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136" r:id="rId2"/>
    <p:sldId id="4677" r:id="rId3"/>
    <p:sldId id="4266" r:id="rId4"/>
    <p:sldId id="4679" r:id="rId5"/>
    <p:sldId id="4678" r:id="rId6"/>
    <p:sldId id="4363" r:id="rId7"/>
    <p:sldId id="4466" r:id="rId8"/>
    <p:sldId id="4220" r:id="rId9"/>
    <p:sldId id="4135" r:id="rId1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FE1"/>
    <a:srgbClr val="E2ECF1"/>
    <a:srgbClr val="F1F6F8"/>
    <a:srgbClr val="DBE9F0"/>
    <a:srgbClr val="073B4C"/>
    <a:srgbClr val="335FFE"/>
    <a:srgbClr val="ECF3F6"/>
    <a:srgbClr val="B5B5B5"/>
    <a:srgbClr val="DEDED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5588" autoAdjust="0"/>
  </p:normalViewPr>
  <p:slideViewPr>
    <p:cSldViewPr snapToGrid="0" snapToObjects="1">
      <p:cViewPr>
        <p:scale>
          <a:sx n="33" d="100"/>
          <a:sy n="33" d="100"/>
        </p:scale>
        <p:origin x="1013" y="4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ulish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ulish Light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6/8/2024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ulish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ulish Light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ulish Light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ulish Light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ulish Light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ulish Light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ulish Light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2">
            <a:extLst>
              <a:ext uri="{FF2B5EF4-FFF2-40B4-BE49-F238E27FC236}">
                <a16:creationId xmlns:a16="http://schemas.microsoft.com/office/drawing/2014/main" id="{94C8E06E-53CD-4B06-FD3E-66D904CFB4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832991" y="-2439739"/>
            <a:ext cx="16331273" cy="18595477"/>
          </a:xfrm>
          <a:custGeom>
            <a:avLst/>
            <a:gdLst>
              <a:gd name="connsiteX0" fmla="*/ 1428749 w 3705343"/>
              <a:gd name="connsiteY0" fmla="*/ 4209317 h 4219060"/>
              <a:gd name="connsiteX1" fmla="*/ 1432869 w 3705343"/>
              <a:gd name="connsiteY1" fmla="*/ 4212065 h 4219060"/>
              <a:gd name="connsiteX2" fmla="*/ 1430122 w 3705343"/>
              <a:gd name="connsiteY2" fmla="*/ 4212065 h 4219060"/>
              <a:gd name="connsiteX3" fmla="*/ 1397608 w 3705343"/>
              <a:gd name="connsiteY3" fmla="*/ 4198326 h 4219060"/>
              <a:gd name="connsiteX4" fmla="*/ 1422032 w 3705343"/>
              <a:gd name="connsiteY4" fmla="*/ 4208319 h 4219060"/>
              <a:gd name="connsiteX5" fmla="*/ 1346320 w 3705343"/>
              <a:gd name="connsiteY5" fmla="*/ 4206320 h 4219060"/>
              <a:gd name="connsiteX6" fmla="*/ 2017895 w 3705343"/>
              <a:gd name="connsiteY6" fmla="*/ 4189224 h 4219060"/>
              <a:gd name="connsiteX7" fmla="*/ 2019123 w 3705343"/>
              <a:gd name="connsiteY7" fmla="*/ 4190083 h 4219060"/>
              <a:gd name="connsiteX8" fmla="*/ 1983501 w 3705343"/>
              <a:gd name="connsiteY8" fmla="*/ 4198325 h 4219060"/>
              <a:gd name="connsiteX9" fmla="*/ 1942967 w 3705343"/>
              <a:gd name="connsiteY9" fmla="*/ 4207941 h 4219060"/>
              <a:gd name="connsiteX10" fmla="*/ 1984730 w 3705343"/>
              <a:gd name="connsiteY10" fmla="*/ 4191456 h 4219060"/>
              <a:gd name="connsiteX11" fmla="*/ 2001927 w 3705343"/>
              <a:gd name="connsiteY11" fmla="*/ 4191456 h 4219060"/>
              <a:gd name="connsiteX12" fmla="*/ 2017895 w 3705343"/>
              <a:gd name="connsiteY12" fmla="*/ 4189224 h 4219060"/>
              <a:gd name="connsiteX13" fmla="*/ 2154784 w 3705343"/>
              <a:gd name="connsiteY13" fmla="*/ 4164143 h 4219060"/>
              <a:gd name="connsiteX14" fmla="*/ 2130513 w 3705343"/>
              <a:gd name="connsiteY14" fmla="*/ 4171697 h 4219060"/>
              <a:gd name="connsiteX15" fmla="*/ 2147811 w 3705343"/>
              <a:gd name="connsiteY15" fmla="*/ 4166088 h 4219060"/>
              <a:gd name="connsiteX16" fmla="*/ 2171033 w 3705343"/>
              <a:gd name="connsiteY16" fmla="*/ 4159084 h 4219060"/>
              <a:gd name="connsiteX17" fmla="*/ 2167913 w 3705343"/>
              <a:gd name="connsiteY17" fmla="*/ 4160480 h 4219060"/>
              <a:gd name="connsiteX18" fmla="*/ 2154784 w 3705343"/>
              <a:gd name="connsiteY18" fmla="*/ 4164143 h 4219060"/>
              <a:gd name="connsiteX19" fmla="*/ 1006041 w 3705343"/>
              <a:gd name="connsiteY19" fmla="*/ 4157986 h 4219060"/>
              <a:gd name="connsiteX20" fmla="*/ 1021253 w 3705343"/>
              <a:gd name="connsiteY20" fmla="*/ 4160417 h 4219060"/>
              <a:gd name="connsiteX21" fmla="*/ 1021001 w 3705343"/>
              <a:gd name="connsiteY21" fmla="*/ 4160480 h 4219060"/>
              <a:gd name="connsiteX22" fmla="*/ 403913 w 3705343"/>
              <a:gd name="connsiteY22" fmla="*/ 3898735 h 4219060"/>
              <a:gd name="connsiteX23" fmla="*/ 421366 w 3705343"/>
              <a:gd name="connsiteY23" fmla="*/ 3921170 h 4219060"/>
              <a:gd name="connsiteX24" fmla="*/ 428845 w 3705343"/>
              <a:gd name="connsiteY24" fmla="*/ 3931142 h 4219060"/>
              <a:gd name="connsiteX25" fmla="*/ 436325 w 3705343"/>
              <a:gd name="connsiteY25" fmla="*/ 3937374 h 4219060"/>
              <a:gd name="connsiteX26" fmla="*/ 418872 w 3705343"/>
              <a:gd name="connsiteY26" fmla="*/ 3916185 h 4219060"/>
              <a:gd name="connsiteX27" fmla="*/ 403913 w 3705343"/>
              <a:gd name="connsiteY27" fmla="*/ 3898735 h 4219060"/>
              <a:gd name="connsiteX28" fmla="*/ 2691349 w 3705343"/>
              <a:gd name="connsiteY28" fmla="*/ 3813663 h 4219060"/>
              <a:gd name="connsiteX29" fmla="*/ 2675834 w 3705343"/>
              <a:gd name="connsiteY29" fmla="*/ 3831016 h 4219060"/>
              <a:gd name="connsiteX30" fmla="*/ 2670662 w 3705343"/>
              <a:gd name="connsiteY30" fmla="*/ 3833329 h 4219060"/>
              <a:gd name="connsiteX31" fmla="*/ 2679713 w 3705343"/>
              <a:gd name="connsiteY31" fmla="*/ 3826388 h 4219060"/>
              <a:gd name="connsiteX32" fmla="*/ 2691349 w 3705343"/>
              <a:gd name="connsiteY32" fmla="*/ 3813663 h 4219060"/>
              <a:gd name="connsiteX33" fmla="*/ 340701 w 3705343"/>
              <a:gd name="connsiteY33" fmla="*/ 3775195 h 4219060"/>
              <a:gd name="connsiteX34" fmla="*/ 345697 w 3705343"/>
              <a:gd name="connsiteY34" fmla="*/ 3795954 h 4219060"/>
              <a:gd name="connsiteX35" fmla="*/ 350693 w 3705343"/>
              <a:gd name="connsiteY35" fmla="*/ 3817935 h 4219060"/>
              <a:gd name="connsiteX36" fmla="*/ 340701 w 3705343"/>
              <a:gd name="connsiteY36" fmla="*/ 3775195 h 4219060"/>
              <a:gd name="connsiteX37" fmla="*/ 2885860 w 3705343"/>
              <a:gd name="connsiteY37" fmla="*/ 3241736 h 4219060"/>
              <a:gd name="connsiteX38" fmla="*/ 2885286 w 3705343"/>
              <a:gd name="connsiteY38" fmla="*/ 3248163 h 4219060"/>
              <a:gd name="connsiteX39" fmla="*/ 2885356 w 3705343"/>
              <a:gd name="connsiteY39" fmla="*/ 3245622 h 4219060"/>
              <a:gd name="connsiteX40" fmla="*/ 2902186 w 3705343"/>
              <a:gd name="connsiteY40" fmla="*/ 3117243 h 4219060"/>
              <a:gd name="connsiteX41" fmla="*/ 2895953 w 3705343"/>
              <a:gd name="connsiteY41" fmla="*/ 3190781 h 4219060"/>
              <a:gd name="connsiteX42" fmla="*/ 2893459 w 3705343"/>
              <a:gd name="connsiteY42" fmla="*/ 3234405 h 4219060"/>
              <a:gd name="connsiteX43" fmla="*/ 2889718 w 3705343"/>
              <a:gd name="connsiteY43" fmla="*/ 3211969 h 4219060"/>
              <a:gd name="connsiteX44" fmla="*/ 2885860 w 3705343"/>
              <a:gd name="connsiteY44" fmla="*/ 3241736 h 4219060"/>
              <a:gd name="connsiteX45" fmla="*/ 2888005 w 3705343"/>
              <a:gd name="connsiteY45" fmla="*/ 3217734 h 4219060"/>
              <a:gd name="connsiteX46" fmla="*/ 2892213 w 3705343"/>
              <a:gd name="connsiteY46" fmla="*/ 3174577 h 4219060"/>
              <a:gd name="connsiteX47" fmla="*/ 2902186 w 3705343"/>
              <a:gd name="connsiteY47" fmla="*/ 3117243 h 4219060"/>
              <a:gd name="connsiteX48" fmla="*/ 2917539 w 3705343"/>
              <a:gd name="connsiteY48" fmla="*/ 3048062 h 4219060"/>
              <a:gd name="connsiteX49" fmla="*/ 2916574 w 3705343"/>
              <a:gd name="connsiteY49" fmla="*/ 3080553 h 4219060"/>
              <a:gd name="connsiteX50" fmla="*/ 2913826 w 3705343"/>
              <a:gd name="connsiteY50" fmla="*/ 3069313 h 4219060"/>
              <a:gd name="connsiteX51" fmla="*/ 2917539 w 3705343"/>
              <a:gd name="connsiteY51" fmla="*/ 3048062 h 4219060"/>
              <a:gd name="connsiteX52" fmla="*/ 2932862 w 3705343"/>
              <a:gd name="connsiteY52" fmla="*/ 2901462 h 4219060"/>
              <a:gd name="connsiteX53" fmla="*/ 2931292 w 3705343"/>
              <a:gd name="connsiteY53" fmla="*/ 2927743 h 4219060"/>
              <a:gd name="connsiteX54" fmla="*/ 2923441 w 3705343"/>
              <a:gd name="connsiteY54" fmla="*/ 2926548 h 4219060"/>
              <a:gd name="connsiteX55" fmla="*/ 2932862 w 3705343"/>
              <a:gd name="connsiteY55" fmla="*/ 2901462 h 4219060"/>
              <a:gd name="connsiteX56" fmla="*/ 315055 w 3705343"/>
              <a:gd name="connsiteY56" fmla="*/ 2802547 h 4219060"/>
              <a:gd name="connsiteX57" fmla="*/ 315055 w 3705343"/>
              <a:gd name="connsiteY57" fmla="*/ 2839809 h 4219060"/>
              <a:gd name="connsiteX58" fmla="*/ 313222 w 3705343"/>
              <a:gd name="connsiteY58" fmla="*/ 2835001 h 4219060"/>
              <a:gd name="connsiteX59" fmla="*/ 315055 w 3705343"/>
              <a:gd name="connsiteY59" fmla="*/ 2802547 h 4219060"/>
              <a:gd name="connsiteX60" fmla="*/ 309168 w 3705343"/>
              <a:gd name="connsiteY60" fmla="*/ 2661061 h 4219060"/>
              <a:gd name="connsiteX61" fmla="*/ 315401 w 3705343"/>
              <a:gd name="connsiteY61" fmla="*/ 2719642 h 4219060"/>
              <a:gd name="connsiteX62" fmla="*/ 309168 w 3705343"/>
              <a:gd name="connsiteY62" fmla="*/ 2661061 h 4219060"/>
              <a:gd name="connsiteX63" fmla="*/ 223470 w 3705343"/>
              <a:gd name="connsiteY63" fmla="*/ 2253028 h 4219060"/>
              <a:gd name="connsiteX64" fmla="*/ 223470 w 3705343"/>
              <a:gd name="connsiteY64" fmla="*/ 2273715 h 4219060"/>
              <a:gd name="connsiteX65" fmla="*/ 219808 w 3705343"/>
              <a:gd name="connsiteY65" fmla="*/ 2263372 h 4219060"/>
              <a:gd name="connsiteX66" fmla="*/ 76931 w 3705343"/>
              <a:gd name="connsiteY66" fmla="*/ 1786550 h 4219060"/>
              <a:gd name="connsiteX67" fmla="*/ 92042 w 3705343"/>
              <a:gd name="connsiteY67" fmla="*/ 1834175 h 4219060"/>
              <a:gd name="connsiteX68" fmla="*/ 76931 w 3705343"/>
              <a:gd name="connsiteY68" fmla="*/ 1786550 h 4219060"/>
              <a:gd name="connsiteX69" fmla="*/ 5491 w 3705343"/>
              <a:gd name="connsiteY69" fmla="*/ 1401272 h 4219060"/>
              <a:gd name="connsiteX70" fmla="*/ 10072 w 3705343"/>
              <a:gd name="connsiteY70" fmla="*/ 1427649 h 4219060"/>
              <a:gd name="connsiteX71" fmla="*/ 5491 w 3705343"/>
              <a:gd name="connsiteY71" fmla="*/ 1401272 h 4219060"/>
              <a:gd name="connsiteX72" fmla="*/ 53325 w 3705343"/>
              <a:gd name="connsiteY72" fmla="*/ 960999 h 4219060"/>
              <a:gd name="connsiteX73" fmla="*/ 48619 w 3705343"/>
              <a:gd name="connsiteY73" fmla="*/ 977177 h 4219060"/>
              <a:gd name="connsiteX74" fmla="*/ 53137 w 3705343"/>
              <a:gd name="connsiteY74" fmla="*/ 961441 h 4219060"/>
              <a:gd name="connsiteX75" fmla="*/ 73552 w 3705343"/>
              <a:gd name="connsiteY75" fmla="*/ 909872 h 4219060"/>
              <a:gd name="connsiteX76" fmla="*/ 73552 w 3705343"/>
              <a:gd name="connsiteY76" fmla="*/ 912365 h 4219060"/>
              <a:gd name="connsiteX77" fmla="*/ 77292 w 3705343"/>
              <a:gd name="connsiteY77" fmla="*/ 913611 h 4219060"/>
              <a:gd name="connsiteX78" fmla="*/ 78360 w 3705343"/>
              <a:gd name="connsiteY78" fmla="*/ 911474 h 4219060"/>
              <a:gd name="connsiteX79" fmla="*/ 92252 w 3705343"/>
              <a:gd name="connsiteY79" fmla="*/ 916104 h 4219060"/>
              <a:gd name="connsiteX80" fmla="*/ 78538 w 3705343"/>
              <a:gd name="connsiteY80" fmla="*/ 911118 h 4219060"/>
              <a:gd name="connsiteX81" fmla="*/ 78360 w 3705343"/>
              <a:gd name="connsiteY81" fmla="*/ 911474 h 4219060"/>
              <a:gd name="connsiteX82" fmla="*/ 355256 w 3705343"/>
              <a:gd name="connsiteY82" fmla="*/ 549952 h 4219060"/>
              <a:gd name="connsiteX83" fmla="*/ 314153 w 3705343"/>
              <a:gd name="connsiteY83" fmla="*/ 589547 h 4219060"/>
              <a:gd name="connsiteX84" fmla="*/ 352799 w 3705343"/>
              <a:gd name="connsiteY84" fmla="*/ 552155 h 4219060"/>
              <a:gd name="connsiteX85" fmla="*/ 595769 w 3705343"/>
              <a:gd name="connsiteY85" fmla="*/ 373478 h 4219060"/>
              <a:gd name="connsiteX86" fmla="*/ 586152 w 3705343"/>
              <a:gd name="connsiteY86" fmla="*/ 381133 h 4219060"/>
              <a:gd name="connsiteX87" fmla="*/ 582489 w 3705343"/>
              <a:gd name="connsiteY87" fmla="*/ 383488 h 4219060"/>
              <a:gd name="connsiteX88" fmla="*/ 595769 w 3705343"/>
              <a:gd name="connsiteY88" fmla="*/ 373478 h 4219060"/>
              <a:gd name="connsiteX89" fmla="*/ 3026850 w 3705343"/>
              <a:gd name="connsiteY89" fmla="*/ 135858 h 4219060"/>
              <a:gd name="connsiteX90" fmla="*/ 3031837 w 3705343"/>
              <a:gd name="connsiteY90" fmla="*/ 138351 h 4219060"/>
              <a:gd name="connsiteX91" fmla="*/ 3031476 w 3705343"/>
              <a:gd name="connsiteY91" fmla="*/ 138202 h 4219060"/>
              <a:gd name="connsiteX92" fmla="*/ 1953490 w 3705343"/>
              <a:gd name="connsiteY92" fmla="*/ 0 h 4219060"/>
              <a:gd name="connsiteX93" fmla="*/ 2078155 w 3705343"/>
              <a:gd name="connsiteY93" fmla="*/ 0 h 4219060"/>
              <a:gd name="connsiteX94" fmla="*/ 2197832 w 3705343"/>
              <a:gd name="connsiteY94" fmla="*/ 3740 h 4219060"/>
              <a:gd name="connsiteX95" fmla="*/ 2149213 w 3705343"/>
              <a:gd name="connsiteY95" fmla="*/ 0 h 4219060"/>
              <a:gd name="connsiteX96" fmla="*/ 2207805 w 3705343"/>
              <a:gd name="connsiteY96" fmla="*/ 1247 h 4219060"/>
              <a:gd name="connsiteX97" fmla="*/ 2295071 w 3705343"/>
              <a:gd name="connsiteY97" fmla="*/ 6232 h 4219060"/>
              <a:gd name="connsiteX98" fmla="*/ 2260165 w 3705343"/>
              <a:gd name="connsiteY98" fmla="*/ 4986 h 4219060"/>
              <a:gd name="connsiteX99" fmla="*/ 2316263 w 3705343"/>
              <a:gd name="connsiteY99" fmla="*/ 16204 h 4219060"/>
              <a:gd name="connsiteX100" fmla="*/ 2329977 w 3705343"/>
              <a:gd name="connsiteY100" fmla="*/ 13711 h 4219060"/>
              <a:gd name="connsiteX101" fmla="*/ 2344936 w 3705343"/>
              <a:gd name="connsiteY101" fmla="*/ 16204 h 4219060"/>
              <a:gd name="connsiteX102" fmla="*/ 2384828 w 3705343"/>
              <a:gd name="connsiteY102" fmla="*/ 14957 h 4219060"/>
              <a:gd name="connsiteX103" fmla="*/ 2435941 w 3705343"/>
              <a:gd name="connsiteY103" fmla="*/ 23682 h 4219060"/>
              <a:gd name="connsiteX104" fmla="*/ 2521960 w 3705343"/>
              <a:gd name="connsiteY104" fmla="*/ 33653 h 4219060"/>
              <a:gd name="connsiteX105" fmla="*/ 2670310 w 3705343"/>
              <a:gd name="connsiteY105" fmla="*/ 56088 h 4219060"/>
              <a:gd name="connsiteX106" fmla="*/ 2607978 w 3705343"/>
              <a:gd name="connsiteY106" fmla="*/ 39885 h 4219060"/>
              <a:gd name="connsiteX107" fmla="*/ 2669064 w 3705343"/>
              <a:gd name="connsiteY107" fmla="*/ 51103 h 4219060"/>
              <a:gd name="connsiteX108" fmla="*/ 2656596 w 3705343"/>
              <a:gd name="connsiteY108" fmla="*/ 44871 h 4219060"/>
              <a:gd name="connsiteX109" fmla="*/ 2853567 w 3705343"/>
              <a:gd name="connsiteY109" fmla="*/ 81016 h 4219060"/>
              <a:gd name="connsiteX110" fmla="*/ 2937092 w 3705343"/>
              <a:gd name="connsiteY110" fmla="*/ 102205 h 4219060"/>
              <a:gd name="connsiteX111" fmla="*/ 2982127 w 3705343"/>
              <a:gd name="connsiteY111" fmla="*/ 117941 h 4219060"/>
              <a:gd name="connsiteX112" fmla="*/ 3031476 w 3705343"/>
              <a:gd name="connsiteY112" fmla="*/ 138202 h 4219060"/>
              <a:gd name="connsiteX113" fmla="*/ 3059204 w 3705343"/>
              <a:gd name="connsiteY113" fmla="*/ 152256 h 4219060"/>
              <a:gd name="connsiteX114" fmla="*/ 3122841 w 3705343"/>
              <a:gd name="connsiteY114" fmla="*/ 186960 h 4219060"/>
              <a:gd name="connsiteX115" fmla="*/ 3115362 w 3705343"/>
              <a:gd name="connsiteY115" fmla="*/ 184467 h 4219060"/>
              <a:gd name="connsiteX116" fmla="*/ 3114114 w 3705343"/>
              <a:gd name="connsiteY116" fmla="*/ 186960 h 4219060"/>
              <a:gd name="connsiteX117" fmla="*/ 3220079 w 3705343"/>
              <a:gd name="connsiteY117" fmla="*/ 276701 h 4219060"/>
              <a:gd name="connsiteX118" fmla="*/ 3288644 w 3705343"/>
              <a:gd name="connsiteY118" fmla="*/ 362703 h 4219060"/>
              <a:gd name="connsiteX119" fmla="*/ 3304851 w 3705343"/>
              <a:gd name="connsiteY119" fmla="*/ 403834 h 4219060"/>
              <a:gd name="connsiteX120" fmla="*/ 3368429 w 3705343"/>
              <a:gd name="connsiteY120" fmla="*/ 504792 h 4219060"/>
              <a:gd name="connsiteX121" fmla="*/ 3597812 w 3705343"/>
              <a:gd name="connsiteY121" fmla="*/ 1748698 h 4219060"/>
              <a:gd name="connsiteX122" fmla="*/ 3338510 w 3705343"/>
              <a:gd name="connsiteY122" fmla="*/ 2019166 h 4219060"/>
              <a:gd name="connsiteX123" fmla="*/ 3327290 w 3705343"/>
              <a:gd name="connsiteY123" fmla="*/ 2030383 h 4219060"/>
              <a:gd name="connsiteX124" fmla="*/ 3318564 w 3705343"/>
              <a:gd name="connsiteY124" fmla="*/ 2036615 h 4219060"/>
              <a:gd name="connsiteX125" fmla="*/ 3269946 w 3705343"/>
              <a:gd name="connsiteY125" fmla="*/ 2082732 h 4219060"/>
              <a:gd name="connsiteX126" fmla="*/ 3267451 w 3705343"/>
              <a:gd name="connsiteY126" fmla="*/ 2086471 h 4219060"/>
              <a:gd name="connsiteX127" fmla="*/ 3263711 w 3705343"/>
              <a:gd name="connsiteY127" fmla="*/ 2088964 h 4219060"/>
              <a:gd name="connsiteX128" fmla="*/ 3206366 w 3705343"/>
              <a:gd name="connsiteY128" fmla="*/ 2148791 h 4219060"/>
              <a:gd name="connsiteX129" fmla="*/ 3195147 w 3705343"/>
              <a:gd name="connsiteY129" fmla="*/ 2164994 h 4219060"/>
              <a:gd name="connsiteX130" fmla="*/ 3195147 w 3705343"/>
              <a:gd name="connsiteY130" fmla="*/ 2160009 h 4219060"/>
              <a:gd name="connsiteX131" fmla="*/ 3192654 w 3705343"/>
              <a:gd name="connsiteY131" fmla="*/ 2162501 h 4219060"/>
              <a:gd name="connsiteX132" fmla="*/ 3177693 w 3705343"/>
              <a:gd name="connsiteY132" fmla="*/ 2182444 h 4219060"/>
              <a:gd name="connsiteX133" fmla="*/ 3170213 w 3705343"/>
              <a:gd name="connsiteY133" fmla="*/ 2193661 h 4219060"/>
              <a:gd name="connsiteX134" fmla="*/ 3161487 w 3705343"/>
              <a:gd name="connsiteY134" fmla="*/ 2204879 h 4219060"/>
              <a:gd name="connsiteX135" fmla="*/ 3158993 w 3705343"/>
              <a:gd name="connsiteY135" fmla="*/ 2203633 h 4219060"/>
              <a:gd name="connsiteX136" fmla="*/ 3102894 w 3705343"/>
              <a:gd name="connsiteY136" fmla="*/ 2283402 h 4219060"/>
              <a:gd name="connsiteX137" fmla="*/ 3104141 w 3705343"/>
              <a:gd name="connsiteY137" fmla="*/ 2283402 h 4219060"/>
              <a:gd name="connsiteX138" fmla="*/ 3100401 w 3705343"/>
              <a:gd name="connsiteY138" fmla="*/ 2288388 h 4219060"/>
              <a:gd name="connsiteX139" fmla="*/ 2988204 w 3705343"/>
              <a:gd name="connsiteY139" fmla="*/ 2551378 h 4219060"/>
              <a:gd name="connsiteX140" fmla="*/ 2980724 w 3705343"/>
              <a:gd name="connsiteY140" fmla="*/ 2591263 h 4219060"/>
              <a:gd name="connsiteX141" fmla="*/ 2937092 w 3705343"/>
              <a:gd name="connsiteY141" fmla="*/ 2796918 h 4219060"/>
              <a:gd name="connsiteX142" fmla="*/ 2918392 w 3705343"/>
              <a:gd name="connsiteY142" fmla="*/ 2929037 h 4219060"/>
              <a:gd name="connsiteX143" fmla="*/ 2880993 w 3705343"/>
              <a:gd name="connsiteY143" fmla="*/ 3229419 h 4219060"/>
              <a:gd name="connsiteX144" fmla="*/ 2884733 w 3705343"/>
              <a:gd name="connsiteY144" fmla="*/ 3254347 h 4219060"/>
              <a:gd name="connsiteX145" fmla="*/ 2885286 w 3705343"/>
              <a:gd name="connsiteY145" fmla="*/ 3248163 h 4219060"/>
              <a:gd name="connsiteX146" fmla="*/ 2884733 w 3705343"/>
              <a:gd name="connsiteY146" fmla="*/ 3268057 h 4219060"/>
              <a:gd name="connsiteX147" fmla="*/ 2872266 w 3705343"/>
              <a:gd name="connsiteY147" fmla="*/ 3300464 h 4219060"/>
              <a:gd name="connsiteX148" fmla="*/ 2846087 w 3705343"/>
              <a:gd name="connsiteY148" fmla="*/ 3421364 h 4219060"/>
              <a:gd name="connsiteX149" fmla="*/ 2829881 w 3705343"/>
              <a:gd name="connsiteY149" fmla="*/ 3478699 h 4219060"/>
              <a:gd name="connsiteX150" fmla="*/ 2819907 w 3705343"/>
              <a:gd name="connsiteY150" fmla="*/ 3509859 h 4219060"/>
              <a:gd name="connsiteX151" fmla="*/ 2809027 w 3705343"/>
              <a:gd name="connsiteY151" fmla="*/ 3542495 h 4219060"/>
              <a:gd name="connsiteX152" fmla="*/ 2808687 w 3705343"/>
              <a:gd name="connsiteY152" fmla="*/ 3543511 h 4219060"/>
              <a:gd name="connsiteX153" fmla="*/ 2807441 w 3705343"/>
              <a:gd name="connsiteY153" fmla="*/ 3546004 h 4219060"/>
              <a:gd name="connsiteX154" fmla="*/ 2783755 w 3705343"/>
              <a:gd name="connsiteY154" fmla="*/ 3608324 h 4219060"/>
              <a:gd name="connsiteX155" fmla="*/ 2777522 w 3705343"/>
              <a:gd name="connsiteY155" fmla="*/ 3628267 h 4219060"/>
              <a:gd name="connsiteX156" fmla="*/ 2775028 w 3705343"/>
              <a:gd name="connsiteY156" fmla="*/ 3655687 h 4219060"/>
              <a:gd name="connsiteX157" fmla="*/ 2758822 w 3705343"/>
              <a:gd name="connsiteY157" fmla="*/ 3686847 h 4219060"/>
              <a:gd name="connsiteX158" fmla="*/ 2746355 w 3705343"/>
              <a:gd name="connsiteY158" fmla="*/ 3708036 h 4219060"/>
              <a:gd name="connsiteX159" fmla="*/ 2735136 w 3705343"/>
              <a:gd name="connsiteY159" fmla="*/ 3726732 h 4219060"/>
              <a:gd name="connsiteX160" fmla="*/ 2720176 w 3705343"/>
              <a:gd name="connsiteY160" fmla="*/ 3754153 h 4219060"/>
              <a:gd name="connsiteX161" fmla="*/ 2711449 w 3705343"/>
              <a:gd name="connsiteY161" fmla="*/ 3776588 h 4219060"/>
              <a:gd name="connsiteX162" fmla="*/ 2682777 w 3705343"/>
              <a:gd name="connsiteY162" fmla="*/ 3807748 h 4219060"/>
              <a:gd name="connsiteX163" fmla="*/ 2674049 w 3705343"/>
              <a:gd name="connsiteY163" fmla="*/ 3823951 h 4219060"/>
              <a:gd name="connsiteX164" fmla="*/ 2667817 w 3705343"/>
              <a:gd name="connsiteY164" fmla="*/ 3833922 h 4219060"/>
              <a:gd name="connsiteX165" fmla="*/ 2670310 w 3705343"/>
              <a:gd name="connsiteY165" fmla="*/ 3818966 h 4219060"/>
              <a:gd name="connsiteX166" fmla="*/ 2676542 w 3705343"/>
              <a:gd name="connsiteY166" fmla="*/ 3800270 h 4219060"/>
              <a:gd name="connsiteX167" fmla="*/ 2626678 w 3705343"/>
              <a:gd name="connsiteY167" fmla="*/ 3860097 h 4219060"/>
              <a:gd name="connsiteX168" fmla="*/ 2629171 w 3705343"/>
              <a:gd name="connsiteY168" fmla="*/ 3861343 h 4219060"/>
              <a:gd name="connsiteX169" fmla="*/ 2619198 w 3705343"/>
              <a:gd name="connsiteY169" fmla="*/ 3871314 h 4219060"/>
              <a:gd name="connsiteX170" fmla="*/ 2619198 w 3705343"/>
              <a:gd name="connsiteY170" fmla="*/ 3867575 h 4219060"/>
              <a:gd name="connsiteX171" fmla="*/ 2584292 w 3705343"/>
              <a:gd name="connsiteY171" fmla="*/ 3903721 h 4219060"/>
              <a:gd name="connsiteX172" fmla="*/ 2565592 w 3705343"/>
              <a:gd name="connsiteY172" fmla="*/ 3921170 h 4219060"/>
              <a:gd name="connsiteX173" fmla="*/ 2604238 w 3705343"/>
              <a:gd name="connsiteY173" fmla="*/ 3913692 h 4219060"/>
              <a:gd name="connsiteX174" fmla="*/ 2598004 w 3705343"/>
              <a:gd name="connsiteY174" fmla="*/ 3921170 h 4219060"/>
              <a:gd name="connsiteX175" fmla="*/ 2583045 w 3705343"/>
              <a:gd name="connsiteY175" fmla="*/ 3932388 h 4219060"/>
              <a:gd name="connsiteX176" fmla="*/ 2548139 w 3705343"/>
              <a:gd name="connsiteY176" fmla="*/ 3958563 h 4219060"/>
              <a:gd name="connsiteX177" fmla="*/ 2422227 w 3705343"/>
              <a:gd name="connsiteY177" fmla="*/ 4048303 h 4219060"/>
              <a:gd name="connsiteX178" fmla="*/ 2439681 w 3705343"/>
              <a:gd name="connsiteY178" fmla="*/ 4035839 h 4219060"/>
              <a:gd name="connsiteX179" fmla="*/ 2455888 w 3705343"/>
              <a:gd name="connsiteY179" fmla="*/ 4024621 h 4219060"/>
              <a:gd name="connsiteX180" fmla="*/ 2368623 w 3705343"/>
              <a:gd name="connsiteY180" fmla="*/ 4075724 h 4219060"/>
              <a:gd name="connsiteX181" fmla="*/ 2377349 w 3705343"/>
              <a:gd name="connsiteY181" fmla="*/ 4058274 h 4219060"/>
              <a:gd name="connsiteX182" fmla="*/ 2344936 w 3705343"/>
              <a:gd name="connsiteY182" fmla="*/ 4074477 h 4219060"/>
              <a:gd name="connsiteX183" fmla="*/ 2315017 w 3705343"/>
              <a:gd name="connsiteY183" fmla="*/ 4089435 h 4219060"/>
              <a:gd name="connsiteX184" fmla="*/ 2300057 w 3705343"/>
              <a:gd name="connsiteY184" fmla="*/ 4096913 h 4219060"/>
              <a:gd name="connsiteX185" fmla="*/ 2286343 w 3705343"/>
              <a:gd name="connsiteY185" fmla="*/ 4103145 h 4219060"/>
              <a:gd name="connsiteX186" fmla="*/ 2261411 w 3705343"/>
              <a:gd name="connsiteY186" fmla="*/ 4115609 h 4219060"/>
              <a:gd name="connsiteX187" fmla="*/ 2214039 w 3705343"/>
              <a:gd name="connsiteY187" fmla="*/ 4143029 h 4219060"/>
              <a:gd name="connsiteX188" fmla="*/ 2351170 w 3705343"/>
              <a:gd name="connsiteY188" fmla="*/ 4081957 h 4219060"/>
              <a:gd name="connsiteX189" fmla="*/ 2307536 w 3705343"/>
              <a:gd name="connsiteY189" fmla="*/ 4106884 h 4219060"/>
              <a:gd name="connsiteX190" fmla="*/ 2262658 w 3705343"/>
              <a:gd name="connsiteY190" fmla="*/ 4130565 h 4219060"/>
              <a:gd name="connsiteX191" fmla="*/ 2171033 w 3705343"/>
              <a:gd name="connsiteY191" fmla="*/ 4159084 h 4219060"/>
              <a:gd name="connsiteX192" fmla="*/ 2181159 w 3705343"/>
              <a:gd name="connsiteY192" fmla="*/ 4154560 h 4219060"/>
              <a:gd name="connsiteX193" fmla="*/ 2176639 w 3705343"/>
              <a:gd name="connsiteY193" fmla="*/ 4154247 h 4219060"/>
              <a:gd name="connsiteX194" fmla="*/ 2147967 w 3705343"/>
              <a:gd name="connsiteY194" fmla="*/ 4162972 h 4219060"/>
              <a:gd name="connsiteX195" fmla="*/ 2135499 w 3705343"/>
              <a:gd name="connsiteY195" fmla="*/ 4164219 h 4219060"/>
              <a:gd name="connsiteX196" fmla="*/ 2108074 w 3705343"/>
              <a:gd name="connsiteY196" fmla="*/ 4169204 h 4219060"/>
              <a:gd name="connsiteX197" fmla="*/ 2164173 w 3705343"/>
              <a:gd name="connsiteY197" fmla="*/ 4148015 h 4219060"/>
              <a:gd name="connsiteX198" fmla="*/ 2225259 w 3705343"/>
              <a:gd name="connsiteY198" fmla="*/ 4119348 h 4219060"/>
              <a:gd name="connsiteX199" fmla="*/ 2242712 w 3705343"/>
              <a:gd name="connsiteY199" fmla="*/ 4111869 h 4219060"/>
              <a:gd name="connsiteX200" fmla="*/ 2131760 w 3705343"/>
              <a:gd name="connsiteY200" fmla="*/ 4145522 h 4219060"/>
              <a:gd name="connsiteX201" fmla="*/ 2125527 w 3705343"/>
              <a:gd name="connsiteY201" fmla="*/ 4149261 h 4219060"/>
              <a:gd name="connsiteX202" fmla="*/ 2103087 w 3705343"/>
              <a:gd name="connsiteY202" fmla="*/ 4157986 h 4219060"/>
              <a:gd name="connsiteX203" fmla="*/ 2083141 w 3705343"/>
              <a:gd name="connsiteY203" fmla="*/ 4167958 h 4219060"/>
              <a:gd name="connsiteX204" fmla="*/ 2055714 w 3705343"/>
              <a:gd name="connsiteY204" fmla="*/ 4179175 h 4219060"/>
              <a:gd name="connsiteX205" fmla="*/ 2032029 w 3705343"/>
              <a:gd name="connsiteY205" fmla="*/ 4170450 h 4219060"/>
              <a:gd name="connsiteX206" fmla="*/ 1998370 w 3705343"/>
              <a:gd name="connsiteY206" fmla="*/ 4176683 h 4219060"/>
              <a:gd name="connsiteX207" fmla="*/ 1972190 w 3705343"/>
              <a:gd name="connsiteY207" fmla="*/ 4182914 h 4219060"/>
              <a:gd name="connsiteX208" fmla="*/ 1931051 w 3705343"/>
              <a:gd name="connsiteY208" fmla="*/ 4192885 h 4219060"/>
              <a:gd name="connsiteX209" fmla="*/ 1828826 w 3705343"/>
              <a:gd name="connsiteY209" fmla="*/ 4210335 h 4219060"/>
              <a:gd name="connsiteX210" fmla="*/ 1868719 w 3705343"/>
              <a:gd name="connsiteY210" fmla="*/ 4209089 h 4219060"/>
              <a:gd name="connsiteX211" fmla="*/ 1764000 w 3705343"/>
              <a:gd name="connsiteY211" fmla="*/ 4217813 h 4219060"/>
              <a:gd name="connsiteX212" fmla="*/ 1746548 w 3705343"/>
              <a:gd name="connsiteY212" fmla="*/ 4207843 h 4219060"/>
              <a:gd name="connsiteX213" fmla="*/ 1700422 w 3705343"/>
              <a:gd name="connsiteY213" fmla="*/ 4214074 h 4219060"/>
              <a:gd name="connsiteX214" fmla="*/ 1654296 w 3705343"/>
              <a:gd name="connsiteY214" fmla="*/ 4219060 h 4219060"/>
              <a:gd name="connsiteX215" fmla="*/ 1664269 w 3705343"/>
              <a:gd name="connsiteY215" fmla="*/ 4209089 h 4219060"/>
              <a:gd name="connsiteX216" fmla="*/ 1624376 w 3705343"/>
              <a:gd name="connsiteY216" fmla="*/ 4219060 h 4219060"/>
              <a:gd name="connsiteX217" fmla="*/ 1510932 w 3705343"/>
              <a:gd name="connsiteY217" fmla="*/ 4207843 h 4219060"/>
              <a:gd name="connsiteX218" fmla="*/ 1528385 w 3705343"/>
              <a:gd name="connsiteY218" fmla="*/ 4216568 h 4219060"/>
              <a:gd name="connsiteX219" fmla="*/ 1428653 w 3705343"/>
              <a:gd name="connsiteY219" fmla="*/ 4212828 h 4219060"/>
              <a:gd name="connsiteX220" fmla="*/ 1467299 w 3705343"/>
              <a:gd name="connsiteY220" fmla="*/ 4197871 h 4219060"/>
              <a:gd name="connsiteX221" fmla="*/ 1412447 w 3705343"/>
              <a:gd name="connsiteY221" fmla="*/ 4192885 h 4219060"/>
              <a:gd name="connsiteX222" fmla="*/ 1292769 w 3705343"/>
              <a:gd name="connsiteY222" fmla="*/ 4200365 h 4219060"/>
              <a:gd name="connsiteX223" fmla="*/ 1312716 w 3705343"/>
              <a:gd name="connsiteY223" fmla="*/ 4191639 h 4219060"/>
              <a:gd name="connsiteX224" fmla="*/ 1189298 w 3705343"/>
              <a:gd name="connsiteY224" fmla="*/ 4184162 h 4219060"/>
              <a:gd name="connsiteX225" fmla="*/ 1045895 w 3705343"/>
              <a:gd name="connsiteY225" fmla="*/ 4164355 h 4219060"/>
              <a:gd name="connsiteX226" fmla="*/ 1021253 w 3705343"/>
              <a:gd name="connsiteY226" fmla="*/ 4160417 h 4219060"/>
              <a:gd name="connsiteX227" fmla="*/ 1023626 w 3705343"/>
              <a:gd name="connsiteY227" fmla="*/ 4159829 h 4219060"/>
              <a:gd name="connsiteX228" fmla="*/ 925010 w 3705343"/>
              <a:gd name="connsiteY228" fmla="*/ 4141783 h 4219060"/>
              <a:gd name="connsiteX229" fmla="*/ 953681 w 3705343"/>
              <a:gd name="connsiteY229" fmla="*/ 4145522 h 4219060"/>
              <a:gd name="connsiteX230" fmla="*/ 805332 w 3705343"/>
              <a:gd name="connsiteY230" fmla="*/ 4120595 h 4219060"/>
              <a:gd name="connsiteX231" fmla="*/ 861431 w 3705343"/>
              <a:gd name="connsiteY231" fmla="*/ 4131812 h 4219060"/>
              <a:gd name="connsiteX232" fmla="*/ 872650 w 3705343"/>
              <a:gd name="connsiteY232" fmla="*/ 4129320 h 4219060"/>
              <a:gd name="connsiteX233" fmla="*/ 779151 w 3705343"/>
              <a:gd name="connsiteY233" fmla="*/ 4110623 h 4219060"/>
              <a:gd name="connsiteX234" fmla="*/ 735520 w 3705343"/>
              <a:gd name="connsiteY234" fmla="*/ 4105637 h 4219060"/>
              <a:gd name="connsiteX235" fmla="*/ 681913 w 3705343"/>
              <a:gd name="connsiteY235" fmla="*/ 4083202 h 4219060"/>
              <a:gd name="connsiteX236" fmla="*/ 668201 w 3705343"/>
              <a:gd name="connsiteY236" fmla="*/ 4079463 h 4219060"/>
              <a:gd name="connsiteX237" fmla="*/ 653241 w 3705343"/>
              <a:gd name="connsiteY237" fmla="*/ 4074477 h 4219060"/>
              <a:gd name="connsiteX238" fmla="*/ 624569 w 3705343"/>
              <a:gd name="connsiteY238" fmla="*/ 4064506 h 4219060"/>
              <a:gd name="connsiteX239" fmla="*/ 568470 w 3705343"/>
              <a:gd name="connsiteY239" fmla="*/ 4042072 h 4219060"/>
              <a:gd name="connsiteX240" fmla="*/ 559743 w 3705343"/>
              <a:gd name="connsiteY240" fmla="*/ 4033346 h 4219060"/>
              <a:gd name="connsiteX241" fmla="*/ 710587 w 3705343"/>
              <a:gd name="connsiteY241" fmla="*/ 4091927 h 4219060"/>
              <a:gd name="connsiteX242" fmla="*/ 723052 w 3705343"/>
              <a:gd name="connsiteY242" fmla="*/ 4081957 h 4219060"/>
              <a:gd name="connsiteX243" fmla="*/ 570963 w 3705343"/>
              <a:gd name="connsiteY243" fmla="*/ 4032100 h 4219060"/>
              <a:gd name="connsiteX244" fmla="*/ 460012 w 3705343"/>
              <a:gd name="connsiteY244" fmla="*/ 3972273 h 4219060"/>
              <a:gd name="connsiteX245" fmla="*/ 438819 w 3705343"/>
              <a:gd name="connsiteY245" fmla="*/ 3952330 h 4219060"/>
              <a:gd name="connsiteX246" fmla="*/ 417626 w 3705343"/>
              <a:gd name="connsiteY246" fmla="*/ 3929895 h 4219060"/>
              <a:gd name="connsiteX247" fmla="*/ 400173 w 3705343"/>
              <a:gd name="connsiteY247" fmla="*/ 3907460 h 4219060"/>
              <a:gd name="connsiteX248" fmla="*/ 383966 w 3705343"/>
              <a:gd name="connsiteY248" fmla="*/ 3881286 h 4219060"/>
              <a:gd name="connsiteX249" fmla="*/ 378980 w 3705343"/>
              <a:gd name="connsiteY249" fmla="*/ 3878793 h 4219060"/>
              <a:gd name="connsiteX250" fmla="*/ 373992 w 3705343"/>
              <a:gd name="connsiteY250" fmla="*/ 3857604 h 4219060"/>
              <a:gd name="connsiteX251" fmla="*/ 359034 w 3705343"/>
              <a:gd name="connsiteY251" fmla="*/ 3833922 h 4219060"/>
              <a:gd name="connsiteX252" fmla="*/ 365267 w 3705343"/>
              <a:gd name="connsiteY252" fmla="*/ 3840154 h 4219060"/>
              <a:gd name="connsiteX253" fmla="*/ 355812 w 3705343"/>
              <a:gd name="connsiteY253" fmla="*/ 3821249 h 4219060"/>
              <a:gd name="connsiteX254" fmla="*/ 355812 w 3705343"/>
              <a:gd name="connsiteY254" fmla="*/ 3823281 h 4219060"/>
              <a:gd name="connsiteX255" fmla="*/ 355087 w 3705343"/>
              <a:gd name="connsiteY255" fmla="*/ 3819799 h 4219060"/>
              <a:gd name="connsiteX256" fmla="*/ 351553 w 3705343"/>
              <a:gd name="connsiteY256" fmla="*/ 3812734 h 4219060"/>
              <a:gd name="connsiteX257" fmla="*/ 354049 w 3705343"/>
              <a:gd name="connsiteY257" fmla="*/ 3814812 h 4219060"/>
              <a:gd name="connsiteX258" fmla="*/ 353236 w 3705343"/>
              <a:gd name="connsiteY258" fmla="*/ 3810915 h 4219060"/>
              <a:gd name="connsiteX259" fmla="*/ 355812 w 3705343"/>
              <a:gd name="connsiteY259" fmla="*/ 3815037 h 4219060"/>
              <a:gd name="connsiteX260" fmla="*/ 355812 w 3705343"/>
              <a:gd name="connsiteY260" fmla="*/ 3816282 h 4219060"/>
              <a:gd name="connsiteX261" fmla="*/ 359034 w 3705343"/>
              <a:gd name="connsiteY261" fmla="*/ 3818966 h 4219060"/>
              <a:gd name="connsiteX262" fmla="*/ 366513 w 3705343"/>
              <a:gd name="connsiteY262" fmla="*/ 3830183 h 4219060"/>
              <a:gd name="connsiteX263" fmla="*/ 376487 w 3705343"/>
              <a:gd name="connsiteY263" fmla="*/ 3843894 h 4219060"/>
              <a:gd name="connsiteX264" fmla="*/ 381473 w 3705343"/>
              <a:gd name="connsiteY264" fmla="*/ 3857604 h 4219060"/>
              <a:gd name="connsiteX265" fmla="*/ 388952 w 3705343"/>
              <a:gd name="connsiteY265" fmla="*/ 3872561 h 4219060"/>
              <a:gd name="connsiteX266" fmla="*/ 407652 w 3705343"/>
              <a:gd name="connsiteY266" fmla="*/ 3890010 h 4219060"/>
              <a:gd name="connsiteX267" fmla="*/ 391445 w 3705343"/>
              <a:gd name="connsiteY267" fmla="*/ 3866329 h 4219060"/>
              <a:gd name="connsiteX268" fmla="*/ 383966 w 3705343"/>
              <a:gd name="connsiteY268" fmla="*/ 3855111 h 4219060"/>
              <a:gd name="connsiteX269" fmla="*/ 376487 w 3705343"/>
              <a:gd name="connsiteY269" fmla="*/ 3843894 h 4219060"/>
              <a:gd name="connsiteX270" fmla="*/ 372747 w 3705343"/>
              <a:gd name="connsiteY270" fmla="*/ 3833922 h 4219060"/>
              <a:gd name="connsiteX271" fmla="*/ 378980 w 3705343"/>
              <a:gd name="connsiteY271" fmla="*/ 3843894 h 4219060"/>
              <a:gd name="connsiteX272" fmla="*/ 371499 w 3705343"/>
              <a:gd name="connsiteY272" fmla="*/ 3828937 h 4219060"/>
              <a:gd name="connsiteX273" fmla="*/ 372747 w 3705343"/>
              <a:gd name="connsiteY273" fmla="*/ 3833922 h 4219060"/>
              <a:gd name="connsiteX274" fmla="*/ 342827 w 3705343"/>
              <a:gd name="connsiteY274" fmla="*/ 3766617 h 4219060"/>
              <a:gd name="connsiteX275" fmla="*/ 336594 w 3705343"/>
              <a:gd name="connsiteY275" fmla="*/ 3774095 h 4219060"/>
              <a:gd name="connsiteX276" fmla="*/ 327867 w 3705343"/>
              <a:gd name="connsiteY276" fmla="*/ 3705543 h 4219060"/>
              <a:gd name="connsiteX277" fmla="*/ 317894 w 3705343"/>
              <a:gd name="connsiteY277" fmla="*/ 3632006 h 4219060"/>
              <a:gd name="connsiteX278" fmla="*/ 314153 w 3705343"/>
              <a:gd name="connsiteY278" fmla="*/ 3544758 h 4219060"/>
              <a:gd name="connsiteX279" fmla="*/ 319141 w 3705343"/>
              <a:gd name="connsiteY279" fmla="*/ 3548497 h 4219060"/>
              <a:gd name="connsiteX280" fmla="*/ 327867 w 3705343"/>
              <a:gd name="connsiteY280" fmla="*/ 3364030 h 4219060"/>
              <a:gd name="connsiteX281" fmla="*/ 322881 w 3705343"/>
              <a:gd name="connsiteY281" fmla="*/ 3304203 h 4219060"/>
              <a:gd name="connsiteX282" fmla="*/ 325374 w 3705343"/>
              <a:gd name="connsiteY282" fmla="*/ 3299217 h 4219060"/>
              <a:gd name="connsiteX283" fmla="*/ 321634 w 3705343"/>
              <a:gd name="connsiteY283" fmla="*/ 3256840 h 4219060"/>
              <a:gd name="connsiteX284" fmla="*/ 327867 w 3705343"/>
              <a:gd name="connsiteY284" fmla="*/ 3249361 h 4219060"/>
              <a:gd name="connsiteX285" fmla="*/ 327867 w 3705343"/>
              <a:gd name="connsiteY285" fmla="*/ 3052430 h 4219060"/>
              <a:gd name="connsiteX286" fmla="*/ 319141 w 3705343"/>
              <a:gd name="connsiteY286" fmla="*/ 3012545 h 4219060"/>
              <a:gd name="connsiteX287" fmla="*/ 327867 w 3705343"/>
              <a:gd name="connsiteY287" fmla="*/ 2939008 h 4219060"/>
              <a:gd name="connsiteX288" fmla="*/ 317894 w 3705343"/>
              <a:gd name="connsiteY288" fmla="*/ 2870456 h 4219060"/>
              <a:gd name="connsiteX289" fmla="*/ 322881 w 3705343"/>
              <a:gd name="connsiteY289" fmla="*/ 2872949 h 4219060"/>
              <a:gd name="connsiteX290" fmla="*/ 322881 w 3705343"/>
              <a:gd name="connsiteY290" fmla="*/ 2796918 h 4219060"/>
              <a:gd name="connsiteX291" fmla="*/ 315401 w 3705343"/>
              <a:gd name="connsiteY291" fmla="*/ 2720888 h 4219060"/>
              <a:gd name="connsiteX292" fmla="*/ 307921 w 3705343"/>
              <a:gd name="connsiteY292" fmla="*/ 2783208 h 4219060"/>
              <a:gd name="connsiteX293" fmla="*/ 302935 w 3705343"/>
              <a:gd name="connsiteY293" fmla="*/ 2702192 h 4219060"/>
              <a:gd name="connsiteX294" fmla="*/ 302935 w 3705343"/>
              <a:gd name="connsiteY294" fmla="*/ 2641119 h 4219060"/>
              <a:gd name="connsiteX295" fmla="*/ 310414 w 3705343"/>
              <a:gd name="connsiteY295" fmla="*/ 2695960 h 4219060"/>
              <a:gd name="connsiteX296" fmla="*/ 297948 w 3705343"/>
              <a:gd name="connsiteY296" fmla="*/ 2590016 h 4219060"/>
              <a:gd name="connsiteX297" fmla="*/ 291714 w 3705343"/>
              <a:gd name="connsiteY297" fmla="*/ 2530189 h 4219060"/>
              <a:gd name="connsiteX298" fmla="*/ 301688 w 3705343"/>
              <a:gd name="connsiteY298" fmla="*/ 2586277 h 4219060"/>
              <a:gd name="connsiteX299" fmla="*/ 307921 w 3705343"/>
              <a:gd name="connsiteY299" fmla="*/ 2595002 h 4219060"/>
              <a:gd name="connsiteX300" fmla="*/ 295455 w 3705343"/>
              <a:gd name="connsiteY300" fmla="*/ 2536421 h 4219060"/>
              <a:gd name="connsiteX301" fmla="*/ 299195 w 3705343"/>
              <a:gd name="connsiteY301" fmla="*/ 2542653 h 4219060"/>
              <a:gd name="connsiteX302" fmla="*/ 290468 w 3705343"/>
              <a:gd name="connsiteY302" fmla="*/ 2510247 h 4219060"/>
              <a:gd name="connsiteX303" fmla="*/ 280495 w 3705343"/>
              <a:gd name="connsiteY303" fmla="*/ 2479087 h 4219060"/>
              <a:gd name="connsiteX304" fmla="*/ 281742 w 3705343"/>
              <a:gd name="connsiteY304" fmla="*/ 2479087 h 4219060"/>
              <a:gd name="connsiteX305" fmla="*/ 280291 w 3705343"/>
              <a:gd name="connsiteY305" fmla="*/ 2472882 h 4219060"/>
              <a:gd name="connsiteX306" fmla="*/ 280250 w 3705343"/>
              <a:gd name="connsiteY306" fmla="*/ 2472835 h 4219060"/>
              <a:gd name="connsiteX307" fmla="*/ 280264 w 3705343"/>
              <a:gd name="connsiteY307" fmla="*/ 2472768 h 4219060"/>
              <a:gd name="connsiteX308" fmla="*/ 259302 w 3705343"/>
              <a:gd name="connsiteY308" fmla="*/ 2383114 h 4219060"/>
              <a:gd name="connsiteX309" fmla="*/ 260549 w 3705343"/>
              <a:gd name="connsiteY309" fmla="*/ 2380621 h 4219060"/>
              <a:gd name="connsiteX310" fmla="*/ 259503 w 3705343"/>
              <a:gd name="connsiteY310" fmla="*/ 2377092 h 4219060"/>
              <a:gd name="connsiteX311" fmla="*/ 240602 w 3705343"/>
              <a:gd name="connsiteY311" fmla="*/ 2313316 h 4219060"/>
              <a:gd name="connsiteX312" fmla="*/ 240953 w 3705343"/>
              <a:gd name="connsiteY312" fmla="*/ 2302449 h 4219060"/>
              <a:gd name="connsiteX313" fmla="*/ 240716 w 3705343"/>
              <a:gd name="connsiteY313" fmla="*/ 2301275 h 4219060"/>
              <a:gd name="connsiteX314" fmla="*/ 236861 w 3705343"/>
              <a:gd name="connsiteY314" fmla="*/ 2282156 h 4219060"/>
              <a:gd name="connsiteX315" fmla="*/ 189490 w 3705343"/>
              <a:gd name="connsiteY315" fmla="*/ 2146298 h 4219060"/>
              <a:gd name="connsiteX316" fmla="*/ 196969 w 3705343"/>
              <a:gd name="connsiteY316" fmla="*/ 2167487 h 4219060"/>
              <a:gd name="connsiteX317" fmla="*/ 189490 w 3705343"/>
              <a:gd name="connsiteY317" fmla="*/ 2132588 h 4219060"/>
              <a:gd name="connsiteX318" fmla="*/ 113445 w 3705343"/>
              <a:gd name="connsiteY318" fmla="*/ 1925686 h 4219060"/>
              <a:gd name="connsiteX319" fmla="*/ 138377 w 3705343"/>
              <a:gd name="connsiteY319" fmla="*/ 1983020 h 4219060"/>
              <a:gd name="connsiteX320" fmla="*/ 127158 w 3705343"/>
              <a:gd name="connsiteY320" fmla="*/ 1929425 h 4219060"/>
              <a:gd name="connsiteX321" fmla="*/ 145858 w 3705343"/>
              <a:gd name="connsiteY321" fmla="*/ 1991745 h 4219060"/>
              <a:gd name="connsiteX322" fmla="*/ 91005 w 3705343"/>
              <a:gd name="connsiteY322" fmla="*/ 1820989 h 4219060"/>
              <a:gd name="connsiteX323" fmla="*/ 83524 w 3705343"/>
              <a:gd name="connsiteY323" fmla="*/ 1764901 h 4219060"/>
              <a:gd name="connsiteX324" fmla="*/ 62331 w 3705343"/>
              <a:gd name="connsiteY324" fmla="*/ 1722524 h 4219060"/>
              <a:gd name="connsiteX325" fmla="*/ 57345 w 3705343"/>
              <a:gd name="connsiteY325" fmla="*/ 1673914 h 4219060"/>
              <a:gd name="connsiteX326" fmla="*/ 16206 w 3705343"/>
              <a:gd name="connsiteY326" fmla="*/ 1455795 h 4219060"/>
              <a:gd name="connsiteX327" fmla="*/ 11220 w 3705343"/>
              <a:gd name="connsiteY327" fmla="*/ 1428374 h 4219060"/>
              <a:gd name="connsiteX328" fmla="*/ 1246 w 3705343"/>
              <a:gd name="connsiteY328" fmla="*/ 1311213 h 4219060"/>
              <a:gd name="connsiteX329" fmla="*/ 0 w 3705343"/>
              <a:gd name="connsiteY329" fmla="*/ 1256371 h 4219060"/>
              <a:gd name="connsiteX330" fmla="*/ 1246 w 3705343"/>
              <a:gd name="connsiteY330" fmla="*/ 1207761 h 4219060"/>
              <a:gd name="connsiteX331" fmla="*/ 9973 w 3705343"/>
              <a:gd name="connsiteY331" fmla="*/ 1167876 h 4219060"/>
              <a:gd name="connsiteX332" fmla="*/ 14959 w 3705343"/>
              <a:gd name="connsiteY332" fmla="*/ 1114281 h 4219060"/>
              <a:gd name="connsiteX333" fmla="*/ 22439 w 3705343"/>
              <a:gd name="connsiteY333" fmla="*/ 1061933 h 4219060"/>
              <a:gd name="connsiteX334" fmla="*/ 21193 w 3705343"/>
              <a:gd name="connsiteY334" fmla="*/ 1116774 h 4219060"/>
              <a:gd name="connsiteX335" fmla="*/ 27426 w 3705343"/>
              <a:gd name="connsiteY335" fmla="*/ 1076889 h 4219060"/>
              <a:gd name="connsiteX336" fmla="*/ 32412 w 3705343"/>
              <a:gd name="connsiteY336" fmla="*/ 1045729 h 4219060"/>
              <a:gd name="connsiteX337" fmla="*/ 33659 w 3705343"/>
              <a:gd name="connsiteY337" fmla="*/ 1056947 h 4219060"/>
              <a:gd name="connsiteX338" fmla="*/ 44878 w 3705343"/>
              <a:gd name="connsiteY338" fmla="*/ 1003352 h 4219060"/>
              <a:gd name="connsiteX339" fmla="*/ 51112 w 3705343"/>
              <a:gd name="connsiteY339" fmla="*/ 975931 h 4219060"/>
              <a:gd name="connsiteX340" fmla="*/ 58592 w 3705343"/>
              <a:gd name="connsiteY340" fmla="*/ 948510 h 4219060"/>
              <a:gd name="connsiteX341" fmla="*/ 53325 w 3705343"/>
              <a:gd name="connsiteY341" fmla="*/ 960999 h 4219060"/>
              <a:gd name="connsiteX342" fmla="*/ 57501 w 3705343"/>
              <a:gd name="connsiteY342" fmla="*/ 946641 h 4219060"/>
              <a:gd name="connsiteX343" fmla="*/ 71058 w 3705343"/>
              <a:gd name="connsiteY343" fmla="*/ 908625 h 4219060"/>
              <a:gd name="connsiteX344" fmla="*/ 92252 w 3705343"/>
              <a:gd name="connsiteY344" fmla="*/ 914858 h 4219060"/>
              <a:gd name="connsiteX345" fmla="*/ 100977 w 3705343"/>
              <a:gd name="connsiteY345" fmla="*/ 894915 h 4219060"/>
              <a:gd name="connsiteX346" fmla="*/ 118431 w 3705343"/>
              <a:gd name="connsiteY346" fmla="*/ 863755 h 4219060"/>
              <a:gd name="connsiteX347" fmla="*/ 122170 w 3705343"/>
              <a:gd name="connsiteY347" fmla="*/ 865001 h 4219060"/>
              <a:gd name="connsiteX348" fmla="*/ 144611 w 3705343"/>
              <a:gd name="connsiteY348" fmla="*/ 816392 h 4219060"/>
              <a:gd name="connsiteX349" fmla="*/ 169544 w 3705343"/>
              <a:gd name="connsiteY349" fmla="*/ 779000 h 4219060"/>
              <a:gd name="connsiteX350" fmla="*/ 160816 w 3705343"/>
              <a:gd name="connsiteY350" fmla="*/ 782739 h 4219060"/>
              <a:gd name="connsiteX351" fmla="*/ 157077 w 3705343"/>
              <a:gd name="connsiteY351" fmla="*/ 786478 h 4219060"/>
              <a:gd name="connsiteX352" fmla="*/ 179517 w 3705343"/>
              <a:gd name="connsiteY352" fmla="*/ 750333 h 4219060"/>
              <a:gd name="connsiteX353" fmla="*/ 205385 w 3705343"/>
              <a:gd name="connsiteY353" fmla="*/ 718861 h 4219060"/>
              <a:gd name="connsiteX354" fmla="*/ 212800 w 3705343"/>
              <a:gd name="connsiteY354" fmla="*/ 710124 h 4219060"/>
              <a:gd name="connsiteX355" fmla="*/ 236861 w 3705343"/>
              <a:gd name="connsiteY355" fmla="*/ 681781 h 4219060"/>
              <a:gd name="connsiteX356" fmla="*/ 210683 w 3705343"/>
              <a:gd name="connsiteY356" fmla="*/ 707955 h 4219060"/>
              <a:gd name="connsiteX357" fmla="*/ 259302 w 3705343"/>
              <a:gd name="connsiteY357" fmla="*/ 649374 h 4219060"/>
              <a:gd name="connsiteX358" fmla="*/ 290468 w 3705343"/>
              <a:gd name="connsiteY358" fmla="*/ 620707 h 4219060"/>
              <a:gd name="connsiteX359" fmla="*/ 319141 w 3705343"/>
              <a:gd name="connsiteY359" fmla="*/ 594533 h 4219060"/>
              <a:gd name="connsiteX360" fmla="*/ 341581 w 3705343"/>
              <a:gd name="connsiteY360" fmla="*/ 573344 h 4219060"/>
              <a:gd name="connsiteX361" fmla="*/ 372747 w 3705343"/>
              <a:gd name="connsiteY361" fmla="*/ 540938 h 4219060"/>
              <a:gd name="connsiteX362" fmla="*/ 360280 w 3705343"/>
              <a:gd name="connsiteY362" fmla="*/ 545923 h 4219060"/>
              <a:gd name="connsiteX363" fmla="*/ 358877 w 3705343"/>
              <a:gd name="connsiteY363" fmla="*/ 546702 h 4219060"/>
              <a:gd name="connsiteX364" fmla="*/ 355256 w 3705343"/>
              <a:gd name="connsiteY364" fmla="*/ 549952 h 4219060"/>
              <a:gd name="connsiteX365" fmla="*/ 373992 w 3705343"/>
              <a:gd name="connsiteY365" fmla="*/ 531901 h 4219060"/>
              <a:gd name="connsiteX366" fmla="*/ 437572 w 3705343"/>
              <a:gd name="connsiteY366" fmla="*/ 476125 h 4219060"/>
              <a:gd name="connsiteX367" fmla="*/ 411393 w 3705343"/>
              <a:gd name="connsiteY367" fmla="*/ 504792 h 4219060"/>
              <a:gd name="connsiteX368" fmla="*/ 452532 w 3705343"/>
              <a:gd name="connsiteY368" fmla="*/ 467400 h 4219060"/>
              <a:gd name="connsiteX369" fmla="*/ 451284 w 3705343"/>
              <a:gd name="connsiteY369" fmla="*/ 473632 h 4219060"/>
              <a:gd name="connsiteX370" fmla="*/ 588416 w 3705343"/>
              <a:gd name="connsiteY370" fmla="*/ 365195 h 4219060"/>
              <a:gd name="connsiteX371" fmla="*/ 658228 w 3705343"/>
              <a:gd name="connsiteY371" fmla="*/ 324064 h 4219060"/>
              <a:gd name="connsiteX372" fmla="*/ 570963 w 3705343"/>
              <a:gd name="connsiteY372" fmla="*/ 382645 h 4219060"/>
              <a:gd name="connsiteX373" fmla="*/ 533564 w 3705343"/>
              <a:gd name="connsiteY373" fmla="*/ 410066 h 4219060"/>
              <a:gd name="connsiteX374" fmla="*/ 516111 w 3705343"/>
              <a:gd name="connsiteY374" fmla="*/ 426269 h 4219060"/>
              <a:gd name="connsiteX375" fmla="*/ 580936 w 3705343"/>
              <a:gd name="connsiteY375" fmla="*/ 382645 h 4219060"/>
              <a:gd name="connsiteX376" fmla="*/ 557250 w 3705343"/>
              <a:gd name="connsiteY376" fmla="*/ 400095 h 4219060"/>
              <a:gd name="connsiteX377" fmla="*/ 541043 w 3705343"/>
              <a:gd name="connsiteY377" fmla="*/ 415051 h 4219060"/>
              <a:gd name="connsiteX378" fmla="*/ 700613 w 3705343"/>
              <a:gd name="connsiteY378" fmla="*/ 305368 h 4219060"/>
              <a:gd name="connsiteX379" fmla="*/ 619582 w 3705343"/>
              <a:gd name="connsiteY379" fmla="*/ 356471 h 4219060"/>
              <a:gd name="connsiteX380" fmla="*/ 675681 w 3705343"/>
              <a:gd name="connsiteY380" fmla="*/ 314093 h 4219060"/>
              <a:gd name="connsiteX381" fmla="*/ 733027 w 3705343"/>
              <a:gd name="connsiteY381" fmla="*/ 282933 h 4219060"/>
              <a:gd name="connsiteX382" fmla="*/ 786632 w 3705343"/>
              <a:gd name="connsiteY382" fmla="*/ 254266 h 4219060"/>
              <a:gd name="connsiteX383" fmla="*/ 766686 w 3705343"/>
              <a:gd name="connsiteY383" fmla="*/ 265483 h 4219060"/>
              <a:gd name="connsiteX384" fmla="*/ 799099 w 3705343"/>
              <a:gd name="connsiteY384" fmla="*/ 249280 h 4219060"/>
              <a:gd name="connsiteX385" fmla="*/ 826525 w 3705343"/>
              <a:gd name="connsiteY385" fmla="*/ 238063 h 4219060"/>
              <a:gd name="connsiteX386" fmla="*/ 870157 w 3705343"/>
              <a:gd name="connsiteY386" fmla="*/ 221859 h 4219060"/>
              <a:gd name="connsiteX387" fmla="*/ 929996 w 3705343"/>
              <a:gd name="connsiteY387" fmla="*/ 201917 h 4219060"/>
              <a:gd name="connsiteX388" fmla="*/ 1012275 w 3705343"/>
              <a:gd name="connsiteY388" fmla="*/ 163279 h 4219060"/>
              <a:gd name="connsiteX389" fmla="*/ 966149 w 3705343"/>
              <a:gd name="connsiteY389" fmla="*/ 180728 h 4219060"/>
              <a:gd name="connsiteX390" fmla="*/ 936228 w 3705343"/>
              <a:gd name="connsiteY390" fmla="*/ 185714 h 4219060"/>
              <a:gd name="connsiteX391" fmla="*/ 981109 w 3705343"/>
              <a:gd name="connsiteY391" fmla="*/ 172003 h 4219060"/>
              <a:gd name="connsiteX392" fmla="*/ 1030973 w 3705343"/>
              <a:gd name="connsiteY392" fmla="*/ 153308 h 4219060"/>
              <a:gd name="connsiteX393" fmla="*/ 1176832 w 3705343"/>
              <a:gd name="connsiteY393" fmla="*/ 108437 h 4219060"/>
              <a:gd name="connsiteX394" fmla="*/ 1161872 w 3705343"/>
              <a:gd name="connsiteY394" fmla="*/ 120901 h 4219060"/>
              <a:gd name="connsiteX395" fmla="*/ 1217971 w 3705343"/>
              <a:gd name="connsiteY395" fmla="*/ 103452 h 4219060"/>
              <a:gd name="connsiteX396" fmla="*/ 1249137 w 3705343"/>
              <a:gd name="connsiteY396" fmla="*/ 92234 h 4219060"/>
              <a:gd name="connsiteX397" fmla="*/ 1269083 w 3705343"/>
              <a:gd name="connsiteY397" fmla="*/ 90988 h 4219060"/>
              <a:gd name="connsiteX398" fmla="*/ 1320196 w 3705343"/>
              <a:gd name="connsiteY398" fmla="*/ 72292 h 4219060"/>
              <a:gd name="connsiteX399" fmla="*/ 1404967 w 3705343"/>
              <a:gd name="connsiteY399" fmla="*/ 51103 h 4219060"/>
              <a:gd name="connsiteX400" fmla="*/ 1411200 w 3705343"/>
              <a:gd name="connsiteY400" fmla="*/ 53596 h 4219060"/>
              <a:gd name="connsiteX401" fmla="*/ 1423667 w 3705343"/>
              <a:gd name="connsiteY401" fmla="*/ 54842 h 4219060"/>
              <a:gd name="connsiteX402" fmla="*/ 1513424 w 3705343"/>
              <a:gd name="connsiteY402" fmla="*/ 37392 h 4219060"/>
              <a:gd name="connsiteX403" fmla="*/ 1509685 w 3705343"/>
              <a:gd name="connsiteY403" fmla="*/ 39885 h 4219060"/>
              <a:gd name="connsiteX404" fmla="*/ 1619390 w 3705343"/>
              <a:gd name="connsiteY404" fmla="*/ 26175 h 4219060"/>
              <a:gd name="connsiteX405" fmla="*/ 1659283 w 3705343"/>
              <a:gd name="connsiteY405" fmla="*/ 22436 h 4219060"/>
              <a:gd name="connsiteX406" fmla="*/ 1722861 w 3705343"/>
              <a:gd name="connsiteY406" fmla="*/ 16204 h 4219060"/>
              <a:gd name="connsiteX407" fmla="*/ 1711642 w 3705343"/>
              <a:gd name="connsiteY407" fmla="*/ 14957 h 4219060"/>
              <a:gd name="connsiteX408" fmla="*/ 1767739 w 3705343"/>
              <a:gd name="connsiteY408" fmla="*/ 9972 h 4219060"/>
              <a:gd name="connsiteX409" fmla="*/ 1797660 w 3705343"/>
              <a:gd name="connsiteY409" fmla="*/ 6232 h 4219060"/>
              <a:gd name="connsiteX410" fmla="*/ 1827579 w 3705343"/>
              <a:gd name="connsiteY410" fmla="*/ 4986 h 4219060"/>
              <a:gd name="connsiteX411" fmla="*/ 1889912 w 3705343"/>
              <a:gd name="connsiteY411" fmla="*/ 2493 h 4219060"/>
              <a:gd name="connsiteX412" fmla="*/ 1953490 w 3705343"/>
              <a:gd name="connsiteY412" fmla="*/ 0 h 421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</a:cxnLst>
            <a:rect l="l" t="t" r="r" b="b"/>
            <a:pathLst>
              <a:path w="3705343" h="4219060">
                <a:moveTo>
                  <a:pt x="1428749" y="4209317"/>
                </a:moveTo>
                <a:cubicBezTo>
                  <a:pt x="1430122" y="4209317"/>
                  <a:pt x="1431495" y="4209317"/>
                  <a:pt x="1432869" y="4212065"/>
                </a:cubicBezTo>
                <a:cubicBezTo>
                  <a:pt x="1431495" y="4212065"/>
                  <a:pt x="1430122" y="4212065"/>
                  <a:pt x="1430122" y="4212065"/>
                </a:cubicBezTo>
                <a:close/>
                <a:moveTo>
                  <a:pt x="1397608" y="4198326"/>
                </a:moveTo>
                <a:lnTo>
                  <a:pt x="1422032" y="4208319"/>
                </a:lnTo>
                <a:cubicBezTo>
                  <a:pt x="1397608" y="4206320"/>
                  <a:pt x="1379292" y="4205321"/>
                  <a:pt x="1346320" y="4206320"/>
                </a:cubicBezTo>
                <a:close/>
                <a:moveTo>
                  <a:pt x="2017895" y="4189224"/>
                </a:moveTo>
                <a:cubicBezTo>
                  <a:pt x="2021580" y="4188710"/>
                  <a:pt x="2022808" y="4188710"/>
                  <a:pt x="2019123" y="4190083"/>
                </a:cubicBezTo>
                <a:cubicBezTo>
                  <a:pt x="1988415" y="4195578"/>
                  <a:pt x="1985957" y="4196952"/>
                  <a:pt x="1983501" y="4198325"/>
                </a:cubicBezTo>
                <a:cubicBezTo>
                  <a:pt x="1979817" y="4201074"/>
                  <a:pt x="1976132" y="4202446"/>
                  <a:pt x="1942967" y="4207941"/>
                </a:cubicBezTo>
                <a:cubicBezTo>
                  <a:pt x="1923314" y="4202446"/>
                  <a:pt x="1944195" y="4202446"/>
                  <a:pt x="1984730" y="4191456"/>
                </a:cubicBezTo>
                <a:cubicBezTo>
                  <a:pt x="1976132" y="4194204"/>
                  <a:pt x="1989643" y="4192831"/>
                  <a:pt x="2001927" y="4191456"/>
                </a:cubicBezTo>
                <a:cubicBezTo>
                  <a:pt x="2008068" y="4190769"/>
                  <a:pt x="2014210" y="4189739"/>
                  <a:pt x="2017895" y="4189224"/>
                </a:cubicBezTo>
                <a:close/>
                <a:moveTo>
                  <a:pt x="2154784" y="4164143"/>
                </a:moveTo>
                <a:lnTo>
                  <a:pt x="2130513" y="4171697"/>
                </a:lnTo>
                <a:cubicBezTo>
                  <a:pt x="2134877" y="4169827"/>
                  <a:pt x="2141110" y="4167958"/>
                  <a:pt x="2147811" y="4166088"/>
                </a:cubicBezTo>
                <a:close/>
                <a:moveTo>
                  <a:pt x="2171033" y="4159084"/>
                </a:moveTo>
                <a:lnTo>
                  <a:pt x="2167913" y="4160480"/>
                </a:lnTo>
                <a:lnTo>
                  <a:pt x="2154784" y="4164143"/>
                </a:lnTo>
                <a:close/>
                <a:moveTo>
                  <a:pt x="1006041" y="4157986"/>
                </a:moveTo>
                <a:lnTo>
                  <a:pt x="1021253" y="4160417"/>
                </a:lnTo>
                <a:lnTo>
                  <a:pt x="1021001" y="4160480"/>
                </a:lnTo>
                <a:close/>
                <a:moveTo>
                  <a:pt x="403913" y="3898735"/>
                </a:moveTo>
                <a:cubicBezTo>
                  <a:pt x="408899" y="3907460"/>
                  <a:pt x="415132" y="3914938"/>
                  <a:pt x="421366" y="3921170"/>
                </a:cubicBezTo>
                <a:cubicBezTo>
                  <a:pt x="423859" y="3924910"/>
                  <a:pt x="426352" y="3928649"/>
                  <a:pt x="428845" y="3931142"/>
                </a:cubicBezTo>
                <a:cubicBezTo>
                  <a:pt x="431339" y="3933634"/>
                  <a:pt x="433832" y="3936127"/>
                  <a:pt x="436325" y="3937374"/>
                </a:cubicBezTo>
                <a:cubicBezTo>
                  <a:pt x="430091" y="3931142"/>
                  <a:pt x="425106" y="3923663"/>
                  <a:pt x="418872" y="3916185"/>
                </a:cubicBezTo>
                <a:cubicBezTo>
                  <a:pt x="413886" y="3909953"/>
                  <a:pt x="407652" y="3904967"/>
                  <a:pt x="403913" y="3898735"/>
                </a:cubicBezTo>
                <a:close/>
                <a:moveTo>
                  <a:pt x="2691349" y="3813663"/>
                </a:moveTo>
                <a:cubicBezTo>
                  <a:pt x="2683591" y="3822918"/>
                  <a:pt x="2679713" y="3828702"/>
                  <a:pt x="2675834" y="3831016"/>
                </a:cubicBezTo>
                <a:cubicBezTo>
                  <a:pt x="2671955" y="3833329"/>
                  <a:pt x="2670662" y="3834486"/>
                  <a:pt x="2670662" y="3833329"/>
                </a:cubicBezTo>
                <a:cubicBezTo>
                  <a:pt x="2673248" y="3832173"/>
                  <a:pt x="2675834" y="3829859"/>
                  <a:pt x="2679713" y="3826388"/>
                </a:cubicBezTo>
                <a:cubicBezTo>
                  <a:pt x="2682299" y="3824075"/>
                  <a:pt x="2686177" y="3819447"/>
                  <a:pt x="2691349" y="3813663"/>
                </a:cubicBezTo>
                <a:close/>
                <a:moveTo>
                  <a:pt x="340701" y="3775195"/>
                </a:moveTo>
                <a:cubicBezTo>
                  <a:pt x="342700" y="3781301"/>
                  <a:pt x="343698" y="3788628"/>
                  <a:pt x="345697" y="3795954"/>
                </a:cubicBezTo>
                <a:cubicBezTo>
                  <a:pt x="347696" y="3803281"/>
                  <a:pt x="348695" y="3811829"/>
                  <a:pt x="350693" y="3817935"/>
                </a:cubicBezTo>
                <a:cubicBezTo>
                  <a:pt x="345697" y="3798397"/>
                  <a:pt x="342700" y="3784964"/>
                  <a:pt x="340701" y="3775195"/>
                </a:cubicBezTo>
                <a:close/>
                <a:moveTo>
                  <a:pt x="2885860" y="3241736"/>
                </a:moveTo>
                <a:lnTo>
                  <a:pt x="2885286" y="3248163"/>
                </a:lnTo>
                <a:lnTo>
                  <a:pt x="2885356" y="3245622"/>
                </a:lnTo>
                <a:close/>
                <a:moveTo>
                  <a:pt x="2902186" y="3117243"/>
                </a:moveTo>
                <a:cubicBezTo>
                  <a:pt x="2899693" y="3138432"/>
                  <a:pt x="2898446" y="3167099"/>
                  <a:pt x="2895953" y="3190781"/>
                </a:cubicBezTo>
                <a:cubicBezTo>
                  <a:pt x="2893459" y="3214462"/>
                  <a:pt x="2892213" y="3231912"/>
                  <a:pt x="2893459" y="3234405"/>
                </a:cubicBezTo>
                <a:cubicBezTo>
                  <a:pt x="2880993" y="3276782"/>
                  <a:pt x="2902186" y="3155881"/>
                  <a:pt x="2889718" y="3211969"/>
                </a:cubicBezTo>
                <a:lnTo>
                  <a:pt x="2885860" y="3241736"/>
                </a:lnTo>
                <a:lnTo>
                  <a:pt x="2888005" y="3217734"/>
                </a:lnTo>
                <a:cubicBezTo>
                  <a:pt x="2889408" y="3203868"/>
                  <a:pt x="2890966" y="3188911"/>
                  <a:pt x="2892213" y="3174577"/>
                </a:cubicBezTo>
                <a:cubicBezTo>
                  <a:pt x="2894706" y="3147157"/>
                  <a:pt x="2898446" y="3123475"/>
                  <a:pt x="2902186" y="3117243"/>
                </a:cubicBezTo>
                <a:close/>
                <a:moveTo>
                  <a:pt x="2917539" y="3048062"/>
                </a:moveTo>
                <a:cubicBezTo>
                  <a:pt x="2919151" y="3042383"/>
                  <a:pt x="2915544" y="3075869"/>
                  <a:pt x="2916574" y="3080553"/>
                </a:cubicBezTo>
                <a:cubicBezTo>
                  <a:pt x="2906956" y="3152990"/>
                  <a:pt x="2913826" y="3074308"/>
                  <a:pt x="2913826" y="3069313"/>
                </a:cubicBezTo>
                <a:cubicBezTo>
                  <a:pt x="2915887" y="3056199"/>
                  <a:pt x="2917004" y="3049954"/>
                  <a:pt x="2917539" y="3048062"/>
                </a:cubicBezTo>
                <a:close/>
                <a:moveTo>
                  <a:pt x="2932862" y="2901462"/>
                </a:moveTo>
                <a:lnTo>
                  <a:pt x="2931292" y="2927743"/>
                </a:lnTo>
                <a:lnTo>
                  <a:pt x="2923441" y="2926548"/>
                </a:lnTo>
                <a:cubicBezTo>
                  <a:pt x="2928152" y="2918186"/>
                  <a:pt x="2928152" y="2915797"/>
                  <a:pt x="2932862" y="2901462"/>
                </a:cubicBezTo>
                <a:close/>
                <a:moveTo>
                  <a:pt x="315055" y="2802547"/>
                </a:moveTo>
                <a:cubicBezTo>
                  <a:pt x="316887" y="2821779"/>
                  <a:pt x="316887" y="2832597"/>
                  <a:pt x="315055" y="2839809"/>
                </a:cubicBezTo>
                <a:lnTo>
                  <a:pt x="313222" y="2835001"/>
                </a:lnTo>
                <a:cubicBezTo>
                  <a:pt x="315055" y="2825385"/>
                  <a:pt x="315055" y="2814567"/>
                  <a:pt x="315055" y="2802547"/>
                </a:cubicBezTo>
                <a:close/>
                <a:moveTo>
                  <a:pt x="309168" y="2661061"/>
                </a:moveTo>
                <a:cubicBezTo>
                  <a:pt x="307921" y="2673525"/>
                  <a:pt x="314153" y="2703439"/>
                  <a:pt x="315401" y="2719642"/>
                </a:cubicBezTo>
                <a:cubicBezTo>
                  <a:pt x="315401" y="2692221"/>
                  <a:pt x="315401" y="2678511"/>
                  <a:pt x="309168" y="2661061"/>
                </a:cubicBezTo>
                <a:close/>
                <a:moveTo>
                  <a:pt x="223470" y="2253028"/>
                </a:moveTo>
                <a:lnTo>
                  <a:pt x="223470" y="2273715"/>
                </a:lnTo>
                <a:lnTo>
                  <a:pt x="219808" y="2263372"/>
                </a:lnTo>
                <a:close/>
                <a:moveTo>
                  <a:pt x="76931" y="1786550"/>
                </a:moveTo>
                <a:cubicBezTo>
                  <a:pt x="82425" y="1780444"/>
                  <a:pt x="82425" y="1799982"/>
                  <a:pt x="92042" y="1834175"/>
                </a:cubicBezTo>
                <a:cubicBezTo>
                  <a:pt x="87920" y="1817079"/>
                  <a:pt x="82425" y="1801204"/>
                  <a:pt x="76931" y="1786550"/>
                </a:cubicBezTo>
                <a:close/>
                <a:moveTo>
                  <a:pt x="5491" y="1401272"/>
                </a:moveTo>
                <a:cubicBezTo>
                  <a:pt x="7323" y="1410064"/>
                  <a:pt x="8239" y="1417601"/>
                  <a:pt x="10072" y="1427649"/>
                </a:cubicBezTo>
                <a:cubicBezTo>
                  <a:pt x="9154" y="1423881"/>
                  <a:pt x="8239" y="1443977"/>
                  <a:pt x="5491" y="1401272"/>
                </a:cubicBezTo>
                <a:close/>
                <a:moveTo>
                  <a:pt x="53325" y="960999"/>
                </a:moveTo>
                <a:lnTo>
                  <a:pt x="48619" y="977177"/>
                </a:lnTo>
                <a:cubicBezTo>
                  <a:pt x="49866" y="972192"/>
                  <a:pt x="51424" y="966583"/>
                  <a:pt x="53137" y="961441"/>
                </a:cubicBezTo>
                <a:close/>
                <a:moveTo>
                  <a:pt x="73552" y="909872"/>
                </a:moveTo>
                <a:cubicBezTo>
                  <a:pt x="73552" y="911118"/>
                  <a:pt x="73552" y="911118"/>
                  <a:pt x="73552" y="912365"/>
                </a:cubicBezTo>
                <a:lnTo>
                  <a:pt x="77292" y="913611"/>
                </a:lnTo>
                <a:lnTo>
                  <a:pt x="78360" y="911474"/>
                </a:lnTo>
                <a:lnTo>
                  <a:pt x="92252" y="916104"/>
                </a:lnTo>
                <a:lnTo>
                  <a:pt x="78538" y="911118"/>
                </a:lnTo>
                <a:lnTo>
                  <a:pt x="78360" y="911474"/>
                </a:lnTo>
                <a:close/>
                <a:moveTo>
                  <a:pt x="355256" y="549952"/>
                </a:moveTo>
                <a:lnTo>
                  <a:pt x="314153" y="589547"/>
                </a:lnTo>
                <a:cubicBezTo>
                  <a:pt x="334101" y="567112"/>
                  <a:pt x="346567" y="557141"/>
                  <a:pt x="352799" y="552155"/>
                </a:cubicBezTo>
                <a:close/>
                <a:moveTo>
                  <a:pt x="595769" y="373478"/>
                </a:moveTo>
                <a:cubicBezTo>
                  <a:pt x="597143" y="372595"/>
                  <a:pt x="594701" y="374656"/>
                  <a:pt x="586152" y="381133"/>
                </a:cubicBezTo>
                <a:cubicBezTo>
                  <a:pt x="584930" y="382311"/>
                  <a:pt x="583710" y="382311"/>
                  <a:pt x="582489" y="383488"/>
                </a:cubicBezTo>
                <a:cubicBezTo>
                  <a:pt x="589205" y="378189"/>
                  <a:pt x="594395" y="374361"/>
                  <a:pt x="595769" y="373478"/>
                </a:cubicBezTo>
                <a:close/>
                <a:moveTo>
                  <a:pt x="3026850" y="135858"/>
                </a:moveTo>
                <a:lnTo>
                  <a:pt x="3031837" y="138351"/>
                </a:lnTo>
                <a:lnTo>
                  <a:pt x="3031476" y="138202"/>
                </a:lnTo>
                <a:close/>
                <a:moveTo>
                  <a:pt x="1953490" y="0"/>
                </a:moveTo>
                <a:cubicBezTo>
                  <a:pt x="1994629" y="0"/>
                  <a:pt x="2037014" y="0"/>
                  <a:pt x="2078155" y="0"/>
                </a:cubicBezTo>
                <a:cubicBezTo>
                  <a:pt x="2119294" y="1247"/>
                  <a:pt x="2160433" y="2493"/>
                  <a:pt x="2197832" y="3740"/>
                </a:cubicBezTo>
                <a:lnTo>
                  <a:pt x="2149213" y="0"/>
                </a:lnTo>
                <a:cubicBezTo>
                  <a:pt x="2160433" y="0"/>
                  <a:pt x="2182873" y="0"/>
                  <a:pt x="2207805" y="1247"/>
                </a:cubicBezTo>
                <a:cubicBezTo>
                  <a:pt x="2237725" y="2493"/>
                  <a:pt x="2271383" y="3740"/>
                  <a:pt x="2295071" y="6232"/>
                </a:cubicBezTo>
                <a:cubicBezTo>
                  <a:pt x="2285097" y="6232"/>
                  <a:pt x="2268890" y="6232"/>
                  <a:pt x="2260165" y="4986"/>
                </a:cubicBezTo>
                <a:cubicBezTo>
                  <a:pt x="2261411" y="8725"/>
                  <a:pt x="2280111" y="11218"/>
                  <a:pt x="2316263" y="16204"/>
                </a:cubicBezTo>
                <a:lnTo>
                  <a:pt x="2329977" y="13711"/>
                </a:lnTo>
                <a:lnTo>
                  <a:pt x="2344936" y="16204"/>
                </a:lnTo>
                <a:cubicBezTo>
                  <a:pt x="2401035" y="21189"/>
                  <a:pt x="2328730" y="9972"/>
                  <a:pt x="2384828" y="14957"/>
                </a:cubicBezTo>
                <a:cubicBezTo>
                  <a:pt x="2392309" y="17450"/>
                  <a:pt x="2412255" y="21189"/>
                  <a:pt x="2435941" y="23682"/>
                </a:cubicBezTo>
                <a:cubicBezTo>
                  <a:pt x="2460873" y="26175"/>
                  <a:pt x="2492040" y="29914"/>
                  <a:pt x="2521960" y="33653"/>
                </a:cubicBezTo>
                <a:cubicBezTo>
                  <a:pt x="2584292" y="39885"/>
                  <a:pt x="2647871" y="48610"/>
                  <a:pt x="2670310" y="56088"/>
                </a:cubicBezTo>
                <a:cubicBezTo>
                  <a:pt x="2710203" y="53596"/>
                  <a:pt x="2566839" y="41132"/>
                  <a:pt x="2607978" y="39885"/>
                </a:cubicBezTo>
                <a:cubicBezTo>
                  <a:pt x="2625431" y="43624"/>
                  <a:pt x="2632911" y="46117"/>
                  <a:pt x="2669064" y="51103"/>
                </a:cubicBezTo>
                <a:lnTo>
                  <a:pt x="2656596" y="44871"/>
                </a:lnTo>
                <a:cubicBezTo>
                  <a:pt x="2740122" y="57335"/>
                  <a:pt x="2798714" y="67306"/>
                  <a:pt x="2853567" y="81016"/>
                </a:cubicBezTo>
                <a:cubicBezTo>
                  <a:pt x="2880993" y="87248"/>
                  <a:pt x="2908418" y="93480"/>
                  <a:pt x="2937092" y="102205"/>
                </a:cubicBezTo>
                <a:cubicBezTo>
                  <a:pt x="2951428" y="107191"/>
                  <a:pt x="2966387" y="112176"/>
                  <a:pt x="2982127" y="117941"/>
                </a:cubicBezTo>
                <a:lnTo>
                  <a:pt x="3031476" y="138202"/>
                </a:lnTo>
                <a:lnTo>
                  <a:pt x="3059204" y="152256"/>
                </a:lnTo>
                <a:cubicBezTo>
                  <a:pt x="3087780" y="167329"/>
                  <a:pt x="3106011" y="178547"/>
                  <a:pt x="3122841" y="186960"/>
                </a:cubicBezTo>
                <a:cubicBezTo>
                  <a:pt x="3126581" y="190699"/>
                  <a:pt x="3120347" y="186960"/>
                  <a:pt x="3115362" y="184467"/>
                </a:cubicBezTo>
                <a:cubicBezTo>
                  <a:pt x="3110374" y="181975"/>
                  <a:pt x="3106634" y="179482"/>
                  <a:pt x="3114114" y="186960"/>
                </a:cubicBezTo>
                <a:cubicBezTo>
                  <a:pt x="3157747" y="209395"/>
                  <a:pt x="3192654" y="243048"/>
                  <a:pt x="3220079" y="276701"/>
                </a:cubicBezTo>
                <a:cubicBezTo>
                  <a:pt x="3248751" y="310354"/>
                  <a:pt x="3269946" y="341514"/>
                  <a:pt x="3288644" y="362703"/>
                </a:cubicBezTo>
                <a:cubicBezTo>
                  <a:pt x="3283658" y="362703"/>
                  <a:pt x="3294877" y="382645"/>
                  <a:pt x="3304851" y="403834"/>
                </a:cubicBezTo>
                <a:cubicBezTo>
                  <a:pt x="3327290" y="436240"/>
                  <a:pt x="3348483" y="471139"/>
                  <a:pt x="3368429" y="504792"/>
                </a:cubicBezTo>
                <a:cubicBezTo>
                  <a:pt x="3609031" y="892422"/>
                  <a:pt x="3850880" y="1366054"/>
                  <a:pt x="3597812" y="1748698"/>
                </a:cubicBezTo>
                <a:cubicBezTo>
                  <a:pt x="3530493" y="1850902"/>
                  <a:pt x="3433255" y="1934410"/>
                  <a:pt x="3338510" y="2019166"/>
                </a:cubicBezTo>
                <a:cubicBezTo>
                  <a:pt x="3334770" y="2022905"/>
                  <a:pt x="3329783" y="2027890"/>
                  <a:pt x="3327290" y="2030383"/>
                </a:cubicBezTo>
                <a:cubicBezTo>
                  <a:pt x="3323550" y="2034122"/>
                  <a:pt x="3321057" y="2035369"/>
                  <a:pt x="3318564" y="2036615"/>
                </a:cubicBezTo>
                <a:cubicBezTo>
                  <a:pt x="3302357" y="2052818"/>
                  <a:pt x="3286151" y="2067775"/>
                  <a:pt x="3269946" y="2082732"/>
                </a:cubicBezTo>
                <a:cubicBezTo>
                  <a:pt x="3269946" y="2083978"/>
                  <a:pt x="3268698" y="2085225"/>
                  <a:pt x="3267451" y="2086471"/>
                </a:cubicBezTo>
                <a:cubicBezTo>
                  <a:pt x="3266205" y="2087718"/>
                  <a:pt x="3264958" y="2087718"/>
                  <a:pt x="3263711" y="2088964"/>
                </a:cubicBezTo>
                <a:cubicBezTo>
                  <a:pt x="3243765" y="2107660"/>
                  <a:pt x="3225065" y="2127602"/>
                  <a:pt x="3206366" y="2148791"/>
                </a:cubicBezTo>
                <a:cubicBezTo>
                  <a:pt x="3198886" y="2157516"/>
                  <a:pt x="3195147" y="2163748"/>
                  <a:pt x="3195147" y="2164994"/>
                </a:cubicBezTo>
                <a:cubicBezTo>
                  <a:pt x="3185173" y="2174965"/>
                  <a:pt x="3195147" y="2162501"/>
                  <a:pt x="3195147" y="2160009"/>
                </a:cubicBezTo>
                <a:cubicBezTo>
                  <a:pt x="3195147" y="2161255"/>
                  <a:pt x="3193899" y="2162501"/>
                  <a:pt x="3192654" y="2162501"/>
                </a:cubicBezTo>
                <a:cubicBezTo>
                  <a:pt x="3187666" y="2169980"/>
                  <a:pt x="3182679" y="2176212"/>
                  <a:pt x="3177693" y="2182444"/>
                </a:cubicBezTo>
                <a:lnTo>
                  <a:pt x="3170213" y="2193661"/>
                </a:lnTo>
                <a:lnTo>
                  <a:pt x="3161487" y="2204879"/>
                </a:lnTo>
                <a:cubicBezTo>
                  <a:pt x="3158993" y="2206125"/>
                  <a:pt x="3158993" y="2204879"/>
                  <a:pt x="3158993" y="2203633"/>
                </a:cubicBezTo>
                <a:cubicBezTo>
                  <a:pt x="3139047" y="2229807"/>
                  <a:pt x="3120347" y="2255981"/>
                  <a:pt x="3102894" y="2283402"/>
                </a:cubicBezTo>
                <a:cubicBezTo>
                  <a:pt x="3104141" y="2283402"/>
                  <a:pt x="3104141" y="2283402"/>
                  <a:pt x="3104141" y="2283402"/>
                </a:cubicBezTo>
                <a:cubicBezTo>
                  <a:pt x="3102894" y="2284648"/>
                  <a:pt x="3101648" y="2287141"/>
                  <a:pt x="3100401" y="2288388"/>
                </a:cubicBezTo>
                <a:cubicBezTo>
                  <a:pt x="3049290" y="2370650"/>
                  <a:pt x="3014384" y="2459144"/>
                  <a:pt x="2988204" y="2551378"/>
                </a:cubicBezTo>
                <a:cubicBezTo>
                  <a:pt x="2988204" y="2556363"/>
                  <a:pt x="2983217" y="2577552"/>
                  <a:pt x="2980724" y="2591263"/>
                </a:cubicBezTo>
                <a:cubicBezTo>
                  <a:pt x="2964517" y="2646104"/>
                  <a:pt x="2948312" y="2725874"/>
                  <a:pt x="2937092" y="2796918"/>
                </a:cubicBezTo>
                <a:cubicBezTo>
                  <a:pt x="2929612" y="2850514"/>
                  <a:pt x="2922132" y="2899123"/>
                  <a:pt x="2918392" y="2929037"/>
                </a:cubicBezTo>
                <a:cubicBezTo>
                  <a:pt x="2905925" y="3029995"/>
                  <a:pt x="2894706" y="3129707"/>
                  <a:pt x="2880993" y="3229419"/>
                </a:cubicBezTo>
                <a:cubicBezTo>
                  <a:pt x="2880993" y="3245622"/>
                  <a:pt x="2880993" y="3254347"/>
                  <a:pt x="2884733" y="3254347"/>
                </a:cubicBezTo>
                <a:lnTo>
                  <a:pt x="2885286" y="3248163"/>
                </a:lnTo>
                <a:lnTo>
                  <a:pt x="2884733" y="3268057"/>
                </a:lnTo>
                <a:cubicBezTo>
                  <a:pt x="2884733" y="3248115"/>
                  <a:pt x="2876006" y="3292985"/>
                  <a:pt x="2872266" y="3300464"/>
                </a:cubicBezTo>
                <a:cubicBezTo>
                  <a:pt x="2864786" y="3347827"/>
                  <a:pt x="2856060" y="3383972"/>
                  <a:pt x="2846087" y="3421364"/>
                </a:cubicBezTo>
                <a:cubicBezTo>
                  <a:pt x="2841100" y="3440060"/>
                  <a:pt x="2836114" y="3458756"/>
                  <a:pt x="2829881" y="3478699"/>
                </a:cubicBezTo>
                <a:cubicBezTo>
                  <a:pt x="2827387" y="3488670"/>
                  <a:pt x="2823647" y="3498641"/>
                  <a:pt x="2819907" y="3509859"/>
                </a:cubicBezTo>
                <a:lnTo>
                  <a:pt x="2809027" y="3542495"/>
                </a:lnTo>
                <a:lnTo>
                  <a:pt x="2808687" y="3543511"/>
                </a:lnTo>
                <a:cubicBezTo>
                  <a:pt x="2807441" y="3543511"/>
                  <a:pt x="2807441" y="3544758"/>
                  <a:pt x="2807441" y="3546004"/>
                </a:cubicBezTo>
                <a:cubicBezTo>
                  <a:pt x="2799961" y="3565947"/>
                  <a:pt x="2792480" y="3587135"/>
                  <a:pt x="2783755" y="3608324"/>
                </a:cubicBezTo>
                <a:cubicBezTo>
                  <a:pt x="2782508" y="3615803"/>
                  <a:pt x="2780015" y="3622035"/>
                  <a:pt x="2777522" y="3628267"/>
                </a:cubicBezTo>
                <a:cubicBezTo>
                  <a:pt x="2771287" y="3649455"/>
                  <a:pt x="2768795" y="3663166"/>
                  <a:pt x="2775028" y="3655687"/>
                </a:cubicBezTo>
                <a:cubicBezTo>
                  <a:pt x="2768795" y="3669398"/>
                  <a:pt x="2763808" y="3679369"/>
                  <a:pt x="2758822" y="3686847"/>
                </a:cubicBezTo>
                <a:cubicBezTo>
                  <a:pt x="2753834" y="3695572"/>
                  <a:pt x="2750095" y="3701804"/>
                  <a:pt x="2746355" y="3708036"/>
                </a:cubicBezTo>
                <a:cubicBezTo>
                  <a:pt x="2742616" y="3714268"/>
                  <a:pt x="2740122" y="3720500"/>
                  <a:pt x="2735136" y="3726732"/>
                </a:cubicBezTo>
                <a:cubicBezTo>
                  <a:pt x="2731395" y="3734211"/>
                  <a:pt x="2726409" y="3741689"/>
                  <a:pt x="2720176" y="3754153"/>
                </a:cubicBezTo>
                <a:cubicBezTo>
                  <a:pt x="2767548" y="3688094"/>
                  <a:pt x="2710203" y="3765370"/>
                  <a:pt x="2711449" y="3776588"/>
                </a:cubicBezTo>
                <a:cubicBezTo>
                  <a:pt x="2681530" y="3818966"/>
                  <a:pt x="2698983" y="3790298"/>
                  <a:pt x="2682777" y="3807748"/>
                </a:cubicBezTo>
                <a:cubicBezTo>
                  <a:pt x="2680283" y="3811487"/>
                  <a:pt x="2676542" y="3817719"/>
                  <a:pt x="2674049" y="3823951"/>
                </a:cubicBezTo>
                <a:cubicBezTo>
                  <a:pt x="2670310" y="3828937"/>
                  <a:pt x="2667817" y="3833922"/>
                  <a:pt x="2667817" y="3833922"/>
                </a:cubicBezTo>
                <a:cubicBezTo>
                  <a:pt x="2655350" y="3845140"/>
                  <a:pt x="2664077" y="3832676"/>
                  <a:pt x="2670310" y="3818966"/>
                </a:cubicBezTo>
                <a:cubicBezTo>
                  <a:pt x="2675296" y="3808994"/>
                  <a:pt x="2679037" y="3799023"/>
                  <a:pt x="2676542" y="3800270"/>
                </a:cubicBezTo>
                <a:cubicBezTo>
                  <a:pt x="2661584" y="3820212"/>
                  <a:pt x="2644131" y="3840154"/>
                  <a:pt x="2626678" y="3860097"/>
                </a:cubicBezTo>
                <a:lnTo>
                  <a:pt x="2629171" y="3861343"/>
                </a:lnTo>
                <a:cubicBezTo>
                  <a:pt x="2626678" y="3865082"/>
                  <a:pt x="2621691" y="3868822"/>
                  <a:pt x="2619198" y="3871314"/>
                </a:cubicBezTo>
                <a:lnTo>
                  <a:pt x="2619198" y="3867575"/>
                </a:lnTo>
                <a:cubicBezTo>
                  <a:pt x="2607978" y="3880039"/>
                  <a:pt x="2596757" y="3892503"/>
                  <a:pt x="2584292" y="3903721"/>
                </a:cubicBezTo>
                <a:cubicBezTo>
                  <a:pt x="2578059" y="3909953"/>
                  <a:pt x="2571825" y="3916185"/>
                  <a:pt x="2565592" y="3921170"/>
                </a:cubicBezTo>
                <a:cubicBezTo>
                  <a:pt x="2570579" y="3927402"/>
                  <a:pt x="2585538" y="3926156"/>
                  <a:pt x="2604238" y="3913692"/>
                </a:cubicBezTo>
                <a:cubicBezTo>
                  <a:pt x="2604238" y="3914938"/>
                  <a:pt x="2601745" y="3917431"/>
                  <a:pt x="2598004" y="3921170"/>
                </a:cubicBezTo>
                <a:cubicBezTo>
                  <a:pt x="2594265" y="3924910"/>
                  <a:pt x="2588032" y="3928649"/>
                  <a:pt x="2583045" y="3932388"/>
                </a:cubicBezTo>
                <a:cubicBezTo>
                  <a:pt x="2570579" y="3942359"/>
                  <a:pt x="2556865" y="3952330"/>
                  <a:pt x="2548139" y="3958563"/>
                </a:cubicBezTo>
                <a:cubicBezTo>
                  <a:pt x="2493287" y="3994709"/>
                  <a:pt x="2470847" y="4022130"/>
                  <a:pt x="2422227" y="4048303"/>
                </a:cubicBezTo>
                <a:cubicBezTo>
                  <a:pt x="2427215" y="4044564"/>
                  <a:pt x="2433448" y="4040825"/>
                  <a:pt x="2439681" y="4035839"/>
                </a:cubicBezTo>
                <a:lnTo>
                  <a:pt x="2455888" y="4024621"/>
                </a:lnTo>
                <a:cubicBezTo>
                  <a:pt x="2448408" y="4028361"/>
                  <a:pt x="2379842" y="4070738"/>
                  <a:pt x="2368623" y="4075724"/>
                </a:cubicBezTo>
                <a:cubicBezTo>
                  <a:pt x="2366128" y="4075724"/>
                  <a:pt x="2401035" y="4048303"/>
                  <a:pt x="2377349" y="4058274"/>
                </a:cubicBezTo>
                <a:cubicBezTo>
                  <a:pt x="2366128" y="4063260"/>
                  <a:pt x="2356156" y="4068245"/>
                  <a:pt x="2344936" y="4074477"/>
                </a:cubicBezTo>
                <a:cubicBezTo>
                  <a:pt x="2334963" y="4079463"/>
                  <a:pt x="2324989" y="4084449"/>
                  <a:pt x="2315017" y="4089435"/>
                </a:cubicBezTo>
                <a:cubicBezTo>
                  <a:pt x="2310029" y="4091927"/>
                  <a:pt x="2305043" y="4094420"/>
                  <a:pt x="2300057" y="4096913"/>
                </a:cubicBezTo>
                <a:cubicBezTo>
                  <a:pt x="2296317" y="4099405"/>
                  <a:pt x="2290084" y="4100652"/>
                  <a:pt x="2286343" y="4103145"/>
                </a:cubicBezTo>
                <a:cubicBezTo>
                  <a:pt x="2277618" y="4106884"/>
                  <a:pt x="2268890" y="4111869"/>
                  <a:pt x="2261411" y="4115609"/>
                </a:cubicBezTo>
                <a:cubicBezTo>
                  <a:pt x="2230244" y="4130565"/>
                  <a:pt x="2210298" y="4141783"/>
                  <a:pt x="2214039" y="4143029"/>
                </a:cubicBezTo>
                <a:cubicBezTo>
                  <a:pt x="2261411" y="4125581"/>
                  <a:pt x="2307536" y="4105637"/>
                  <a:pt x="2351170" y="4081957"/>
                </a:cubicBezTo>
                <a:cubicBezTo>
                  <a:pt x="2354909" y="4084449"/>
                  <a:pt x="2331223" y="4095666"/>
                  <a:pt x="2307536" y="4106884"/>
                </a:cubicBezTo>
                <a:cubicBezTo>
                  <a:pt x="2283851" y="4119348"/>
                  <a:pt x="2258918" y="4129320"/>
                  <a:pt x="2262658" y="4130565"/>
                </a:cubicBezTo>
                <a:lnTo>
                  <a:pt x="2171033" y="4159084"/>
                </a:lnTo>
                <a:lnTo>
                  <a:pt x="2181159" y="4154560"/>
                </a:lnTo>
                <a:cubicBezTo>
                  <a:pt x="2183184" y="4153312"/>
                  <a:pt x="2182249" y="4153002"/>
                  <a:pt x="2176639" y="4154247"/>
                </a:cubicBezTo>
                <a:cubicBezTo>
                  <a:pt x="2162926" y="4157986"/>
                  <a:pt x="2154200" y="4160480"/>
                  <a:pt x="2147967" y="4162972"/>
                </a:cubicBezTo>
                <a:cubicBezTo>
                  <a:pt x="2141733" y="4164219"/>
                  <a:pt x="2139240" y="4164219"/>
                  <a:pt x="2135499" y="4164219"/>
                </a:cubicBezTo>
                <a:cubicBezTo>
                  <a:pt x="2131760" y="4165465"/>
                  <a:pt x="2128020" y="4165465"/>
                  <a:pt x="2108074" y="4169204"/>
                </a:cubicBezTo>
                <a:cubicBezTo>
                  <a:pt x="2124280" y="4162972"/>
                  <a:pt x="2144227" y="4156741"/>
                  <a:pt x="2164173" y="4148015"/>
                </a:cubicBezTo>
                <a:cubicBezTo>
                  <a:pt x="2184119" y="4138044"/>
                  <a:pt x="2205312" y="4130565"/>
                  <a:pt x="2225259" y="4119348"/>
                </a:cubicBezTo>
                <a:cubicBezTo>
                  <a:pt x="2231492" y="4116856"/>
                  <a:pt x="2236478" y="4114362"/>
                  <a:pt x="2242712" y="4111869"/>
                </a:cubicBezTo>
                <a:cubicBezTo>
                  <a:pt x="2206559" y="4124334"/>
                  <a:pt x="2169159" y="4135551"/>
                  <a:pt x="2131760" y="4145522"/>
                </a:cubicBezTo>
                <a:cubicBezTo>
                  <a:pt x="2129267" y="4146769"/>
                  <a:pt x="2126774" y="4148015"/>
                  <a:pt x="2125527" y="4149261"/>
                </a:cubicBezTo>
                <a:cubicBezTo>
                  <a:pt x="2118047" y="4151754"/>
                  <a:pt x="2109321" y="4155493"/>
                  <a:pt x="2103087" y="4157986"/>
                </a:cubicBezTo>
                <a:cubicBezTo>
                  <a:pt x="2095608" y="4162972"/>
                  <a:pt x="2089374" y="4164219"/>
                  <a:pt x="2083141" y="4167958"/>
                </a:cubicBezTo>
                <a:cubicBezTo>
                  <a:pt x="2070675" y="4172944"/>
                  <a:pt x="2061948" y="4176683"/>
                  <a:pt x="2055714" y="4179175"/>
                </a:cubicBezTo>
                <a:cubicBezTo>
                  <a:pt x="2003356" y="4187901"/>
                  <a:pt x="2020809" y="4174189"/>
                  <a:pt x="2032029" y="4170450"/>
                </a:cubicBezTo>
                <a:cubicBezTo>
                  <a:pt x="2019561" y="4171697"/>
                  <a:pt x="2008343" y="4174189"/>
                  <a:pt x="1998370" y="4176683"/>
                </a:cubicBezTo>
                <a:cubicBezTo>
                  <a:pt x="1988396" y="4179175"/>
                  <a:pt x="1979670" y="4180422"/>
                  <a:pt x="1972190" y="4182914"/>
                </a:cubicBezTo>
                <a:cubicBezTo>
                  <a:pt x="1955983" y="4186653"/>
                  <a:pt x="1944764" y="4190393"/>
                  <a:pt x="1931051" y="4192885"/>
                </a:cubicBezTo>
                <a:cubicBezTo>
                  <a:pt x="1907365" y="4200365"/>
                  <a:pt x="1881184" y="4207843"/>
                  <a:pt x="1828826" y="4210335"/>
                </a:cubicBezTo>
                <a:cubicBezTo>
                  <a:pt x="1842538" y="4210335"/>
                  <a:pt x="1855006" y="4210335"/>
                  <a:pt x="1868719" y="4209089"/>
                </a:cubicBezTo>
                <a:cubicBezTo>
                  <a:pt x="1843786" y="4212828"/>
                  <a:pt x="1754027" y="4216568"/>
                  <a:pt x="1764000" y="4217813"/>
                </a:cubicBezTo>
                <a:cubicBezTo>
                  <a:pt x="1741561" y="4216568"/>
                  <a:pt x="1722861" y="4210335"/>
                  <a:pt x="1746548" y="4207843"/>
                </a:cubicBezTo>
                <a:cubicBezTo>
                  <a:pt x="1731588" y="4210335"/>
                  <a:pt x="1715381" y="4211582"/>
                  <a:pt x="1700422" y="4214074"/>
                </a:cubicBezTo>
                <a:cubicBezTo>
                  <a:pt x="1685462" y="4216568"/>
                  <a:pt x="1669256" y="4217813"/>
                  <a:pt x="1654296" y="4219060"/>
                </a:cubicBezTo>
                <a:cubicBezTo>
                  <a:pt x="1668008" y="4219060"/>
                  <a:pt x="1658036" y="4210335"/>
                  <a:pt x="1664269" y="4209089"/>
                </a:cubicBezTo>
                <a:cubicBezTo>
                  <a:pt x="1626869" y="4209089"/>
                  <a:pt x="1601937" y="4217813"/>
                  <a:pt x="1624376" y="4219060"/>
                </a:cubicBezTo>
                <a:cubicBezTo>
                  <a:pt x="1552070" y="4212828"/>
                  <a:pt x="1569524" y="4216568"/>
                  <a:pt x="1510932" y="4207843"/>
                </a:cubicBezTo>
                <a:cubicBezTo>
                  <a:pt x="1489739" y="4206596"/>
                  <a:pt x="1512178" y="4216568"/>
                  <a:pt x="1528385" y="4216568"/>
                </a:cubicBezTo>
                <a:cubicBezTo>
                  <a:pt x="1479766" y="4217813"/>
                  <a:pt x="1451093" y="4215321"/>
                  <a:pt x="1428653" y="4212828"/>
                </a:cubicBezTo>
                <a:cubicBezTo>
                  <a:pt x="1483506" y="4212828"/>
                  <a:pt x="1473532" y="4204104"/>
                  <a:pt x="1467299" y="4197871"/>
                </a:cubicBezTo>
                <a:cubicBezTo>
                  <a:pt x="1448600" y="4196626"/>
                  <a:pt x="1431147" y="4195378"/>
                  <a:pt x="1412447" y="4192885"/>
                </a:cubicBezTo>
                <a:cubicBezTo>
                  <a:pt x="1372555" y="4196626"/>
                  <a:pt x="1332662" y="4199117"/>
                  <a:pt x="1292769" y="4200365"/>
                </a:cubicBezTo>
                <a:cubicBezTo>
                  <a:pt x="1299002" y="4199117"/>
                  <a:pt x="1313962" y="4192885"/>
                  <a:pt x="1312716" y="4191639"/>
                </a:cubicBezTo>
                <a:cubicBezTo>
                  <a:pt x="1305236" y="4195378"/>
                  <a:pt x="1251630" y="4191639"/>
                  <a:pt x="1189298" y="4184162"/>
                </a:cubicBezTo>
                <a:cubicBezTo>
                  <a:pt x="1142549" y="4179487"/>
                  <a:pt x="1089488" y="4171307"/>
                  <a:pt x="1045895" y="4164355"/>
                </a:cubicBezTo>
                <a:lnTo>
                  <a:pt x="1021253" y="4160417"/>
                </a:lnTo>
                <a:lnTo>
                  <a:pt x="1023626" y="4159829"/>
                </a:lnTo>
                <a:cubicBezTo>
                  <a:pt x="1020183" y="4156915"/>
                  <a:pt x="954462" y="4145055"/>
                  <a:pt x="925010" y="4141783"/>
                </a:cubicBezTo>
                <a:cubicBezTo>
                  <a:pt x="931242" y="4140538"/>
                  <a:pt x="938723" y="4143029"/>
                  <a:pt x="953681" y="4145522"/>
                </a:cubicBezTo>
                <a:cubicBezTo>
                  <a:pt x="890104" y="4128073"/>
                  <a:pt x="868911" y="4141783"/>
                  <a:pt x="805332" y="4120595"/>
                </a:cubicBezTo>
                <a:cubicBezTo>
                  <a:pt x="834004" y="4126826"/>
                  <a:pt x="851458" y="4130565"/>
                  <a:pt x="861431" y="4131812"/>
                </a:cubicBezTo>
                <a:cubicBezTo>
                  <a:pt x="871404" y="4133059"/>
                  <a:pt x="875143" y="4131812"/>
                  <a:pt x="872650" y="4129320"/>
                </a:cubicBezTo>
                <a:cubicBezTo>
                  <a:pt x="848964" y="4126826"/>
                  <a:pt x="809072" y="4116856"/>
                  <a:pt x="779151" y="4110623"/>
                </a:cubicBezTo>
                <a:cubicBezTo>
                  <a:pt x="746740" y="4103145"/>
                  <a:pt x="725547" y="4098159"/>
                  <a:pt x="735520" y="4105637"/>
                </a:cubicBezTo>
                <a:cubicBezTo>
                  <a:pt x="705600" y="4095666"/>
                  <a:pt x="679420" y="4086941"/>
                  <a:pt x="681913" y="4083202"/>
                </a:cubicBezTo>
                <a:lnTo>
                  <a:pt x="668201" y="4079463"/>
                </a:lnTo>
                <a:lnTo>
                  <a:pt x="653241" y="4074477"/>
                </a:lnTo>
                <a:cubicBezTo>
                  <a:pt x="643267" y="4071985"/>
                  <a:pt x="634542" y="4068245"/>
                  <a:pt x="624569" y="4064506"/>
                </a:cubicBezTo>
                <a:cubicBezTo>
                  <a:pt x="605869" y="4058274"/>
                  <a:pt x="587168" y="4049550"/>
                  <a:pt x="568470" y="4042072"/>
                </a:cubicBezTo>
                <a:cubicBezTo>
                  <a:pt x="575949" y="4044564"/>
                  <a:pt x="583429" y="4045811"/>
                  <a:pt x="559743" y="4033346"/>
                </a:cubicBezTo>
                <a:cubicBezTo>
                  <a:pt x="618335" y="4064506"/>
                  <a:pt x="680667" y="4076971"/>
                  <a:pt x="710587" y="4091927"/>
                </a:cubicBezTo>
                <a:cubicBezTo>
                  <a:pt x="714327" y="4086941"/>
                  <a:pt x="690641" y="4078218"/>
                  <a:pt x="723052" y="4081957"/>
                </a:cubicBezTo>
                <a:cubicBezTo>
                  <a:pt x="660721" y="4064506"/>
                  <a:pt x="613349" y="4048303"/>
                  <a:pt x="570963" y="4032100"/>
                </a:cubicBezTo>
                <a:cubicBezTo>
                  <a:pt x="529824" y="4014651"/>
                  <a:pt x="493671" y="3997201"/>
                  <a:pt x="460012" y="3972273"/>
                </a:cubicBezTo>
                <a:cubicBezTo>
                  <a:pt x="452532" y="3966041"/>
                  <a:pt x="445052" y="3958563"/>
                  <a:pt x="438819" y="3952330"/>
                </a:cubicBezTo>
                <a:cubicBezTo>
                  <a:pt x="431339" y="3943607"/>
                  <a:pt x="423859" y="3938621"/>
                  <a:pt x="417626" y="3929895"/>
                </a:cubicBezTo>
                <a:lnTo>
                  <a:pt x="400173" y="3907460"/>
                </a:lnTo>
                <a:lnTo>
                  <a:pt x="383966" y="3881286"/>
                </a:lnTo>
                <a:lnTo>
                  <a:pt x="378980" y="3878793"/>
                </a:lnTo>
                <a:cubicBezTo>
                  <a:pt x="376487" y="3871314"/>
                  <a:pt x="375240" y="3863836"/>
                  <a:pt x="373992" y="3857604"/>
                </a:cubicBezTo>
                <a:cubicBezTo>
                  <a:pt x="365267" y="3845140"/>
                  <a:pt x="360280" y="3837662"/>
                  <a:pt x="359034" y="3833922"/>
                </a:cubicBezTo>
                <a:cubicBezTo>
                  <a:pt x="359034" y="3831430"/>
                  <a:pt x="360280" y="3833922"/>
                  <a:pt x="365267" y="3840154"/>
                </a:cubicBezTo>
                <a:lnTo>
                  <a:pt x="355812" y="3821249"/>
                </a:lnTo>
                <a:lnTo>
                  <a:pt x="355812" y="3823281"/>
                </a:lnTo>
                <a:lnTo>
                  <a:pt x="355087" y="3819799"/>
                </a:lnTo>
                <a:lnTo>
                  <a:pt x="351553" y="3812734"/>
                </a:lnTo>
                <a:lnTo>
                  <a:pt x="354049" y="3814812"/>
                </a:lnTo>
                <a:lnTo>
                  <a:pt x="353236" y="3810915"/>
                </a:lnTo>
                <a:cubicBezTo>
                  <a:pt x="353409" y="3809885"/>
                  <a:pt x="354438" y="3811602"/>
                  <a:pt x="355812" y="3815037"/>
                </a:cubicBezTo>
                <a:lnTo>
                  <a:pt x="355812" y="3816282"/>
                </a:lnTo>
                <a:lnTo>
                  <a:pt x="359034" y="3818966"/>
                </a:lnTo>
                <a:cubicBezTo>
                  <a:pt x="361527" y="3822705"/>
                  <a:pt x="365267" y="3826444"/>
                  <a:pt x="366513" y="3830183"/>
                </a:cubicBezTo>
                <a:cubicBezTo>
                  <a:pt x="370253" y="3833922"/>
                  <a:pt x="372747" y="3838908"/>
                  <a:pt x="376487" y="3843894"/>
                </a:cubicBezTo>
                <a:cubicBezTo>
                  <a:pt x="377733" y="3848879"/>
                  <a:pt x="380226" y="3853865"/>
                  <a:pt x="381473" y="3857604"/>
                </a:cubicBezTo>
                <a:cubicBezTo>
                  <a:pt x="383966" y="3862590"/>
                  <a:pt x="386460" y="3867575"/>
                  <a:pt x="388952" y="3872561"/>
                </a:cubicBezTo>
                <a:cubicBezTo>
                  <a:pt x="397679" y="3882532"/>
                  <a:pt x="406406" y="3890010"/>
                  <a:pt x="407652" y="3890010"/>
                </a:cubicBezTo>
                <a:cubicBezTo>
                  <a:pt x="401419" y="3882532"/>
                  <a:pt x="395186" y="3873807"/>
                  <a:pt x="391445" y="3866329"/>
                </a:cubicBezTo>
                <a:cubicBezTo>
                  <a:pt x="388952" y="3862590"/>
                  <a:pt x="386460" y="3857604"/>
                  <a:pt x="383966" y="3855111"/>
                </a:cubicBezTo>
                <a:cubicBezTo>
                  <a:pt x="381473" y="3850126"/>
                  <a:pt x="378980" y="3847633"/>
                  <a:pt x="376487" y="3843894"/>
                </a:cubicBezTo>
                <a:cubicBezTo>
                  <a:pt x="375240" y="3840154"/>
                  <a:pt x="373992" y="3836415"/>
                  <a:pt x="372747" y="3833922"/>
                </a:cubicBezTo>
                <a:cubicBezTo>
                  <a:pt x="375240" y="3837662"/>
                  <a:pt x="376487" y="3840154"/>
                  <a:pt x="378980" y="3843894"/>
                </a:cubicBezTo>
                <a:cubicBezTo>
                  <a:pt x="376487" y="3838908"/>
                  <a:pt x="373992" y="3833922"/>
                  <a:pt x="371499" y="3828937"/>
                </a:cubicBezTo>
                <a:cubicBezTo>
                  <a:pt x="371499" y="3830183"/>
                  <a:pt x="372747" y="3832676"/>
                  <a:pt x="372747" y="3833922"/>
                </a:cubicBezTo>
                <a:cubicBezTo>
                  <a:pt x="359034" y="3810241"/>
                  <a:pt x="349060" y="3782820"/>
                  <a:pt x="342827" y="3766617"/>
                </a:cubicBezTo>
                <a:cubicBezTo>
                  <a:pt x="336594" y="3751660"/>
                  <a:pt x="332853" y="3747921"/>
                  <a:pt x="336594" y="3774095"/>
                </a:cubicBezTo>
                <a:cubicBezTo>
                  <a:pt x="332853" y="3750414"/>
                  <a:pt x="329114" y="3727979"/>
                  <a:pt x="327867" y="3705543"/>
                </a:cubicBezTo>
                <a:cubicBezTo>
                  <a:pt x="321634" y="3666905"/>
                  <a:pt x="319141" y="3649455"/>
                  <a:pt x="317894" y="3632006"/>
                </a:cubicBezTo>
                <a:cubicBezTo>
                  <a:pt x="316648" y="3613310"/>
                  <a:pt x="315401" y="3592121"/>
                  <a:pt x="314153" y="3544758"/>
                </a:cubicBezTo>
                <a:cubicBezTo>
                  <a:pt x="316648" y="3539772"/>
                  <a:pt x="317894" y="3564700"/>
                  <a:pt x="319141" y="3548497"/>
                </a:cubicBezTo>
                <a:cubicBezTo>
                  <a:pt x="314153" y="3478699"/>
                  <a:pt x="332853" y="3378987"/>
                  <a:pt x="327867" y="3364030"/>
                </a:cubicBezTo>
                <a:cubicBezTo>
                  <a:pt x="327867" y="3307942"/>
                  <a:pt x="322881" y="3340348"/>
                  <a:pt x="322881" y="3304203"/>
                </a:cubicBezTo>
                <a:cubicBezTo>
                  <a:pt x="322881" y="3306696"/>
                  <a:pt x="324128" y="3310435"/>
                  <a:pt x="325374" y="3299217"/>
                </a:cubicBezTo>
                <a:lnTo>
                  <a:pt x="321634" y="3256840"/>
                </a:lnTo>
                <a:cubicBezTo>
                  <a:pt x="322881" y="3240637"/>
                  <a:pt x="322881" y="3296724"/>
                  <a:pt x="327867" y="3249361"/>
                </a:cubicBezTo>
                <a:cubicBezTo>
                  <a:pt x="325374" y="3167099"/>
                  <a:pt x="325374" y="3119736"/>
                  <a:pt x="327867" y="3052430"/>
                </a:cubicBezTo>
                <a:cubicBezTo>
                  <a:pt x="326621" y="2955211"/>
                  <a:pt x="317894" y="3093561"/>
                  <a:pt x="319141" y="3012545"/>
                </a:cubicBezTo>
                <a:cubicBezTo>
                  <a:pt x="322881" y="3000082"/>
                  <a:pt x="327867" y="2988864"/>
                  <a:pt x="327867" y="2939008"/>
                </a:cubicBezTo>
                <a:cubicBezTo>
                  <a:pt x="322881" y="2911587"/>
                  <a:pt x="321634" y="2915326"/>
                  <a:pt x="317894" y="2870456"/>
                </a:cubicBezTo>
                <a:lnTo>
                  <a:pt x="322881" y="2872949"/>
                </a:lnTo>
                <a:cubicBezTo>
                  <a:pt x="321634" y="2830571"/>
                  <a:pt x="317894" y="2796918"/>
                  <a:pt x="322881" y="2796918"/>
                </a:cubicBezTo>
                <a:cubicBezTo>
                  <a:pt x="319141" y="2762019"/>
                  <a:pt x="316648" y="2738338"/>
                  <a:pt x="315401" y="2720888"/>
                </a:cubicBezTo>
                <a:cubicBezTo>
                  <a:pt x="307921" y="2657322"/>
                  <a:pt x="309168" y="2768251"/>
                  <a:pt x="307921" y="2783208"/>
                </a:cubicBezTo>
                <a:cubicBezTo>
                  <a:pt x="307921" y="2752048"/>
                  <a:pt x="305428" y="2725874"/>
                  <a:pt x="302935" y="2702192"/>
                </a:cubicBezTo>
                <a:cubicBezTo>
                  <a:pt x="301688" y="2679757"/>
                  <a:pt x="301688" y="2659815"/>
                  <a:pt x="302935" y="2641119"/>
                </a:cubicBezTo>
                <a:lnTo>
                  <a:pt x="310414" y="2695960"/>
                </a:lnTo>
                <a:cubicBezTo>
                  <a:pt x="307921" y="2637379"/>
                  <a:pt x="301688" y="2609959"/>
                  <a:pt x="297948" y="2590016"/>
                </a:cubicBezTo>
                <a:cubicBezTo>
                  <a:pt x="292961" y="2570074"/>
                  <a:pt x="289221" y="2558856"/>
                  <a:pt x="291714" y="2530189"/>
                </a:cubicBezTo>
                <a:cubicBezTo>
                  <a:pt x="294207" y="2551378"/>
                  <a:pt x="299195" y="2572567"/>
                  <a:pt x="301688" y="2586277"/>
                </a:cubicBezTo>
                <a:cubicBezTo>
                  <a:pt x="305428" y="2599987"/>
                  <a:pt x="307921" y="2606219"/>
                  <a:pt x="307921" y="2595002"/>
                </a:cubicBezTo>
                <a:cubicBezTo>
                  <a:pt x="302935" y="2575059"/>
                  <a:pt x="299195" y="2555117"/>
                  <a:pt x="295455" y="2536421"/>
                </a:cubicBezTo>
                <a:cubicBezTo>
                  <a:pt x="295455" y="2530189"/>
                  <a:pt x="301688" y="2570074"/>
                  <a:pt x="299195" y="2542653"/>
                </a:cubicBezTo>
                <a:cubicBezTo>
                  <a:pt x="296700" y="2535175"/>
                  <a:pt x="294207" y="2521464"/>
                  <a:pt x="290468" y="2510247"/>
                </a:cubicBezTo>
                <a:cubicBezTo>
                  <a:pt x="286728" y="2497783"/>
                  <a:pt x="284235" y="2486565"/>
                  <a:pt x="280495" y="2479087"/>
                </a:cubicBezTo>
                <a:lnTo>
                  <a:pt x="281742" y="2479087"/>
                </a:lnTo>
                <a:lnTo>
                  <a:pt x="280291" y="2472882"/>
                </a:lnTo>
                <a:lnTo>
                  <a:pt x="280250" y="2472835"/>
                </a:lnTo>
                <a:lnTo>
                  <a:pt x="280264" y="2472768"/>
                </a:lnTo>
                <a:lnTo>
                  <a:pt x="259302" y="2383114"/>
                </a:lnTo>
                <a:cubicBezTo>
                  <a:pt x="263042" y="2395578"/>
                  <a:pt x="264289" y="2396824"/>
                  <a:pt x="260549" y="2380621"/>
                </a:cubicBezTo>
                <a:lnTo>
                  <a:pt x="259503" y="2377092"/>
                </a:lnTo>
                <a:lnTo>
                  <a:pt x="240602" y="2313316"/>
                </a:lnTo>
                <a:cubicBezTo>
                  <a:pt x="245277" y="2328273"/>
                  <a:pt x="244342" y="2320093"/>
                  <a:pt x="240953" y="2302449"/>
                </a:cubicBezTo>
                <a:lnTo>
                  <a:pt x="240716" y="2301275"/>
                </a:lnTo>
                <a:lnTo>
                  <a:pt x="236861" y="2282156"/>
                </a:lnTo>
                <a:cubicBezTo>
                  <a:pt x="214422" y="2193661"/>
                  <a:pt x="204450" y="2216097"/>
                  <a:pt x="189490" y="2146298"/>
                </a:cubicBezTo>
                <a:cubicBezTo>
                  <a:pt x="193230" y="2157516"/>
                  <a:pt x="194476" y="2158762"/>
                  <a:pt x="196969" y="2167487"/>
                </a:cubicBezTo>
                <a:lnTo>
                  <a:pt x="189490" y="2132588"/>
                </a:lnTo>
                <a:cubicBezTo>
                  <a:pt x="175777" y="2128849"/>
                  <a:pt x="125911" y="1929425"/>
                  <a:pt x="113445" y="1925686"/>
                </a:cubicBezTo>
                <a:cubicBezTo>
                  <a:pt x="103472" y="1874583"/>
                  <a:pt x="114691" y="1921946"/>
                  <a:pt x="138377" y="1983020"/>
                </a:cubicBezTo>
                <a:lnTo>
                  <a:pt x="127158" y="1929425"/>
                </a:lnTo>
                <a:cubicBezTo>
                  <a:pt x="133391" y="1950614"/>
                  <a:pt x="138377" y="1969310"/>
                  <a:pt x="145858" y="1991745"/>
                </a:cubicBezTo>
                <a:cubicBezTo>
                  <a:pt x="129651" y="1921946"/>
                  <a:pt x="104718" y="1858380"/>
                  <a:pt x="91005" y="1820989"/>
                </a:cubicBezTo>
                <a:cubicBezTo>
                  <a:pt x="86017" y="1793569"/>
                  <a:pt x="105965" y="1839684"/>
                  <a:pt x="83524" y="1764901"/>
                </a:cubicBezTo>
                <a:cubicBezTo>
                  <a:pt x="52359" y="1657711"/>
                  <a:pt x="79785" y="1787337"/>
                  <a:pt x="62331" y="1722524"/>
                </a:cubicBezTo>
                <a:cubicBezTo>
                  <a:pt x="59839" y="1707567"/>
                  <a:pt x="58592" y="1690118"/>
                  <a:pt x="57345" y="1673914"/>
                </a:cubicBezTo>
                <a:cubicBezTo>
                  <a:pt x="32412" y="1591652"/>
                  <a:pt x="24932" y="1528086"/>
                  <a:pt x="16206" y="1455795"/>
                </a:cubicBezTo>
                <a:cubicBezTo>
                  <a:pt x="13713" y="1440838"/>
                  <a:pt x="12466" y="1432113"/>
                  <a:pt x="11220" y="1428374"/>
                </a:cubicBezTo>
                <a:cubicBezTo>
                  <a:pt x="7480" y="1389735"/>
                  <a:pt x="4986" y="1349850"/>
                  <a:pt x="1246" y="1311213"/>
                </a:cubicBezTo>
                <a:cubicBezTo>
                  <a:pt x="1246" y="1292516"/>
                  <a:pt x="0" y="1273820"/>
                  <a:pt x="0" y="1256371"/>
                </a:cubicBezTo>
                <a:cubicBezTo>
                  <a:pt x="0" y="1238921"/>
                  <a:pt x="0" y="1222718"/>
                  <a:pt x="1246" y="1207761"/>
                </a:cubicBezTo>
                <a:cubicBezTo>
                  <a:pt x="1246" y="1221472"/>
                  <a:pt x="7480" y="1174109"/>
                  <a:pt x="9973" y="1167876"/>
                </a:cubicBezTo>
                <a:cubicBezTo>
                  <a:pt x="11220" y="1150427"/>
                  <a:pt x="13713" y="1132977"/>
                  <a:pt x="14959" y="1114281"/>
                </a:cubicBezTo>
                <a:cubicBezTo>
                  <a:pt x="16206" y="1096832"/>
                  <a:pt x="19946" y="1079382"/>
                  <a:pt x="22439" y="1061933"/>
                </a:cubicBezTo>
                <a:cubicBezTo>
                  <a:pt x="14959" y="1108049"/>
                  <a:pt x="18699" y="1106803"/>
                  <a:pt x="21193" y="1116774"/>
                </a:cubicBezTo>
                <a:cubicBezTo>
                  <a:pt x="23685" y="1100571"/>
                  <a:pt x="26178" y="1088107"/>
                  <a:pt x="27426" y="1076889"/>
                </a:cubicBezTo>
                <a:cubicBezTo>
                  <a:pt x="28673" y="1066918"/>
                  <a:pt x="28673" y="1056947"/>
                  <a:pt x="32412" y="1045729"/>
                </a:cubicBezTo>
                <a:cubicBezTo>
                  <a:pt x="29919" y="1059440"/>
                  <a:pt x="28673" y="1073150"/>
                  <a:pt x="33659" y="1056947"/>
                </a:cubicBezTo>
                <a:cubicBezTo>
                  <a:pt x="37399" y="1039497"/>
                  <a:pt x="39892" y="1020801"/>
                  <a:pt x="44878" y="1003352"/>
                </a:cubicBezTo>
                <a:lnTo>
                  <a:pt x="51112" y="975931"/>
                </a:lnTo>
                <a:cubicBezTo>
                  <a:pt x="52359" y="967206"/>
                  <a:pt x="54852" y="957235"/>
                  <a:pt x="58592" y="948510"/>
                </a:cubicBezTo>
                <a:lnTo>
                  <a:pt x="53325" y="960999"/>
                </a:lnTo>
                <a:lnTo>
                  <a:pt x="57501" y="946641"/>
                </a:lnTo>
                <a:cubicBezTo>
                  <a:pt x="61397" y="934800"/>
                  <a:pt x="66072" y="921713"/>
                  <a:pt x="71058" y="908625"/>
                </a:cubicBezTo>
                <a:lnTo>
                  <a:pt x="92252" y="914858"/>
                </a:lnTo>
                <a:cubicBezTo>
                  <a:pt x="94745" y="911118"/>
                  <a:pt x="97238" y="904886"/>
                  <a:pt x="100977" y="894915"/>
                </a:cubicBezTo>
                <a:cubicBezTo>
                  <a:pt x="105965" y="886190"/>
                  <a:pt x="110952" y="877465"/>
                  <a:pt x="118431" y="863755"/>
                </a:cubicBezTo>
                <a:lnTo>
                  <a:pt x="122170" y="865001"/>
                </a:lnTo>
                <a:cubicBezTo>
                  <a:pt x="133391" y="843813"/>
                  <a:pt x="138377" y="830102"/>
                  <a:pt x="144611" y="816392"/>
                </a:cubicBezTo>
                <a:cubicBezTo>
                  <a:pt x="150844" y="803928"/>
                  <a:pt x="157077" y="792710"/>
                  <a:pt x="169544" y="779000"/>
                </a:cubicBezTo>
                <a:cubicBezTo>
                  <a:pt x="180764" y="759058"/>
                  <a:pt x="168297" y="774014"/>
                  <a:pt x="160816" y="782739"/>
                </a:cubicBezTo>
                <a:cubicBezTo>
                  <a:pt x="158323" y="787725"/>
                  <a:pt x="154584" y="791464"/>
                  <a:pt x="157077" y="786478"/>
                </a:cubicBezTo>
                <a:cubicBezTo>
                  <a:pt x="158323" y="782739"/>
                  <a:pt x="164557" y="772768"/>
                  <a:pt x="179517" y="750333"/>
                </a:cubicBezTo>
                <a:cubicBezTo>
                  <a:pt x="185750" y="742854"/>
                  <a:pt x="195100" y="731325"/>
                  <a:pt x="205385" y="718861"/>
                </a:cubicBezTo>
                <a:lnTo>
                  <a:pt x="212800" y="710124"/>
                </a:lnTo>
                <a:lnTo>
                  <a:pt x="236861" y="681781"/>
                </a:lnTo>
                <a:cubicBezTo>
                  <a:pt x="254315" y="656853"/>
                  <a:pt x="226889" y="686766"/>
                  <a:pt x="210683" y="707955"/>
                </a:cubicBezTo>
                <a:cubicBezTo>
                  <a:pt x="231876" y="680534"/>
                  <a:pt x="246836" y="663085"/>
                  <a:pt x="259302" y="649374"/>
                </a:cubicBezTo>
                <a:cubicBezTo>
                  <a:pt x="273015" y="635664"/>
                  <a:pt x="281742" y="628186"/>
                  <a:pt x="290468" y="620707"/>
                </a:cubicBezTo>
                <a:cubicBezTo>
                  <a:pt x="299195" y="613229"/>
                  <a:pt x="307921" y="606997"/>
                  <a:pt x="319141" y="594533"/>
                </a:cubicBezTo>
                <a:cubicBezTo>
                  <a:pt x="325374" y="589547"/>
                  <a:pt x="332853" y="582069"/>
                  <a:pt x="341581" y="573344"/>
                </a:cubicBezTo>
                <a:cubicBezTo>
                  <a:pt x="350307" y="564619"/>
                  <a:pt x="360280" y="554648"/>
                  <a:pt x="372747" y="540938"/>
                </a:cubicBezTo>
                <a:cubicBezTo>
                  <a:pt x="354047" y="557141"/>
                  <a:pt x="360280" y="549662"/>
                  <a:pt x="360280" y="545923"/>
                </a:cubicBezTo>
                <a:cubicBezTo>
                  <a:pt x="360280" y="545923"/>
                  <a:pt x="359969" y="545923"/>
                  <a:pt x="358877" y="546702"/>
                </a:cubicBezTo>
                <a:lnTo>
                  <a:pt x="355256" y="549952"/>
                </a:lnTo>
                <a:lnTo>
                  <a:pt x="373992" y="531901"/>
                </a:lnTo>
                <a:cubicBezTo>
                  <a:pt x="394875" y="513829"/>
                  <a:pt x="416379" y="496067"/>
                  <a:pt x="437572" y="476125"/>
                </a:cubicBezTo>
                <a:lnTo>
                  <a:pt x="411393" y="504792"/>
                </a:lnTo>
                <a:cubicBezTo>
                  <a:pt x="427598" y="491082"/>
                  <a:pt x="443805" y="474879"/>
                  <a:pt x="452532" y="467400"/>
                </a:cubicBezTo>
                <a:lnTo>
                  <a:pt x="451284" y="473632"/>
                </a:lnTo>
                <a:cubicBezTo>
                  <a:pt x="502398" y="421283"/>
                  <a:pt x="558496" y="396355"/>
                  <a:pt x="588416" y="365195"/>
                </a:cubicBezTo>
                <a:cubicBezTo>
                  <a:pt x="568470" y="386384"/>
                  <a:pt x="632048" y="335282"/>
                  <a:pt x="658228" y="324064"/>
                </a:cubicBezTo>
                <a:cubicBezTo>
                  <a:pt x="634542" y="341514"/>
                  <a:pt x="599636" y="362703"/>
                  <a:pt x="570963" y="382645"/>
                </a:cubicBezTo>
                <a:cubicBezTo>
                  <a:pt x="554757" y="393863"/>
                  <a:pt x="542290" y="402587"/>
                  <a:pt x="533564" y="410066"/>
                </a:cubicBezTo>
                <a:cubicBezTo>
                  <a:pt x="523590" y="417544"/>
                  <a:pt x="517357" y="423776"/>
                  <a:pt x="516111" y="426269"/>
                </a:cubicBezTo>
                <a:cubicBezTo>
                  <a:pt x="539797" y="412559"/>
                  <a:pt x="557250" y="395109"/>
                  <a:pt x="580936" y="382645"/>
                </a:cubicBezTo>
                <a:cubicBezTo>
                  <a:pt x="573456" y="387631"/>
                  <a:pt x="564729" y="395109"/>
                  <a:pt x="557250" y="400095"/>
                </a:cubicBezTo>
                <a:cubicBezTo>
                  <a:pt x="549770" y="407573"/>
                  <a:pt x="543536" y="412559"/>
                  <a:pt x="541043" y="415051"/>
                </a:cubicBezTo>
                <a:cubicBezTo>
                  <a:pt x="615842" y="367688"/>
                  <a:pt x="654488" y="334035"/>
                  <a:pt x="700613" y="305368"/>
                </a:cubicBezTo>
                <a:cubicBezTo>
                  <a:pt x="673188" y="321571"/>
                  <a:pt x="647008" y="339021"/>
                  <a:pt x="619582" y="356471"/>
                </a:cubicBezTo>
                <a:cubicBezTo>
                  <a:pt x="622075" y="345253"/>
                  <a:pt x="655735" y="331543"/>
                  <a:pt x="675681" y="314093"/>
                </a:cubicBezTo>
                <a:cubicBezTo>
                  <a:pt x="698120" y="304122"/>
                  <a:pt x="715574" y="291658"/>
                  <a:pt x="733027" y="282933"/>
                </a:cubicBezTo>
                <a:cubicBezTo>
                  <a:pt x="751726" y="271716"/>
                  <a:pt x="767933" y="262991"/>
                  <a:pt x="786632" y="254266"/>
                </a:cubicBezTo>
                <a:cubicBezTo>
                  <a:pt x="776658" y="259251"/>
                  <a:pt x="776658" y="260498"/>
                  <a:pt x="766686" y="265483"/>
                </a:cubicBezTo>
                <a:cubicBezTo>
                  <a:pt x="779151" y="259251"/>
                  <a:pt x="789125" y="253019"/>
                  <a:pt x="799099" y="249280"/>
                </a:cubicBezTo>
                <a:cubicBezTo>
                  <a:pt x="809072" y="244295"/>
                  <a:pt x="817797" y="240555"/>
                  <a:pt x="826525" y="238063"/>
                </a:cubicBezTo>
                <a:cubicBezTo>
                  <a:pt x="843978" y="229338"/>
                  <a:pt x="857691" y="225599"/>
                  <a:pt x="870157" y="221859"/>
                </a:cubicBezTo>
                <a:cubicBezTo>
                  <a:pt x="895089" y="213135"/>
                  <a:pt x="911296" y="209395"/>
                  <a:pt x="929996" y="201917"/>
                </a:cubicBezTo>
                <a:cubicBezTo>
                  <a:pt x="968642" y="186960"/>
                  <a:pt x="1039701" y="157047"/>
                  <a:pt x="1012275" y="163279"/>
                </a:cubicBezTo>
                <a:cubicBezTo>
                  <a:pt x="1028480" y="157047"/>
                  <a:pt x="994822" y="168264"/>
                  <a:pt x="966149" y="180728"/>
                </a:cubicBezTo>
                <a:cubicBezTo>
                  <a:pt x="936228" y="190699"/>
                  <a:pt x="910050" y="200671"/>
                  <a:pt x="936228" y="185714"/>
                </a:cubicBezTo>
                <a:cubicBezTo>
                  <a:pt x="951188" y="181975"/>
                  <a:pt x="966149" y="178235"/>
                  <a:pt x="981109" y="172003"/>
                </a:cubicBezTo>
                <a:cubicBezTo>
                  <a:pt x="996068" y="167018"/>
                  <a:pt x="1012275" y="159539"/>
                  <a:pt x="1030973" y="153308"/>
                </a:cubicBezTo>
                <a:cubicBezTo>
                  <a:pt x="1067126" y="138351"/>
                  <a:pt x="1113253" y="122148"/>
                  <a:pt x="1176832" y="108437"/>
                </a:cubicBezTo>
                <a:cubicBezTo>
                  <a:pt x="1123226" y="127133"/>
                  <a:pt x="1210491" y="103452"/>
                  <a:pt x="1161872" y="120901"/>
                </a:cubicBezTo>
                <a:cubicBezTo>
                  <a:pt x="1191791" y="112176"/>
                  <a:pt x="1206751" y="107191"/>
                  <a:pt x="1217971" y="103452"/>
                </a:cubicBezTo>
                <a:cubicBezTo>
                  <a:pt x="1230437" y="99712"/>
                  <a:pt x="1236670" y="95973"/>
                  <a:pt x="1249137" y="92234"/>
                </a:cubicBezTo>
                <a:lnTo>
                  <a:pt x="1269083" y="90988"/>
                </a:lnTo>
                <a:cubicBezTo>
                  <a:pt x="1306482" y="77277"/>
                  <a:pt x="1311469" y="74784"/>
                  <a:pt x="1320196" y="72292"/>
                </a:cubicBezTo>
                <a:cubicBezTo>
                  <a:pt x="1330169" y="68552"/>
                  <a:pt x="1345128" y="64813"/>
                  <a:pt x="1404967" y="51103"/>
                </a:cubicBezTo>
                <a:cubicBezTo>
                  <a:pt x="1385021" y="57335"/>
                  <a:pt x="1397486" y="54842"/>
                  <a:pt x="1411200" y="53596"/>
                </a:cubicBezTo>
                <a:cubicBezTo>
                  <a:pt x="1424914" y="53596"/>
                  <a:pt x="1438627" y="51103"/>
                  <a:pt x="1423667" y="54842"/>
                </a:cubicBezTo>
                <a:cubicBezTo>
                  <a:pt x="1457325" y="49856"/>
                  <a:pt x="1489739" y="43624"/>
                  <a:pt x="1513424" y="37392"/>
                </a:cubicBezTo>
                <a:lnTo>
                  <a:pt x="1509685" y="39885"/>
                </a:lnTo>
                <a:cubicBezTo>
                  <a:pt x="1570770" y="29914"/>
                  <a:pt x="1595704" y="27421"/>
                  <a:pt x="1619390" y="26175"/>
                </a:cubicBezTo>
                <a:cubicBezTo>
                  <a:pt x="1631855" y="24928"/>
                  <a:pt x="1643076" y="23682"/>
                  <a:pt x="1659283" y="22436"/>
                </a:cubicBezTo>
                <a:cubicBezTo>
                  <a:pt x="1674242" y="21189"/>
                  <a:pt x="1694189" y="18696"/>
                  <a:pt x="1722861" y="16204"/>
                </a:cubicBezTo>
                <a:lnTo>
                  <a:pt x="1711642" y="14957"/>
                </a:lnTo>
                <a:cubicBezTo>
                  <a:pt x="1729095" y="13711"/>
                  <a:pt x="1747793" y="11218"/>
                  <a:pt x="1767739" y="9972"/>
                </a:cubicBezTo>
                <a:cubicBezTo>
                  <a:pt x="1777714" y="8725"/>
                  <a:pt x="1787687" y="7479"/>
                  <a:pt x="1797660" y="6232"/>
                </a:cubicBezTo>
                <a:cubicBezTo>
                  <a:pt x="1806385" y="6232"/>
                  <a:pt x="1817606" y="4986"/>
                  <a:pt x="1827579" y="4986"/>
                </a:cubicBezTo>
                <a:cubicBezTo>
                  <a:pt x="1848772" y="3740"/>
                  <a:pt x="1868719" y="2493"/>
                  <a:pt x="1889912" y="2493"/>
                </a:cubicBezTo>
                <a:cubicBezTo>
                  <a:pt x="1909858" y="1247"/>
                  <a:pt x="1931051" y="1247"/>
                  <a:pt x="195349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6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01">
            <a:extLst>
              <a:ext uri="{FF2B5EF4-FFF2-40B4-BE49-F238E27FC236}">
                <a16:creationId xmlns:a16="http://schemas.microsoft.com/office/drawing/2014/main" id="{3C3C4BB7-5CB2-9056-8726-FBACD8229A92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865141" y="0"/>
            <a:ext cx="13512509" cy="13716000"/>
          </a:xfrm>
          <a:custGeom>
            <a:avLst/>
            <a:gdLst>
              <a:gd name="connsiteX0" fmla="*/ 0 w 4471842"/>
              <a:gd name="connsiteY0" fmla="*/ 0 h 2504561"/>
              <a:gd name="connsiteX1" fmla="*/ 4471842 w 4471842"/>
              <a:gd name="connsiteY1" fmla="*/ 0 h 2504561"/>
              <a:gd name="connsiteX2" fmla="*/ 4471842 w 4471842"/>
              <a:gd name="connsiteY2" fmla="*/ 2504561 h 2504561"/>
              <a:gd name="connsiteX3" fmla="*/ 0 w 4471842"/>
              <a:gd name="connsiteY3" fmla="*/ 2504561 h 250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842" h="2504561">
                <a:moveTo>
                  <a:pt x="0" y="0"/>
                </a:moveTo>
                <a:lnTo>
                  <a:pt x="4471842" y="0"/>
                </a:lnTo>
                <a:lnTo>
                  <a:pt x="4471842" y="2504561"/>
                </a:lnTo>
                <a:lnTo>
                  <a:pt x="0" y="25045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 b="0" i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1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Right +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1">
            <a:extLst>
              <a:ext uri="{FF2B5EF4-FFF2-40B4-BE49-F238E27FC236}">
                <a16:creationId xmlns:a16="http://schemas.microsoft.com/office/drawing/2014/main" id="{7C7DE294-45E6-23B9-7DD2-C25FEE898CD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2232367" y="2758894"/>
            <a:ext cx="7097486" cy="8198211"/>
          </a:xfrm>
          <a:custGeom>
            <a:avLst/>
            <a:gdLst>
              <a:gd name="connsiteX0" fmla="*/ 0 w 3839892"/>
              <a:gd name="connsiteY0" fmla="*/ 0 h 3839890"/>
              <a:gd name="connsiteX1" fmla="*/ 3839892 w 3839892"/>
              <a:gd name="connsiteY1" fmla="*/ 0 h 3839890"/>
              <a:gd name="connsiteX2" fmla="*/ 3839892 w 3839892"/>
              <a:gd name="connsiteY2" fmla="*/ 3839890 h 3839890"/>
              <a:gd name="connsiteX3" fmla="*/ 0 w 3839892"/>
              <a:gd name="connsiteY3" fmla="*/ 3839890 h 383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892" h="3839890">
                <a:moveTo>
                  <a:pt x="0" y="0"/>
                </a:moveTo>
                <a:lnTo>
                  <a:pt x="3839892" y="0"/>
                </a:lnTo>
                <a:lnTo>
                  <a:pt x="3839892" y="3839890"/>
                </a:lnTo>
                <a:lnTo>
                  <a:pt x="0" y="38398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 b="0" i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5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01">
            <a:extLst>
              <a:ext uri="{FF2B5EF4-FFF2-40B4-BE49-F238E27FC236}">
                <a16:creationId xmlns:a16="http://schemas.microsoft.com/office/drawing/2014/main" id="{0A582603-B44B-C9D7-50E9-96A10E5530C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520825" y="1782535"/>
            <a:ext cx="9345306" cy="10150930"/>
          </a:xfrm>
          <a:custGeom>
            <a:avLst/>
            <a:gdLst>
              <a:gd name="connsiteX0" fmla="*/ 0 w 3839892"/>
              <a:gd name="connsiteY0" fmla="*/ 0 h 3839890"/>
              <a:gd name="connsiteX1" fmla="*/ 3839892 w 3839892"/>
              <a:gd name="connsiteY1" fmla="*/ 0 h 3839890"/>
              <a:gd name="connsiteX2" fmla="*/ 3839892 w 3839892"/>
              <a:gd name="connsiteY2" fmla="*/ 3839890 h 3839890"/>
              <a:gd name="connsiteX3" fmla="*/ 0 w 3839892"/>
              <a:gd name="connsiteY3" fmla="*/ 3839890 h 383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892" h="3839890">
                <a:moveTo>
                  <a:pt x="0" y="0"/>
                </a:moveTo>
                <a:lnTo>
                  <a:pt x="3839892" y="0"/>
                </a:lnTo>
                <a:lnTo>
                  <a:pt x="3839892" y="3839890"/>
                </a:lnTo>
                <a:lnTo>
                  <a:pt x="0" y="38398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 b="0" i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1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000" b="0" i="0" kern="1200" spc="-100" baseline="0">
          <a:solidFill>
            <a:schemeClr val="tx2"/>
          </a:solidFill>
          <a:latin typeface="Mulish Light" pitchFamily="2" charset="77"/>
          <a:ea typeface="Open Sans Light" panose="020B0306030504020204" pitchFamily="34" charset="0"/>
          <a:cs typeface="Heebo" pitchFamily="2" charset="-79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400" b="0" i="0" kern="1200" spc="-30" baseline="0" dirty="0" smtClean="0">
          <a:solidFill>
            <a:schemeClr val="tx1"/>
          </a:solidFill>
          <a:effectLst/>
          <a:latin typeface="Mulish Light" pitchFamily="2" charset="77"/>
          <a:ea typeface="Open Sans Light" panose="020B0306030504020204" pitchFamily="34" charset="0"/>
          <a:cs typeface="Open Sans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spc="-30" baseline="0" dirty="0" smtClean="0">
          <a:solidFill>
            <a:schemeClr val="tx1"/>
          </a:solidFill>
          <a:effectLst/>
          <a:latin typeface="Mulish Light" pitchFamily="2" charset="77"/>
          <a:ea typeface="Open Sans Light" panose="020B0306030504020204" pitchFamily="34" charset="0"/>
          <a:cs typeface="Open Sans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Mulish Light" pitchFamily="2" charset="77"/>
          <a:ea typeface="Open Sans Light" panose="020B0306030504020204" pitchFamily="34" charset="0"/>
          <a:cs typeface="Open Sans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Mulish Light" pitchFamily="2" charset="77"/>
          <a:ea typeface="Open Sans Light" panose="020B0306030504020204" pitchFamily="34" charset="0"/>
          <a:cs typeface="Open Sans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>
          <a:solidFill>
            <a:schemeClr val="tx1"/>
          </a:solidFill>
          <a:effectLst/>
          <a:latin typeface="Mulish Light" pitchFamily="2" charset="77"/>
          <a:ea typeface="Open Sans Light" panose="020B0306030504020204" pitchFamily="34" charset="0"/>
          <a:cs typeface="Open Sans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58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pos="14398">
          <p15:clr>
            <a:srgbClr val="A4A3A4"/>
          </p15:clr>
        </p15:guide>
        <p15:guide id="5" orient="horz" pos="4320" userDrawn="1">
          <p15:clr>
            <a:srgbClr val="A4A3A4"/>
          </p15:clr>
        </p15:guide>
        <p15:guide id="6" orient="horz" pos="8160" userDrawn="1">
          <p15:clr>
            <a:srgbClr val="A4A3A4"/>
          </p15:clr>
        </p15:guide>
        <p15:guide id="7" pos="767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E4768121-C29B-F4CF-03EA-8B4D63AC7324}"/>
              </a:ext>
            </a:extLst>
          </p:cNvPr>
          <p:cNvSpPr/>
          <p:nvPr/>
        </p:nvSpPr>
        <p:spPr>
          <a:xfrm>
            <a:off x="8141618" y="10343650"/>
            <a:ext cx="5190903" cy="7535187"/>
          </a:xfrm>
          <a:custGeom>
            <a:avLst/>
            <a:gdLst>
              <a:gd name="connsiteX0" fmla="*/ 387804 w 1619078"/>
              <a:gd name="connsiteY0" fmla="*/ 2044666 h 2350276"/>
              <a:gd name="connsiteX1" fmla="*/ 42345 w 1619078"/>
              <a:gd name="connsiteY1" fmla="*/ 626563 h 2350276"/>
              <a:gd name="connsiteX2" fmla="*/ 298986 w 1619078"/>
              <a:gd name="connsiteY2" fmla="*/ 147173 h 2350276"/>
              <a:gd name="connsiteX3" fmla="*/ 809017 w 1619078"/>
              <a:gd name="connsiteY3" fmla="*/ 25804 h 2350276"/>
              <a:gd name="connsiteX4" fmla="*/ 1085319 w 1619078"/>
              <a:gd name="connsiteY4" fmla="*/ 307952 h 2350276"/>
              <a:gd name="connsiteX5" fmla="*/ 1137626 w 1619078"/>
              <a:gd name="connsiteY5" fmla="*/ 707118 h 2350276"/>
              <a:gd name="connsiteX6" fmla="*/ 1219532 w 1619078"/>
              <a:gd name="connsiteY6" fmla="*/ 1261171 h 2350276"/>
              <a:gd name="connsiteX7" fmla="*/ 1430077 w 1619078"/>
              <a:gd name="connsiteY7" fmla="*/ 1387057 h 2350276"/>
              <a:gd name="connsiteX8" fmla="*/ 1522086 w 1619078"/>
              <a:gd name="connsiteY8" fmla="*/ 2082741 h 2350276"/>
              <a:gd name="connsiteX9" fmla="*/ 387804 w 1619078"/>
              <a:gd name="connsiteY9" fmla="*/ 2044666 h 235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9078" h="2350276">
                <a:moveTo>
                  <a:pt x="387804" y="2044666"/>
                </a:moveTo>
                <a:cubicBezTo>
                  <a:pt x="57123" y="1662834"/>
                  <a:pt x="-75624" y="1117922"/>
                  <a:pt x="42345" y="626563"/>
                </a:cubicBezTo>
                <a:cubicBezTo>
                  <a:pt x="85307" y="447617"/>
                  <a:pt x="163086" y="271117"/>
                  <a:pt x="298986" y="147173"/>
                </a:cubicBezTo>
                <a:cubicBezTo>
                  <a:pt x="434887" y="23228"/>
                  <a:pt x="636778" y="-38544"/>
                  <a:pt x="809017" y="25804"/>
                </a:cubicBezTo>
                <a:cubicBezTo>
                  <a:pt x="935792" y="73167"/>
                  <a:pt x="1033183" y="182952"/>
                  <a:pt x="1085319" y="307952"/>
                </a:cubicBezTo>
                <a:cubicBezTo>
                  <a:pt x="1137465" y="432953"/>
                  <a:pt x="1148023" y="572056"/>
                  <a:pt x="1137626" y="707118"/>
                </a:cubicBezTo>
                <a:cubicBezTo>
                  <a:pt x="1122727" y="900554"/>
                  <a:pt x="1078003" y="1128625"/>
                  <a:pt x="1219532" y="1261171"/>
                </a:cubicBezTo>
                <a:cubicBezTo>
                  <a:pt x="1279392" y="1317235"/>
                  <a:pt x="1361544" y="1342018"/>
                  <a:pt x="1430077" y="1387057"/>
                </a:cubicBezTo>
                <a:cubicBezTo>
                  <a:pt x="1648507" y="1530572"/>
                  <a:pt x="1675452" y="1870989"/>
                  <a:pt x="1522086" y="2082741"/>
                </a:cubicBezTo>
                <a:cubicBezTo>
                  <a:pt x="1221778" y="2497355"/>
                  <a:pt x="684347" y="2387067"/>
                  <a:pt x="387804" y="2044666"/>
                </a:cubicBezTo>
                <a:close/>
              </a:path>
            </a:pathLst>
          </a:custGeom>
          <a:solidFill>
            <a:schemeClr val="accent5">
              <a:alpha val="30318"/>
            </a:schemeClr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3942525-FF5A-24F7-2405-8D8C60624805}"/>
              </a:ext>
            </a:extLst>
          </p:cNvPr>
          <p:cNvSpPr/>
          <p:nvPr/>
        </p:nvSpPr>
        <p:spPr>
          <a:xfrm>
            <a:off x="-2902750" y="2987341"/>
            <a:ext cx="8823639" cy="7981947"/>
          </a:xfrm>
          <a:custGeom>
            <a:avLst/>
            <a:gdLst>
              <a:gd name="connsiteX0" fmla="*/ 16459 w 3170326"/>
              <a:gd name="connsiteY0" fmla="*/ 771778 h 2867907"/>
              <a:gd name="connsiteX1" fmla="*/ 124132 w 3170326"/>
              <a:gd name="connsiteY1" fmla="*/ 593312 h 2867907"/>
              <a:gd name="connsiteX2" fmla="*/ 516841 w 3170326"/>
              <a:gd name="connsiteY2" fmla="*/ 938266 h 2867907"/>
              <a:gd name="connsiteX3" fmla="*/ 604105 w 3170326"/>
              <a:gd name="connsiteY3" fmla="*/ 977788 h 2867907"/>
              <a:gd name="connsiteX4" fmla="*/ 715486 w 3170326"/>
              <a:gd name="connsiteY4" fmla="*/ 928792 h 2867907"/>
              <a:gd name="connsiteX5" fmla="*/ 970409 w 3170326"/>
              <a:gd name="connsiteY5" fmla="*/ 558304 h 2867907"/>
              <a:gd name="connsiteX6" fmla="*/ 1337160 w 3170326"/>
              <a:gd name="connsiteY6" fmla="*/ 213100 h 2867907"/>
              <a:gd name="connsiteX7" fmla="*/ 2221996 w 3170326"/>
              <a:gd name="connsiteY7" fmla="*/ 40915 h 2867907"/>
              <a:gd name="connsiteX8" fmla="*/ 2083637 w 3170326"/>
              <a:gd name="connsiteY8" fmla="*/ 465569 h 2867907"/>
              <a:gd name="connsiteX9" fmla="*/ 1653500 w 3170326"/>
              <a:gd name="connsiteY9" fmla="*/ 913139 h 2867907"/>
              <a:gd name="connsiteX10" fmla="*/ 1625410 w 3170326"/>
              <a:gd name="connsiteY10" fmla="*/ 994582 h 2867907"/>
              <a:gd name="connsiteX11" fmla="*/ 1707732 w 3170326"/>
              <a:gd name="connsiteY11" fmla="*/ 1062689 h 2867907"/>
              <a:gd name="connsiteX12" fmla="*/ 1819418 w 3170326"/>
              <a:gd name="connsiteY12" fmla="*/ 1038871 h 2867907"/>
              <a:gd name="connsiteX13" fmla="*/ 2406203 w 3170326"/>
              <a:gd name="connsiteY13" fmla="*/ 805733 h 2867907"/>
              <a:gd name="connsiteX14" fmla="*/ 3154895 w 3170326"/>
              <a:gd name="connsiteY14" fmla="*/ 1098720 h 2867907"/>
              <a:gd name="connsiteX15" fmla="*/ 2818202 w 3170326"/>
              <a:gd name="connsiteY15" fmla="*/ 1401924 h 2867907"/>
              <a:gd name="connsiteX16" fmla="*/ 2455178 w 3170326"/>
              <a:gd name="connsiteY16" fmla="*/ 1483680 h 2867907"/>
              <a:gd name="connsiteX17" fmla="*/ 1806119 w 3170326"/>
              <a:gd name="connsiteY17" fmla="*/ 1531885 h 2867907"/>
              <a:gd name="connsiteX18" fmla="*/ 1616978 w 3170326"/>
              <a:gd name="connsiteY18" fmla="*/ 1808240 h 2867907"/>
              <a:gd name="connsiteX19" fmla="*/ 1252138 w 3170326"/>
              <a:gd name="connsiteY19" fmla="*/ 2799106 h 2867907"/>
              <a:gd name="connsiteX20" fmla="*/ 961265 w 3170326"/>
              <a:gd name="connsiteY20" fmla="*/ 2752649 h 2867907"/>
              <a:gd name="connsiteX21" fmla="*/ 787331 w 3170326"/>
              <a:gd name="connsiteY21" fmla="*/ 1769796 h 2867907"/>
              <a:gd name="connsiteX22" fmla="*/ 128824 w 3170326"/>
              <a:gd name="connsiteY22" fmla="*/ 1595060 h 2867907"/>
              <a:gd name="connsiteX23" fmla="*/ 16459 w 3170326"/>
              <a:gd name="connsiteY23" fmla="*/ 771778 h 286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70326" h="2867907">
                <a:moveTo>
                  <a:pt x="16459" y="771778"/>
                </a:moveTo>
                <a:cubicBezTo>
                  <a:pt x="25269" y="706112"/>
                  <a:pt x="51676" y="613783"/>
                  <a:pt x="124132" y="593312"/>
                </a:cubicBezTo>
                <a:cubicBezTo>
                  <a:pt x="278553" y="549685"/>
                  <a:pt x="415930" y="862060"/>
                  <a:pt x="516841" y="938266"/>
                </a:cubicBezTo>
                <a:cubicBezTo>
                  <a:pt x="542671" y="957772"/>
                  <a:pt x="571848" y="975079"/>
                  <a:pt x="604105" y="977788"/>
                </a:cubicBezTo>
                <a:cubicBezTo>
                  <a:pt x="645918" y="981295"/>
                  <a:pt x="686612" y="959235"/>
                  <a:pt x="715486" y="928792"/>
                </a:cubicBezTo>
                <a:cubicBezTo>
                  <a:pt x="814984" y="823900"/>
                  <a:pt x="878242" y="672492"/>
                  <a:pt x="970409" y="558304"/>
                </a:cubicBezTo>
                <a:cubicBezTo>
                  <a:pt x="1076182" y="427269"/>
                  <a:pt x="1197450" y="307800"/>
                  <a:pt x="1337160" y="213100"/>
                </a:cubicBezTo>
                <a:cubicBezTo>
                  <a:pt x="1574601" y="52156"/>
                  <a:pt x="1939535" y="-65864"/>
                  <a:pt x="2221996" y="40915"/>
                </a:cubicBezTo>
                <a:cubicBezTo>
                  <a:pt x="2441566" y="123917"/>
                  <a:pt x="2166795" y="382795"/>
                  <a:pt x="2083637" y="465569"/>
                </a:cubicBezTo>
                <a:cubicBezTo>
                  <a:pt x="1937083" y="611441"/>
                  <a:pt x="1769407" y="739392"/>
                  <a:pt x="1653500" y="913139"/>
                </a:cubicBezTo>
                <a:cubicBezTo>
                  <a:pt x="1637188" y="937586"/>
                  <a:pt x="1621417" y="965470"/>
                  <a:pt x="1625410" y="994582"/>
                </a:cubicBezTo>
                <a:cubicBezTo>
                  <a:pt x="1630619" y="1032656"/>
                  <a:pt x="1669470" y="1058963"/>
                  <a:pt x="1707732" y="1062689"/>
                </a:cubicBezTo>
                <a:cubicBezTo>
                  <a:pt x="1745984" y="1066415"/>
                  <a:pt x="1783609" y="1052843"/>
                  <a:pt x="1819418" y="1038871"/>
                </a:cubicBezTo>
                <a:cubicBezTo>
                  <a:pt x="2015574" y="962315"/>
                  <a:pt x="2204695" y="866824"/>
                  <a:pt x="2406203" y="805733"/>
                </a:cubicBezTo>
                <a:cubicBezTo>
                  <a:pt x="2636961" y="735779"/>
                  <a:pt x="3277437" y="657610"/>
                  <a:pt x="3154895" y="1098720"/>
                </a:cubicBezTo>
                <a:cubicBezTo>
                  <a:pt x="3111567" y="1254694"/>
                  <a:pt x="2960849" y="1348187"/>
                  <a:pt x="2818202" y="1401924"/>
                </a:cubicBezTo>
                <a:cubicBezTo>
                  <a:pt x="2701564" y="1445843"/>
                  <a:pt x="2579383" y="1473358"/>
                  <a:pt x="2455178" y="1483680"/>
                </a:cubicBezTo>
                <a:cubicBezTo>
                  <a:pt x="2238252" y="1501671"/>
                  <a:pt x="2014072" y="1467561"/>
                  <a:pt x="1806119" y="1531885"/>
                </a:cubicBezTo>
                <a:cubicBezTo>
                  <a:pt x="1660972" y="1576793"/>
                  <a:pt x="1604459" y="1659841"/>
                  <a:pt x="1616978" y="1808240"/>
                </a:cubicBezTo>
                <a:cubicBezTo>
                  <a:pt x="1646437" y="2157474"/>
                  <a:pt x="1480216" y="2540923"/>
                  <a:pt x="1252138" y="2799106"/>
                </a:cubicBezTo>
                <a:cubicBezTo>
                  <a:pt x="1157335" y="2906428"/>
                  <a:pt x="1016646" y="2886127"/>
                  <a:pt x="961265" y="2752649"/>
                </a:cubicBezTo>
                <a:cubicBezTo>
                  <a:pt x="852565" y="2490683"/>
                  <a:pt x="1048758" y="1943296"/>
                  <a:pt x="787331" y="1769796"/>
                </a:cubicBezTo>
                <a:cubicBezTo>
                  <a:pt x="573497" y="1627888"/>
                  <a:pt x="281469" y="1879275"/>
                  <a:pt x="128824" y="1595060"/>
                </a:cubicBezTo>
                <a:cubicBezTo>
                  <a:pt x="-2053" y="1351381"/>
                  <a:pt x="-19758" y="1041751"/>
                  <a:pt x="16459" y="771778"/>
                </a:cubicBezTo>
                <a:close/>
              </a:path>
            </a:pathLst>
          </a:custGeom>
          <a:solidFill>
            <a:schemeClr val="accent6">
              <a:alpha val="40000"/>
            </a:schemeClr>
          </a:solidFill>
          <a:ln w="9496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pic>
        <p:nvPicPr>
          <p:cNvPr id="12" name="Picture Placeholder 11" descr="A group of people around a table&#10;&#10;Description automatically generated">
            <a:extLst>
              <a:ext uri="{FF2B5EF4-FFF2-40B4-BE49-F238E27FC236}">
                <a16:creationId xmlns:a16="http://schemas.microsoft.com/office/drawing/2014/main" id="{C635E42C-5B2E-2A71-169B-0C7B1010A58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"/>
          <a:stretch/>
        </p:blipFill>
        <p:spPr>
          <a:xfrm>
            <a:off x="10832991" y="-2439739"/>
            <a:ext cx="16331273" cy="18595477"/>
          </a:xfr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D50CC19C-F2ED-13C6-2B08-E83F5A8AB71A}"/>
              </a:ext>
            </a:extLst>
          </p:cNvPr>
          <p:cNvSpPr/>
          <p:nvPr/>
        </p:nvSpPr>
        <p:spPr>
          <a:xfrm>
            <a:off x="-1719072" y="-1612772"/>
            <a:ext cx="4170477" cy="6048700"/>
          </a:xfrm>
          <a:custGeom>
            <a:avLst/>
            <a:gdLst>
              <a:gd name="connsiteX0" fmla="*/ 401778 w 1636054"/>
              <a:gd name="connsiteY0" fmla="*/ 121093 h 2372870"/>
              <a:gd name="connsiteX1" fmla="*/ 153620 w 1636054"/>
              <a:gd name="connsiteY1" fmla="*/ 414847 h 2372870"/>
              <a:gd name="connsiteX2" fmla="*/ 40671 w 1636054"/>
              <a:gd name="connsiteY2" fmla="*/ 784768 h 2372870"/>
              <a:gd name="connsiteX3" fmla="*/ 49565 w 1636054"/>
              <a:gd name="connsiteY3" fmla="*/ 1173609 h 2372870"/>
              <a:gd name="connsiteX4" fmla="*/ 143239 w 1636054"/>
              <a:gd name="connsiteY4" fmla="*/ 1552975 h 2372870"/>
              <a:gd name="connsiteX5" fmla="*/ 308814 w 1636054"/>
              <a:gd name="connsiteY5" fmla="*/ 1904987 h 2372870"/>
              <a:gd name="connsiteX6" fmla="*/ 571293 w 1636054"/>
              <a:gd name="connsiteY6" fmla="*/ 2186826 h 2372870"/>
              <a:gd name="connsiteX7" fmla="*/ 923219 w 1636054"/>
              <a:gd name="connsiteY7" fmla="*/ 2331271 h 2372870"/>
              <a:gd name="connsiteX8" fmla="*/ 1291614 w 1636054"/>
              <a:gd name="connsiteY8" fmla="*/ 2257009 h 2372870"/>
              <a:gd name="connsiteX9" fmla="*/ 1546078 w 1636054"/>
              <a:gd name="connsiteY9" fmla="*/ 1979078 h 2372870"/>
              <a:gd name="connsiteX10" fmla="*/ 1578861 w 1636054"/>
              <a:gd name="connsiteY10" fmla="*/ 1889076 h 2372870"/>
              <a:gd name="connsiteX11" fmla="*/ 1597323 w 1636054"/>
              <a:gd name="connsiteY11" fmla="*/ 1795012 h 2372870"/>
              <a:gd name="connsiteX12" fmla="*/ 1586453 w 1636054"/>
              <a:gd name="connsiteY12" fmla="*/ 1606278 h 2372870"/>
              <a:gd name="connsiteX13" fmla="*/ 1547329 w 1636054"/>
              <a:gd name="connsiteY13" fmla="*/ 1521750 h 2372870"/>
              <a:gd name="connsiteX14" fmla="*/ 1483943 w 1636054"/>
              <a:gd name="connsiteY14" fmla="*/ 1453200 h 2372870"/>
              <a:gd name="connsiteX15" fmla="*/ 1320189 w 1636054"/>
              <a:gd name="connsiteY15" fmla="*/ 1348681 h 2372870"/>
              <a:gd name="connsiteX16" fmla="*/ 1277644 w 1636054"/>
              <a:gd name="connsiteY16" fmla="*/ 1322077 h 2372870"/>
              <a:gd name="connsiteX17" fmla="*/ 1236738 w 1636054"/>
              <a:gd name="connsiteY17" fmla="*/ 1292683 h 2372870"/>
              <a:gd name="connsiteX18" fmla="*/ 1162083 w 1636054"/>
              <a:gd name="connsiteY18" fmla="*/ 1225138 h 2372870"/>
              <a:gd name="connsiteX19" fmla="*/ 1045432 w 1636054"/>
              <a:gd name="connsiteY19" fmla="*/ 1061699 h 2372870"/>
              <a:gd name="connsiteX20" fmla="*/ 982416 w 1636054"/>
              <a:gd name="connsiteY20" fmla="*/ 871004 h 2372870"/>
              <a:gd name="connsiteX21" fmla="*/ 976284 w 1636054"/>
              <a:gd name="connsiteY21" fmla="*/ 820977 h 2372870"/>
              <a:gd name="connsiteX22" fmla="*/ 974322 w 1636054"/>
              <a:gd name="connsiteY22" fmla="*/ 795844 h 2372870"/>
              <a:gd name="connsiteX23" fmla="*/ 974019 w 1636054"/>
              <a:gd name="connsiteY23" fmla="*/ 770570 h 2372870"/>
              <a:gd name="connsiteX24" fmla="*/ 973905 w 1636054"/>
              <a:gd name="connsiteY24" fmla="*/ 757935 h 2372870"/>
              <a:gd name="connsiteX25" fmla="*/ 974493 w 1636054"/>
              <a:gd name="connsiteY25" fmla="*/ 745389 h 2372870"/>
              <a:gd name="connsiteX26" fmla="*/ 975687 w 1636054"/>
              <a:gd name="connsiteY26" fmla="*/ 720299 h 2372870"/>
              <a:gd name="connsiteX27" fmla="*/ 980558 w 1636054"/>
              <a:gd name="connsiteY27" fmla="*/ 670621 h 2372870"/>
              <a:gd name="connsiteX28" fmla="*/ 1008176 w 1636054"/>
              <a:gd name="connsiteY28" fmla="*/ 475279 h 2372870"/>
              <a:gd name="connsiteX29" fmla="*/ 1013218 w 1636054"/>
              <a:gd name="connsiteY29" fmla="*/ 426767 h 2372870"/>
              <a:gd name="connsiteX30" fmla="*/ 1015095 w 1636054"/>
              <a:gd name="connsiteY30" fmla="*/ 402522 h 2372870"/>
              <a:gd name="connsiteX31" fmla="*/ 1015995 w 1636054"/>
              <a:gd name="connsiteY31" fmla="*/ 378311 h 2372870"/>
              <a:gd name="connsiteX32" fmla="*/ 1016422 w 1636054"/>
              <a:gd name="connsiteY32" fmla="*/ 366207 h 2372870"/>
              <a:gd name="connsiteX33" fmla="*/ 1016175 w 1636054"/>
              <a:gd name="connsiteY33" fmla="*/ 354152 h 2372870"/>
              <a:gd name="connsiteX34" fmla="*/ 1015701 w 1636054"/>
              <a:gd name="connsiteY34" fmla="*/ 330039 h 2372870"/>
              <a:gd name="connsiteX35" fmla="*/ 1013578 w 1636054"/>
              <a:gd name="connsiteY35" fmla="*/ 306135 h 2372870"/>
              <a:gd name="connsiteX36" fmla="*/ 1010555 w 1636054"/>
              <a:gd name="connsiteY36" fmla="*/ 282403 h 2372870"/>
              <a:gd name="connsiteX37" fmla="*/ 1006385 w 1636054"/>
              <a:gd name="connsiteY37" fmla="*/ 258893 h 2372870"/>
              <a:gd name="connsiteX38" fmla="*/ 1000148 w 1636054"/>
              <a:gd name="connsiteY38" fmla="*/ 235966 h 2372870"/>
              <a:gd name="connsiteX39" fmla="*/ 983819 w 1636054"/>
              <a:gd name="connsiteY39" fmla="*/ 191521 h 2372870"/>
              <a:gd name="connsiteX40" fmla="*/ 855539 w 1636054"/>
              <a:gd name="connsiteY40" fmla="*/ 58035 h 2372870"/>
              <a:gd name="connsiteX41" fmla="*/ 765255 w 1636054"/>
              <a:gd name="connsiteY41" fmla="*/ 29636 h 2372870"/>
              <a:gd name="connsiteX42" fmla="*/ 575104 w 1636054"/>
              <a:gd name="connsiteY42" fmla="*/ 40497 h 2372870"/>
              <a:gd name="connsiteX43" fmla="*/ 401778 w 1636054"/>
              <a:gd name="connsiteY43" fmla="*/ 121093 h 2372870"/>
              <a:gd name="connsiteX44" fmla="*/ 386449 w 1636054"/>
              <a:gd name="connsiteY44" fmla="*/ 99836 h 2372870"/>
              <a:gd name="connsiteX45" fmla="*/ 568927 w 1636054"/>
              <a:gd name="connsiteY45" fmla="*/ 16380 h 2372870"/>
              <a:gd name="connsiteX46" fmla="*/ 769283 w 1636054"/>
              <a:gd name="connsiteY46" fmla="*/ 5720 h 2372870"/>
              <a:gd name="connsiteX47" fmla="*/ 866173 w 1636054"/>
              <a:gd name="connsiteY47" fmla="*/ 36475 h 2372870"/>
              <a:gd name="connsiteX48" fmla="*/ 1006508 w 1636054"/>
              <a:gd name="connsiteY48" fmla="*/ 180869 h 2372870"/>
              <a:gd name="connsiteX49" fmla="*/ 1024411 w 1636054"/>
              <a:gd name="connsiteY49" fmla="*/ 228741 h 2372870"/>
              <a:gd name="connsiteX50" fmla="*/ 1031207 w 1636054"/>
              <a:gd name="connsiteY50" fmla="*/ 253330 h 2372870"/>
              <a:gd name="connsiteX51" fmla="*/ 1035803 w 1636054"/>
              <a:gd name="connsiteY51" fmla="*/ 278334 h 2372870"/>
              <a:gd name="connsiteX52" fmla="*/ 1039139 w 1636054"/>
              <a:gd name="connsiteY52" fmla="*/ 303444 h 2372870"/>
              <a:gd name="connsiteX53" fmla="*/ 1041490 w 1636054"/>
              <a:gd name="connsiteY53" fmla="*/ 328632 h 2372870"/>
              <a:gd name="connsiteX54" fmla="*/ 1042134 w 1636054"/>
              <a:gd name="connsiteY54" fmla="*/ 353805 h 2372870"/>
              <a:gd name="connsiteX55" fmla="*/ 1042447 w 1636054"/>
              <a:gd name="connsiteY55" fmla="*/ 366394 h 2372870"/>
              <a:gd name="connsiteX56" fmla="*/ 1042077 w 1636054"/>
              <a:gd name="connsiteY56" fmla="*/ 378923 h 2372870"/>
              <a:gd name="connsiteX57" fmla="*/ 1041272 w 1636054"/>
              <a:gd name="connsiteY57" fmla="*/ 403982 h 2372870"/>
              <a:gd name="connsiteX58" fmla="*/ 1039481 w 1636054"/>
              <a:gd name="connsiteY58" fmla="*/ 428894 h 2372870"/>
              <a:gd name="connsiteX59" fmla="*/ 1034590 w 1636054"/>
              <a:gd name="connsiteY59" fmla="*/ 478466 h 2372870"/>
              <a:gd name="connsiteX60" fmla="*/ 1008024 w 1636054"/>
              <a:gd name="connsiteY60" fmla="*/ 673748 h 2372870"/>
              <a:gd name="connsiteX61" fmla="*/ 1003523 w 1636054"/>
              <a:gd name="connsiteY61" fmla="*/ 722213 h 2372870"/>
              <a:gd name="connsiteX62" fmla="*/ 1002508 w 1636054"/>
              <a:gd name="connsiteY62" fmla="*/ 746374 h 2372870"/>
              <a:gd name="connsiteX63" fmla="*/ 1001997 w 1636054"/>
              <a:gd name="connsiteY63" fmla="*/ 758453 h 2372870"/>
              <a:gd name="connsiteX64" fmla="*/ 1002186 w 1636054"/>
              <a:gd name="connsiteY64" fmla="*/ 770465 h 2372870"/>
              <a:gd name="connsiteX65" fmla="*/ 1002575 w 1636054"/>
              <a:gd name="connsiteY65" fmla="*/ 794484 h 2372870"/>
              <a:gd name="connsiteX66" fmla="*/ 1004594 w 1636054"/>
              <a:gd name="connsiteY66" fmla="*/ 818490 h 2372870"/>
              <a:gd name="connsiteX67" fmla="*/ 1010697 w 1636054"/>
              <a:gd name="connsiteY67" fmla="*/ 866248 h 2372870"/>
              <a:gd name="connsiteX68" fmla="*/ 1071866 w 1636054"/>
              <a:gd name="connsiteY68" fmla="*/ 1048103 h 2372870"/>
              <a:gd name="connsiteX69" fmla="*/ 1184185 w 1636054"/>
              <a:gd name="connsiteY69" fmla="*/ 1203734 h 2372870"/>
              <a:gd name="connsiteX70" fmla="*/ 1255864 w 1636054"/>
              <a:gd name="connsiteY70" fmla="*/ 1267910 h 2372870"/>
              <a:gd name="connsiteX71" fmla="*/ 1295092 w 1636054"/>
              <a:gd name="connsiteY71" fmla="*/ 1295785 h 2372870"/>
              <a:gd name="connsiteX72" fmla="*/ 1336206 w 1636054"/>
              <a:gd name="connsiteY72" fmla="*/ 1321194 h 2372870"/>
              <a:gd name="connsiteX73" fmla="*/ 1504604 w 1636054"/>
              <a:gd name="connsiteY73" fmla="*/ 1427886 h 2372870"/>
              <a:gd name="connsiteX74" fmla="*/ 1574719 w 1636054"/>
              <a:gd name="connsiteY74" fmla="*/ 1503306 h 2372870"/>
              <a:gd name="connsiteX75" fmla="*/ 1618439 w 1636054"/>
              <a:gd name="connsiteY75" fmla="*/ 1596809 h 2372870"/>
              <a:gd name="connsiteX76" fmla="*/ 1631149 w 1636054"/>
              <a:gd name="connsiteY76" fmla="*/ 1799007 h 2372870"/>
              <a:gd name="connsiteX77" fmla="*/ 1612023 w 1636054"/>
              <a:gd name="connsiteY77" fmla="*/ 1898289 h 2372870"/>
              <a:gd name="connsiteX78" fmla="*/ 1577724 w 1636054"/>
              <a:gd name="connsiteY78" fmla="*/ 1993481 h 2372870"/>
              <a:gd name="connsiteX79" fmla="*/ 1309507 w 1636054"/>
              <a:gd name="connsiteY79" fmla="*/ 2288461 h 2372870"/>
              <a:gd name="connsiteX80" fmla="*/ 918821 w 1636054"/>
              <a:gd name="connsiteY80" fmla="*/ 2368615 h 2372870"/>
              <a:gd name="connsiteX81" fmla="*/ 549563 w 1636054"/>
              <a:gd name="connsiteY81" fmla="*/ 2216846 h 2372870"/>
              <a:gd name="connsiteX82" fmla="*/ 278661 w 1636054"/>
              <a:gd name="connsiteY82" fmla="*/ 1924418 h 2372870"/>
              <a:gd name="connsiteX83" fmla="*/ 110386 w 1636054"/>
              <a:gd name="connsiteY83" fmla="*/ 1564133 h 2372870"/>
              <a:gd name="connsiteX84" fmla="*/ 16820 w 1636054"/>
              <a:gd name="connsiteY84" fmla="*/ 1178401 h 2372870"/>
              <a:gd name="connsiteX85" fmla="*/ 10110 w 1636054"/>
              <a:gd name="connsiteY85" fmla="*/ 780994 h 2372870"/>
              <a:gd name="connsiteX86" fmla="*/ 128438 w 1636054"/>
              <a:gd name="connsiteY86" fmla="*/ 401508 h 2372870"/>
              <a:gd name="connsiteX87" fmla="*/ 386449 w 1636054"/>
              <a:gd name="connsiteY87" fmla="*/ 99837 h 237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36054" h="2372870">
                <a:moveTo>
                  <a:pt x="401778" y="121093"/>
                </a:moveTo>
                <a:cubicBezTo>
                  <a:pt x="297730" y="198749"/>
                  <a:pt x="212839" y="299238"/>
                  <a:pt x="153620" y="414847"/>
                </a:cubicBezTo>
                <a:cubicBezTo>
                  <a:pt x="93699" y="530206"/>
                  <a:pt x="55416" y="655586"/>
                  <a:pt x="40671" y="784768"/>
                </a:cubicBezTo>
                <a:cubicBezTo>
                  <a:pt x="26337" y="914201"/>
                  <a:pt x="29328" y="1044972"/>
                  <a:pt x="49565" y="1173609"/>
                </a:cubicBezTo>
                <a:cubicBezTo>
                  <a:pt x="69545" y="1302588"/>
                  <a:pt x="100892" y="1429537"/>
                  <a:pt x="143239" y="1552975"/>
                </a:cubicBezTo>
                <a:cubicBezTo>
                  <a:pt x="183894" y="1676631"/>
                  <a:pt x="239498" y="1794842"/>
                  <a:pt x="308814" y="1904987"/>
                </a:cubicBezTo>
                <a:cubicBezTo>
                  <a:pt x="377951" y="2014525"/>
                  <a:pt x="466981" y="2110116"/>
                  <a:pt x="571293" y="2186826"/>
                </a:cubicBezTo>
                <a:cubicBezTo>
                  <a:pt x="674690" y="2263679"/>
                  <a:pt x="795688" y="2313338"/>
                  <a:pt x="923219" y="2331271"/>
                </a:cubicBezTo>
                <a:cubicBezTo>
                  <a:pt x="1050787" y="2346527"/>
                  <a:pt x="1179882" y="2320502"/>
                  <a:pt x="1291614" y="2257009"/>
                </a:cubicBezTo>
                <a:cubicBezTo>
                  <a:pt x="1403459" y="2193382"/>
                  <a:pt x="1492482" y="2096150"/>
                  <a:pt x="1546078" y="1979078"/>
                </a:cubicBezTo>
                <a:cubicBezTo>
                  <a:pt x="1559176" y="1949912"/>
                  <a:pt x="1570132" y="1919836"/>
                  <a:pt x="1578861" y="1889076"/>
                </a:cubicBezTo>
                <a:cubicBezTo>
                  <a:pt x="1587419" y="1858240"/>
                  <a:pt x="1593599" y="1826797"/>
                  <a:pt x="1597323" y="1795012"/>
                </a:cubicBezTo>
                <a:cubicBezTo>
                  <a:pt x="1606498" y="1732012"/>
                  <a:pt x="1602801" y="1667808"/>
                  <a:pt x="1586453" y="1606278"/>
                </a:cubicBezTo>
                <a:cubicBezTo>
                  <a:pt x="1577762" y="1576277"/>
                  <a:pt x="1564569" y="1547776"/>
                  <a:pt x="1547329" y="1521750"/>
                </a:cubicBezTo>
                <a:cubicBezTo>
                  <a:pt x="1529701" y="1495896"/>
                  <a:pt x="1508338" y="1472792"/>
                  <a:pt x="1483943" y="1453200"/>
                </a:cubicBezTo>
                <a:cubicBezTo>
                  <a:pt x="1434744" y="1412810"/>
                  <a:pt x="1377121" y="1382126"/>
                  <a:pt x="1320189" y="1348681"/>
                </a:cubicBezTo>
                <a:cubicBezTo>
                  <a:pt x="1305906" y="1340521"/>
                  <a:pt x="1291813" y="1331005"/>
                  <a:pt x="1277644" y="1322077"/>
                </a:cubicBezTo>
                <a:cubicBezTo>
                  <a:pt x="1263655" y="1312807"/>
                  <a:pt x="1250263" y="1302607"/>
                  <a:pt x="1236738" y="1292683"/>
                </a:cubicBezTo>
                <a:cubicBezTo>
                  <a:pt x="1210305" y="1271942"/>
                  <a:pt x="1185360" y="1249370"/>
                  <a:pt x="1162083" y="1225138"/>
                </a:cubicBezTo>
                <a:cubicBezTo>
                  <a:pt x="1115235" y="1176816"/>
                  <a:pt x="1075913" y="1121720"/>
                  <a:pt x="1045432" y="1061699"/>
                </a:cubicBezTo>
                <a:cubicBezTo>
                  <a:pt x="1014640" y="1001802"/>
                  <a:pt x="993382" y="937464"/>
                  <a:pt x="982416" y="871004"/>
                </a:cubicBezTo>
                <a:cubicBezTo>
                  <a:pt x="980113" y="854354"/>
                  <a:pt x="977118" y="837788"/>
                  <a:pt x="976284" y="820977"/>
                </a:cubicBezTo>
                <a:lnTo>
                  <a:pt x="974322" y="795844"/>
                </a:lnTo>
                <a:lnTo>
                  <a:pt x="974019" y="770570"/>
                </a:lnTo>
                <a:lnTo>
                  <a:pt x="973905" y="757935"/>
                </a:lnTo>
                <a:lnTo>
                  <a:pt x="974493" y="745389"/>
                </a:lnTo>
                <a:lnTo>
                  <a:pt x="975687" y="720299"/>
                </a:lnTo>
                <a:cubicBezTo>
                  <a:pt x="977326" y="703743"/>
                  <a:pt x="978388" y="687040"/>
                  <a:pt x="980558" y="670621"/>
                </a:cubicBezTo>
                <a:cubicBezTo>
                  <a:pt x="988273" y="604714"/>
                  <a:pt x="1000300" y="539988"/>
                  <a:pt x="1008176" y="475279"/>
                </a:cubicBezTo>
                <a:cubicBezTo>
                  <a:pt x="1010024" y="459106"/>
                  <a:pt x="1012119" y="442927"/>
                  <a:pt x="1013218" y="426767"/>
                </a:cubicBezTo>
                <a:cubicBezTo>
                  <a:pt x="1013825" y="418686"/>
                  <a:pt x="1014668" y="410597"/>
                  <a:pt x="1015095" y="402522"/>
                </a:cubicBezTo>
                <a:lnTo>
                  <a:pt x="1015995" y="378311"/>
                </a:lnTo>
                <a:lnTo>
                  <a:pt x="1016422" y="366207"/>
                </a:lnTo>
                <a:lnTo>
                  <a:pt x="1016175" y="354152"/>
                </a:lnTo>
                <a:lnTo>
                  <a:pt x="1015701" y="330039"/>
                </a:lnTo>
                <a:lnTo>
                  <a:pt x="1013578" y="306135"/>
                </a:lnTo>
                <a:cubicBezTo>
                  <a:pt x="1013085" y="298167"/>
                  <a:pt x="1012081" y="290239"/>
                  <a:pt x="1010555" y="282403"/>
                </a:cubicBezTo>
                <a:lnTo>
                  <a:pt x="1006385" y="258893"/>
                </a:lnTo>
                <a:cubicBezTo>
                  <a:pt x="1004679" y="251146"/>
                  <a:pt x="1002186" y="243620"/>
                  <a:pt x="1000148" y="235966"/>
                </a:cubicBezTo>
                <a:cubicBezTo>
                  <a:pt x="995760" y="220783"/>
                  <a:pt x="990311" y="205931"/>
                  <a:pt x="983819" y="191521"/>
                </a:cubicBezTo>
                <a:cubicBezTo>
                  <a:pt x="957746" y="133530"/>
                  <a:pt x="912414" y="86364"/>
                  <a:pt x="855539" y="58035"/>
                </a:cubicBezTo>
                <a:cubicBezTo>
                  <a:pt x="826955" y="44298"/>
                  <a:pt x="796550" y="34735"/>
                  <a:pt x="765255" y="29636"/>
                </a:cubicBezTo>
                <a:cubicBezTo>
                  <a:pt x="701812" y="19952"/>
                  <a:pt x="637041" y="23652"/>
                  <a:pt x="575104" y="40497"/>
                </a:cubicBezTo>
                <a:cubicBezTo>
                  <a:pt x="512883" y="56500"/>
                  <a:pt x="454130" y="83820"/>
                  <a:pt x="401778" y="121093"/>
                </a:cubicBezTo>
                <a:close/>
                <a:moveTo>
                  <a:pt x="386449" y="99836"/>
                </a:moveTo>
                <a:cubicBezTo>
                  <a:pt x="441643" y="61041"/>
                  <a:pt x="503500" y="32751"/>
                  <a:pt x="568927" y="16380"/>
                </a:cubicBezTo>
                <a:cubicBezTo>
                  <a:pt x="634268" y="-945"/>
                  <a:pt x="702476" y="-4575"/>
                  <a:pt x="769283" y="5720"/>
                </a:cubicBezTo>
                <a:cubicBezTo>
                  <a:pt x="802881" y="11278"/>
                  <a:pt x="835513" y="21635"/>
                  <a:pt x="866173" y="36475"/>
                </a:cubicBezTo>
                <a:cubicBezTo>
                  <a:pt x="928185" y="66967"/>
                  <a:pt x="977762" y="117978"/>
                  <a:pt x="1006508" y="180869"/>
                </a:cubicBezTo>
                <a:cubicBezTo>
                  <a:pt x="1013597" y="196381"/>
                  <a:pt x="1019578" y="212378"/>
                  <a:pt x="1024411" y="228741"/>
                </a:cubicBezTo>
                <a:cubicBezTo>
                  <a:pt x="1026657" y="236938"/>
                  <a:pt x="1029340" y="245060"/>
                  <a:pt x="1031207" y="253330"/>
                </a:cubicBezTo>
                <a:lnTo>
                  <a:pt x="1035803" y="278334"/>
                </a:lnTo>
                <a:cubicBezTo>
                  <a:pt x="1037443" y="286625"/>
                  <a:pt x="1038561" y="295012"/>
                  <a:pt x="1039139" y="303444"/>
                </a:cubicBezTo>
                <a:lnTo>
                  <a:pt x="1041490" y="328632"/>
                </a:lnTo>
                <a:lnTo>
                  <a:pt x="1042134" y="353805"/>
                </a:lnTo>
                <a:lnTo>
                  <a:pt x="1042447" y="366394"/>
                </a:lnTo>
                <a:lnTo>
                  <a:pt x="1042077" y="378923"/>
                </a:lnTo>
                <a:lnTo>
                  <a:pt x="1041272" y="403982"/>
                </a:lnTo>
                <a:cubicBezTo>
                  <a:pt x="1040874" y="412316"/>
                  <a:pt x="1040068" y="420588"/>
                  <a:pt x="1039481" y="428894"/>
                </a:cubicBezTo>
                <a:cubicBezTo>
                  <a:pt x="1038429" y="445541"/>
                  <a:pt x="1036391" y="461977"/>
                  <a:pt x="1034590" y="478466"/>
                </a:cubicBezTo>
                <a:cubicBezTo>
                  <a:pt x="1026904" y="544309"/>
                  <a:pt x="1015237" y="609021"/>
                  <a:pt x="1008024" y="673748"/>
                </a:cubicBezTo>
                <a:cubicBezTo>
                  <a:pt x="1005968" y="689928"/>
                  <a:pt x="1005048" y="706060"/>
                  <a:pt x="1003523" y="722213"/>
                </a:cubicBezTo>
                <a:lnTo>
                  <a:pt x="1002508" y="746374"/>
                </a:lnTo>
                <a:lnTo>
                  <a:pt x="1001997" y="758453"/>
                </a:lnTo>
                <a:lnTo>
                  <a:pt x="1002186" y="770465"/>
                </a:lnTo>
                <a:lnTo>
                  <a:pt x="1002575" y="794484"/>
                </a:lnTo>
                <a:lnTo>
                  <a:pt x="1004594" y="818490"/>
                </a:lnTo>
                <a:cubicBezTo>
                  <a:pt x="1005446" y="834547"/>
                  <a:pt x="1008432" y="850359"/>
                  <a:pt x="1010697" y="866248"/>
                </a:cubicBezTo>
                <a:cubicBezTo>
                  <a:pt x="1021511" y="929685"/>
                  <a:pt x="1042144" y="991042"/>
                  <a:pt x="1071866" y="1048103"/>
                </a:cubicBezTo>
                <a:cubicBezTo>
                  <a:pt x="1101294" y="1105325"/>
                  <a:pt x="1139157" y="1157783"/>
                  <a:pt x="1184185" y="1203734"/>
                </a:cubicBezTo>
                <a:cubicBezTo>
                  <a:pt x="1206552" y="1226770"/>
                  <a:pt x="1230502" y="1248222"/>
                  <a:pt x="1255864" y="1267910"/>
                </a:cubicBezTo>
                <a:cubicBezTo>
                  <a:pt x="1268848" y="1277313"/>
                  <a:pt x="1281672" y="1287000"/>
                  <a:pt x="1295092" y="1295785"/>
                </a:cubicBezTo>
                <a:cubicBezTo>
                  <a:pt x="1308758" y="1304277"/>
                  <a:pt x="1321923" y="1313129"/>
                  <a:pt x="1336206" y="1321194"/>
                </a:cubicBezTo>
                <a:cubicBezTo>
                  <a:pt x="1392522" y="1353918"/>
                  <a:pt x="1451814" y="1384906"/>
                  <a:pt x="1504604" y="1427886"/>
                </a:cubicBezTo>
                <a:cubicBezTo>
                  <a:pt x="1531558" y="1449424"/>
                  <a:pt x="1555186" y="1474842"/>
                  <a:pt x="1574719" y="1503306"/>
                </a:cubicBezTo>
                <a:cubicBezTo>
                  <a:pt x="1593940" y="1532073"/>
                  <a:pt x="1608687" y="1563602"/>
                  <a:pt x="1618439" y="1596809"/>
                </a:cubicBezTo>
                <a:cubicBezTo>
                  <a:pt x="1636324" y="1662646"/>
                  <a:pt x="1640646" y="1731443"/>
                  <a:pt x="1631149" y="1799007"/>
                </a:cubicBezTo>
                <a:cubicBezTo>
                  <a:pt x="1627329" y="1832537"/>
                  <a:pt x="1620932" y="1865736"/>
                  <a:pt x="1612023" y="1898289"/>
                </a:cubicBezTo>
                <a:cubicBezTo>
                  <a:pt x="1602915" y="1930813"/>
                  <a:pt x="1591457" y="1962626"/>
                  <a:pt x="1577724" y="1993481"/>
                </a:cubicBezTo>
                <a:cubicBezTo>
                  <a:pt x="1521446" y="2117545"/>
                  <a:pt x="1427617" y="2220736"/>
                  <a:pt x="1309507" y="2288461"/>
                </a:cubicBezTo>
                <a:cubicBezTo>
                  <a:pt x="1191170" y="2356243"/>
                  <a:pt x="1054256" y="2384337"/>
                  <a:pt x="918821" y="2368615"/>
                </a:cubicBezTo>
                <a:cubicBezTo>
                  <a:pt x="784182" y="2352248"/>
                  <a:pt x="657562" y="2295691"/>
                  <a:pt x="549563" y="2216846"/>
                </a:cubicBezTo>
                <a:cubicBezTo>
                  <a:pt x="441809" y="2137166"/>
                  <a:pt x="349924" y="2037979"/>
                  <a:pt x="278661" y="1924418"/>
                </a:cubicBezTo>
                <a:cubicBezTo>
                  <a:pt x="208108" y="1811635"/>
                  <a:pt x="151597" y="1690645"/>
                  <a:pt x="110386" y="1564133"/>
                </a:cubicBezTo>
                <a:cubicBezTo>
                  <a:pt x="67624" y="1438645"/>
                  <a:pt x="36308" y="1309543"/>
                  <a:pt x="16820" y="1178401"/>
                </a:cubicBezTo>
                <a:cubicBezTo>
                  <a:pt x="-3076" y="1046822"/>
                  <a:pt x="-5332" y="913171"/>
                  <a:pt x="10110" y="780994"/>
                </a:cubicBezTo>
                <a:cubicBezTo>
                  <a:pt x="26054" y="648322"/>
                  <a:pt x="66159" y="519700"/>
                  <a:pt x="128438" y="401508"/>
                </a:cubicBezTo>
                <a:cubicBezTo>
                  <a:pt x="190290" y="282537"/>
                  <a:pt x="278552" y="179340"/>
                  <a:pt x="386449" y="99837"/>
                </a:cubicBezTo>
                <a:close/>
              </a:path>
            </a:pathLst>
          </a:custGeom>
          <a:solidFill>
            <a:schemeClr val="accent4"/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3E795180-471C-04A7-58A0-D270207D1080}"/>
              </a:ext>
            </a:extLst>
          </p:cNvPr>
          <p:cNvSpPr/>
          <p:nvPr/>
        </p:nvSpPr>
        <p:spPr>
          <a:xfrm>
            <a:off x="6881882" y="12121257"/>
            <a:ext cx="4170477" cy="6048700"/>
          </a:xfrm>
          <a:custGeom>
            <a:avLst/>
            <a:gdLst>
              <a:gd name="connsiteX0" fmla="*/ 401778 w 1636054"/>
              <a:gd name="connsiteY0" fmla="*/ 121093 h 2372870"/>
              <a:gd name="connsiteX1" fmla="*/ 153620 w 1636054"/>
              <a:gd name="connsiteY1" fmla="*/ 414847 h 2372870"/>
              <a:gd name="connsiteX2" fmla="*/ 40671 w 1636054"/>
              <a:gd name="connsiteY2" fmla="*/ 784768 h 2372870"/>
              <a:gd name="connsiteX3" fmla="*/ 49565 w 1636054"/>
              <a:gd name="connsiteY3" fmla="*/ 1173609 h 2372870"/>
              <a:gd name="connsiteX4" fmla="*/ 143239 w 1636054"/>
              <a:gd name="connsiteY4" fmla="*/ 1552975 h 2372870"/>
              <a:gd name="connsiteX5" fmla="*/ 308814 w 1636054"/>
              <a:gd name="connsiteY5" fmla="*/ 1904987 h 2372870"/>
              <a:gd name="connsiteX6" fmla="*/ 571293 w 1636054"/>
              <a:gd name="connsiteY6" fmla="*/ 2186826 h 2372870"/>
              <a:gd name="connsiteX7" fmla="*/ 923219 w 1636054"/>
              <a:gd name="connsiteY7" fmla="*/ 2331271 h 2372870"/>
              <a:gd name="connsiteX8" fmla="*/ 1291614 w 1636054"/>
              <a:gd name="connsiteY8" fmla="*/ 2257009 h 2372870"/>
              <a:gd name="connsiteX9" fmla="*/ 1546078 w 1636054"/>
              <a:gd name="connsiteY9" fmla="*/ 1979078 h 2372870"/>
              <a:gd name="connsiteX10" fmla="*/ 1578861 w 1636054"/>
              <a:gd name="connsiteY10" fmla="*/ 1889076 h 2372870"/>
              <a:gd name="connsiteX11" fmla="*/ 1597323 w 1636054"/>
              <a:gd name="connsiteY11" fmla="*/ 1795012 h 2372870"/>
              <a:gd name="connsiteX12" fmla="*/ 1586453 w 1636054"/>
              <a:gd name="connsiteY12" fmla="*/ 1606278 h 2372870"/>
              <a:gd name="connsiteX13" fmla="*/ 1547329 w 1636054"/>
              <a:gd name="connsiteY13" fmla="*/ 1521750 h 2372870"/>
              <a:gd name="connsiteX14" fmla="*/ 1483943 w 1636054"/>
              <a:gd name="connsiteY14" fmla="*/ 1453200 h 2372870"/>
              <a:gd name="connsiteX15" fmla="*/ 1320189 w 1636054"/>
              <a:gd name="connsiteY15" fmla="*/ 1348681 h 2372870"/>
              <a:gd name="connsiteX16" fmla="*/ 1277644 w 1636054"/>
              <a:gd name="connsiteY16" fmla="*/ 1322077 h 2372870"/>
              <a:gd name="connsiteX17" fmla="*/ 1236738 w 1636054"/>
              <a:gd name="connsiteY17" fmla="*/ 1292683 h 2372870"/>
              <a:gd name="connsiteX18" fmla="*/ 1162083 w 1636054"/>
              <a:gd name="connsiteY18" fmla="*/ 1225138 h 2372870"/>
              <a:gd name="connsiteX19" fmla="*/ 1045432 w 1636054"/>
              <a:gd name="connsiteY19" fmla="*/ 1061699 h 2372870"/>
              <a:gd name="connsiteX20" fmla="*/ 982416 w 1636054"/>
              <a:gd name="connsiteY20" fmla="*/ 871004 h 2372870"/>
              <a:gd name="connsiteX21" fmla="*/ 976284 w 1636054"/>
              <a:gd name="connsiteY21" fmla="*/ 820977 h 2372870"/>
              <a:gd name="connsiteX22" fmla="*/ 974322 w 1636054"/>
              <a:gd name="connsiteY22" fmla="*/ 795844 h 2372870"/>
              <a:gd name="connsiteX23" fmla="*/ 974019 w 1636054"/>
              <a:gd name="connsiteY23" fmla="*/ 770570 h 2372870"/>
              <a:gd name="connsiteX24" fmla="*/ 973905 w 1636054"/>
              <a:gd name="connsiteY24" fmla="*/ 757935 h 2372870"/>
              <a:gd name="connsiteX25" fmla="*/ 974493 w 1636054"/>
              <a:gd name="connsiteY25" fmla="*/ 745389 h 2372870"/>
              <a:gd name="connsiteX26" fmla="*/ 975687 w 1636054"/>
              <a:gd name="connsiteY26" fmla="*/ 720299 h 2372870"/>
              <a:gd name="connsiteX27" fmla="*/ 980558 w 1636054"/>
              <a:gd name="connsiteY27" fmla="*/ 670621 h 2372870"/>
              <a:gd name="connsiteX28" fmla="*/ 1008176 w 1636054"/>
              <a:gd name="connsiteY28" fmla="*/ 475279 h 2372870"/>
              <a:gd name="connsiteX29" fmla="*/ 1013218 w 1636054"/>
              <a:gd name="connsiteY29" fmla="*/ 426767 h 2372870"/>
              <a:gd name="connsiteX30" fmla="*/ 1015095 w 1636054"/>
              <a:gd name="connsiteY30" fmla="*/ 402522 h 2372870"/>
              <a:gd name="connsiteX31" fmla="*/ 1015995 w 1636054"/>
              <a:gd name="connsiteY31" fmla="*/ 378311 h 2372870"/>
              <a:gd name="connsiteX32" fmla="*/ 1016422 w 1636054"/>
              <a:gd name="connsiteY32" fmla="*/ 366207 h 2372870"/>
              <a:gd name="connsiteX33" fmla="*/ 1016175 w 1636054"/>
              <a:gd name="connsiteY33" fmla="*/ 354152 h 2372870"/>
              <a:gd name="connsiteX34" fmla="*/ 1015701 w 1636054"/>
              <a:gd name="connsiteY34" fmla="*/ 330039 h 2372870"/>
              <a:gd name="connsiteX35" fmla="*/ 1013578 w 1636054"/>
              <a:gd name="connsiteY35" fmla="*/ 306135 h 2372870"/>
              <a:gd name="connsiteX36" fmla="*/ 1010555 w 1636054"/>
              <a:gd name="connsiteY36" fmla="*/ 282403 h 2372870"/>
              <a:gd name="connsiteX37" fmla="*/ 1006385 w 1636054"/>
              <a:gd name="connsiteY37" fmla="*/ 258893 h 2372870"/>
              <a:gd name="connsiteX38" fmla="*/ 1000148 w 1636054"/>
              <a:gd name="connsiteY38" fmla="*/ 235966 h 2372870"/>
              <a:gd name="connsiteX39" fmla="*/ 983819 w 1636054"/>
              <a:gd name="connsiteY39" fmla="*/ 191521 h 2372870"/>
              <a:gd name="connsiteX40" fmla="*/ 855539 w 1636054"/>
              <a:gd name="connsiteY40" fmla="*/ 58035 h 2372870"/>
              <a:gd name="connsiteX41" fmla="*/ 765255 w 1636054"/>
              <a:gd name="connsiteY41" fmla="*/ 29636 h 2372870"/>
              <a:gd name="connsiteX42" fmla="*/ 575104 w 1636054"/>
              <a:gd name="connsiteY42" fmla="*/ 40497 h 2372870"/>
              <a:gd name="connsiteX43" fmla="*/ 401778 w 1636054"/>
              <a:gd name="connsiteY43" fmla="*/ 121093 h 2372870"/>
              <a:gd name="connsiteX44" fmla="*/ 386449 w 1636054"/>
              <a:gd name="connsiteY44" fmla="*/ 99836 h 2372870"/>
              <a:gd name="connsiteX45" fmla="*/ 568927 w 1636054"/>
              <a:gd name="connsiteY45" fmla="*/ 16380 h 2372870"/>
              <a:gd name="connsiteX46" fmla="*/ 769283 w 1636054"/>
              <a:gd name="connsiteY46" fmla="*/ 5720 h 2372870"/>
              <a:gd name="connsiteX47" fmla="*/ 866173 w 1636054"/>
              <a:gd name="connsiteY47" fmla="*/ 36475 h 2372870"/>
              <a:gd name="connsiteX48" fmla="*/ 1006508 w 1636054"/>
              <a:gd name="connsiteY48" fmla="*/ 180869 h 2372870"/>
              <a:gd name="connsiteX49" fmla="*/ 1024411 w 1636054"/>
              <a:gd name="connsiteY49" fmla="*/ 228741 h 2372870"/>
              <a:gd name="connsiteX50" fmla="*/ 1031207 w 1636054"/>
              <a:gd name="connsiteY50" fmla="*/ 253330 h 2372870"/>
              <a:gd name="connsiteX51" fmla="*/ 1035803 w 1636054"/>
              <a:gd name="connsiteY51" fmla="*/ 278334 h 2372870"/>
              <a:gd name="connsiteX52" fmla="*/ 1039139 w 1636054"/>
              <a:gd name="connsiteY52" fmla="*/ 303444 h 2372870"/>
              <a:gd name="connsiteX53" fmla="*/ 1041490 w 1636054"/>
              <a:gd name="connsiteY53" fmla="*/ 328632 h 2372870"/>
              <a:gd name="connsiteX54" fmla="*/ 1042134 w 1636054"/>
              <a:gd name="connsiteY54" fmla="*/ 353805 h 2372870"/>
              <a:gd name="connsiteX55" fmla="*/ 1042447 w 1636054"/>
              <a:gd name="connsiteY55" fmla="*/ 366394 h 2372870"/>
              <a:gd name="connsiteX56" fmla="*/ 1042077 w 1636054"/>
              <a:gd name="connsiteY56" fmla="*/ 378923 h 2372870"/>
              <a:gd name="connsiteX57" fmla="*/ 1041272 w 1636054"/>
              <a:gd name="connsiteY57" fmla="*/ 403982 h 2372870"/>
              <a:gd name="connsiteX58" fmla="*/ 1039481 w 1636054"/>
              <a:gd name="connsiteY58" fmla="*/ 428894 h 2372870"/>
              <a:gd name="connsiteX59" fmla="*/ 1034590 w 1636054"/>
              <a:gd name="connsiteY59" fmla="*/ 478466 h 2372870"/>
              <a:gd name="connsiteX60" fmla="*/ 1008024 w 1636054"/>
              <a:gd name="connsiteY60" fmla="*/ 673748 h 2372870"/>
              <a:gd name="connsiteX61" fmla="*/ 1003523 w 1636054"/>
              <a:gd name="connsiteY61" fmla="*/ 722213 h 2372870"/>
              <a:gd name="connsiteX62" fmla="*/ 1002508 w 1636054"/>
              <a:gd name="connsiteY62" fmla="*/ 746374 h 2372870"/>
              <a:gd name="connsiteX63" fmla="*/ 1001997 w 1636054"/>
              <a:gd name="connsiteY63" fmla="*/ 758453 h 2372870"/>
              <a:gd name="connsiteX64" fmla="*/ 1002186 w 1636054"/>
              <a:gd name="connsiteY64" fmla="*/ 770465 h 2372870"/>
              <a:gd name="connsiteX65" fmla="*/ 1002575 w 1636054"/>
              <a:gd name="connsiteY65" fmla="*/ 794484 h 2372870"/>
              <a:gd name="connsiteX66" fmla="*/ 1004594 w 1636054"/>
              <a:gd name="connsiteY66" fmla="*/ 818490 h 2372870"/>
              <a:gd name="connsiteX67" fmla="*/ 1010697 w 1636054"/>
              <a:gd name="connsiteY67" fmla="*/ 866248 h 2372870"/>
              <a:gd name="connsiteX68" fmla="*/ 1071866 w 1636054"/>
              <a:gd name="connsiteY68" fmla="*/ 1048103 h 2372870"/>
              <a:gd name="connsiteX69" fmla="*/ 1184185 w 1636054"/>
              <a:gd name="connsiteY69" fmla="*/ 1203734 h 2372870"/>
              <a:gd name="connsiteX70" fmla="*/ 1255864 w 1636054"/>
              <a:gd name="connsiteY70" fmla="*/ 1267910 h 2372870"/>
              <a:gd name="connsiteX71" fmla="*/ 1295092 w 1636054"/>
              <a:gd name="connsiteY71" fmla="*/ 1295785 h 2372870"/>
              <a:gd name="connsiteX72" fmla="*/ 1336206 w 1636054"/>
              <a:gd name="connsiteY72" fmla="*/ 1321194 h 2372870"/>
              <a:gd name="connsiteX73" fmla="*/ 1504604 w 1636054"/>
              <a:gd name="connsiteY73" fmla="*/ 1427886 h 2372870"/>
              <a:gd name="connsiteX74" fmla="*/ 1574719 w 1636054"/>
              <a:gd name="connsiteY74" fmla="*/ 1503306 h 2372870"/>
              <a:gd name="connsiteX75" fmla="*/ 1618439 w 1636054"/>
              <a:gd name="connsiteY75" fmla="*/ 1596809 h 2372870"/>
              <a:gd name="connsiteX76" fmla="*/ 1631149 w 1636054"/>
              <a:gd name="connsiteY76" fmla="*/ 1799007 h 2372870"/>
              <a:gd name="connsiteX77" fmla="*/ 1612023 w 1636054"/>
              <a:gd name="connsiteY77" fmla="*/ 1898289 h 2372870"/>
              <a:gd name="connsiteX78" fmla="*/ 1577724 w 1636054"/>
              <a:gd name="connsiteY78" fmla="*/ 1993481 h 2372870"/>
              <a:gd name="connsiteX79" fmla="*/ 1309507 w 1636054"/>
              <a:gd name="connsiteY79" fmla="*/ 2288461 h 2372870"/>
              <a:gd name="connsiteX80" fmla="*/ 918821 w 1636054"/>
              <a:gd name="connsiteY80" fmla="*/ 2368615 h 2372870"/>
              <a:gd name="connsiteX81" fmla="*/ 549563 w 1636054"/>
              <a:gd name="connsiteY81" fmla="*/ 2216846 h 2372870"/>
              <a:gd name="connsiteX82" fmla="*/ 278661 w 1636054"/>
              <a:gd name="connsiteY82" fmla="*/ 1924418 h 2372870"/>
              <a:gd name="connsiteX83" fmla="*/ 110386 w 1636054"/>
              <a:gd name="connsiteY83" fmla="*/ 1564133 h 2372870"/>
              <a:gd name="connsiteX84" fmla="*/ 16820 w 1636054"/>
              <a:gd name="connsiteY84" fmla="*/ 1178401 h 2372870"/>
              <a:gd name="connsiteX85" fmla="*/ 10110 w 1636054"/>
              <a:gd name="connsiteY85" fmla="*/ 780994 h 2372870"/>
              <a:gd name="connsiteX86" fmla="*/ 128438 w 1636054"/>
              <a:gd name="connsiteY86" fmla="*/ 401508 h 2372870"/>
              <a:gd name="connsiteX87" fmla="*/ 386449 w 1636054"/>
              <a:gd name="connsiteY87" fmla="*/ 99837 h 237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36054" h="2372870">
                <a:moveTo>
                  <a:pt x="401778" y="121093"/>
                </a:moveTo>
                <a:cubicBezTo>
                  <a:pt x="297730" y="198749"/>
                  <a:pt x="212839" y="299238"/>
                  <a:pt x="153620" y="414847"/>
                </a:cubicBezTo>
                <a:cubicBezTo>
                  <a:pt x="93699" y="530206"/>
                  <a:pt x="55416" y="655586"/>
                  <a:pt x="40671" y="784768"/>
                </a:cubicBezTo>
                <a:cubicBezTo>
                  <a:pt x="26337" y="914201"/>
                  <a:pt x="29328" y="1044972"/>
                  <a:pt x="49565" y="1173609"/>
                </a:cubicBezTo>
                <a:cubicBezTo>
                  <a:pt x="69545" y="1302588"/>
                  <a:pt x="100892" y="1429537"/>
                  <a:pt x="143239" y="1552975"/>
                </a:cubicBezTo>
                <a:cubicBezTo>
                  <a:pt x="183894" y="1676631"/>
                  <a:pt x="239498" y="1794842"/>
                  <a:pt x="308814" y="1904987"/>
                </a:cubicBezTo>
                <a:cubicBezTo>
                  <a:pt x="377951" y="2014525"/>
                  <a:pt x="466981" y="2110116"/>
                  <a:pt x="571293" y="2186826"/>
                </a:cubicBezTo>
                <a:cubicBezTo>
                  <a:pt x="674690" y="2263679"/>
                  <a:pt x="795688" y="2313338"/>
                  <a:pt x="923219" y="2331271"/>
                </a:cubicBezTo>
                <a:cubicBezTo>
                  <a:pt x="1050787" y="2346527"/>
                  <a:pt x="1179882" y="2320502"/>
                  <a:pt x="1291614" y="2257009"/>
                </a:cubicBezTo>
                <a:cubicBezTo>
                  <a:pt x="1403459" y="2193382"/>
                  <a:pt x="1492482" y="2096150"/>
                  <a:pt x="1546078" y="1979078"/>
                </a:cubicBezTo>
                <a:cubicBezTo>
                  <a:pt x="1559176" y="1949912"/>
                  <a:pt x="1570132" y="1919836"/>
                  <a:pt x="1578861" y="1889076"/>
                </a:cubicBezTo>
                <a:cubicBezTo>
                  <a:pt x="1587419" y="1858240"/>
                  <a:pt x="1593599" y="1826797"/>
                  <a:pt x="1597323" y="1795012"/>
                </a:cubicBezTo>
                <a:cubicBezTo>
                  <a:pt x="1606498" y="1732012"/>
                  <a:pt x="1602801" y="1667808"/>
                  <a:pt x="1586453" y="1606278"/>
                </a:cubicBezTo>
                <a:cubicBezTo>
                  <a:pt x="1577762" y="1576277"/>
                  <a:pt x="1564569" y="1547776"/>
                  <a:pt x="1547329" y="1521750"/>
                </a:cubicBezTo>
                <a:cubicBezTo>
                  <a:pt x="1529701" y="1495896"/>
                  <a:pt x="1508338" y="1472792"/>
                  <a:pt x="1483943" y="1453200"/>
                </a:cubicBezTo>
                <a:cubicBezTo>
                  <a:pt x="1434744" y="1412810"/>
                  <a:pt x="1377121" y="1382126"/>
                  <a:pt x="1320189" y="1348681"/>
                </a:cubicBezTo>
                <a:cubicBezTo>
                  <a:pt x="1305906" y="1340521"/>
                  <a:pt x="1291813" y="1331005"/>
                  <a:pt x="1277644" y="1322077"/>
                </a:cubicBezTo>
                <a:cubicBezTo>
                  <a:pt x="1263655" y="1312807"/>
                  <a:pt x="1250263" y="1302607"/>
                  <a:pt x="1236738" y="1292683"/>
                </a:cubicBezTo>
                <a:cubicBezTo>
                  <a:pt x="1210305" y="1271942"/>
                  <a:pt x="1185360" y="1249370"/>
                  <a:pt x="1162083" y="1225138"/>
                </a:cubicBezTo>
                <a:cubicBezTo>
                  <a:pt x="1115235" y="1176816"/>
                  <a:pt x="1075913" y="1121720"/>
                  <a:pt x="1045432" y="1061699"/>
                </a:cubicBezTo>
                <a:cubicBezTo>
                  <a:pt x="1014640" y="1001802"/>
                  <a:pt x="993382" y="937464"/>
                  <a:pt x="982416" y="871004"/>
                </a:cubicBezTo>
                <a:cubicBezTo>
                  <a:pt x="980113" y="854354"/>
                  <a:pt x="977118" y="837788"/>
                  <a:pt x="976284" y="820977"/>
                </a:cubicBezTo>
                <a:lnTo>
                  <a:pt x="974322" y="795844"/>
                </a:lnTo>
                <a:lnTo>
                  <a:pt x="974019" y="770570"/>
                </a:lnTo>
                <a:lnTo>
                  <a:pt x="973905" y="757935"/>
                </a:lnTo>
                <a:lnTo>
                  <a:pt x="974493" y="745389"/>
                </a:lnTo>
                <a:lnTo>
                  <a:pt x="975687" y="720299"/>
                </a:lnTo>
                <a:cubicBezTo>
                  <a:pt x="977326" y="703743"/>
                  <a:pt x="978388" y="687040"/>
                  <a:pt x="980558" y="670621"/>
                </a:cubicBezTo>
                <a:cubicBezTo>
                  <a:pt x="988273" y="604714"/>
                  <a:pt x="1000300" y="539988"/>
                  <a:pt x="1008176" y="475279"/>
                </a:cubicBezTo>
                <a:cubicBezTo>
                  <a:pt x="1010024" y="459106"/>
                  <a:pt x="1012119" y="442927"/>
                  <a:pt x="1013218" y="426767"/>
                </a:cubicBezTo>
                <a:cubicBezTo>
                  <a:pt x="1013825" y="418686"/>
                  <a:pt x="1014668" y="410597"/>
                  <a:pt x="1015095" y="402522"/>
                </a:cubicBezTo>
                <a:lnTo>
                  <a:pt x="1015995" y="378311"/>
                </a:lnTo>
                <a:lnTo>
                  <a:pt x="1016422" y="366207"/>
                </a:lnTo>
                <a:lnTo>
                  <a:pt x="1016175" y="354152"/>
                </a:lnTo>
                <a:lnTo>
                  <a:pt x="1015701" y="330039"/>
                </a:lnTo>
                <a:lnTo>
                  <a:pt x="1013578" y="306135"/>
                </a:lnTo>
                <a:cubicBezTo>
                  <a:pt x="1013085" y="298167"/>
                  <a:pt x="1012081" y="290239"/>
                  <a:pt x="1010555" y="282403"/>
                </a:cubicBezTo>
                <a:lnTo>
                  <a:pt x="1006385" y="258893"/>
                </a:lnTo>
                <a:cubicBezTo>
                  <a:pt x="1004679" y="251146"/>
                  <a:pt x="1002186" y="243620"/>
                  <a:pt x="1000148" y="235966"/>
                </a:cubicBezTo>
                <a:cubicBezTo>
                  <a:pt x="995760" y="220783"/>
                  <a:pt x="990311" y="205931"/>
                  <a:pt x="983819" y="191521"/>
                </a:cubicBezTo>
                <a:cubicBezTo>
                  <a:pt x="957746" y="133530"/>
                  <a:pt x="912414" y="86364"/>
                  <a:pt x="855539" y="58035"/>
                </a:cubicBezTo>
                <a:cubicBezTo>
                  <a:pt x="826955" y="44298"/>
                  <a:pt x="796550" y="34735"/>
                  <a:pt x="765255" y="29636"/>
                </a:cubicBezTo>
                <a:cubicBezTo>
                  <a:pt x="701812" y="19952"/>
                  <a:pt x="637041" y="23652"/>
                  <a:pt x="575104" y="40497"/>
                </a:cubicBezTo>
                <a:cubicBezTo>
                  <a:pt x="512883" y="56500"/>
                  <a:pt x="454130" y="83820"/>
                  <a:pt x="401778" y="121093"/>
                </a:cubicBezTo>
                <a:close/>
                <a:moveTo>
                  <a:pt x="386449" y="99836"/>
                </a:moveTo>
                <a:cubicBezTo>
                  <a:pt x="441643" y="61041"/>
                  <a:pt x="503500" y="32751"/>
                  <a:pt x="568927" y="16380"/>
                </a:cubicBezTo>
                <a:cubicBezTo>
                  <a:pt x="634268" y="-945"/>
                  <a:pt x="702476" y="-4575"/>
                  <a:pt x="769283" y="5720"/>
                </a:cubicBezTo>
                <a:cubicBezTo>
                  <a:pt x="802881" y="11278"/>
                  <a:pt x="835513" y="21635"/>
                  <a:pt x="866173" y="36475"/>
                </a:cubicBezTo>
                <a:cubicBezTo>
                  <a:pt x="928185" y="66967"/>
                  <a:pt x="977762" y="117978"/>
                  <a:pt x="1006508" y="180869"/>
                </a:cubicBezTo>
                <a:cubicBezTo>
                  <a:pt x="1013597" y="196381"/>
                  <a:pt x="1019578" y="212378"/>
                  <a:pt x="1024411" y="228741"/>
                </a:cubicBezTo>
                <a:cubicBezTo>
                  <a:pt x="1026657" y="236938"/>
                  <a:pt x="1029340" y="245060"/>
                  <a:pt x="1031207" y="253330"/>
                </a:cubicBezTo>
                <a:lnTo>
                  <a:pt x="1035803" y="278334"/>
                </a:lnTo>
                <a:cubicBezTo>
                  <a:pt x="1037443" y="286625"/>
                  <a:pt x="1038561" y="295012"/>
                  <a:pt x="1039139" y="303444"/>
                </a:cubicBezTo>
                <a:lnTo>
                  <a:pt x="1041490" y="328632"/>
                </a:lnTo>
                <a:lnTo>
                  <a:pt x="1042134" y="353805"/>
                </a:lnTo>
                <a:lnTo>
                  <a:pt x="1042447" y="366394"/>
                </a:lnTo>
                <a:lnTo>
                  <a:pt x="1042077" y="378923"/>
                </a:lnTo>
                <a:lnTo>
                  <a:pt x="1041272" y="403982"/>
                </a:lnTo>
                <a:cubicBezTo>
                  <a:pt x="1040874" y="412316"/>
                  <a:pt x="1040068" y="420588"/>
                  <a:pt x="1039481" y="428894"/>
                </a:cubicBezTo>
                <a:cubicBezTo>
                  <a:pt x="1038429" y="445541"/>
                  <a:pt x="1036391" y="461977"/>
                  <a:pt x="1034590" y="478466"/>
                </a:cubicBezTo>
                <a:cubicBezTo>
                  <a:pt x="1026904" y="544309"/>
                  <a:pt x="1015237" y="609021"/>
                  <a:pt x="1008024" y="673748"/>
                </a:cubicBezTo>
                <a:cubicBezTo>
                  <a:pt x="1005968" y="689928"/>
                  <a:pt x="1005048" y="706060"/>
                  <a:pt x="1003523" y="722213"/>
                </a:cubicBezTo>
                <a:lnTo>
                  <a:pt x="1002508" y="746374"/>
                </a:lnTo>
                <a:lnTo>
                  <a:pt x="1001997" y="758453"/>
                </a:lnTo>
                <a:lnTo>
                  <a:pt x="1002186" y="770465"/>
                </a:lnTo>
                <a:lnTo>
                  <a:pt x="1002575" y="794484"/>
                </a:lnTo>
                <a:lnTo>
                  <a:pt x="1004594" y="818490"/>
                </a:lnTo>
                <a:cubicBezTo>
                  <a:pt x="1005446" y="834547"/>
                  <a:pt x="1008432" y="850359"/>
                  <a:pt x="1010697" y="866248"/>
                </a:cubicBezTo>
                <a:cubicBezTo>
                  <a:pt x="1021511" y="929685"/>
                  <a:pt x="1042144" y="991042"/>
                  <a:pt x="1071866" y="1048103"/>
                </a:cubicBezTo>
                <a:cubicBezTo>
                  <a:pt x="1101294" y="1105325"/>
                  <a:pt x="1139157" y="1157783"/>
                  <a:pt x="1184185" y="1203734"/>
                </a:cubicBezTo>
                <a:cubicBezTo>
                  <a:pt x="1206552" y="1226770"/>
                  <a:pt x="1230502" y="1248222"/>
                  <a:pt x="1255864" y="1267910"/>
                </a:cubicBezTo>
                <a:cubicBezTo>
                  <a:pt x="1268848" y="1277313"/>
                  <a:pt x="1281672" y="1287000"/>
                  <a:pt x="1295092" y="1295785"/>
                </a:cubicBezTo>
                <a:cubicBezTo>
                  <a:pt x="1308758" y="1304277"/>
                  <a:pt x="1321923" y="1313129"/>
                  <a:pt x="1336206" y="1321194"/>
                </a:cubicBezTo>
                <a:cubicBezTo>
                  <a:pt x="1392522" y="1353918"/>
                  <a:pt x="1451814" y="1384906"/>
                  <a:pt x="1504604" y="1427886"/>
                </a:cubicBezTo>
                <a:cubicBezTo>
                  <a:pt x="1531558" y="1449424"/>
                  <a:pt x="1555186" y="1474842"/>
                  <a:pt x="1574719" y="1503306"/>
                </a:cubicBezTo>
                <a:cubicBezTo>
                  <a:pt x="1593940" y="1532073"/>
                  <a:pt x="1608687" y="1563602"/>
                  <a:pt x="1618439" y="1596809"/>
                </a:cubicBezTo>
                <a:cubicBezTo>
                  <a:pt x="1636324" y="1662646"/>
                  <a:pt x="1640646" y="1731443"/>
                  <a:pt x="1631149" y="1799007"/>
                </a:cubicBezTo>
                <a:cubicBezTo>
                  <a:pt x="1627329" y="1832537"/>
                  <a:pt x="1620932" y="1865736"/>
                  <a:pt x="1612023" y="1898289"/>
                </a:cubicBezTo>
                <a:cubicBezTo>
                  <a:pt x="1602915" y="1930813"/>
                  <a:pt x="1591457" y="1962626"/>
                  <a:pt x="1577724" y="1993481"/>
                </a:cubicBezTo>
                <a:cubicBezTo>
                  <a:pt x="1521446" y="2117545"/>
                  <a:pt x="1427617" y="2220736"/>
                  <a:pt x="1309507" y="2288461"/>
                </a:cubicBezTo>
                <a:cubicBezTo>
                  <a:pt x="1191170" y="2356243"/>
                  <a:pt x="1054256" y="2384337"/>
                  <a:pt x="918821" y="2368615"/>
                </a:cubicBezTo>
                <a:cubicBezTo>
                  <a:pt x="784182" y="2352248"/>
                  <a:pt x="657562" y="2295691"/>
                  <a:pt x="549563" y="2216846"/>
                </a:cubicBezTo>
                <a:cubicBezTo>
                  <a:pt x="441809" y="2137166"/>
                  <a:pt x="349924" y="2037979"/>
                  <a:pt x="278661" y="1924418"/>
                </a:cubicBezTo>
                <a:cubicBezTo>
                  <a:pt x="208108" y="1811635"/>
                  <a:pt x="151597" y="1690645"/>
                  <a:pt x="110386" y="1564133"/>
                </a:cubicBezTo>
                <a:cubicBezTo>
                  <a:pt x="67624" y="1438645"/>
                  <a:pt x="36308" y="1309543"/>
                  <a:pt x="16820" y="1178401"/>
                </a:cubicBezTo>
                <a:cubicBezTo>
                  <a:pt x="-3076" y="1046822"/>
                  <a:pt x="-5332" y="913171"/>
                  <a:pt x="10110" y="780994"/>
                </a:cubicBezTo>
                <a:cubicBezTo>
                  <a:pt x="26054" y="648322"/>
                  <a:pt x="66159" y="519700"/>
                  <a:pt x="128438" y="401508"/>
                </a:cubicBezTo>
                <a:cubicBezTo>
                  <a:pt x="190290" y="282537"/>
                  <a:pt x="278552" y="179340"/>
                  <a:pt x="386449" y="99837"/>
                </a:cubicBezTo>
                <a:close/>
              </a:path>
            </a:pathLst>
          </a:custGeom>
          <a:solidFill>
            <a:schemeClr val="accent4"/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747A28-F0E7-D79A-5445-B9C0568E858D}"/>
              </a:ext>
            </a:extLst>
          </p:cNvPr>
          <p:cNvGrpSpPr/>
          <p:nvPr/>
        </p:nvGrpSpPr>
        <p:grpSpPr>
          <a:xfrm>
            <a:off x="8582070" y="3348271"/>
            <a:ext cx="770100" cy="1087657"/>
            <a:chOff x="28893234" y="10016980"/>
            <a:chExt cx="770100" cy="1087657"/>
          </a:xfrm>
          <a:solidFill>
            <a:schemeClr val="accent1"/>
          </a:soli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F74826F-ACC5-D3B5-4D05-71845B1CAC82}"/>
                </a:ext>
              </a:extLst>
            </p:cNvPr>
            <p:cNvSpPr/>
            <p:nvPr/>
          </p:nvSpPr>
          <p:spPr>
            <a:xfrm>
              <a:off x="28893234" y="10016980"/>
              <a:ext cx="521225" cy="664035"/>
            </a:xfrm>
            <a:custGeom>
              <a:avLst/>
              <a:gdLst>
                <a:gd name="connsiteX0" fmla="*/ 10727 w 521225"/>
                <a:gd name="connsiteY0" fmla="*/ 358120 h 664035"/>
                <a:gd name="connsiteX1" fmla="*/ 131127 w 521225"/>
                <a:gd name="connsiteY1" fmla="*/ 301922 h 664035"/>
                <a:gd name="connsiteX2" fmla="*/ 210459 w 521225"/>
                <a:gd name="connsiteY2" fmla="*/ 284066 h 664035"/>
                <a:gd name="connsiteX3" fmla="*/ 267595 w 521225"/>
                <a:gd name="connsiteY3" fmla="*/ 0 h 664035"/>
                <a:gd name="connsiteX4" fmla="*/ 291510 w 521225"/>
                <a:gd name="connsiteY4" fmla="*/ 13276 h 664035"/>
                <a:gd name="connsiteX5" fmla="*/ 297678 w 521225"/>
                <a:gd name="connsiteY5" fmla="*/ 31451 h 664035"/>
                <a:gd name="connsiteX6" fmla="*/ 320565 w 521225"/>
                <a:gd name="connsiteY6" fmla="*/ 283827 h 664035"/>
                <a:gd name="connsiteX7" fmla="*/ 484654 w 521225"/>
                <a:gd name="connsiteY7" fmla="*/ 298889 h 664035"/>
                <a:gd name="connsiteX8" fmla="*/ 503917 w 521225"/>
                <a:gd name="connsiteY8" fmla="*/ 354829 h 664035"/>
                <a:gd name="connsiteX9" fmla="*/ 309863 w 521225"/>
                <a:gd name="connsiteY9" fmla="*/ 394993 h 664035"/>
                <a:gd name="connsiteX10" fmla="*/ 233044 w 521225"/>
                <a:gd name="connsiteY10" fmla="*/ 649736 h 664035"/>
                <a:gd name="connsiteX11" fmla="*/ 211279 w 521225"/>
                <a:gd name="connsiteY11" fmla="*/ 564125 h 664035"/>
                <a:gd name="connsiteX12" fmla="*/ 199277 w 521225"/>
                <a:gd name="connsiteY12" fmla="*/ 419377 h 664035"/>
                <a:gd name="connsiteX13" fmla="*/ 10727 w 521225"/>
                <a:gd name="connsiteY13" fmla="*/ 358120 h 664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1225" h="664035">
                  <a:moveTo>
                    <a:pt x="10727" y="358120"/>
                  </a:moveTo>
                  <a:cubicBezTo>
                    <a:pt x="-3451" y="353019"/>
                    <a:pt x="-29255" y="301279"/>
                    <a:pt x="131127" y="301922"/>
                  </a:cubicBezTo>
                  <a:cubicBezTo>
                    <a:pt x="169672" y="302077"/>
                    <a:pt x="203674" y="317884"/>
                    <a:pt x="210459" y="284066"/>
                  </a:cubicBezTo>
                  <a:cubicBezTo>
                    <a:pt x="218786" y="242557"/>
                    <a:pt x="212361" y="0"/>
                    <a:pt x="267595" y="0"/>
                  </a:cubicBezTo>
                  <a:cubicBezTo>
                    <a:pt x="277284" y="88"/>
                    <a:pt x="286275" y="5080"/>
                    <a:pt x="291510" y="13276"/>
                  </a:cubicBezTo>
                  <a:cubicBezTo>
                    <a:pt x="294602" y="18927"/>
                    <a:pt x="296689" y="25078"/>
                    <a:pt x="297678" y="31451"/>
                  </a:cubicBezTo>
                  <a:cubicBezTo>
                    <a:pt x="309941" y="89413"/>
                    <a:pt x="297082" y="271531"/>
                    <a:pt x="320565" y="283827"/>
                  </a:cubicBezTo>
                  <a:cubicBezTo>
                    <a:pt x="343490" y="295830"/>
                    <a:pt x="461862" y="293328"/>
                    <a:pt x="484654" y="298889"/>
                  </a:cubicBezTo>
                  <a:cubicBezTo>
                    <a:pt x="521016" y="307758"/>
                    <a:pt x="535346" y="336598"/>
                    <a:pt x="503917" y="354829"/>
                  </a:cubicBezTo>
                  <a:cubicBezTo>
                    <a:pt x="471232" y="373790"/>
                    <a:pt x="319197" y="357912"/>
                    <a:pt x="309863" y="394993"/>
                  </a:cubicBezTo>
                  <a:cubicBezTo>
                    <a:pt x="300132" y="433650"/>
                    <a:pt x="287034" y="732074"/>
                    <a:pt x="233044" y="649736"/>
                  </a:cubicBezTo>
                  <a:cubicBezTo>
                    <a:pt x="216847" y="625035"/>
                    <a:pt x="216555" y="592639"/>
                    <a:pt x="211279" y="564125"/>
                  </a:cubicBezTo>
                  <a:cubicBezTo>
                    <a:pt x="204576" y="527895"/>
                    <a:pt x="206543" y="455485"/>
                    <a:pt x="199277" y="419377"/>
                  </a:cubicBezTo>
                  <a:cubicBezTo>
                    <a:pt x="187153" y="359132"/>
                    <a:pt x="97261" y="389254"/>
                    <a:pt x="10727" y="358120"/>
                  </a:cubicBezTo>
                  <a:close/>
                </a:path>
              </a:pathLst>
            </a:custGeom>
            <a:grpFill/>
            <a:ln w="9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 dirty="0">
                <a:latin typeface="Mulish Light" pitchFamily="2" charset="77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4820401-68C3-F333-F911-E63C1D52EE5B}"/>
                </a:ext>
              </a:extLst>
            </p:cNvPr>
            <p:cNvSpPr/>
            <p:nvPr/>
          </p:nvSpPr>
          <p:spPr>
            <a:xfrm>
              <a:off x="29187305" y="10545734"/>
              <a:ext cx="476029" cy="558903"/>
            </a:xfrm>
            <a:custGeom>
              <a:avLst/>
              <a:gdLst>
                <a:gd name="connsiteX0" fmla="*/ 474815 w 476029"/>
                <a:gd name="connsiteY0" fmla="*/ 261415 h 558903"/>
                <a:gd name="connsiteX1" fmla="*/ 467438 w 476029"/>
                <a:gd name="connsiteY1" fmla="*/ 254466 h 558903"/>
                <a:gd name="connsiteX2" fmla="*/ 310365 w 476029"/>
                <a:gd name="connsiteY2" fmla="*/ 246871 h 558903"/>
                <a:gd name="connsiteX3" fmla="*/ 268621 w 476029"/>
                <a:gd name="connsiteY3" fmla="*/ 210777 h 558903"/>
                <a:gd name="connsiteX4" fmla="*/ 246573 w 476029"/>
                <a:gd name="connsiteY4" fmla="*/ 32852 h 558903"/>
                <a:gd name="connsiteX5" fmla="*/ 245467 w 476029"/>
                <a:gd name="connsiteY5" fmla="*/ 11559 h 558903"/>
                <a:gd name="connsiteX6" fmla="*/ 230553 w 476029"/>
                <a:gd name="connsiteY6" fmla="*/ 120 h 558903"/>
                <a:gd name="connsiteX7" fmla="*/ 219983 w 476029"/>
                <a:gd name="connsiteY7" fmla="*/ 8439 h 558903"/>
                <a:gd name="connsiteX8" fmla="*/ 210190 w 476029"/>
                <a:gd name="connsiteY8" fmla="*/ 99601 h 558903"/>
                <a:gd name="connsiteX9" fmla="*/ 190682 w 476029"/>
                <a:gd name="connsiteY9" fmla="*/ 231134 h 558903"/>
                <a:gd name="connsiteX10" fmla="*/ 141165 w 476029"/>
                <a:gd name="connsiteY10" fmla="*/ 256921 h 558903"/>
                <a:gd name="connsiteX11" fmla="*/ 22204 w 476029"/>
                <a:gd name="connsiteY11" fmla="*/ 285672 h 558903"/>
                <a:gd name="connsiteX12" fmla="*/ 11222 w 476029"/>
                <a:gd name="connsiteY12" fmla="*/ 288475 h 558903"/>
                <a:gd name="connsiteX13" fmla="*/ 512 w 476029"/>
                <a:gd name="connsiteY13" fmla="*/ 307051 h 558903"/>
                <a:gd name="connsiteX14" fmla="*/ 11829 w 476029"/>
                <a:gd name="connsiteY14" fmla="*/ 317967 h 558903"/>
                <a:gd name="connsiteX15" fmla="*/ 70806 w 476029"/>
                <a:gd name="connsiteY15" fmla="*/ 321305 h 558903"/>
                <a:gd name="connsiteX16" fmla="*/ 167099 w 476029"/>
                <a:gd name="connsiteY16" fmla="*/ 319227 h 558903"/>
                <a:gd name="connsiteX17" fmla="*/ 184885 w 476029"/>
                <a:gd name="connsiteY17" fmla="*/ 322501 h 558903"/>
                <a:gd name="connsiteX18" fmla="*/ 194489 w 476029"/>
                <a:gd name="connsiteY18" fmla="*/ 337317 h 558903"/>
                <a:gd name="connsiteX19" fmla="*/ 239063 w 476029"/>
                <a:gd name="connsiteY19" fmla="*/ 548981 h 558903"/>
                <a:gd name="connsiteX20" fmla="*/ 257933 w 476029"/>
                <a:gd name="connsiteY20" fmla="*/ 558051 h 558903"/>
                <a:gd name="connsiteX21" fmla="*/ 267362 w 476029"/>
                <a:gd name="connsiteY21" fmla="*/ 547604 h 558903"/>
                <a:gd name="connsiteX22" fmla="*/ 283937 w 476029"/>
                <a:gd name="connsiteY22" fmla="*/ 329680 h 558903"/>
                <a:gd name="connsiteX23" fmla="*/ 349597 w 476029"/>
                <a:gd name="connsiteY23" fmla="*/ 305749 h 558903"/>
                <a:gd name="connsiteX24" fmla="*/ 474815 w 476029"/>
                <a:gd name="connsiteY24" fmla="*/ 261415 h 55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6029" h="558903">
                  <a:moveTo>
                    <a:pt x="474815" y="261415"/>
                  </a:moveTo>
                  <a:cubicBezTo>
                    <a:pt x="473599" y="258048"/>
                    <a:pt x="470858" y="255466"/>
                    <a:pt x="467438" y="254466"/>
                  </a:cubicBezTo>
                  <a:cubicBezTo>
                    <a:pt x="424425" y="241497"/>
                    <a:pt x="363188" y="250370"/>
                    <a:pt x="310365" y="246871"/>
                  </a:cubicBezTo>
                  <a:cubicBezTo>
                    <a:pt x="290052" y="245418"/>
                    <a:pt x="273089" y="230750"/>
                    <a:pt x="268621" y="210777"/>
                  </a:cubicBezTo>
                  <a:cubicBezTo>
                    <a:pt x="261961" y="181704"/>
                    <a:pt x="254786" y="129118"/>
                    <a:pt x="246573" y="32852"/>
                  </a:cubicBezTo>
                  <a:cubicBezTo>
                    <a:pt x="245978" y="25865"/>
                    <a:pt x="246252" y="18610"/>
                    <a:pt x="245467" y="11559"/>
                  </a:cubicBezTo>
                  <a:cubicBezTo>
                    <a:pt x="244490" y="4260"/>
                    <a:pt x="237814" y="-861"/>
                    <a:pt x="230553" y="120"/>
                  </a:cubicBezTo>
                  <a:cubicBezTo>
                    <a:pt x="225791" y="764"/>
                    <a:pt x="221748" y="3946"/>
                    <a:pt x="219983" y="8439"/>
                  </a:cubicBezTo>
                  <a:cubicBezTo>
                    <a:pt x="215836" y="19068"/>
                    <a:pt x="212388" y="88393"/>
                    <a:pt x="210190" y="99601"/>
                  </a:cubicBezTo>
                  <a:cubicBezTo>
                    <a:pt x="202682" y="137890"/>
                    <a:pt x="202794" y="208895"/>
                    <a:pt x="190682" y="231134"/>
                  </a:cubicBezTo>
                  <a:cubicBezTo>
                    <a:pt x="177560" y="255230"/>
                    <a:pt x="165294" y="251094"/>
                    <a:pt x="141165" y="256921"/>
                  </a:cubicBezTo>
                  <a:cubicBezTo>
                    <a:pt x="101510" y="266500"/>
                    <a:pt x="61856" y="276083"/>
                    <a:pt x="22204" y="285672"/>
                  </a:cubicBezTo>
                  <a:cubicBezTo>
                    <a:pt x="18565" y="286551"/>
                    <a:pt x="14878" y="287456"/>
                    <a:pt x="11222" y="288475"/>
                  </a:cubicBezTo>
                  <a:cubicBezTo>
                    <a:pt x="3162" y="290630"/>
                    <a:pt x="-1633" y="298948"/>
                    <a:pt x="512" y="307051"/>
                  </a:cubicBezTo>
                  <a:cubicBezTo>
                    <a:pt x="1962" y="312528"/>
                    <a:pt x="6326" y="316737"/>
                    <a:pt x="11829" y="317967"/>
                  </a:cubicBezTo>
                  <a:cubicBezTo>
                    <a:pt x="31303" y="321281"/>
                    <a:pt x="51084" y="322401"/>
                    <a:pt x="70806" y="321305"/>
                  </a:cubicBezTo>
                  <a:lnTo>
                    <a:pt x="167099" y="319227"/>
                  </a:lnTo>
                  <a:cubicBezTo>
                    <a:pt x="173221" y="318483"/>
                    <a:pt x="179423" y="319625"/>
                    <a:pt x="184885" y="322501"/>
                  </a:cubicBezTo>
                  <a:cubicBezTo>
                    <a:pt x="189528" y="326328"/>
                    <a:pt x="192882" y="331502"/>
                    <a:pt x="194489" y="337317"/>
                  </a:cubicBezTo>
                  <a:cubicBezTo>
                    <a:pt x="219515" y="403600"/>
                    <a:pt x="216243" y="481892"/>
                    <a:pt x="239063" y="548981"/>
                  </a:cubicBezTo>
                  <a:cubicBezTo>
                    <a:pt x="241784" y="556722"/>
                    <a:pt x="250233" y="560787"/>
                    <a:pt x="257933" y="558051"/>
                  </a:cubicBezTo>
                  <a:cubicBezTo>
                    <a:pt x="262624" y="556380"/>
                    <a:pt x="266167" y="552457"/>
                    <a:pt x="267362" y="547604"/>
                  </a:cubicBezTo>
                  <a:cubicBezTo>
                    <a:pt x="279327" y="500649"/>
                    <a:pt x="279056" y="341135"/>
                    <a:pt x="283937" y="329680"/>
                  </a:cubicBezTo>
                  <a:cubicBezTo>
                    <a:pt x="292968" y="308489"/>
                    <a:pt x="327602" y="312274"/>
                    <a:pt x="349597" y="305749"/>
                  </a:cubicBezTo>
                  <a:cubicBezTo>
                    <a:pt x="388305" y="294266"/>
                    <a:pt x="488139" y="300190"/>
                    <a:pt x="474815" y="261415"/>
                  </a:cubicBezTo>
                  <a:close/>
                </a:path>
              </a:pathLst>
            </a:custGeom>
            <a:grpFill/>
            <a:ln w="9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 dirty="0">
                <a:latin typeface="Mulish Light" pitchFamily="2" charset="7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EBE3658-201B-712E-867E-2EB391195D5B}"/>
              </a:ext>
            </a:extLst>
          </p:cNvPr>
          <p:cNvSpPr txBox="1"/>
          <p:nvPr/>
        </p:nvSpPr>
        <p:spPr>
          <a:xfrm>
            <a:off x="1520825" y="9021306"/>
            <a:ext cx="7851775" cy="286232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r">
              <a:defRPr sz="7200">
                <a:solidFill>
                  <a:schemeClr val="tx2"/>
                </a:solidFill>
                <a:latin typeface="Heebo Medium" pitchFamily="2" charset="-79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l"/>
            <a:r>
              <a:rPr lang="en-US" sz="6000" dirty="0"/>
              <a:t>AI Multimedia Suite: Audio, Translation, and Captioning</a:t>
            </a:r>
            <a:endParaRPr lang="en-US" sz="34400" dirty="0">
              <a:solidFill>
                <a:schemeClr val="tx1"/>
              </a:solidFill>
              <a:latin typeface="Mulish Light" pitchFamily="2" charset="77"/>
              <a:cs typeface="Space Grotesk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8F99A7-A77F-7431-00DB-01F855249CC4}"/>
              </a:ext>
            </a:extLst>
          </p:cNvPr>
          <p:cNvSpPr txBox="1"/>
          <p:nvPr/>
        </p:nvSpPr>
        <p:spPr>
          <a:xfrm>
            <a:off x="1520826" y="6528316"/>
            <a:ext cx="7851775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r">
              <a:defRPr sz="7200">
                <a:solidFill>
                  <a:schemeClr val="tx2"/>
                </a:solidFill>
                <a:latin typeface="Heebo Medium" pitchFamily="2" charset="-79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ctr"/>
            <a:r>
              <a:rPr lang="en-US" sz="9600" dirty="0" err="1">
                <a:latin typeface="Mulish Black" pitchFamily="2" charset="77"/>
                <a:cs typeface="Space Grotesk" pitchFamily="2" charset="77"/>
              </a:rPr>
              <a:t>Rabyte</a:t>
            </a:r>
            <a:endParaRPr lang="en-US" sz="9600" dirty="0">
              <a:latin typeface="Mulish Black" pitchFamily="2" charset="77"/>
              <a:cs typeface="Space Grotes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5584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28134C-52AC-3EA8-17A7-977DD33695A5}"/>
              </a:ext>
            </a:extLst>
          </p:cNvPr>
          <p:cNvSpPr/>
          <p:nvPr/>
        </p:nvSpPr>
        <p:spPr>
          <a:xfrm>
            <a:off x="6326935" y="0"/>
            <a:ext cx="18137800" cy="1371600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ulish Light" pitchFamily="2" charset="77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EAB0E61-BB08-1CBC-E726-DC59F60077FF}"/>
              </a:ext>
            </a:extLst>
          </p:cNvPr>
          <p:cNvSpPr/>
          <p:nvPr/>
        </p:nvSpPr>
        <p:spPr>
          <a:xfrm flipH="1">
            <a:off x="-12592377" y="3099446"/>
            <a:ext cx="16001692" cy="14475283"/>
          </a:xfrm>
          <a:custGeom>
            <a:avLst/>
            <a:gdLst>
              <a:gd name="connsiteX0" fmla="*/ 16459 w 3170326"/>
              <a:gd name="connsiteY0" fmla="*/ 771778 h 2867907"/>
              <a:gd name="connsiteX1" fmla="*/ 124132 w 3170326"/>
              <a:gd name="connsiteY1" fmla="*/ 593312 h 2867907"/>
              <a:gd name="connsiteX2" fmla="*/ 516841 w 3170326"/>
              <a:gd name="connsiteY2" fmla="*/ 938266 h 2867907"/>
              <a:gd name="connsiteX3" fmla="*/ 604105 w 3170326"/>
              <a:gd name="connsiteY3" fmla="*/ 977788 h 2867907"/>
              <a:gd name="connsiteX4" fmla="*/ 715486 w 3170326"/>
              <a:gd name="connsiteY4" fmla="*/ 928792 h 2867907"/>
              <a:gd name="connsiteX5" fmla="*/ 970409 w 3170326"/>
              <a:gd name="connsiteY5" fmla="*/ 558304 h 2867907"/>
              <a:gd name="connsiteX6" fmla="*/ 1337160 w 3170326"/>
              <a:gd name="connsiteY6" fmla="*/ 213100 h 2867907"/>
              <a:gd name="connsiteX7" fmla="*/ 2221996 w 3170326"/>
              <a:gd name="connsiteY7" fmla="*/ 40915 h 2867907"/>
              <a:gd name="connsiteX8" fmla="*/ 2083637 w 3170326"/>
              <a:gd name="connsiteY8" fmla="*/ 465569 h 2867907"/>
              <a:gd name="connsiteX9" fmla="*/ 1653500 w 3170326"/>
              <a:gd name="connsiteY9" fmla="*/ 913139 h 2867907"/>
              <a:gd name="connsiteX10" fmla="*/ 1625410 w 3170326"/>
              <a:gd name="connsiteY10" fmla="*/ 994582 h 2867907"/>
              <a:gd name="connsiteX11" fmla="*/ 1707732 w 3170326"/>
              <a:gd name="connsiteY11" fmla="*/ 1062689 h 2867907"/>
              <a:gd name="connsiteX12" fmla="*/ 1819418 w 3170326"/>
              <a:gd name="connsiteY12" fmla="*/ 1038871 h 2867907"/>
              <a:gd name="connsiteX13" fmla="*/ 2406203 w 3170326"/>
              <a:gd name="connsiteY13" fmla="*/ 805733 h 2867907"/>
              <a:gd name="connsiteX14" fmla="*/ 3154895 w 3170326"/>
              <a:gd name="connsiteY14" fmla="*/ 1098720 h 2867907"/>
              <a:gd name="connsiteX15" fmla="*/ 2818202 w 3170326"/>
              <a:gd name="connsiteY15" fmla="*/ 1401924 h 2867907"/>
              <a:gd name="connsiteX16" fmla="*/ 2455178 w 3170326"/>
              <a:gd name="connsiteY16" fmla="*/ 1483680 h 2867907"/>
              <a:gd name="connsiteX17" fmla="*/ 1806119 w 3170326"/>
              <a:gd name="connsiteY17" fmla="*/ 1531885 h 2867907"/>
              <a:gd name="connsiteX18" fmla="*/ 1616978 w 3170326"/>
              <a:gd name="connsiteY18" fmla="*/ 1808240 h 2867907"/>
              <a:gd name="connsiteX19" fmla="*/ 1252138 w 3170326"/>
              <a:gd name="connsiteY19" fmla="*/ 2799106 h 2867907"/>
              <a:gd name="connsiteX20" fmla="*/ 961265 w 3170326"/>
              <a:gd name="connsiteY20" fmla="*/ 2752649 h 2867907"/>
              <a:gd name="connsiteX21" fmla="*/ 787331 w 3170326"/>
              <a:gd name="connsiteY21" fmla="*/ 1769796 h 2867907"/>
              <a:gd name="connsiteX22" fmla="*/ 128824 w 3170326"/>
              <a:gd name="connsiteY22" fmla="*/ 1595060 h 2867907"/>
              <a:gd name="connsiteX23" fmla="*/ 16459 w 3170326"/>
              <a:gd name="connsiteY23" fmla="*/ 771778 h 286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70326" h="2867907">
                <a:moveTo>
                  <a:pt x="16459" y="771778"/>
                </a:moveTo>
                <a:cubicBezTo>
                  <a:pt x="25269" y="706112"/>
                  <a:pt x="51676" y="613783"/>
                  <a:pt x="124132" y="593312"/>
                </a:cubicBezTo>
                <a:cubicBezTo>
                  <a:pt x="278553" y="549685"/>
                  <a:pt x="415930" y="862060"/>
                  <a:pt x="516841" y="938266"/>
                </a:cubicBezTo>
                <a:cubicBezTo>
                  <a:pt x="542671" y="957772"/>
                  <a:pt x="571848" y="975079"/>
                  <a:pt x="604105" y="977788"/>
                </a:cubicBezTo>
                <a:cubicBezTo>
                  <a:pt x="645918" y="981295"/>
                  <a:pt x="686612" y="959235"/>
                  <a:pt x="715486" y="928792"/>
                </a:cubicBezTo>
                <a:cubicBezTo>
                  <a:pt x="814984" y="823900"/>
                  <a:pt x="878242" y="672492"/>
                  <a:pt x="970409" y="558304"/>
                </a:cubicBezTo>
                <a:cubicBezTo>
                  <a:pt x="1076182" y="427269"/>
                  <a:pt x="1197450" y="307800"/>
                  <a:pt x="1337160" y="213100"/>
                </a:cubicBezTo>
                <a:cubicBezTo>
                  <a:pt x="1574601" y="52156"/>
                  <a:pt x="1939535" y="-65864"/>
                  <a:pt x="2221996" y="40915"/>
                </a:cubicBezTo>
                <a:cubicBezTo>
                  <a:pt x="2441566" y="123917"/>
                  <a:pt x="2166795" y="382795"/>
                  <a:pt x="2083637" y="465569"/>
                </a:cubicBezTo>
                <a:cubicBezTo>
                  <a:pt x="1937083" y="611441"/>
                  <a:pt x="1769407" y="739392"/>
                  <a:pt x="1653500" y="913139"/>
                </a:cubicBezTo>
                <a:cubicBezTo>
                  <a:pt x="1637188" y="937586"/>
                  <a:pt x="1621417" y="965470"/>
                  <a:pt x="1625410" y="994582"/>
                </a:cubicBezTo>
                <a:cubicBezTo>
                  <a:pt x="1630619" y="1032656"/>
                  <a:pt x="1669470" y="1058963"/>
                  <a:pt x="1707732" y="1062689"/>
                </a:cubicBezTo>
                <a:cubicBezTo>
                  <a:pt x="1745984" y="1066415"/>
                  <a:pt x="1783609" y="1052843"/>
                  <a:pt x="1819418" y="1038871"/>
                </a:cubicBezTo>
                <a:cubicBezTo>
                  <a:pt x="2015574" y="962315"/>
                  <a:pt x="2204695" y="866824"/>
                  <a:pt x="2406203" y="805733"/>
                </a:cubicBezTo>
                <a:cubicBezTo>
                  <a:pt x="2636961" y="735779"/>
                  <a:pt x="3277437" y="657610"/>
                  <a:pt x="3154895" y="1098720"/>
                </a:cubicBezTo>
                <a:cubicBezTo>
                  <a:pt x="3111567" y="1254694"/>
                  <a:pt x="2960849" y="1348187"/>
                  <a:pt x="2818202" y="1401924"/>
                </a:cubicBezTo>
                <a:cubicBezTo>
                  <a:pt x="2701564" y="1445843"/>
                  <a:pt x="2579383" y="1473358"/>
                  <a:pt x="2455178" y="1483680"/>
                </a:cubicBezTo>
                <a:cubicBezTo>
                  <a:pt x="2238252" y="1501671"/>
                  <a:pt x="2014072" y="1467561"/>
                  <a:pt x="1806119" y="1531885"/>
                </a:cubicBezTo>
                <a:cubicBezTo>
                  <a:pt x="1660972" y="1576793"/>
                  <a:pt x="1604459" y="1659841"/>
                  <a:pt x="1616978" y="1808240"/>
                </a:cubicBezTo>
                <a:cubicBezTo>
                  <a:pt x="1646437" y="2157474"/>
                  <a:pt x="1480216" y="2540923"/>
                  <a:pt x="1252138" y="2799106"/>
                </a:cubicBezTo>
                <a:cubicBezTo>
                  <a:pt x="1157335" y="2906428"/>
                  <a:pt x="1016646" y="2886127"/>
                  <a:pt x="961265" y="2752649"/>
                </a:cubicBezTo>
                <a:cubicBezTo>
                  <a:pt x="852565" y="2490683"/>
                  <a:pt x="1048758" y="1943296"/>
                  <a:pt x="787331" y="1769796"/>
                </a:cubicBezTo>
                <a:cubicBezTo>
                  <a:pt x="573497" y="1627888"/>
                  <a:pt x="281469" y="1879275"/>
                  <a:pt x="128824" y="1595060"/>
                </a:cubicBezTo>
                <a:cubicBezTo>
                  <a:pt x="-2053" y="1351381"/>
                  <a:pt x="-19758" y="1041751"/>
                  <a:pt x="16459" y="771778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9496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93EA24-B850-3E26-8909-D39D63FDD837}"/>
              </a:ext>
            </a:extLst>
          </p:cNvPr>
          <p:cNvGrpSpPr/>
          <p:nvPr/>
        </p:nvGrpSpPr>
        <p:grpSpPr>
          <a:xfrm>
            <a:off x="3782463" y="1807696"/>
            <a:ext cx="770100" cy="1087657"/>
            <a:chOff x="28893234" y="10016980"/>
            <a:chExt cx="770100" cy="1087657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4005F4C-756E-2B69-7404-32CB8DE5514B}"/>
                </a:ext>
              </a:extLst>
            </p:cNvPr>
            <p:cNvSpPr/>
            <p:nvPr/>
          </p:nvSpPr>
          <p:spPr>
            <a:xfrm>
              <a:off x="28893234" y="10016980"/>
              <a:ext cx="521225" cy="664035"/>
            </a:xfrm>
            <a:custGeom>
              <a:avLst/>
              <a:gdLst>
                <a:gd name="connsiteX0" fmla="*/ 10727 w 521225"/>
                <a:gd name="connsiteY0" fmla="*/ 358120 h 664035"/>
                <a:gd name="connsiteX1" fmla="*/ 131127 w 521225"/>
                <a:gd name="connsiteY1" fmla="*/ 301922 h 664035"/>
                <a:gd name="connsiteX2" fmla="*/ 210459 w 521225"/>
                <a:gd name="connsiteY2" fmla="*/ 284066 h 664035"/>
                <a:gd name="connsiteX3" fmla="*/ 267595 w 521225"/>
                <a:gd name="connsiteY3" fmla="*/ 0 h 664035"/>
                <a:gd name="connsiteX4" fmla="*/ 291510 w 521225"/>
                <a:gd name="connsiteY4" fmla="*/ 13276 h 664035"/>
                <a:gd name="connsiteX5" fmla="*/ 297678 w 521225"/>
                <a:gd name="connsiteY5" fmla="*/ 31451 h 664035"/>
                <a:gd name="connsiteX6" fmla="*/ 320565 w 521225"/>
                <a:gd name="connsiteY6" fmla="*/ 283827 h 664035"/>
                <a:gd name="connsiteX7" fmla="*/ 484654 w 521225"/>
                <a:gd name="connsiteY7" fmla="*/ 298889 h 664035"/>
                <a:gd name="connsiteX8" fmla="*/ 503917 w 521225"/>
                <a:gd name="connsiteY8" fmla="*/ 354829 h 664035"/>
                <a:gd name="connsiteX9" fmla="*/ 309863 w 521225"/>
                <a:gd name="connsiteY9" fmla="*/ 394993 h 664035"/>
                <a:gd name="connsiteX10" fmla="*/ 233044 w 521225"/>
                <a:gd name="connsiteY10" fmla="*/ 649736 h 664035"/>
                <a:gd name="connsiteX11" fmla="*/ 211279 w 521225"/>
                <a:gd name="connsiteY11" fmla="*/ 564125 h 664035"/>
                <a:gd name="connsiteX12" fmla="*/ 199277 w 521225"/>
                <a:gd name="connsiteY12" fmla="*/ 419377 h 664035"/>
                <a:gd name="connsiteX13" fmla="*/ 10727 w 521225"/>
                <a:gd name="connsiteY13" fmla="*/ 358120 h 664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1225" h="664035">
                  <a:moveTo>
                    <a:pt x="10727" y="358120"/>
                  </a:moveTo>
                  <a:cubicBezTo>
                    <a:pt x="-3451" y="353019"/>
                    <a:pt x="-29255" y="301279"/>
                    <a:pt x="131127" y="301922"/>
                  </a:cubicBezTo>
                  <a:cubicBezTo>
                    <a:pt x="169672" y="302077"/>
                    <a:pt x="203674" y="317884"/>
                    <a:pt x="210459" y="284066"/>
                  </a:cubicBezTo>
                  <a:cubicBezTo>
                    <a:pt x="218786" y="242557"/>
                    <a:pt x="212361" y="0"/>
                    <a:pt x="267595" y="0"/>
                  </a:cubicBezTo>
                  <a:cubicBezTo>
                    <a:pt x="277284" y="88"/>
                    <a:pt x="286275" y="5080"/>
                    <a:pt x="291510" y="13276"/>
                  </a:cubicBezTo>
                  <a:cubicBezTo>
                    <a:pt x="294602" y="18927"/>
                    <a:pt x="296689" y="25078"/>
                    <a:pt x="297678" y="31451"/>
                  </a:cubicBezTo>
                  <a:cubicBezTo>
                    <a:pt x="309941" y="89413"/>
                    <a:pt x="297082" y="271531"/>
                    <a:pt x="320565" y="283827"/>
                  </a:cubicBezTo>
                  <a:cubicBezTo>
                    <a:pt x="343490" y="295830"/>
                    <a:pt x="461862" y="293328"/>
                    <a:pt x="484654" y="298889"/>
                  </a:cubicBezTo>
                  <a:cubicBezTo>
                    <a:pt x="521016" y="307758"/>
                    <a:pt x="535346" y="336598"/>
                    <a:pt x="503917" y="354829"/>
                  </a:cubicBezTo>
                  <a:cubicBezTo>
                    <a:pt x="471232" y="373790"/>
                    <a:pt x="319197" y="357912"/>
                    <a:pt x="309863" y="394993"/>
                  </a:cubicBezTo>
                  <a:cubicBezTo>
                    <a:pt x="300132" y="433650"/>
                    <a:pt x="287034" y="732074"/>
                    <a:pt x="233044" y="649736"/>
                  </a:cubicBezTo>
                  <a:cubicBezTo>
                    <a:pt x="216847" y="625035"/>
                    <a:pt x="216555" y="592639"/>
                    <a:pt x="211279" y="564125"/>
                  </a:cubicBezTo>
                  <a:cubicBezTo>
                    <a:pt x="204576" y="527895"/>
                    <a:pt x="206543" y="455485"/>
                    <a:pt x="199277" y="419377"/>
                  </a:cubicBezTo>
                  <a:cubicBezTo>
                    <a:pt x="187153" y="359132"/>
                    <a:pt x="97261" y="389254"/>
                    <a:pt x="10727" y="358120"/>
                  </a:cubicBezTo>
                  <a:close/>
                </a:path>
              </a:pathLst>
            </a:custGeom>
            <a:grpFill/>
            <a:ln w="9409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V" dirty="0">
                <a:latin typeface="Mulish Light" pitchFamily="2" charset="77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44C47E9-1E41-B46F-8CF5-B0119BF50FB3}"/>
                </a:ext>
              </a:extLst>
            </p:cNvPr>
            <p:cNvSpPr/>
            <p:nvPr/>
          </p:nvSpPr>
          <p:spPr>
            <a:xfrm>
              <a:off x="29187305" y="10545734"/>
              <a:ext cx="476029" cy="558903"/>
            </a:xfrm>
            <a:custGeom>
              <a:avLst/>
              <a:gdLst>
                <a:gd name="connsiteX0" fmla="*/ 474815 w 476029"/>
                <a:gd name="connsiteY0" fmla="*/ 261415 h 558903"/>
                <a:gd name="connsiteX1" fmla="*/ 467438 w 476029"/>
                <a:gd name="connsiteY1" fmla="*/ 254466 h 558903"/>
                <a:gd name="connsiteX2" fmla="*/ 310365 w 476029"/>
                <a:gd name="connsiteY2" fmla="*/ 246871 h 558903"/>
                <a:gd name="connsiteX3" fmla="*/ 268621 w 476029"/>
                <a:gd name="connsiteY3" fmla="*/ 210777 h 558903"/>
                <a:gd name="connsiteX4" fmla="*/ 246573 w 476029"/>
                <a:gd name="connsiteY4" fmla="*/ 32852 h 558903"/>
                <a:gd name="connsiteX5" fmla="*/ 245467 w 476029"/>
                <a:gd name="connsiteY5" fmla="*/ 11559 h 558903"/>
                <a:gd name="connsiteX6" fmla="*/ 230553 w 476029"/>
                <a:gd name="connsiteY6" fmla="*/ 120 h 558903"/>
                <a:gd name="connsiteX7" fmla="*/ 219983 w 476029"/>
                <a:gd name="connsiteY7" fmla="*/ 8439 h 558903"/>
                <a:gd name="connsiteX8" fmla="*/ 210190 w 476029"/>
                <a:gd name="connsiteY8" fmla="*/ 99601 h 558903"/>
                <a:gd name="connsiteX9" fmla="*/ 190682 w 476029"/>
                <a:gd name="connsiteY9" fmla="*/ 231134 h 558903"/>
                <a:gd name="connsiteX10" fmla="*/ 141165 w 476029"/>
                <a:gd name="connsiteY10" fmla="*/ 256921 h 558903"/>
                <a:gd name="connsiteX11" fmla="*/ 22204 w 476029"/>
                <a:gd name="connsiteY11" fmla="*/ 285672 h 558903"/>
                <a:gd name="connsiteX12" fmla="*/ 11222 w 476029"/>
                <a:gd name="connsiteY12" fmla="*/ 288475 h 558903"/>
                <a:gd name="connsiteX13" fmla="*/ 512 w 476029"/>
                <a:gd name="connsiteY13" fmla="*/ 307051 h 558903"/>
                <a:gd name="connsiteX14" fmla="*/ 11829 w 476029"/>
                <a:gd name="connsiteY14" fmla="*/ 317967 h 558903"/>
                <a:gd name="connsiteX15" fmla="*/ 70806 w 476029"/>
                <a:gd name="connsiteY15" fmla="*/ 321305 h 558903"/>
                <a:gd name="connsiteX16" fmla="*/ 167099 w 476029"/>
                <a:gd name="connsiteY16" fmla="*/ 319227 h 558903"/>
                <a:gd name="connsiteX17" fmla="*/ 184885 w 476029"/>
                <a:gd name="connsiteY17" fmla="*/ 322501 h 558903"/>
                <a:gd name="connsiteX18" fmla="*/ 194489 w 476029"/>
                <a:gd name="connsiteY18" fmla="*/ 337317 h 558903"/>
                <a:gd name="connsiteX19" fmla="*/ 239063 w 476029"/>
                <a:gd name="connsiteY19" fmla="*/ 548981 h 558903"/>
                <a:gd name="connsiteX20" fmla="*/ 257933 w 476029"/>
                <a:gd name="connsiteY20" fmla="*/ 558051 h 558903"/>
                <a:gd name="connsiteX21" fmla="*/ 267362 w 476029"/>
                <a:gd name="connsiteY21" fmla="*/ 547604 h 558903"/>
                <a:gd name="connsiteX22" fmla="*/ 283937 w 476029"/>
                <a:gd name="connsiteY22" fmla="*/ 329680 h 558903"/>
                <a:gd name="connsiteX23" fmla="*/ 349597 w 476029"/>
                <a:gd name="connsiteY23" fmla="*/ 305749 h 558903"/>
                <a:gd name="connsiteX24" fmla="*/ 474815 w 476029"/>
                <a:gd name="connsiteY24" fmla="*/ 261415 h 55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6029" h="558903">
                  <a:moveTo>
                    <a:pt x="474815" y="261415"/>
                  </a:moveTo>
                  <a:cubicBezTo>
                    <a:pt x="473599" y="258048"/>
                    <a:pt x="470858" y="255466"/>
                    <a:pt x="467438" y="254466"/>
                  </a:cubicBezTo>
                  <a:cubicBezTo>
                    <a:pt x="424425" y="241497"/>
                    <a:pt x="363188" y="250370"/>
                    <a:pt x="310365" y="246871"/>
                  </a:cubicBezTo>
                  <a:cubicBezTo>
                    <a:pt x="290052" y="245418"/>
                    <a:pt x="273089" y="230750"/>
                    <a:pt x="268621" y="210777"/>
                  </a:cubicBezTo>
                  <a:cubicBezTo>
                    <a:pt x="261961" y="181704"/>
                    <a:pt x="254786" y="129118"/>
                    <a:pt x="246573" y="32852"/>
                  </a:cubicBezTo>
                  <a:cubicBezTo>
                    <a:pt x="245978" y="25865"/>
                    <a:pt x="246252" y="18610"/>
                    <a:pt x="245467" y="11559"/>
                  </a:cubicBezTo>
                  <a:cubicBezTo>
                    <a:pt x="244490" y="4260"/>
                    <a:pt x="237814" y="-861"/>
                    <a:pt x="230553" y="120"/>
                  </a:cubicBezTo>
                  <a:cubicBezTo>
                    <a:pt x="225791" y="764"/>
                    <a:pt x="221748" y="3946"/>
                    <a:pt x="219983" y="8439"/>
                  </a:cubicBezTo>
                  <a:cubicBezTo>
                    <a:pt x="215836" y="19068"/>
                    <a:pt x="212388" y="88393"/>
                    <a:pt x="210190" y="99601"/>
                  </a:cubicBezTo>
                  <a:cubicBezTo>
                    <a:pt x="202682" y="137890"/>
                    <a:pt x="202794" y="208895"/>
                    <a:pt x="190682" y="231134"/>
                  </a:cubicBezTo>
                  <a:cubicBezTo>
                    <a:pt x="177560" y="255230"/>
                    <a:pt x="165294" y="251094"/>
                    <a:pt x="141165" y="256921"/>
                  </a:cubicBezTo>
                  <a:cubicBezTo>
                    <a:pt x="101510" y="266500"/>
                    <a:pt x="61856" y="276083"/>
                    <a:pt x="22204" y="285672"/>
                  </a:cubicBezTo>
                  <a:cubicBezTo>
                    <a:pt x="18565" y="286551"/>
                    <a:pt x="14878" y="287456"/>
                    <a:pt x="11222" y="288475"/>
                  </a:cubicBezTo>
                  <a:cubicBezTo>
                    <a:pt x="3162" y="290630"/>
                    <a:pt x="-1633" y="298948"/>
                    <a:pt x="512" y="307051"/>
                  </a:cubicBezTo>
                  <a:cubicBezTo>
                    <a:pt x="1962" y="312528"/>
                    <a:pt x="6326" y="316737"/>
                    <a:pt x="11829" y="317967"/>
                  </a:cubicBezTo>
                  <a:cubicBezTo>
                    <a:pt x="31303" y="321281"/>
                    <a:pt x="51084" y="322401"/>
                    <a:pt x="70806" y="321305"/>
                  </a:cubicBezTo>
                  <a:lnTo>
                    <a:pt x="167099" y="319227"/>
                  </a:lnTo>
                  <a:cubicBezTo>
                    <a:pt x="173221" y="318483"/>
                    <a:pt x="179423" y="319625"/>
                    <a:pt x="184885" y="322501"/>
                  </a:cubicBezTo>
                  <a:cubicBezTo>
                    <a:pt x="189528" y="326328"/>
                    <a:pt x="192882" y="331502"/>
                    <a:pt x="194489" y="337317"/>
                  </a:cubicBezTo>
                  <a:cubicBezTo>
                    <a:pt x="219515" y="403600"/>
                    <a:pt x="216243" y="481892"/>
                    <a:pt x="239063" y="548981"/>
                  </a:cubicBezTo>
                  <a:cubicBezTo>
                    <a:pt x="241784" y="556722"/>
                    <a:pt x="250233" y="560787"/>
                    <a:pt x="257933" y="558051"/>
                  </a:cubicBezTo>
                  <a:cubicBezTo>
                    <a:pt x="262624" y="556380"/>
                    <a:pt x="266167" y="552457"/>
                    <a:pt x="267362" y="547604"/>
                  </a:cubicBezTo>
                  <a:cubicBezTo>
                    <a:pt x="279327" y="500649"/>
                    <a:pt x="279056" y="341135"/>
                    <a:pt x="283937" y="329680"/>
                  </a:cubicBezTo>
                  <a:cubicBezTo>
                    <a:pt x="292968" y="308489"/>
                    <a:pt x="327602" y="312274"/>
                    <a:pt x="349597" y="305749"/>
                  </a:cubicBezTo>
                  <a:cubicBezTo>
                    <a:pt x="388305" y="294266"/>
                    <a:pt x="488139" y="300190"/>
                    <a:pt x="474815" y="261415"/>
                  </a:cubicBezTo>
                  <a:close/>
                </a:path>
              </a:pathLst>
            </a:custGeom>
            <a:grpFill/>
            <a:ln w="9409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V" dirty="0">
                <a:latin typeface="Mulish Light" pitchFamily="2" charset="77"/>
              </a:endParaRPr>
            </a:p>
          </p:txBody>
        </p:sp>
      </p:grpSp>
      <p:sp>
        <p:nvSpPr>
          <p:cNvPr id="12" name="Freeform 11">
            <a:extLst>
              <a:ext uri="{FF2B5EF4-FFF2-40B4-BE49-F238E27FC236}">
                <a16:creationId xmlns:a16="http://schemas.microsoft.com/office/drawing/2014/main" id="{BF535CD5-80D9-2CF4-8701-923982056866}"/>
              </a:ext>
            </a:extLst>
          </p:cNvPr>
          <p:cNvSpPr/>
          <p:nvPr/>
        </p:nvSpPr>
        <p:spPr>
          <a:xfrm>
            <a:off x="21410694" y="-2401051"/>
            <a:ext cx="5190903" cy="7535187"/>
          </a:xfrm>
          <a:custGeom>
            <a:avLst/>
            <a:gdLst>
              <a:gd name="connsiteX0" fmla="*/ 387804 w 1619078"/>
              <a:gd name="connsiteY0" fmla="*/ 2044666 h 2350276"/>
              <a:gd name="connsiteX1" fmla="*/ 42345 w 1619078"/>
              <a:gd name="connsiteY1" fmla="*/ 626563 h 2350276"/>
              <a:gd name="connsiteX2" fmla="*/ 298986 w 1619078"/>
              <a:gd name="connsiteY2" fmla="*/ 147173 h 2350276"/>
              <a:gd name="connsiteX3" fmla="*/ 809017 w 1619078"/>
              <a:gd name="connsiteY3" fmla="*/ 25804 h 2350276"/>
              <a:gd name="connsiteX4" fmla="*/ 1085319 w 1619078"/>
              <a:gd name="connsiteY4" fmla="*/ 307952 h 2350276"/>
              <a:gd name="connsiteX5" fmla="*/ 1137626 w 1619078"/>
              <a:gd name="connsiteY5" fmla="*/ 707118 h 2350276"/>
              <a:gd name="connsiteX6" fmla="*/ 1219532 w 1619078"/>
              <a:gd name="connsiteY6" fmla="*/ 1261171 h 2350276"/>
              <a:gd name="connsiteX7" fmla="*/ 1430077 w 1619078"/>
              <a:gd name="connsiteY7" fmla="*/ 1387057 h 2350276"/>
              <a:gd name="connsiteX8" fmla="*/ 1522086 w 1619078"/>
              <a:gd name="connsiteY8" fmla="*/ 2082741 h 2350276"/>
              <a:gd name="connsiteX9" fmla="*/ 387804 w 1619078"/>
              <a:gd name="connsiteY9" fmla="*/ 2044666 h 235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9078" h="2350276">
                <a:moveTo>
                  <a:pt x="387804" y="2044666"/>
                </a:moveTo>
                <a:cubicBezTo>
                  <a:pt x="57123" y="1662834"/>
                  <a:pt x="-75624" y="1117922"/>
                  <a:pt x="42345" y="626563"/>
                </a:cubicBezTo>
                <a:cubicBezTo>
                  <a:pt x="85307" y="447617"/>
                  <a:pt x="163086" y="271117"/>
                  <a:pt x="298986" y="147173"/>
                </a:cubicBezTo>
                <a:cubicBezTo>
                  <a:pt x="434887" y="23228"/>
                  <a:pt x="636778" y="-38544"/>
                  <a:pt x="809017" y="25804"/>
                </a:cubicBezTo>
                <a:cubicBezTo>
                  <a:pt x="935792" y="73167"/>
                  <a:pt x="1033183" y="182952"/>
                  <a:pt x="1085319" y="307952"/>
                </a:cubicBezTo>
                <a:cubicBezTo>
                  <a:pt x="1137465" y="432953"/>
                  <a:pt x="1148023" y="572056"/>
                  <a:pt x="1137626" y="707118"/>
                </a:cubicBezTo>
                <a:cubicBezTo>
                  <a:pt x="1122727" y="900554"/>
                  <a:pt x="1078003" y="1128625"/>
                  <a:pt x="1219532" y="1261171"/>
                </a:cubicBezTo>
                <a:cubicBezTo>
                  <a:pt x="1279392" y="1317235"/>
                  <a:pt x="1361544" y="1342018"/>
                  <a:pt x="1430077" y="1387057"/>
                </a:cubicBezTo>
                <a:cubicBezTo>
                  <a:pt x="1648507" y="1530572"/>
                  <a:pt x="1675452" y="1870989"/>
                  <a:pt x="1522086" y="2082741"/>
                </a:cubicBezTo>
                <a:cubicBezTo>
                  <a:pt x="1221778" y="2497355"/>
                  <a:pt x="684347" y="2387067"/>
                  <a:pt x="387804" y="2044666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CC24F2D-1D9B-4BDA-0B60-8B1018DB82AF}"/>
              </a:ext>
            </a:extLst>
          </p:cNvPr>
          <p:cNvSpPr/>
          <p:nvPr/>
        </p:nvSpPr>
        <p:spPr>
          <a:xfrm>
            <a:off x="5183686" y="11274909"/>
            <a:ext cx="9283654" cy="13464656"/>
          </a:xfrm>
          <a:custGeom>
            <a:avLst/>
            <a:gdLst>
              <a:gd name="connsiteX0" fmla="*/ 401778 w 1636054"/>
              <a:gd name="connsiteY0" fmla="*/ 121093 h 2372870"/>
              <a:gd name="connsiteX1" fmla="*/ 153620 w 1636054"/>
              <a:gd name="connsiteY1" fmla="*/ 414847 h 2372870"/>
              <a:gd name="connsiteX2" fmla="*/ 40671 w 1636054"/>
              <a:gd name="connsiteY2" fmla="*/ 784768 h 2372870"/>
              <a:gd name="connsiteX3" fmla="*/ 49565 w 1636054"/>
              <a:gd name="connsiteY3" fmla="*/ 1173609 h 2372870"/>
              <a:gd name="connsiteX4" fmla="*/ 143239 w 1636054"/>
              <a:gd name="connsiteY4" fmla="*/ 1552975 h 2372870"/>
              <a:gd name="connsiteX5" fmla="*/ 308814 w 1636054"/>
              <a:gd name="connsiteY5" fmla="*/ 1904987 h 2372870"/>
              <a:gd name="connsiteX6" fmla="*/ 571293 w 1636054"/>
              <a:gd name="connsiteY6" fmla="*/ 2186826 h 2372870"/>
              <a:gd name="connsiteX7" fmla="*/ 923219 w 1636054"/>
              <a:gd name="connsiteY7" fmla="*/ 2331271 h 2372870"/>
              <a:gd name="connsiteX8" fmla="*/ 1291614 w 1636054"/>
              <a:gd name="connsiteY8" fmla="*/ 2257009 h 2372870"/>
              <a:gd name="connsiteX9" fmla="*/ 1546078 w 1636054"/>
              <a:gd name="connsiteY9" fmla="*/ 1979078 h 2372870"/>
              <a:gd name="connsiteX10" fmla="*/ 1578861 w 1636054"/>
              <a:gd name="connsiteY10" fmla="*/ 1889076 h 2372870"/>
              <a:gd name="connsiteX11" fmla="*/ 1597323 w 1636054"/>
              <a:gd name="connsiteY11" fmla="*/ 1795012 h 2372870"/>
              <a:gd name="connsiteX12" fmla="*/ 1586453 w 1636054"/>
              <a:gd name="connsiteY12" fmla="*/ 1606278 h 2372870"/>
              <a:gd name="connsiteX13" fmla="*/ 1547329 w 1636054"/>
              <a:gd name="connsiteY13" fmla="*/ 1521750 h 2372870"/>
              <a:gd name="connsiteX14" fmla="*/ 1483943 w 1636054"/>
              <a:gd name="connsiteY14" fmla="*/ 1453200 h 2372870"/>
              <a:gd name="connsiteX15" fmla="*/ 1320189 w 1636054"/>
              <a:gd name="connsiteY15" fmla="*/ 1348681 h 2372870"/>
              <a:gd name="connsiteX16" fmla="*/ 1277644 w 1636054"/>
              <a:gd name="connsiteY16" fmla="*/ 1322077 h 2372870"/>
              <a:gd name="connsiteX17" fmla="*/ 1236738 w 1636054"/>
              <a:gd name="connsiteY17" fmla="*/ 1292683 h 2372870"/>
              <a:gd name="connsiteX18" fmla="*/ 1162083 w 1636054"/>
              <a:gd name="connsiteY18" fmla="*/ 1225138 h 2372870"/>
              <a:gd name="connsiteX19" fmla="*/ 1045432 w 1636054"/>
              <a:gd name="connsiteY19" fmla="*/ 1061699 h 2372870"/>
              <a:gd name="connsiteX20" fmla="*/ 982416 w 1636054"/>
              <a:gd name="connsiteY20" fmla="*/ 871004 h 2372870"/>
              <a:gd name="connsiteX21" fmla="*/ 976284 w 1636054"/>
              <a:gd name="connsiteY21" fmla="*/ 820977 h 2372870"/>
              <a:gd name="connsiteX22" fmla="*/ 974322 w 1636054"/>
              <a:gd name="connsiteY22" fmla="*/ 795844 h 2372870"/>
              <a:gd name="connsiteX23" fmla="*/ 974019 w 1636054"/>
              <a:gd name="connsiteY23" fmla="*/ 770570 h 2372870"/>
              <a:gd name="connsiteX24" fmla="*/ 973905 w 1636054"/>
              <a:gd name="connsiteY24" fmla="*/ 757935 h 2372870"/>
              <a:gd name="connsiteX25" fmla="*/ 974493 w 1636054"/>
              <a:gd name="connsiteY25" fmla="*/ 745389 h 2372870"/>
              <a:gd name="connsiteX26" fmla="*/ 975687 w 1636054"/>
              <a:gd name="connsiteY26" fmla="*/ 720299 h 2372870"/>
              <a:gd name="connsiteX27" fmla="*/ 980558 w 1636054"/>
              <a:gd name="connsiteY27" fmla="*/ 670621 h 2372870"/>
              <a:gd name="connsiteX28" fmla="*/ 1008176 w 1636054"/>
              <a:gd name="connsiteY28" fmla="*/ 475279 h 2372870"/>
              <a:gd name="connsiteX29" fmla="*/ 1013218 w 1636054"/>
              <a:gd name="connsiteY29" fmla="*/ 426767 h 2372870"/>
              <a:gd name="connsiteX30" fmla="*/ 1015095 w 1636054"/>
              <a:gd name="connsiteY30" fmla="*/ 402522 h 2372870"/>
              <a:gd name="connsiteX31" fmla="*/ 1015995 w 1636054"/>
              <a:gd name="connsiteY31" fmla="*/ 378311 h 2372870"/>
              <a:gd name="connsiteX32" fmla="*/ 1016422 w 1636054"/>
              <a:gd name="connsiteY32" fmla="*/ 366207 h 2372870"/>
              <a:gd name="connsiteX33" fmla="*/ 1016175 w 1636054"/>
              <a:gd name="connsiteY33" fmla="*/ 354152 h 2372870"/>
              <a:gd name="connsiteX34" fmla="*/ 1015701 w 1636054"/>
              <a:gd name="connsiteY34" fmla="*/ 330039 h 2372870"/>
              <a:gd name="connsiteX35" fmla="*/ 1013578 w 1636054"/>
              <a:gd name="connsiteY35" fmla="*/ 306135 h 2372870"/>
              <a:gd name="connsiteX36" fmla="*/ 1010555 w 1636054"/>
              <a:gd name="connsiteY36" fmla="*/ 282403 h 2372870"/>
              <a:gd name="connsiteX37" fmla="*/ 1006385 w 1636054"/>
              <a:gd name="connsiteY37" fmla="*/ 258893 h 2372870"/>
              <a:gd name="connsiteX38" fmla="*/ 1000148 w 1636054"/>
              <a:gd name="connsiteY38" fmla="*/ 235966 h 2372870"/>
              <a:gd name="connsiteX39" fmla="*/ 983819 w 1636054"/>
              <a:gd name="connsiteY39" fmla="*/ 191521 h 2372870"/>
              <a:gd name="connsiteX40" fmla="*/ 855539 w 1636054"/>
              <a:gd name="connsiteY40" fmla="*/ 58035 h 2372870"/>
              <a:gd name="connsiteX41" fmla="*/ 765255 w 1636054"/>
              <a:gd name="connsiteY41" fmla="*/ 29636 h 2372870"/>
              <a:gd name="connsiteX42" fmla="*/ 575104 w 1636054"/>
              <a:gd name="connsiteY42" fmla="*/ 40497 h 2372870"/>
              <a:gd name="connsiteX43" fmla="*/ 401778 w 1636054"/>
              <a:gd name="connsiteY43" fmla="*/ 121093 h 2372870"/>
              <a:gd name="connsiteX44" fmla="*/ 386449 w 1636054"/>
              <a:gd name="connsiteY44" fmla="*/ 99836 h 2372870"/>
              <a:gd name="connsiteX45" fmla="*/ 568927 w 1636054"/>
              <a:gd name="connsiteY45" fmla="*/ 16380 h 2372870"/>
              <a:gd name="connsiteX46" fmla="*/ 769283 w 1636054"/>
              <a:gd name="connsiteY46" fmla="*/ 5720 h 2372870"/>
              <a:gd name="connsiteX47" fmla="*/ 866173 w 1636054"/>
              <a:gd name="connsiteY47" fmla="*/ 36475 h 2372870"/>
              <a:gd name="connsiteX48" fmla="*/ 1006508 w 1636054"/>
              <a:gd name="connsiteY48" fmla="*/ 180869 h 2372870"/>
              <a:gd name="connsiteX49" fmla="*/ 1024411 w 1636054"/>
              <a:gd name="connsiteY49" fmla="*/ 228741 h 2372870"/>
              <a:gd name="connsiteX50" fmla="*/ 1031207 w 1636054"/>
              <a:gd name="connsiteY50" fmla="*/ 253330 h 2372870"/>
              <a:gd name="connsiteX51" fmla="*/ 1035803 w 1636054"/>
              <a:gd name="connsiteY51" fmla="*/ 278334 h 2372870"/>
              <a:gd name="connsiteX52" fmla="*/ 1039139 w 1636054"/>
              <a:gd name="connsiteY52" fmla="*/ 303444 h 2372870"/>
              <a:gd name="connsiteX53" fmla="*/ 1041490 w 1636054"/>
              <a:gd name="connsiteY53" fmla="*/ 328632 h 2372870"/>
              <a:gd name="connsiteX54" fmla="*/ 1042134 w 1636054"/>
              <a:gd name="connsiteY54" fmla="*/ 353805 h 2372870"/>
              <a:gd name="connsiteX55" fmla="*/ 1042447 w 1636054"/>
              <a:gd name="connsiteY55" fmla="*/ 366394 h 2372870"/>
              <a:gd name="connsiteX56" fmla="*/ 1042077 w 1636054"/>
              <a:gd name="connsiteY56" fmla="*/ 378923 h 2372870"/>
              <a:gd name="connsiteX57" fmla="*/ 1041272 w 1636054"/>
              <a:gd name="connsiteY57" fmla="*/ 403982 h 2372870"/>
              <a:gd name="connsiteX58" fmla="*/ 1039481 w 1636054"/>
              <a:gd name="connsiteY58" fmla="*/ 428894 h 2372870"/>
              <a:gd name="connsiteX59" fmla="*/ 1034590 w 1636054"/>
              <a:gd name="connsiteY59" fmla="*/ 478466 h 2372870"/>
              <a:gd name="connsiteX60" fmla="*/ 1008024 w 1636054"/>
              <a:gd name="connsiteY60" fmla="*/ 673748 h 2372870"/>
              <a:gd name="connsiteX61" fmla="*/ 1003523 w 1636054"/>
              <a:gd name="connsiteY61" fmla="*/ 722213 h 2372870"/>
              <a:gd name="connsiteX62" fmla="*/ 1002508 w 1636054"/>
              <a:gd name="connsiteY62" fmla="*/ 746374 h 2372870"/>
              <a:gd name="connsiteX63" fmla="*/ 1001997 w 1636054"/>
              <a:gd name="connsiteY63" fmla="*/ 758453 h 2372870"/>
              <a:gd name="connsiteX64" fmla="*/ 1002186 w 1636054"/>
              <a:gd name="connsiteY64" fmla="*/ 770465 h 2372870"/>
              <a:gd name="connsiteX65" fmla="*/ 1002575 w 1636054"/>
              <a:gd name="connsiteY65" fmla="*/ 794484 h 2372870"/>
              <a:gd name="connsiteX66" fmla="*/ 1004594 w 1636054"/>
              <a:gd name="connsiteY66" fmla="*/ 818490 h 2372870"/>
              <a:gd name="connsiteX67" fmla="*/ 1010697 w 1636054"/>
              <a:gd name="connsiteY67" fmla="*/ 866248 h 2372870"/>
              <a:gd name="connsiteX68" fmla="*/ 1071866 w 1636054"/>
              <a:gd name="connsiteY68" fmla="*/ 1048103 h 2372870"/>
              <a:gd name="connsiteX69" fmla="*/ 1184185 w 1636054"/>
              <a:gd name="connsiteY69" fmla="*/ 1203734 h 2372870"/>
              <a:gd name="connsiteX70" fmla="*/ 1255864 w 1636054"/>
              <a:gd name="connsiteY70" fmla="*/ 1267910 h 2372870"/>
              <a:gd name="connsiteX71" fmla="*/ 1295092 w 1636054"/>
              <a:gd name="connsiteY71" fmla="*/ 1295785 h 2372870"/>
              <a:gd name="connsiteX72" fmla="*/ 1336206 w 1636054"/>
              <a:gd name="connsiteY72" fmla="*/ 1321194 h 2372870"/>
              <a:gd name="connsiteX73" fmla="*/ 1504604 w 1636054"/>
              <a:gd name="connsiteY73" fmla="*/ 1427886 h 2372870"/>
              <a:gd name="connsiteX74" fmla="*/ 1574719 w 1636054"/>
              <a:gd name="connsiteY74" fmla="*/ 1503306 h 2372870"/>
              <a:gd name="connsiteX75" fmla="*/ 1618439 w 1636054"/>
              <a:gd name="connsiteY75" fmla="*/ 1596809 h 2372870"/>
              <a:gd name="connsiteX76" fmla="*/ 1631149 w 1636054"/>
              <a:gd name="connsiteY76" fmla="*/ 1799007 h 2372870"/>
              <a:gd name="connsiteX77" fmla="*/ 1612023 w 1636054"/>
              <a:gd name="connsiteY77" fmla="*/ 1898289 h 2372870"/>
              <a:gd name="connsiteX78" fmla="*/ 1577724 w 1636054"/>
              <a:gd name="connsiteY78" fmla="*/ 1993481 h 2372870"/>
              <a:gd name="connsiteX79" fmla="*/ 1309507 w 1636054"/>
              <a:gd name="connsiteY79" fmla="*/ 2288461 h 2372870"/>
              <a:gd name="connsiteX80" fmla="*/ 918821 w 1636054"/>
              <a:gd name="connsiteY80" fmla="*/ 2368615 h 2372870"/>
              <a:gd name="connsiteX81" fmla="*/ 549563 w 1636054"/>
              <a:gd name="connsiteY81" fmla="*/ 2216846 h 2372870"/>
              <a:gd name="connsiteX82" fmla="*/ 278661 w 1636054"/>
              <a:gd name="connsiteY82" fmla="*/ 1924418 h 2372870"/>
              <a:gd name="connsiteX83" fmla="*/ 110386 w 1636054"/>
              <a:gd name="connsiteY83" fmla="*/ 1564133 h 2372870"/>
              <a:gd name="connsiteX84" fmla="*/ 16820 w 1636054"/>
              <a:gd name="connsiteY84" fmla="*/ 1178401 h 2372870"/>
              <a:gd name="connsiteX85" fmla="*/ 10110 w 1636054"/>
              <a:gd name="connsiteY85" fmla="*/ 780994 h 2372870"/>
              <a:gd name="connsiteX86" fmla="*/ 128438 w 1636054"/>
              <a:gd name="connsiteY86" fmla="*/ 401508 h 2372870"/>
              <a:gd name="connsiteX87" fmla="*/ 386449 w 1636054"/>
              <a:gd name="connsiteY87" fmla="*/ 99837 h 237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36054" h="2372870">
                <a:moveTo>
                  <a:pt x="401778" y="121093"/>
                </a:moveTo>
                <a:cubicBezTo>
                  <a:pt x="297730" y="198749"/>
                  <a:pt x="212839" y="299238"/>
                  <a:pt x="153620" y="414847"/>
                </a:cubicBezTo>
                <a:cubicBezTo>
                  <a:pt x="93699" y="530206"/>
                  <a:pt x="55416" y="655586"/>
                  <a:pt x="40671" y="784768"/>
                </a:cubicBezTo>
                <a:cubicBezTo>
                  <a:pt x="26337" y="914201"/>
                  <a:pt x="29328" y="1044972"/>
                  <a:pt x="49565" y="1173609"/>
                </a:cubicBezTo>
                <a:cubicBezTo>
                  <a:pt x="69545" y="1302588"/>
                  <a:pt x="100892" y="1429537"/>
                  <a:pt x="143239" y="1552975"/>
                </a:cubicBezTo>
                <a:cubicBezTo>
                  <a:pt x="183894" y="1676631"/>
                  <a:pt x="239498" y="1794842"/>
                  <a:pt x="308814" y="1904987"/>
                </a:cubicBezTo>
                <a:cubicBezTo>
                  <a:pt x="377951" y="2014525"/>
                  <a:pt x="466981" y="2110116"/>
                  <a:pt x="571293" y="2186826"/>
                </a:cubicBezTo>
                <a:cubicBezTo>
                  <a:pt x="674690" y="2263679"/>
                  <a:pt x="795688" y="2313338"/>
                  <a:pt x="923219" y="2331271"/>
                </a:cubicBezTo>
                <a:cubicBezTo>
                  <a:pt x="1050787" y="2346527"/>
                  <a:pt x="1179882" y="2320502"/>
                  <a:pt x="1291614" y="2257009"/>
                </a:cubicBezTo>
                <a:cubicBezTo>
                  <a:pt x="1403459" y="2193382"/>
                  <a:pt x="1492482" y="2096150"/>
                  <a:pt x="1546078" y="1979078"/>
                </a:cubicBezTo>
                <a:cubicBezTo>
                  <a:pt x="1559176" y="1949912"/>
                  <a:pt x="1570132" y="1919836"/>
                  <a:pt x="1578861" y="1889076"/>
                </a:cubicBezTo>
                <a:cubicBezTo>
                  <a:pt x="1587419" y="1858240"/>
                  <a:pt x="1593599" y="1826797"/>
                  <a:pt x="1597323" y="1795012"/>
                </a:cubicBezTo>
                <a:cubicBezTo>
                  <a:pt x="1606498" y="1732012"/>
                  <a:pt x="1602801" y="1667808"/>
                  <a:pt x="1586453" y="1606278"/>
                </a:cubicBezTo>
                <a:cubicBezTo>
                  <a:pt x="1577762" y="1576277"/>
                  <a:pt x="1564569" y="1547776"/>
                  <a:pt x="1547329" y="1521750"/>
                </a:cubicBezTo>
                <a:cubicBezTo>
                  <a:pt x="1529701" y="1495896"/>
                  <a:pt x="1508338" y="1472792"/>
                  <a:pt x="1483943" y="1453200"/>
                </a:cubicBezTo>
                <a:cubicBezTo>
                  <a:pt x="1434744" y="1412810"/>
                  <a:pt x="1377121" y="1382126"/>
                  <a:pt x="1320189" y="1348681"/>
                </a:cubicBezTo>
                <a:cubicBezTo>
                  <a:pt x="1305906" y="1340521"/>
                  <a:pt x="1291813" y="1331005"/>
                  <a:pt x="1277644" y="1322077"/>
                </a:cubicBezTo>
                <a:cubicBezTo>
                  <a:pt x="1263655" y="1312807"/>
                  <a:pt x="1250263" y="1302607"/>
                  <a:pt x="1236738" y="1292683"/>
                </a:cubicBezTo>
                <a:cubicBezTo>
                  <a:pt x="1210305" y="1271942"/>
                  <a:pt x="1185360" y="1249370"/>
                  <a:pt x="1162083" y="1225138"/>
                </a:cubicBezTo>
                <a:cubicBezTo>
                  <a:pt x="1115235" y="1176816"/>
                  <a:pt x="1075913" y="1121720"/>
                  <a:pt x="1045432" y="1061699"/>
                </a:cubicBezTo>
                <a:cubicBezTo>
                  <a:pt x="1014640" y="1001802"/>
                  <a:pt x="993382" y="937464"/>
                  <a:pt x="982416" y="871004"/>
                </a:cubicBezTo>
                <a:cubicBezTo>
                  <a:pt x="980113" y="854354"/>
                  <a:pt x="977118" y="837788"/>
                  <a:pt x="976284" y="820977"/>
                </a:cubicBezTo>
                <a:lnTo>
                  <a:pt x="974322" y="795844"/>
                </a:lnTo>
                <a:lnTo>
                  <a:pt x="974019" y="770570"/>
                </a:lnTo>
                <a:lnTo>
                  <a:pt x="973905" y="757935"/>
                </a:lnTo>
                <a:lnTo>
                  <a:pt x="974493" y="745389"/>
                </a:lnTo>
                <a:lnTo>
                  <a:pt x="975687" y="720299"/>
                </a:lnTo>
                <a:cubicBezTo>
                  <a:pt x="977326" y="703743"/>
                  <a:pt x="978388" y="687040"/>
                  <a:pt x="980558" y="670621"/>
                </a:cubicBezTo>
                <a:cubicBezTo>
                  <a:pt x="988273" y="604714"/>
                  <a:pt x="1000300" y="539988"/>
                  <a:pt x="1008176" y="475279"/>
                </a:cubicBezTo>
                <a:cubicBezTo>
                  <a:pt x="1010024" y="459106"/>
                  <a:pt x="1012119" y="442927"/>
                  <a:pt x="1013218" y="426767"/>
                </a:cubicBezTo>
                <a:cubicBezTo>
                  <a:pt x="1013825" y="418686"/>
                  <a:pt x="1014668" y="410597"/>
                  <a:pt x="1015095" y="402522"/>
                </a:cubicBezTo>
                <a:lnTo>
                  <a:pt x="1015995" y="378311"/>
                </a:lnTo>
                <a:lnTo>
                  <a:pt x="1016422" y="366207"/>
                </a:lnTo>
                <a:lnTo>
                  <a:pt x="1016175" y="354152"/>
                </a:lnTo>
                <a:lnTo>
                  <a:pt x="1015701" y="330039"/>
                </a:lnTo>
                <a:lnTo>
                  <a:pt x="1013578" y="306135"/>
                </a:lnTo>
                <a:cubicBezTo>
                  <a:pt x="1013085" y="298167"/>
                  <a:pt x="1012081" y="290239"/>
                  <a:pt x="1010555" y="282403"/>
                </a:cubicBezTo>
                <a:lnTo>
                  <a:pt x="1006385" y="258893"/>
                </a:lnTo>
                <a:cubicBezTo>
                  <a:pt x="1004679" y="251146"/>
                  <a:pt x="1002186" y="243620"/>
                  <a:pt x="1000148" y="235966"/>
                </a:cubicBezTo>
                <a:cubicBezTo>
                  <a:pt x="995760" y="220783"/>
                  <a:pt x="990311" y="205931"/>
                  <a:pt x="983819" y="191521"/>
                </a:cubicBezTo>
                <a:cubicBezTo>
                  <a:pt x="957746" y="133530"/>
                  <a:pt x="912414" y="86364"/>
                  <a:pt x="855539" y="58035"/>
                </a:cubicBezTo>
                <a:cubicBezTo>
                  <a:pt x="826955" y="44298"/>
                  <a:pt x="796550" y="34735"/>
                  <a:pt x="765255" y="29636"/>
                </a:cubicBezTo>
                <a:cubicBezTo>
                  <a:pt x="701812" y="19952"/>
                  <a:pt x="637041" y="23652"/>
                  <a:pt x="575104" y="40497"/>
                </a:cubicBezTo>
                <a:cubicBezTo>
                  <a:pt x="512883" y="56500"/>
                  <a:pt x="454130" y="83820"/>
                  <a:pt x="401778" y="121093"/>
                </a:cubicBezTo>
                <a:close/>
                <a:moveTo>
                  <a:pt x="386449" y="99836"/>
                </a:moveTo>
                <a:cubicBezTo>
                  <a:pt x="441643" y="61041"/>
                  <a:pt x="503500" y="32751"/>
                  <a:pt x="568927" y="16380"/>
                </a:cubicBezTo>
                <a:cubicBezTo>
                  <a:pt x="634268" y="-945"/>
                  <a:pt x="702476" y="-4575"/>
                  <a:pt x="769283" y="5720"/>
                </a:cubicBezTo>
                <a:cubicBezTo>
                  <a:pt x="802881" y="11278"/>
                  <a:pt x="835513" y="21635"/>
                  <a:pt x="866173" y="36475"/>
                </a:cubicBezTo>
                <a:cubicBezTo>
                  <a:pt x="928185" y="66967"/>
                  <a:pt x="977762" y="117978"/>
                  <a:pt x="1006508" y="180869"/>
                </a:cubicBezTo>
                <a:cubicBezTo>
                  <a:pt x="1013597" y="196381"/>
                  <a:pt x="1019578" y="212378"/>
                  <a:pt x="1024411" y="228741"/>
                </a:cubicBezTo>
                <a:cubicBezTo>
                  <a:pt x="1026657" y="236938"/>
                  <a:pt x="1029340" y="245060"/>
                  <a:pt x="1031207" y="253330"/>
                </a:cubicBezTo>
                <a:lnTo>
                  <a:pt x="1035803" y="278334"/>
                </a:lnTo>
                <a:cubicBezTo>
                  <a:pt x="1037443" y="286625"/>
                  <a:pt x="1038561" y="295012"/>
                  <a:pt x="1039139" y="303444"/>
                </a:cubicBezTo>
                <a:lnTo>
                  <a:pt x="1041490" y="328632"/>
                </a:lnTo>
                <a:lnTo>
                  <a:pt x="1042134" y="353805"/>
                </a:lnTo>
                <a:lnTo>
                  <a:pt x="1042447" y="366394"/>
                </a:lnTo>
                <a:lnTo>
                  <a:pt x="1042077" y="378923"/>
                </a:lnTo>
                <a:lnTo>
                  <a:pt x="1041272" y="403982"/>
                </a:lnTo>
                <a:cubicBezTo>
                  <a:pt x="1040874" y="412316"/>
                  <a:pt x="1040068" y="420588"/>
                  <a:pt x="1039481" y="428894"/>
                </a:cubicBezTo>
                <a:cubicBezTo>
                  <a:pt x="1038429" y="445541"/>
                  <a:pt x="1036391" y="461977"/>
                  <a:pt x="1034590" y="478466"/>
                </a:cubicBezTo>
                <a:cubicBezTo>
                  <a:pt x="1026904" y="544309"/>
                  <a:pt x="1015237" y="609021"/>
                  <a:pt x="1008024" y="673748"/>
                </a:cubicBezTo>
                <a:cubicBezTo>
                  <a:pt x="1005968" y="689928"/>
                  <a:pt x="1005048" y="706060"/>
                  <a:pt x="1003523" y="722213"/>
                </a:cubicBezTo>
                <a:lnTo>
                  <a:pt x="1002508" y="746374"/>
                </a:lnTo>
                <a:lnTo>
                  <a:pt x="1001997" y="758453"/>
                </a:lnTo>
                <a:lnTo>
                  <a:pt x="1002186" y="770465"/>
                </a:lnTo>
                <a:lnTo>
                  <a:pt x="1002575" y="794484"/>
                </a:lnTo>
                <a:lnTo>
                  <a:pt x="1004594" y="818490"/>
                </a:lnTo>
                <a:cubicBezTo>
                  <a:pt x="1005446" y="834547"/>
                  <a:pt x="1008432" y="850359"/>
                  <a:pt x="1010697" y="866248"/>
                </a:cubicBezTo>
                <a:cubicBezTo>
                  <a:pt x="1021511" y="929685"/>
                  <a:pt x="1042144" y="991042"/>
                  <a:pt x="1071866" y="1048103"/>
                </a:cubicBezTo>
                <a:cubicBezTo>
                  <a:pt x="1101294" y="1105325"/>
                  <a:pt x="1139157" y="1157783"/>
                  <a:pt x="1184185" y="1203734"/>
                </a:cubicBezTo>
                <a:cubicBezTo>
                  <a:pt x="1206552" y="1226770"/>
                  <a:pt x="1230502" y="1248222"/>
                  <a:pt x="1255864" y="1267910"/>
                </a:cubicBezTo>
                <a:cubicBezTo>
                  <a:pt x="1268848" y="1277313"/>
                  <a:pt x="1281672" y="1287000"/>
                  <a:pt x="1295092" y="1295785"/>
                </a:cubicBezTo>
                <a:cubicBezTo>
                  <a:pt x="1308758" y="1304277"/>
                  <a:pt x="1321923" y="1313129"/>
                  <a:pt x="1336206" y="1321194"/>
                </a:cubicBezTo>
                <a:cubicBezTo>
                  <a:pt x="1392522" y="1353918"/>
                  <a:pt x="1451814" y="1384906"/>
                  <a:pt x="1504604" y="1427886"/>
                </a:cubicBezTo>
                <a:cubicBezTo>
                  <a:pt x="1531558" y="1449424"/>
                  <a:pt x="1555186" y="1474842"/>
                  <a:pt x="1574719" y="1503306"/>
                </a:cubicBezTo>
                <a:cubicBezTo>
                  <a:pt x="1593940" y="1532073"/>
                  <a:pt x="1608687" y="1563602"/>
                  <a:pt x="1618439" y="1596809"/>
                </a:cubicBezTo>
                <a:cubicBezTo>
                  <a:pt x="1636324" y="1662646"/>
                  <a:pt x="1640646" y="1731443"/>
                  <a:pt x="1631149" y="1799007"/>
                </a:cubicBezTo>
                <a:cubicBezTo>
                  <a:pt x="1627329" y="1832537"/>
                  <a:pt x="1620932" y="1865736"/>
                  <a:pt x="1612023" y="1898289"/>
                </a:cubicBezTo>
                <a:cubicBezTo>
                  <a:pt x="1602915" y="1930813"/>
                  <a:pt x="1591457" y="1962626"/>
                  <a:pt x="1577724" y="1993481"/>
                </a:cubicBezTo>
                <a:cubicBezTo>
                  <a:pt x="1521446" y="2117545"/>
                  <a:pt x="1427617" y="2220736"/>
                  <a:pt x="1309507" y="2288461"/>
                </a:cubicBezTo>
                <a:cubicBezTo>
                  <a:pt x="1191170" y="2356243"/>
                  <a:pt x="1054256" y="2384337"/>
                  <a:pt x="918821" y="2368615"/>
                </a:cubicBezTo>
                <a:cubicBezTo>
                  <a:pt x="784182" y="2352248"/>
                  <a:pt x="657562" y="2295691"/>
                  <a:pt x="549563" y="2216846"/>
                </a:cubicBezTo>
                <a:cubicBezTo>
                  <a:pt x="441809" y="2137166"/>
                  <a:pt x="349924" y="2037979"/>
                  <a:pt x="278661" y="1924418"/>
                </a:cubicBezTo>
                <a:cubicBezTo>
                  <a:pt x="208108" y="1811635"/>
                  <a:pt x="151597" y="1690645"/>
                  <a:pt x="110386" y="1564133"/>
                </a:cubicBezTo>
                <a:cubicBezTo>
                  <a:pt x="67624" y="1438645"/>
                  <a:pt x="36308" y="1309543"/>
                  <a:pt x="16820" y="1178401"/>
                </a:cubicBezTo>
                <a:cubicBezTo>
                  <a:pt x="-3076" y="1046822"/>
                  <a:pt x="-5332" y="913171"/>
                  <a:pt x="10110" y="780994"/>
                </a:cubicBezTo>
                <a:cubicBezTo>
                  <a:pt x="26054" y="648322"/>
                  <a:pt x="66159" y="519700"/>
                  <a:pt x="128438" y="401508"/>
                </a:cubicBezTo>
                <a:cubicBezTo>
                  <a:pt x="190290" y="282537"/>
                  <a:pt x="278552" y="179340"/>
                  <a:pt x="386449" y="99837"/>
                </a:cubicBezTo>
                <a:close/>
              </a:path>
            </a:pathLst>
          </a:custGeom>
          <a:solidFill>
            <a:schemeClr val="bg1">
              <a:alpha val="39810"/>
            </a:schemeClr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CF9B9AD-98CA-911C-5C8E-A6D624D07A6B}"/>
              </a:ext>
            </a:extLst>
          </p:cNvPr>
          <p:cNvSpPr/>
          <p:nvPr/>
        </p:nvSpPr>
        <p:spPr>
          <a:xfrm>
            <a:off x="-1560014" y="-10942764"/>
            <a:ext cx="9283654" cy="13464656"/>
          </a:xfrm>
          <a:custGeom>
            <a:avLst/>
            <a:gdLst>
              <a:gd name="connsiteX0" fmla="*/ 401778 w 1636054"/>
              <a:gd name="connsiteY0" fmla="*/ 121093 h 2372870"/>
              <a:gd name="connsiteX1" fmla="*/ 153620 w 1636054"/>
              <a:gd name="connsiteY1" fmla="*/ 414847 h 2372870"/>
              <a:gd name="connsiteX2" fmla="*/ 40671 w 1636054"/>
              <a:gd name="connsiteY2" fmla="*/ 784768 h 2372870"/>
              <a:gd name="connsiteX3" fmla="*/ 49565 w 1636054"/>
              <a:gd name="connsiteY3" fmla="*/ 1173609 h 2372870"/>
              <a:gd name="connsiteX4" fmla="*/ 143239 w 1636054"/>
              <a:gd name="connsiteY4" fmla="*/ 1552975 h 2372870"/>
              <a:gd name="connsiteX5" fmla="*/ 308814 w 1636054"/>
              <a:gd name="connsiteY5" fmla="*/ 1904987 h 2372870"/>
              <a:gd name="connsiteX6" fmla="*/ 571293 w 1636054"/>
              <a:gd name="connsiteY6" fmla="*/ 2186826 h 2372870"/>
              <a:gd name="connsiteX7" fmla="*/ 923219 w 1636054"/>
              <a:gd name="connsiteY7" fmla="*/ 2331271 h 2372870"/>
              <a:gd name="connsiteX8" fmla="*/ 1291614 w 1636054"/>
              <a:gd name="connsiteY8" fmla="*/ 2257009 h 2372870"/>
              <a:gd name="connsiteX9" fmla="*/ 1546078 w 1636054"/>
              <a:gd name="connsiteY9" fmla="*/ 1979078 h 2372870"/>
              <a:gd name="connsiteX10" fmla="*/ 1578861 w 1636054"/>
              <a:gd name="connsiteY10" fmla="*/ 1889076 h 2372870"/>
              <a:gd name="connsiteX11" fmla="*/ 1597323 w 1636054"/>
              <a:gd name="connsiteY11" fmla="*/ 1795012 h 2372870"/>
              <a:gd name="connsiteX12" fmla="*/ 1586453 w 1636054"/>
              <a:gd name="connsiteY12" fmla="*/ 1606278 h 2372870"/>
              <a:gd name="connsiteX13" fmla="*/ 1547329 w 1636054"/>
              <a:gd name="connsiteY13" fmla="*/ 1521750 h 2372870"/>
              <a:gd name="connsiteX14" fmla="*/ 1483943 w 1636054"/>
              <a:gd name="connsiteY14" fmla="*/ 1453200 h 2372870"/>
              <a:gd name="connsiteX15" fmla="*/ 1320189 w 1636054"/>
              <a:gd name="connsiteY15" fmla="*/ 1348681 h 2372870"/>
              <a:gd name="connsiteX16" fmla="*/ 1277644 w 1636054"/>
              <a:gd name="connsiteY16" fmla="*/ 1322077 h 2372870"/>
              <a:gd name="connsiteX17" fmla="*/ 1236738 w 1636054"/>
              <a:gd name="connsiteY17" fmla="*/ 1292683 h 2372870"/>
              <a:gd name="connsiteX18" fmla="*/ 1162083 w 1636054"/>
              <a:gd name="connsiteY18" fmla="*/ 1225138 h 2372870"/>
              <a:gd name="connsiteX19" fmla="*/ 1045432 w 1636054"/>
              <a:gd name="connsiteY19" fmla="*/ 1061699 h 2372870"/>
              <a:gd name="connsiteX20" fmla="*/ 982416 w 1636054"/>
              <a:gd name="connsiteY20" fmla="*/ 871004 h 2372870"/>
              <a:gd name="connsiteX21" fmla="*/ 976284 w 1636054"/>
              <a:gd name="connsiteY21" fmla="*/ 820977 h 2372870"/>
              <a:gd name="connsiteX22" fmla="*/ 974322 w 1636054"/>
              <a:gd name="connsiteY22" fmla="*/ 795844 h 2372870"/>
              <a:gd name="connsiteX23" fmla="*/ 974019 w 1636054"/>
              <a:gd name="connsiteY23" fmla="*/ 770570 h 2372870"/>
              <a:gd name="connsiteX24" fmla="*/ 973905 w 1636054"/>
              <a:gd name="connsiteY24" fmla="*/ 757935 h 2372870"/>
              <a:gd name="connsiteX25" fmla="*/ 974493 w 1636054"/>
              <a:gd name="connsiteY25" fmla="*/ 745389 h 2372870"/>
              <a:gd name="connsiteX26" fmla="*/ 975687 w 1636054"/>
              <a:gd name="connsiteY26" fmla="*/ 720299 h 2372870"/>
              <a:gd name="connsiteX27" fmla="*/ 980558 w 1636054"/>
              <a:gd name="connsiteY27" fmla="*/ 670621 h 2372870"/>
              <a:gd name="connsiteX28" fmla="*/ 1008176 w 1636054"/>
              <a:gd name="connsiteY28" fmla="*/ 475279 h 2372870"/>
              <a:gd name="connsiteX29" fmla="*/ 1013218 w 1636054"/>
              <a:gd name="connsiteY29" fmla="*/ 426767 h 2372870"/>
              <a:gd name="connsiteX30" fmla="*/ 1015095 w 1636054"/>
              <a:gd name="connsiteY30" fmla="*/ 402522 h 2372870"/>
              <a:gd name="connsiteX31" fmla="*/ 1015995 w 1636054"/>
              <a:gd name="connsiteY31" fmla="*/ 378311 h 2372870"/>
              <a:gd name="connsiteX32" fmla="*/ 1016422 w 1636054"/>
              <a:gd name="connsiteY32" fmla="*/ 366207 h 2372870"/>
              <a:gd name="connsiteX33" fmla="*/ 1016175 w 1636054"/>
              <a:gd name="connsiteY33" fmla="*/ 354152 h 2372870"/>
              <a:gd name="connsiteX34" fmla="*/ 1015701 w 1636054"/>
              <a:gd name="connsiteY34" fmla="*/ 330039 h 2372870"/>
              <a:gd name="connsiteX35" fmla="*/ 1013578 w 1636054"/>
              <a:gd name="connsiteY35" fmla="*/ 306135 h 2372870"/>
              <a:gd name="connsiteX36" fmla="*/ 1010555 w 1636054"/>
              <a:gd name="connsiteY36" fmla="*/ 282403 h 2372870"/>
              <a:gd name="connsiteX37" fmla="*/ 1006385 w 1636054"/>
              <a:gd name="connsiteY37" fmla="*/ 258893 h 2372870"/>
              <a:gd name="connsiteX38" fmla="*/ 1000148 w 1636054"/>
              <a:gd name="connsiteY38" fmla="*/ 235966 h 2372870"/>
              <a:gd name="connsiteX39" fmla="*/ 983819 w 1636054"/>
              <a:gd name="connsiteY39" fmla="*/ 191521 h 2372870"/>
              <a:gd name="connsiteX40" fmla="*/ 855539 w 1636054"/>
              <a:gd name="connsiteY40" fmla="*/ 58035 h 2372870"/>
              <a:gd name="connsiteX41" fmla="*/ 765255 w 1636054"/>
              <a:gd name="connsiteY41" fmla="*/ 29636 h 2372870"/>
              <a:gd name="connsiteX42" fmla="*/ 575104 w 1636054"/>
              <a:gd name="connsiteY42" fmla="*/ 40497 h 2372870"/>
              <a:gd name="connsiteX43" fmla="*/ 401778 w 1636054"/>
              <a:gd name="connsiteY43" fmla="*/ 121093 h 2372870"/>
              <a:gd name="connsiteX44" fmla="*/ 386449 w 1636054"/>
              <a:gd name="connsiteY44" fmla="*/ 99836 h 2372870"/>
              <a:gd name="connsiteX45" fmla="*/ 568927 w 1636054"/>
              <a:gd name="connsiteY45" fmla="*/ 16380 h 2372870"/>
              <a:gd name="connsiteX46" fmla="*/ 769283 w 1636054"/>
              <a:gd name="connsiteY46" fmla="*/ 5720 h 2372870"/>
              <a:gd name="connsiteX47" fmla="*/ 866173 w 1636054"/>
              <a:gd name="connsiteY47" fmla="*/ 36475 h 2372870"/>
              <a:gd name="connsiteX48" fmla="*/ 1006508 w 1636054"/>
              <a:gd name="connsiteY48" fmla="*/ 180869 h 2372870"/>
              <a:gd name="connsiteX49" fmla="*/ 1024411 w 1636054"/>
              <a:gd name="connsiteY49" fmla="*/ 228741 h 2372870"/>
              <a:gd name="connsiteX50" fmla="*/ 1031207 w 1636054"/>
              <a:gd name="connsiteY50" fmla="*/ 253330 h 2372870"/>
              <a:gd name="connsiteX51" fmla="*/ 1035803 w 1636054"/>
              <a:gd name="connsiteY51" fmla="*/ 278334 h 2372870"/>
              <a:gd name="connsiteX52" fmla="*/ 1039139 w 1636054"/>
              <a:gd name="connsiteY52" fmla="*/ 303444 h 2372870"/>
              <a:gd name="connsiteX53" fmla="*/ 1041490 w 1636054"/>
              <a:gd name="connsiteY53" fmla="*/ 328632 h 2372870"/>
              <a:gd name="connsiteX54" fmla="*/ 1042134 w 1636054"/>
              <a:gd name="connsiteY54" fmla="*/ 353805 h 2372870"/>
              <a:gd name="connsiteX55" fmla="*/ 1042447 w 1636054"/>
              <a:gd name="connsiteY55" fmla="*/ 366394 h 2372870"/>
              <a:gd name="connsiteX56" fmla="*/ 1042077 w 1636054"/>
              <a:gd name="connsiteY56" fmla="*/ 378923 h 2372870"/>
              <a:gd name="connsiteX57" fmla="*/ 1041272 w 1636054"/>
              <a:gd name="connsiteY57" fmla="*/ 403982 h 2372870"/>
              <a:gd name="connsiteX58" fmla="*/ 1039481 w 1636054"/>
              <a:gd name="connsiteY58" fmla="*/ 428894 h 2372870"/>
              <a:gd name="connsiteX59" fmla="*/ 1034590 w 1636054"/>
              <a:gd name="connsiteY59" fmla="*/ 478466 h 2372870"/>
              <a:gd name="connsiteX60" fmla="*/ 1008024 w 1636054"/>
              <a:gd name="connsiteY60" fmla="*/ 673748 h 2372870"/>
              <a:gd name="connsiteX61" fmla="*/ 1003523 w 1636054"/>
              <a:gd name="connsiteY61" fmla="*/ 722213 h 2372870"/>
              <a:gd name="connsiteX62" fmla="*/ 1002508 w 1636054"/>
              <a:gd name="connsiteY62" fmla="*/ 746374 h 2372870"/>
              <a:gd name="connsiteX63" fmla="*/ 1001997 w 1636054"/>
              <a:gd name="connsiteY63" fmla="*/ 758453 h 2372870"/>
              <a:gd name="connsiteX64" fmla="*/ 1002186 w 1636054"/>
              <a:gd name="connsiteY64" fmla="*/ 770465 h 2372870"/>
              <a:gd name="connsiteX65" fmla="*/ 1002575 w 1636054"/>
              <a:gd name="connsiteY65" fmla="*/ 794484 h 2372870"/>
              <a:gd name="connsiteX66" fmla="*/ 1004594 w 1636054"/>
              <a:gd name="connsiteY66" fmla="*/ 818490 h 2372870"/>
              <a:gd name="connsiteX67" fmla="*/ 1010697 w 1636054"/>
              <a:gd name="connsiteY67" fmla="*/ 866248 h 2372870"/>
              <a:gd name="connsiteX68" fmla="*/ 1071866 w 1636054"/>
              <a:gd name="connsiteY68" fmla="*/ 1048103 h 2372870"/>
              <a:gd name="connsiteX69" fmla="*/ 1184185 w 1636054"/>
              <a:gd name="connsiteY69" fmla="*/ 1203734 h 2372870"/>
              <a:gd name="connsiteX70" fmla="*/ 1255864 w 1636054"/>
              <a:gd name="connsiteY70" fmla="*/ 1267910 h 2372870"/>
              <a:gd name="connsiteX71" fmla="*/ 1295092 w 1636054"/>
              <a:gd name="connsiteY71" fmla="*/ 1295785 h 2372870"/>
              <a:gd name="connsiteX72" fmla="*/ 1336206 w 1636054"/>
              <a:gd name="connsiteY72" fmla="*/ 1321194 h 2372870"/>
              <a:gd name="connsiteX73" fmla="*/ 1504604 w 1636054"/>
              <a:gd name="connsiteY73" fmla="*/ 1427886 h 2372870"/>
              <a:gd name="connsiteX74" fmla="*/ 1574719 w 1636054"/>
              <a:gd name="connsiteY74" fmla="*/ 1503306 h 2372870"/>
              <a:gd name="connsiteX75" fmla="*/ 1618439 w 1636054"/>
              <a:gd name="connsiteY75" fmla="*/ 1596809 h 2372870"/>
              <a:gd name="connsiteX76" fmla="*/ 1631149 w 1636054"/>
              <a:gd name="connsiteY76" fmla="*/ 1799007 h 2372870"/>
              <a:gd name="connsiteX77" fmla="*/ 1612023 w 1636054"/>
              <a:gd name="connsiteY77" fmla="*/ 1898289 h 2372870"/>
              <a:gd name="connsiteX78" fmla="*/ 1577724 w 1636054"/>
              <a:gd name="connsiteY78" fmla="*/ 1993481 h 2372870"/>
              <a:gd name="connsiteX79" fmla="*/ 1309507 w 1636054"/>
              <a:gd name="connsiteY79" fmla="*/ 2288461 h 2372870"/>
              <a:gd name="connsiteX80" fmla="*/ 918821 w 1636054"/>
              <a:gd name="connsiteY80" fmla="*/ 2368615 h 2372870"/>
              <a:gd name="connsiteX81" fmla="*/ 549563 w 1636054"/>
              <a:gd name="connsiteY81" fmla="*/ 2216846 h 2372870"/>
              <a:gd name="connsiteX82" fmla="*/ 278661 w 1636054"/>
              <a:gd name="connsiteY82" fmla="*/ 1924418 h 2372870"/>
              <a:gd name="connsiteX83" fmla="*/ 110386 w 1636054"/>
              <a:gd name="connsiteY83" fmla="*/ 1564133 h 2372870"/>
              <a:gd name="connsiteX84" fmla="*/ 16820 w 1636054"/>
              <a:gd name="connsiteY84" fmla="*/ 1178401 h 2372870"/>
              <a:gd name="connsiteX85" fmla="*/ 10110 w 1636054"/>
              <a:gd name="connsiteY85" fmla="*/ 780994 h 2372870"/>
              <a:gd name="connsiteX86" fmla="*/ 128438 w 1636054"/>
              <a:gd name="connsiteY86" fmla="*/ 401508 h 2372870"/>
              <a:gd name="connsiteX87" fmla="*/ 386449 w 1636054"/>
              <a:gd name="connsiteY87" fmla="*/ 99837 h 237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36054" h="2372870">
                <a:moveTo>
                  <a:pt x="401778" y="121093"/>
                </a:moveTo>
                <a:cubicBezTo>
                  <a:pt x="297730" y="198749"/>
                  <a:pt x="212839" y="299238"/>
                  <a:pt x="153620" y="414847"/>
                </a:cubicBezTo>
                <a:cubicBezTo>
                  <a:pt x="93699" y="530206"/>
                  <a:pt x="55416" y="655586"/>
                  <a:pt x="40671" y="784768"/>
                </a:cubicBezTo>
                <a:cubicBezTo>
                  <a:pt x="26337" y="914201"/>
                  <a:pt x="29328" y="1044972"/>
                  <a:pt x="49565" y="1173609"/>
                </a:cubicBezTo>
                <a:cubicBezTo>
                  <a:pt x="69545" y="1302588"/>
                  <a:pt x="100892" y="1429537"/>
                  <a:pt x="143239" y="1552975"/>
                </a:cubicBezTo>
                <a:cubicBezTo>
                  <a:pt x="183894" y="1676631"/>
                  <a:pt x="239498" y="1794842"/>
                  <a:pt x="308814" y="1904987"/>
                </a:cubicBezTo>
                <a:cubicBezTo>
                  <a:pt x="377951" y="2014525"/>
                  <a:pt x="466981" y="2110116"/>
                  <a:pt x="571293" y="2186826"/>
                </a:cubicBezTo>
                <a:cubicBezTo>
                  <a:pt x="674690" y="2263679"/>
                  <a:pt x="795688" y="2313338"/>
                  <a:pt x="923219" y="2331271"/>
                </a:cubicBezTo>
                <a:cubicBezTo>
                  <a:pt x="1050787" y="2346527"/>
                  <a:pt x="1179882" y="2320502"/>
                  <a:pt x="1291614" y="2257009"/>
                </a:cubicBezTo>
                <a:cubicBezTo>
                  <a:pt x="1403459" y="2193382"/>
                  <a:pt x="1492482" y="2096150"/>
                  <a:pt x="1546078" y="1979078"/>
                </a:cubicBezTo>
                <a:cubicBezTo>
                  <a:pt x="1559176" y="1949912"/>
                  <a:pt x="1570132" y="1919836"/>
                  <a:pt x="1578861" y="1889076"/>
                </a:cubicBezTo>
                <a:cubicBezTo>
                  <a:pt x="1587419" y="1858240"/>
                  <a:pt x="1593599" y="1826797"/>
                  <a:pt x="1597323" y="1795012"/>
                </a:cubicBezTo>
                <a:cubicBezTo>
                  <a:pt x="1606498" y="1732012"/>
                  <a:pt x="1602801" y="1667808"/>
                  <a:pt x="1586453" y="1606278"/>
                </a:cubicBezTo>
                <a:cubicBezTo>
                  <a:pt x="1577762" y="1576277"/>
                  <a:pt x="1564569" y="1547776"/>
                  <a:pt x="1547329" y="1521750"/>
                </a:cubicBezTo>
                <a:cubicBezTo>
                  <a:pt x="1529701" y="1495896"/>
                  <a:pt x="1508338" y="1472792"/>
                  <a:pt x="1483943" y="1453200"/>
                </a:cubicBezTo>
                <a:cubicBezTo>
                  <a:pt x="1434744" y="1412810"/>
                  <a:pt x="1377121" y="1382126"/>
                  <a:pt x="1320189" y="1348681"/>
                </a:cubicBezTo>
                <a:cubicBezTo>
                  <a:pt x="1305906" y="1340521"/>
                  <a:pt x="1291813" y="1331005"/>
                  <a:pt x="1277644" y="1322077"/>
                </a:cubicBezTo>
                <a:cubicBezTo>
                  <a:pt x="1263655" y="1312807"/>
                  <a:pt x="1250263" y="1302607"/>
                  <a:pt x="1236738" y="1292683"/>
                </a:cubicBezTo>
                <a:cubicBezTo>
                  <a:pt x="1210305" y="1271942"/>
                  <a:pt x="1185360" y="1249370"/>
                  <a:pt x="1162083" y="1225138"/>
                </a:cubicBezTo>
                <a:cubicBezTo>
                  <a:pt x="1115235" y="1176816"/>
                  <a:pt x="1075913" y="1121720"/>
                  <a:pt x="1045432" y="1061699"/>
                </a:cubicBezTo>
                <a:cubicBezTo>
                  <a:pt x="1014640" y="1001802"/>
                  <a:pt x="993382" y="937464"/>
                  <a:pt x="982416" y="871004"/>
                </a:cubicBezTo>
                <a:cubicBezTo>
                  <a:pt x="980113" y="854354"/>
                  <a:pt x="977118" y="837788"/>
                  <a:pt x="976284" y="820977"/>
                </a:cubicBezTo>
                <a:lnTo>
                  <a:pt x="974322" y="795844"/>
                </a:lnTo>
                <a:lnTo>
                  <a:pt x="974019" y="770570"/>
                </a:lnTo>
                <a:lnTo>
                  <a:pt x="973905" y="757935"/>
                </a:lnTo>
                <a:lnTo>
                  <a:pt x="974493" y="745389"/>
                </a:lnTo>
                <a:lnTo>
                  <a:pt x="975687" y="720299"/>
                </a:lnTo>
                <a:cubicBezTo>
                  <a:pt x="977326" y="703743"/>
                  <a:pt x="978388" y="687040"/>
                  <a:pt x="980558" y="670621"/>
                </a:cubicBezTo>
                <a:cubicBezTo>
                  <a:pt x="988273" y="604714"/>
                  <a:pt x="1000300" y="539988"/>
                  <a:pt x="1008176" y="475279"/>
                </a:cubicBezTo>
                <a:cubicBezTo>
                  <a:pt x="1010024" y="459106"/>
                  <a:pt x="1012119" y="442927"/>
                  <a:pt x="1013218" y="426767"/>
                </a:cubicBezTo>
                <a:cubicBezTo>
                  <a:pt x="1013825" y="418686"/>
                  <a:pt x="1014668" y="410597"/>
                  <a:pt x="1015095" y="402522"/>
                </a:cubicBezTo>
                <a:lnTo>
                  <a:pt x="1015995" y="378311"/>
                </a:lnTo>
                <a:lnTo>
                  <a:pt x="1016422" y="366207"/>
                </a:lnTo>
                <a:lnTo>
                  <a:pt x="1016175" y="354152"/>
                </a:lnTo>
                <a:lnTo>
                  <a:pt x="1015701" y="330039"/>
                </a:lnTo>
                <a:lnTo>
                  <a:pt x="1013578" y="306135"/>
                </a:lnTo>
                <a:cubicBezTo>
                  <a:pt x="1013085" y="298167"/>
                  <a:pt x="1012081" y="290239"/>
                  <a:pt x="1010555" y="282403"/>
                </a:cubicBezTo>
                <a:lnTo>
                  <a:pt x="1006385" y="258893"/>
                </a:lnTo>
                <a:cubicBezTo>
                  <a:pt x="1004679" y="251146"/>
                  <a:pt x="1002186" y="243620"/>
                  <a:pt x="1000148" y="235966"/>
                </a:cubicBezTo>
                <a:cubicBezTo>
                  <a:pt x="995760" y="220783"/>
                  <a:pt x="990311" y="205931"/>
                  <a:pt x="983819" y="191521"/>
                </a:cubicBezTo>
                <a:cubicBezTo>
                  <a:pt x="957746" y="133530"/>
                  <a:pt x="912414" y="86364"/>
                  <a:pt x="855539" y="58035"/>
                </a:cubicBezTo>
                <a:cubicBezTo>
                  <a:pt x="826955" y="44298"/>
                  <a:pt x="796550" y="34735"/>
                  <a:pt x="765255" y="29636"/>
                </a:cubicBezTo>
                <a:cubicBezTo>
                  <a:pt x="701812" y="19952"/>
                  <a:pt x="637041" y="23652"/>
                  <a:pt x="575104" y="40497"/>
                </a:cubicBezTo>
                <a:cubicBezTo>
                  <a:pt x="512883" y="56500"/>
                  <a:pt x="454130" y="83820"/>
                  <a:pt x="401778" y="121093"/>
                </a:cubicBezTo>
                <a:close/>
                <a:moveTo>
                  <a:pt x="386449" y="99836"/>
                </a:moveTo>
                <a:cubicBezTo>
                  <a:pt x="441643" y="61041"/>
                  <a:pt x="503500" y="32751"/>
                  <a:pt x="568927" y="16380"/>
                </a:cubicBezTo>
                <a:cubicBezTo>
                  <a:pt x="634268" y="-945"/>
                  <a:pt x="702476" y="-4575"/>
                  <a:pt x="769283" y="5720"/>
                </a:cubicBezTo>
                <a:cubicBezTo>
                  <a:pt x="802881" y="11278"/>
                  <a:pt x="835513" y="21635"/>
                  <a:pt x="866173" y="36475"/>
                </a:cubicBezTo>
                <a:cubicBezTo>
                  <a:pt x="928185" y="66967"/>
                  <a:pt x="977762" y="117978"/>
                  <a:pt x="1006508" y="180869"/>
                </a:cubicBezTo>
                <a:cubicBezTo>
                  <a:pt x="1013597" y="196381"/>
                  <a:pt x="1019578" y="212378"/>
                  <a:pt x="1024411" y="228741"/>
                </a:cubicBezTo>
                <a:cubicBezTo>
                  <a:pt x="1026657" y="236938"/>
                  <a:pt x="1029340" y="245060"/>
                  <a:pt x="1031207" y="253330"/>
                </a:cubicBezTo>
                <a:lnTo>
                  <a:pt x="1035803" y="278334"/>
                </a:lnTo>
                <a:cubicBezTo>
                  <a:pt x="1037443" y="286625"/>
                  <a:pt x="1038561" y="295012"/>
                  <a:pt x="1039139" y="303444"/>
                </a:cubicBezTo>
                <a:lnTo>
                  <a:pt x="1041490" y="328632"/>
                </a:lnTo>
                <a:lnTo>
                  <a:pt x="1042134" y="353805"/>
                </a:lnTo>
                <a:lnTo>
                  <a:pt x="1042447" y="366394"/>
                </a:lnTo>
                <a:lnTo>
                  <a:pt x="1042077" y="378923"/>
                </a:lnTo>
                <a:lnTo>
                  <a:pt x="1041272" y="403982"/>
                </a:lnTo>
                <a:cubicBezTo>
                  <a:pt x="1040874" y="412316"/>
                  <a:pt x="1040068" y="420588"/>
                  <a:pt x="1039481" y="428894"/>
                </a:cubicBezTo>
                <a:cubicBezTo>
                  <a:pt x="1038429" y="445541"/>
                  <a:pt x="1036391" y="461977"/>
                  <a:pt x="1034590" y="478466"/>
                </a:cubicBezTo>
                <a:cubicBezTo>
                  <a:pt x="1026904" y="544309"/>
                  <a:pt x="1015237" y="609021"/>
                  <a:pt x="1008024" y="673748"/>
                </a:cubicBezTo>
                <a:cubicBezTo>
                  <a:pt x="1005968" y="689928"/>
                  <a:pt x="1005048" y="706060"/>
                  <a:pt x="1003523" y="722213"/>
                </a:cubicBezTo>
                <a:lnTo>
                  <a:pt x="1002508" y="746374"/>
                </a:lnTo>
                <a:lnTo>
                  <a:pt x="1001997" y="758453"/>
                </a:lnTo>
                <a:lnTo>
                  <a:pt x="1002186" y="770465"/>
                </a:lnTo>
                <a:lnTo>
                  <a:pt x="1002575" y="794484"/>
                </a:lnTo>
                <a:lnTo>
                  <a:pt x="1004594" y="818490"/>
                </a:lnTo>
                <a:cubicBezTo>
                  <a:pt x="1005446" y="834547"/>
                  <a:pt x="1008432" y="850359"/>
                  <a:pt x="1010697" y="866248"/>
                </a:cubicBezTo>
                <a:cubicBezTo>
                  <a:pt x="1021511" y="929685"/>
                  <a:pt x="1042144" y="991042"/>
                  <a:pt x="1071866" y="1048103"/>
                </a:cubicBezTo>
                <a:cubicBezTo>
                  <a:pt x="1101294" y="1105325"/>
                  <a:pt x="1139157" y="1157783"/>
                  <a:pt x="1184185" y="1203734"/>
                </a:cubicBezTo>
                <a:cubicBezTo>
                  <a:pt x="1206552" y="1226770"/>
                  <a:pt x="1230502" y="1248222"/>
                  <a:pt x="1255864" y="1267910"/>
                </a:cubicBezTo>
                <a:cubicBezTo>
                  <a:pt x="1268848" y="1277313"/>
                  <a:pt x="1281672" y="1287000"/>
                  <a:pt x="1295092" y="1295785"/>
                </a:cubicBezTo>
                <a:cubicBezTo>
                  <a:pt x="1308758" y="1304277"/>
                  <a:pt x="1321923" y="1313129"/>
                  <a:pt x="1336206" y="1321194"/>
                </a:cubicBezTo>
                <a:cubicBezTo>
                  <a:pt x="1392522" y="1353918"/>
                  <a:pt x="1451814" y="1384906"/>
                  <a:pt x="1504604" y="1427886"/>
                </a:cubicBezTo>
                <a:cubicBezTo>
                  <a:pt x="1531558" y="1449424"/>
                  <a:pt x="1555186" y="1474842"/>
                  <a:pt x="1574719" y="1503306"/>
                </a:cubicBezTo>
                <a:cubicBezTo>
                  <a:pt x="1593940" y="1532073"/>
                  <a:pt x="1608687" y="1563602"/>
                  <a:pt x="1618439" y="1596809"/>
                </a:cubicBezTo>
                <a:cubicBezTo>
                  <a:pt x="1636324" y="1662646"/>
                  <a:pt x="1640646" y="1731443"/>
                  <a:pt x="1631149" y="1799007"/>
                </a:cubicBezTo>
                <a:cubicBezTo>
                  <a:pt x="1627329" y="1832537"/>
                  <a:pt x="1620932" y="1865736"/>
                  <a:pt x="1612023" y="1898289"/>
                </a:cubicBezTo>
                <a:cubicBezTo>
                  <a:pt x="1602915" y="1930813"/>
                  <a:pt x="1591457" y="1962626"/>
                  <a:pt x="1577724" y="1993481"/>
                </a:cubicBezTo>
                <a:cubicBezTo>
                  <a:pt x="1521446" y="2117545"/>
                  <a:pt x="1427617" y="2220736"/>
                  <a:pt x="1309507" y="2288461"/>
                </a:cubicBezTo>
                <a:cubicBezTo>
                  <a:pt x="1191170" y="2356243"/>
                  <a:pt x="1054256" y="2384337"/>
                  <a:pt x="918821" y="2368615"/>
                </a:cubicBezTo>
                <a:cubicBezTo>
                  <a:pt x="784182" y="2352248"/>
                  <a:pt x="657562" y="2295691"/>
                  <a:pt x="549563" y="2216846"/>
                </a:cubicBezTo>
                <a:cubicBezTo>
                  <a:pt x="441809" y="2137166"/>
                  <a:pt x="349924" y="2037979"/>
                  <a:pt x="278661" y="1924418"/>
                </a:cubicBezTo>
                <a:cubicBezTo>
                  <a:pt x="208108" y="1811635"/>
                  <a:pt x="151597" y="1690645"/>
                  <a:pt x="110386" y="1564133"/>
                </a:cubicBezTo>
                <a:cubicBezTo>
                  <a:pt x="67624" y="1438645"/>
                  <a:pt x="36308" y="1309543"/>
                  <a:pt x="16820" y="1178401"/>
                </a:cubicBezTo>
                <a:cubicBezTo>
                  <a:pt x="-3076" y="1046822"/>
                  <a:pt x="-5332" y="913171"/>
                  <a:pt x="10110" y="780994"/>
                </a:cubicBezTo>
                <a:cubicBezTo>
                  <a:pt x="26054" y="648322"/>
                  <a:pt x="66159" y="519700"/>
                  <a:pt x="128438" y="401508"/>
                </a:cubicBezTo>
                <a:cubicBezTo>
                  <a:pt x="190290" y="282537"/>
                  <a:pt x="278552" y="179340"/>
                  <a:pt x="386449" y="99837"/>
                </a:cubicBezTo>
                <a:close/>
              </a:path>
            </a:pathLst>
          </a:custGeom>
          <a:solidFill>
            <a:schemeClr val="bg1">
              <a:alpha val="39810"/>
            </a:schemeClr>
          </a:solidFill>
          <a:ln w="9478" cap="flat">
            <a:solidFill>
              <a:schemeClr val="tx1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0FFEE-ECEF-119D-740E-7E5D333BC03C}"/>
              </a:ext>
            </a:extLst>
          </p:cNvPr>
          <p:cNvSpPr txBox="1"/>
          <p:nvPr/>
        </p:nvSpPr>
        <p:spPr>
          <a:xfrm>
            <a:off x="-2389948" y="8965517"/>
            <a:ext cx="7418660" cy="538609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4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r"/>
            <a:r>
              <a:rPr lang="en-US" sz="34400" b="0" dirty="0">
                <a:solidFill>
                  <a:schemeClr val="accent3">
                    <a:lumMod val="40000"/>
                    <a:lumOff val="60000"/>
                  </a:schemeClr>
                </a:solidFill>
                <a:latin typeface="Mulish Black" pitchFamily="2" charset="77"/>
              </a:rPr>
              <a:t>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FD208-4EBF-6404-6BDC-06CA92745420}"/>
              </a:ext>
            </a:extLst>
          </p:cNvPr>
          <p:cNvSpPr txBox="1"/>
          <p:nvPr/>
        </p:nvSpPr>
        <p:spPr>
          <a:xfrm>
            <a:off x="7470184" y="3951732"/>
            <a:ext cx="17117394" cy="144655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4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en-US" sz="8800" b="0" dirty="0">
                <a:latin typeface="Mulish Black" pitchFamily="2" charset="77"/>
              </a:rPr>
              <a:t>Context-Aware Transcriptions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D8FF5-1742-B14E-304D-97E6F174C403}"/>
              </a:ext>
            </a:extLst>
          </p:cNvPr>
          <p:cNvSpPr txBox="1"/>
          <p:nvPr/>
        </p:nvSpPr>
        <p:spPr>
          <a:xfrm>
            <a:off x="7723641" y="6155559"/>
            <a:ext cx="15722514" cy="2846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400" dirty="0">
                <a:solidFill>
                  <a:schemeClr val="bg2"/>
                </a:solidFill>
              </a:rPr>
              <a:t>Implemented AI that understands the context of the sentence using LLMs to provide more accurate and relevant captions.</a:t>
            </a:r>
            <a:endParaRPr lang="en-US" sz="4400" dirty="0">
              <a:solidFill>
                <a:schemeClr val="bg2"/>
              </a:solidFill>
              <a:latin typeface="Mulish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9419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28134C-52AC-3EA8-17A7-977DD33695A5}"/>
              </a:ext>
            </a:extLst>
          </p:cNvPr>
          <p:cNvSpPr/>
          <p:nvPr/>
        </p:nvSpPr>
        <p:spPr>
          <a:xfrm>
            <a:off x="0" y="0"/>
            <a:ext cx="18076985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ulish Light" pitchFamily="2" charset="77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EAB0E61-BB08-1CBC-E726-DC59F60077FF}"/>
              </a:ext>
            </a:extLst>
          </p:cNvPr>
          <p:cNvSpPr/>
          <p:nvPr/>
        </p:nvSpPr>
        <p:spPr>
          <a:xfrm flipH="1">
            <a:off x="-12592377" y="3099446"/>
            <a:ext cx="16001692" cy="14475283"/>
          </a:xfrm>
          <a:custGeom>
            <a:avLst/>
            <a:gdLst>
              <a:gd name="connsiteX0" fmla="*/ 16459 w 3170326"/>
              <a:gd name="connsiteY0" fmla="*/ 771778 h 2867907"/>
              <a:gd name="connsiteX1" fmla="*/ 124132 w 3170326"/>
              <a:gd name="connsiteY1" fmla="*/ 593312 h 2867907"/>
              <a:gd name="connsiteX2" fmla="*/ 516841 w 3170326"/>
              <a:gd name="connsiteY2" fmla="*/ 938266 h 2867907"/>
              <a:gd name="connsiteX3" fmla="*/ 604105 w 3170326"/>
              <a:gd name="connsiteY3" fmla="*/ 977788 h 2867907"/>
              <a:gd name="connsiteX4" fmla="*/ 715486 w 3170326"/>
              <a:gd name="connsiteY4" fmla="*/ 928792 h 2867907"/>
              <a:gd name="connsiteX5" fmla="*/ 970409 w 3170326"/>
              <a:gd name="connsiteY5" fmla="*/ 558304 h 2867907"/>
              <a:gd name="connsiteX6" fmla="*/ 1337160 w 3170326"/>
              <a:gd name="connsiteY6" fmla="*/ 213100 h 2867907"/>
              <a:gd name="connsiteX7" fmla="*/ 2221996 w 3170326"/>
              <a:gd name="connsiteY7" fmla="*/ 40915 h 2867907"/>
              <a:gd name="connsiteX8" fmla="*/ 2083637 w 3170326"/>
              <a:gd name="connsiteY8" fmla="*/ 465569 h 2867907"/>
              <a:gd name="connsiteX9" fmla="*/ 1653500 w 3170326"/>
              <a:gd name="connsiteY9" fmla="*/ 913139 h 2867907"/>
              <a:gd name="connsiteX10" fmla="*/ 1625410 w 3170326"/>
              <a:gd name="connsiteY10" fmla="*/ 994582 h 2867907"/>
              <a:gd name="connsiteX11" fmla="*/ 1707732 w 3170326"/>
              <a:gd name="connsiteY11" fmla="*/ 1062689 h 2867907"/>
              <a:gd name="connsiteX12" fmla="*/ 1819418 w 3170326"/>
              <a:gd name="connsiteY12" fmla="*/ 1038871 h 2867907"/>
              <a:gd name="connsiteX13" fmla="*/ 2406203 w 3170326"/>
              <a:gd name="connsiteY13" fmla="*/ 805733 h 2867907"/>
              <a:gd name="connsiteX14" fmla="*/ 3154895 w 3170326"/>
              <a:gd name="connsiteY14" fmla="*/ 1098720 h 2867907"/>
              <a:gd name="connsiteX15" fmla="*/ 2818202 w 3170326"/>
              <a:gd name="connsiteY15" fmla="*/ 1401924 h 2867907"/>
              <a:gd name="connsiteX16" fmla="*/ 2455178 w 3170326"/>
              <a:gd name="connsiteY16" fmla="*/ 1483680 h 2867907"/>
              <a:gd name="connsiteX17" fmla="*/ 1806119 w 3170326"/>
              <a:gd name="connsiteY17" fmla="*/ 1531885 h 2867907"/>
              <a:gd name="connsiteX18" fmla="*/ 1616978 w 3170326"/>
              <a:gd name="connsiteY18" fmla="*/ 1808240 h 2867907"/>
              <a:gd name="connsiteX19" fmla="*/ 1252138 w 3170326"/>
              <a:gd name="connsiteY19" fmla="*/ 2799106 h 2867907"/>
              <a:gd name="connsiteX20" fmla="*/ 961265 w 3170326"/>
              <a:gd name="connsiteY20" fmla="*/ 2752649 h 2867907"/>
              <a:gd name="connsiteX21" fmla="*/ 787331 w 3170326"/>
              <a:gd name="connsiteY21" fmla="*/ 1769796 h 2867907"/>
              <a:gd name="connsiteX22" fmla="*/ 128824 w 3170326"/>
              <a:gd name="connsiteY22" fmla="*/ 1595060 h 2867907"/>
              <a:gd name="connsiteX23" fmla="*/ 16459 w 3170326"/>
              <a:gd name="connsiteY23" fmla="*/ 771778 h 286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70326" h="2867907">
                <a:moveTo>
                  <a:pt x="16459" y="771778"/>
                </a:moveTo>
                <a:cubicBezTo>
                  <a:pt x="25269" y="706112"/>
                  <a:pt x="51676" y="613783"/>
                  <a:pt x="124132" y="593312"/>
                </a:cubicBezTo>
                <a:cubicBezTo>
                  <a:pt x="278553" y="549685"/>
                  <a:pt x="415930" y="862060"/>
                  <a:pt x="516841" y="938266"/>
                </a:cubicBezTo>
                <a:cubicBezTo>
                  <a:pt x="542671" y="957772"/>
                  <a:pt x="571848" y="975079"/>
                  <a:pt x="604105" y="977788"/>
                </a:cubicBezTo>
                <a:cubicBezTo>
                  <a:pt x="645918" y="981295"/>
                  <a:pt x="686612" y="959235"/>
                  <a:pt x="715486" y="928792"/>
                </a:cubicBezTo>
                <a:cubicBezTo>
                  <a:pt x="814984" y="823900"/>
                  <a:pt x="878242" y="672492"/>
                  <a:pt x="970409" y="558304"/>
                </a:cubicBezTo>
                <a:cubicBezTo>
                  <a:pt x="1076182" y="427269"/>
                  <a:pt x="1197450" y="307800"/>
                  <a:pt x="1337160" y="213100"/>
                </a:cubicBezTo>
                <a:cubicBezTo>
                  <a:pt x="1574601" y="52156"/>
                  <a:pt x="1939535" y="-65864"/>
                  <a:pt x="2221996" y="40915"/>
                </a:cubicBezTo>
                <a:cubicBezTo>
                  <a:pt x="2441566" y="123917"/>
                  <a:pt x="2166795" y="382795"/>
                  <a:pt x="2083637" y="465569"/>
                </a:cubicBezTo>
                <a:cubicBezTo>
                  <a:pt x="1937083" y="611441"/>
                  <a:pt x="1769407" y="739392"/>
                  <a:pt x="1653500" y="913139"/>
                </a:cubicBezTo>
                <a:cubicBezTo>
                  <a:pt x="1637188" y="937586"/>
                  <a:pt x="1621417" y="965470"/>
                  <a:pt x="1625410" y="994582"/>
                </a:cubicBezTo>
                <a:cubicBezTo>
                  <a:pt x="1630619" y="1032656"/>
                  <a:pt x="1669470" y="1058963"/>
                  <a:pt x="1707732" y="1062689"/>
                </a:cubicBezTo>
                <a:cubicBezTo>
                  <a:pt x="1745984" y="1066415"/>
                  <a:pt x="1783609" y="1052843"/>
                  <a:pt x="1819418" y="1038871"/>
                </a:cubicBezTo>
                <a:cubicBezTo>
                  <a:pt x="2015574" y="962315"/>
                  <a:pt x="2204695" y="866824"/>
                  <a:pt x="2406203" y="805733"/>
                </a:cubicBezTo>
                <a:cubicBezTo>
                  <a:pt x="2636961" y="735779"/>
                  <a:pt x="3277437" y="657610"/>
                  <a:pt x="3154895" y="1098720"/>
                </a:cubicBezTo>
                <a:cubicBezTo>
                  <a:pt x="3111567" y="1254694"/>
                  <a:pt x="2960849" y="1348187"/>
                  <a:pt x="2818202" y="1401924"/>
                </a:cubicBezTo>
                <a:cubicBezTo>
                  <a:pt x="2701564" y="1445843"/>
                  <a:pt x="2579383" y="1473358"/>
                  <a:pt x="2455178" y="1483680"/>
                </a:cubicBezTo>
                <a:cubicBezTo>
                  <a:pt x="2238252" y="1501671"/>
                  <a:pt x="2014072" y="1467561"/>
                  <a:pt x="1806119" y="1531885"/>
                </a:cubicBezTo>
                <a:cubicBezTo>
                  <a:pt x="1660972" y="1576793"/>
                  <a:pt x="1604459" y="1659841"/>
                  <a:pt x="1616978" y="1808240"/>
                </a:cubicBezTo>
                <a:cubicBezTo>
                  <a:pt x="1646437" y="2157474"/>
                  <a:pt x="1480216" y="2540923"/>
                  <a:pt x="1252138" y="2799106"/>
                </a:cubicBezTo>
                <a:cubicBezTo>
                  <a:pt x="1157335" y="2906428"/>
                  <a:pt x="1016646" y="2886127"/>
                  <a:pt x="961265" y="2752649"/>
                </a:cubicBezTo>
                <a:cubicBezTo>
                  <a:pt x="852565" y="2490683"/>
                  <a:pt x="1048758" y="1943296"/>
                  <a:pt x="787331" y="1769796"/>
                </a:cubicBezTo>
                <a:cubicBezTo>
                  <a:pt x="573497" y="1627888"/>
                  <a:pt x="281469" y="1879275"/>
                  <a:pt x="128824" y="1595060"/>
                </a:cubicBezTo>
                <a:cubicBezTo>
                  <a:pt x="-2053" y="1351381"/>
                  <a:pt x="-19758" y="1041751"/>
                  <a:pt x="16459" y="771778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9496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93EA24-B850-3E26-8909-D39D63FDD837}"/>
              </a:ext>
            </a:extLst>
          </p:cNvPr>
          <p:cNvGrpSpPr/>
          <p:nvPr/>
        </p:nvGrpSpPr>
        <p:grpSpPr>
          <a:xfrm>
            <a:off x="20109661" y="2758894"/>
            <a:ext cx="770100" cy="1087657"/>
            <a:chOff x="28893234" y="10016980"/>
            <a:chExt cx="770100" cy="1087657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4005F4C-756E-2B69-7404-32CB8DE5514B}"/>
                </a:ext>
              </a:extLst>
            </p:cNvPr>
            <p:cNvSpPr/>
            <p:nvPr/>
          </p:nvSpPr>
          <p:spPr>
            <a:xfrm>
              <a:off x="28893234" y="10016980"/>
              <a:ext cx="521225" cy="664035"/>
            </a:xfrm>
            <a:custGeom>
              <a:avLst/>
              <a:gdLst>
                <a:gd name="connsiteX0" fmla="*/ 10727 w 521225"/>
                <a:gd name="connsiteY0" fmla="*/ 358120 h 664035"/>
                <a:gd name="connsiteX1" fmla="*/ 131127 w 521225"/>
                <a:gd name="connsiteY1" fmla="*/ 301922 h 664035"/>
                <a:gd name="connsiteX2" fmla="*/ 210459 w 521225"/>
                <a:gd name="connsiteY2" fmla="*/ 284066 h 664035"/>
                <a:gd name="connsiteX3" fmla="*/ 267595 w 521225"/>
                <a:gd name="connsiteY3" fmla="*/ 0 h 664035"/>
                <a:gd name="connsiteX4" fmla="*/ 291510 w 521225"/>
                <a:gd name="connsiteY4" fmla="*/ 13276 h 664035"/>
                <a:gd name="connsiteX5" fmla="*/ 297678 w 521225"/>
                <a:gd name="connsiteY5" fmla="*/ 31451 h 664035"/>
                <a:gd name="connsiteX6" fmla="*/ 320565 w 521225"/>
                <a:gd name="connsiteY6" fmla="*/ 283827 h 664035"/>
                <a:gd name="connsiteX7" fmla="*/ 484654 w 521225"/>
                <a:gd name="connsiteY7" fmla="*/ 298889 h 664035"/>
                <a:gd name="connsiteX8" fmla="*/ 503917 w 521225"/>
                <a:gd name="connsiteY8" fmla="*/ 354829 h 664035"/>
                <a:gd name="connsiteX9" fmla="*/ 309863 w 521225"/>
                <a:gd name="connsiteY9" fmla="*/ 394993 h 664035"/>
                <a:gd name="connsiteX10" fmla="*/ 233044 w 521225"/>
                <a:gd name="connsiteY10" fmla="*/ 649736 h 664035"/>
                <a:gd name="connsiteX11" fmla="*/ 211279 w 521225"/>
                <a:gd name="connsiteY11" fmla="*/ 564125 h 664035"/>
                <a:gd name="connsiteX12" fmla="*/ 199277 w 521225"/>
                <a:gd name="connsiteY12" fmla="*/ 419377 h 664035"/>
                <a:gd name="connsiteX13" fmla="*/ 10727 w 521225"/>
                <a:gd name="connsiteY13" fmla="*/ 358120 h 664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1225" h="664035">
                  <a:moveTo>
                    <a:pt x="10727" y="358120"/>
                  </a:moveTo>
                  <a:cubicBezTo>
                    <a:pt x="-3451" y="353019"/>
                    <a:pt x="-29255" y="301279"/>
                    <a:pt x="131127" y="301922"/>
                  </a:cubicBezTo>
                  <a:cubicBezTo>
                    <a:pt x="169672" y="302077"/>
                    <a:pt x="203674" y="317884"/>
                    <a:pt x="210459" y="284066"/>
                  </a:cubicBezTo>
                  <a:cubicBezTo>
                    <a:pt x="218786" y="242557"/>
                    <a:pt x="212361" y="0"/>
                    <a:pt x="267595" y="0"/>
                  </a:cubicBezTo>
                  <a:cubicBezTo>
                    <a:pt x="277284" y="88"/>
                    <a:pt x="286275" y="5080"/>
                    <a:pt x="291510" y="13276"/>
                  </a:cubicBezTo>
                  <a:cubicBezTo>
                    <a:pt x="294602" y="18927"/>
                    <a:pt x="296689" y="25078"/>
                    <a:pt x="297678" y="31451"/>
                  </a:cubicBezTo>
                  <a:cubicBezTo>
                    <a:pt x="309941" y="89413"/>
                    <a:pt x="297082" y="271531"/>
                    <a:pt x="320565" y="283827"/>
                  </a:cubicBezTo>
                  <a:cubicBezTo>
                    <a:pt x="343490" y="295830"/>
                    <a:pt x="461862" y="293328"/>
                    <a:pt x="484654" y="298889"/>
                  </a:cubicBezTo>
                  <a:cubicBezTo>
                    <a:pt x="521016" y="307758"/>
                    <a:pt x="535346" y="336598"/>
                    <a:pt x="503917" y="354829"/>
                  </a:cubicBezTo>
                  <a:cubicBezTo>
                    <a:pt x="471232" y="373790"/>
                    <a:pt x="319197" y="357912"/>
                    <a:pt x="309863" y="394993"/>
                  </a:cubicBezTo>
                  <a:cubicBezTo>
                    <a:pt x="300132" y="433650"/>
                    <a:pt x="287034" y="732074"/>
                    <a:pt x="233044" y="649736"/>
                  </a:cubicBezTo>
                  <a:cubicBezTo>
                    <a:pt x="216847" y="625035"/>
                    <a:pt x="216555" y="592639"/>
                    <a:pt x="211279" y="564125"/>
                  </a:cubicBezTo>
                  <a:cubicBezTo>
                    <a:pt x="204576" y="527895"/>
                    <a:pt x="206543" y="455485"/>
                    <a:pt x="199277" y="419377"/>
                  </a:cubicBezTo>
                  <a:cubicBezTo>
                    <a:pt x="187153" y="359132"/>
                    <a:pt x="97261" y="389254"/>
                    <a:pt x="10727" y="358120"/>
                  </a:cubicBezTo>
                  <a:close/>
                </a:path>
              </a:pathLst>
            </a:custGeom>
            <a:grpFill/>
            <a:ln w="9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 dirty="0">
                <a:latin typeface="Mulish Light" pitchFamily="2" charset="77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44C47E9-1E41-B46F-8CF5-B0119BF50FB3}"/>
                </a:ext>
              </a:extLst>
            </p:cNvPr>
            <p:cNvSpPr/>
            <p:nvPr/>
          </p:nvSpPr>
          <p:spPr>
            <a:xfrm>
              <a:off x="29187305" y="10545734"/>
              <a:ext cx="476029" cy="558903"/>
            </a:xfrm>
            <a:custGeom>
              <a:avLst/>
              <a:gdLst>
                <a:gd name="connsiteX0" fmla="*/ 474815 w 476029"/>
                <a:gd name="connsiteY0" fmla="*/ 261415 h 558903"/>
                <a:gd name="connsiteX1" fmla="*/ 467438 w 476029"/>
                <a:gd name="connsiteY1" fmla="*/ 254466 h 558903"/>
                <a:gd name="connsiteX2" fmla="*/ 310365 w 476029"/>
                <a:gd name="connsiteY2" fmla="*/ 246871 h 558903"/>
                <a:gd name="connsiteX3" fmla="*/ 268621 w 476029"/>
                <a:gd name="connsiteY3" fmla="*/ 210777 h 558903"/>
                <a:gd name="connsiteX4" fmla="*/ 246573 w 476029"/>
                <a:gd name="connsiteY4" fmla="*/ 32852 h 558903"/>
                <a:gd name="connsiteX5" fmla="*/ 245467 w 476029"/>
                <a:gd name="connsiteY5" fmla="*/ 11559 h 558903"/>
                <a:gd name="connsiteX6" fmla="*/ 230553 w 476029"/>
                <a:gd name="connsiteY6" fmla="*/ 120 h 558903"/>
                <a:gd name="connsiteX7" fmla="*/ 219983 w 476029"/>
                <a:gd name="connsiteY7" fmla="*/ 8439 h 558903"/>
                <a:gd name="connsiteX8" fmla="*/ 210190 w 476029"/>
                <a:gd name="connsiteY8" fmla="*/ 99601 h 558903"/>
                <a:gd name="connsiteX9" fmla="*/ 190682 w 476029"/>
                <a:gd name="connsiteY9" fmla="*/ 231134 h 558903"/>
                <a:gd name="connsiteX10" fmla="*/ 141165 w 476029"/>
                <a:gd name="connsiteY10" fmla="*/ 256921 h 558903"/>
                <a:gd name="connsiteX11" fmla="*/ 22204 w 476029"/>
                <a:gd name="connsiteY11" fmla="*/ 285672 h 558903"/>
                <a:gd name="connsiteX12" fmla="*/ 11222 w 476029"/>
                <a:gd name="connsiteY12" fmla="*/ 288475 h 558903"/>
                <a:gd name="connsiteX13" fmla="*/ 512 w 476029"/>
                <a:gd name="connsiteY13" fmla="*/ 307051 h 558903"/>
                <a:gd name="connsiteX14" fmla="*/ 11829 w 476029"/>
                <a:gd name="connsiteY14" fmla="*/ 317967 h 558903"/>
                <a:gd name="connsiteX15" fmla="*/ 70806 w 476029"/>
                <a:gd name="connsiteY15" fmla="*/ 321305 h 558903"/>
                <a:gd name="connsiteX16" fmla="*/ 167099 w 476029"/>
                <a:gd name="connsiteY16" fmla="*/ 319227 h 558903"/>
                <a:gd name="connsiteX17" fmla="*/ 184885 w 476029"/>
                <a:gd name="connsiteY17" fmla="*/ 322501 h 558903"/>
                <a:gd name="connsiteX18" fmla="*/ 194489 w 476029"/>
                <a:gd name="connsiteY18" fmla="*/ 337317 h 558903"/>
                <a:gd name="connsiteX19" fmla="*/ 239063 w 476029"/>
                <a:gd name="connsiteY19" fmla="*/ 548981 h 558903"/>
                <a:gd name="connsiteX20" fmla="*/ 257933 w 476029"/>
                <a:gd name="connsiteY20" fmla="*/ 558051 h 558903"/>
                <a:gd name="connsiteX21" fmla="*/ 267362 w 476029"/>
                <a:gd name="connsiteY21" fmla="*/ 547604 h 558903"/>
                <a:gd name="connsiteX22" fmla="*/ 283937 w 476029"/>
                <a:gd name="connsiteY22" fmla="*/ 329680 h 558903"/>
                <a:gd name="connsiteX23" fmla="*/ 349597 w 476029"/>
                <a:gd name="connsiteY23" fmla="*/ 305749 h 558903"/>
                <a:gd name="connsiteX24" fmla="*/ 474815 w 476029"/>
                <a:gd name="connsiteY24" fmla="*/ 261415 h 55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6029" h="558903">
                  <a:moveTo>
                    <a:pt x="474815" y="261415"/>
                  </a:moveTo>
                  <a:cubicBezTo>
                    <a:pt x="473599" y="258048"/>
                    <a:pt x="470858" y="255466"/>
                    <a:pt x="467438" y="254466"/>
                  </a:cubicBezTo>
                  <a:cubicBezTo>
                    <a:pt x="424425" y="241497"/>
                    <a:pt x="363188" y="250370"/>
                    <a:pt x="310365" y="246871"/>
                  </a:cubicBezTo>
                  <a:cubicBezTo>
                    <a:pt x="290052" y="245418"/>
                    <a:pt x="273089" y="230750"/>
                    <a:pt x="268621" y="210777"/>
                  </a:cubicBezTo>
                  <a:cubicBezTo>
                    <a:pt x="261961" y="181704"/>
                    <a:pt x="254786" y="129118"/>
                    <a:pt x="246573" y="32852"/>
                  </a:cubicBezTo>
                  <a:cubicBezTo>
                    <a:pt x="245978" y="25865"/>
                    <a:pt x="246252" y="18610"/>
                    <a:pt x="245467" y="11559"/>
                  </a:cubicBezTo>
                  <a:cubicBezTo>
                    <a:pt x="244490" y="4260"/>
                    <a:pt x="237814" y="-861"/>
                    <a:pt x="230553" y="120"/>
                  </a:cubicBezTo>
                  <a:cubicBezTo>
                    <a:pt x="225791" y="764"/>
                    <a:pt x="221748" y="3946"/>
                    <a:pt x="219983" y="8439"/>
                  </a:cubicBezTo>
                  <a:cubicBezTo>
                    <a:pt x="215836" y="19068"/>
                    <a:pt x="212388" y="88393"/>
                    <a:pt x="210190" y="99601"/>
                  </a:cubicBezTo>
                  <a:cubicBezTo>
                    <a:pt x="202682" y="137890"/>
                    <a:pt x="202794" y="208895"/>
                    <a:pt x="190682" y="231134"/>
                  </a:cubicBezTo>
                  <a:cubicBezTo>
                    <a:pt x="177560" y="255230"/>
                    <a:pt x="165294" y="251094"/>
                    <a:pt x="141165" y="256921"/>
                  </a:cubicBezTo>
                  <a:cubicBezTo>
                    <a:pt x="101510" y="266500"/>
                    <a:pt x="61856" y="276083"/>
                    <a:pt x="22204" y="285672"/>
                  </a:cubicBezTo>
                  <a:cubicBezTo>
                    <a:pt x="18565" y="286551"/>
                    <a:pt x="14878" y="287456"/>
                    <a:pt x="11222" y="288475"/>
                  </a:cubicBezTo>
                  <a:cubicBezTo>
                    <a:pt x="3162" y="290630"/>
                    <a:pt x="-1633" y="298948"/>
                    <a:pt x="512" y="307051"/>
                  </a:cubicBezTo>
                  <a:cubicBezTo>
                    <a:pt x="1962" y="312528"/>
                    <a:pt x="6326" y="316737"/>
                    <a:pt x="11829" y="317967"/>
                  </a:cubicBezTo>
                  <a:cubicBezTo>
                    <a:pt x="31303" y="321281"/>
                    <a:pt x="51084" y="322401"/>
                    <a:pt x="70806" y="321305"/>
                  </a:cubicBezTo>
                  <a:lnTo>
                    <a:pt x="167099" y="319227"/>
                  </a:lnTo>
                  <a:cubicBezTo>
                    <a:pt x="173221" y="318483"/>
                    <a:pt x="179423" y="319625"/>
                    <a:pt x="184885" y="322501"/>
                  </a:cubicBezTo>
                  <a:cubicBezTo>
                    <a:pt x="189528" y="326328"/>
                    <a:pt x="192882" y="331502"/>
                    <a:pt x="194489" y="337317"/>
                  </a:cubicBezTo>
                  <a:cubicBezTo>
                    <a:pt x="219515" y="403600"/>
                    <a:pt x="216243" y="481892"/>
                    <a:pt x="239063" y="548981"/>
                  </a:cubicBezTo>
                  <a:cubicBezTo>
                    <a:pt x="241784" y="556722"/>
                    <a:pt x="250233" y="560787"/>
                    <a:pt x="257933" y="558051"/>
                  </a:cubicBezTo>
                  <a:cubicBezTo>
                    <a:pt x="262624" y="556380"/>
                    <a:pt x="266167" y="552457"/>
                    <a:pt x="267362" y="547604"/>
                  </a:cubicBezTo>
                  <a:cubicBezTo>
                    <a:pt x="279327" y="500649"/>
                    <a:pt x="279056" y="341135"/>
                    <a:pt x="283937" y="329680"/>
                  </a:cubicBezTo>
                  <a:cubicBezTo>
                    <a:pt x="292968" y="308489"/>
                    <a:pt x="327602" y="312274"/>
                    <a:pt x="349597" y="305749"/>
                  </a:cubicBezTo>
                  <a:cubicBezTo>
                    <a:pt x="388305" y="294266"/>
                    <a:pt x="488139" y="300190"/>
                    <a:pt x="474815" y="261415"/>
                  </a:cubicBezTo>
                  <a:close/>
                </a:path>
              </a:pathLst>
            </a:custGeom>
            <a:grpFill/>
            <a:ln w="9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 dirty="0">
                <a:latin typeface="Mulish Light" pitchFamily="2" charset="77"/>
              </a:endParaRPr>
            </a:p>
          </p:txBody>
        </p:sp>
      </p:grpSp>
      <p:sp>
        <p:nvSpPr>
          <p:cNvPr id="12" name="Freeform 11">
            <a:extLst>
              <a:ext uri="{FF2B5EF4-FFF2-40B4-BE49-F238E27FC236}">
                <a16:creationId xmlns:a16="http://schemas.microsoft.com/office/drawing/2014/main" id="{BF535CD5-80D9-2CF4-8701-923982056866}"/>
              </a:ext>
            </a:extLst>
          </p:cNvPr>
          <p:cNvSpPr/>
          <p:nvPr/>
        </p:nvSpPr>
        <p:spPr>
          <a:xfrm>
            <a:off x="21410694" y="-2401051"/>
            <a:ext cx="5190903" cy="7535187"/>
          </a:xfrm>
          <a:custGeom>
            <a:avLst/>
            <a:gdLst>
              <a:gd name="connsiteX0" fmla="*/ 387804 w 1619078"/>
              <a:gd name="connsiteY0" fmla="*/ 2044666 h 2350276"/>
              <a:gd name="connsiteX1" fmla="*/ 42345 w 1619078"/>
              <a:gd name="connsiteY1" fmla="*/ 626563 h 2350276"/>
              <a:gd name="connsiteX2" fmla="*/ 298986 w 1619078"/>
              <a:gd name="connsiteY2" fmla="*/ 147173 h 2350276"/>
              <a:gd name="connsiteX3" fmla="*/ 809017 w 1619078"/>
              <a:gd name="connsiteY3" fmla="*/ 25804 h 2350276"/>
              <a:gd name="connsiteX4" fmla="*/ 1085319 w 1619078"/>
              <a:gd name="connsiteY4" fmla="*/ 307952 h 2350276"/>
              <a:gd name="connsiteX5" fmla="*/ 1137626 w 1619078"/>
              <a:gd name="connsiteY5" fmla="*/ 707118 h 2350276"/>
              <a:gd name="connsiteX6" fmla="*/ 1219532 w 1619078"/>
              <a:gd name="connsiteY6" fmla="*/ 1261171 h 2350276"/>
              <a:gd name="connsiteX7" fmla="*/ 1430077 w 1619078"/>
              <a:gd name="connsiteY7" fmla="*/ 1387057 h 2350276"/>
              <a:gd name="connsiteX8" fmla="*/ 1522086 w 1619078"/>
              <a:gd name="connsiteY8" fmla="*/ 2082741 h 2350276"/>
              <a:gd name="connsiteX9" fmla="*/ 387804 w 1619078"/>
              <a:gd name="connsiteY9" fmla="*/ 2044666 h 235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9078" h="2350276">
                <a:moveTo>
                  <a:pt x="387804" y="2044666"/>
                </a:moveTo>
                <a:cubicBezTo>
                  <a:pt x="57123" y="1662834"/>
                  <a:pt x="-75624" y="1117922"/>
                  <a:pt x="42345" y="626563"/>
                </a:cubicBezTo>
                <a:cubicBezTo>
                  <a:pt x="85307" y="447617"/>
                  <a:pt x="163086" y="271117"/>
                  <a:pt x="298986" y="147173"/>
                </a:cubicBezTo>
                <a:cubicBezTo>
                  <a:pt x="434887" y="23228"/>
                  <a:pt x="636778" y="-38544"/>
                  <a:pt x="809017" y="25804"/>
                </a:cubicBezTo>
                <a:cubicBezTo>
                  <a:pt x="935792" y="73167"/>
                  <a:pt x="1033183" y="182952"/>
                  <a:pt x="1085319" y="307952"/>
                </a:cubicBezTo>
                <a:cubicBezTo>
                  <a:pt x="1137465" y="432953"/>
                  <a:pt x="1148023" y="572056"/>
                  <a:pt x="1137626" y="707118"/>
                </a:cubicBezTo>
                <a:cubicBezTo>
                  <a:pt x="1122727" y="900554"/>
                  <a:pt x="1078003" y="1128625"/>
                  <a:pt x="1219532" y="1261171"/>
                </a:cubicBezTo>
                <a:cubicBezTo>
                  <a:pt x="1279392" y="1317235"/>
                  <a:pt x="1361544" y="1342018"/>
                  <a:pt x="1430077" y="1387057"/>
                </a:cubicBezTo>
                <a:cubicBezTo>
                  <a:pt x="1648507" y="1530572"/>
                  <a:pt x="1675452" y="1870989"/>
                  <a:pt x="1522086" y="2082741"/>
                </a:cubicBezTo>
                <a:cubicBezTo>
                  <a:pt x="1221778" y="2497355"/>
                  <a:pt x="684347" y="2387067"/>
                  <a:pt x="387804" y="2044666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CC24F2D-1D9B-4BDA-0B60-8B1018DB82AF}"/>
              </a:ext>
            </a:extLst>
          </p:cNvPr>
          <p:cNvSpPr/>
          <p:nvPr/>
        </p:nvSpPr>
        <p:spPr>
          <a:xfrm>
            <a:off x="5183686" y="11274909"/>
            <a:ext cx="9283654" cy="13464656"/>
          </a:xfrm>
          <a:custGeom>
            <a:avLst/>
            <a:gdLst>
              <a:gd name="connsiteX0" fmla="*/ 401778 w 1636054"/>
              <a:gd name="connsiteY0" fmla="*/ 121093 h 2372870"/>
              <a:gd name="connsiteX1" fmla="*/ 153620 w 1636054"/>
              <a:gd name="connsiteY1" fmla="*/ 414847 h 2372870"/>
              <a:gd name="connsiteX2" fmla="*/ 40671 w 1636054"/>
              <a:gd name="connsiteY2" fmla="*/ 784768 h 2372870"/>
              <a:gd name="connsiteX3" fmla="*/ 49565 w 1636054"/>
              <a:gd name="connsiteY3" fmla="*/ 1173609 h 2372870"/>
              <a:gd name="connsiteX4" fmla="*/ 143239 w 1636054"/>
              <a:gd name="connsiteY4" fmla="*/ 1552975 h 2372870"/>
              <a:gd name="connsiteX5" fmla="*/ 308814 w 1636054"/>
              <a:gd name="connsiteY5" fmla="*/ 1904987 h 2372870"/>
              <a:gd name="connsiteX6" fmla="*/ 571293 w 1636054"/>
              <a:gd name="connsiteY6" fmla="*/ 2186826 h 2372870"/>
              <a:gd name="connsiteX7" fmla="*/ 923219 w 1636054"/>
              <a:gd name="connsiteY7" fmla="*/ 2331271 h 2372870"/>
              <a:gd name="connsiteX8" fmla="*/ 1291614 w 1636054"/>
              <a:gd name="connsiteY8" fmla="*/ 2257009 h 2372870"/>
              <a:gd name="connsiteX9" fmla="*/ 1546078 w 1636054"/>
              <a:gd name="connsiteY9" fmla="*/ 1979078 h 2372870"/>
              <a:gd name="connsiteX10" fmla="*/ 1578861 w 1636054"/>
              <a:gd name="connsiteY10" fmla="*/ 1889076 h 2372870"/>
              <a:gd name="connsiteX11" fmla="*/ 1597323 w 1636054"/>
              <a:gd name="connsiteY11" fmla="*/ 1795012 h 2372870"/>
              <a:gd name="connsiteX12" fmla="*/ 1586453 w 1636054"/>
              <a:gd name="connsiteY12" fmla="*/ 1606278 h 2372870"/>
              <a:gd name="connsiteX13" fmla="*/ 1547329 w 1636054"/>
              <a:gd name="connsiteY13" fmla="*/ 1521750 h 2372870"/>
              <a:gd name="connsiteX14" fmla="*/ 1483943 w 1636054"/>
              <a:gd name="connsiteY14" fmla="*/ 1453200 h 2372870"/>
              <a:gd name="connsiteX15" fmla="*/ 1320189 w 1636054"/>
              <a:gd name="connsiteY15" fmla="*/ 1348681 h 2372870"/>
              <a:gd name="connsiteX16" fmla="*/ 1277644 w 1636054"/>
              <a:gd name="connsiteY16" fmla="*/ 1322077 h 2372870"/>
              <a:gd name="connsiteX17" fmla="*/ 1236738 w 1636054"/>
              <a:gd name="connsiteY17" fmla="*/ 1292683 h 2372870"/>
              <a:gd name="connsiteX18" fmla="*/ 1162083 w 1636054"/>
              <a:gd name="connsiteY18" fmla="*/ 1225138 h 2372870"/>
              <a:gd name="connsiteX19" fmla="*/ 1045432 w 1636054"/>
              <a:gd name="connsiteY19" fmla="*/ 1061699 h 2372870"/>
              <a:gd name="connsiteX20" fmla="*/ 982416 w 1636054"/>
              <a:gd name="connsiteY20" fmla="*/ 871004 h 2372870"/>
              <a:gd name="connsiteX21" fmla="*/ 976284 w 1636054"/>
              <a:gd name="connsiteY21" fmla="*/ 820977 h 2372870"/>
              <a:gd name="connsiteX22" fmla="*/ 974322 w 1636054"/>
              <a:gd name="connsiteY22" fmla="*/ 795844 h 2372870"/>
              <a:gd name="connsiteX23" fmla="*/ 974019 w 1636054"/>
              <a:gd name="connsiteY23" fmla="*/ 770570 h 2372870"/>
              <a:gd name="connsiteX24" fmla="*/ 973905 w 1636054"/>
              <a:gd name="connsiteY24" fmla="*/ 757935 h 2372870"/>
              <a:gd name="connsiteX25" fmla="*/ 974493 w 1636054"/>
              <a:gd name="connsiteY25" fmla="*/ 745389 h 2372870"/>
              <a:gd name="connsiteX26" fmla="*/ 975687 w 1636054"/>
              <a:gd name="connsiteY26" fmla="*/ 720299 h 2372870"/>
              <a:gd name="connsiteX27" fmla="*/ 980558 w 1636054"/>
              <a:gd name="connsiteY27" fmla="*/ 670621 h 2372870"/>
              <a:gd name="connsiteX28" fmla="*/ 1008176 w 1636054"/>
              <a:gd name="connsiteY28" fmla="*/ 475279 h 2372870"/>
              <a:gd name="connsiteX29" fmla="*/ 1013218 w 1636054"/>
              <a:gd name="connsiteY29" fmla="*/ 426767 h 2372870"/>
              <a:gd name="connsiteX30" fmla="*/ 1015095 w 1636054"/>
              <a:gd name="connsiteY30" fmla="*/ 402522 h 2372870"/>
              <a:gd name="connsiteX31" fmla="*/ 1015995 w 1636054"/>
              <a:gd name="connsiteY31" fmla="*/ 378311 h 2372870"/>
              <a:gd name="connsiteX32" fmla="*/ 1016422 w 1636054"/>
              <a:gd name="connsiteY32" fmla="*/ 366207 h 2372870"/>
              <a:gd name="connsiteX33" fmla="*/ 1016175 w 1636054"/>
              <a:gd name="connsiteY33" fmla="*/ 354152 h 2372870"/>
              <a:gd name="connsiteX34" fmla="*/ 1015701 w 1636054"/>
              <a:gd name="connsiteY34" fmla="*/ 330039 h 2372870"/>
              <a:gd name="connsiteX35" fmla="*/ 1013578 w 1636054"/>
              <a:gd name="connsiteY35" fmla="*/ 306135 h 2372870"/>
              <a:gd name="connsiteX36" fmla="*/ 1010555 w 1636054"/>
              <a:gd name="connsiteY36" fmla="*/ 282403 h 2372870"/>
              <a:gd name="connsiteX37" fmla="*/ 1006385 w 1636054"/>
              <a:gd name="connsiteY37" fmla="*/ 258893 h 2372870"/>
              <a:gd name="connsiteX38" fmla="*/ 1000148 w 1636054"/>
              <a:gd name="connsiteY38" fmla="*/ 235966 h 2372870"/>
              <a:gd name="connsiteX39" fmla="*/ 983819 w 1636054"/>
              <a:gd name="connsiteY39" fmla="*/ 191521 h 2372870"/>
              <a:gd name="connsiteX40" fmla="*/ 855539 w 1636054"/>
              <a:gd name="connsiteY40" fmla="*/ 58035 h 2372870"/>
              <a:gd name="connsiteX41" fmla="*/ 765255 w 1636054"/>
              <a:gd name="connsiteY41" fmla="*/ 29636 h 2372870"/>
              <a:gd name="connsiteX42" fmla="*/ 575104 w 1636054"/>
              <a:gd name="connsiteY42" fmla="*/ 40497 h 2372870"/>
              <a:gd name="connsiteX43" fmla="*/ 401778 w 1636054"/>
              <a:gd name="connsiteY43" fmla="*/ 121093 h 2372870"/>
              <a:gd name="connsiteX44" fmla="*/ 386449 w 1636054"/>
              <a:gd name="connsiteY44" fmla="*/ 99836 h 2372870"/>
              <a:gd name="connsiteX45" fmla="*/ 568927 w 1636054"/>
              <a:gd name="connsiteY45" fmla="*/ 16380 h 2372870"/>
              <a:gd name="connsiteX46" fmla="*/ 769283 w 1636054"/>
              <a:gd name="connsiteY46" fmla="*/ 5720 h 2372870"/>
              <a:gd name="connsiteX47" fmla="*/ 866173 w 1636054"/>
              <a:gd name="connsiteY47" fmla="*/ 36475 h 2372870"/>
              <a:gd name="connsiteX48" fmla="*/ 1006508 w 1636054"/>
              <a:gd name="connsiteY48" fmla="*/ 180869 h 2372870"/>
              <a:gd name="connsiteX49" fmla="*/ 1024411 w 1636054"/>
              <a:gd name="connsiteY49" fmla="*/ 228741 h 2372870"/>
              <a:gd name="connsiteX50" fmla="*/ 1031207 w 1636054"/>
              <a:gd name="connsiteY50" fmla="*/ 253330 h 2372870"/>
              <a:gd name="connsiteX51" fmla="*/ 1035803 w 1636054"/>
              <a:gd name="connsiteY51" fmla="*/ 278334 h 2372870"/>
              <a:gd name="connsiteX52" fmla="*/ 1039139 w 1636054"/>
              <a:gd name="connsiteY52" fmla="*/ 303444 h 2372870"/>
              <a:gd name="connsiteX53" fmla="*/ 1041490 w 1636054"/>
              <a:gd name="connsiteY53" fmla="*/ 328632 h 2372870"/>
              <a:gd name="connsiteX54" fmla="*/ 1042134 w 1636054"/>
              <a:gd name="connsiteY54" fmla="*/ 353805 h 2372870"/>
              <a:gd name="connsiteX55" fmla="*/ 1042447 w 1636054"/>
              <a:gd name="connsiteY55" fmla="*/ 366394 h 2372870"/>
              <a:gd name="connsiteX56" fmla="*/ 1042077 w 1636054"/>
              <a:gd name="connsiteY56" fmla="*/ 378923 h 2372870"/>
              <a:gd name="connsiteX57" fmla="*/ 1041272 w 1636054"/>
              <a:gd name="connsiteY57" fmla="*/ 403982 h 2372870"/>
              <a:gd name="connsiteX58" fmla="*/ 1039481 w 1636054"/>
              <a:gd name="connsiteY58" fmla="*/ 428894 h 2372870"/>
              <a:gd name="connsiteX59" fmla="*/ 1034590 w 1636054"/>
              <a:gd name="connsiteY59" fmla="*/ 478466 h 2372870"/>
              <a:gd name="connsiteX60" fmla="*/ 1008024 w 1636054"/>
              <a:gd name="connsiteY60" fmla="*/ 673748 h 2372870"/>
              <a:gd name="connsiteX61" fmla="*/ 1003523 w 1636054"/>
              <a:gd name="connsiteY61" fmla="*/ 722213 h 2372870"/>
              <a:gd name="connsiteX62" fmla="*/ 1002508 w 1636054"/>
              <a:gd name="connsiteY62" fmla="*/ 746374 h 2372870"/>
              <a:gd name="connsiteX63" fmla="*/ 1001997 w 1636054"/>
              <a:gd name="connsiteY63" fmla="*/ 758453 h 2372870"/>
              <a:gd name="connsiteX64" fmla="*/ 1002186 w 1636054"/>
              <a:gd name="connsiteY64" fmla="*/ 770465 h 2372870"/>
              <a:gd name="connsiteX65" fmla="*/ 1002575 w 1636054"/>
              <a:gd name="connsiteY65" fmla="*/ 794484 h 2372870"/>
              <a:gd name="connsiteX66" fmla="*/ 1004594 w 1636054"/>
              <a:gd name="connsiteY66" fmla="*/ 818490 h 2372870"/>
              <a:gd name="connsiteX67" fmla="*/ 1010697 w 1636054"/>
              <a:gd name="connsiteY67" fmla="*/ 866248 h 2372870"/>
              <a:gd name="connsiteX68" fmla="*/ 1071866 w 1636054"/>
              <a:gd name="connsiteY68" fmla="*/ 1048103 h 2372870"/>
              <a:gd name="connsiteX69" fmla="*/ 1184185 w 1636054"/>
              <a:gd name="connsiteY69" fmla="*/ 1203734 h 2372870"/>
              <a:gd name="connsiteX70" fmla="*/ 1255864 w 1636054"/>
              <a:gd name="connsiteY70" fmla="*/ 1267910 h 2372870"/>
              <a:gd name="connsiteX71" fmla="*/ 1295092 w 1636054"/>
              <a:gd name="connsiteY71" fmla="*/ 1295785 h 2372870"/>
              <a:gd name="connsiteX72" fmla="*/ 1336206 w 1636054"/>
              <a:gd name="connsiteY72" fmla="*/ 1321194 h 2372870"/>
              <a:gd name="connsiteX73" fmla="*/ 1504604 w 1636054"/>
              <a:gd name="connsiteY73" fmla="*/ 1427886 h 2372870"/>
              <a:gd name="connsiteX74" fmla="*/ 1574719 w 1636054"/>
              <a:gd name="connsiteY74" fmla="*/ 1503306 h 2372870"/>
              <a:gd name="connsiteX75" fmla="*/ 1618439 w 1636054"/>
              <a:gd name="connsiteY75" fmla="*/ 1596809 h 2372870"/>
              <a:gd name="connsiteX76" fmla="*/ 1631149 w 1636054"/>
              <a:gd name="connsiteY76" fmla="*/ 1799007 h 2372870"/>
              <a:gd name="connsiteX77" fmla="*/ 1612023 w 1636054"/>
              <a:gd name="connsiteY77" fmla="*/ 1898289 h 2372870"/>
              <a:gd name="connsiteX78" fmla="*/ 1577724 w 1636054"/>
              <a:gd name="connsiteY78" fmla="*/ 1993481 h 2372870"/>
              <a:gd name="connsiteX79" fmla="*/ 1309507 w 1636054"/>
              <a:gd name="connsiteY79" fmla="*/ 2288461 h 2372870"/>
              <a:gd name="connsiteX80" fmla="*/ 918821 w 1636054"/>
              <a:gd name="connsiteY80" fmla="*/ 2368615 h 2372870"/>
              <a:gd name="connsiteX81" fmla="*/ 549563 w 1636054"/>
              <a:gd name="connsiteY81" fmla="*/ 2216846 h 2372870"/>
              <a:gd name="connsiteX82" fmla="*/ 278661 w 1636054"/>
              <a:gd name="connsiteY82" fmla="*/ 1924418 h 2372870"/>
              <a:gd name="connsiteX83" fmla="*/ 110386 w 1636054"/>
              <a:gd name="connsiteY83" fmla="*/ 1564133 h 2372870"/>
              <a:gd name="connsiteX84" fmla="*/ 16820 w 1636054"/>
              <a:gd name="connsiteY84" fmla="*/ 1178401 h 2372870"/>
              <a:gd name="connsiteX85" fmla="*/ 10110 w 1636054"/>
              <a:gd name="connsiteY85" fmla="*/ 780994 h 2372870"/>
              <a:gd name="connsiteX86" fmla="*/ 128438 w 1636054"/>
              <a:gd name="connsiteY86" fmla="*/ 401508 h 2372870"/>
              <a:gd name="connsiteX87" fmla="*/ 386449 w 1636054"/>
              <a:gd name="connsiteY87" fmla="*/ 99837 h 237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36054" h="2372870">
                <a:moveTo>
                  <a:pt x="401778" y="121093"/>
                </a:moveTo>
                <a:cubicBezTo>
                  <a:pt x="297730" y="198749"/>
                  <a:pt x="212839" y="299238"/>
                  <a:pt x="153620" y="414847"/>
                </a:cubicBezTo>
                <a:cubicBezTo>
                  <a:pt x="93699" y="530206"/>
                  <a:pt x="55416" y="655586"/>
                  <a:pt x="40671" y="784768"/>
                </a:cubicBezTo>
                <a:cubicBezTo>
                  <a:pt x="26337" y="914201"/>
                  <a:pt x="29328" y="1044972"/>
                  <a:pt x="49565" y="1173609"/>
                </a:cubicBezTo>
                <a:cubicBezTo>
                  <a:pt x="69545" y="1302588"/>
                  <a:pt x="100892" y="1429537"/>
                  <a:pt x="143239" y="1552975"/>
                </a:cubicBezTo>
                <a:cubicBezTo>
                  <a:pt x="183894" y="1676631"/>
                  <a:pt x="239498" y="1794842"/>
                  <a:pt x="308814" y="1904987"/>
                </a:cubicBezTo>
                <a:cubicBezTo>
                  <a:pt x="377951" y="2014525"/>
                  <a:pt x="466981" y="2110116"/>
                  <a:pt x="571293" y="2186826"/>
                </a:cubicBezTo>
                <a:cubicBezTo>
                  <a:pt x="674690" y="2263679"/>
                  <a:pt x="795688" y="2313338"/>
                  <a:pt x="923219" y="2331271"/>
                </a:cubicBezTo>
                <a:cubicBezTo>
                  <a:pt x="1050787" y="2346527"/>
                  <a:pt x="1179882" y="2320502"/>
                  <a:pt x="1291614" y="2257009"/>
                </a:cubicBezTo>
                <a:cubicBezTo>
                  <a:pt x="1403459" y="2193382"/>
                  <a:pt x="1492482" y="2096150"/>
                  <a:pt x="1546078" y="1979078"/>
                </a:cubicBezTo>
                <a:cubicBezTo>
                  <a:pt x="1559176" y="1949912"/>
                  <a:pt x="1570132" y="1919836"/>
                  <a:pt x="1578861" y="1889076"/>
                </a:cubicBezTo>
                <a:cubicBezTo>
                  <a:pt x="1587419" y="1858240"/>
                  <a:pt x="1593599" y="1826797"/>
                  <a:pt x="1597323" y="1795012"/>
                </a:cubicBezTo>
                <a:cubicBezTo>
                  <a:pt x="1606498" y="1732012"/>
                  <a:pt x="1602801" y="1667808"/>
                  <a:pt x="1586453" y="1606278"/>
                </a:cubicBezTo>
                <a:cubicBezTo>
                  <a:pt x="1577762" y="1576277"/>
                  <a:pt x="1564569" y="1547776"/>
                  <a:pt x="1547329" y="1521750"/>
                </a:cubicBezTo>
                <a:cubicBezTo>
                  <a:pt x="1529701" y="1495896"/>
                  <a:pt x="1508338" y="1472792"/>
                  <a:pt x="1483943" y="1453200"/>
                </a:cubicBezTo>
                <a:cubicBezTo>
                  <a:pt x="1434744" y="1412810"/>
                  <a:pt x="1377121" y="1382126"/>
                  <a:pt x="1320189" y="1348681"/>
                </a:cubicBezTo>
                <a:cubicBezTo>
                  <a:pt x="1305906" y="1340521"/>
                  <a:pt x="1291813" y="1331005"/>
                  <a:pt x="1277644" y="1322077"/>
                </a:cubicBezTo>
                <a:cubicBezTo>
                  <a:pt x="1263655" y="1312807"/>
                  <a:pt x="1250263" y="1302607"/>
                  <a:pt x="1236738" y="1292683"/>
                </a:cubicBezTo>
                <a:cubicBezTo>
                  <a:pt x="1210305" y="1271942"/>
                  <a:pt x="1185360" y="1249370"/>
                  <a:pt x="1162083" y="1225138"/>
                </a:cubicBezTo>
                <a:cubicBezTo>
                  <a:pt x="1115235" y="1176816"/>
                  <a:pt x="1075913" y="1121720"/>
                  <a:pt x="1045432" y="1061699"/>
                </a:cubicBezTo>
                <a:cubicBezTo>
                  <a:pt x="1014640" y="1001802"/>
                  <a:pt x="993382" y="937464"/>
                  <a:pt x="982416" y="871004"/>
                </a:cubicBezTo>
                <a:cubicBezTo>
                  <a:pt x="980113" y="854354"/>
                  <a:pt x="977118" y="837788"/>
                  <a:pt x="976284" y="820977"/>
                </a:cubicBezTo>
                <a:lnTo>
                  <a:pt x="974322" y="795844"/>
                </a:lnTo>
                <a:lnTo>
                  <a:pt x="974019" y="770570"/>
                </a:lnTo>
                <a:lnTo>
                  <a:pt x="973905" y="757935"/>
                </a:lnTo>
                <a:lnTo>
                  <a:pt x="974493" y="745389"/>
                </a:lnTo>
                <a:lnTo>
                  <a:pt x="975687" y="720299"/>
                </a:lnTo>
                <a:cubicBezTo>
                  <a:pt x="977326" y="703743"/>
                  <a:pt x="978388" y="687040"/>
                  <a:pt x="980558" y="670621"/>
                </a:cubicBezTo>
                <a:cubicBezTo>
                  <a:pt x="988273" y="604714"/>
                  <a:pt x="1000300" y="539988"/>
                  <a:pt x="1008176" y="475279"/>
                </a:cubicBezTo>
                <a:cubicBezTo>
                  <a:pt x="1010024" y="459106"/>
                  <a:pt x="1012119" y="442927"/>
                  <a:pt x="1013218" y="426767"/>
                </a:cubicBezTo>
                <a:cubicBezTo>
                  <a:pt x="1013825" y="418686"/>
                  <a:pt x="1014668" y="410597"/>
                  <a:pt x="1015095" y="402522"/>
                </a:cubicBezTo>
                <a:lnTo>
                  <a:pt x="1015995" y="378311"/>
                </a:lnTo>
                <a:lnTo>
                  <a:pt x="1016422" y="366207"/>
                </a:lnTo>
                <a:lnTo>
                  <a:pt x="1016175" y="354152"/>
                </a:lnTo>
                <a:lnTo>
                  <a:pt x="1015701" y="330039"/>
                </a:lnTo>
                <a:lnTo>
                  <a:pt x="1013578" y="306135"/>
                </a:lnTo>
                <a:cubicBezTo>
                  <a:pt x="1013085" y="298167"/>
                  <a:pt x="1012081" y="290239"/>
                  <a:pt x="1010555" y="282403"/>
                </a:cubicBezTo>
                <a:lnTo>
                  <a:pt x="1006385" y="258893"/>
                </a:lnTo>
                <a:cubicBezTo>
                  <a:pt x="1004679" y="251146"/>
                  <a:pt x="1002186" y="243620"/>
                  <a:pt x="1000148" y="235966"/>
                </a:cubicBezTo>
                <a:cubicBezTo>
                  <a:pt x="995760" y="220783"/>
                  <a:pt x="990311" y="205931"/>
                  <a:pt x="983819" y="191521"/>
                </a:cubicBezTo>
                <a:cubicBezTo>
                  <a:pt x="957746" y="133530"/>
                  <a:pt x="912414" y="86364"/>
                  <a:pt x="855539" y="58035"/>
                </a:cubicBezTo>
                <a:cubicBezTo>
                  <a:pt x="826955" y="44298"/>
                  <a:pt x="796550" y="34735"/>
                  <a:pt x="765255" y="29636"/>
                </a:cubicBezTo>
                <a:cubicBezTo>
                  <a:pt x="701812" y="19952"/>
                  <a:pt x="637041" y="23652"/>
                  <a:pt x="575104" y="40497"/>
                </a:cubicBezTo>
                <a:cubicBezTo>
                  <a:pt x="512883" y="56500"/>
                  <a:pt x="454130" y="83820"/>
                  <a:pt x="401778" y="121093"/>
                </a:cubicBezTo>
                <a:close/>
                <a:moveTo>
                  <a:pt x="386449" y="99836"/>
                </a:moveTo>
                <a:cubicBezTo>
                  <a:pt x="441643" y="61041"/>
                  <a:pt x="503500" y="32751"/>
                  <a:pt x="568927" y="16380"/>
                </a:cubicBezTo>
                <a:cubicBezTo>
                  <a:pt x="634268" y="-945"/>
                  <a:pt x="702476" y="-4575"/>
                  <a:pt x="769283" y="5720"/>
                </a:cubicBezTo>
                <a:cubicBezTo>
                  <a:pt x="802881" y="11278"/>
                  <a:pt x="835513" y="21635"/>
                  <a:pt x="866173" y="36475"/>
                </a:cubicBezTo>
                <a:cubicBezTo>
                  <a:pt x="928185" y="66967"/>
                  <a:pt x="977762" y="117978"/>
                  <a:pt x="1006508" y="180869"/>
                </a:cubicBezTo>
                <a:cubicBezTo>
                  <a:pt x="1013597" y="196381"/>
                  <a:pt x="1019578" y="212378"/>
                  <a:pt x="1024411" y="228741"/>
                </a:cubicBezTo>
                <a:cubicBezTo>
                  <a:pt x="1026657" y="236938"/>
                  <a:pt x="1029340" y="245060"/>
                  <a:pt x="1031207" y="253330"/>
                </a:cubicBezTo>
                <a:lnTo>
                  <a:pt x="1035803" y="278334"/>
                </a:lnTo>
                <a:cubicBezTo>
                  <a:pt x="1037443" y="286625"/>
                  <a:pt x="1038561" y="295012"/>
                  <a:pt x="1039139" y="303444"/>
                </a:cubicBezTo>
                <a:lnTo>
                  <a:pt x="1041490" y="328632"/>
                </a:lnTo>
                <a:lnTo>
                  <a:pt x="1042134" y="353805"/>
                </a:lnTo>
                <a:lnTo>
                  <a:pt x="1042447" y="366394"/>
                </a:lnTo>
                <a:lnTo>
                  <a:pt x="1042077" y="378923"/>
                </a:lnTo>
                <a:lnTo>
                  <a:pt x="1041272" y="403982"/>
                </a:lnTo>
                <a:cubicBezTo>
                  <a:pt x="1040874" y="412316"/>
                  <a:pt x="1040068" y="420588"/>
                  <a:pt x="1039481" y="428894"/>
                </a:cubicBezTo>
                <a:cubicBezTo>
                  <a:pt x="1038429" y="445541"/>
                  <a:pt x="1036391" y="461977"/>
                  <a:pt x="1034590" y="478466"/>
                </a:cubicBezTo>
                <a:cubicBezTo>
                  <a:pt x="1026904" y="544309"/>
                  <a:pt x="1015237" y="609021"/>
                  <a:pt x="1008024" y="673748"/>
                </a:cubicBezTo>
                <a:cubicBezTo>
                  <a:pt x="1005968" y="689928"/>
                  <a:pt x="1005048" y="706060"/>
                  <a:pt x="1003523" y="722213"/>
                </a:cubicBezTo>
                <a:lnTo>
                  <a:pt x="1002508" y="746374"/>
                </a:lnTo>
                <a:lnTo>
                  <a:pt x="1001997" y="758453"/>
                </a:lnTo>
                <a:lnTo>
                  <a:pt x="1002186" y="770465"/>
                </a:lnTo>
                <a:lnTo>
                  <a:pt x="1002575" y="794484"/>
                </a:lnTo>
                <a:lnTo>
                  <a:pt x="1004594" y="818490"/>
                </a:lnTo>
                <a:cubicBezTo>
                  <a:pt x="1005446" y="834547"/>
                  <a:pt x="1008432" y="850359"/>
                  <a:pt x="1010697" y="866248"/>
                </a:cubicBezTo>
                <a:cubicBezTo>
                  <a:pt x="1021511" y="929685"/>
                  <a:pt x="1042144" y="991042"/>
                  <a:pt x="1071866" y="1048103"/>
                </a:cubicBezTo>
                <a:cubicBezTo>
                  <a:pt x="1101294" y="1105325"/>
                  <a:pt x="1139157" y="1157783"/>
                  <a:pt x="1184185" y="1203734"/>
                </a:cubicBezTo>
                <a:cubicBezTo>
                  <a:pt x="1206552" y="1226770"/>
                  <a:pt x="1230502" y="1248222"/>
                  <a:pt x="1255864" y="1267910"/>
                </a:cubicBezTo>
                <a:cubicBezTo>
                  <a:pt x="1268848" y="1277313"/>
                  <a:pt x="1281672" y="1287000"/>
                  <a:pt x="1295092" y="1295785"/>
                </a:cubicBezTo>
                <a:cubicBezTo>
                  <a:pt x="1308758" y="1304277"/>
                  <a:pt x="1321923" y="1313129"/>
                  <a:pt x="1336206" y="1321194"/>
                </a:cubicBezTo>
                <a:cubicBezTo>
                  <a:pt x="1392522" y="1353918"/>
                  <a:pt x="1451814" y="1384906"/>
                  <a:pt x="1504604" y="1427886"/>
                </a:cubicBezTo>
                <a:cubicBezTo>
                  <a:pt x="1531558" y="1449424"/>
                  <a:pt x="1555186" y="1474842"/>
                  <a:pt x="1574719" y="1503306"/>
                </a:cubicBezTo>
                <a:cubicBezTo>
                  <a:pt x="1593940" y="1532073"/>
                  <a:pt x="1608687" y="1563602"/>
                  <a:pt x="1618439" y="1596809"/>
                </a:cubicBezTo>
                <a:cubicBezTo>
                  <a:pt x="1636324" y="1662646"/>
                  <a:pt x="1640646" y="1731443"/>
                  <a:pt x="1631149" y="1799007"/>
                </a:cubicBezTo>
                <a:cubicBezTo>
                  <a:pt x="1627329" y="1832537"/>
                  <a:pt x="1620932" y="1865736"/>
                  <a:pt x="1612023" y="1898289"/>
                </a:cubicBezTo>
                <a:cubicBezTo>
                  <a:pt x="1602915" y="1930813"/>
                  <a:pt x="1591457" y="1962626"/>
                  <a:pt x="1577724" y="1993481"/>
                </a:cubicBezTo>
                <a:cubicBezTo>
                  <a:pt x="1521446" y="2117545"/>
                  <a:pt x="1427617" y="2220736"/>
                  <a:pt x="1309507" y="2288461"/>
                </a:cubicBezTo>
                <a:cubicBezTo>
                  <a:pt x="1191170" y="2356243"/>
                  <a:pt x="1054256" y="2384337"/>
                  <a:pt x="918821" y="2368615"/>
                </a:cubicBezTo>
                <a:cubicBezTo>
                  <a:pt x="784182" y="2352248"/>
                  <a:pt x="657562" y="2295691"/>
                  <a:pt x="549563" y="2216846"/>
                </a:cubicBezTo>
                <a:cubicBezTo>
                  <a:pt x="441809" y="2137166"/>
                  <a:pt x="349924" y="2037979"/>
                  <a:pt x="278661" y="1924418"/>
                </a:cubicBezTo>
                <a:cubicBezTo>
                  <a:pt x="208108" y="1811635"/>
                  <a:pt x="151597" y="1690645"/>
                  <a:pt x="110386" y="1564133"/>
                </a:cubicBezTo>
                <a:cubicBezTo>
                  <a:pt x="67624" y="1438645"/>
                  <a:pt x="36308" y="1309543"/>
                  <a:pt x="16820" y="1178401"/>
                </a:cubicBezTo>
                <a:cubicBezTo>
                  <a:pt x="-3076" y="1046822"/>
                  <a:pt x="-5332" y="913171"/>
                  <a:pt x="10110" y="780994"/>
                </a:cubicBezTo>
                <a:cubicBezTo>
                  <a:pt x="26054" y="648322"/>
                  <a:pt x="66159" y="519700"/>
                  <a:pt x="128438" y="401508"/>
                </a:cubicBezTo>
                <a:cubicBezTo>
                  <a:pt x="190290" y="282537"/>
                  <a:pt x="278552" y="179340"/>
                  <a:pt x="386449" y="99837"/>
                </a:cubicBezTo>
                <a:close/>
              </a:path>
            </a:pathLst>
          </a:custGeom>
          <a:solidFill>
            <a:schemeClr val="bg1">
              <a:alpha val="39810"/>
            </a:schemeClr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CF9B9AD-98CA-911C-5C8E-A6D624D07A6B}"/>
              </a:ext>
            </a:extLst>
          </p:cNvPr>
          <p:cNvSpPr/>
          <p:nvPr/>
        </p:nvSpPr>
        <p:spPr>
          <a:xfrm>
            <a:off x="-1560014" y="-10942764"/>
            <a:ext cx="9283654" cy="13464656"/>
          </a:xfrm>
          <a:custGeom>
            <a:avLst/>
            <a:gdLst>
              <a:gd name="connsiteX0" fmla="*/ 401778 w 1636054"/>
              <a:gd name="connsiteY0" fmla="*/ 121093 h 2372870"/>
              <a:gd name="connsiteX1" fmla="*/ 153620 w 1636054"/>
              <a:gd name="connsiteY1" fmla="*/ 414847 h 2372870"/>
              <a:gd name="connsiteX2" fmla="*/ 40671 w 1636054"/>
              <a:gd name="connsiteY2" fmla="*/ 784768 h 2372870"/>
              <a:gd name="connsiteX3" fmla="*/ 49565 w 1636054"/>
              <a:gd name="connsiteY3" fmla="*/ 1173609 h 2372870"/>
              <a:gd name="connsiteX4" fmla="*/ 143239 w 1636054"/>
              <a:gd name="connsiteY4" fmla="*/ 1552975 h 2372870"/>
              <a:gd name="connsiteX5" fmla="*/ 308814 w 1636054"/>
              <a:gd name="connsiteY5" fmla="*/ 1904987 h 2372870"/>
              <a:gd name="connsiteX6" fmla="*/ 571293 w 1636054"/>
              <a:gd name="connsiteY6" fmla="*/ 2186826 h 2372870"/>
              <a:gd name="connsiteX7" fmla="*/ 923219 w 1636054"/>
              <a:gd name="connsiteY7" fmla="*/ 2331271 h 2372870"/>
              <a:gd name="connsiteX8" fmla="*/ 1291614 w 1636054"/>
              <a:gd name="connsiteY8" fmla="*/ 2257009 h 2372870"/>
              <a:gd name="connsiteX9" fmla="*/ 1546078 w 1636054"/>
              <a:gd name="connsiteY9" fmla="*/ 1979078 h 2372870"/>
              <a:gd name="connsiteX10" fmla="*/ 1578861 w 1636054"/>
              <a:gd name="connsiteY10" fmla="*/ 1889076 h 2372870"/>
              <a:gd name="connsiteX11" fmla="*/ 1597323 w 1636054"/>
              <a:gd name="connsiteY11" fmla="*/ 1795012 h 2372870"/>
              <a:gd name="connsiteX12" fmla="*/ 1586453 w 1636054"/>
              <a:gd name="connsiteY12" fmla="*/ 1606278 h 2372870"/>
              <a:gd name="connsiteX13" fmla="*/ 1547329 w 1636054"/>
              <a:gd name="connsiteY13" fmla="*/ 1521750 h 2372870"/>
              <a:gd name="connsiteX14" fmla="*/ 1483943 w 1636054"/>
              <a:gd name="connsiteY14" fmla="*/ 1453200 h 2372870"/>
              <a:gd name="connsiteX15" fmla="*/ 1320189 w 1636054"/>
              <a:gd name="connsiteY15" fmla="*/ 1348681 h 2372870"/>
              <a:gd name="connsiteX16" fmla="*/ 1277644 w 1636054"/>
              <a:gd name="connsiteY16" fmla="*/ 1322077 h 2372870"/>
              <a:gd name="connsiteX17" fmla="*/ 1236738 w 1636054"/>
              <a:gd name="connsiteY17" fmla="*/ 1292683 h 2372870"/>
              <a:gd name="connsiteX18" fmla="*/ 1162083 w 1636054"/>
              <a:gd name="connsiteY18" fmla="*/ 1225138 h 2372870"/>
              <a:gd name="connsiteX19" fmla="*/ 1045432 w 1636054"/>
              <a:gd name="connsiteY19" fmla="*/ 1061699 h 2372870"/>
              <a:gd name="connsiteX20" fmla="*/ 982416 w 1636054"/>
              <a:gd name="connsiteY20" fmla="*/ 871004 h 2372870"/>
              <a:gd name="connsiteX21" fmla="*/ 976284 w 1636054"/>
              <a:gd name="connsiteY21" fmla="*/ 820977 h 2372870"/>
              <a:gd name="connsiteX22" fmla="*/ 974322 w 1636054"/>
              <a:gd name="connsiteY22" fmla="*/ 795844 h 2372870"/>
              <a:gd name="connsiteX23" fmla="*/ 974019 w 1636054"/>
              <a:gd name="connsiteY23" fmla="*/ 770570 h 2372870"/>
              <a:gd name="connsiteX24" fmla="*/ 973905 w 1636054"/>
              <a:gd name="connsiteY24" fmla="*/ 757935 h 2372870"/>
              <a:gd name="connsiteX25" fmla="*/ 974493 w 1636054"/>
              <a:gd name="connsiteY25" fmla="*/ 745389 h 2372870"/>
              <a:gd name="connsiteX26" fmla="*/ 975687 w 1636054"/>
              <a:gd name="connsiteY26" fmla="*/ 720299 h 2372870"/>
              <a:gd name="connsiteX27" fmla="*/ 980558 w 1636054"/>
              <a:gd name="connsiteY27" fmla="*/ 670621 h 2372870"/>
              <a:gd name="connsiteX28" fmla="*/ 1008176 w 1636054"/>
              <a:gd name="connsiteY28" fmla="*/ 475279 h 2372870"/>
              <a:gd name="connsiteX29" fmla="*/ 1013218 w 1636054"/>
              <a:gd name="connsiteY29" fmla="*/ 426767 h 2372870"/>
              <a:gd name="connsiteX30" fmla="*/ 1015095 w 1636054"/>
              <a:gd name="connsiteY30" fmla="*/ 402522 h 2372870"/>
              <a:gd name="connsiteX31" fmla="*/ 1015995 w 1636054"/>
              <a:gd name="connsiteY31" fmla="*/ 378311 h 2372870"/>
              <a:gd name="connsiteX32" fmla="*/ 1016422 w 1636054"/>
              <a:gd name="connsiteY32" fmla="*/ 366207 h 2372870"/>
              <a:gd name="connsiteX33" fmla="*/ 1016175 w 1636054"/>
              <a:gd name="connsiteY33" fmla="*/ 354152 h 2372870"/>
              <a:gd name="connsiteX34" fmla="*/ 1015701 w 1636054"/>
              <a:gd name="connsiteY34" fmla="*/ 330039 h 2372870"/>
              <a:gd name="connsiteX35" fmla="*/ 1013578 w 1636054"/>
              <a:gd name="connsiteY35" fmla="*/ 306135 h 2372870"/>
              <a:gd name="connsiteX36" fmla="*/ 1010555 w 1636054"/>
              <a:gd name="connsiteY36" fmla="*/ 282403 h 2372870"/>
              <a:gd name="connsiteX37" fmla="*/ 1006385 w 1636054"/>
              <a:gd name="connsiteY37" fmla="*/ 258893 h 2372870"/>
              <a:gd name="connsiteX38" fmla="*/ 1000148 w 1636054"/>
              <a:gd name="connsiteY38" fmla="*/ 235966 h 2372870"/>
              <a:gd name="connsiteX39" fmla="*/ 983819 w 1636054"/>
              <a:gd name="connsiteY39" fmla="*/ 191521 h 2372870"/>
              <a:gd name="connsiteX40" fmla="*/ 855539 w 1636054"/>
              <a:gd name="connsiteY40" fmla="*/ 58035 h 2372870"/>
              <a:gd name="connsiteX41" fmla="*/ 765255 w 1636054"/>
              <a:gd name="connsiteY41" fmla="*/ 29636 h 2372870"/>
              <a:gd name="connsiteX42" fmla="*/ 575104 w 1636054"/>
              <a:gd name="connsiteY42" fmla="*/ 40497 h 2372870"/>
              <a:gd name="connsiteX43" fmla="*/ 401778 w 1636054"/>
              <a:gd name="connsiteY43" fmla="*/ 121093 h 2372870"/>
              <a:gd name="connsiteX44" fmla="*/ 386449 w 1636054"/>
              <a:gd name="connsiteY44" fmla="*/ 99836 h 2372870"/>
              <a:gd name="connsiteX45" fmla="*/ 568927 w 1636054"/>
              <a:gd name="connsiteY45" fmla="*/ 16380 h 2372870"/>
              <a:gd name="connsiteX46" fmla="*/ 769283 w 1636054"/>
              <a:gd name="connsiteY46" fmla="*/ 5720 h 2372870"/>
              <a:gd name="connsiteX47" fmla="*/ 866173 w 1636054"/>
              <a:gd name="connsiteY47" fmla="*/ 36475 h 2372870"/>
              <a:gd name="connsiteX48" fmla="*/ 1006508 w 1636054"/>
              <a:gd name="connsiteY48" fmla="*/ 180869 h 2372870"/>
              <a:gd name="connsiteX49" fmla="*/ 1024411 w 1636054"/>
              <a:gd name="connsiteY49" fmla="*/ 228741 h 2372870"/>
              <a:gd name="connsiteX50" fmla="*/ 1031207 w 1636054"/>
              <a:gd name="connsiteY50" fmla="*/ 253330 h 2372870"/>
              <a:gd name="connsiteX51" fmla="*/ 1035803 w 1636054"/>
              <a:gd name="connsiteY51" fmla="*/ 278334 h 2372870"/>
              <a:gd name="connsiteX52" fmla="*/ 1039139 w 1636054"/>
              <a:gd name="connsiteY52" fmla="*/ 303444 h 2372870"/>
              <a:gd name="connsiteX53" fmla="*/ 1041490 w 1636054"/>
              <a:gd name="connsiteY53" fmla="*/ 328632 h 2372870"/>
              <a:gd name="connsiteX54" fmla="*/ 1042134 w 1636054"/>
              <a:gd name="connsiteY54" fmla="*/ 353805 h 2372870"/>
              <a:gd name="connsiteX55" fmla="*/ 1042447 w 1636054"/>
              <a:gd name="connsiteY55" fmla="*/ 366394 h 2372870"/>
              <a:gd name="connsiteX56" fmla="*/ 1042077 w 1636054"/>
              <a:gd name="connsiteY56" fmla="*/ 378923 h 2372870"/>
              <a:gd name="connsiteX57" fmla="*/ 1041272 w 1636054"/>
              <a:gd name="connsiteY57" fmla="*/ 403982 h 2372870"/>
              <a:gd name="connsiteX58" fmla="*/ 1039481 w 1636054"/>
              <a:gd name="connsiteY58" fmla="*/ 428894 h 2372870"/>
              <a:gd name="connsiteX59" fmla="*/ 1034590 w 1636054"/>
              <a:gd name="connsiteY59" fmla="*/ 478466 h 2372870"/>
              <a:gd name="connsiteX60" fmla="*/ 1008024 w 1636054"/>
              <a:gd name="connsiteY60" fmla="*/ 673748 h 2372870"/>
              <a:gd name="connsiteX61" fmla="*/ 1003523 w 1636054"/>
              <a:gd name="connsiteY61" fmla="*/ 722213 h 2372870"/>
              <a:gd name="connsiteX62" fmla="*/ 1002508 w 1636054"/>
              <a:gd name="connsiteY62" fmla="*/ 746374 h 2372870"/>
              <a:gd name="connsiteX63" fmla="*/ 1001997 w 1636054"/>
              <a:gd name="connsiteY63" fmla="*/ 758453 h 2372870"/>
              <a:gd name="connsiteX64" fmla="*/ 1002186 w 1636054"/>
              <a:gd name="connsiteY64" fmla="*/ 770465 h 2372870"/>
              <a:gd name="connsiteX65" fmla="*/ 1002575 w 1636054"/>
              <a:gd name="connsiteY65" fmla="*/ 794484 h 2372870"/>
              <a:gd name="connsiteX66" fmla="*/ 1004594 w 1636054"/>
              <a:gd name="connsiteY66" fmla="*/ 818490 h 2372870"/>
              <a:gd name="connsiteX67" fmla="*/ 1010697 w 1636054"/>
              <a:gd name="connsiteY67" fmla="*/ 866248 h 2372870"/>
              <a:gd name="connsiteX68" fmla="*/ 1071866 w 1636054"/>
              <a:gd name="connsiteY68" fmla="*/ 1048103 h 2372870"/>
              <a:gd name="connsiteX69" fmla="*/ 1184185 w 1636054"/>
              <a:gd name="connsiteY69" fmla="*/ 1203734 h 2372870"/>
              <a:gd name="connsiteX70" fmla="*/ 1255864 w 1636054"/>
              <a:gd name="connsiteY70" fmla="*/ 1267910 h 2372870"/>
              <a:gd name="connsiteX71" fmla="*/ 1295092 w 1636054"/>
              <a:gd name="connsiteY71" fmla="*/ 1295785 h 2372870"/>
              <a:gd name="connsiteX72" fmla="*/ 1336206 w 1636054"/>
              <a:gd name="connsiteY72" fmla="*/ 1321194 h 2372870"/>
              <a:gd name="connsiteX73" fmla="*/ 1504604 w 1636054"/>
              <a:gd name="connsiteY73" fmla="*/ 1427886 h 2372870"/>
              <a:gd name="connsiteX74" fmla="*/ 1574719 w 1636054"/>
              <a:gd name="connsiteY74" fmla="*/ 1503306 h 2372870"/>
              <a:gd name="connsiteX75" fmla="*/ 1618439 w 1636054"/>
              <a:gd name="connsiteY75" fmla="*/ 1596809 h 2372870"/>
              <a:gd name="connsiteX76" fmla="*/ 1631149 w 1636054"/>
              <a:gd name="connsiteY76" fmla="*/ 1799007 h 2372870"/>
              <a:gd name="connsiteX77" fmla="*/ 1612023 w 1636054"/>
              <a:gd name="connsiteY77" fmla="*/ 1898289 h 2372870"/>
              <a:gd name="connsiteX78" fmla="*/ 1577724 w 1636054"/>
              <a:gd name="connsiteY78" fmla="*/ 1993481 h 2372870"/>
              <a:gd name="connsiteX79" fmla="*/ 1309507 w 1636054"/>
              <a:gd name="connsiteY79" fmla="*/ 2288461 h 2372870"/>
              <a:gd name="connsiteX80" fmla="*/ 918821 w 1636054"/>
              <a:gd name="connsiteY80" fmla="*/ 2368615 h 2372870"/>
              <a:gd name="connsiteX81" fmla="*/ 549563 w 1636054"/>
              <a:gd name="connsiteY81" fmla="*/ 2216846 h 2372870"/>
              <a:gd name="connsiteX82" fmla="*/ 278661 w 1636054"/>
              <a:gd name="connsiteY82" fmla="*/ 1924418 h 2372870"/>
              <a:gd name="connsiteX83" fmla="*/ 110386 w 1636054"/>
              <a:gd name="connsiteY83" fmla="*/ 1564133 h 2372870"/>
              <a:gd name="connsiteX84" fmla="*/ 16820 w 1636054"/>
              <a:gd name="connsiteY84" fmla="*/ 1178401 h 2372870"/>
              <a:gd name="connsiteX85" fmla="*/ 10110 w 1636054"/>
              <a:gd name="connsiteY85" fmla="*/ 780994 h 2372870"/>
              <a:gd name="connsiteX86" fmla="*/ 128438 w 1636054"/>
              <a:gd name="connsiteY86" fmla="*/ 401508 h 2372870"/>
              <a:gd name="connsiteX87" fmla="*/ 386449 w 1636054"/>
              <a:gd name="connsiteY87" fmla="*/ 99837 h 237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36054" h="2372870">
                <a:moveTo>
                  <a:pt x="401778" y="121093"/>
                </a:moveTo>
                <a:cubicBezTo>
                  <a:pt x="297730" y="198749"/>
                  <a:pt x="212839" y="299238"/>
                  <a:pt x="153620" y="414847"/>
                </a:cubicBezTo>
                <a:cubicBezTo>
                  <a:pt x="93699" y="530206"/>
                  <a:pt x="55416" y="655586"/>
                  <a:pt x="40671" y="784768"/>
                </a:cubicBezTo>
                <a:cubicBezTo>
                  <a:pt x="26337" y="914201"/>
                  <a:pt x="29328" y="1044972"/>
                  <a:pt x="49565" y="1173609"/>
                </a:cubicBezTo>
                <a:cubicBezTo>
                  <a:pt x="69545" y="1302588"/>
                  <a:pt x="100892" y="1429537"/>
                  <a:pt x="143239" y="1552975"/>
                </a:cubicBezTo>
                <a:cubicBezTo>
                  <a:pt x="183894" y="1676631"/>
                  <a:pt x="239498" y="1794842"/>
                  <a:pt x="308814" y="1904987"/>
                </a:cubicBezTo>
                <a:cubicBezTo>
                  <a:pt x="377951" y="2014525"/>
                  <a:pt x="466981" y="2110116"/>
                  <a:pt x="571293" y="2186826"/>
                </a:cubicBezTo>
                <a:cubicBezTo>
                  <a:pt x="674690" y="2263679"/>
                  <a:pt x="795688" y="2313338"/>
                  <a:pt x="923219" y="2331271"/>
                </a:cubicBezTo>
                <a:cubicBezTo>
                  <a:pt x="1050787" y="2346527"/>
                  <a:pt x="1179882" y="2320502"/>
                  <a:pt x="1291614" y="2257009"/>
                </a:cubicBezTo>
                <a:cubicBezTo>
                  <a:pt x="1403459" y="2193382"/>
                  <a:pt x="1492482" y="2096150"/>
                  <a:pt x="1546078" y="1979078"/>
                </a:cubicBezTo>
                <a:cubicBezTo>
                  <a:pt x="1559176" y="1949912"/>
                  <a:pt x="1570132" y="1919836"/>
                  <a:pt x="1578861" y="1889076"/>
                </a:cubicBezTo>
                <a:cubicBezTo>
                  <a:pt x="1587419" y="1858240"/>
                  <a:pt x="1593599" y="1826797"/>
                  <a:pt x="1597323" y="1795012"/>
                </a:cubicBezTo>
                <a:cubicBezTo>
                  <a:pt x="1606498" y="1732012"/>
                  <a:pt x="1602801" y="1667808"/>
                  <a:pt x="1586453" y="1606278"/>
                </a:cubicBezTo>
                <a:cubicBezTo>
                  <a:pt x="1577762" y="1576277"/>
                  <a:pt x="1564569" y="1547776"/>
                  <a:pt x="1547329" y="1521750"/>
                </a:cubicBezTo>
                <a:cubicBezTo>
                  <a:pt x="1529701" y="1495896"/>
                  <a:pt x="1508338" y="1472792"/>
                  <a:pt x="1483943" y="1453200"/>
                </a:cubicBezTo>
                <a:cubicBezTo>
                  <a:pt x="1434744" y="1412810"/>
                  <a:pt x="1377121" y="1382126"/>
                  <a:pt x="1320189" y="1348681"/>
                </a:cubicBezTo>
                <a:cubicBezTo>
                  <a:pt x="1305906" y="1340521"/>
                  <a:pt x="1291813" y="1331005"/>
                  <a:pt x="1277644" y="1322077"/>
                </a:cubicBezTo>
                <a:cubicBezTo>
                  <a:pt x="1263655" y="1312807"/>
                  <a:pt x="1250263" y="1302607"/>
                  <a:pt x="1236738" y="1292683"/>
                </a:cubicBezTo>
                <a:cubicBezTo>
                  <a:pt x="1210305" y="1271942"/>
                  <a:pt x="1185360" y="1249370"/>
                  <a:pt x="1162083" y="1225138"/>
                </a:cubicBezTo>
                <a:cubicBezTo>
                  <a:pt x="1115235" y="1176816"/>
                  <a:pt x="1075913" y="1121720"/>
                  <a:pt x="1045432" y="1061699"/>
                </a:cubicBezTo>
                <a:cubicBezTo>
                  <a:pt x="1014640" y="1001802"/>
                  <a:pt x="993382" y="937464"/>
                  <a:pt x="982416" y="871004"/>
                </a:cubicBezTo>
                <a:cubicBezTo>
                  <a:pt x="980113" y="854354"/>
                  <a:pt x="977118" y="837788"/>
                  <a:pt x="976284" y="820977"/>
                </a:cubicBezTo>
                <a:lnTo>
                  <a:pt x="974322" y="795844"/>
                </a:lnTo>
                <a:lnTo>
                  <a:pt x="974019" y="770570"/>
                </a:lnTo>
                <a:lnTo>
                  <a:pt x="973905" y="757935"/>
                </a:lnTo>
                <a:lnTo>
                  <a:pt x="974493" y="745389"/>
                </a:lnTo>
                <a:lnTo>
                  <a:pt x="975687" y="720299"/>
                </a:lnTo>
                <a:cubicBezTo>
                  <a:pt x="977326" y="703743"/>
                  <a:pt x="978388" y="687040"/>
                  <a:pt x="980558" y="670621"/>
                </a:cubicBezTo>
                <a:cubicBezTo>
                  <a:pt x="988273" y="604714"/>
                  <a:pt x="1000300" y="539988"/>
                  <a:pt x="1008176" y="475279"/>
                </a:cubicBezTo>
                <a:cubicBezTo>
                  <a:pt x="1010024" y="459106"/>
                  <a:pt x="1012119" y="442927"/>
                  <a:pt x="1013218" y="426767"/>
                </a:cubicBezTo>
                <a:cubicBezTo>
                  <a:pt x="1013825" y="418686"/>
                  <a:pt x="1014668" y="410597"/>
                  <a:pt x="1015095" y="402522"/>
                </a:cubicBezTo>
                <a:lnTo>
                  <a:pt x="1015995" y="378311"/>
                </a:lnTo>
                <a:lnTo>
                  <a:pt x="1016422" y="366207"/>
                </a:lnTo>
                <a:lnTo>
                  <a:pt x="1016175" y="354152"/>
                </a:lnTo>
                <a:lnTo>
                  <a:pt x="1015701" y="330039"/>
                </a:lnTo>
                <a:lnTo>
                  <a:pt x="1013578" y="306135"/>
                </a:lnTo>
                <a:cubicBezTo>
                  <a:pt x="1013085" y="298167"/>
                  <a:pt x="1012081" y="290239"/>
                  <a:pt x="1010555" y="282403"/>
                </a:cubicBezTo>
                <a:lnTo>
                  <a:pt x="1006385" y="258893"/>
                </a:lnTo>
                <a:cubicBezTo>
                  <a:pt x="1004679" y="251146"/>
                  <a:pt x="1002186" y="243620"/>
                  <a:pt x="1000148" y="235966"/>
                </a:cubicBezTo>
                <a:cubicBezTo>
                  <a:pt x="995760" y="220783"/>
                  <a:pt x="990311" y="205931"/>
                  <a:pt x="983819" y="191521"/>
                </a:cubicBezTo>
                <a:cubicBezTo>
                  <a:pt x="957746" y="133530"/>
                  <a:pt x="912414" y="86364"/>
                  <a:pt x="855539" y="58035"/>
                </a:cubicBezTo>
                <a:cubicBezTo>
                  <a:pt x="826955" y="44298"/>
                  <a:pt x="796550" y="34735"/>
                  <a:pt x="765255" y="29636"/>
                </a:cubicBezTo>
                <a:cubicBezTo>
                  <a:pt x="701812" y="19952"/>
                  <a:pt x="637041" y="23652"/>
                  <a:pt x="575104" y="40497"/>
                </a:cubicBezTo>
                <a:cubicBezTo>
                  <a:pt x="512883" y="56500"/>
                  <a:pt x="454130" y="83820"/>
                  <a:pt x="401778" y="121093"/>
                </a:cubicBezTo>
                <a:close/>
                <a:moveTo>
                  <a:pt x="386449" y="99836"/>
                </a:moveTo>
                <a:cubicBezTo>
                  <a:pt x="441643" y="61041"/>
                  <a:pt x="503500" y="32751"/>
                  <a:pt x="568927" y="16380"/>
                </a:cubicBezTo>
                <a:cubicBezTo>
                  <a:pt x="634268" y="-945"/>
                  <a:pt x="702476" y="-4575"/>
                  <a:pt x="769283" y="5720"/>
                </a:cubicBezTo>
                <a:cubicBezTo>
                  <a:pt x="802881" y="11278"/>
                  <a:pt x="835513" y="21635"/>
                  <a:pt x="866173" y="36475"/>
                </a:cubicBezTo>
                <a:cubicBezTo>
                  <a:pt x="928185" y="66967"/>
                  <a:pt x="977762" y="117978"/>
                  <a:pt x="1006508" y="180869"/>
                </a:cubicBezTo>
                <a:cubicBezTo>
                  <a:pt x="1013597" y="196381"/>
                  <a:pt x="1019578" y="212378"/>
                  <a:pt x="1024411" y="228741"/>
                </a:cubicBezTo>
                <a:cubicBezTo>
                  <a:pt x="1026657" y="236938"/>
                  <a:pt x="1029340" y="245060"/>
                  <a:pt x="1031207" y="253330"/>
                </a:cubicBezTo>
                <a:lnTo>
                  <a:pt x="1035803" y="278334"/>
                </a:lnTo>
                <a:cubicBezTo>
                  <a:pt x="1037443" y="286625"/>
                  <a:pt x="1038561" y="295012"/>
                  <a:pt x="1039139" y="303444"/>
                </a:cubicBezTo>
                <a:lnTo>
                  <a:pt x="1041490" y="328632"/>
                </a:lnTo>
                <a:lnTo>
                  <a:pt x="1042134" y="353805"/>
                </a:lnTo>
                <a:lnTo>
                  <a:pt x="1042447" y="366394"/>
                </a:lnTo>
                <a:lnTo>
                  <a:pt x="1042077" y="378923"/>
                </a:lnTo>
                <a:lnTo>
                  <a:pt x="1041272" y="403982"/>
                </a:lnTo>
                <a:cubicBezTo>
                  <a:pt x="1040874" y="412316"/>
                  <a:pt x="1040068" y="420588"/>
                  <a:pt x="1039481" y="428894"/>
                </a:cubicBezTo>
                <a:cubicBezTo>
                  <a:pt x="1038429" y="445541"/>
                  <a:pt x="1036391" y="461977"/>
                  <a:pt x="1034590" y="478466"/>
                </a:cubicBezTo>
                <a:cubicBezTo>
                  <a:pt x="1026904" y="544309"/>
                  <a:pt x="1015237" y="609021"/>
                  <a:pt x="1008024" y="673748"/>
                </a:cubicBezTo>
                <a:cubicBezTo>
                  <a:pt x="1005968" y="689928"/>
                  <a:pt x="1005048" y="706060"/>
                  <a:pt x="1003523" y="722213"/>
                </a:cubicBezTo>
                <a:lnTo>
                  <a:pt x="1002508" y="746374"/>
                </a:lnTo>
                <a:lnTo>
                  <a:pt x="1001997" y="758453"/>
                </a:lnTo>
                <a:lnTo>
                  <a:pt x="1002186" y="770465"/>
                </a:lnTo>
                <a:lnTo>
                  <a:pt x="1002575" y="794484"/>
                </a:lnTo>
                <a:lnTo>
                  <a:pt x="1004594" y="818490"/>
                </a:lnTo>
                <a:cubicBezTo>
                  <a:pt x="1005446" y="834547"/>
                  <a:pt x="1008432" y="850359"/>
                  <a:pt x="1010697" y="866248"/>
                </a:cubicBezTo>
                <a:cubicBezTo>
                  <a:pt x="1021511" y="929685"/>
                  <a:pt x="1042144" y="991042"/>
                  <a:pt x="1071866" y="1048103"/>
                </a:cubicBezTo>
                <a:cubicBezTo>
                  <a:pt x="1101294" y="1105325"/>
                  <a:pt x="1139157" y="1157783"/>
                  <a:pt x="1184185" y="1203734"/>
                </a:cubicBezTo>
                <a:cubicBezTo>
                  <a:pt x="1206552" y="1226770"/>
                  <a:pt x="1230502" y="1248222"/>
                  <a:pt x="1255864" y="1267910"/>
                </a:cubicBezTo>
                <a:cubicBezTo>
                  <a:pt x="1268848" y="1277313"/>
                  <a:pt x="1281672" y="1287000"/>
                  <a:pt x="1295092" y="1295785"/>
                </a:cubicBezTo>
                <a:cubicBezTo>
                  <a:pt x="1308758" y="1304277"/>
                  <a:pt x="1321923" y="1313129"/>
                  <a:pt x="1336206" y="1321194"/>
                </a:cubicBezTo>
                <a:cubicBezTo>
                  <a:pt x="1392522" y="1353918"/>
                  <a:pt x="1451814" y="1384906"/>
                  <a:pt x="1504604" y="1427886"/>
                </a:cubicBezTo>
                <a:cubicBezTo>
                  <a:pt x="1531558" y="1449424"/>
                  <a:pt x="1555186" y="1474842"/>
                  <a:pt x="1574719" y="1503306"/>
                </a:cubicBezTo>
                <a:cubicBezTo>
                  <a:pt x="1593940" y="1532073"/>
                  <a:pt x="1608687" y="1563602"/>
                  <a:pt x="1618439" y="1596809"/>
                </a:cubicBezTo>
                <a:cubicBezTo>
                  <a:pt x="1636324" y="1662646"/>
                  <a:pt x="1640646" y="1731443"/>
                  <a:pt x="1631149" y="1799007"/>
                </a:cubicBezTo>
                <a:cubicBezTo>
                  <a:pt x="1627329" y="1832537"/>
                  <a:pt x="1620932" y="1865736"/>
                  <a:pt x="1612023" y="1898289"/>
                </a:cubicBezTo>
                <a:cubicBezTo>
                  <a:pt x="1602915" y="1930813"/>
                  <a:pt x="1591457" y="1962626"/>
                  <a:pt x="1577724" y="1993481"/>
                </a:cubicBezTo>
                <a:cubicBezTo>
                  <a:pt x="1521446" y="2117545"/>
                  <a:pt x="1427617" y="2220736"/>
                  <a:pt x="1309507" y="2288461"/>
                </a:cubicBezTo>
                <a:cubicBezTo>
                  <a:pt x="1191170" y="2356243"/>
                  <a:pt x="1054256" y="2384337"/>
                  <a:pt x="918821" y="2368615"/>
                </a:cubicBezTo>
                <a:cubicBezTo>
                  <a:pt x="784182" y="2352248"/>
                  <a:pt x="657562" y="2295691"/>
                  <a:pt x="549563" y="2216846"/>
                </a:cubicBezTo>
                <a:cubicBezTo>
                  <a:pt x="441809" y="2137166"/>
                  <a:pt x="349924" y="2037979"/>
                  <a:pt x="278661" y="1924418"/>
                </a:cubicBezTo>
                <a:cubicBezTo>
                  <a:pt x="208108" y="1811635"/>
                  <a:pt x="151597" y="1690645"/>
                  <a:pt x="110386" y="1564133"/>
                </a:cubicBezTo>
                <a:cubicBezTo>
                  <a:pt x="67624" y="1438645"/>
                  <a:pt x="36308" y="1309543"/>
                  <a:pt x="16820" y="1178401"/>
                </a:cubicBezTo>
                <a:cubicBezTo>
                  <a:pt x="-3076" y="1046822"/>
                  <a:pt x="-5332" y="913171"/>
                  <a:pt x="10110" y="780994"/>
                </a:cubicBezTo>
                <a:cubicBezTo>
                  <a:pt x="26054" y="648322"/>
                  <a:pt x="66159" y="519700"/>
                  <a:pt x="128438" y="401508"/>
                </a:cubicBezTo>
                <a:cubicBezTo>
                  <a:pt x="190290" y="282537"/>
                  <a:pt x="278552" y="179340"/>
                  <a:pt x="386449" y="99837"/>
                </a:cubicBezTo>
                <a:close/>
              </a:path>
            </a:pathLst>
          </a:custGeom>
          <a:solidFill>
            <a:schemeClr val="bg1">
              <a:alpha val="39810"/>
            </a:schemeClr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0FFEE-ECEF-119D-740E-7E5D333BC03C}"/>
              </a:ext>
            </a:extLst>
          </p:cNvPr>
          <p:cNvSpPr txBox="1"/>
          <p:nvPr/>
        </p:nvSpPr>
        <p:spPr>
          <a:xfrm>
            <a:off x="15781110" y="8581864"/>
            <a:ext cx="7418660" cy="538609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4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r"/>
            <a:r>
              <a:rPr lang="en-US" sz="34400" b="0" dirty="0">
                <a:solidFill>
                  <a:schemeClr val="accent3">
                    <a:lumMod val="40000"/>
                    <a:lumOff val="60000"/>
                  </a:schemeClr>
                </a:solidFill>
                <a:latin typeface="Mulish Black" pitchFamily="2" charset="77"/>
              </a:rPr>
              <a:t>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FD208-4EBF-6404-6BDC-06CA92745420}"/>
              </a:ext>
            </a:extLst>
          </p:cNvPr>
          <p:cNvSpPr txBox="1"/>
          <p:nvPr/>
        </p:nvSpPr>
        <p:spPr>
          <a:xfrm>
            <a:off x="1910080" y="3828622"/>
            <a:ext cx="13871029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4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en-US" sz="9600" b="0" dirty="0">
                <a:latin typeface="Mulish Black" pitchFamily="2" charset="77"/>
              </a:rPr>
              <a:t>Voiceover dubbing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D8FF5-1742-B14E-304D-97E6F174C403}"/>
              </a:ext>
            </a:extLst>
          </p:cNvPr>
          <p:cNvSpPr txBox="1"/>
          <p:nvPr/>
        </p:nvSpPr>
        <p:spPr>
          <a:xfrm>
            <a:off x="1008184" y="6155559"/>
            <a:ext cx="15732369" cy="3096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800" dirty="0">
                <a:solidFill>
                  <a:schemeClr val="bg2"/>
                </a:solidFill>
              </a:rPr>
              <a:t>Developed an AI tool that can produce voiceovers in various voices and languages for the video content. By using state-of-the-art AI TTS services</a:t>
            </a:r>
            <a:endParaRPr lang="en-US" sz="4800" dirty="0">
              <a:solidFill>
                <a:schemeClr val="bg2"/>
              </a:solidFill>
              <a:latin typeface="Mulish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7741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28134C-52AC-3EA8-17A7-977DD33695A5}"/>
              </a:ext>
            </a:extLst>
          </p:cNvPr>
          <p:cNvSpPr/>
          <p:nvPr/>
        </p:nvSpPr>
        <p:spPr>
          <a:xfrm>
            <a:off x="5477757" y="0"/>
            <a:ext cx="18986978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ulish Light" pitchFamily="2" charset="77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EAB0E61-BB08-1CBC-E726-DC59F60077FF}"/>
              </a:ext>
            </a:extLst>
          </p:cNvPr>
          <p:cNvSpPr/>
          <p:nvPr/>
        </p:nvSpPr>
        <p:spPr>
          <a:xfrm flipH="1">
            <a:off x="-12592377" y="3099446"/>
            <a:ext cx="16001692" cy="14475283"/>
          </a:xfrm>
          <a:custGeom>
            <a:avLst/>
            <a:gdLst>
              <a:gd name="connsiteX0" fmla="*/ 16459 w 3170326"/>
              <a:gd name="connsiteY0" fmla="*/ 771778 h 2867907"/>
              <a:gd name="connsiteX1" fmla="*/ 124132 w 3170326"/>
              <a:gd name="connsiteY1" fmla="*/ 593312 h 2867907"/>
              <a:gd name="connsiteX2" fmla="*/ 516841 w 3170326"/>
              <a:gd name="connsiteY2" fmla="*/ 938266 h 2867907"/>
              <a:gd name="connsiteX3" fmla="*/ 604105 w 3170326"/>
              <a:gd name="connsiteY3" fmla="*/ 977788 h 2867907"/>
              <a:gd name="connsiteX4" fmla="*/ 715486 w 3170326"/>
              <a:gd name="connsiteY4" fmla="*/ 928792 h 2867907"/>
              <a:gd name="connsiteX5" fmla="*/ 970409 w 3170326"/>
              <a:gd name="connsiteY5" fmla="*/ 558304 h 2867907"/>
              <a:gd name="connsiteX6" fmla="*/ 1337160 w 3170326"/>
              <a:gd name="connsiteY6" fmla="*/ 213100 h 2867907"/>
              <a:gd name="connsiteX7" fmla="*/ 2221996 w 3170326"/>
              <a:gd name="connsiteY7" fmla="*/ 40915 h 2867907"/>
              <a:gd name="connsiteX8" fmla="*/ 2083637 w 3170326"/>
              <a:gd name="connsiteY8" fmla="*/ 465569 h 2867907"/>
              <a:gd name="connsiteX9" fmla="*/ 1653500 w 3170326"/>
              <a:gd name="connsiteY9" fmla="*/ 913139 h 2867907"/>
              <a:gd name="connsiteX10" fmla="*/ 1625410 w 3170326"/>
              <a:gd name="connsiteY10" fmla="*/ 994582 h 2867907"/>
              <a:gd name="connsiteX11" fmla="*/ 1707732 w 3170326"/>
              <a:gd name="connsiteY11" fmla="*/ 1062689 h 2867907"/>
              <a:gd name="connsiteX12" fmla="*/ 1819418 w 3170326"/>
              <a:gd name="connsiteY12" fmla="*/ 1038871 h 2867907"/>
              <a:gd name="connsiteX13" fmla="*/ 2406203 w 3170326"/>
              <a:gd name="connsiteY13" fmla="*/ 805733 h 2867907"/>
              <a:gd name="connsiteX14" fmla="*/ 3154895 w 3170326"/>
              <a:gd name="connsiteY14" fmla="*/ 1098720 h 2867907"/>
              <a:gd name="connsiteX15" fmla="*/ 2818202 w 3170326"/>
              <a:gd name="connsiteY15" fmla="*/ 1401924 h 2867907"/>
              <a:gd name="connsiteX16" fmla="*/ 2455178 w 3170326"/>
              <a:gd name="connsiteY16" fmla="*/ 1483680 h 2867907"/>
              <a:gd name="connsiteX17" fmla="*/ 1806119 w 3170326"/>
              <a:gd name="connsiteY17" fmla="*/ 1531885 h 2867907"/>
              <a:gd name="connsiteX18" fmla="*/ 1616978 w 3170326"/>
              <a:gd name="connsiteY18" fmla="*/ 1808240 h 2867907"/>
              <a:gd name="connsiteX19" fmla="*/ 1252138 w 3170326"/>
              <a:gd name="connsiteY19" fmla="*/ 2799106 h 2867907"/>
              <a:gd name="connsiteX20" fmla="*/ 961265 w 3170326"/>
              <a:gd name="connsiteY20" fmla="*/ 2752649 h 2867907"/>
              <a:gd name="connsiteX21" fmla="*/ 787331 w 3170326"/>
              <a:gd name="connsiteY21" fmla="*/ 1769796 h 2867907"/>
              <a:gd name="connsiteX22" fmla="*/ 128824 w 3170326"/>
              <a:gd name="connsiteY22" fmla="*/ 1595060 h 2867907"/>
              <a:gd name="connsiteX23" fmla="*/ 16459 w 3170326"/>
              <a:gd name="connsiteY23" fmla="*/ 771778 h 286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70326" h="2867907">
                <a:moveTo>
                  <a:pt x="16459" y="771778"/>
                </a:moveTo>
                <a:cubicBezTo>
                  <a:pt x="25269" y="706112"/>
                  <a:pt x="51676" y="613783"/>
                  <a:pt x="124132" y="593312"/>
                </a:cubicBezTo>
                <a:cubicBezTo>
                  <a:pt x="278553" y="549685"/>
                  <a:pt x="415930" y="862060"/>
                  <a:pt x="516841" y="938266"/>
                </a:cubicBezTo>
                <a:cubicBezTo>
                  <a:pt x="542671" y="957772"/>
                  <a:pt x="571848" y="975079"/>
                  <a:pt x="604105" y="977788"/>
                </a:cubicBezTo>
                <a:cubicBezTo>
                  <a:pt x="645918" y="981295"/>
                  <a:pt x="686612" y="959235"/>
                  <a:pt x="715486" y="928792"/>
                </a:cubicBezTo>
                <a:cubicBezTo>
                  <a:pt x="814984" y="823900"/>
                  <a:pt x="878242" y="672492"/>
                  <a:pt x="970409" y="558304"/>
                </a:cubicBezTo>
                <a:cubicBezTo>
                  <a:pt x="1076182" y="427269"/>
                  <a:pt x="1197450" y="307800"/>
                  <a:pt x="1337160" y="213100"/>
                </a:cubicBezTo>
                <a:cubicBezTo>
                  <a:pt x="1574601" y="52156"/>
                  <a:pt x="1939535" y="-65864"/>
                  <a:pt x="2221996" y="40915"/>
                </a:cubicBezTo>
                <a:cubicBezTo>
                  <a:pt x="2441566" y="123917"/>
                  <a:pt x="2166795" y="382795"/>
                  <a:pt x="2083637" y="465569"/>
                </a:cubicBezTo>
                <a:cubicBezTo>
                  <a:pt x="1937083" y="611441"/>
                  <a:pt x="1769407" y="739392"/>
                  <a:pt x="1653500" y="913139"/>
                </a:cubicBezTo>
                <a:cubicBezTo>
                  <a:pt x="1637188" y="937586"/>
                  <a:pt x="1621417" y="965470"/>
                  <a:pt x="1625410" y="994582"/>
                </a:cubicBezTo>
                <a:cubicBezTo>
                  <a:pt x="1630619" y="1032656"/>
                  <a:pt x="1669470" y="1058963"/>
                  <a:pt x="1707732" y="1062689"/>
                </a:cubicBezTo>
                <a:cubicBezTo>
                  <a:pt x="1745984" y="1066415"/>
                  <a:pt x="1783609" y="1052843"/>
                  <a:pt x="1819418" y="1038871"/>
                </a:cubicBezTo>
                <a:cubicBezTo>
                  <a:pt x="2015574" y="962315"/>
                  <a:pt x="2204695" y="866824"/>
                  <a:pt x="2406203" y="805733"/>
                </a:cubicBezTo>
                <a:cubicBezTo>
                  <a:pt x="2636961" y="735779"/>
                  <a:pt x="3277437" y="657610"/>
                  <a:pt x="3154895" y="1098720"/>
                </a:cubicBezTo>
                <a:cubicBezTo>
                  <a:pt x="3111567" y="1254694"/>
                  <a:pt x="2960849" y="1348187"/>
                  <a:pt x="2818202" y="1401924"/>
                </a:cubicBezTo>
                <a:cubicBezTo>
                  <a:pt x="2701564" y="1445843"/>
                  <a:pt x="2579383" y="1473358"/>
                  <a:pt x="2455178" y="1483680"/>
                </a:cubicBezTo>
                <a:cubicBezTo>
                  <a:pt x="2238252" y="1501671"/>
                  <a:pt x="2014072" y="1467561"/>
                  <a:pt x="1806119" y="1531885"/>
                </a:cubicBezTo>
                <a:cubicBezTo>
                  <a:pt x="1660972" y="1576793"/>
                  <a:pt x="1604459" y="1659841"/>
                  <a:pt x="1616978" y="1808240"/>
                </a:cubicBezTo>
                <a:cubicBezTo>
                  <a:pt x="1646437" y="2157474"/>
                  <a:pt x="1480216" y="2540923"/>
                  <a:pt x="1252138" y="2799106"/>
                </a:cubicBezTo>
                <a:cubicBezTo>
                  <a:pt x="1157335" y="2906428"/>
                  <a:pt x="1016646" y="2886127"/>
                  <a:pt x="961265" y="2752649"/>
                </a:cubicBezTo>
                <a:cubicBezTo>
                  <a:pt x="852565" y="2490683"/>
                  <a:pt x="1048758" y="1943296"/>
                  <a:pt x="787331" y="1769796"/>
                </a:cubicBezTo>
                <a:cubicBezTo>
                  <a:pt x="573497" y="1627888"/>
                  <a:pt x="281469" y="1879275"/>
                  <a:pt x="128824" y="1595060"/>
                </a:cubicBezTo>
                <a:cubicBezTo>
                  <a:pt x="-2053" y="1351381"/>
                  <a:pt x="-19758" y="1041751"/>
                  <a:pt x="16459" y="771778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9496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93EA24-B850-3E26-8909-D39D63FDD837}"/>
              </a:ext>
            </a:extLst>
          </p:cNvPr>
          <p:cNvGrpSpPr/>
          <p:nvPr/>
        </p:nvGrpSpPr>
        <p:grpSpPr>
          <a:xfrm>
            <a:off x="3782463" y="1807696"/>
            <a:ext cx="770100" cy="1087657"/>
            <a:chOff x="28893234" y="10016980"/>
            <a:chExt cx="770100" cy="1087657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4005F4C-756E-2B69-7404-32CB8DE5514B}"/>
                </a:ext>
              </a:extLst>
            </p:cNvPr>
            <p:cNvSpPr/>
            <p:nvPr/>
          </p:nvSpPr>
          <p:spPr>
            <a:xfrm>
              <a:off x="28893234" y="10016980"/>
              <a:ext cx="521225" cy="664035"/>
            </a:xfrm>
            <a:custGeom>
              <a:avLst/>
              <a:gdLst>
                <a:gd name="connsiteX0" fmla="*/ 10727 w 521225"/>
                <a:gd name="connsiteY0" fmla="*/ 358120 h 664035"/>
                <a:gd name="connsiteX1" fmla="*/ 131127 w 521225"/>
                <a:gd name="connsiteY1" fmla="*/ 301922 h 664035"/>
                <a:gd name="connsiteX2" fmla="*/ 210459 w 521225"/>
                <a:gd name="connsiteY2" fmla="*/ 284066 h 664035"/>
                <a:gd name="connsiteX3" fmla="*/ 267595 w 521225"/>
                <a:gd name="connsiteY3" fmla="*/ 0 h 664035"/>
                <a:gd name="connsiteX4" fmla="*/ 291510 w 521225"/>
                <a:gd name="connsiteY4" fmla="*/ 13276 h 664035"/>
                <a:gd name="connsiteX5" fmla="*/ 297678 w 521225"/>
                <a:gd name="connsiteY5" fmla="*/ 31451 h 664035"/>
                <a:gd name="connsiteX6" fmla="*/ 320565 w 521225"/>
                <a:gd name="connsiteY6" fmla="*/ 283827 h 664035"/>
                <a:gd name="connsiteX7" fmla="*/ 484654 w 521225"/>
                <a:gd name="connsiteY7" fmla="*/ 298889 h 664035"/>
                <a:gd name="connsiteX8" fmla="*/ 503917 w 521225"/>
                <a:gd name="connsiteY8" fmla="*/ 354829 h 664035"/>
                <a:gd name="connsiteX9" fmla="*/ 309863 w 521225"/>
                <a:gd name="connsiteY9" fmla="*/ 394993 h 664035"/>
                <a:gd name="connsiteX10" fmla="*/ 233044 w 521225"/>
                <a:gd name="connsiteY10" fmla="*/ 649736 h 664035"/>
                <a:gd name="connsiteX11" fmla="*/ 211279 w 521225"/>
                <a:gd name="connsiteY11" fmla="*/ 564125 h 664035"/>
                <a:gd name="connsiteX12" fmla="*/ 199277 w 521225"/>
                <a:gd name="connsiteY12" fmla="*/ 419377 h 664035"/>
                <a:gd name="connsiteX13" fmla="*/ 10727 w 521225"/>
                <a:gd name="connsiteY13" fmla="*/ 358120 h 664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1225" h="664035">
                  <a:moveTo>
                    <a:pt x="10727" y="358120"/>
                  </a:moveTo>
                  <a:cubicBezTo>
                    <a:pt x="-3451" y="353019"/>
                    <a:pt x="-29255" y="301279"/>
                    <a:pt x="131127" y="301922"/>
                  </a:cubicBezTo>
                  <a:cubicBezTo>
                    <a:pt x="169672" y="302077"/>
                    <a:pt x="203674" y="317884"/>
                    <a:pt x="210459" y="284066"/>
                  </a:cubicBezTo>
                  <a:cubicBezTo>
                    <a:pt x="218786" y="242557"/>
                    <a:pt x="212361" y="0"/>
                    <a:pt x="267595" y="0"/>
                  </a:cubicBezTo>
                  <a:cubicBezTo>
                    <a:pt x="277284" y="88"/>
                    <a:pt x="286275" y="5080"/>
                    <a:pt x="291510" y="13276"/>
                  </a:cubicBezTo>
                  <a:cubicBezTo>
                    <a:pt x="294602" y="18927"/>
                    <a:pt x="296689" y="25078"/>
                    <a:pt x="297678" y="31451"/>
                  </a:cubicBezTo>
                  <a:cubicBezTo>
                    <a:pt x="309941" y="89413"/>
                    <a:pt x="297082" y="271531"/>
                    <a:pt x="320565" y="283827"/>
                  </a:cubicBezTo>
                  <a:cubicBezTo>
                    <a:pt x="343490" y="295830"/>
                    <a:pt x="461862" y="293328"/>
                    <a:pt x="484654" y="298889"/>
                  </a:cubicBezTo>
                  <a:cubicBezTo>
                    <a:pt x="521016" y="307758"/>
                    <a:pt x="535346" y="336598"/>
                    <a:pt x="503917" y="354829"/>
                  </a:cubicBezTo>
                  <a:cubicBezTo>
                    <a:pt x="471232" y="373790"/>
                    <a:pt x="319197" y="357912"/>
                    <a:pt x="309863" y="394993"/>
                  </a:cubicBezTo>
                  <a:cubicBezTo>
                    <a:pt x="300132" y="433650"/>
                    <a:pt x="287034" y="732074"/>
                    <a:pt x="233044" y="649736"/>
                  </a:cubicBezTo>
                  <a:cubicBezTo>
                    <a:pt x="216847" y="625035"/>
                    <a:pt x="216555" y="592639"/>
                    <a:pt x="211279" y="564125"/>
                  </a:cubicBezTo>
                  <a:cubicBezTo>
                    <a:pt x="204576" y="527895"/>
                    <a:pt x="206543" y="455485"/>
                    <a:pt x="199277" y="419377"/>
                  </a:cubicBezTo>
                  <a:cubicBezTo>
                    <a:pt x="187153" y="359132"/>
                    <a:pt x="97261" y="389254"/>
                    <a:pt x="10727" y="358120"/>
                  </a:cubicBezTo>
                  <a:close/>
                </a:path>
              </a:pathLst>
            </a:custGeom>
            <a:grpFill/>
            <a:ln w="9409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V" dirty="0">
                <a:latin typeface="Mulish Light" pitchFamily="2" charset="77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44C47E9-1E41-B46F-8CF5-B0119BF50FB3}"/>
                </a:ext>
              </a:extLst>
            </p:cNvPr>
            <p:cNvSpPr/>
            <p:nvPr/>
          </p:nvSpPr>
          <p:spPr>
            <a:xfrm>
              <a:off x="29187305" y="10545734"/>
              <a:ext cx="476029" cy="558903"/>
            </a:xfrm>
            <a:custGeom>
              <a:avLst/>
              <a:gdLst>
                <a:gd name="connsiteX0" fmla="*/ 474815 w 476029"/>
                <a:gd name="connsiteY0" fmla="*/ 261415 h 558903"/>
                <a:gd name="connsiteX1" fmla="*/ 467438 w 476029"/>
                <a:gd name="connsiteY1" fmla="*/ 254466 h 558903"/>
                <a:gd name="connsiteX2" fmla="*/ 310365 w 476029"/>
                <a:gd name="connsiteY2" fmla="*/ 246871 h 558903"/>
                <a:gd name="connsiteX3" fmla="*/ 268621 w 476029"/>
                <a:gd name="connsiteY3" fmla="*/ 210777 h 558903"/>
                <a:gd name="connsiteX4" fmla="*/ 246573 w 476029"/>
                <a:gd name="connsiteY4" fmla="*/ 32852 h 558903"/>
                <a:gd name="connsiteX5" fmla="*/ 245467 w 476029"/>
                <a:gd name="connsiteY5" fmla="*/ 11559 h 558903"/>
                <a:gd name="connsiteX6" fmla="*/ 230553 w 476029"/>
                <a:gd name="connsiteY6" fmla="*/ 120 h 558903"/>
                <a:gd name="connsiteX7" fmla="*/ 219983 w 476029"/>
                <a:gd name="connsiteY7" fmla="*/ 8439 h 558903"/>
                <a:gd name="connsiteX8" fmla="*/ 210190 w 476029"/>
                <a:gd name="connsiteY8" fmla="*/ 99601 h 558903"/>
                <a:gd name="connsiteX9" fmla="*/ 190682 w 476029"/>
                <a:gd name="connsiteY9" fmla="*/ 231134 h 558903"/>
                <a:gd name="connsiteX10" fmla="*/ 141165 w 476029"/>
                <a:gd name="connsiteY10" fmla="*/ 256921 h 558903"/>
                <a:gd name="connsiteX11" fmla="*/ 22204 w 476029"/>
                <a:gd name="connsiteY11" fmla="*/ 285672 h 558903"/>
                <a:gd name="connsiteX12" fmla="*/ 11222 w 476029"/>
                <a:gd name="connsiteY12" fmla="*/ 288475 h 558903"/>
                <a:gd name="connsiteX13" fmla="*/ 512 w 476029"/>
                <a:gd name="connsiteY13" fmla="*/ 307051 h 558903"/>
                <a:gd name="connsiteX14" fmla="*/ 11829 w 476029"/>
                <a:gd name="connsiteY14" fmla="*/ 317967 h 558903"/>
                <a:gd name="connsiteX15" fmla="*/ 70806 w 476029"/>
                <a:gd name="connsiteY15" fmla="*/ 321305 h 558903"/>
                <a:gd name="connsiteX16" fmla="*/ 167099 w 476029"/>
                <a:gd name="connsiteY16" fmla="*/ 319227 h 558903"/>
                <a:gd name="connsiteX17" fmla="*/ 184885 w 476029"/>
                <a:gd name="connsiteY17" fmla="*/ 322501 h 558903"/>
                <a:gd name="connsiteX18" fmla="*/ 194489 w 476029"/>
                <a:gd name="connsiteY18" fmla="*/ 337317 h 558903"/>
                <a:gd name="connsiteX19" fmla="*/ 239063 w 476029"/>
                <a:gd name="connsiteY19" fmla="*/ 548981 h 558903"/>
                <a:gd name="connsiteX20" fmla="*/ 257933 w 476029"/>
                <a:gd name="connsiteY20" fmla="*/ 558051 h 558903"/>
                <a:gd name="connsiteX21" fmla="*/ 267362 w 476029"/>
                <a:gd name="connsiteY21" fmla="*/ 547604 h 558903"/>
                <a:gd name="connsiteX22" fmla="*/ 283937 w 476029"/>
                <a:gd name="connsiteY22" fmla="*/ 329680 h 558903"/>
                <a:gd name="connsiteX23" fmla="*/ 349597 w 476029"/>
                <a:gd name="connsiteY23" fmla="*/ 305749 h 558903"/>
                <a:gd name="connsiteX24" fmla="*/ 474815 w 476029"/>
                <a:gd name="connsiteY24" fmla="*/ 261415 h 55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6029" h="558903">
                  <a:moveTo>
                    <a:pt x="474815" y="261415"/>
                  </a:moveTo>
                  <a:cubicBezTo>
                    <a:pt x="473599" y="258048"/>
                    <a:pt x="470858" y="255466"/>
                    <a:pt x="467438" y="254466"/>
                  </a:cubicBezTo>
                  <a:cubicBezTo>
                    <a:pt x="424425" y="241497"/>
                    <a:pt x="363188" y="250370"/>
                    <a:pt x="310365" y="246871"/>
                  </a:cubicBezTo>
                  <a:cubicBezTo>
                    <a:pt x="290052" y="245418"/>
                    <a:pt x="273089" y="230750"/>
                    <a:pt x="268621" y="210777"/>
                  </a:cubicBezTo>
                  <a:cubicBezTo>
                    <a:pt x="261961" y="181704"/>
                    <a:pt x="254786" y="129118"/>
                    <a:pt x="246573" y="32852"/>
                  </a:cubicBezTo>
                  <a:cubicBezTo>
                    <a:pt x="245978" y="25865"/>
                    <a:pt x="246252" y="18610"/>
                    <a:pt x="245467" y="11559"/>
                  </a:cubicBezTo>
                  <a:cubicBezTo>
                    <a:pt x="244490" y="4260"/>
                    <a:pt x="237814" y="-861"/>
                    <a:pt x="230553" y="120"/>
                  </a:cubicBezTo>
                  <a:cubicBezTo>
                    <a:pt x="225791" y="764"/>
                    <a:pt x="221748" y="3946"/>
                    <a:pt x="219983" y="8439"/>
                  </a:cubicBezTo>
                  <a:cubicBezTo>
                    <a:pt x="215836" y="19068"/>
                    <a:pt x="212388" y="88393"/>
                    <a:pt x="210190" y="99601"/>
                  </a:cubicBezTo>
                  <a:cubicBezTo>
                    <a:pt x="202682" y="137890"/>
                    <a:pt x="202794" y="208895"/>
                    <a:pt x="190682" y="231134"/>
                  </a:cubicBezTo>
                  <a:cubicBezTo>
                    <a:pt x="177560" y="255230"/>
                    <a:pt x="165294" y="251094"/>
                    <a:pt x="141165" y="256921"/>
                  </a:cubicBezTo>
                  <a:cubicBezTo>
                    <a:pt x="101510" y="266500"/>
                    <a:pt x="61856" y="276083"/>
                    <a:pt x="22204" y="285672"/>
                  </a:cubicBezTo>
                  <a:cubicBezTo>
                    <a:pt x="18565" y="286551"/>
                    <a:pt x="14878" y="287456"/>
                    <a:pt x="11222" y="288475"/>
                  </a:cubicBezTo>
                  <a:cubicBezTo>
                    <a:pt x="3162" y="290630"/>
                    <a:pt x="-1633" y="298948"/>
                    <a:pt x="512" y="307051"/>
                  </a:cubicBezTo>
                  <a:cubicBezTo>
                    <a:pt x="1962" y="312528"/>
                    <a:pt x="6326" y="316737"/>
                    <a:pt x="11829" y="317967"/>
                  </a:cubicBezTo>
                  <a:cubicBezTo>
                    <a:pt x="31303" y="321281"/>
                    <a:pt x="51084" y="322401"/>
                    <a:pt x="70806" y="321305"/>
                  </a:cubicBezTo>
                  <a:lnTo>
                    <a:pt x="167099" y="319227"/>
                  </a:lnTo>
                  <a:cubicBezTo>
                    <a:pt x="173221" y="318483"/>
                    <a:pt x="179423" y="319625"/>
                    <a:pt x="184885" y="322501"/>
                  </a:cubicBezTo>
                  <a:cubicBezTo>
                    <a:pt x="189528" y="326328"/>
                    <a:pt x="192882" y="331502"/>
                    <a:pt x="194489" y="337317"/>
                  </a:cubicBezTo>
                  <a:cubicBezTo>
                    <a:pt x="219515" y="403600"/>
                    <a:pt x="216243" y="481892"/>
                    <a:pt x="239063" y="548981"/>
                  </a:cubicBezTo>
                  <a:cubicBezTo>
                    <a:pt x="241784" y="556722"/>
                    <a:pt x="250233" y="560787"/>
                    <a:pt x="257933" y="558051"/>
                  </a:cubicBezTo>
                  <a:cubicBezTo>
                    <a:pt x="262624" y="556380"/>
                    <a:pt x="266167" y="552457"/>
                    <a:pt x="267362" y="547604"/>
                  </a:cubicBezTo>
                  <a:cubicBezTo>
                    <a:pt x="279327" y="500649"/>
                    <a:pt x="279056" y="341135"/>
                    <a:pt x="283937" y="329680"/>
                  </a:cubicBezTo>
                  <a:cubicBezTo>
                    <a:pt x="292968" y="308489"/>
                    <a:pt x="327602" y="312274"/>
                    <a:pt x="349597" y="305749"/>
                  </a:cubicBezTo>
                  <a:cubicBezTo>
                    <a:pt x="388305" y="294266"/>
                    <a:pt x="488139" y="300190"/>
                    <a:pt x="474815" y="261415"/>
                  </a:cubicBezTo>
                  <a:close/>
                </a:path>
              </a:pathLst>
            </a:custGeom>
            <a:grpFill/>
            <a:ln w="9409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V" dirty="0">
                <a:latin typeface="Mulish Light" pitchFamily="2" charset="77"/>
              </a:endParaRPr>
            </a:p>
          </p:txBody>
        </p:sp>
      </p:grpSp>
      <p:sp>
        <p:nvSpPr>
          <p:cNvPr id="12" name="Freeform 11">
            <a:extLst>
              <a:ext uri="{FF2B5EF4-FFF2-40B4-BE49-F238E27FC236}">
                <a16:creationId xmlns:a16="http://schemas.microsoft.com/office/drawing/2014/main" id="{BF535CD5-80D9-2CF4-8701-923982056866}"/>
              </a:ext>
            </a:extLst>
          </p:cNvPr>
          <p:cNvSpPr/>
          <p:nvPr/>
        </p:nvSpPr>
        <p:spPr>
          <a:xfrm>
            <a:off x="21410694" y="-2401051"/>
            <a:ext cx="5190903" cy="7535187"/>
          </a:xfrm>
          <a:custGeom>
            <a:avLst/>
            <a:gdLst>
              <a:gd name="connsiteX0" fmla="*/ 387804 w 1619078"/>
              <a:gd name="connsiteY0" fmla="*/ 2044666 h 2350276"/>
              <a:gd name="connsiteX1" fmla="*/ 42345 w 1619078"/>
              <a:gd name="connsiteY1" fmla="*/ 626563 h 2350276"/>
              <a:gd name="connsiteX2" fmla="*/ 298986 w 1619078"/>
              <a:gd name="connsiteY2" fmla="*/ 147173 h 2350276"/>
              <a:gd name="connsiteX3" fmla="*/ 809017 w 1619078"/>
              <a:gd name="connsiteY3" fmla="*/ 25804 h 2350276"/>
              <a:gd name="connsiteX4" fmla="*/ 1085319 w 1619078"/>
              <a:gd name="connsiteY4" fmla="*/ 307952 h 2350276"/>
              <a:gd name="connsiteX5" fmla="*/ 1137626 w 1619078"/>
              <a:gd name="connsiteY5" fmla="*/ 707118 h 2350276"/>
              <a:gd name="connsiteX6" fmla="*/ 1219532 w 1619078"/>
              <a:gd name="connsiteY6" fmla="*/ 1261171 h 2350276"/>
              <a:gd name="connsiteX7" fmla="*/ 1430077 w 1619078"/>
              <a:gd name="connsiteY7" fmla="*/ 1387057 h 2350276"/>
              <a:gd name="connsiteX8" fmla="*/ 1522086 w 1619078"/>
              <a:gd name="connsiteY8" fmla="*/ 2082741 h 2350276"/>
              <a:gd name="connsiteX9" fmla="*/ 387804 w 1619078"/>
              <a:gd name="connsiteY9" fmla="*/ 2044666 h 235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9078" h="2350276">
                <a:moveTo>
                  <a:pt x="387804" y="2044666"/>
                </a:moveTo>
                <a:cubicBezTo>
                  <a:pt x="57123" y="1662834"/>
                  <a:pt x="-75624" y="1117922"/>
                  <a:pt x="42345" y="626563"/>
                </a:cubicBezTo>
                <a:cubicBezTo>
                  <a:pt x="85307" y="447617"/>
                  <a:pt x="163086" y="271117"/>
                  <a:pt x="298986" y="147173"/>
                </a:cubicBezTo>
                <a:cubicBezTo>
                  <a:pt x="434887" y="23228"/>
                  <a:pt x="636778" y="-38544"/>
                  <a:pt x="809017" y="25804"/>
                </a:cubicBezTo>
                <a:cubicBezTo>
                  <a:pt x="935792" y="73167"/>
                  <a:pt x="1033183" y="182952"/>
                  <a:pt x="1085319" y="307952"/>
                </a:cubicBezTo>
                <a:cubicBezTo>
                  <a:pt x="1137465" y="432953"/>
                  <a:pt x="1148023" y="572056"/>
                  <a:pt x="1137626" y="707118"/>
                </a:cubicBezTo>
                <a:cubicBezTo>
                  <a:pt x="1122727" y="900554"/>
                  <a:pt x="1078003" y="1128625"/>
                  <a:pt x="1219532" y="1261171"/>
                </a:cubicBezTo>
                <a:cubicBezTo>
                  <a:pt x="1279392" y="1317235"/>
                  <a:pt x="1361544" y="1342018"/>
                  <a:pt x="1430077" y="1387057"/>
                </a:cubicBezTo>
                <a:cubicBezTo>
                  <a:pt x="1648507" y="1530572"/>
                  <a:pt x="1675452" y="1870989"/>
                  <a:pt x="1522086" y="2082741"/>
                </a:cubicBezTo>
                <a:cubicBezTo>
                  <a:pt x="1221778" y="2497355"/>
                  <a:pt x="684347" y="2387067"/>
                  <a:pt x="387804" y="2044666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CC24F2D-1D9B-4BDA-0B60-8B1018DB82AF}"/>
              </a:ext>
            </a:extLst>
          </p:cNvPr>
          <p:cNvSpPr/>
          <p:nvPr/>
        </p:nvSpPr>
        <p:spPr>
          <a:xfrm>
            <a:off x="5183686" y="11274909"/>
            <a:ext cx="9283654" cy="13464656"/>
          </a:xfrm>
          <a:custGeom>
            <a:avLst/>
            <a:gdLst>
              <a:gd name="connsiteX0" fmla="*/ 401778 w 1636054"/>
              <a:gd name="connsiteY0" fmla="*/ 121093 h 2372870"/>
              <a:gd name="connsiteX1" fmla="*/ 153620 w 1636054"/>
              <a:gd name="connsiteY1" fmla="*/ 414847 h 2372870"/>
              <a:gd name="connsiteX2" fmla="*/ 40671 w 1636054"/>
              <a:gd name="connsiteY2" fmla="*/ 784768 h 2372870"/>
              <a:gd name="connsiteX3" fmla="*/ 49565 w 1636054"/>
              <a:gd name="connsiteY3" fmla="*/ 1173609 h 2372870"/>
              <a:gd name="connsiteX4" fmla="*/ 143239 w 1636054"/>
              <a:gd name="connsiteY4" fmla="*/ 1552975 h 2372870"/>
              <a:gd name="connsiteX5" fmla="*/ 308814 w 1636054"/>
              <a:gd name="connsiteY5" fmla="*/ 1904987 h 2372870"/>
              <a:gd name="connsiteX6" fmla="*/ 571293 w 1636054"/>
              <a:gd name="connsiteY6" fmla="*/ 2186826 h 2372870"/>
              <a:gd name="connsiteX7" fmla="*/ 923219 w 1636054"/>
              <a:gd name="connsiteY7" fmla="*/ 2331271 h 2372870"/>
              <a:gd name="connsiteX8" fmla="*/ 1291614 w 1636054"/>
              <a:gd name="connsiteY8" fmla="*/ 2257009 h 2372870"/>
              <a:gd name="connsiteX9" fmla="*/ 1546078 w 1636054"/>
              <a:gd name="connsiteY9" fmla="*/ 1979078 h 2372870"/>
              <a:gd name="connsiteX10" fmla="*/ 1578861 w 1636054"/>
              <a:gd name="connsiteY10" fmla="*/ 1889076 h 2372870"/>
              <a:gd name="connsiteX11" fmla="*/ 1597323 w 1636054"/>
              <a:gd name="connsiteY11" fmla="*/ 1795012 h 2372870"/>
              <a:gd name="connsiteX12" fmla="*/ 1586453 w 1636054"/>
              <a:gd name="connsiteY12" fmla="*/ 1606278 h 2372870"/>
              <a:gd name="connsiteX13" fmla="*/ 1547329 w 1636054"/>
              <a:gd name="connsiteY13" fmla="*/ 1521750 h 2372870"/>
              <a:gd name="connsiteX14" fmla="*/ 1483943 w 1636054"/>
              <a:gd name="connsiteY14" fmla="*/ 1453200 h 2372870"/>
              <a:gd name="connsiteX15" fmla="*/ 1320189 w 1636054"/>
              <a:gd name="connsiteY15" fmla="*/ 1348681 h 2372870"/>
              <a:gd name="connsiteX16" fmla="*/ 1277644 w 1636054"/>
              <a:gd name="connsiteY16" fmla="*/ 1322077 h 2372870"/>
              <a:gd name="connsiteX17" fmla="*/ 1236738 w 1636054"/>
              <a:gd name="connsiteY17" fmla="*/ 1292683 h 2372870"/>
              <a:gd name="connsiteX18" fmla="*/ 1162083 w 1636054"/>
              <a:gd name="connsiteY18" fmla="*/ 1225138 h 2372870"/>
              <a:gd name="connsiteX19" fmla="*/ 1045432 w 1636054"/>
              <a:gd name="connsiteY19" fmla="*/ 1061699 h 2372870"/>
              <a:gd name="connsiteX20" fmla="*/ 982416 w 1636054"/>
              <a:gd name="connsiteY20" fmla="*/ 871004 h 2372870"/>
              <a:gd name="connsiteX21" fmla="*/ 976284 w 1636054"/>
              <a:gd name="connsiteY21" fmla="*/ 820977 h 2372870"/>
              <a:gd name="connsiteX22" fmla="*/ 974322 w 1636054"/>
              <a:gd name="connsiteY22" fmla="*/ 795844 h 2372870"/>
              <a:gd name="connsiteX23" fmla="*/ 974019 w 1636054"/>
              <a:gd name="connsiteY23" fmla="*/ 770570 h 2372870"/>
              <a:gd name="connsiteX24" fmla="*/ 973905 w 1636054"/>
              <a:gd name="connsiteY24" fmla="*/ 757935 h 2372870"/>
              <a:gd name="connsiteX25" fmla="*/ 974493 w 1636054"/>
              <a:gd name="connsiteY25" fmla="*/ 745389 h 2372870"/>
              <a:gd name="connsiteX26" fmla="*/ 975687 w 1636054"/>
              <a:gd name="connsiteY26" fmla="*/ 720299 h 2372870"/>
              <a:gd name="connsiteX27" fmla="*/ 980558 w 1636054"/>
              <a:gd name="connsiteY27" fmla="*/ 670621 h 2372870"/>
              <a:gd name="connsiteX28" fmla="*/ 1008176 w 1636054"/>
              <a:gd name="connsiteY28" fmla="*/ 475279 h 2372870"/>
              <a:gd name="connsiteX29" fmla="*/ 1013218 w 1636054"/>
              <a:gd name="connsiteY29" fmla="*/ 426767 h 2372870"/>
              <a:gd name="connsiteX30" fmla="*/ 1015095 w 1636054"/>
              <a:gd name="connsiteY30" fmla="*/ 402522 h 2372870"/>
              <a:gd name="connsiteX31" fmla="*/ 1015995 w 1636054"/>
              <a:gd name="connsiteY31" fmla="*/ 378311 h 2372870"/>
              <a:gd name="connsiteX32" fmla="*/ 1016422 w 1636054"/>
              <a:gd name="connsiteY32" fmla="*/ 366207 h 2372870"/>
              <a:gd name="connsiteX33" fmla="*/ 1016175 w 1636054"/>
              <a:gd name="connsiteY33" fmla="*/ 354152 h 2372870"/>
              <a:gd name="connsiteX34" fmla="*/ 1015701 w 1636054"/>
              <a:gd name="connsiteY34" fmla="*/ 330039 h 2372870"/>
              <a:gd name="connsiteX35" fmla="*/ 1013578 w 1636054"/>
              <a:gd name="connsiteY35" fmla="*/ 306135 h 2372870"/>
              <a:gd name="connsiteX36" fmla="*/ 1010555 w 1636054"/>
              <a:gd name="connsiteY36" fmla="*/ 282403 h 2372870"/>
              <a:gd name="connsiteX37" fmla="*/ 1006385 w 1636054"/>
              <a:gd name="connsiteY37" fmla="*/ 258893 h 2372870"/>
              <a:gd name="connsiteX38" fmla="*/ 1000148 w 1636054"/>
              <a:gd name="connsiteY38" fmla="*/ 235966 h 2372870"/>
              <a:gd name="connsiteX39" fmla="*/ 983819 w 1636054"/>
              <a:gd name="connsiteY39" fmla="*/ 191521 h 2372870"/>
              <a:gd name="connsiteX40" fmla="*/ 855539 w 1636054"/>
              <a:gd name="connsiteY40" fmla="*/ 58035 h 2372870"/>
              <a:gd name="connsiteX41" fmla="*/ 765255 w 1636054"/>
              <a:gd name="connsiteY41" fmla="*/ 29636 h 2372870"/>
              <a:gd name="connsiteX42" fmla="*/ 575104 w 1636054"/>
              <a:gd name="connsiteY42" fmla="*/ 40497 h 2372870"/>
              <a:gd name="connsiteX43" fmla="*/ 401778 w 1636054"/>
              <a:gd name="connsiteY43" fmla="*/ 121093 h 2372870"/>
              <a:gd name="connsiteX44" fmla="*/ 386449 w 1636054"/>
              <a:gd name="connsiteY44" fmla="*/ 99836 h 2372870"/>
              <a:gd name="connsiteX45" fmla="*/ 568927 w 1636054"/>
              <a:gd name="connsiteY45" fmla="*/ 16380 h 2372870"/>
              <a:gd name="connsiteX46" fmla="*/ 769283 w 1636054"/>
              <a:gd name="connsiteY46" fmla="*/ 5720 h 2372870"/>
              <a:gd name="connsiteX47" fmla="*/ 866173 w 1636054"/>
              <a:gd name="connsiteY47" fmla="*/ 36475 h 2372870"/>
              <a:gd name="connsiteX48" fmla="*/ 1006508 w 1636054"/>
              <a:gd name="connsiteY48" fmla="*/ 180869 h 2372870"/>
              <a:gd name="connsiteX49" fmla="*/ 1024411 w 1636054"/>
              <a:gd name="connsiteY49" fmla="*/ 228741 h 2372870"/>
              <a:gd name="connsiteX50" fmla="*/ 1031207 w 1636054"/>
              <a:gd name="connsiteY50" fmla="*/ 253330 h 2372870"/>
              <a:gd name="connsiteX51" fmla="*/ 1035803 w 1636054"/>
              <a:gd name="connsiteY51" fmla="*/ 278334 h 2372870"/>
              <a:gd name="connsiteX52" fmla="*/ 1039139 w 1636054"/>
              <a:gd name="connsiteY52" fmla="*/ 303444 h 2372870"/>
              <a:gd name="connsiteX53" fmla="*/ 1041490 w 1636054"/>
              <a:gd name="connsiteY53" fmla="*/ 328632 h 2372870"/>
              <a:gd name="connsiteX54" fmla="*/ 1042134 w 1636054"/>
              <a:gd name="connsiteY54" fmla="*/ 353805 h 2372870"/>
              <a:gd name="connsiteX55" fmla="*/ 1042447 w 1636054"/>
              <a:gd name="connsiteY55" fmla="*/ 366394 h 2372870"/>
              <a:gd name="connsiteX56" fmla="*/ 1042077 w 1636054"/>
              <a:gd name="connsiteY56" fmla="*/ 378923 h 2372870"/>
              <a:gd name="connsiteX57" fmla="*/ 1041272 w 1636054"/>
              <a:gd name="connsiteY57" fmla="*/ 403982 h 2372870"/>
              <a:gd name="connsiteX58" fmla="*/ 1039481 w 1636054"/>
              <a:gd name="connsiteY58" fmla="*/ 428894 h 2372870"/>
              <a:gd name="connsiteX59" fmla="*/ 1034590 w 1636054"/>
              <a:gd name="connsiteY59" fmla="*/ 478466 h 2372870"/>
              <a:gd name="connsiteX60" fmla="*/ 1008024 w 1636054"/>
              <a:gd name="connsiteY60" fmla="*/ 673748 h 2372870"/>
              <a:gd name="connsiteX61" fmla="*/ 1003523 w 1636054"/>
              <a:gd name="connsiteY61" fmla="*/ 722213 h 2372870"/>
              <a:gd name="connsiteX62" fmla="*/ 1002508 w 1636054"/>
              <a:gd name="connsiteY62" fmla="*/ 746374 h 2372870"/>
              <a:gd name="connsiteX63" fmla="*/ 1001997 w 1636054"/>
              <a:gd name="connsiteY63" fmla="*/ 758453 h 2372870"/>
              <a:gd name="connsiteX64" fmla="*/ 1002186 w 1636054"/>
              <a:gd name="connsiteY64" fmla="*/ 770465 h 2372870"/>
              <a:gd name="connsiteX65" fmla="*/ 1002575 w 1636054"/>
              <a:gd name="connsiteY65" fmla="*/ 794484 h 2372870"/>
              <a:gd name="connsiteX66" fmla="*/ 1004594 w 1636054"/>
              <a:gd name="connsiteY66" fmla="*/ 818490 h 2372870"/>
              <a:gd name="connsiteX67" fmla="*/ 1010697 w 1636054"/>
              <a:gd name="connsiteY67" fmla="*/ 866248 h 2372870"/>
              <a:gd name="connsiteX68" fmla="*/ 1071866 w 1636054"/>
              <a:gd name="connsiteY68" fmla="*/ 1048103 h 2372870"/>
              <a:gd name="connsiteX69" fmla="*/ 1184185 w 1636054"/>
              <a:gd name="connsiteY69" fmla="*/ 1203734 h 2372870"/>
              <a:gd name="connsiteX70" fmla="*/ 1255864 w 1636054"/>
              <a:gd name="connsiteY70" fmla="*/ 1267910 h 2372870"/>
              <a:gd name="connsiteX71" fmla="*/ 1295092 w 1636054"/>
              <a:gd name="connsiteY71" fmla="*/ 1295785 h 2372870"/>
              <a:gd name="connsiteX72" fmla="*/ 1336206 w 1636054"/>
              <a:gd name="connsiteY72" fmla="*/ 1321194 h 2372870"/>
              <a:gd name="connsiteX73" fmla="*/ 1504604 w 1636054"/>
              <a:gd name="connsiteY73" fmla="*/ 1427886 h 2372870"/>
              <a:gd name="connsiteX74" fmla="*/ 1574719 w 1636054"/>
              <a:gd name="connsiteY74" fmla="*/ 1503306 h 2372870"/>
              <a:gd name="connsiteX75" fmla="*/ 1618439 w 1636054"/>
              <a:gd name="connsiteY75" fmla="*/ 1596809 h 2372870"/>
              <a:gd name="connsiteX76" fmla="*/ 1631149 w 1636054"/>
              <a:gd name="connsiteY76" fmla="*/ 1799007 h 2372870"/>
              <a:gd name="connsiteX77" fmla="*/ 1612023 w 1636054"/>
              <a:gd name="connsiteY77" fmla="*/ 1898289 h 2372870"/>
              <a:gd name="connsiteX78" fmla="*/ 1577724 w 1636054"/>
              <a:gd name="connsiteY78" fmla="*/ 1993481 h 2372870"/>
              <a:gd name="connsiteX79" fmla="*/ 1309507 w 1636054"/>
              <a:gd name="connsiteY79" fmla="*/ 2288461 h 2372870"/>
              <a:gd name="connsiteX80" fmla="*/ 918821 w 1636054"/>
              <a:gd name="connsiteY80" fmla="*/ 2368615 h 2372870"/>
              <a:gd name="connsiteX81" fmla="*/ 549563 w 1636054"/>
              <a:gd name="connsiteY81" fmla="*/ 2216846 h 2372870"/>
              <a:gd name="connsiteX82" fmla="*/ 278661 w 1636054"/>
              <a:gd name="connsiteY82" fmla="*/ 1924418 h 2372870"/>
              <a:gd name="connsiteX83" fmla="*/ 110386 w 1636054"/>
              <a:gd name="connsiteY83" fmla="*/ 1564133 h 2372870"/>
              <a:gd name="connsiteX84" fmla="*/ 16820 w 1636054"/>
              <a:gd name="connsiteY84" fmla="*/ 1178401 h 2372870"/>
              <a:gd name="connsiteX85" fmla="*/ 10110 w 1636054"/>
              <a:gd name="connsiteY85" fmla="*/ 780994 h 2372870"/>
              <a:gd name="connsiteX86" fmla="*/ 128438 w 1636054"/>
              <a:gd name="connsiteY86" fmla="*/ 401508 h 2372870"/>
              <a:gd name="connsiteX87" fmla="*/ 386449 w 1636054"/>
              <a:gd name="connsiteY87" fmla="*/ 99837 h 237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36054" h="2372870">
                <a:moveTo>
                  <a:pt x="401778" y="121093"/>
                </a:moveTo>
                <a:cubicBezTo>
                  <a:pt x="297730" y="198749"/>
                  <a:pt x="212839" y="299238"/>
                  <a:pt x="153620" y="414847"/>
                </a:cubicBezTo>
                <a:cubicBezTo>
                  <a:pt x="93699" y="530206"/>
                  <a:pt x="55416" y="655586"/>
                  <a:pt x="40671" y="784768"/>
                </a:cubicBezTo>
                <a:cubicBezTo>
                  <a:pt x="26337" y="914201"/>
                  <a:pt x="29328" y="1044972"/>
                  <a:pt x="49565" y="1173609"/>
                </a:cubicBezTo>
                <a:cubicBezTo>
                  <a:pt x="69545" y="1302588"/>
                  <a:pt x="100892" y="1429537"/>
                  <a:pt x="143239" y="1552975"/>
                </a:cubicBezTo>
                <a:cubicBezTo>
                  <a:pt x="183894" y="1676631"/>
                  <a:pt x="239498" y="1794842"/>
                  <a:pt x="308814" y="1904987"/>
                </a:cubicBezTo>
                <a:cubicBezTo>
                  <a:pt x="377951" y="2014525"/>
                  <a:pt x="466981" y="2110116"/>
                  <a:pt x="571293" y="2186826"/>
                </a:cubicBezTo>
                <a:cubicBezTo>
                  <a:pt x="674690" y="2263679"/>
                  <a:pt x="795688" y="2313338"/>
                  <a:pt x="923219" y="2331271"/>
                </a:cubicBezTo>
                <a:cubicBezTo>
                  <a:pt x="1050787" y="2346527"/>
                  <a:pt x="1179882" y="2320502"/>
                  <a:pt x="1291614" y="2257009"/>
                </a:cubicBezTo>
                <a:cubicBezTo>
                  <a:pt x="1403459" y="2193382"/>
                  <a:pt x="1492482" y="2096150"/>
                  <a:pt x="1546078" y="1979078"/>
                </a:cubicBezTo>
                <a:cubicBezTo>
                  <a:pt x="1559176" y="1949912"/>
                  <a:pt x="1570132" y="1919836"/>
                  <a:pt x="1578861" y="1889076"/>
                </a:cubicBezTo>
                <a:cubicBezTo>
                  <a:pt x="1587419" y="1858240"/>
                  <a:pt x="1593599" y="1826797"/>
                  <a:pt x="1597323" y="1795012"/>
                </a:cubicBezTo>
                <a:cubicBezTo>
                  <a:pt x="1606498" y="1732012"/>
                  <a:pt x="1602801" y="1667808"/>
                  <a:pt x="1586453" y="1606278"/>
                </a:cubicBezTo>
                <a:cubicBezTo>
                  <a:pt x="1577762" y="1576277"/>
                  <a:pt x="1564569" y="1547776"/>
                  <a:pt x="1547329" y="1521750"/>
                </a:cubicBezTo>
                <a:cubicBezTo>
                  <a:pt x="1529701" y="1495896"/>
                  <a:pt x="1508338" y="1472792"/>
                  <a:pt x="1483943" y="1453200"/>
                </a:cubicBezTo>
                <a:cubicBezTo>
                  <a:pt x="1434744" y="1412810"/>
                  <a:pt x="1377121" y="1382126"/>
                  <a:pt x="1320189" y="1348681"/>
                </a:cubicBezTo>
                <a:cubicBezTo>
                  <a:pt x="1305906" y="1340521"/>
                  <a:pt x="1291813" y="1331005"/>
                  <a:pt x="1277644" y="1322077"/>
                </a:cubicBezTo>
                <a:cubicBezTo>
                  <a:pt x="1263655" y="1312807"/>
                  <a:pt x="1250263" y="1302607"/>
                  <a:pt x="1236738" y="1292683"/>
                </a:cubicBezTo>
                <a:cubicBezTo>
                  <a:pt x="1210305" y="1271942"/>
                  <a:pt x="1185360" y="1249370"/>
                  <a:pt x="1162083" y="1225138"/>
                </a:cubicBezTo>
                <a:cubicBezTo>
                  <a:pt x="1115235" y="1176816"/>
                  <a:pt x="1075913" y="1121720"/>
                  <a:pt x="1045432" y="1061699"/>
                </a:cubicBezTo>
                <a:cubicBezTo>
                  <a:pt x="1014640" y="1001802"/>
                  <a:pt x="993382" y="937464"/>
                  <a:pt x="982416" y="871004"/>
                </a:cubicBezTo>
                <a:cubicBezTo>
                  <a:pt x="980113" y="854354"/>
                  <a:pt x="977118" y="837788"/>
                  <a:pt x="976284" y="820977"/>
                </a:cubicBezTo>
                <a:lnTo>
                  <a:pt x="974322" y="795844"/>
                </a:lnTo>
                <a:lnTo>
                  <a:pt x="974019" y="770570"/>
                </a:lnTo>
                <a:lnTo>
                  <a:pt x="973905" y="757935"/>
                </a:lnTo>
                <a:lnTo>
                  <a:pt x="974493" y="745389"/>
                </a:lnTo>
                <a:lnTo>
                  <a:pt x="975687" y="720299"/>
                </a:lnTo>
                <a:cubicBezTo>
                  <a:pt x="977326" y="703743"/>
                  <a:pt x="978388" y="687040"/>
                  <a:pt x="980558" y="670621"/>
                </a:cubicBezTo>
                <a:cubicBezTo>
                  <a:pt x="988273" y="604714"/>
                  <a:pt x="1000300" y="539988"/>
                  <a:pt x="1008176" y="475279"/>
                </a:cubicBezTo>
                <a:cubicBezTo>
                  <a:pt x="1010024" y="459106"/>
                  <a:pt x="1012119" y="442927"/>
                  <a:pt x="1013218" y="426767"/>
                </a:cubicBezTo>
                <a:cubicBezTo>
                  <a:pt x="1013825" y="418686"/>
                  <a:pt x="1014668" y="410597"/>
                  <a:pt x="1015095" y="402522"/>
                </a:cubicBezTo>
                <a:lnTo>
                  <a:pt x="1015995" y="378311"/>
                </a:lnTo>
                <a:lnTo>
                  <a:pt x="1016422" y="366207"/>
                </a:lnTo>
                <a:lnTo>
                  <a:pt x="1016175" y="354152"/>
                </a:lnTo>
                <a:lnTo>
                  <a:pt x="1015701" y="330039"/>
                </a:lnTo>
                <a:lnTo>
                  <a:pt x="1013578" y="306135"/>
                </a:lnTo>
                <a:cubicBezTo>
                  <a:pt x="1013085" y="298167"/>
                  <a:pt x="1012081" y="290239"/>
                  <a:pt x="1010555" y="282403"/>
                </a:cubicBezTo>
                <a:lnTo>
                  <a:pt x="1006385" y="258893"/>
                </a:lnTo>
                <a:cubicBezTo>
                  <a:pt x="1004679" y="251146"/>
                  <a:pt x="1002186" y="243620"/>
                  <a:pt x="1000148" y="235966"/>
                </a:cubicBezTo>
                <a:cubicBezTo>
                  <a:pt x="995760" y="220783"/>
                  <a:pt x="990311" y="205931"/>
                  <a:pt x="983819" y="191521"/>
                </a:cubicBezTo>
                <a:cubicBezTo>
                  <a:pt x="957746" y="133530"/>
                  <a:pt x="912414" y="86364"/>
                  <a:pt x="855539" y="58035"/>
                </a:cubicBezTo>
                <a:cubicBezTo>
                  <a:pt x="826955" y="44298"/>
                  <a:pt x="796550" y="34735"/>
                  <a:pt x="765255" y="29636"/>
                </a:cubicBezTo>
                <a:cubicBezTo>
                  <a:pt x="701812" y="19952"/>
                  <a:pt x="637041" y="23652"/>
                  <a:pt x="575104" y="40497"/>
                </a:cubicBezTo>
                <a:cubicBezTo>
                  <a:pt x="512883" y="56500"/>
                  <a:pt x="454130" y="83820"/>
                  <a:pt x="401778" y="121093"/>
                </a:cubicBezTo>
                <a:close/>
                <a:moveTo>
                  <a:pt x="386449" y="99836"/>
                </a:moveTo>
                <a:cubicBezTo>
                  <a:pt x="441643" y="61041"/>
                  <a:pt x="503500" y="32751"/>
                  <a:pt x="568927" y="16380"/>
                </a:cubicBezTo>
                <a:cubicBezTo>
                  <a:pt x="634268" y="-945"/>
                  <a:pt x="702476" y="-4575"/>
                  <a:pt x="769283" y="5720"/>
                </a:cubicBezTo>
                <a:cubicBezTo>
                  <a:pt x="802881" y="11278"/>
                  <a:pt x="835513" y="21635"/>
                  <a:pt x="866173" y="36475"/>
                </a:cubicBezTo>
                <a:cubicBezTo>
                  <a:pt x="928185" y="66967"/>
                  <a:pt x="977762" y="117978"/>
                  <a:pt x="1006508" y="180869"/>
                </a:cubicBezTo>
                <a:cubicBezTo>
                  <a:pt x="1013597" y="196381"/>
                  <a:pt x="1019578" y="212378"/>
                  <a:pt x="1024411" y="228741"/>
                </a:cubicBezTo>
                <a:cubicBezTo>
                  <a:pt x="1026657" y="236938"/>
                  <a:pt x="1029340" y="245060"/>
                  <a:pt x="1031207" y="253330"/>
                </a:cubicBezTo>
                <a:lnTo>
                  <a:pt x="1035803" y="278334"/>
                </a:lnTo>
                <a:cubicBezTo>
                  <a:pt x="1037443" y="286625"/>
                  <a:pt x="1038561" y="295012"/>
                  <a:pt x="1039139" y="303444"/>
                </a:cubicBezTo>
                <a:lnTo>
                  <a:pt x="1041490" y="328632"/>
                </a:lnTo>
                <a:lnTo>
                  <a:pt x="1042134" y="353805"/>
                </a:lnTo>
                <a:lnTo>
                  <a:pt x="1042447" y="366394"/>
                </a:lnTo>
                <a:lnTo>
                  <a:pt x="1042077" y="378923"/>
                </a:lnTo>
                <a:lnTo>
                  <a:pt x="1041272" y="403982"/>
                </a:lnTo>
                <a:cubicBezTo>
                  <a:pt x="1040874" y="412316"/>
                  <a:pt x="1040068" y="420588"/>
                  <a:pt x="1039481" y="428894"/>
                </a:cubicBezTo>
                <a:cubicBezTo>
                  <a:pt x="1038429" y="445541"/>
                  <a:pt x="1036391" y="461977"/>
                  <a:pt x="1034590" y="478466"/>
                </a:cubicBezTo>
                <a:cubicBezTo>
                  <a:pt x="1026904" y="544309"/>
                  <a:pt x="1015237" y="609021"/>
                  <a:pt x="1008024" y="673748"/>
                </a:cubicBezTo>
                <a:cubicBezTo>
                  <a:pt x="1005968" y="689928"/>
                  <a:pt x="1005048" y="706060"/>
                  <a:pt x="1003523" y="722213"/>
                </a:cubicBezTo>
                <a:lnTo>
                  <a:pt x="1002508" y="746374"/>
                </a:lnTo>
                <a:lnTo>
                  <a:pt x="1001997" y="758453"/>
                </a:lnTo>
                <a:lnTo>
                  <a:pt x="1002186" y="770465"/>
                </a:lnTo>
                <a:lnTo>
                  <a:pt x="1002575" y="794484"/>
                </a:lnTo>
                <a:lnTo>
                  <a:pt x="1004594" y="818490"/>
                </a:lnTo>
                <a:cubicBezTo>
                  <a:pt x="1005446" y="834547"/>
                  <a:pt x="1008432" y="850359"/>
                  <a:pt x="1010697" y="866248"/>
                </a:cubicBezTo>
                <a:cubicBezTo>
                  <a:pt x="1021511" y="929685"/>
                  <a:pt x="1042144" y="991042"/>
                  <a:pt x="1071866" y="1048103"/>
                </a:cubicBezTo>
                <a:cubicBezTo>
                  <a:pt x="1101294" y="1105325"/>
                  <a:pt x="1139157" y="1157783"/>
                  <a:pt x="1184185" y="1203734"/>
                </a:cubicBezTo>
                <a:cubicBezTo>
                  <a:pt x="1206552" y="1226770"/>
                  <a:pt x="1230502" y="1248222"/>
                  <a:pt x="1255864" y="1267910"/>
                </a:cubicBezTo>
                <a:cubicBezTo>
                  <a:pt x="1268848" y="1277313"/>
                  <a:pt x="1281672" y="1287000"/>
                  <a:pt x="1295092" y="1295785"/>
                </a:cubicBezTo>
                <a:cubicBezTo>
                  <a:pt x="1308758" y="1304277"/>
                  <a:pt x="1321923" y="1313129"/>
                  <a:pt x="1336206" y="1321194"/>
                </a:cubicBezTo>
                <a:cubicBezTo>
                  <a:pt x="1392522" y="1353918"/>
                  <a:pt x="1451814" y="1384906"/>
                  <a:pt x="1504604" y="1427886"/>
                </a:cubicBezTo>
                <a:cubicBezTo>
                  <a:pt x="1531558" y="1449424"/>
                  <a:pt x="1555186" y="1474842"/>
                  <a:pt x="1574719" y="1503306"/>
                </a:cubicBezTo>
                <a:cubicBezTo>
                  <a:pt x="1593940" y="1532073"/>
                  <a:pt x="1608687" y="1563602"/>
                  <a:pt x="1618439" y="1596809"/>
                </a:cubicBezTo>
                <a:cubicBezTo>
                  <a:pt x="1636324" y="1662646"/>
                  <a:pt x="1640646" y="1731443"/>
                  <a:pt x="1631149" y="1799007"/>
                </a:cubicBezTo>
                <a:cubicBezTo>
                  <a:pt x="1627329" y="1832537"/>
                  <a:pt x="1620932" y="1865736"/>
                  <a:pt x="1612023" y="1898289"/>
                </a:cubicBezTo>
                <a:cubicBezTo>
                  <a:pt x="1602915" y="1930813"/>
                  <a:pt x="1591457" y="1962626"/>
                  <a:pt x="1577724" y="1993481"/>
                </a:cubicBezTo>
                <a:cubicBezTo>
                  <a:pt x="1521446" y="2117545"/>
                  <a:pt x="1427617" y="2220736"/>
                  <a:pt x="1309507" y="2288461"/>
                </a:cubicBezTo>
                <a:cubicBezTo>
                  <a:pt x="1191170" y="2356243"/>
                  <a:pt x="1054256" y="2384337"/>
                  <a:pt x="918821" y="2368615"/>
                </a:cubicBezTo>
                <a:cubicBezTo>
                  <a:pt x="784182" y="2352248"/>
                  <a:pt x="657562" y="2295691"/>
                  <a:pt x="549563" y="2216846"/>
                </a:cubicBezTo>
                <a:cubicBezTo>
                  <a:pt x="441809" y="2137166"/>
                  <a:pt x="349924" y="2037979"/>
                  <a:pt x="278661" y="1924418"/>
                </a:cubicBezTo>
                <a:cubicBezTo>
                  <a:pt x="208108" y="1811635"/>
                  <a:pt x="151597" y="1690645"/>
                  <a:pt x="110386" y="1564133"/>
                </a:cubicBezTo>
                <a:cubicBezTo>
                  <a:pt x="67624" y="1438645"/>
                  <a:pt x="36308" y="1309543"/>
                  <a:pt x="16820" y="1178401"/>
                </a:cubicBezTo>
                <a:cubicBezTo>
                  <a:pt x="-3076" y="1046822"/>
                  <a:pt x="-5332" y="913171"/>
                  <a:pt x="10110" y="780994"/>
                </a:cubicBezTo>
                <a:cubicBezTo>
                  <a:pt x="26054" y="648322"/>
                  <a:pt x="66159" y="519700"/>
                  <a:pt x="128438" y="401508"/>
                </a:cubicBezTo>
                <a:cubicBezTo>
                  <a:pt x="190290" y="282537"/>
                  <a:pt x="278552" y="179340"/>
                  <a:pt x="386449" y="99837"/>
                </a:cubicBezTo>
                <a:close/>
              </a:path>
            </a:pathLst>
          </a:custGeom>
          <a:solidFill>
            <a:schemeClr val="bg1">
              <a:alpha val="39810"/>
            </a:schemeClr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CF9B9AD-98CA-911C-5C8E-A6D624D07A6B}"/>
              </a:ext>
            </a:extLst>
          </p:cNvPr>
          <p:cNvSpPr/>
          <p:nvPr/>
        </p:nvSpPr>
        <p:spPr>
          <a:xfrm>
            <a:off x="-1560014" y="-10942764"/>
            <a:ext cx="9283654" cy="13464656"/>
          </a:xfrm>
          <a:custGeom>
            <a:avLst/>
            <a:gdLst>
              <a:gd name="connsiteX0" fmla="*/ 401778 w 1636054"/>
              <a:gd name="connsiteY0" fmla="*/ 121093 h 2372870"/>
              <a:gd name="connsiteX1" fmla="*/ 153620 w 1636054"/>
              <a:gd name="connsiteY1" fmla="*/ 414847 h 2372870"/>
              <a:gd name="connsiteX2" fmla="*/ 40671 w 1636054"/>
              <a:gd name="connsiteY2" fmla="*/ 784768 h 2372870"/>
              <a:gd name="connsiteX3" fmla="*/ 49565 w 1636054"/>
              <a:gd name="connsiteY3" fmla="*/ 1173609 h 2372870"/>
              <a:gd name="connsiteX4" fmla="*/ 143239 w 1636054"/>
              <a:gd name="connsiteY4" fmla="*/ 1552975 h 2372870"/>
              <a:gd name="connsiteX5" fmla="*/ 308814 w 1636054"/>
              <a:gd name="connsiteY5" fmla="*/ 1904987 h 2372870"/>
              <a:gd name="connsiteX6" fmla="*/ 571293 w 1636054"/>
              <a:gd name="connsiteY6" fmla="*/ 2186826 h 2372870"/>
              <a:gd name="connsiteX7" fmla="*/ 923219 w 1636054"/>
              <a:gd name="connsiteY7" fmla="*/ 2331271 h 2372870"/>
              <a:gd name="connsiteX8" fmla="*/ 1291614 w 1636054"/>
              <a:gd name="connsiteY8" fmla="*/ 2257009 h 2372870"/>
              <a:gd name="connsiteX9" fmla="*/ 1546078 w 1636054"/>
              <a:gd name="connsiteY9" fmla="*/ 1979078 h 2372870"/>
              <a:gd name="connsiteX10" fmla="*/ 1578861 w 1636054"/>
              <a:gd name="connsiteY10" fmla="*/ 1889076 h 2372870"/>
              <a:gd name="connsiteX11" fmla="*/ 1597323 w 1636054"/>
              <a:gd name="connsiteY11" fmla="*/ 1795012 h 2372870"/>
              <a:gd name="connsiteX12" fmla="*/ 1586453 w 1636054"/>
              <a:gd name="connsiteY12" fmla="*/ 1606278 h 2372870"/>
              <a:gd name="connsiteX13" fmla="*/ 1547329 w 1636054"/>
              <a:gd name="connsiteY13" fmla="*/ 1521750 h 2372870"/>
              <a:gd name="connsiteX14" fmla="*/ 1483943 w 1636054"/>
              <a:gd name="connsiteY14" fmla="*/ 1453200 h 2372870"/>
              <a:gd name="connsiteX15" fmla="*/ 1320189 w 1636054"/>
              <a:gd name="connsiteY15" fmla="*/ 1348681 h 2372870"/>
              <a:gd name="connsiteX16" fmla="*/ 1277644 w 1636054"/>
              <a:gd name="connsiteY16" fmla="*/ 1322077 h 2372870"/>
              <a:gd name="connsiteX17" fmla="*/ 1236738 w 1636054"/>
              <a:gd name="connsiteY17" fmla="*/ 1292683 h 2372870"/>
              <a:gd name="connsiteX18" fmla="*/ 1162083 w 1636054"/>
              <a:gd name="connsiteY18" fmla="*/ 1225138 h 2372870"/>
              <a:gd name="connsiteX19" fmla="*/ 1045432 w 1636054"/>
              <a:gd name="connsiteY19" fmla="*/ 1061699 h 2372870"/>
              <a:gd name="connsiteX20" fmla="*/ 982416 w 1636054"/>
              <a:gd name="connsiteY20" fmla="*/ 871004 h 2372870"/>
              <a:gd name="connsiteX21" fmla="*/ 976284 w 1636054"/>
              <a:gd name="connsiteY21" fmla="*/ 820977 h 2372870"/>
              <a:gd name="connsiteX22" fmla="*/ 974322 w 1636054"/>
              <a:gd name="connsiteY22" fmla="*/ 795844 h 2372870"/>
              <a:gd name="connsiteX23" fmla="*/ 974019 w 1636054"/>
              <a:gd name="connsiteY23" fmla="*/ 770570 h 2372870"/>
              <a:gd name="connsiteX24" fmla="*/ 973905 w 1636054"/>
              <a:gd name="connsiteY24" fmla="*/ 757935 h 2372870"/>
              <a:gd name="connsiteX25" fmla="*/ 974493 w 1636054"/>
              <a:gd name="connsiteY25" fmla="*/ 745389 h 2372870"/>
              <a:gd name="connsiteX26" fmla="*/ 975687 w 1636054"/>
              <a:gd name="connsiteY26" fmla="*/ 720299 h 2372870"/>
              <a:gd name="connsiteX27" fmla="*/ 980558 w 1636054"/>
              <a:gd name="connsiteY27" fmla="*/ 670621 h 2372870"/>
              <a:gd name="connsiteX28" fmla="*/ 1008176 w 1636054"/>
              <a:gd name="connsiteY28" fmla="*/ 475279 h 2372870"/>
              <a:gd name="connsiteX29" fmla="*/ 1013218 w 1636054"/>
              <a:gd name="connsiteY29" fmla="*/ 426767 h 2372870"/>
              <a:gd name="connsiteX30" fmla="*/ 1015095 w 1636054"/>
              <a:gd name="connsiteY30" fmla="*/ 402522 h 2372870"/>
              <a:gd name="connsiteX31" fmla="*/ 1015995 w 1636054"/>
              <a:gd name="connsiteY31" fmla="*/ 378311 h 2372870"/>
              <a:gd name="connsiteX32" fmla="*/ 1016422 w 1636054"/>
              <a:gd name="connsiteY32" fmla="*/ 366207 h 2372870"/>
              <a:gd name="connsiteX33" fmla="*/ 1016175 w 1636054"/>
              <a:gd name="connsiteY33" fmla="*/ 354152 h 2372870"/>
              <a:gd name="connsiteX34" fmla="*/ 1015701 w 1636054"/>
              <a:gd name="connsiteY34" fmla="*/ 330039 h 2372870"/>
              <a:gd name="connsiteX35" fmla="*/ 1013578 w 1636054"/>
              <a:gd name="connsiteY35" fmla="*/ 306135 h 2372870"/>
              <a:gd name="connsiteX36" fmla="*/ 1010555 w 1636054"/>
              <a:gd name="connsiteY36" fmla="*/ 282403 h 2372870"/>
              <a:gd name="connsiteX37" fmla="*/ 1006385 w 1636054"/>
              <a:gd name="connsiteY37" fmla="*/ 258893 h 2372870"/>
              <a:gd name="connsiteX38" fmla="*/ 1000148 w 1636054"/>
              <a:gd name="connsiteY38" fmla="*/ 235966 h 2372870"/>
              <a:gd name="connsiteX39" fmla="*/ 983819 w 1636054"/>
              <a:gd name="connsiteY39" fmla="*/ 191521 h 2372870"/>
              <a:gd name="connsiteX40" fmla="*/ 855539 w 1636054"/>
              <a:gd name="connsiteY40" fmla="*/ 58035 h 2372870"/>
              <a:gd name="connsiteX41" fmla="*/ 765255 w 1636054"/>
              <a:gd name="connsiteY41" fmla="*/ 29636 h 2372870"/>
              <a:gd name="connsiteX42" fmla="*/ 575104 w 1636054"/>
              <a:gd name="connsiteY42" fmla="*/ 40497 h 2372870"/>
              <a:gd name="connsiteX43" fmla="*/ 401778 w 1636054"/>
              <a:gd name="connsiteY43" fmla="*/ 121093 h 2372870"/>
              <a:gd name="connsiteX44" fmla="*/ 386449 w 1636054"/>
              <a:gd name="connsiteY44" fmla="*/ 99836 h 2372870"/>
              <a:gd name="connsiteX45" fmla="*/ 568927 w 1636054"/>
              <a:gd name="connsiteY45" fmla="*/ 16380 h 2372870"/>
              <a:gd name="connsiteX46" fmla="*/ 769283 w 1636054"/>
              <a:gd name="connsiteY46" fmla="*/ 5720 h 2372870"/>
              <a:gd name="connsiteX47" fmla="*/ 866173 w 1636054"/>
              <a:gd name="connsiteY47" fmla="*/ 36475 h 2372870"/>
              <a:gd name="connsiteX48" fmla="*/ 1006508 w 1636054"/>
              <a:gd name="connsiteY48" fmla="*/ 180869 h 2372870"/>
              <a:gd name="connsiteX49" fmla="*/ 1024411 w 1636054"/>
              <a:gd name="connsiteY49" fmla="*/ 228741 h 2372870"/>
              <a:gd name="connsiteX50" fmla="*/ 1031207 w 1636054"/>
              <a:gd name="connsiteY50" fmla="*/ 253330 h 2372870"/>
              <a:gd name="connsiteX51" fmla="*/ 1035803 w 1636054"/>
              <a:gd name="connsiteY51" fmla="*/ 278334 h 2372870"/>
              <a:gd name="connsiteX52" fmla="*/ 1039139 w 1636054"/>
              <a:gd name="connsiteY52" fmla="*/ 303444 h 2372870"/>
              <a:gd name="connsiteX53" fmla="*/ 1041490 w 1636054"/>
              <a:gd name="connsiteY53" fmla="*/ 328632 h 2372870"/>
              <a:gd name="connsiteX54" fmla="*/ 1042134 w 1636054"/>
              <a:gd name="connsiteY54" fmla="*/ 353805 h 2372870"/>
              <a:gd name="connsiteX55" fmla="*/ 1042447 w 1636054"/>
              <a:gd name="connsiteY55" fmla="*/ 366394 h 2372870"/>
              <a:gd name="connsiteX56" fmla="*/ 1042077 w 1636054"/>
              <a:gd name="connsiteY56" fmla="*/ 378923 h 2372870"/>
              <a:gd name="connsiteX57" fmla="*/ 1041272 w 1636054"/>
              <a:gd name="connsiteY57" fmla="*/ 403982 h 2372870"/>
              <a:gd name="connsiteX58" fmla="*/ 1039481 w 1636054"/>
              <a:gd name="connsiteY58" fmla="*/ 428894 h 2372870"/>
              <a:gd name="connsiteX59" fmla="*/ 1034590 w 1636054"/>
              <a:gd name="connsiteY59" fmla="*/ 478466 h 2372870"/>
              <a:gd name="connsiteX60" fmla="*/ 1008024 w 1636054"/>
              <a:gd name="connsiteY60" fmla="*/ 673748 h 2372870"/>
              <a:gd name="connsiteX61" fmla="*/ 1003523 w 1636054"/>
              <a:gd name="connsiteY61" fmla="*/ 722213 h 2372870"/>
              <a:gd name="connsiteX62" fmla="*/ 1002508 w 1636054"/>
              <a:gd name="connsiteY62" fmla="*/ 746374 h 2372870"/>
              <a:gd name="connsiteX63" fmla="*/ 1001997 w 1636054"/>
              <a:gd name="connsiteY63" fmla="*/ 758453 h 2372870"/>
              <a:gd name="connsiteX64" fmla="*/ 1002186 w 1636054"/>
              <a:gd name="connsiteY64" fmla="*/ 770465 h 2372870"/>
              <a:gd name="connsiteX65" fmla="*/ 1002575 w 1636054"/>
              <a:gd name="connsiteY65" fmla="*/ 794484 h 2372870"/>
              <a:gd name="connsiteX66" fmla="*/ 1004594 w 1636054"/>
              <a:gd name="connsiteY66" fmla="*/ 818490 h 2372870"/>
              <a:gd name="connsiteX67" fmla="*/ 1010697 w 1636054"/>
              <a:gd name="connsiteY67" fmla="*/ 866248 h 2372870"/>
              <a:gd name="connsiteX68" fmla="*/ 1071866 w 1636054"/>
              <a:gd name="connsiteY68" fmla="*/ 1048103 h 2372870"/>
              <a:gd name="connsiteX69" fmla="*/ 1184185 w 1636054"/>
              <a:gd name="connsiteY69" fmla="*/ 1203734 h 2372870"/>
              <a:gd name="connsiteX70" fmla="*/ 1255864 w 1636054"/>
              <a:gd name="connsiteY70" fmla="*/ 1267910 h 2372870"/>
              <a:gd name="connsiteX71" fmla="*/ 1295092 w 1636054"/>
              <a:gd name="connsiteY71" fmla="*/ 1295785 h 2372870"/>
              <a:gd name="connsiteX72" fmla="*/ 1336206 w 1636054"/>
              <a:gd name="connsiteY72" fmla="*/ 1321194 h 2372870"/>
              <a:gd name="connsiteX73" fmla="*/ 1504604 w 1636054"/>
              <a:gd name="connsiteY73" fmla="*/ 1427886 h 2372870"/>
              <a:gd name="connsiteX74" fmla="*/ 1574719 w 1636054"/>
              <a:gd name="connsiteY74" fmla="*/ 1503306 h 2372870"/>
              <a:gd name="connsiteX75" fmla="*/ 1618439 w 1636054"/>
              <a:gd name="connsiteY75" fmla="*/ 1596809 h 2372870"/>
              <a:gd name="connsiteX76" fmla="*/ 1631149 w 1636054"/>
              <a:gd name="connsiteY76" fmla="*/ 1799007 h 2372870"/>
              <a:gd name="connsiteX77" fmla="*/ 1612023 w 1636054"/>
              <a:gd name="connsiteY77" fmla="*/ 1898289 h 2372870"/>
              <a:gd name="connsiteX78" fmla="*/ 1577724 w 1636054"/>
              <a:gd name="connsiteY78" fmla="*/ 1993481 h 2372870"/>
              <a:gd name="connsiteX79" fmla="*/ 1309507 w 1636054"/>
              <a:gd name="connsiteY79" fmla="*/ 2288461 h 2372870"/>
              <a:gd name="connsiteX80" fmla="*/ 918821 w 1636054"/>
              <a:gd name="connsiteY80" fmla="*/ 2368615 h 2372870"/>
              <a:gd name="connsiteX81" fmla="*/ 549563 w 1636054"/>
              <a:gd name="connsiteY81" fmla="*/ 2216846 h 2372870"/>
              <a:gd name="connsiteX82" fmla="*/ 278661 w 1636054"/>
              <a:gd name="connsiteY82" fmla="*/ 1924418 h 2372870"/>
              <a:gd name="connsiteX83" fmla="*/ 110386 w 1636054"/>
              <a:gd name="connsiteY83" fmla="*/ 1564133 h 2372870"/>
              <a:gd name="connsiteX84" fmla="*/ 16820 w 1636054"/>
              <a:gd name="connsiteY84" fmla="*/ 1178401 h 2372870"/>
              <a:gd name="connsiteX85" fmla="*/ 10110 w 1636054"/>
              <a:gd name="connsiteY85" fmla="*/ 780994 h 2372870"/>
              <a:gd name="connsiteX86" fmla="*/ 128438 w 1636054"/>
              <a:gd name="connsiteY86" fmla="*/ 401508 h 2372870"/>
              <a:gd name="connsiteX87" fmla="*/ 386449 w 1636054"/>
              <a:gd name="connsiteY87" fmla="*/ 99837 h 237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36054" h="2372870">
                <a:moveTo>
                  <a:pt x="401778" y="121093"/>
                </a:moveTo>
                <a:cubicBezTo>
                  <a:pt x="297730" y="198749"/>
                  <a:pt x="212839" y="299238"/>
                  <a:pt x="153620" y="414847"/>
                </a:cubicBezTo>
                <a:cubicBezTo>
                  <a:pt x="93699" y="530206"/>
                  <a:pt x="55416" y="655586"/>
                  <a:pt x="40671" y="784768"/>
                </a:cubicBezTo>
                <a:cubicBezTo>
                  <a:pt x="26337" y="914201"/>
                  <a:pt x="29328" y="1044972"/>
                  <a:pt x="49565" y="1173609"/>
                </a:cubicBezTo>
                <a:cubicBezTo>
                  <a:pt x="69545" y="1302588"/>
                  <a:pt x="100892" y="1429537"/>
                  <a:pt x="143239" y="1552975"/>
                </a:cubicBezTo>
                <a:cubicBezTo>
                  <a:pt x="183894" y="1676631"/>
                  <a:pt x="239498" y="1794842"/>
                  <a:pt x="308814" y="1904987"/>
                </a:cubicBezTo>
                <a:cubicBezTo>
                  <a:pt x="377951" y="2014525"/>
                  <a:pt x="466981" y="2110116"/>
                  <a:pt x="571293" y="2186826"/>
                </a:cubicBezTo>
                <a:cubicBezTo>
                  <a:pt x="674690" y="2263679"/>
                  <a:pt x="795688" y="2313338"/>
                  <a:pt x="923219" y="2331271"/>
                </a:cubicBezTo>
                <a:cubicBezTo>
                  <a:pt x="1050787" y="2346527"/>
                  <a:pt x="1179882" y="2320502"/>
                  <a:pt x="1291614" y="2257009"/>
                </a:cubicBezTo>
                <a:cubicBezTo>
                  <a:pt x="1403459" y="2193382"/>
                  <a:pt x="1492482" y="2096150"/>
                  <a:pt x="1546078" y="1979078"/>
                </a:cubicBezTo>
                <a:cubicBezTo>
                  <a:pt x="1559176" y="1949912"/>
                  <a:pt x="1570132" y="1919836"/>
                  <a:pt x="1578861" y="1889076"/>
                </a:cubicBezTo>
                <a:cubicBezTo>
                  <a:pt x="1587419" y="1858240"/>
                  <a:pt x="1593599" y="1826797"/>
                  <a:pt x="1597323" y="1795012"/>
                </a:cubicBezTo>
                <a:cubicBezTo>
                  <a:pt x="1606498" y="1732012"/>
                  <a:pt x="1602801" y="1667808"/>
                  <a:pt x="1586453" y="1606278"/>
                </a:cubicBezTo>
                <a:cubicBezTo>
                  <a:pt x="1577762" y="1576277"/>
                  <a:pt x="1564569" y="1547776"/>
                  <a:pt x="1547329" y="1521750"/>
                </a:cubicBezTo>
                <a:cubicBezTo>
                  <a:pt x="1529701" y="1495896"/>
                  <a:pt x="1508338" y="1472792"/>
                  <a:pt x="1483943" y="1453200"/>
                </a:cubicBezTo>
                <a:cubicBezTo>
                  <a:pt x="1434744" y="1412810"/>
                  <a:pt x="1377121" y="1382126"/>
                  <a:pt x="1320189" y="1348681"/>
                </a:cubicBezTo>
                <a:cubicBezTo>
                  <a:pt x="1305906" y="1340521"/>
                  <a:pt x="1291813" y="1331005"/>
                  <a:pt x="1277644" y="1322077"/>
                </a:cubicBezTo>
                <a:cubicBezTo>
                  <a:pt x="1263655" y="1312807"/>
                  <a:pt x="1250263" y="1302607"/>
                  <a:pt x="1236738" y="1292683"/>
                </a:cubicBezTo>
                <a:cubicBezTo>
                  <a:pt x="1210305" y="1271942"/>
                  <a:pt x="1185360" y="1249370"/>
                  <a:pt x="1162083" y="1225138"/>
                </a:cubicBezTo>
                <a:cubicBezTo>
                  <a:pt x="1115235" y="1176816"/>
                  <a:pt x="1075913" y="1121720"/>
                  <a:pt x="1045432" y="1061699"/>
                </a:cubicBezTo>
                <a:cubicBezTo>
                  <a:pt x="1014640" y="1001802"/>
                  <a:pt x="993382" y="937464"/>
                  <a:pt x="982416" y="871004"/>
                </a:cubicBezTo>
                <a:cubicBezTo>
                  <a:pt x="980113" y="854354"/>
                  <a:pt x="977118" y="837788"/>
                  <a:pt x="976284" y="820977"/>
                </a:cubicBezTo>
                <a:lnTo>
                  <a:pt x="974322" y="795844"/>
                </a:lnTo>
                <a:lnTo>
                  <a:pt x="974019" y="770570"/>
                </a:lnTo>
                <a:lnTo>
                  <a:pt x="973905" y="757935"/>
                </a:lnTo>
                <a:lnTo>
                  <a:pt x="974493" y="745389"/>
                </a:lnTo>
                <a:lnTo>
                  <a:pt x="975687" y="720299"/>
                </a:lnTo>
                <a:cubicBezTo>
                  <a:pt x="977326" y="703743"/>
                  <a:pt x="978388" y="687040"/>
                  <a:pt x="980558" y="670621"/>
                </a:cubicBezTo>
                <a:cubicBezTo>
                  <a:pt x="988273" y="604714"/>
                  <a:pt x="1000300" y="539988"/>
                  <a:pt x="1008176" y="475279"/>
                </a:cubicBezTo>
                <a:cubicBezTo>
                  <a:pt x="1010024" y="459106"/>
                  <a:pt x="1012119" y="442927"/>
                  <a:pt x="1013218" y="426767"/>
                </a:cubicBezTo>
                <a:cubicBezTo>
                  <a:pt x="1013825" y="418686"/>
                  <a:pt x="1014668" y="410597"/>
                  <a:pt x="1015095" y="402522"/>
                </a:cubicBezTo>
                <a:lnTo>
                  <a:pt x="1015995" y="378311"/>
                </a:lnTo>
                <a:lnTo>
                  <a:pt x="1016422" y="366207"/>
                </a:lnTo>
                <a:lnTo>
                  <a:pt x="1016175" y="354152"/>
                </a:lnTo>
                <a:lnTo>
                  <a:pt x="1015701" y="330039"/>
                </a:lnTo>
                <a:lnTo>
                  <a:pt x="1013578" y="306135"/>
                </a:lnTo>
                <a:cubicBezTo>
                  <a:pt x="1013085" y="298167"/>
                  <a:pt x="1012081" y="290239"/>
                  <a:pt x="1010555" y="282403"/>
                </a:cubicBezTo>
                <a:lnTo>
                  <a:pt x="1006385" y="258893"/>
                </a:lnTo>
                <a:cubicBezTo>
                  <a:pt x="1004679" y="251146"/>
                  <a:pt x="1002186" y="243620"/>
                  <a:pt x="1000148" y="235966"/>
                </a:cubicBezTo>
                <a:cubicBezTo>
                  <a:pt x="995760" y="220783"/>
                  <a:pt x="990311" y="205931"/>
                  <a:pt x="983819" y="191521"/>
                </a:cubicBezTo>
                <a:cubicBezTo>
                  <a:pt x="957746" y="133530"/>
                  <a:pt x="912414" y="86364"/>
                  <a:pt x="855539" y="58035"/>
                </a:cubicBezTo>
                <a:cubicBezTo>
                  <a:pt x="826955" y="44298"/>
                  <a:pt x="796550" y="34735"/>
                  <a:pt x="765255" y="29636"/>
                </a:cubicBezTo>
                <a:cubicBezTo>
                  <a:pt x="701812" y="19952"/>
                  <a:pt x="637041" y="23652"/>
                  <a:pt x="575104" y="40497"/>
                </a:cubicBezTo>
                <a:cubicBezTo>
                  <a:pt x="512883" y="56500"/>
                  <a:pt x="454130" y="83820"/>
                  <a:pt x="401778" y="121093"/>
                </a:cubicBezTo>
                <a:close/>
                <a:moveTo>
                  <a:pt x="386449" y="99836"/>
                </a:moveTo>
                <a:cubicBezTo>
                  <a:pt x="441643" y="61041"/>
                  <a:pt x="503500" y="32751"/>
                  <a:pt x="568927" y="16380"/>
                </a:cubicBezTo>
                <a:cubicBezTo>
                  <a:pt x="634268" y="-945"/>
                  <a:pt x="702476" y="-4575"/>
                  <a:pt x="769283" y="5720"/>
                </a:cubicBezTo>
                <a:cubicBezTo>
                  <a:pt x="802881" y="11278"/>
                  <a:pt x="835513" y="21635"/>
                  <a:pt x="866173" y="36475"/>
                </a:cubicBezTo>
                <a:cubicBezTo>
                  <a:pt x="928185" y="66967"/>
                  <a:pt x="977762" y="117978"/>
                  <a:pt x="1006508" y="180869"/>
                </a:cubicBezTo>
                <a:cubicBezTo>
                  <a:pt x="1013597" y="196381"/>
                  <a:pt x="1019578" y="212378"/>
                  <a:pt x="1024411" y="228741"/>
                </a:cubicBezTo>
                <a:cubicBezTo>
                  <a:pt x="1026657" y="236938"/>
                  <a:pt x="1029340" y="245060"/>
                  <a:pt x="1031207" y="253330"/>
                </a:cubicBezTo>
                <a:lnTo>
                  <a:pt x="1035803" y="278334"/>
                </a:lnTo>
                <a:cubicBezTo>
                  <a:pt x="1037443" y="286625"/>
                  <a:pt x="1038561" y="295012"/>
                  <a:pt x="1039139" y="303444"/>
                </a:cubicBezTo>
                <a:lnTo>
                  <a:pt x="1041490" y="328632"/>
                </a:lnTo>
                <a:lnTo>
                  <a:pt x="1042134" y="353805"/>
                </a:lnTo>
                <a:lnTo>
                  <a:pt x="1042447" y="366394"/>
                </a:lnTo>
                <a:lnTo>
                  <a:pt x="1042077" y="378923"/>
                </a:lnTo>
                <a:lnTo>
                  <a:pt x="1041272" y="403982"/>
                </a:lnTo>
                <a:cubicBezTo>
                  <a:pt x="1040874" y="412316"/>
                  <a:pt x="1040068" y="420588"/>
                  <a:pt x="1039481" y="428894"/>
                </a:cubicBezTo>
                <a:cubicBezTo>
                  <a:pt x="1038429" y="445541"/>
                  <a:pt x="1036391" y="461977"/>
                  <a:pt x="1034590" y="478466"/>
                </a:cubicBezTo>
                <a:cubicBezTo>
                  <a:pt x="1026904" y="544309"/>
                  <a:pt x="1015237" y="609021"/>
                  <a:pt x="1008024" y="673748"/>
                </a:cubicBezTo>
                <a:cubicBezTo>
                  <a:pt x="1005968" y="689928"/>
                  <a:pt x="1005048" y="706060"/>
                  <a:pt x="1003523" y="722213"/>
                </a:cubicBezTo>
                <a:lnTo>
                  <a:pt x="1002508" y="746374"/>
                </a:lnTo>
                <a:lnTo>
                  <a:pt x="1001997" y="758453"/>
                </a:lnTo>
                <a:lnTo>
                  <a:pt x="1002186" y="770465"/>
                </a:lnTo>
                <a:lnTo>
                  <a:pt x="1002575" y="794484"/>
                </a:lnTo>
                <a:lnTo>
                  <a:pt x="1004594" y="818490"/>
                </a:lnTo>
                <a:cubicBezTo>
                  <a:pt x="1005446" y="834547"/>
                  <a:pt x="1008432" y="850359"/>
                  <a:pt x="1010697" y="866248"/>
                </a:cubicBezTo>
                <a:cubicBezTo>
                  <a:pt x="1021511" y="929685"/>
                  <a:pt x="1042144" y="991042"/>
                  <a:pt x="1071866" y="1048103"/>
                </a:cubicBezTo>
                <a:cubicBezTo>
                  <a:pt x="1101294" y="1105325"/>
                  <a:pt x="1139157" y="1157783"/>
                  <a:pt x="1184185" y="1203734"/>
                </a:cubicBezTo>
                <a:cubicBezTo>
                  <a:pt x="1206552" y="1226770"/>
                  <a:pt x="1230502" y="1248222"/>
                  <a:pt x="1255864" y="1267910"/>
                </a:cubicBezTo>
                <a:cubicBezTo>
                  <a:pt x="1268848" y="1277313"/>
                  <a:pt x="1281672" y="1287000"/>
                  <a:pt x="1295092" y="1295785"/>
                </a:cubicBezTo>
                <a:cubicBezTo>
                  <a:pt x="1308758" y="1304277"/>
                  <a:pt x="1321923" y="1313129"/>
                  <a:pt x="1336206" y="1321194"/>
                </a:cubicBezTo>
                <a:cubicBezTo>
                  <a:pt x="1392522" y="1353918"/>
                  <a:pt x="1451814" y="1384906"/>
                  <a:pt x="1504604" y="1427886"/>
                </a:cubicBezTo>
                <a:cubicBezTo>
                  <a:pt x="1531558" y="1449424"/>
                  <a:pt x="1555186" y="1474842"/>
                  <a:pt x="1574719" y="1503306"/>
                </a:cubicBezTo>
                <a:cubicBezTo>
                  <a:pt x="1593940" y="1532073"/>
                  <a:pt x="1608687" y="1563602"/>
                  <a:pt x="1618439" y="1596809"/>
                </a:cubicBezTo>
                <a:cubicBezTo>
                  <a:pt x="1636324" y="1662646"/>
                  <a:pt x="1640646" y="1731443"/>
                  <a:pt x="1631149" y="1799007"/>
                </a:cubicBezTo>
                <a:cubicBezTo>
                  <a:pt x="1627329" y="1832537"/>
                  <a:pt x="1620932" y="1865736"/>
                  <a:pt x="1612023" y="1898289"/>
                </a:cubicBezTo>
                <a:cubicBezTo>
                  <a:pt x="1602915" y="1930813"/>
                  <a:pt x="1591457" y="1962626"/>
                  <a:pt x="1577724" y="1993481"/>
                </a:cubicBezTo>
                <a:cubicBezTo>
                  <a:pt x="1521446" y="2117545"/>
                  <a:pt x="1427617" y="2220736"/>
                  <a:pt x="1309507" y="2288461"/>
                </a:cubicBezTo>
                <a:cubicBezTo>
                  <a:pt x="1191170" y="2356243"/>
                  <a:pt x="1054256" y="2384337"/>
                  <a:pt x="918821" y="2368615"/>
                </a:cubicBezTo>
                <a:cubicBezTo>
                  <a:pt x="784182" y="2352248"/>
                  <a:pt x="657562" y="2295691"/>
                  <a:pt x="549563" y="2216846"/>
                </a:cubicBezTo>
                <a:cubicBezTo>
                  <a:pt x="441809" y="2137166"/>
                  <a:pt x="349924" y="2037979"/>
                  <a:pt x="278661" y="1924418"/>
                </a:cubicBezTo>
                <a:cubicBezTo>
                  <a:pt x="208108" y="1811635"/>
                  <a:pt x="151597" y="1690645"/>
                  <a:pt x="110386" y="1564133"/>
                </a:cubicBezTo>
                <a:cubicBezTo>
                  <a:pt x="67624" y="1438645"/>
                  <a:pt x="36308" y="1309543"/>
                  <a:pt x="16820" y="1178401"/>
                </a:cubicBezTo>
                <a:cubicBezTo>
                  <a:pt x="-3076" y="1046822"/>
                  <a:pt x="-5332" y="913171"/>
                  <a:pt x="10110" y="780994"/>
                </a:cubicBezTo>
                <a:cubicBezTo>
                  <a:pt x="26054" y="648322"/>
                  <a:pt x="66159" y="519700"/>
                  <a:pt x="128438" y="401508"/>
                </a:cubicBezTo>
                <a:cubicBezTo>
                  <a:pt x="190290" y="282537"/>
                  <a:pt x="278552" y="179340"/>
                  <a:pt x="386449" y="99837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0FFEE-ECEF-119D-740E-7E5D333BC03C}"/>
              </a:ext>
            </a:extLst>
          </p:cNvPr>
          <p:cNvSpPr txBox="1"/>
          <p:nvPr/>
        </p:nvSpPr>
        <p:spPr>
          <a:xfrm>
            <a:off x="-2234974" y="8965517"/>
            <a:ext cx="7418660" cy="538609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4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r"/>
            <a:r>
              <a:rPr lang="en-US" sz="34400" b="0" dirty="0">
                <a:solidFill>
                  <a:schemeClr val="accent3">
                    <a:lumMod val="40000"/>
                    <a:lumOff val="60000"/>
                  </a:schemeClr>
                </a:solidFill>
                <a:latin typeface="Mulish Black" pitchFamily="2" charset="77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FD208-4EBF-6404-6BDC-06CA92745420}"/>
              </a:ext>
            </a:extLst>
          </p:cNvPr>
          <p:cNvSpPr txBox="1"/>
          <p:nvPr/>
        </p:nvSpPr>
        <p:spPr>
          <a:xfrm>
            <a:off x="7221416" y="3828622"/>
            <a:ext cx="17366162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4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en-US" sz="9600" b="0" dirty="0">
                <a:latin typeface="Mulish Black" pitchFamily="2" charset="77"/>
              </a:rPr>
              <a:t>Multi-lingual Translation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D8FF5-1742-B14E-304D-97E6F174C403}"/>
              </a:ext>
            </a:extLst>
          </p:cNvPr>
          <p:cNvSpPr txBox="1"/>
          <p:nvPr/>
        </p:nvSpPr>
        <p:spPr>
          <a:xfrm>
            <a:off x="5843864" y="6155559"/>
            <a:ext cx="18235336" cy="37940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400" dirty="0">
                <a:solidFill>
                  <a:schemeClr val="bg1"/>
                </a:solidFill>
              </a:rPr>
              <a:t>Significantly expands its global reach, allowing content to be accessible to a diverse audience. It enhances user engagement and satisfaction by breaking language barriers, making content inclusive and appealing to non-native speakers.</a:t>
            </a:r>
            <a:endParaRPr lang="en-US" sz="4400" dirty="0">
              <a:solidFill>
                <a:schemeClr val="bg1"/>
              </a:solidFill>
              <a:latin typeface="Mulish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719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28134C-52AC-3EA8-17A7-977DD33695A5}"/>
              </a:ext>
            </a:extLst>
          </p:cNvPr>
          <p:cNvSpPr/>
          <p:nvPr/>
        </p:nvSpPr>
        <p:spPr>
          <a:xfrm>
            <a:off x="0" y="0"/>
            <a:ext cx="18241108" cy="137160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ulish Light" pitchFamily="2" charset="77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EAB0E61-BB08-1CBC-E726-DC59F60077FF}"/>
              </a:ext>
            </a:extLst>
          </p:cNvPr>
          <p:cNvSpPr/>
          <p:nvPr/>
        </p:nvSpPr>
        <p:spPr>
          <a:xfrm flipH="1">
            <a:off x="-12592377" y="3099446"/>
            <a:ext cx="16001692" cy="14475283"/>
          </a:xfrm>
          <a:custGeom>
            <a:avLst/>
            <a:gdLst>
              <a:gd name="connsiteX0" fmla="*/ 16459 w 3170326"/>
              <a:gd name="connsiteY0" fmla="*/ 771778 h 2867907"/>
              <a:gd name="connsiteX1" fmla="*/ 124132 w 3170326"/>
              <a:gd name="connsiteY1" fmla="*/ 593312 h 2867907"/>
              <a:gd name="connsiteX2" fmla="*/ 516841 w 3170326"/>
              <a:gd name="connsiteY2" fmla="*/ 938266 h 2867907"/>
              <a:gd name="connsiteX3" fmla="*/ 604105 w 3170326"/>
              <a:gd name="connsiteY3" fmla="*/ 977788 h 2867907"/>
              <a:gd name="connsiteX4" fmla="*/ 715486 w 3170326"/>
              <a:gd name="connsiteY4" fmla="*/ 928792 h 2867907"/>
              <a:gd name="connsiteX5" fmla="*/ 970409 w 3170326"/>
              <a:gd name="connsiteY5" fmla="*/ 558304 h 2867907"/>
              <a:gd name="connsiteX6" fmla="*/ 1337160 w 3170326"/>
              <a:gd name="connsiteY6" fmla="*/ 213100 h 2867907"/>
              <a:gd name="connsiteX7" fmla="*/ 2221996 w 3170326"/>
              <a:gd name="connsiteY7" fmla="*/ 40915 h 2867907"/>
              <a:gd name="connsiteX8" fmla="*/ 2083637 w 3170326"/>
              <a:gd name="connsiteY8" fmla="*/ 465569 h 2867907"/>
              <a:gd name="connsiteX9" fmla="*/ 1653500 w 3170326"/>
              <a:gd name="connsiteY9" fmla="*/ 913139 h 2867907"/>
              <a:gd name="connsiteX10" fmla="*/ 1625410 w 3170326"/>
              <a:gd name="connsiteY10" fmla="*/ 994582 h 2867907"/>
              <a:gd name="connsiteX11" fmla="*/ 1707732 w 3170326"/>
              <a:gd name="connsiteY11" fmla="*/ 1062689 h 2867907"/>
              <a:gd name="connsiteX12" fmla="*/ 1819418 w 3170326"/>
              <a:gd name="connsiteY12" fmla="*/ 1038871 h 2867907"/>
              <a:gd name="connsiteX13" fmla="*/ 2406203 w 3170326"/>
              <a:gd name="connsiteY13" fmla="*/ 805733 h 2867907"/>
              <a:gd name="connsiteX14" fmla="*/ 3154895 w 3170326"/>
              <a:gd name="connsiteY14" fmla="*/ 1098720 h 2867907"/>
              <a:gd name="connsiteX15" fmla="*/ 2818202 w 3170326"/>
              <a:gd name="connsiteY15" fmla="*/ 1401924 h 2867907"/>
              <a:gd name="connsiteX16" fmla="*/ 2455178 w 3170326"/>
              <a:gd name="connsiteY16" fmla="*/ 1483680 h 2867907"/>
              <a:gd name="connsiteX17" fmla="*/ 1806119 w 3170326"/>
              <a:gd name="connsiteY17" fmla="*/ 1531885 h 2867907"/>
              <a:gd name="connsiteX18" fmla="*/ 1616978 w 3170326"/>
              <a:gd name="connsiteY18" fmla="*/ 1808240 h 2867907"/>
              <a:gd name="connsiteX19" fmla="*/ 1252138 w 3170326"/>
              <a:gd name="connsiteY19" fmla="*/ 2799106 h 2867907"/>
              <a:gd name="connsiteX20" fmla="*/ 961265 w 3170326"/>
              <a:gd name="connsiteY20" fmla="*/ 2752649 h 2867907"/>
              <a:gd name="connsiteX21" fmla="*/ 787331 w 3170326"/>
              <a:gd name="connsiteY21" fmla="*/ 1769796 h 2867907"/>
              <a:gd name="connsiteX22" fmla="*/ 128824 w 3170326"/>
              <a:gd name="connsiteY22" fmla="*/ 1595060 h 2867907"/>
              <a:gd name="connsiteX23" fmla="*/ 16459 w 3170326"/>
              <a:gd name="connsiteY23" fmla="*/ 771778 h 286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70326" h="2867907">
                <a:moveTo>
                  <a:pt x="16459" y="771778"/>
                </a:moveTo>
                <a:cubicBezTo>
                  <a:pt x="25269" y="706112"/>
                  <a:pt x="51676" y="613783"/>
                  <a:pt x="124132" y="593312"/>
                </a:cubicBezTo>
                <a:cubicBezTo>
                  <a:pt x="278553" y="549685"/>
                  <a:pt x="415930" y="862060"/>
                  <a:pt x="516841" y="938266"/>
                </a:cubicBezTo>
                <a:cubicBezTo>
                  <a:pt x="542671" y="957772"/>
                  <a:pt x="571848" y="975079"/>
                  <a:pt x="604105" y="977788"/>
                </a:cubicBezTo>
                <a:cubicBezTo>
                  <a:pt x="645918" y="981295"/>
                  <a:pt x="686612" y="959235"/>
                  <a:pt x="715486" y="928792"/>
                </a:cubicBezTo>
                <a:cubicBezTo>
                  <a:pt x="814984" y="823900"/>
                  <a:pt x="878242" y="672492"/>
                  <a:pt x="970409" y="558304"/>
                </a:cubicBezTo>
                <a:cubicBezTo>
                  <a:pt x="1076182" y="427269"/>
                  <a:pt x="1197450" y="307800"/>
                  <a:pt x="1337160" y="213100"/>
                </a:cubicBezTo>
                <a:cubicBezTo>
                  <a:pt x="1574601" y="52156"/>
                  <a:pt x="1939535" y="-65864"/>
                  <a:pt x="2221996" y="40915"/>
                </a:cubicBezTo>
                <a:cubicBezTo>
                  <a:pt x="2441566" y="123917"/>
                  <a:pt x="2166795" y="382795"/>
                  <a:pt x="2083637" y="465569"/>
                </a:cubicBezTo>
                <a:cubicBezTo>
                  <a:pt x="1937083" y="611441"/>
                  <a:pt x="1769407" y="739392"/>
                  <a:pt x="1653500" y="913139"/>
                </a:cubicBezTo>
                <a:cubicBezTo>
                  <a:pt x="1637188" y="937586"/>
                  <a:pt x="1621417" y="965470"/>
                  <a:pt x="1625410" y="994582"/>
                </a:cubicBezTo>
                <a:cubicBezTo>
                  <a:pt x="1630619" y="1032656"/>
                  <a:pt x="1669470" y="1058963"/>
                  <a:pt x="1707732" y="1062689"/>
                </a:cubicBezTo>
                <a:cubicBezTo>
                  <a:pt x="1745984" y="1066415"/>
                  <a:pt x="1783609" y="1052843"/>
                  <a:pt x="1819418" y="1038871"/>
                </a:cubicBezTo>
                <a:cubicBezTo>
                  <a:pt x="2015574" y="962315"/>
                  <a:pt x="2204695" y="866824"/>
                  <a:pt x="2406203" y="805733"/>
                </a:cubicBezTo>
                <a:cubicBezTo>
                  <a:pt x="2636961" y="735779"/>
                  <a:pt x="3277437" y="657610"/>
                  <a:pt x="3154895" y="1098720"/>
                </a:cubicBezTo>
                <a:cubicBezTo>
                  <a:pt x="3111567" y="1254694"/>
                  <a:pt x="2960849" y="1348187"/>
                  <a:pt x="2818202" y="1401924"/>
                </a:cubicBezTo>
                <a:cubicBezTo>
                  <a:pt x="2701564" y="1445843"/>
                  <a:pt x="2579383" y="1473358"/>
                  <a:pt x="2455178" y="1483680"/>
                </a:cubicBezTo>
                <a:cubicBezTo>
                  <a:pt x="2238252" y="1501671"/>
                  <a:pt x="2014072" y="1467561"/>
                  <a:pt x="1806119" y="1531885"/>
                </a:cubicBezTo>
                <a:cubicBezTo>
                  <a:pt x="1660972" y="1576793"/>
                  <a:pt x="1604459" y="1659841"/>
                  <a:pt x="1616978" y="1808240"/>
                </a:cubicBezTo>
                <a:cubicBezTo>
                  <a:pt x="1646437" y="2157474"/>
                  <a:pt x="1480216" y="2540923"/>
                  <a:pt x="1252138" y="2799106"/>
                </a:cubicBezTo>
                <a:cubicBezTo>
                  <a:pt x="1157335" y="2906428"/>
                  <a:pt x="1016646" y="2886127"/>
                  <a:pt x="961265" y="2752649"/>
                </a:cubicBezTo>
                <a:cubicBezTo>
                  <a:pt x="852565" y="2490683"/>
                  <a:pt x="1048758" y="1943296"/>
                  <a:pt x="787331" y="1769796"/>
                </a:cubicBezTo>
                <a:cubicBezTo>
                  <a:pt x="573497" y="1627888"/>
                  <a:pt x="281469" y="1879275"/>
                  <a:pt x="128824" y="1595060"/>
                </a:cubicBezTo>
                <a:cubicBezTo>
                  <a:pt x="-2053" y="1351381"/>
                  <a:pt x="-19758" y="1041751"/>
                  <a:pt x="16459" y="771778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9496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93EA24-B850-3E26-8909-D39D63FDD837}"/>
              </a:ext>
            </a:extLst>
          </p:cNvPr>
          <p:cNvGrpSpPr/>
          <p:nvPr/>
        </p:nvGrpSpPr>
        <p:grpSpPr>
          <a:xfrm>
            <a:off x="20109661" y="2758894"/>
            <a:ext cx="770100" cy="1087657"/>
            <a:chOff x="28893234" y="10016980"/>
            <a:chExt cx="770100" cy="1087657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4005F4C-756E-2B69-7404-32CB8DE5514B}"/>
                </a:ext>
              </a:extLst>
            </p:cNvPr>
            <p:cNvSpPr/>
            <p:nvPr/>
          </p:nvSpPr>
          <p:spPr>
            <a:xfrm>
              <a:off x="28893234" y="10016980"/>
              <a:ext cx="521225" cy="664035"/>
            </a:xfrm>
            <a:custGeom>
              <a:avLst/>
              <a:gdLst>
                <a:gd name="connsiteX0" fmla="*/ 10727 w 521225"/>
                <a:gd name="connsiteY0" fmla="*/ 358120 h 664035"/>
                <a:gd name="connsiteX1" fmla="*/ 131127 w 521225"/>
                <a:gd name="connsiteY1" fmla="*/ 301922 h 664035"/>
                <a:gd name="connsiteX2" fmla="*/ 210459 w 521225"/>
                <a:gd name="connsiteY2" fmla="*/ 284066 h 664035"/>
                <a:gd name="connsiteX3" fmla="*/ 267595 w 521225"/>
                <a:gd name="connsiteY3" fmla="*/ 0 h 664035"/>
                <a:gd name="connsiteX4" fmla="*/ 291510 w 521225"/>
                <a:gd name="connsiteY4" fmla="*/ 13276 h 664035"/>
                <a:gd name="connsiteX5" fmla="*/ 297678 w 521225"/>
                <a:gd name="connsiteY5" fmla="*/ 31451 h 664035"/>
                <a:gd name="connsiteX6" fmla="*/ 320565 w 521225"/>
                <a:gd name="connsiteY6" fmla="*/ 283827 h 664035"/>
                <a:gd name="connsiteX7" fmla="*/ 484654 w 521225"/>
                <a:gd name="connsiteY7" fmla="*/ 298889 h 664035"/>
                <a:gd name="connsiteX8" fmla="*/ 503917 w 521225"/>
                <a:gd name="connsiteY8" fmla="*/ 354829 h 664035"/>
                <a:gd name="connsiteX9" fmla="*/ 309863 w 521225"/>
                <a:gd name="connsiteY9" fmla="*/ 394993 h 664035"/>
                <a:gd name="connsiteX10" fmla="*/ 233044 w 521225"/>
                <a:gd name="connsiteY10" fmla="*/ 649736 h 664035"/>
                <a:gd name="connsiteX11" fmla="*/ 211279 w 521225"/>
                <a:gd name="connsiteY11" fmla="*/ 564125 h 664035"/>
                <a:gd name="connsiteX12" fmla="*/ 199277 w 521225"/>
                <a:gd name="connsiteY12" fmla="*/ 419377 h 664035"/>
                <a:gd name="connsiteX13" fmla="*/ 10727 w 521225"/>
                <a:gd name="connsiteY13" fmla="*/ 358120 h 664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1225" h="664035">
                  <a:moveTo>
                    <a:pt x="10727" y="358120"/>
                  </a:moveTo>
                  <a:cubicBezTo>
                    <a:pt x="-3451" y="353019"/>
                    <a:pt x="-29255" y="301279"/>
                    <a:pt x="131127" y="301922"/>
                  </a:cubicBezTo>
                  <a:cubicBezTo>
                    <a:pt x="169672" y="302077"/>
                    <a:pt x="203674" y="317884"/>
                    <a:pt x="210459" y="284066"/>
                  </a:cubicBezTo>
                  <a:cubicBezTo>
                    <a:pt x="218786" y="242557"/>
                    <a:pt x="212361" y="0"/>
                    <a:pt x="267595" y="0"/>
                  </a:cubicBezTo>
                  <a:cubicBezTo>
                    <a:pt x="277284" y="88"/>
                    <a:pt x="286275" y="5080"/>
                    <a:pt x="291510" y="13276"/>
                  </a:cubicBezTo>
                  <a:cubicBezTo>
                    <a:pt x="294602" y="18927"/>
                    <a:pt x="296689" y="25078"/>
                    <a:pt x="297678" y="31451"/>
                  </a:cubicBezTo>
                  <a:cubicBezTo>
                    <a:pt x="309941" y="89413"/>
                    <a:pt x="297082" y="271531"/>
                    <a:pt x="320565" y="283827"/>
                  </a:cubicBezTo>
                  <a:cubicBezTo>
                    <a:pt x="343490" y="295830"/>
                    <a:pt x="461862" y="293328"/>
                    <a:pt x="484654" y="298889"/>
                  </a:cubicBezTo>
                  <a:cubicBezTo>
                    <a:pt x="521016" y="307758"/>
                    <a:pt x="535346" y="336598"/>
                    <a:pt x="503917" y="354829"/>
                  </a:cubicBezTo>
                  <a:cubicBezTo>
                    <a:pt x="471232" y="373790"/>
                    <a:pt x="319197" y="357912"/>
                    <a:pt x="309863" y="394993"/>
                  </a:cubicBezTo>
                  <a:cubicBezTo>
                    <a:pt x="300132" y="433650"/>
                    <a:pt x="287034" y="732074"/>
                    <a:pt x="233044" y="649736"/>
                  </a:cubicBezTo>
                  <a:cubicBezTo>
                    <a:pt x="216847" y="625035"/>
                    <a:pt x="216555" y="592639"/>
                    <a:pt x="211279" y="564125"/>
                  </a:cubicBezTo>
                  <a:cubicBezTo>
                    <a:pt x="204576" y="527895"/>
                    <a:pt x="206543" y="455485"/>
                    <a:pt x="199277" y="419377"/>
                  </a:cubicBezTo>
                  <a:cubicBezTo>
                    <a:pt x="187153" y="359132"/>
                    <a:pt x="97261" y="389254"/>
                    <a:pt x="10727" y="358120"/>
                  </a:cubicBezTo>
                  <a:close/>
                </a:path>
              </a:pathLst>
            </a:custGeom>
            <a:grpFill/>
            <a:ln w="9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 dirty="0">
                <a:latin typeface="Mulish Light" pitchFamily="2" charset="77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44C47E9-1E41-B46F-8CF5-B0119BF50FB3}"/>
                </a:ext>
              </a:extLst>
            </p:cNvPr>
            <p:cNvSpPr/>
            <p:nvPr/>
          </p:nvSpPr>
          <p:spPr>
            <a:xfrm>
              <a:off x="29187305" y="10545734"/>
              <a:ext cx="476029" cy="558903"/>
            </a:xfrm>
            <a:custGeom>
              <a:avLst/>
              <a:gdLst>
                <a:gd name="connsiteX0" fmla="*/ 474815 w 476029"/>
                <a:gd name="connsiteY0" fmla="*/ 261415 h 558903"/>
                <a:gd name="connsiteX1" fmla="*/ 467438 w 476029"/>
                <a:gd name="connsiteY1" fmla="*/ 254466 h 558903"/>
                <a:gd name="connsiteX2" fmla="*/ 310365 w 476029"/>
                <a:gd name="connsiteY2" fmla="*/ 246871 h 558903"/>
                <a:gd name="connsiteX3" fmla="*/ 268621 w 476029"/>
                <a:gd name="connsiteY3" fmla="*/ 210777 h 558903"/>
                <a:gd name="connsiteX4" fmla="*/ 246573 w 476029"/>
                <a:gd name="connsiteY4" fmla="*/ 32852 h 558903"/>
                <a:gd name="connsiteX5" fmla="*/ 245467 w 476029"/>
                <a:gd name="connsiteY5" fmla="*/ 11559 h 558903"/>
                <a:gd name="connsiteX6" fmla="*/ 230553 w 476029"/>
                <a:gd name="connsiteY6" fmla="*/ 120 h 558903"/>
                <a:gd name="connsiteX7" fmla="*/ 219983 w 476029"/>
                <a:gd name="connsiteY7" fmla="*/ 8439 h 558903"/>
                <a:gd name="connsiteX8" fmla="*/ 210190 w 476029"/>
                <a:gd name="connsiteY8" fmla="*/ 99601 h 558903"/>
                <a:gd name="connsiteX9" fmla="*/ 190682 w 476029"/>
                <a:gd name="connsiteY9" fmla="*/ 231134 h 558903"/>
                <a:gd name="connsiteX10" fmla="*/ 141165 w 476029"/>
                <a:gd name="connsiteY10" fmla="*/ 256921 h 558903"/>
                <a:gd name="connsiteX11" fmla="*/ 22204 w 476029"/>
                <a:gd name="connsiteY11" fmla="*/ 285672 h 558903"/>
                <a:gd name="connsiteX12" fmla="*/ 11222 w 476029"/>
                <a:gd name="connsiteY12" fmla="*/ 288475 h 558903"/>
                <a:gd name="connsiteX13" fmla="*/ 512 w 476029"/>
                <a:gd name="connsiteY13" fmla="*/ 307051 h 558903"/>
                <a:gd name="connsiteX14" fmla="*/ 11829 w 476029"/>
                <a:gd name="connsiteY14" fmla="*/ 317967 h 558903"/>
                <a:gd name="connsiteX15" fmla="*/ 70806 w 476029"/>
                <a:gd name="connsiteY15" fmla="*/ 321305 h 558903"/>
                <a:gd name="connsiteX16" fmla="*/ 167099 w 476029"/>
                <a:gd name="connsiteY16" fmla="*/ 319227 h 558903"/>
                <a:gd name="connsiteX17" fmla="*/ 184885 w 476029"/>
                <a:gd name="connsiteY17" fmla="*/ 322501 h 558903"/>
                <a:gd name="connsiteX18" fmla="*/ 194489 w 476029"/>
                <a:gd name="connsiteY18" fmla="*/ 337317 h 558903"/>
                <a:gd name="connsiteX19" fmla="*/ 239063 w 476029"/>
                <a:gd name="connsiteY19" fmla="*/ 548981 h 558903"/>
                <a:gd name="connsiteX20" fmla="*/ 257933 w 476029"/>
                <a:gd name="connsiteY20" fmla="*/ 558051 h 558903"/>
                <a:gd name="connsiteX21" fmla="*/ 267362 w 476029"/>
                <a:gd name="connsiteY21" fmla="*/ 547604 h 558903"/>
                <a:gd name="connsiteX22" fmla="*/ 283937 w 476029"/>
                <a:gd name="connsiteY22" fmla="*/ 329680 h 558903"/>
                <a:gd name="connsiteX23" fmla="*/ 349597 w 476029"/>
                <a:gd name="connsiteY23" fmla="*/ 305749 h 558903"/>
                <a:gd name="connsiteX24" fmla="*/ 474815 w 476029"/>
                <a:gd name="connsiteY24" fmla="*/ 261415 h 55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6029" h="558903">
                  <a:moveTo>
                    <a:pt x="474815" y="261415"/>
                  </a:moveTo>
                  <a:cubicBezTo>
                    <a:pt x="473599" y="258048"/>
                    <a:pt x="470858" y="255466"/>
                    <a:pt x="467438" y="254466"/>
                  </a:cubicBezTo>
                  <a:cubicBezTo>
                    <a:pt x="424425" y="241497"/>
                    <a:pt x="363188" y="250370"/>
                    <a:pt x="310365" y="246871"/>
                  </a:cubicBezTo>
                  <a:cubicBezTo>
                    <a:pt x="290052" y="245418"/>
                    <a:pt x="273089" y="230750"/>
                    <a:pt x="268621" y="210777"/>
                  </a:cubicBezTo>
                  <a:cubicBezTo>
                    <a:pt x="261961" y="181704"/>
                    <a:pt x="254786" y="129118"/>
                    <a:pt x="246573" y="32852"/>
                  </a:cubicBezTo>
                  <a:cubicBezTo>
                    <a:pt x="245978" y="25865"/>
                    <a:pt x="246252" y="18610"/>
                    <a:pt x="245467" y="11559"/>
                  </a:cubicBezTo>
                  <a:cubicBezTo>
                    <a:pt x="244490" y="4260"/>
                    <a:pt x="237814" y="-861"/>
                    <a:pt x="230553" y="120"/>
                  </a:cubicBezTo>
                  <a:cubicBezTo>
                    <a:pt x="225791" y="764"/>
                    <a:pt x="221748" y="3946"/>
                    <a:pt x="219983" y="8439"/>
                  </a:cubicBezTo>
                  <a:cubicBezTo>
                    <a:pt x="215836" y="19068"/>
                    <a:pt x="212388" y="88393"/>
                    <a:pt x="210190" y="99601"/>
                  </a:cubicBezTo>
                  <a:cubicBezTo>
                    <a:pt x="202682" y="137890"/>
                    <a:pt x="202794" y="208895"/>
                    <a:pt x="190682" y="231134"/>
                  </a:cubicBezTo>
                  <a:cubicBezTo>
                    <a:pt x="177560" y="255230"/>
                    <a:pt x="165294" y="251094"/>
                    <a:pt x="141165" y="256921"/>
                  </a:cubicBezTo>
                  <a:cubicBezTo>
                    <a:pt x="101510" y="266500"/>
                    <a:pt x="61856" y="276083"/>
                    <a:pt x="22204" y="285672"/>
                  </a:cubicBezTo>
                  <a:cubicBezTo>
                    <a:pt x="18565" y="286551"/>
                    <a:pt x="14878" y="287456"/>
                    <a:pt x="11222" y="288475"/>
                  </a:cubicBezTo>
                  <a:cubicBezTo>
                    <a:pt x="3162" y="290630"/>
                    <a:pt x="-1633" y="298948"/>
                    <a:pt x="512" y="307051"/>
                  </a:cubicBezTo>
                  <a:cubicBezTo>
                    <a:pt x="1962" y="312528"/>
                    <a:pt x="6326" y="316737"/>
                    <a:pt x="11829" y="317967"/>
                  </a:cubicBezTo>
                  <a:cubicBezTo>
                    <a:pt x="31303" y="321281"/>
                    <a:pt x="51084" y="322401"/>
                    <a:pt x="70806" y="321305"/>
                  </a:cubicBezTo>
                  <a:lnTo>
                    <a:pt x="167099" y="319227"/>
                  </a:lnTo>
                  <a:cubicBezTo>
                    <a:pt x="173221" y="318483"/>
                    <a:pt x="179423" y="319625"/>
                    <a:pt x="184885" y="322501"/>
                  </a:cubicBezTo>
                  <a:cubicBezTo>
                    <a:pt x="189528" y="326328"/>
                    <a:pt x="192882" y="331502"/>
                    <a:pt x="194489" y="337317"/>
                  </a:cubicBezTo>
                  <a:cubicBezTo>
                    <a:pt x="219515" y="403600"/>
                    <a:pt x="216243" y="481892"/>
                    <a:pt x="239063" y="548981"/>
                  </a:cubicBezTo>
                  <a:cubicBezTo>
                    <a:pt x="241784" y="556722"/>
                    <a:pt x="250233" y="560787"/>
                    <a:pt x="257933" y="558051"/>
                  </a:cubicBezTo>
                  <a:cubicBezTo>
                    <a:pt x="262624" y="556380"/>
                    <a:pt x="266167" y="552457"/>
                    <a:pt x="267362" y="547604"/>
                  </a:cubicBezTo>
                  <a:cubicBezTo>
                    <a:pt x="279327" y="500649"/>
                    <a:pt x="279056" y="341135"/>
                    <a:pt x="283937" y="329680"/>
                  </a:cubicBezTo>
                  <a:cubicBezTo>
                    <a:pt x="292968" y="308489"/>
                    <a:pt x="327602" y="312274"/>
                    <a:pt x="349597" y="305749"/>
                  </a:cubicBezTo>
                  <a:cubicBezTo>
                    <a:pt x="388305" y="294266"/>
                    <a:pt x="488139" y="300190"/>
                    <a:pt x="474815" y="261415"/>
                  </a:cubicBezTo>
                  <a:close/>
                </a:path>
              </a:pathLst>
            </a:custGeom>
            <a:grpFill/>
            <a:ln w="9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 dirty="0">
                <a:latin typeface="Mulish Light" pitchFamily="2" charset="77"/>
              </a:endParaRPr>
            </a:p>
          </p:txBody>
        </p:sp>
      </p:grpSp>
      <p:sp>
        <p:nvSpPr>
          <p:cNvPr id="12" name="Freeform 11">
            <a:extLst>
              <a:ext uri="{FF2B5EF4-FFF2-40B4-BE49-F238E27FC236}">
                <a16:creationId xmlns:a16="http://schemas.microsoft.com/office/drawing/2014/main" id="{BF535CD5-80D9-2CF4-8701-923982056866}"/>
              </a:ext>
            </a:extLst>
          </p:cNvPr>
          <p:cNvSpPr/>
          <p:nvPr/>
        </p:nvSpPr>
        <p:spPr>
          <a:xfrm>
            <a:off x="21410694" y="-2401051"/>
            <a:ext cx="5190903" cy="7535187"/>
          </a:xfrm>
          <a:custGeom>
            <a:avLst/>
            <a:gdLst>
              <a:gd name="connsiteX0" fmla="*/ 387804 w 1619078"/>
              <a:gd name="connsiteY0" fmla="*/ 2044666 h 2350276"/>
              <a:gd name="connsiteX1" fmla="*/ 42345 w 1619078"/>
              <a:gd name="connsiteY1" fmla="*/ 626563 h 2350276"/>
              <a:gd name="connsiteX2" fmla="*/ 298986 w 1619078"/>
              <a:gd name="connsiteY2" fmla="*/ 147173 h 2350276"/>
              <a:gd name="connsiteX3" fmla="*/ 809017 w 1619078"/>
              <a:gd name="connsiteY3" fmla="*/ 25804 h 2350276"/>
              <a:gd name="connsiteX4" fmla="*/ 1085319 w 1619078"/>
              <a:gd name="connsiteY4" fmla="*/ 307952 h 2350276"/>
              <a:gd name="connsiteX5" fmla="*/ 1137626 w 1619078"/>
              <a:gd name="connsiteY5" fmla="*/ 707118 h 2350276"/>
              <a:gd name="connsiteX6" fmla="*/ 1219532 w 1619078"/>
              <a:gd name="connsiteY6" fmla="*/ 1261171 h 2350276"/>
              <a:gd name="connsiteX7" fmla="*/ 1430077 w 1619078"/>
              <a:gd name="connsiteY7" fmla="*/ 1387057 h 2350276"/>
              <a:gd name="connsiteX8" fmla="*/ 1522086 w 1619078"/>
              <a:gd name="connsiteY8" fmla="*/ 2082741 h 2350276"/>
              <a:gd name="connsiteX9" fmla="*/ 387804 w 1619078"/>
              <a:gd name="connsiteY9" fmla="*/ 2044666 h 235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9078" h="2350276">
                <a:moveTo>
                  <a:pt x="387804" y="2044666"/>
                </a:moveTo>
                <a:cubicBezTo>
                  <a:pt x="57123" y="1662834"/>
                  <a:pt x="-75624" y="1117922"/>
                  <a:pt x="42345" y="626563"/>
                </a:cubicBezTo>
                <a:cubicBezTo>
                  <a:pt x="85307" y="447617"/>
                  <a:pt x="163086" y="271117"/>
                  <a:pt x="298986" y="147173"/>
                </a:cubicBezTo>
                <a:cubicBezTo>
                  <a:pt x="434887" y="23228"/>
                  <a:pt x="636778" y="-38544"/>
                  <a:pt x="809017" y="25804"/>
                </a:cubicBezTo>
                <a:cubicBezTo>
                  <a:pt x="935792" y="73167"/>
                  <a:pt x="1033183" y="182952"/>
                  <a:pt x="1085319" y="307952"/>
                </a:cubicBezTo>
                <a:cubicBezTo>
                  <a:pt x="1137465" y="432953"/>
                  <a:pt x="1148023" y="572056"/>
                  <a:pt x="1137626" y="707118"/>
                </a:cubicBezTo>
                <a:cubicBezTo>
                  <a:pt x="1122727" y="900554"/>
                  <a:pt x="1078003" y="1128625"/>
                  <a:pt x="1219532" y="1261171"/>
                </a:cubicBezTo>
                <a:cubicBezTo>
                  <a:pt x="1279392" y="1317235"/>
                  <a:pt x="1361544" y="1342018"/>
                  <a:pt x="1430077" y="1387057"/>
                </a:cubicBezTo>
                <a:cubicBezTo>
                  <a:pt x="1648507" y="1530572"/>
                  <a:pt x="1675452" y="1870989"/>
                  <a:pt x="1522086" y="2082741"/>
                </a:cubicBezTo>
                <a:cubicBezTo>
                  <a:pt x="1221778" y="2497355"/>
                  <a:pt x="684347" y="2387067"/>
                  <a:pt x="387804" y="2044666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CC24F2D-1D9B-4BDA-0B60-8B1018DB82AF}"/>
              </a:ext>
            </a:extLst>
          </p:cNvPr>
          <p:cNvSpPr/>
          <p:nvPr/>
        </p:nvSpPr>
        <p:spPr>
          <a:xfrm>
            <a:off x="5183686" y="11274909"/>
            <a:ext cx="9283654" cy="13464656"/>
          </a:xfrm>
          <a:custGeom>
            <a:avLst/>
            <a:gdLst>
              <a:gd name="connsiteX0" fmla="*/ 401778 w 1636054"/>
              <a:gd name="connsiteY0" fmla="*/ 121093 h 2372870"/>
              <a:gd name="connsiteX1" fmla="*/ 153620 w 1636054"/>
              <a:gd name="connsiteY1" fmla="*/ 414847 h 2372870"/>
              <a:gd name="connsiteX2" fmla="*/ 40671 w 1636054"/>
              <a:gd name="connsiteY2" fmla="*/ 784768 h 2372870"/>
              <a:gd name="connsiteX3" fmla="*/ 49565 w 1636054"/>
              <a:gd name="connsiteY3" fmla="*/ 1173609 h 2372870"/>
              <a:gd name="connsiteX4" fmla="*/ 143239 w 1636054"/>
              <a:gd name="connsiteY4" fmla="*/ 1552975 h 2372870"/>
              <a:gd name="connsiteX5" fmla="*/ 308814 w 1636054"/>
              <a:gd name="connsiteY5" fmla="*/ 1904987 h 2372870"/>
              <a:gd name="connsiteX6" fmla="*/ 571293 w 1636054"/>
              <a:gd name="connsiteY6" fmla="*/ 2186826 h 2372870"/>
              <a:gd name="connsiteX7" fmla="*/ 923219 w 1636054"/>
              <a:gd name="connsiteY7" fmla="*/ 2331271 h 2372870"/>
              <a:gd name="connsiteX8" fmla="*/ 1291614 w 1636054"/>
              <a:gd name="connsiteY8" fmla="*/ 2257009 h 2372870"/>
              <a:gd name="connsiteX9" fmla="*/ 1546078 w 1636054"/>
              <a:gd name="connsiteY9" fmla="*/ 1979078 h 2372870"/>
              <a:gd name="connsiteX10" fmla="*/ 1578861 w 1636054"/>
              <a:gd name="connsiteY10" fmla="*/ 1889076 h 2372870"/>
              <a:gd name="connsiteX11" fmla="*/ 1597323 w 1636054"/>
              <a:gd name="connsiteY11" fmla="*/ 1795012 h 2372870"/>
              <a:gd name="connsiteX12" fmla="*/ 1586453 w 1636054"/>
              <a:gd name="connsiteY12" fmla="*/ 1606278 h 2372870"/>
              <a:gd name="connsiteX13" fmla="*/ 1547329 w 1636054"/>
              <a:gd name="connsiteY13" fmla="*/ 1521750 h 2372870"/>
              <a:gd name="connsiteX14" fmla="*/ 1483943 w 1636054"/>
              <a:gd name="connsiteY14" fmla="*/ 1453200 h 2372870"/>
              <a:gd name="connsiteX15" fmla="*/ 1320189 w 1636054"/>
              <a:gd name="connsiteY15" fmla="*/ 1348681 h 2372870"/>
              <a:gd name="connsiteX16" fmla="*/ 1277644 w 1636054"/>
              <a:gd name="connsiteY16" fmla="*/ 1322077 h 2372870"/>
              <a:gd name="connsiteX17" fmla="*/ 1236738 w 1636054"/>
              <a:gd name="connsiteY17" fmla="*/ 1292683 h 2372870"/>
              <a:gd name="connsiteX18" fmla="*/ 1162083 w 1636054"/>
              <a:gd name="connsiteY18" fmla="*/ 1225138 h 2372870"/>
              <a:gd name="connsiteX19" fmla="*/ 1045432 w 1636054"/>
              <a:gd name="connsiteY19" fmla="*/ 1061699 h 2372870"/>
              <a:gd name="connsiteX20" fmla="*/ 982416 w 1636054"/>
              <a:gd name="connsiteY20" fmla="*/ 871004 h 2372870"/>
              <a:gd name="connsiteX21" fmla="*/ 976284 w 1636054"/>
              <a:gd name="connsiteY21" fmla="*/ 820977 h 2372870"/>
              <a:gd name="connsiteX22" fmla="*/ 974322 w 1636054"/>
              <a:gd name="connsiteY22" fmla="*/ 795844 h 2372870"/>
              <a:gd name="connsiteX23" fmla="*/ 974019 w 1636054"/>
              <a:gd name="connsiteY23" fmla="*/ 770570 h 2372870"/>
              <a:gd name="connsiteX24" fmla="*/ 973905 w 1636054"/>
              <a:gd name="connsiteY24" fmla="*/ 757935 h 2372870"/>
              <a:gd name="connsiteX25" fmla="*/ 974493 w 1636054"/>
              <a:gd name="connsiteY25" fmla="*/ 745389 h 2372870"/>
              <a:gd name="connsiteX26" fmla="*/ 975687 w 1636054"/>
              <a:gd name="connsiteY26" fmla="*/ 720299 h 2372870"/>
              <a:gd name="connsiteX27" fmla="*/ 980558 w 1636054"/>
              <a:gd name="connsiteY27" fmla="*/ 670621 h 2372870"/>
              <a:gd name="connsiteX28" fmla="*/ 1008176 w 1636054"/>
              <a:gd name="connsiteY28" fmla="*/ 475279 h 2372870"/>
              <a:gd name="connsiteX29" fmla="*/ 1013218 w 1636054"/>
              <a:gd name="connsiteY29" fmla="*/ 426767 h 2372870"/>
              <a:gd name="connsiteX30" fmla="*/ 1015095 w 1636054"/>
              <a:gd name="connsiteY30" fmla="*/ 402522 h 2372870"/>
              <a:gd name="connsiteX31" fmla="*/ 1015995 w 1636054"/>
              <a:gd name="connsiteY31" fmla="*/ 378311 h 2372870"/>
              <a:gd name="connsiteX32" fmla="*/ 1016422 w 1636054"/>
              <a:gd name="connsiteY32" fmla="*/ 366207 h 2372870"/>
              <a:gd name="connsiteX33" fmla="*/ 1016175 w 1636054"/>
              <a:gd name="connsiteY33" fmla="*/ 354152 h 2372870"/>
              <a:gd name="connsiteX34" fmla="*/ 1015701 w 1636054"/>
              <a:gd name="connsiteY34" fmla="*/ 330039 h 2372870"/>
              <a:gd name="connsiteX35" fmla="*/ 1013578 w 1636054"/>
              <a:gd name="connsiteY35" fmla="*/ 306135 h 2372870"/>
              <a:gd name="connsiteX36" fmla="*/ 1010555 w 1636054"/>
              <a:gd name="connsiteY36" fmla="*/ 282403 h 2372870"/>
              <a:gd name="connsiteX37" fmla="*/ 1006385 w 1636054"/>
              <a:gd name="connsiteY37" fmla="*/ 258893 h 2372870"/>
              <a:gd name="connsiteX38" fmla="*/ 1000148 w 1636054"/>
              <a:gd name="connsiteY38" fmla="*/ 235966 h 2372870"/>
              <a:gd name="connsiteX39" fmla="*/ 983819 w 1636054"/>
              <a:gd name="connsiteY39" fmla="*/ 191521 h 2372870"/>
              <a:gd name="connsiteX40" fmla="*/ 855539 w 1636054"/>
              <a:gd name="connsiteY40" fmla="*/ 58035 h 2372870"/>
              <a:gd name="connsiteX41" fmla="*/ 765255 w 1636054"/>
              <a:gd name="connsiteY41" fmla="*/ 29636 h 2372870"/>
              <a:gd name="connsiteX42" fmla="*/ 575104 w 1636054"/>
              <a:gd name="connsiteY42" fmla="*/ 40497 h 2372870"/>
              <a:gd name="connsiteX43" fmla="*/ 401778 w 1636054"/>
              <a:gd name="connsiteY43" fmla="*/ 121093 h 2372870"/>
              <a:gd name="connsiteX44" fmla="*/ 386449 w 1636054"/>
              <a:gd name="connsiteY44" fmla="*/ 99836 h 2372870"/>
              <a:gd name="connsiteX45" fmla="*/ 568927 w 1636054"/>
              <a:gd name="connsiteY45" fmla="*/ 16380 h 2372870"/>
              <a:gd name="connsiteX46" fmla="*/ 769283 w 1636054"/>
              <a:gd name="connsiteY46" fmla="*/ 5720 h 2372870"/>
              <a:gd name="connsiteX47" fmla="*/ 866173 w 1636054"/>
              <a:gd name="connsiteY47" fmla="*/ 36475 h 2372870"/>
              <a:gd name="connsiteX48" fmla="*/ 1006508 w 1636054"/>
              <a:gd name="connsiteY48" fmla="*/ 180869 h 2372870"/>
              <a:gd name="connsiteX49" fmla="*/ 1024411 w 1636054"/>
              <a:gd name="connsiteY49" fmla="*/ 228741 h 2372870"/>
              <a:gd name="connsiteX50" fmla="*/ 1031207 w 1636054"/>
              <a:gd name="connsiteY50" fmla="*/ 253330 h 2372870"/>
              <a:gd name="connsiteX51" fmla="*/ 1035803 w 1636054"/>
              <a:gd name="connsiteY51" fmla="*/ 278334 h 2372870"/>
              <a:gd name="connsiteX52" fmla="*/ 1039139 w 1636054"/>
              <a:gd name="connsiteY52" fmla="*/ 303444 h 2372870"/>
              <a:gd name="connsiteX53" fmla="*/ 1041490 w 1636054"/>
              <a:gd name="connsiteY53" fmla="*/ 328632 h 2372870"/>
              <a:gd name="connsiteX54" fmla="*/ 1042134 w 1636054"/>
              <a:gd name="connsiteY54" fmla="*/ 353805 h 2372870"/>
              <a:gd name="connsiteX55" fmla="*/ 1042447 w 1636054"/>
              <a:gd name="connsiteY55" fmla="*/ 366394 h 2372870"/>
              <a:gd name="connsiteX56" fmla="*/ 1042077 w 1636054"/>
              <a:gd name="connsiteY56" fmla="*/ 378923 h 2372870"/>
              <a:gd name="connsiteX57" fmla="*/ 1041272 w 1636054"/>
              <a:gd name="connsiteY57" fmla="*/ 403982 h 2372870"/>
              <a:gd name="connsiteX58" fmla="*/ 1039481 w 1636054"/>
              <a:gd name="connsiteY58" fmla="*/ 428894 h 2372870"/>
              <a:gd name="connsiteX59" fmla="*/ 1034590 w 1636054"/>
              <a:gd name="connsiteY59" fmla="*/ 478466 h 2372870"/>
              <a:gd name="connsiteX60" fmla="*/ 1008024 w 1636054"/>
              <a:gd name="connsiteY60" fmla="*/ 673748 h 2372870"/>
              <a:gd name="connsiteX61" fmla="*/ 1003523 w 1636054"/>
              <a:gd name="connsiteY61" fmla="*/ 722213 h 2372870"/>
              <a:gd name="connsiteX62" fmla="*/ 1002508 w 1636054"/>
              <a:gd name="connsiteY62" fmla="*/ 746374 h 2372870"/>
              <a:gd name="connsiteX63" fmla="*/ 1001997 w 1636054"/>
              <a:gd name="connsiteY63" fmla="*/ 758453 h 2372870"/>
              <a:gd name="connsiteX64" fmla="*/ 1002186 w 1636054"/>
              <a:gd name="connsiteY64" fmla="*/ 770465 h 2372870"/>
              <a:gd name="connsiteX65" fmla="*/ 1002575 w 1636054"/>
              <a:gd name="connsiteY65" fmla="*/ 794484 h 2372870"/>
              <a:gd name="connsiteX66" fmla="*/ 1004594 w 1636054"/>
              <a:gd name="connsiteY66" fmla="*/ 818490 h 2372870"/>
              <a:gd name="connsiteX67" fmla="*/ 1010697 w 1636054"/>
              <a:gd name="connsiteY67" fmla="*/ 866248 h 2372870"/>
              <a:gd name="connsiteX68" fmla="*/ 1071866 w 1636054"/>
              <a:gd name="connsiteY68" fmla="*/ 1048103 h 2372870"/>
              <a:gd name="connsiteX69" fmla="*/ 1184185 w 1636054"/>
              <a:gd name="connsiteY69" fmla="*/ 1203734 h 2372870"/>
              <a:gd name="connsiteX70" fmla="*/ 1255864 w 1636054"/>
              <a:gd name="connsiteY70" fmla="*/ 1267910 h 2372870"/>
              <a:gd name="connsiteX71" fmla="*/ 1295092 w 1636054"/>
              <a:gd name="connsiteY71" fmla="*/ 1295785 h 2372870"/>
              <a:gd name="connsiteX72" fmla="*/ 1336206 w 1636054"/>
              <a:gd name="connsiteY72" fmla="*/ 1321194 h 2372870"/>
              <a:gd name="connsiteX73" fmla="*/ 1504604 w 1636054"/>
              <a:gd name="connsiteY73" fmla="*/ 1427886 h 2372870"/>
              <a:gd name="connsiteX74" fmla="*/ 1574719 w 1636054"/>
              <a:gd name="connsiteY74" fmla="*/ 1503306 h 2372870"/>
              <a:gd name="connsiteX75" fmla="*/ 1618439 w 1636054"/>
              <a:gd name="connsiteY75" fmla="*/ 1596809 h 2372870"/>
              <a:gd name="connsiteX76" fmla="*/ 1631149 w 1636054"/>
              <a:gd name="connsiteY76" fmla="*/ 1799007 h 2372870"/>
              <a:gd name="connsiteX77" fmla="*/ 1612023 w 1636054"/>
              <a:gd name="connsiteY77" fmla="*/ 1898289 h 2372870"/>
              <a:gd name="connsiteX78" fmla="*/ 1577724 w 1636054"/>
              <a:gd name="connsiteY78" fmla="*/ 1993481 h 2372870"/>
              <a:gd name="connsiteX79" fmla="*/ 1309507 w 1636054"/>
              <a:gd name="connsiteY79" fmla="*/ 2288461 h 2372870"/>
              <a:gd name="connsiteX80" fmla="*/ 918821 w 1636054"/>
              <a:gd name="connsiteY80" fmla="*/ 2368615 h 2372870"/>
              <a:gd name="connsiteX81" fmla="*/ 549563 w 1636054"/>
              <a:gd name="connsiteY81" fmla="*/ 2216846 h 2372870"/>
              <a:gd name="connsiteX82" fmla="*/ 278661 w 1636054"/>
              <a:gd name="connsiteY82" fmla="*/ 1924418 h 2372870"/>
              <a:gd name="connsiteX83" fmla="*/ 110386 w 1636054"/>
              <a:gd name="connsiteY83" fmla="*/ 1564133 h 2372870"/>
              <a:gd name="connsiteX84" fmla="*/ 16820 w 1636054"/>
              <a:gd name="connsiteY84" fmla="*/ 1178401 h 2372870"/>
              <a:gd name="connsiteX85" fmla="*/ 10110 w 1636054"/>
              <a:gd name="connsiteY85" fmla="*/ 780994 h 2372870"/>
              <a:gd name="connsiteX86" fmla="*/ 128438 w 1636054"/>
              <a:gd name="connsiteY86" fmla="*/ 401508 h 2372870"/>
              <a:gd name="connsiteX87" fmla="*/ 386449 w 1636054"/>
              <a:gd name="connsiteY87" fmla="*/ 99837 h 237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36054" h="2372870">
                <a:moveTo>
                  <a:pt x="401778" y="121093"/>
                </a:moveTo>
                <a:cubicBezTo>
                  <a:pt x="297730" y="198749"/>
                  <a:pt x="212839" y="299238"/>
                  <a:pt x="153620" y="414847"/>
                </a:cubicBezTo>
                <a:cubicBezTo>
                  <a:pt x="93699" y="530206"/>
                  <a:pt x="55416" y="655586"/>
                  <a:pt x="40671" y="784768"/>
                </a:cubicBezTo>
                <a:cubicBezTo>
                  <a:pt x="26337" y="914201"/>
                  <a:pt x="29328" y="1044972"/>
                  <a:pt x="49565" y="1173609"/>
                </a:cubicBezTo>
                <a:cubicBezTo>
                  <a:pt x="69545" y="1302588"/>
                  <a:pt x="100892" y="1429537"/>
                  <a:pt x="143239" y="1552975"/>
                </a:cubicBezTo>
                <a:cubicBezTo>
                  <a:pt x="183894" y="1676631"/>
                  <a:pt x="239498" y="1794842"/>
                  <a:pt x="308814" y="1904987"/>
                </a:cubicBezTo>
                <a:cubicBezTo>
                  <a:pt x="377951" y="2014525"/>
                  <a:pt x="466981" y="2110116"/>
                  <a:pt x="571293" y="2186826"/>
                </a:cubicBezTo>
                <a:cubicBezTo>
                  <a:pt x="674690" y="2263679"/>
                  <a:pt x="795688" y="2313338"/>
                  <a:pt x="923219" y="2331271"/>
                </a:cubicBezTo>
                <a:cubicBezTo>
                  <a:pt x="1050787" y="2346527"/>
                  <a:pt x="1179882" y="2320502"/>
                  <a:pt x="1291614" y="2257009"/>
                </a:cubicBezTo>
                <a:cubicBezTo>
                  <a:pt x="1403459" y="2193382"/>
                  <a:pt x="1492482" y="2096150"/>
                  <a:pt x="1546078" y="1979078"/>
                </a:cubicBezTo>
                <a:cubicBezTo>
                  <a:pt x="1559176" y="1949912"/>
                  <a:pt x="1570132" y="1919836"/>
                  <a:pt x="1578861" y="1889076"/>
                </a:cubicBezTo>
                <a:cubicBezTo>
                  <a:pt x="1587419" y="1858240"/>
                  <a:pt x="1593599" y="1826797"/>
                  <a:pt x="1597323" y="1795012"/>
                </a:cubicBezTo>
                <a:cubicBezTo>
                  <a:pt x="1606498" y="1732012"/>
                  <a:pt x="1602801" y="1667808"/>
                  <a:pt x="1586453" y="1606278"/>
                </a:cubicBezTo>
                <a:cubicBezTo>
                  <a:pt x="1577762" y="1576277"/>
                  <a:pt x="1564569" y="1547776"/>
                  <a:pt x="1547329" y="1521750"/>
                </a:cubicBezTo>
                <a:cubicBezTo>
                  <a:pt x="1529701" y="1495896"/>
                  <a:pt x="1508338" y="1472792"/>
                  <a:pt x="1483943" y="1453200"/>
                </a:cubicBezTo>
                <a:cubicBezTo>
                  <a:pt x="1434744" y="1412810"/>
                  <a:pt x="1377121" y="1382126"/>
                  <a:pt x="1320189" y="1348681"/>
                </a:cubicBezTo>
                <a:cubicBezTo>
                  <a:pt x="1305906" y="1340521"/>
                  <a:pt x="1291813" y="1331005"/>
                  <a:pt x="1277644" y="1322077"/>
                </a:cubicBezTo>
                <a:cubicBezTo>
                  <a:pt x="1263655" y="1312807"/>
                  <a:pt x="1250263" y="1302607"/>
                  <a:pt x="1236738" y="1292683"/>
                </a:cubicBezTo>
                <a:cubicBezTo>
                  <a:pt x="1210305" y="1271942"/>
                  <a:pt x="1185360" y="1249370"/>
                  <a:pt x="1162083" y="1225138"/>
                </a:cubicBezTo>
                <a:cubicBezTo>
                  <a:pt x="1115235" y="1176816"/>
                  <a:pt x="1075913" y="1121720"/>
                  <a:pt x="1045432" y="1061699"/>
                </a:cubicBezTo>
                <a:cubicBezTo>
                  <a:pt x="1014640" y="1001802"/>
                  <a:pt x="993382" y="937464"/>
                  <a:pt x="982416" y="871004"/>
                </a:cubicBezTo>
                <a:cubicBezTo>
                  <a:pt x="980113" y="854354"/>
                  <a:pt x="977118" y="837788"/>
                  <a:pt x="976284" y="820977"/>
                </a:cubicBezTo>
                <a:lnTo>
                  <a:pt x="974322" y="795844"/>
                </a:lnTo>
                <a:lnTo>
                  <a:pt x="974019" y="770570"/>
                </a:lnTo>
                <a:lnTo>
                  <a:pt x="973905" y="757935"/>
                </a:lnTo>
                <a:lnTo>
                  <a:pt x="974493" y="745389"/>
                </a:lnTo>
                <a:lnTo>
                  <a:pt x="975687" y="720299"/>
                </a:lnTo>
                <a:cubicBezTo>
                  <a:pt x="977326" y="703743"/>
                  <a:pt x="978388" y="687040"/>
                  <a:pt x="980558" y="670621"/>
                </a:cubicBezTo>
                <a:cubicBezTo>
                  <a:pt x="988273" y="604714"/>
                  <a:pt x="1000300" y="539988"/>
                  <a:pt x="1008176" y="475279"/>
                </a:cubicBezTo>
                <a:cubicBezTo>
                  <a:pt x="1010024" y="459106"/>
                  <a:pt x="1012119" y="442927"/>
                  <a:pt x="1013218" y="426767"/>
                </a:cubicBezTo>
                <a:cubicBezTo>
                  <a:pt x="1013825" y="418686"/>
                  <a:pt x="1014668" y="410597"/>
                  <a:pt x="1015095" y="402522"/>
                </a:cubicBezTo>
                <a:lnTo>
                  <a:pt x="1015995" y="378311"/>
                </a:lnTo>
                <a:lnTo>
                  <a:pt x="1016422" y="366207"/>
                </a:lnTo>
                <a:lnTo>
                  <a:pt x="1016175" y="354152"/>
                </a:lnTo>
                <a:lnTo>
                  <a:pt x="1015701" y="330039"/>
                </a:lnTo>
                <a:lnTo>
                  <a:pt x="1013578" y="306135"/>
                </a:lnTo>
                <a:cubicBezTo>
                  <a:pt x="1013085" y="298167"/>
                  <a:pt x="1012081" y="290239"/>
                  <a:pt x="1010555" y="282403"/>
                </a:cubicBezTo>
                <a:lnTo>
                  <a:pt x="1006385" y="258893"/>
                </a:lnTo>
                <a:cubicBezTo>
                  <a:pt x="1004679" y="251146"/>
                  <a:pt x="1002186" y="243620"/>
                  <a:pt x="1000148" y="235966"/>
                </a:cubicBezTo>
                <a:cubicBezTo>
                  <a:pt x="995760" y="220783"/>
                  <a:pt x="990311" y="205931"/>
                  <a:pt x="983819" y="191521"/>
                </a:cubicBezTo>
                <a:cubicBezTo>
                  <a:pt x="957746" y="133530"/>
                  <a:pt x="912414" y="86364"/>
                  <a:pt x="855539" y="58035"/>
                </a:cubicBezTo>
                <a:cubicBezTo>
                  <a:pt x="826955" y="44298"/>
                  <a:pt x="796550" y="34735"/>
                  <a:pt x="765255" y="29636"/>
                </a:cubicBezTo>
                <a:cubicBezTo>
                  <a:pt x="701812" y="19952"/>
                  <a:pt x="637041" y="23652"/>
                  <a:pt x="575104" y="40497"/>
                </a:cubicBezTo>
                <a:cubicBezTo>
                  <a:pt x="512883" y="56500"/>
                  <a:pt x="454130" y="83820"/>
                  <a:pt x="401778" y="121093"/>
                </a:cubicBezTo>
                <a:close/>
                <a:moveTo>
                  <a:pt x="386449" y="99836"/>
                </a:moveTo>
                <a:cubicBezTo>
                  <a:pt x="441643" y="61041"/>
                  <a:pt x="503500" y="32751"/>
                  <a:pt x="568927" y="16380"/>
                </a:cubicBezTo>
                <a:cubicBezTo>
                  <a:pt x="634268" y="-945"/>
                  <a:pt x="702476" y="-4575"/>
                  <a:pt x="769283" y="5720"/>
                </a:cubicBezTo>
                <a:cubicBezTo>
                  <a:pt x="802881" y="11278"/>
                  <a:pt x="835513" y="21635"/>
                  <a:pt x="866173" y="36475"/>
                </a:cubicBezTo>
                <a:cubicBezTo>
                  <a:pt x="928185" y="66967"/>
                  <a:pt x="977762" y="117978"/>
                  <a:pt x="1006508" y="180869"/>
                </a:cubicBezTo>
                <a:cubicBezTo>
                  <a:pt x="1013597" y="196381"/>
                  <a:pt x="1019578" y="212378"/>
                  <a:pt x="1024411" y="228741"/>
                </a:cubicBezTo>
                <a:cubicBezTo>
                  <a:pt x="1026657" y="236938"/>
                  <a:pt x="1029340" y="245060"/>
                  <a:pt x="1031207" y="253330"/>
                </a:cubicBezTo>
                <a:lnTo>
                  <a:pt x="1035803" y="278334"/>
                </a:lnTo>
                <a:cubicBezTo>
                  <a:pt x="1037443" y="286625"/>
                  <a:pt x="1038561" y="295012"/>
                  <a:pt x="1039139" y="303444"/>
                </a:cubicBezTo>
                <a:lnTo>
                  <a:pt x="1041490" y="328632"/>
                </a:lnTo>
                <a:lnTo>
                  <a:pt x="1042134" y="353805"/>
                </a:lnTo>
                <a:lnTo>
                  <a:pt x="1042447" y="366394"/>
                </a:lnTo>
                <a:lnTo>
                  <a:pt x="1042077" y="378923"/>
                </a:lnTo>
                <a:lnTo>
                  <a:pt x="1041272" y="403982"/>
                </a:lnTo>
                <a:cubicBezTo>
                  <a:pt x="1040874" y="412316"/>
                  <a:pt x="1040068" y="420588"/>
                  <a:pt x="1039481" y="428894"/>
                </a:cubicBezTo>
                <a:cubicBezTo>
                  <a:pt x="1038429" y="445541"/>
                  <a:pt x="1036391" y="461977"/>
                  <a:pt x="1034590" y="478466"/>
                </a:cubicBezTo>
                <a:cubicBezTo>
                  <a:pt x="1026904" y="544309"/>
                  <a:pt x="1015237" y="609021"/>
                  <a:pt x="1008024" y="673748"/>
                </a:cubicBezTo>
                <a:cubicBezTo>
                  <a:pt x="1005968" y="689928"/>
                  <a:pt x="1005048" y="706060"/>
                  <a:pt x="1003523" y="722213"/>
                </a:cubicBezTo>
                <a:lnTo>
                  <a:pt x="1002508" y="746374"/>
                </a:lnTo>
                <a:lnTo>
                  <a:pt x="1001997" y="758453"/>
                </a:lnTo>
                <a:lnTo>
                  <a:pt x="1002186" y="770465"/>
                </a:lnTo>
                <a:lnTo>
                  <a:pt x="1002575" y="794484"/>
                </a:lnTo>
                <a:lnTo>
                  <a:pt x="1004594" y="818490"/>
                </a:lnTo>
                <a:cubicBezTo>
                  <a:pt x="1005446" y="834547"/>
                  <a:pt x="1008432" y="850359"/>
                  <a:pt x="1010697" y="866248"/>
                </a:cubicBezTo>
                <a:cubicBezTo>
                  <a:pt x="1021511" y="929685"/>
                  <a:pt x="1042144" y="991042"/>
                  <a:pt x="1071866" y="1048103"/>
                </a:cubicBezTo>
                <a:cubicBezTo>
                  <a:pt x="1101294" y="1105325"/>
                  <a:pt x="1139157" y="1157783"/>
                  <a:pt x="1184185" y="1203734"/>
                </a:cubicBezTo>
                <a:cubicBezTo>
                  <a:pt x="1206552" y="1226770"/>
                  <a:pt x="1230502" y="1248222"/>
                  <a:pt x="1255864" y="1267910"/>
                </a:cubicBezTo>
                <a:cubicBezTo>
                  <a:pt x="1268848" y="1277313"/>
                  <a:pt x="1281672" y="1287000"/>
                  <a:pt x="1295092" y="1295785"/>
                </a:cubicBezTo>
                <a:cubicBezTo>
                  <a:pt x="1308758" y="1304277"/>
                  <a:pt x="1321923" y="1313129"/>
                  <a:pt x="1336206" y="1321194"/>
                </a:cubicBezTo>
                <a:cubicBezTo>
                  <a:pt x="1392522" y="1353918"/>
                  <a:pt x="1451814" y="1384906"/>
                  <a:pt x="1504604" y="1427886"/>
                </a:cubicBezTo>
                <a:cubicBezTo>
                  <a:pt x="1531558" y="1449424"/>
                  <a:pt x="1555186" y="1474842"/>
                  <a:pt x="1574719" y="1503306"/>
                </a:cubicBezTo>
                <a:cubicBezTo>
                  <a:pt x="1593940" y="1532073"/>
                  <a:pt x="1608687" y="1563602"/>
                  <a:pt x="1618439" y="1596809"/>
                </a:cubicBezTo>
                <a:cubicBezTo>
                  <a:pt x="1636324" y="1662646"/>
                  <a:pt x="1640646" y="1731443"/>
                  <a:pt x="1631149" y="1799007"/>
                </a:cubicBezTo>
                <a:cubicBezTo>
                  <a:pt x="1627329" y="1832537"/>
                  <a:pt x="1620932" y="1865736"/>
                  <a:pt x="1612023" y="1898289"/>
                </a:cubicBezTo>
                <a:cubicBezTo>
                  <a:pt x="1602915" y="1930813"/>
                  <a:pt x="1591457" y="1962626"/>
                  <a:pt x="1577724" y="1993481"/>
                </a:cubicBezTo>
                <a:cubicBezTo>
                  <a:pt x="1521446" y="2117545"/>
                  <a:pt x="1427617" y="2220736"/>
                  <a:pt x="1309507" y="2288461"/>
                </a:cubicBezTo>
                <a:cubicBezTo>
                  <a:pt x="1191170" y="2356243"/>
                  <a:pt x="1054256" y="2384337"/>
                  <a:pt x="918821" y="2368615"/>
                </a:cubicBezTo>
                <a:cubicBezTo>
                  <a:pt x="784182" y="2352248"/>
                  <a:pt x="657562" y="2295691"/>
                  <a:pt x="549563" y="2216846"/>
                </a:cubicBezTo>
                <a:cubicBezTo>
                  <a:pt x="441809" y="2137166"/>
                  <a:pt x="349924" y="2037979"/>
                  <a:pt x="278661" y="1924418"/>
                </a:cubicBezTo>
                <a:cubicBezTo>
                  <a:pt x="208108" y="1811635"/>
                  <a:pt x="151597" y="1690645"/>
                  <a:pt x="110386" y="1564133"/>
                </a:cubicBezTo>
                <a:cubicBezTo>
                  <a:pt x="67624" y="1438645"/>
                  <a:pt x="36308" y="1309543"/>
                  <a:pt x="16820" y="1178401"/>
                </a:cubicBezTo>
                <a:cubicBezTo>
                  <a:pt x="-3076" y="1046822"/>
                  <a:pt x="-5332" y="913171"/>
                  <a:pt x="10110" y="780994"/>
                </a:cubicBezTo>
                <a:cubicBezTo>
                  <a:pt x="26054" y="648322"/>
                  <a:pt x="66159" y="519700"/>
                  <a:pt x="128438" y="401508"/>
                </a:cubicBezTo>
                <a:cubicBezTo>
                  <a:pt x="190290" y="282537"/>
                  <a:pt x="278552" y="179340"/>
                  <a:pt x="386449" y="99837"/>
                </a:cubicBezTo>
                <a:close/>
              </a:path>
            </a:pathLst>
          </a:custGeom>
          <a:solidFill>
            <a:schemeClr val="bg1">
              <a:alpha val="39810"/>
            </a:schemeClr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CF9B9AD-98CA-911C-5C8E-A6D624D07A6B}"/>
              </a:ext>
            </a:extLst>
          </p:cNvPr>
          <p:cNvSpPr/>
          <p:nvPr/>
        </p:nvSpPr>
        <p:spPr>
          <a:xfrm>
            <a:off x="-1560014" y="-10942764"/>
            <a:ext cx="9283654" cy="13464656"/>
          </a:xfrm>
          <a:custGeom>
            <a:avLst/>
            <a:gdLst>
              <a:gd name="connsiteX0" fmla="*/ 401778 w 1636054"/>
              <a:gd name="connsiteY0" fmla="*/ 121093 h 2372870"/>
              <a:gd name="connsiteX1" fmla="*/ 153620 w 1636054"/>
              <a:gd name="connsiteY1" fmla="*/ 414847 h 2372870"/>
              <a:gd name="connsiteX2" fmla="*/ 40671 w 1636054"/>
              <a:gd name="connsiteY2" fmla="*/ 784768 h 2372870"/>
              <a:gd name="connsiteX3" fmla="*/ 49565 w 1636054"/>
              <a:gd name="connsiteY3" fmla="*/ 1173609 h 2372870"/>
              <a:gd name="connsiteX4" fmla="*/ 143239 w 1636054"/>
              <a:gd name="connsiteY4" fmla="*/ 1552975 h 2372870"/>
              <a:gd name="connsiteX5" fmla="*/ 308814 w 1636054"/>
              <a:gd name="connsiteY5" fmla="*/ 1904987 h 2372870"/>
              <a:gd name="connsiteX6" fmla="*/ 571293 w 1636054"/>
              <a:gd name="connsiteY6" fmla="*/ 2186826 h 2372870"/>
              <a:gd name="connsiteX7" fmla="*/ 923219 w 1636054"/>
              <a:gd name="connsiteY7" fmla="*/ 2331271 h 2372870"/>
              <a:gd name="connsiteX8" fmla="*/ 1291614 w 1636054"/>
              <a:gd name="connsiteY8" fmla="*/ 2257009 h 2372870"/>
              <a:gd name="connsiteX9" fmla="*/ 1546078 w 1636054"/>
              <a:gd name="connsiteY9" fmla="*/ 1979078 h 2372870"/>
              <a:gd name="connsiteX10" fmla="*/ 1578861 w 1636054"/>
              <a:gd name="connsiteY10" fmla="*/ 1889076 h 2372870"/>
              <a:gd name="connsiteX11" fmla="*/ 1597323 w 1636054"/>
              <a:gd name="connsiteY11" fmla="*/ 1795012 h 2372870"/>
              <a:gd name="connsiteX12" fmla="*/ 1586453 w 1636054"/>
              <a:gd name="connsiteY12" fmla="*/ 1606278 h 2372870"/>
              <a:gd name="connsiteX13" fmla="*/ 1547329 w 1636054"/>
              <a:gd name="connsiteY13" fmla="*/ 1521750 h 2372870"/>
              <a:gd name="connsiteX14" fmla="*/ 1483943 w 1636054"/>
              <a:gd name="connsiteY14" fmla="*/ 1453200 h 2372870"/>
              <a:gd name="connsiteX15" fmla="*/ 1320189 w 1636054"/>
              <a:gd name="connsiteY15" fmla="*/ 1348681 h 2372870"/>
              <a:gd name="connsiteX16" fmla="*/ 1277644 w 1636054"/>
              <a:gd name="connsiteY16" fmla="*/ 1322077 h 2372870"/>
              <a:gd name="connsiteX17" fmla="*/ 1236738 w 1636054"/>
              <a:gd name="connsiteY17" fmla="*/ 1292683 h 2372870"/>
              <a:gd name="connsiteX18" fmla="*/ 1162083 w 1636054"/>
              <a:gd name="connsiteY18" fmla="*/ 1225138 h 2372870"/>
              <a:gd name="connsiteX19" fmla="*/ 1045432 w 1636054"/>
              <a:gd name="connsiteY19" fmla="*/ 1061699 h 2372870"/>
              <a:gd name="connsiteX20" fmla="*/ 982416 w 1636054"/>
              <a:gd name="connsiteY20" fmla="*/ 871004 h 2372870"/>
              <a:gd name="connsiteX21" fmla="*/ 976284 w 1636054"/>
              <a:gd name="connsiteY21" fmla="*/ 820977 h 2372870"/>
              <a:gd name="connsiteX22" fmla="*/ 974322 w 1636054"/>
              <a:gd name="connsiteY22" fmla="*/ 795844 h 2372870"/>
              <a:gd name="connsiteX23" fmla="*/ 974019 w 1636054"/>
              <a:gd name="connsiteY23" fmla="*/ 770570 h 2372870"/>
              <a:gd name="connsiteX24" fmla="*/ 973905 w 1636054"/>
              <a:gd name="connsiteY24" fmla="*/ 757935 h 2372870"/>
              <a:gd name="connsiteX25" fmla="*/ 974493 w 1636054"/>
              <a:gd name="connsiteY25" fmla="*/ 745389 h 2372870"/>
              <a:gd name="connsiteX26" fmla="*/ 975687 w 1636054"/>
              <a:gd name="connsiteY26" fmla="*/ 720299 h 2372870"/>
              <a:gd name="connsiteX27" fmla="*/ 980558 w 1636054"/>
              <a:gd name="connsiteY27" fmla="*/ 670621 h 2372870"/>
              <a:gd name="connsiteX28" fmla="*/ 1008176 w 1636054"/>
              <a:gd name="connsiteY28" fmla="*/ 475279 h 2372870"/>
              <a:gd name="connsiteX29" fmla="*/ 1013218 w 1636054"/>
              <a:gd name="connsiteY29" fmla="*/ 426767 h 2372870"/>
              <a:gd name="connsiteX30" fmla="*/ 1015095 w 1636054"/>
              <a:gd name="connsiteY30" fmla="*/ 402522 h 2372870"/>
              <a:gd name="connsiteX31" fmla="*/ 1015995 w 1636054"/>
              <a:gd name="connsiteY31" fmla="*/ 378311 h 2372870"/>
              <a:gd name="connsiteX32" fmla="*/ 1016422 w 1636054"/>
              <a:gd name="connsiteY32" fmla="*/ 366207 h 2372870"/>
              <a:gd name="connsiteX33" fmla="*/ 1016175 w 1636054"/>
              <a:gd name="connsiteY33" fmla="*/ 354152 h 2372870"/>
              <a:gd name="connsiteX34" fmla="*/ 1015701 w 1636054"/>
              <a:gd name="connsiteY34" fmla="*/ 330039 h 2372870"/>
              <a:gd name="connsiteX35" fmla="*/ 1013578 w 1636054"/>
              <a:gd name="connsiteY35" fmla="*/ 306135 h 2372870"/>
              <a:gd name="connsiteX36" fmla="*/ 1010555 w 1636054"/>
              <a:gd name="connsiteY36" fmla="*/ 282403 h 2372870"/>
              <a:gd name="connsiteX37" fmla="*/ 1006385 w 1636054"/>
              <a:gd name="connsiteY37" fmla="*/ 258893 h 2372870"/>
              <a:gd name="connsiteX38" fmla="*/ 1000148 w 1636054"/>
              <a:gd name="connsiteY38" fmla="*/ 235966 h 2372870"/>
              <a:gd name="connsiteX39" fmla="*/ 983819 w 1636054"/>
              <a:gd name="connsiteY39" fmla="*/ 191521 h 2372870"/>
              <a:gd name="connsiteX40" fmla="*/ 855539 w 1636054"/>
              <a:gd name="connsiteY40" fmla="*/ 58035 h 2372870"/>
              <a:gd name="connsiteX41" fmla="*/ 765255 w 1636054"/>
              <a:gd name="connsiteY41" fmla="*/ 29636 h 2372870"/>
              <a:gd name="connsiteX42" fmla="*/ 575104 w 1636054"/>
              <a:gd name="connsiteY42" fmla="*/ 40497 h 2372870"/>
              <a:gd name="connsiteX43" fmla="*/ 401778 w 1636054"/>
              <a:gd name="connsiteY43" fmla="*/ 121093 h 2372870"/>
              <a:gd name="connsiteX44" fmla="*/ 386449 w 1636054"/>
              <a:gd name="connsiteY44" fmla="*/ 99836 h 2372870"/>
              <a:gd name="connsiteX45" fmla="*/ 568927 w 1636054"/>
              <a:gd name="connsiteY45" fmla="*/ 16380 h 2372870"/>
              <a:gd name="connsiteX46" fmla="*/ 769283 w 1636054"/>
              <a:gd name="connsiteY46" fmla="*/ 5720 h 2372870"/>
              <a:gd name="connsiteX47" fmla="*/ 866173 w 1636054"/>
              <a:gd name="connsiteY47" fmla="*/ 36475 h 2372870"/>
              <a:gd name="connsiteX48" fmla="*/ 1006508 w 1636054"/>
              <a:gd name="connsiteY48" fmla="*/ 180869 h 2372870"/>
              <a:gd name="connsiteX49" fmla="*/ 1024411 w 1636054"/>
              <a:gd name="connsiteY49" fmla="*/ 228741 h 2372870"/>
              <a:gd name="connsiteX50" fmla="*/ 1031207 w 1636054"/>
              <a:gd name="connsiteY50" fmla="*/ 253330 h 2372870"/>
              <a:gd name="connsiteX51" fmla="*/ 1035803 w 1636054"/>
              <a:gd name="connsiteY51" fmla="*/ 278334 h 2372870"/>
              <a:gd name="connsiteX52" fmla="*/ 1039139 w 1636054"/>
              <a:gd name="connsiteY52" fmla="*/ 303444 h 2372870"/>
              <a:gd name="connsiteX53" fmla="*/ 1041490 w 1636054"/>
              <a:gd name="connsiteY53" fmla="*/ 328632 h 2372870"/>
              <a:gd name="connsiteX54" fmla="*/ 1042134 w 1636054"/>
              <a:gd name="connsiteY54" fmla="*/ 353805 h 2372870"/>
              <a:gd name="connsiteX55" fmla="*/ 1042447 w 1636054"/>
              <a:gd name="connsiteY55" fmla="*/ 366394 h 2372870"/>
              <a:gd name="connsiteX56" fmla="*/ 1042077 w 1636054"/>
              <a:gd name="connsiteY56" fmla="*/ 378923 h 2372870"/>
              <a:gd name="connsiteX57" fmla="*/ 1041272 w 1636054"/>
              <a:gd name="connsiteY57" fmla="*/ 403982 h 2372870"/>
              <a:gd name="connsiteX58" fmla="*/ 1039481 w 1636054"/>
              <a:gd name="connsiteY58" fmla="*/ 428894 h 2372870"/>
              <a:gd name="connsiteX59" fmla="*/ 1034590 w 1636054"/>
              <a:gd name="connsiteY59" fmla="*/ 478466 h 2372870"/>
              <a:gd name="connsiteX60" fmla="*/ 1008024 w 1636054"/>
              <a:gd name="connsiteY60" fmla="*/ 673748 h 2372870"/>
              <a:gd name="connsiteX61" fmla="*/ 1003523 w 1636054"/>
              <a:gd name="connsiteY61" fmla="*/ 722213 h 2372870"/>
              <a:gd name="connsiteX62" fmla="*/ 1002508 w 1636054"/>
              <a:gd name="connsiteY62" fmla="*/ 746374 h 2372870"/>
              <a:gd name="connsiteX63" fmla="*/ 1001997 w 1636054"/>
              <a:gd name="connsiteY63" fmla="*/ 758453 h 2372870"/>
              <a:gd name="connsiteX64" fmla="*/ 1002186 w 1636054"/>
              <a:gd name="connsiteY64" fmla="*/ 770465 h 2372870"/>
              <a:gd name="connsiteX65" fmla="*/ 1002575 w 1636054"/>
              <a:gd name="connsiteY65" fmla="*/ 794484 h 2372870"/>
              <a:gd name="connsiteX66" fmla="*/ 1004594 w 1636054"/>
              <a:gd name="connsiteY66" fmla="*/ 818490 h 2372870"/>
              <a:gd name="connsiteX67" fmla="*/ 1010697 w 1636054"/>
              <a:gd name="connsiteY67" fmla="*/ 866248 h 2372870"/>
              <a:gd name="connsiteX68" fmla="*/ 1071866 w 1636054"/>
              <a:gd name="connsiteY68" fmla="*/ 1048103 h 2372870"/>
              <a:gd name="connsiteX69" fmla="*/ 1184185 w 1636054"/>
              <a:gd name="connsiteY69" fmla="*/ 1203734 h 2372870"/>
              <a:gd name="connsiteX70" fmla="*/ 1255864 w 1636054"/>
              <a:gd name="connsiteY70" fmla="*/ 1267910 h 2372870"/>
              <a:gd name="connsiteX71" fmla="*/ 1295092 w 1636054"/>
              <a:gd name="connsiteY71" fmla="*/ 1295785 h 2372870"/>
              <a:gd name="connsiteX72" fmla="*/ 1336206 w 1636054"/>
              <a:gd name="connsiteY72" fmla="*/ 1321194 h 2372870"/>
              <a:gd name="connsiteX73" fmla="*/ 1504604 w 1636054"/>
              <a:gd name="connsiteY73" fmla="*/ 1427886 h 2372870"/>
              <a:gd name="connsiteX74" fmla="*/ 1574719 w 1636054"/>
              <a:gd name="connsiteY74" fmla="*/ 1503306 h 2372870"/>
              <a:gd name="connsiteX75" fmla="*/ 1618439 w 1636054"/>
              <a:gd name="connsiteY75" fmla="*/ 1596809 h 2372870"/>
              <a:gd name="connsiteX76" fmla="*/ 1631149 w 1636054"/>
              <a:gd name="connsiteY76" fmla="*/ 1799007 h 2372870"/>
              <a:gd name="connsiteX77" fmla="*/ 1612023 w 1636054"/>
              <a:gd name="connsiteY77" fmla="*/ 1898289 h 2372870"/>
              <a:gd name="connsiteX78" fmla="*/ 1577724 w 1636054"/>
              <a:gd name="connsiteY78" fmla="*/ 1993481 h 2372870"/>
              <a:gd name="connsiteX79" fmla="*/ 1309507 w 1636054"/>
              <a:gd name="connsiteY79" fmla="*/ 2288461 h 2372870"/>
              <a:gd name="connsiteX80" fmla="*/ 918821 w 1636054"/>
              <a:gd name="connsiteY80" fmla="*/ 2368615 h 2372870"/>
              <a:gd name="connsiteX81" fmla="*/ 549563 w 1636054"/>
              <a:gd name="connsiteY81" fmla="*/ 2216846 h 2372870"/>
              <a:gd name="connsiteX82" fmla="*/ 278661 w 1636054"/>
              <a:gd name="connsiteY82" fmla="*/ 1924418 h 2372870"/>
              <a:gd name="connsiteX83" fmla="*/ 110386 w 1636054"/>
              <a:gd name="connsiteY83" fmla="*/ 1564133 h 2372870"/>
              <a:gd name="connsiteX84" fmla="*/ 16820 w 1636054"/>
              <a:gd name="connsiteY84" fmla="*/ 1178401 h 2372870"/>
              <a:gd name="connsiteX85" fmla="*/ 10110 w 1636054"/>
              <a:gd name="connsiteY85" fmla="*/ 780994 h 2372870"/>
              <a:gd name="connsiteX86" fmla="*/ 128438 w 1636054"/>
              <a:gd name="connsiteY86" fmla="*/ 401508 h 2372870"/>
              <a:gd name="connsiteX87" fmla="*/ 386449 w 1636054"/>
              <a:gd name="connsiteY87" fmla="*/ 99837 h 237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36054" h="2372870">
                <a:moveTo>
                  <a:pt x="401778" y="121093"/>
                </a:moveTo>
                <a:cubicBezTo>
                  <a:pt x="297730" y="198749"/>
                  <a:pt x="212839" y="299238"/>
                  <a:pt x="153620" y="414847"/>
                </a:cubicBezTo>
                <a:cubicBezTo>
                  <a:pt x="93699" y="530206"/>
                  <a:pt x="55416" y="655586"/>
                  <a:pt x="40671" y="784768"/>
                </a:cubicBezTo>
                <a:cubicBezTo>
                  <a:pt x="26337" y="914201"/>
                  <a:pt x="29328" y="1044972"/>
                  <a:pt x="49565" y="1173609"/>
                </a:cubicBezTo>
                <a:cubicBezTo>
                  <a:pt x="69545" y="1302588"/>
                  <a:pt x="100892" y="1429537"/>
                  <a:pt x="143239" y="1552975"/>
                </a:cubicBezTo>
                <a:cubicBezTo>
                  <a:pt x="183894" y="1676631"/>
                  <a:pt x="239498" y="1794842"/>
                  <a:pt x="308814" y="1904987"/>
                </a:cubicBezTo>
                <a:cubicBezTo>
                  <a:pt x="377951" y="2014525"/>
                  <a:pt x="466981" y="2110116"/>
                  <a:pt x="571293" y="2186826"/>
                </a:cubicBezTo>
                <a:cubicBezTo>
                  <a:pt x="674690" y="2263679"/>
                  <a:pt x="795688" y="2313338"/>
                  <a:pt x="923219" y="2331271"/>
                </a:cubicBezTo>
                <a:cubicBezTo>
                  <a:pt x="1050787" y="2346527"/>
                  <a:pt x="1179882" y="2320502"/>
                  <a:pt x="1291614" y="2257009"/>
                </a:cubicBezTo>
                <a:cubicBezTo>
                  <a:pt x="1403459" y="2193382"/>
                  <a:pt x="1492482" y="2096150"/>
                  <a:pt x="1546078" y="1979078"/>
                </a:cubicBezTo>
                <a:cubicBezTo>
                  <a:pt x="1559176" y="1949912"/>
                  <a:pt x="1570132" y="1919836"/>
                  <a:pt x="1578861" y="1889076"/>
                </a:cubicBezTo>
                <a:cubicBezTo>
                  <a:pt x="1587419" y="1858240"/>
                  <a:pt x="1593599" y="1826797"/>
                  <a:pt x="1597323" y="1795012"/>
                </a:cubicBezTo>
                <a:cubicBezTo>
                  <a:pt x="1606498" y="1732012"/>
                  <a:pt x="1602801" y="1667808"/>
                  <a:pt x="1586453" y="1606278"/>
                </a:cubicBezTo>
                <a:cubicBezTo>
                  <a:pt x="1577762" y="1576277"/>
                  <a:pt x="1564569" y="1547776"/>
                  <a:pt x="1547329" y="1521750"/>
                </a:cubicBezTo>
                <a:cubicBezTo>
                  <a:pt x="1529701" y="1495896"/>
                  <a:pt x="1508338" y="1472792"/>
                  <a:pt x="1483943" y="1453200"/>
                </a:cubicBezTo>
                <a:cubicBezTo>
                  <a:pt x="1434744" y="1412810"/>
                  <a:pt x="1377121" y="1382126"/>
                  <a:pt x="1320189" y="1348681"/>
                </a:cubicBezTo>
                <a:cubicBezTo>
                  <a:pt x="1305906" y="1340521"/>
                  <a:pt x="1291813" y="1331005"/>
                  <a:pt x="1277644" y="1322077"/>
                </a:cubicBezTo>
                <a:cubicBezTo>
                  <a:pt x="1263655" y="1312807"/>
                  <a:pt x="1250263" y="1302607"/>
                  <a:pt x="1236738" y="1292683"/>
                </a:cubicBezTo>
                <a:cubicBezTo>
                  <a:pt x="1210305" y="1271942"/>
                  <a:pt x="1185360" y="1249370"/>
                  <a:pt x="1162083" y="1225138"/>
                </a:cubicBezTo>
                <a:cubicBezTo>
                  <a:pt x="1115235" y="1176816"/>
                  <a:pt x="1075913" y="1121720"/>
                  <a:pt x="1045432" y="1061699"/>
                </a:cubicBezTo>
                <a:cubicBezTo>
                  <a:pt x="1014640" y="1001802"/>
                  <a:pt x="993382" y="937464"/>
                  <a:pt x="982416" y="871004"/>
                </a:cubicBezTo>
                <a:cubicBezTo>
                  <a:pt x="980113" y="854354"/>
                  <a:pt x="977118" y="837788"/>
                  <a:pt x="976284" y="820977"/>
                </a:cubicBezTo>
                <a:lnTo>
                  <a:pt x="974322" y="795844"/>
                </a:lnTo>
                <a:lnTo>
                  <a:pt x="974019" y="770570"/>
                </a:lnTo>
                <a:lnTo>
                  <a:pt x="973905" y="757935"/>
                </a:lnTo>
                <a:lnTo>
                  <a:pt x="974493" y="745389"/>
                </a:lnTo>
                <a:lnTo>
                  <a:pt x="975687" y="720299"/>
                </a:lnTo>
                <a:cubicBezTo>
                  <a:pt x="977326" y="703743"/>
                  <a:pt x="978388" y="687040"/>
                  <a:pt x="980558" y="670621"/>
                </a:cubicBezTo>
                <a:cubicBezTo>
                  <a:pt x="988273" y="604714"/>
                  <a:pt x="1000300" y="539988"/>
                  <a:pt x="1008176" y="475279"/>
                </a:cubicBezTo>
                <a:cubicBezTo>
                  <a:pt x="1010024" y="459106"/>
                  <a:pt x="1012119" y="442927"/>
                  <a:pt x="1013218" y="426767"/>
                </a:cubicBezTo>
                <a:cubicBezTo>
                  <a:pt x="1013825" y="418686"/>
                  <a:pt x="1014668" y="410597"/>
                  <a:pt x="1015095" y="402522"/>
                </a:cubicBezTo>
                <a:lnTo>
                  <a:pt x="1015995" y="378311"/>
                </a:lnTo>
                <a:lnTo>
                  <a:pt x="1016422" y="366207"/>
                </a:lnTo>
                <a:lnTo>
                  <a:pt x="1016175" y="354152"/>
                </a:lnTo>
                <a:lnTo>
                  <a:pt x="1015701" y="330039"/>
                </a:lnTo>
                <a:lnTo>
                  <a:pt x="1013578" y="306135"/>
                </a:lnTo>
                <a:cubicBezTo>
                  <a:pt x="1013085" y="298167"/>
                  <a:pt x="1012081" y="290239"/>
                  <a:pt x="1010555" y="282403"/>
                </a:cubicBezTo>
                <a:lnTo>
                  <a:pt x="1006385" y="258893"/>
                </a:lnTo>
                <a:cubicBezTo>
                  <a:pt x="1004679" y="251146"/>
                  <a:pt x="1002186" y="243620"/>
                  <a:pt x="1000148" y="235966"/>
                </a:cubicBezTo>
                <a:cubicBezTo>
                  <a:pt x="995760" y="220783"/>
                  <a:pt x="990311" y="205931"/>
                  <a:pt x="983819" y="191521"/>
                </a:cubicBezTo>
                <a:cubicBezTo>
                  <a:pt x="957746" y="133530"/>
                  <a:pt x="912414" y="86364"/>
                  <a:pt x="855539" y="58035"/>
                </a:cubicBezTo>
                <a:cubicBezTo>
                  <a:pt x="826955" y="44298"/>
                  <a:pt x="796550" y="34735"/>
                  <a:pt x="765255" y="29636"/>
                </a:cubicBezTo>
                <a:cubicBezTo>
                  <a:pt x="701812" y="19952"/>
                  <a:pt x="637041" y="23652"/>
                  <a:pt x="575104" y="40497"/>
                </a:cubicBezTo>
                <a:cubicBezTo>
                  <a:pt x="512883" y="56500"/>
                  <a:pt x="454130" y="83820"/>
                  <a:pt x="401778" y="121093"/>
                </a:cubicBezTo>
                <a:close/>
                <a:moveTo>
                  <a:pt x="386449" y="99836"/>
                </a:moveTo>
                <a:cubicBezTo>
                  <a:pt x="441643" y="61041"/>
                  <a:pt x="503500" y="32751"/>
                  <a:pt x="568927" y="16380"/>
                </a:cubicBezTo>
                <a:cubicBezTo>
                  <a:pt x="634268" y="-945"/>
                  <a:pt x="702476" y="-4575"/>
                  <a:pt x="769283" y="5720"/>
                </a:cubicBezTo>
                <a:cubicBezTo>
                  <a:pt x="802881" y="11278"/>
                  <a:pt x="835513" y="21635"/>
                  <a:pt x="866173" y="36475"/>
                </a:cubicBezTo>
                <a:cubicBezTo>
                  <a:pt x="928185" y="66967"/>
                  <a:pt x="977762" y="117978"/>
                  <a:pt x="1006508" y="180869"/>
                </a:cubicBezTo>
                <a:cubicBezTo>
                  <a:pt x="1013597" y="196381"/>
                  <a:pt x="1019578" y="212378"/>
                  <a:pt x="1024411" y="228741"/>
                </a:cubicBezTo>
                <a:cubicBezTo>
                  <a:pt x="1026657" y="236938"/>
                  <a:pt x="1029340" y="245060"/>
                  <a:pt x="1031207" y="253330"/>
                </a:cubicBezTo>
                <a:lnTo>
                  <a:pt x="1035803" y="278334"/>
                </a:lnTo>
                <a:cubicBezTo>
                  <a:pt x="1037443" y="286625"/>
                  <a:pt x="1038561" y="295012"/>
                  <a:pt x="1039139" y="303444"/>
                </a:cubicBezTo>
                <a:lnTo>
                  <a:pt x="1041490" y="328632"/>
                </a:lnTo>
                <a:lnTo>
                  <a:pt x="1042134" y="353805"/>
                </a:lnTo>
                <a:lnTo>
                  <a:pt x="1042447" y="366394"/>
                </a:lnTo>
                <a:lnTo>
                  <a:pt x="1042077" y="378923"/>
                </a:lnTo>
                <a:lnTo>
                  <a:pt x="1041272" y="403982"/>
                </a:lnTo>
                <a:cubicBezTo>
                  <a:pt x="1040874" y="412316"/>
                  <a:pt x="1040068" y="420588"/>
                  <a:pt x="1039481" y="428894"/>
                </a:cubicBezTo>
                <a:cubicBezTo>
                  <a:pt x="1038429" y="445541"/>
                  <a:pt x="1036391" y="461977"/>
                  <a:pt x="1034590" y="478466"/>
                </a:cubicBezTo>
                <a:cubicBezTo>
                  <a:pt x="1026904" y="544309"/>
                  <a:pt x="1015237" y="609021"/>
                  <a:pt x="1008024" y="673748"/>
                </a:cubicBezTo>
                <a:cubicBezTo>
                  <a:pt x="1005968" y="689928"/>
                  <a:pt x="1005048" y="706060"/>
                  <a:pt x="1003523" y="722213"/>
                </a:cubicBezTo>
                <a:lnTo>
                  <a:pt x="1002508" y="746374"/>
                </a:lnTo>
                <a:lnTo>
                  <a:pt x="1001997" y="758453"/>
                </a:lnTo>
                <a:lnTo>
                  <a:pt x="1002186" y="770465"/>
                </a:lnTo>
                <a:lnTo>
                  <a:pt x="1002575" y="794484"/>
                </a:lnTo>
                <a:lnTo>
                  <a:pt x="1004594" y="818490"/>
                </a:lnTo>
                <a:cubicBezTo>
                  <a:pt x="1005446" y="834547"/>
                  <a:pt x="1008432" y="850359"/>
                  <a:pt x="1010697" y="866248"/>
                </a:cubicBezTo>
                <a:cubicBezTo>
                  <a:pt x="1021511" y="929685"/>
                  <a:pt x="1042144" y="991042"/>
                  <a:pt x="1071866" y="1048103"/>
                </a:cubicBezTo>
                <a:cubicBezTo>
                  <a:pt x="1101294" y="1105325"/>
                  <a:pt x="1139157" y="1157783"/>
                  <a:pt x="1184185" y="1203734"/>
                </a:cubicBezTo>
                <a:cubicBezTo>
                  <a:pt x="1206552" y="1226770"/>
                  <a:pt x="1230502" y="1248222"/>
                  <a:pt x="1255864" y="1267910"/>
                </a:cubicBezTo>
                <a:cubicBezTo>
                  <a:pt x="1268848" y="1277313"/>
                  <a:pt x="1281672" y="1287000"/>
                  <a:pt x="1295092" y="1295785"/>
                </a:cubicBezTo>
                <a:cubicBezTo>
                  <a:pt x="1308758" y="1304277"/>
                  <a:pt x="1321923" y="1313129"/>
                  <a:pt x="1336206" y="1321194"/>
                </a:cubicBezTo>
                <a:cubicBezTo>
                  <a:pt x="1392522" y="1353918"/>
                  <a:pt x="1451814" y="1384906"/>
                  <a:pt x="1504604" y="1427886"/>
                </a:cubicBezTo>
                <a:cubicBezTo>
                  <a:pt x="1531558" y="1449424"/>
                  <a:pt x="1555186" y="1474842"/>
                  <a:pt x="1574719" y="1503306"/>
                </a:cubicBezTo>
                <a:cubicBezTo>
                  <a:pt x="1593940" y="1532073"/>
                  <a:pt x="1608687" y="1563602"/>
                  <a:pt x="1618439" y="1596809"/>
                </a:cubicBezTo>
                <a:cubicBezTo>
                  <a:pt x="1636324" y="1662646"/>
                  <a:pt x="1640646" y="1731443"/>
                  <a:pt x="1631149" y="1799007"/>
                </a:cubicBezTo>
                <a:cubicBezTo>
                  <a:pt x="1627329" y="1832537"/>
                  <a:pt x="1620932" y="1865736"/>
                  <a:pt x="1612023" y="1898289"/>
                </a:cubicBezTo>
                <a:cubicBezTo>
                  <a:pt x="1602915" y="1930813"/>
                  <a:pt x="1591457" y="1962626"/>
                  <a:pt x="1577724" y="1993481"/>
                </a:cubicBezTo>
                <a:cubicBezTo>
                  <a:pt x="1521446" y="2117545"/>
                  <a:pt x="1427617" y="2220736"/>
                  <a:pt x="1309507" y="2288461"/>
                </a:cubicBezTo>
                <a:cubicBezTo>
                  <a:pt x="1191170" y="2356243"/>
                  <a:pt x="1054256" y="2384337"/>
                  <a:pt x="918821" y="2368615"/>
                </a:cubicBezTo>
                <a:cubicBezTo>
                  <a:pt x="784182" y="2352248"/>
                  <a:pt x="657562" y="2295691"/>
                  <a:pt x="549563" y="2216846"/>
                </a:cubicBezTo>
                <a:cubicBezTo>
                  <a:pt x="441809" y="2137166"/>
                  <a:pt x="349924" y="2037979"/>
                  <a:pt x="278661" y="1924418"/>
                </a:cubicBezTo>
                <a:cubicBezTo>
                  <a:pt x="208108" y="1811635"/>
                  <a:pt x="151597" y="1690645"/>
                  <a:pt x="110386" y="1564133"/>
                </a:cubicBezTo>
                <a:cubicBezTo>
                  <a:pt x="67624" y="1438645"/>
                  <a:pt x="36308" y="1309543"/>
                  <a:pt x="16820" y="1178401"/>
                </a:cubicBezTo>
                <a:cubicBezTo>
                  <a:pt x="-3076" y="1046822"/>
                  <a:pt x="-5332" y="913171"/>
                  <a:pt x="10110" y="780994"/>
                </a:cubicBezTo>
                <a:cubicBezTo>
                  <a:pt x="26054" y="648322"/>
                  <a:pt x="66159" y="519700"/>
                  <a:pt x="128438" y="401508"/>
                </a:cubicBezTo>
                <a:cubicBezTo>
                  <a:pt x="190290" y="282537"/>
                  <a:pt x="278552" y="179340"/>
                  <a:pt x="386449" y="99837"/>
                </a:cubicBezTo>
                <a:close/>
              </a:path>
            </a:pathLst>
          </a:custGeom>
          <a:solidFill>
            <a:schemeClr val="bg1">
              <a:alpha val="39810"/>
            </a:schemeClr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0FFEE-ECEF-119D-740E-7E5D333BC03C}"/>
              </a:ext>
            </a:extLst>
          </p:cNvPr>
          <p:cNvSpPr txBox="1"/>
          <p:nvPr/>
        </p:nvSpPr>
        <p:spPr>
          <a:xfrm>
            <a:off x="15781110" y="8581864"/>
            <a:ext cx="7418660" cy="538609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4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r"/>
            <a:r>
              <a:rPr lang="en-US" sz="34400" b="0" dirty="0">
                <a:solidFill>
                  <a:schemeClr val="accent3">
                    <a:lumMod val="40000"/>
                    <a:lumOff val="60000"/>
                  </a:schemeClr>
                </a:solidFill>
                <a:latin typeface="Mulish Black" pitchFamily="2" charset="77"/>
              </a:rPr>
              <a:t>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FD208-4EBF-6404-6BDC-06CA92745420}"/>
              </a:ext>
            </a:extLst>
          </p:cNvPr>
          <p:cNvSpPr txBox="1"/>
          <p:nvPr/>
        </p:nvSpPr>
        <p:spPr>
          <a:xfrm>
            <a:off x="1910080" y="3828622"/>
            <a:ext cx="15186289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4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en-US" sz="9600" b="0" dirty="0">
                <a:latin typeface="Mulish Black" pitchFamily="2" charset="77"/>
              </a:rPr>
              <a:t>Auto Profanity Filtering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D8FF5-1742-B14E-304D-97E6F174C403}"/>
              </a:ext>
            </a:extLst>
          </p:cNvPr>
          <p:cNvSpPr txBox="1"/>
          <p:nvPr/>
        </p:nvSpPr>
        <p:spPr>
          <a:xfrm>
            <a:off x="750277" y="6155559"/>
            <a:ext cx="16764000" cy="37866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400" dirty="0">
                <a:solidFill>
                  <a:schemeClr val="bg2"/>
                </a:solidFill>
              </a:rPr>
              <a:t>Multi-lingual automated profanity filter to enhance user experience and allow for a family-friendly environment and ensures compliance with content regulations, thereby broadening audience reach and advertiser appeal</a:t>
            </a:r>
          </a:p>
        </p:txBody>
      </p:sp>
    </p:spTree>
    <p:extLst>
      <p:ext uri="{BB962C8B-B14F-4D97-AF65-F5344CB8AC3E}">
        <p14:creationId xmlns:p14="http://schemas.microsoft.com/office/powerpoint/2010/main" val="298683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069F4494-CE0E-4944-6485-112DF80491CD}"/>
              </a:ext>
            </a:extLst>
          </p:cNvPr>
          <p:cNvSpPr/>
          <p:nvPr/>
        </p:nvSpPr>
        <p:spPr>
          <a:xfrm flipH="1">
            <a:off x="12646025" y="-6857184"/>
            <a:ext cx="16001692" cy="14475283"/>
          </a:xfrm>
          <a:custGeom>
            <a:avLst/>
            <a:gdLst>
              <a:gd name="connsiteX0" fmla="*/ 16459 w 3170326"/>
              <a:gd name="connsiteY0" fmla="*/ 771778 h 2867907"/>
              <a:gd name="connsiteX1" fmla="*/ 124132 w 3170326"/>
              <a:gd name="connsiteY1" fmla="*/ 593312 h 2867907"/>
              <a:gd name="connsiteX2" fmla="*/ 516841 w 3170326"/>
              <a:gd name="connsiteY2" fmla="*/ 938266 h 2867907"/>
              <a:gd name="connsiteX3" fmla="*/ 604105 w 3170326"/>
              <a:gd name="connsiteY3" fmla="*/ 977788 h 2867907"/>
              <a:gd name="connsiteX4" fmla="*/ 715486 w 3170326"/>
              <a:gd name="connsiteY4" fmla="*/ 928792 h 2867907"/>
              <a:gd name="connsiteX5" fmla="*/ 970409 w 3170326"/>
              <a:gd name="connsiteY5" fmla="*/ 558304 h 2867907"/>
              <a:gd name="connsiteX6" fmla="*/ 1337160 w 3170326"/>
              <a:gd name="connsiteY6" fmla="*/ 213100 h 2867907"/>
              <a:gd name="connsiteX7" fmla="*/ 2221996 w 3170326"/>
              <a:gd name="connsiteY7" fmla="*/ 40915 h 2867907"/>
              <a:gd name="connsiteX8" fmla="*/ 2083637 w 3170326"/>
              <a:gd name="connsiteY8" fmla="*/ 465569 h 2867907"/>
              <a:gd name="connsiteX9" fmla="*/ 1653500 w 3170326"/>
              <a:gd name="connsiteY9" fmla="*/ 913139 h 2867907"/>
              <a:gd name="connsiteX10" fmla="*/ 1625410 w 3170326"/>
              <a:gd name="connsiteY10" fmla="*/ 994582 h 2867907"/>
              <a:gd name="connsiteX11" fmla="*/ 1707732 w 3170326"/>
              <a:gd name="connsiteY11" fmla="*/ 1062689 h 2867907"/>
              <a:gd name="connsiteX12" fmla="*/ 1819418 w 3170326"/>
              <a:gd name="connsiteY12" fmla="*/ 1038871 h 2867907"/>
              <a:gd name="connsiteX13" fmla="*/ 2406203 w 3170326"/>
              <a:gd name="connsiteY13" fmla="*/ 805733 h 2867907"/>
              <a:gd name="connsiteX14" fmla="*/ 3154895 w 3170326"/>
              <a:gd name="connsiteY14" fmla="*/ 1098720 h 2867907"/>
              <a:gd name="connsiteX15" fmla="*/ 2818202 w 3170326"/>
              <a:gd name="connsiteY15" fmla="*/ 1401924 h 2867907"/>
              <a:gd name="connsiteX16" fmla="*/ 2455178 w 3170326"/>
              <a:gd name="connsiteY16" fmla="*/ 1483680 h 2867907"/>
              <a:gd name="connsiteX17" fmla="*/ 1806119 w 3170326"/>
              <a:gd name="connsiteY17" fmla="*/ 1531885 h 2867907"/>
              <a:gd name="connsiteX18" fmla="*/ 1616978 w 3170326"/>
              <a:gd name="connsiteY18" fmla="*/ 1808240 h 2867907"/>
              <a:gd name="connsiteX19" fmla="*/ 1252138 w 3170326"/>
              <a:gd name="connsiteY19" fmla="*/ 2799106 h 2867907"/>
              <a:gd name="connsiteX20" fmla="*/ 961265 w 3170326"/>
              <a:gd name="connsiteY20" fmla="*/ 2752649 h 2867907"/>
              <a:gd name="connsiteX21" fmla="*/ 787331 w 3170326"/>
              <a:gd name="connsiteY21" fmla="*/ 1769796 h 2867907"/>
              <a:gd name="connsiteX22" fmla="*/ 128824 w 3170326"/>
              <a:gd name="connsiteY22" fmla="*/ 1595060 h 2867907"/>
              <a:gd name="connsiteX23" fmla="*/ 16459 w 3170326"/>
              <a:gd name="connsiteY23" fmla="*/ 771778 h 286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70326" h="2867907">
                <a:moveTo>
                  <a:pt x="16459" y="771778"/>
                </a:moveTo>
                <a:cubicBezTo>
                  <a:pt x="25269" y="706112"/>
                  <a:pt x="51676" y="613783"/>
                  <a:pt x="124132" y="593312"/>
                </a:cubicBezTo>
                <a:cubicBezTo>
                  <a:pt x="278553" y="549685"/>
                  <a:pt x="415930" y="862060"/>
                  <a:pt x="516841" y="938266"/>
                </a:cubicBezTo>
                <a:cubicBezTo>
                  <a:pt x="542671" y="957772"/>
                  <a:pt x="571848" y="975079"/>
                  <a:pt x="604105" y="977788"/>
                </a:cubicBezTo>
                <a:cubicBezTo>
                  <a:pt x="645918" y="981295"/>
                  <a:pt x="686612" y="959235"/>
                  <a:pt x="715486" y="928792"/>
                </a:cubicBezTo>
                <a:cubicBezTo>
                  <a:pt x="814984" y="823900"/>
                  <a:pt x="878242" y="672492"/>
                  <a:pt x="970409" y="558304"/>
                </a:cubicBezTo>
                <a:cubicBezTo>
                  <a:pt x="1076182" y="427269"/>
                  <a:pt x="1197450" y="307800"/>
                  <a:pt x="1337160" y="213100"/>
                </a:cubicBezTo>
                <a:cubicBezTo>
                  <a:pt x="1574601" y="52156"/>
                  <a:pt x="1939535" y="-65864"/>
                  <a:pt x="2221996" y="40915"/>
                </a:cubicBezTo>
                <a:cubicBezTo>
                  <a:pt x="2441566" y="123917"/>
                  <a:pt x="2166795" y="382795"/>
                  <a:pt x="2083637" y="465569"/>
                </a:cubicBezTo>
                <a:cubicBezTo>
                  <a:pt x="1937083" y="611441"/>
                  <a:pt x="1769407" y="739392"/>
                  <a:pt x="1653500" y="913139"/>
                </a:cubicBezTo>
                <a:cubicBezTo>
                  <a:pt x="1637188" y="937586"/>
                  <a:pt x="1621417" y="965470"/>
                  <a:pt x="1625410" y="994582"/>
                </a:cubicBezTo>
                <a:cubicBezTo>
                  <a:pt x="1630619" y="1032656"/>
                  <a:pt x="1669470" y="1058963"/>
                  <a:pt x="1707732" y="1062689"/>
                </a:cubicBezTo>
                <a:cubicBezTo>
                  <a:pt x="1745984" y="1066415"/>
                  <a:pt x="1783609" y="1052843"/>
                  <a:pt x="1819418" y="1038871"/>
                </a:cubicBezTo>
                <a:cubicBezTo>
                  <a:pt x="2015574" y="962315"/>
                  <a:pt x="2204695" y="866824"/>
                  <a:pt x="2406203" y="805733"/>
                </a:cubicBezTo>
                <a:cubicBezTo>
                  <a:pt x="2636961" y="735779"/>
                  <a:pt x="3277437" y="657610"/>
                  <a:pt x="3154895" y="1098720"/>
                </a:cubicBezTo>
                <a:cubicBezTo>
                  <a:pt x="3111567" y="1254694"/>
                  <a:pt x="2960849" y="1348187"/>
                  <a:pt x="2818202" y="1401924"/>
                </a:cubicBezTo>
                <a:cubicBezTo>
                  <a:pt x="2701564" y="1445843"/>
                  <a:pt x="2579383" y="1473358"/>
                  <a:pt x="2455178" y="1483680"/>
                </a:cubicBezTo>
                <a:cubicBezTo>
                  <a:pt x="2238252" y="1501671"/>
                  <a:pt x="2014072" y="1467561"/>
                  <a:pt x="1806119" y="1531885"/>
                </a:cubicBezTo>
                <a:cubicBezTo>
                  <a:pt x="1660972" y="1576793"/>
                  <a:pt x="1604459" y="1659841"/>
                  <a:pt x="1616978" y="1808240"/>
                </a:cubicBezTo>
                <a:cubicBezTo>
                  <a:pt x="1646437" y="2157474"/>
                  <a:pt x="1480216" y="2540923"/>
                  <a:pt x="1252138" y="2799106"/>
                </a:cubicBezTo>
                <a:cubicBezTo>
                  <a:pt x="1157335" y="2906428"/>
                  <a:pt x="1016646" y="2886127"/>
                  <a:pt x="961265" y="2752649"/>
                </a:cubicBezTo>
                <a:cubicBezTo>
                  <a:pt x="852565" y="2490683"/>
                  <a:pt x="1048758" y="1943296"/>
                  <a:pt x="787331" y="1769796"/>
                </a:cubicBezTo>
                <a:cubicBezTo>
                  <a:pt x="573497" y="1627888"/>
                  <a:pt x="281469" y="1879275"/>
                  <a:pt x="128824" y="1595060"/>
                </a:cubicBezTo>
                <a:cubicBezTo>
                  <a:pt x="-2053" y="1351381"/>
                  <a:pt x="-19758" y="1041751"/>
                  <a:pt x="16459" y="771778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496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cxnSp>
        <p:nvCxnSpPr>
          <p:cNvPr id="19" name="STRAIGHT LINE 01">
            <a:extLst>
              <a:ext uri="{FF2B5EF4-FFF2-40B4-BE49-F238E27FC236}">
                <a16:creationId xmlns:a16="http://schemas.microsoft.com/office/drawing/2014/main" id="{7232CDBB-FDC3-6A4F-8F65-9EDB3337C318}"/>
              </a:ext>
            </a:extLst>
          </p:cNvPr>
          <p:cNvCxnSpPr>
            <a:cxnSpLocks/>
          </p:cNvCxnSpPr>
          <p:nvPr/>
        </p:nvCxnSpPr>
        <p:spPr>
          <a:xfrm>
            <a:off x="15325080" y="6099750"/>
            <a:ext cx="2808175" cy="0"/>
          </a:xfrm>
          <a:prstGeom prst="line">
            <a:avLst/>
          </a:prstGeom>
          <a:ln w="63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43F14888-0507-F1D7-C832-150F47EDF10E}"/>
              </a:ext>
            </a:extLst>
          </p:cNvPr>
          <p:cNvSpPr/>
          <p:nvPr/>
        </p:nvSpPr>
        <p:spPr>
          <a:xfrm>
            <a:off x="19186747" y="9845477"/>
            <a:ext cx="5190903" cy="7535187"/>
          </a:xfrm>
          <a:custGeom>
            <a:avLst/>
            <a:gdLst>
              <a:gd name="connsiteX0" fmla="*/ 387804 w 1619078"/>
              <a:gd name="connsiteY0" fmla="*/ 2044666 h 2350276"/>
              <a:gd name="connsiteX1" fmla="*/ 42345 w 1619078"/>
              <a:gd name="connsiteY1" fmla="*/ 626563 h 2350276"/>
              <a:gd name="connsiteX2" fmla="*/ 298986 w 1619078"/>
              <a:gd name="connsiteY2" fmla="*/ 147173 h 2350276"/>
              <a:gd name="connsiteX3" fmla="*/ 809017 w 1619078"/>
              <a:gd name="connsiteY3" fmla="*/ 25804 h 2350276"/>
              <a:gd name="connsiteX4" fmla="*/ 1085319 w 1619078"/>
              <a:gd name="connsiteY4" fmla="*/ 307952 h 2350276"/>
              <a:gd name="connsiteX5" fmla="*/ 1137626 w 1619078"/>
              <a:gd name="connsiteY5" fmla="*/ 707118 h 2350276"/>
              <a:gd name="connsiteX6" fmla="*/ 1219532 w 1619078"/>
              <a:gd name="connsiteY6" fmla="*/ 1261171 h 2350276"/>
              <a:gd name="connsiteX7" fmla="*/ 1430077 w 1619078"/>
              <a:gd name="connsiteY7" fmla="*/ 1387057 h 2350276"/>
              <a:gd name="connsiteX8" fmla="*/ 1522086 w 1619078"/>
              <a:gd name="connsiteY8" fmla="*/ 2082741 h 2350276"/>
              <a:gd name="connsiteX9" fmla="*/ 387804 w 1619078"/>
              <a:gd name="connsiteY9" fmla="*/ 2044666 h 235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9078" h="2350276">
                <a:moveTo>
                  <a:pt x="387804" y="2044666"/>
                </a:moveTo>
                <a:cubicBezTo>
                  <a:pt x="57123" y="1662834"/>
                  <a:pt x="-75624" y="1117922"/>
                  <a:pt x="42345" y="626563"/>
                </a:cubicBezTo>
                <a:cubicBezTo>
                  <a:pt x="85307" y="447617"/>
                  <a:pt x="163086" y="271117"/>
                  <a:pt x="298986" y="147173"/>
                </a:cubicBezTo>
                <a:cubicBezTo>
                  <a:pt x="434887" y="23228"/>
                  <a:pt x="636778" y="-38544"/>
                  <a:pt x="809017" y="25804"/>
                </a:cubicBezTo>
                <a:cubicBezTo>
                  <a:pt x="935792" y="73167"/>
                  <a:pt x="1033183" y="182952"/>
                  <a:pt x="1085319" y="307952"/>
                </a:cubicBezTo>
                <a:cubicBezTo>
                  <a:pt x="1137465" y="432953"/>
                  <a:pt x="1148023" y="572056"/>
                  <a:pt x="1137626" y="707118"/>
                </a:cubicBezTo>
                <a:cubicBezTo>
                  <a:pt x="1122727" y="900554"/>
                  <a:pt x="1078003" y="1128625"/>
                  <a:pt x="1219532" y="1261171"/>
                </a:cubicBezTo>
                <a:cubicBezTo>
                  <a:pt x="1279392" y="1317235"/>
                  <a:pt x="1361544" y="1342018"/>
                  <a:pt x="1430077" y="1387057"/>
                </a:cubicBezTo>
                <a:cubicBezTo>
                  <a:pt x="1648507" y="1530572"/>
                  <a:pt x="1675452" y="1870989"/>
                  <a:pt x="1522086" y="2082741"/>
                </a:cubicBezTo>
                <a:cubicBezTo>
                  <a:pt x="1221778" y="2497355"/>
                  <a:pt x="684347" y="2387067"/>
                  <a:pt x="387804" y="2044666"/>
                </a:cubicBezTo>
                <a:close/>
              </a:path>
            </a:pathLst>
          </a:custGeom>
          <a:solidFill>
            <a:schemeClr val="accent5">
              <a:alpha val="30318"/>
            </a:schemeClr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0C07F57-A2B8-5560-9223-0CFE9DD13135}"/>
              </a:ext>
            </a:extLst>
          </p:cNvPr>
          <p:cNvSpPr/>
          <p:nvPr/>
        </p:nvSpPr>
        <p:spPr>
          <a:xfrm>
            <a:off x="17927011" y="11623084"/>
            <a:ext cx="4170477" cy="6048700"/>
          </a:xfrm>
          <a:custGeom>
            <a:avLst/>
            <a:gdLst>
              <a:gd name="connsiteX0" fmla="*/ 401778 w 1636054"/>
              <a:gd name="connsiteY0" fmla="*/ 121093 h 2372870"/>
              <a:gd name="connsiteX1" fmla="*/ 153620 w 1636054"/>
              <a:gd name="connsiteY1" fmla="*/ 414847 h 2372870"/>
              <a:gd name="connsiteX2" fmla="*/ 40671 w 1636054"/>
              <a:gd name="connsiteY2" fmla="*/ 784768 h 2372870"/>
              <a:gd name="connsiteX3" fmla="*/ 49565 w 1636054"/>
              <a:gd name="connsiteY3" fmla="*/ 1173609 h 2372870"/>
              <a:gd name="connsiteX4" fmla="*/ 143239 w 1636054"/>
              <a:gd name="connsiteY4" fmla="*/ 1552975 h 2372870"/>
              <a:gd name="connsiteX5" fmla="*/ 308814 w 1636054"/>
              <a:gd name="connsiteY5" fmla="*/ 1904987 h 2372870"/>
              <a:gd name="connsiteX6" fmla="*/ 571293 w 1636054"/>
              <a:gd name="connsiteY6" fmla="*/ 2186826 h 2372870"/>
              <a:gd name="connsiteX7" fmla="*/ 923219 w 1636054"/>
              <a:gd name="connsiteY7" fmla="*/ 2331271 h 2372870"/>
              <a:gd name="connsiteX8" fmla="*/ 1291614 w 1636054"/>
              <a:gd name="connsiteY8" fmla="*/ 2257009 h 2372870"/>
              <a:gd name="connsiteX9" fmla="*/ 1546078 w 1636054"/>
              <a:gd name="connsiteY9" fmla="*/ 1979078 h 2372870"/>
              <a:gd name="connsiteX10" fmla="*/ 1578861 w 1636054"/>
              <a:gd name="connsiteY10" fmla="*/ 1889076 h 2372870"/>
              <a:gd name="connsiteX11" fmla="*/ 1597323 w 1636054"/>
              <a:gd name="connsiteY11" fmla="*/ 1795012 h 2372870"/>
              <a:gd name="connsiteX12" fmla="*/ 1586453 w 1636054"/>
              <a:gd name="connsiteY12" fmla="*/ 1606278 h 2372870"/>
              <a:gd name="connsiteX13" fmla="*/ 1547329 w 1636054"/>
              <a:gd name="connsiteY13" fmla="*/ 1521750 h 2372870"/>
              <a:gd name="connsiteX14" fmla="*/ 1483943 w 1636054"/>
              <a:gd name="connsiteY14" fmla="*/ 1453200 h 2372870"/>
              <a:gd name="connsiteX15" fmla="*/ 1320189 w 1636054"/>
              <a:gd name="connsiteY15" fmla="*/ 1348681 h 2372870"/>
              <a:gd name="connsiteX16" fmla="*/ 1277644 w 1636054"/>
              <a:gd name="connsiteY16" fmla="*/ 1322077 h 2372870"/>
              <a:gd name="connsiteX17" fmla="*/ 1236738 w 1636054"/>
              <a:gd name="connsiteY17" fmla="*/ 1292683 h 2372870"/>
              <a:gd name="connsiteX18" fmla="*/ 1162083 w 1636054"/>
              <a:gd name="connsiteY18" fmla="*/ 1225138 h 2372870"/>
              <a:gd name="connsiteX19" fmla="*/ 1045432 w 1636054"/>
              <a:gd name="connsiteY19" fmla="*/ 1061699 h 2372870"/>
              <a:gd name="connsiteX20" fmla="*/ 982416 w 1636054"/>
              <a:gd name="connsiteY20" fmla="*/ 871004 h 2372870"/>
              <a:gd name="connsiteX21" fmla="*/ 976284 w 1636054"/>
              <a:gd name="connsiteY21" fmla="*/ 820977 h 2372870"/>
              <a:gd name="connsiteX22" fmla="*/ 974322 w 1636054"/>
              <a:gd name="connsiteY22" fmla="*/ 795844 h 2372870"/>
              <a:gd name="connsiteX23" fmla="*/ 974019 w 1636054"/>
              <a:gd name="connsiteY23" fmla="*/ 770570 h 2372870"/>
              <a:gd name="connsiteX24" fmla="*/ 973905 w 1636054"/>
              <a:gd name="connsiteY24" fmla="*/ 757935 h 2372870"/>
              <a:gd name="connsiteX25" fmla="*/ 974493 w 1636054"/>
              <a:gd name="connsiteY25" fmla="*/ 745389 h 2372870"/>
              <a:gd name="connsiteX26" fmla="*/ 975687 w 1636054"/>
              <a:gd name="connsiteY26" fmla="*/ 720299 h 2372870"/>
              <a:gd name="connsiteX27" fmla="*/ 980558 w 1636054"/>
              <a:gd name="connsiteY27" fmla="*/ 670621 h 2372870"/>
              <a:gd name="connsiteX28" fmla="*/ 1008176 w 1636054"/>
              <a:gd name="connsiteY28" fmla="*/ 475279 h 2372870"/>
              <a:gd name="connsiteX29" fmla="*/ 1013218 w 1636054"/>
              <a:gd name="connsiteY29" fmla="*/ 426767 h 2372870"/>
              <a:gd name="connsiteX30" fmla="*/ 1015095 w 1636054"/>
              <a:gd name="connsiteY30" fmla="*/ 402522 h 2372870"/>
              <a:gd name="connsiteX31" fmla="*/ 1015995 w 1636054"/>
              <a:gd name="connsiteY31" fmla="*/ 378311 h 2372870"/>
              <a:gd name="connsiteX32" fmla="*/ 1016422 w 1636054"/>
              <a:gd name="connsiteY32" fmla="*/ 366207 h 2372870"/>
              <a:gd name="connsiteX33" fmla="*/ 1016175 w 1636054"/>
              <a:gd name="connsiteY33" fmla="*/ 354152 h 2372870"/>
              <a:gd name="connsiteX34" fmla="*/ 1015701 w 1636054"/>
              <a:gd name="connsiteY34" fmla="*/ 330039 h 2372870"/>
              <a:gd name="connsiteX35" fmla="*/ 1013578 w 1636054"/>
              <a:gd name="connsiteY35" fmla="*/ 306135 h 2372870"/>
              <a:gd name="connsiteX36" fmla="*/ 1010555 w 1636054"/>
              <a:gd name="connsiteY36" fmla="*/ 282403 h 2372870"/>
              <a:gd name="connsiteX37" fmla="*/ 1006385 w 1636054"/>
              <a:gd name="connsiteY37" fmla="*/ 258893 h 2372870"/>
              <a:gd name="connsiteX38" fmla="*/ 1000148 w 1636054"/>
              <a:gd name="connsiteY38" fmla="*/ 235966 h 2372870"/>
              <a:gd name="connsiteX39" fmla="*/ 983819 w 1636054"/>
              <a:gd name="connsiteY39" fmla="*/ 191521 h 2372870"/>
              <a:gd name="connsiteX40" fmla="*/ 855539 w 1636054"/>
              <a:gd name="connsiteY40" fmla="*/ 58035 h 2372870"/>
              <a:gd name="connsiteX41" fmla="*/ 765255 w 1636054"/>
              <a:gd name="connsiteY41" fmla="*/ 29636 h 2372870"/>
              <a:gd name="connsiteX42" fmla="*/ 575104 w 1636054"/>
              <a:gd name="connsiteY42" fmla="*/ 40497 h 2372870"/>
              <a:gd name="connsiteX43" fmla="*/ 401778 w 1636054"/>
              <a:gd name="connsiteY43" fmla="*/ 121093 h 2372870"/>
              <a:gd name="connsiteX44" fmla="*/ 386449 w 1636054"/>
              <a:gd name="connsiteY44" fmla="*/ 99836 h 2372870"/>
              <a:gd name="connsiteX45" fmla="*/ 568927 w 1636054"/>
              <a:gd name="connsiteY45" fmla="*/ 16380 h 2372870"/>
              <a:gd name="connsiteX46" fmla="*/ 769283 w 1636054"/>
              <a:gd name="connsiteY46" fmla="*/ 5720 h 2372870"/>
              <a:gd name="connsiteX47" fmla="*/ 866173 w 1636054"/>
              <a:gd name="connsiteY47" fmla="*/ 36475 h 2372870"/>
              <a:gd name="connsiteX48" fmla="*/ 1006508 w 1636054"/>
              <a:gd name="connsiteY48" fmla="*/ 180869 h 2372870"/>
              <a:gd name="connsiteX49" fmla="*/ 1024411 w 1636054"/>
              <a:gd name="connsiteY49" fmla="*/ 228741 h 2372870"/>
              <a:gd name="connsiteX50" fmla="*/ 1031207 w 1636054"/>
              <a:gd name="connsiteY50" fmla="*/ 253330 h 2372870"/>
              <a:gd name="connsiteX51" fmla="*/ 1035803 w 1636054"/>
              <a:gd name="connsiteY51" fmla="*/ 278334 h 2372870"/>
              <a:gd name="connsiteX52" fmla="*/ 1039139 w 1636054"/>
              <a:gd name="connsiteY52" fmla="*/ 303444 h 2372870"/>
              <a:gd name="connsiteX53" fmla="*/ 1041490 w 1636054"/>
              <a:gd name="connsiteY53" fmla="*/ 328632 h 2372870"/>
              <a:gd name="connsiteX54" fmla="*/ 1042134 w 1636054"/>
              <a:gd name="connsiteY54" fmla="*/ 353805 h 2372870"/>
              <a:gd name="connsiteX55" fmla="*/ 1042447 w 1636054"/>
              <a:gd name="connsiteY55" fmla="*/ 366394 h 2372870"/>
              <a:gd name="connsiteX56" fmla="*/ 1042077 w 1636054"/>
              <a:gd name="connsiteY56" fmla="*/ 378923 h 2372870"/>
              <a:gd name="connsiteX57" fmla="*/ 1041272 w 1636054"/>
              <a:gd name="connsiteY57" fmla="*/ 403982 h 2372870"/>
              <a:gd name="connsiteX58" fmla="*/ 1039481 w 1636054"/>
              <a:gd name="connsiteY58" fmla="*/ 428894 h 2372870"/>
              <a:gd name="connsiteX59" fmla="*/ 1034590 w 1636054"/>
              <a:gd name="connsiteY59" fmla="*/ 478466 h 2372870"/>
              <a:gd name="connsiteX60" fmla="*/ 1008024 w 1636054"/>
              <a:gd name="connsiteY60" fmla="*/ 673748 h 2372870"/>
              <a:gd name="connsiteX61" fmla="*/ 1003523 w 1636054"/>
              <a:gd name="connsiteY61" fmla="*/ 722213 h 2372870"/>
              <a:gd name="connsiteX62" fmla="*/ 1002508 w 1636054"/>
              <a:gd name="connsiteY62" fmla="*/ 746374 h 2372870"/>
              <a:gd name="connsiteX63" fmla="*/ 1001997 w 1636054"/>
              <a:gd name="connsiteY63" fmla="*/ 758453 h 2372870"/>
              <a:gd name="connsiteX64" fmla="*/ 1002186 w 1636054"/>
              <a:gd name="connsiteY64" fmla="*/ 770465 h 2372870"/>
              <a:gd name="connsiteX65" fmla="*/ 1002575 w 1636054"/>
              <a:gd name="connsiteY65" fmla="*/ 794484 h 2372870"/>
              <a:gd name="connsiteX66" fmla="*/ 1004594 w 1636054"/>
              <a:gd name="connsiteY66" fmla="*/ 818490 h 2372870"/>
              <a:gd name="connsiteX67" fmla="*/ 1010697 w 1636054"/>
              <a:gd name="connsiteY67" fmla="*/ 866248 h 2372870"/>
              <a:gd name="connsiteX68" fmla="*/ 1071866 w 1636054"/>
              <a:gd name="connsiteY68" fmla="*/ 1048103 h 2372870"/>
              <a:gd name="connsiteX69" fmla="*/ 1184185 w 1636054"/>
              <a:gd name="connsiteY69" fmla="*/ 1203734 h 2372870"/>
              <a:gd name="connsiteX70" fmla="*/ 1255864 w 1636054"/>
              <a:gd name="connsiteY70" fmla="*/ 1267910 h 2372870"/>
              <a:gd name="connsiteX71" fmla="*/ 1295092 w 1636054"/>
              <a:gd name="connsiteY71" fmla="*/ 1295785 h 2372870"/>
              <a:gd name="connsiteX72" fmla="*/ 1336206 w 1636054"/>
              <a:gd name="connsiteY72" fmla="*/ 1321194 h 2372870"/>
              <a:gd name="connsiteX73" fmla="*/ 1504604 w 1636054"/>
              <a:gd name="connsiteY73" fmla="*/ 1427886 h 2372870"/>
              <a:gd name="connsiteX74" fmla="*/ 1574719 w 1636054"/>
              <a:gd name="connsiteY74" fmla="*/ 1503306 h 2372870"/>
              <a:gd name="connsiteX75" fmla="*/ 1618439 w 1636054"/>
              <a:gd name="connsiteY75" fmla="*/ 1596809 h 2372870"/>
              <a:gd name="connsiteX76" fmla="*/ 1631149 w 1636054"/>
              <a:gd name="connsiteY76" fmla="*/ 1799007 h 2372870"/>
              <a:gd name="connsiteX77" fmla="*/ 1612023 w 1636054"/>
              <a:gd name="connsiteY77" fmla="*/ 1898289 h 2372870"/>
              <a:gd name="connsiteX78" fmla="*/ 1577724 w 1636054"/>
              <a:gd name="connsiteY78" fmla="*/ 1993481 h 2372870"/>
              <a:gd name="connsiteX79" fmla="*/ 1309507 w 1636054"/>
              <a:gd name="connsiteY79" fmla="*/ 2288461 h 2372870"/>
              <a:gd name="connsiteX80" fmla="*/ 918821 w 1636054"/>
              <a:gd name="connsiteY80" fmla="*/ 2368615 h 2372870"/>
              <a:gd name="connsiteX81" fmla="*/ 549563 w 1636054"/>
              <a:gd name="connsiteY81" fmla="*/ 2216846 h 2372870"/>
              <a:gd name="connsiteX82" fmla="*/ 278661 w 1636054"/>
              <a:gd name="connsiteY82" fmla="*/ 1924418 h 2372870"/>
              <a:gd name="connsiteX83" fmla="*/ 110386 w 1636054"/>
              <a:gd name="connsiteY83" fmla="*/ 1564133 h 2372870"/>
              <a:gd name="connsiteX84" fmla="*/ 16820 w 1636054"/>
              <a:gd name="connsiteY84" fmla="*/ 1178401 h 2372870"/>
              <a:gd name="connsiteX85" fmla="*/ 10110 w 1636054"/>
              <a:gd name="connsiteY85" fmla="*/ 780994 h 2372870"/>
              <a:gd name="connsiteX86" fmla="*/ 128438 w 1636054"/>
              <a:gd name="connsiteY86" fmla="*/ 401508 h 2372870"/>
              <a:gd name="connsiteX87" fmla="*/ 386449 w 1636054"/>
              <a:gd name="connsiteY87" fmla="*/ 99837 h 237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36054" h="2372870">
                <a:moveTo>
                  <a:pt x="401778" y="121093"/>
                </a:moveTo>
                <a:cubicBezTo>
                  <a:pt x="297730" y="198749"/>
                  <a:pt x="212839" y="299238"/>
                  <a:pt x="153620" y="414847"/>
                </a:cubicBezTo>
                <a:cubicBezTo>
                  <a:pt x="93699" y="530206"/>
                  <a:pt x="55416" y="655586"/>
                  <a:pt x="40671" y="784768"/>
                </a:cubicBezTo>
                <a:cubicBezTo>
                  <a:pt x="26337" y="914201"/>
                  <a:pt x="29328" y="1044972"/>
                  <a:pt x="49565" y="1173609"/>
                </a:cubicBezTo>
                <a:cubicBezTo>
                  <a:pt x="69545" y="1302588"/>
                  <a:pt x="100892" y="1429537"/>
                  <a:pt x="143239" y="1552975"/>
                </a:cubicBezTo>
                <a:cubicBezTo>
                  <a:pt x="183894" y="1676631"/>
                  <a:pt x="239498" y="1794842"/>
                  <a:pt x="308814" y="1904987"/>
                </a:cubicBezTo>
                <a:cubicBezTo>
                  <a:pt x="377951" y="2014525"/>
                  <a:pt x="466981" y="2110116"/>
                  <a:pt x="571293" y="2186826"/>
                </a:cubicBezTo>
                <a:cubicBezTo>
                  <a:pt x="674690" y="2263679"/>
                  <a:pt x="795688" y="2313338"/>
                  <a:pt x="923219" y="2331271"/>
                </a:cubicBezTo>
                <a:cubicBezTo>
                  <a:pt x="1050787" y="2346527"/>
                  <a:pt x="1179882" y="2320502"/>
                  <a:pt x="1291614" y="2257009"/>
                </a:cubicBezTo>
                <a:cubicBezTo>
                  <a:pt x="1403459" y="2193382"/>
                  <a:pt x="1492482" y="2096150"/>
                  <a:pt x="1546078" y="1979078"/>
                </a:cubicBezTo>
                <a:cubicBezTo>
                  <a:pt x="1559176" y="1949912"/>
                  <a:pt x="1570132" y="1919836"/>
                  <a:pt x="1578861" y="1889076"/>
                </a:cubicBezTo>
                <a:cubicBezTo>
                  <a:pt x="1587419" y="1858240"/>
                  <a:pt x="1593599" y="1826797"/>
                  <a:pt x="1597323" y="1795012"/>
                </a:cubicBezTo>
                <a:cubicBezTo>
                  <a:pt x="1606498" y="1732012"/>
                  <a:pt x="1602801" y="1667808"/>
                  <a:pt x="1586453" y="1606278"/>
                </a:cubicBezTo>
                <a:cubicBezTo>
                  <a:pt x="1577762" y="1576277"/>
                  <a:pt x="1564569" y="1547776"/>
                  <a:pt x="1547329" y="1521750"/>
                </a:cubicBezTo>
                <a:cubicBezTo>
                  <a:pt x="1529701" y="1495896"/>
                  <a:pt x="1508338" y="1472792"/>
                  <a:pt x="1483943" y="1453200"/>
                </a:cubicBezTo>
                <a:cubicBezTo>
                  <a:pt x="1434744" y="1412810"/>
                  <a:pt x="1377121" y="1382126"/>
                  <a:pt x="1320189" y="1348681"/>
                </a:cubicBezTo>
                <a:cubicBezTo>
                  <a:pt x="1305906" y="1340521"/>
                  <a:pt x="1291813" y="1331005"/>
                  <a:pt x="1277644" y="1322077"/>
                </a:cubicBezTo>
                <a:cubicBezTo>
                  <a:pt x="1263655" y="1312807"/>
                  <a:pt x="1250263" y="1302607"/>
                  <a:pt x="1236738" y="1292683"/>
                </a:cubicBezTo>
                <a:cubicBezTo>
                  <a:pt x="1210305" y="1271942"/>
                  <a:pt x="1185360" y="1249370"/>
                  <a:pt x="1162083" y="1225138"/>
                </a:cubicBezTo>
                <a:cubicBezTo>
                  <a:pt x="1115235" y="1176816"/>
                  <a:pt x="1075913" y="1121720"/>
                  <a:pt x="1045432" y="1061699"/>
                </a:cubicBezTo>
                <a:cubicBezTo>
                  <a:pt x="1014640" y="1001802"/>
                  <a:pt x="993382" y="937464"/>
                  <a:pt x="982416" y="871004"/>
                </a:cubicBezTo>
                <a:cubicBezTo>
                  <a:pt x="980113" y="854354"/>
                  <a:pt x="977118" y="837788"/>
                  <a:pt x="976284" y="820977"/>
                </a:cubicBezTo>
                <a:lnTo>
                  <a:pt x="974322" y="795844"/>
                </a:lnTo>
                <a:lnTo>
                  <a:pt x="974019" y="770570"/>
                </a:lnTo>
                <a:lnTo>
                  <a:pt x="973905" y="757935"/>
                </a:lnTo>
                <a:lnTo>
                  <a:pt x="974493" y="745389"/>
                </a:lnTo>
                <a:lnTo>
                  <a:pt x="975687" y="720299"/>
                </a:lnTo>
                <a:cubicBezTo>
                  <a:pt x="977326" y="703743"/>
                  <a:pt x="978388" y="687040"/>
                  <a:pt x="980558" y="670621"/>
                </a:cubicBezTo>
                <a:cubicBezTo>
                  <a:pt x="988273" y="604714"/>
                  <a:pt x="1000300" y="539988"/>
                  <a:pt x="1008176" y="475279"/>
                </a:cubicBezTo>
                <a:cubicBezTo>
                  <a:pt x="1010024" y="459106"/>
                  <a:pt x="1012119" y="442927"/>
                  <a:pt x="1013218" y="426767"/>
                </a:cubicBezTo>
                <a:cubicBezTo>
                  <a:pt x="1013825" y="418686"/>
                  <a:pt x="1014668" y="410597"/>
                  <a:pt x="1015095" y="402522"/>
                </a:cubicBezTo>
                <a:lnTo>
                  <a:pt x="1015995" y="378311"/>
                </a:lnTo>
                <a:lnTo>
                  <a:pt x="1016422" y="366207"/>
                </a:lnTo>
                <a:lnTo>
                  <a:pt x="1016175" y="354152"/>
                </a:lnTo>
                <a:lnTo>
                  <a:pt x="1015701" y="330039"/>
                </a:lnTo>
                <a:lnTo>
                  <a:pt x="1013578" y="306135"/>
                </a:lnTo>
                <a:cubicBezTo>
                  <a:pt x="1013085" y="298167"/>
                  <a:pt x="1012081" y="290239"/>
                  <a:pt x="1010555" y="282403"/>
                </a:cubicBezTo>
                <a:lnTo>
                  <a:pt x="1006385" y="258893"/>
                </a:lnTo>
                <a:cubicBezTo>
                  <a:pt x="1004679" y="251146"/>
                  <a:pt x="1002186" y="243620"/>
                  <a:pt x="1000148" y="235966"/>
                </a:cubicBezTo>
                <a:cubicBezTo>
                  <a:pt x="995760" y="220783"/>
                  <a:pt x="990311" y="205931"/>
                  <a:pt x="983819" y="191521"/>
                </a:cubicBezTo>
                <a:cubicBezTo>
                  <a:pt x="957746" y="133530"/>
                  <a:pt x="912414" y="86364"/>
                  <a:pt x="855539" y="58035"/>
                </a:cubicBezTo>
                <a:cubicBezTo>
                  <a:pt x="826955" y="44298"/>
                  <a:pt x="796550" y="34735"/>
                  <a:pt x="765255" y="29636"/>
                </a:cubicBezTo>
                <a:cubicBezTo>
                  <a:pt x="701812" y="19952"/>
                  <a:pt x="637041" y="23652"/>
                  <a:pt x="575104" y="40497"/>
                </a:cubicBezTo>
                <a:cubicBezTo>
                  <a:pt x="512883" y="56500"/>
                  <a:pt x="454130" y="83820"/>
                  <a:pt x="401778" y="121093"/>
                </a:cubicBezTo>
                <a:close/>
                <a:moveTo>
                  <a:pt x="386449" y="99836"/>
                </a:moveTo>
                <a:cubicBezTo>
                  <a:pt x="441643" y="61041"/>
                  <a:pt x="503500" y="32751"/>
                  <a:pt x="568927" y="16380"/>
                </a:cubicBezTo>
                <a:cubicBezTo>
                  <a:pt x="634268" y="-945"/>
                  <a:pt x="702476" y="-4575"/>
                  <a:pt x="769283" y="5720"/>
                </a:cubicBezTo>
                <a:cubicBezTo>
                  <a:pt x="802881" y="11278"/>
                  <a:pt x="835513" y="21635"/>
                  <a:pt x="866173" y="36475"/>
                </a:cubicBezTo>
                <a:cubicBezTo>
                  <a:pt x="928185" y="66967"/>
                  <a:pt x="977762" y="117978"/>
                  <a:pt x="1006508" y="180869"/>
                </a:cubicBezTo>
                <a:cubicBezTo>
                  <a:pt x="1013597" y="196381"/>
                  <a:pt x="1019578" y="212378"/>
                  <a:pt x="1024411" y="228741"/>
                </a:cubicBezTo>
                <a:cubicBezTo>
                  <a:pt x="1026657" y="236938"/>
                  <a:pt x="1029340" y="245060"/>
                  <a:pt x="1031207" y="253330"/>
                </a:cubicBezTo>
                <a:lnTo>
                  <a:pt x="1035803" y="278334"/>
                </a:lnTo>
                <a:cubicBezTo>
                  <a:pt x="1037443" y="286625"/>
                  <a:pt x="1038561" y="295012"/>
                  <a:pt x="1039139" y="303444"/>
                </a:cubicBezTo>
                <a:lnTo>
                  <a:pt x="1041490" y="328632"/>
                </a:lnTo>
                <a:lnTo>
                  <a:pt x="1042134" y="353805"/>
                </a:lnTo>
                <a:lnTo>
                  <a:pt x="1042447" y="366394"/>
                </a:lnTo>
                <a:lnTo>
                  <a:pt x="1042077" y="378923"/>
                </a:lnTo>
                <a:lnTo>
                  <a:pt x="1041272" y="403982"/>
                </a:lnTo>
                <a:cubicBezTo>
                  <a:pt x="1040874" y="412316"/>
                  <a:pt x="1040068" y="420588"/>
                  <a:pt x="1039481" y="428894"/>
                </a:cubicBezTo>
                <a:cubicBezTo>
                  <a:pt x="1038429" y="445541"/>
                  <a:pt x="1036391" y="461977"/>
                  <a:pt x="1034590" y="478466"/>
                </a:cubicBezTo>
                <a:cubicBezTo>
                  <a:pt x="1026904" y="544309"/>
                  <a:pt x="1015237" y="609021"/>
                  <a:pt x="1008024" y="673748"/>
                </a:cubicBezTo>
                <a:cubicBezTo>
                  <a:pt x="1005968" y="689928"/>
                  <a:pt x="1005048" y="706060"/>
                  <a:pt x="1003523" y="722213"/>
                </a:cubicBezTo>
                <a:lnTo>
                  <a:pt x="1002508" y="746374"/>
                </a:lnTo>
                <a:lnTo>
                  <a:pt x="1001997" y="758453"/>
                </a:lnTo>
                <a:lnTo>
                  <a:pt x="1002186" y="770465"/>
                </a:lnTo>
                <a:lnTo>
                  <a:pt x="1002575" y="794484"/>
                </a:lnTo>
                <a:lnTo>
                  <a:pt x="1004594" y="818490"/>
                </a:lnTo>
                <a:cubicBezTo>
                  <a:pt x="1005446" y="834547"/>
                  <a:pt x="1008432" y="850359"/>
                  <a:pt x="1010697" y="866248"/>
                </a:cubicBezTo>
                <a:cubicBezTo>
                  <a:pt x="1021511" y="929685"/>
                  <a:pt x="1042144" y="991042"/>
                  <a:pt x="1071866" y="1048103"/>
                </a:cubicBezTo>
                <a:cubicBezTo>
                  <a:pt x="1101294" y="1105325"/>
                  <a:pt x="1139157" y="1157783"/>
                  <a:pt x="1184185" y="1203734"/>
                </a:cubicBezTo>
                <a:cubicBezTo>
                  <a:pt x="1206552" y="1226770"/>
                  <a:pt x="1230502" y="1248222"/>
                  <a:pt x="1255864" y="1267910"/>
                </a:cubicBezTo>
                <a:cubicBezTo>
                  <a:pt x="1268848" y="1277313"/>
                  <a:pt x="1281672" y="1287000"/>
                  <a:pt x="1295092" y="1295785"/>
                </a:cubicBezTo>
                <a:cubicBezTo>
                  <a:pt x="1308758" y="1304277"/>
                  <a:pt x="1321923" y="1313129"/>
                  <a:pt x="1336206" y="1321194"/>
                </a:cubicBezTo>
                <a:cubicBezTo>
                  <a:pt x="1392522" y="1353918"/>
                  <a:pt x="1451814" y="1384906"/>
                  <a:pt x="1504604" y="1427886"/>
                </a:cubicBezTo>
                <a:cubicBezTo>
                  <a:pt x="1531558" y="1449424"/>
                  <a:pt x="1555186" y="1474842"/>
                  <a:pt x="1574719" y="1503306"/>
                </a:cubicBezTo>
                <a:cubicBezTo>
                  <a:pt x="1593940" y="1532073"/>
                  <a:pt x="1608687" y="1563602"/>
                  <a:pt x="1618439" y="1596809"/>
                </a:cubicBezTo>
                <a:cubicBezTo>
                  <a:pt x="1636324" y="1662646"/>
                  <a:pt x="1640646" y="1731443"/>
                  <a:pt x="1631149" y="1799007"/>
                </a:cubicBezTo>
                <a:cubicBezTo>
                  <a:pt x="1627329" y="1832537"/>
                  <a:pt x="1620932" y="1865736"/>
                  <a:pt x="1612023" y="1898289"/>
                </a:cubicBezTo>
                <a:cubicBezTo>
                  <a:pt x="1602915" y="1930813"/>
                  <a:pt x="1591457" y="1962626"/>
                  <a:pt x="1577724" y="1993481"/>
                </a:cubicBezTo>
                <a:cubicBezTo>
                  <a:pt x="1521446" y="2117545"/>
                  <a:pt x="1427617" y="2220736"/>
                  <a:pt x="1309507" y="2288461"/>
                </a:cubicBezTo>
                <a:cubicBezTo>
                  <a:pt x="1191170" y="2356243"/>
                  <a:pt x="1054256" y="2384337"/>
                  <a:pt x="918821" y="2368615"/>
                </a:cubicBezTo>
                <a:cubicBezTo>
                  <a:pt x="784182" y="2352248"/>
                  <a:pt x="657562" y="2295691"/>
                  <a:pt x="549563" y="2216846"/>
                </a:cubicBezTo>
                <a:cubicBezTo>
                  <a:pt x="441809" y="2137166"/>
                  <a:pt x="349924" y="2037979"/>
                  <a:pt x="278661" y="1924418"/>
                </a:cubicBezTo>
                <a:cubicBezTo>
                  <a:pt x="208108" y="1811635"/>
                  <a:pt x="151597" y="1690645"/>
                  <a:pt x="110386" y="1564133"/>
                </a:cubicBezTo>
                <a:cubicBezTo>
                  <a:pt x="67624" y="1438645"/>
                  <a:pt x="36308" y="1309543"/>
                  <a:pt x="16820" y="1178401"/>
                </a:cubicBezTo>
                <a:cubicBezTo>
                  <a:pt x="-3076" y="1046822"/>
                  <a:pt x="-5332" y="913171"/>
                  <a:pt x="10110" y="780994"/>
                </a:cubicBezTo>
                <a:cubicBezTo>
                  <a:pt x="26054" y="648322"/>
                  <a:pt x="66159" y="519700"/>
                  <a:pt x="128438" y="401508"/>
                </a:cubicBezTo>
                <a:cubicBezTo>
                  <a:pt x="190290" y="282537"/>
                  <a:pt x="278552" y="179340"/>
                  <a:pt x="386449" y="99837"/>
                </a:cubicBezTo>
                <a:close/>
              </a:path>
            </a:pathLst>
          </a:custGeom>
          <a:solidFill>
            <a:schemeClr val="accent4"/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4F832-CE1B-1E92-75FA-9BE2B0E46C81}"/>
              </a:ext>
            </a:extLst>
          </p:cNvPr>
          <p:cNvSpPr txBox="1"/>
          <p:nvPr/>
        </p:nvSpPr>
        <p:spPr>
          <a:xfrm>
            <a:off x="15325080" y="4383317"/>
            <a:ext cx="8207469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r">
              <a:defRPr sz="9600" b="1" u="none" strike="noStrike">
                <a:solidFill>
                  <a:schemeClr val="tx2"/>
                </a:solidFill>
                <a:effectLst/>
                <a:latin typeface="Mulish Black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l"/>
            <a:r>
              <a:rPr lang="en-US" sz="7400" b="0" dirty="0"/>
              <a:t>UI/UX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2E729-F2D1-9090-0975-9DA384890E26}"/>
              </a:ext>
            </a:extLst>
          </p:cNvPr>
          <p:cNvSpPr txBox="1"/>
          <p:nvPr/>
        </p:nvSpPr>
        <p:spPr>
          <a:xfrm>
            <a:off x="15325081" y="6484262"/>
            <a:ext cx="7778760" cy="31227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ulish Light" pitchFamily="2" charset="77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600" dirty="0">
                <a:solidFill>
                  <a:schemeClr val="tx2"/>
                </a:solidFill>
              </a:rPr>
              <a:t>The simplicity of the concept design is enhanced by the clean layout and straightforward options, making it user-friendly and easy to navigate.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5F765F-6EC0-9990-9FB5-AEB99CDE9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68" y="2277983"/>
            <a:ext cx="14705604" cy="891833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97104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F96B0D56-1AC9-9763-3FF4-CA929BCB6112}"/>
              </a:ext>
            </a:extLst>
          </p:cNvPr>
          <p:cNvSpPr/>
          <p:nvPr/>
        </p:nvSpPr>
        <p:spPr>
          <a:xfrm>
            <a:off x="-6095692" y="6345706"/>
            <a:ext cx="16001692" cy="14475283"/>
          </a:xfrm>
          <a:custGeom>
            <a:avLst/>
            <a:gdLst>
              <a:gd name="connsiteX0" fmla="*/ 16459 w 3170326"/>
              <a:gd name="connsiteY0" fmla="*/ 771778 h 2867907"/>
              <a:gd name="connsiteX1" fmla="*/ 124132 w 3170326"/>
              <a:gd name="connsiteY1" fmla="*/ 593312 h 2867907"/>
              <a:gd name="connsiteX2" fmla="*/ 516841 w 3170326"/>
              <a:gd name="connsiteY2" fmla="*/ 938266 h 2867907"/>
              <a:gd name="connsiteX3" fmla="*/ 604105 w 3170326"/>
              <a:gd name="connsiteY3" fmla="*/ 977788 h 2867907"/>
              <a:gd name="connsiteX4" fmla="*/ 715486 w 3170326"/>
              <a:gd name="connsiteY4" fmla="*/ 928792 h 2867907"/>
              <a:gd name="connsiteX5" fmla="*/ 970409 w 3170326"/>
              <a:gd name="connsiteY5" fmla="*/ 558304 h 2867907"/>
              <a:gd name="connsiteX6" fmla="*/ 1337160 w 3170326"/>
              <a:gd name="connsiteY6" fmla="*/ 213100 h 2867907"/>
              <a:gd name="connsiteX7" fmla="*/ 2221996 w 3170326"/>
              <a:gd name="connsiteY7" fmla="*/ 40915 h 2867907"/>
              <a:gd name="connsiteX8" fmla="*/ 2083637 w 3170326"/>
              <a:gd name="connsiteY8" fmla="*/ 465569 h 2867907"/>
              <a:gd name="connsiteX9" fmla="*/ 1653500 w 3170326"/>
              <a:gd name="connsiteY9" fmla="*/ 913139 h 2867907"/>
              <a:gd name="connsiteX10" fmla="*/ 1625410 w 3170326"/>
              <a:gd name="connsiteY10" fmla="*/ 994582 h 2867907"/>
              <a:gd name="connsiteX11" fmla="*/ 1707732 w 3170326"/>
              <a:gd name="connsiteY11" fmla="*/ 1062689 h 2867907"/>
              <a:gd name="connsiteX12" fmla="*/ 1819418 w 3170326"/>
              <a:gd name="connsiteY12" fmla="*/ 1038871 h 2867907"/>
              <a:gd name="connsiteX13" fmla="*/ 2406203 w 3170326"/>
              <a:gd name="connsiteY13" fmla="*/ 805733 h 2867907"/>
              <a:gd name="connsiteX14" fmla="*/ 3154895 w 3170326"/>
              <a:gd name="connsiteY14" fmla="*/ 1098720 h 2867907"/>
              <a:gd name="connsiteX15" fmla="*/ 2818202 w 3170326"/>
              <a:gd name="connsiteY15" fmla="*/ 1401924 h 2867907"/>
              <a:gd name="connsiteX16" fmla="*/ 2455178 w 3170326"/>
              <a:gd name="connsiteY16" fmla="*/ 1483680 h 2867907"/>
              <a:gd name="connsiteX17" fmla="*/ 1806119 w 3170326"/>
              <a:gd name="connsiteY17" fmla="*/ 1531885 h 2867907"/>
              <a:gd name="connsiteX18" fmla="*/ 1616978 w 3170326"/>
              <a:gd name="connsiteY18" fmla="*/ 1808240 h 2867907"/>
              <a:gd name="connsiteX19" fmla="*/ 1252138 w 3170326"/>
              <a:gd name="connsiteY19" fmla="*/ 2799106 h 2867907"/>
              <a:gd name="connsiteX20" fmla="*/ 961265 w 3170326"/>
              <a:gd name="connsiteY20" fmla="*/ 2752649 h 2867907"/>
              <a:gd name="connsiteX21" fmla="*/ 787331 w 3170326"/>
              <a:gd name="connsiteY21" fmla="*/ 1769796 h 2867907"/>
              <a:gd name="connsiteX22" fmla="*/ 128824 w 3170326"/>
              <a:gd name="connsiteY22" fmla="*/ 1595060 h 2867907"/>
              <a:gd name="connsiteX23" fmla="*/ 16459 w 3170326"/>
              <a:gd name="connsiteY23" fmla="*/ 771778 h 286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70326" h="2867907">
                <a:moveTo>
                  <a:pt x="16459" y="771778"/>
                </a:moveTo>
                <a:cubicBezTo>
                  <a:pt x="25269" y="706112"/>
                  <a:pt x="51676" y="613783"/>
                  <a:pt x="124132" y="593312"/>
                </a:cubicBezTo>
                <a:cubicBezTo>
                  <a:pt x="278553" y="549685"/>
                  <a:pt x="415930" y="862060"/>
                  <a:pt x="516841" y="938266"/>
                </a:cubicBezTo>
                <a:cubicBezTo>
                  <a:pt x="542671" y="957772"/>
                  <a:pt x="571848" y="975079"/>
                  <a:pt x="604105" y="977788"/>
                </a:cubicBezTo>
                <a:cubicBezTo>
                  <a:pt x="645918" y="981295"/>
                  <a:pt x="686612" y="959235"/>
                  <a:pt x="715486" y="928792"/>
                </a:cubicBezTo>
                <a:cubicBezTo>
                  <a:pt x="814984" y="823900"/>
                  <a:pt x="878242" y="672492"/>
                  <a:pt x="970409" y="558304"/>
                </a:cubicBezTo>
                <a:cubicBezTo>
                  <a:pt x="1076182" y="427269"/>
                  <a:pt x="1197450" y="307800"/>
                  <a:pt x="1337160" y="213100"/>
                </a:cubicBezTo>
                <a:cubicBezTo>
                  <a:pt x="1574601" y="52156"/>
                  <a:pt x="1939535" y="-65864"/>
                  <a:pt x="2221996" y="40915"/>
                </a:cubicBezTo>
                <a:cubicBezTo>
                  <a:pt x="2441566" y="123917"/>
                  <a:pt x="2166795" y="382795"/>
                  <a:pt x="2083637" y="465569"/>
                </a:cubicBezTo>
                <a:cubicBezTo>
                  <a:pt x="1937083" y="611441"/>
                  <a:pt x="1769407" y="739392"/>
                  <a:pt x="1653500" y="913139"/>
                </a:cubicBezTo>
                <a:cubicBezTo>
                  <a:pt x="1637188" y="937586"/>
                  <a:pt x="1621417" y="965470"/>
                  <a:pt x="1625410" y="994582"/>
                </a:cubicBezTo>
                <a:cubicBezTo>
                  <a:pt x="1630619" y="1032656"/>
                  <a:pt x="1669470" y="1058963"/>
                  <a:pt x="1707732" y="1062689"/>
                </a:cubicBezTo>
                <a:cubicBezTo>
                  <a:pt x="1745984" y="1066415"/>
                  <a:pt x="1783609" y="1052843"/>
                  <a:pt x="1819418" y="1038871"/>
                </a:cubicBezTo>
                <a:cubicBezTo>
                  <a:pt x="2015574" y="962315"/>
                  <a:pt x="2204695" y="866824"/>
                  <a:pt x="2406203" y="805733"/>
                </a:cubicBezTo>
                <a:cubicBezTo>
                  <a:pt x="2636961" y="735779"/>
                  <a:pt x="3277437" y="657610"/>
                  <a:pt x="3154895" y="1098720"/>
                </a:cubicBezTo>
                <a:cubicBezTo>
                  <a:pt x="3111567" y="1254694"/>
                  <a:pt x="2960849" y="1348187"/>
                  <a:pt x="2818202" y="1401924"/>
                </a:cubicBezTo>
                <a:cubicBezTo>
                  <a:pt x="2701564" y="1445843"/>
                  <a:pt x="2579383" y="1473358"/>
                  <a:pt x="2455178" y="1483680"/>
                </a:cubicBezTo>
                <a:cubicBezTo>
                  <a:pt x="2238252" y="1501671"/>
                  <a:pt x="2014072" y="1467561"/>
                  <a:pt x="1806119" y="1531885"/>
                </a:cubicBezTo>
                <a:cubicBezTo>
                  <a:pt x="1660972" y="1576793"/>
                  <a:pt x="1604459" y="1659841"/>
                  <a:pt x="1616978" y="1808240"/>
                </a:cubicBezTo>
                <a:cubicBezTo>
                  <a:pt x="1646437" y="2157474"/>
                  <a:pt x="1480216" y="2540923"/>
                  <a:pt x="1252138" y="2799106"/>
                </a:cubicBezTo>
                <a:cubicBezTo>
                  <a:pt x="1157335" y="2906428"/>
                  <a:pt x="1016646" y="2886127"/>
                  <a:pt x="961265" y="2752649"/>
                </a:cubicBezTo>
                <a:cubicBezTo>
                  <a:pt x="852565" y="2490683"/>
                  <a:pt x="1048758" y="1943296"/>
                  <a:pt x="787331" y="1769796"/>
                </a:cubicBezTo>
                <a:cubicBezTo>
                  <a:pt x="573497" y="1627888"/>
                  <a:pt x="281469" y="1879275"/>
                  <a:pt x="128824" y="1595060"/>
                </a:cubicBezTo>
                <a:cubicBezTo>
                  <a:pt x="-2053" y="1351381"/>
                  <a:pt x="-19758" y="1041751"/>
                  <a:pt x="16459" y="77177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496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C6F2BF-95B1-EE87-4E64-5F867CECAE42}"/>
              </a:ext>
            </a:extLst>
          </p:cNvPr>
          <p:cNvGrpSpPr/>
          <p:nvPr/>
        </p:nvGrpSpPr>
        <p:grpSpPr>
          <a:xfrm>
            <a:off x="20109661" y="2758894"/>
            <a:ext cx="770100" cy="1087657"/>
            <a:chOff x="28893234" y="10016980"/>
            <a:chExt cx="770100" cy="1087657"/>
          </a:xfrm>
          <a:solidFill>
            <a:schemeClr val="accent4"/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DA19E53-56B9-578D-6B2B-BB6E301FB609}"/>
                </a:ext>
              </a:extLst>
            </p:cNvPr>
            <p:cNvSpPr/>
            <p:nvPr/>
          </p:nvSpPr>
          <p:spPr>
            <a:xfrm>
              <a:off x="28893234" y="10016980"/>
              <a:ext cx="521225" cy="664035"/>
            </a:xfrm>
            <a:custGeom>
              <a:avLst/>
              <a:gdLst>
                <a:gd name="connsiteX0" fmla="*/ 10727 w 521225"/>
                <a:gd name="connsiteY0" fmla="*/ 358120 h 664035"/>
                <a:gd name="connsiteX1" fmla="*/ 131127 w 521225"/>
                <a:gd name="connsiteY1" fmla="*/ 301922 h 664035"/>
                <a:gd name="connsiteX2" fmla="*/ 210459 w 521225"/>
                <a:gd name="connsiteY2" fmla="*/ 284066 h 664035"/>
                <a:gd name="connsiteX3" fmla="*/ 267595 w 521225"/>
                <a:gd name="connsiteY3" fmla="*/ 0 h 664035"/>
                <a:gd name="connsiteX4" fmla="*/ 291510 w 521225"/>
                <a:gd name="connsiteY4" fmla="*/ 13276 h 664035"/>
                <a:gd name="connsiteX5" fmla="*/ 297678 w 521225"/>
                <a:gd name="connsiteY5" fmla="*/ 31451 h 664035"/>
                <a:gd name="connsiteX6" fmla="*/ 320565 w 521225"/>
                <a:gd name="connsiteY6" fmla="*/ 283827 h 664035"/>
                <a:gd name="connsiteX7" fmla="*/ 484654 w 521225"/>
                <a:gd name="connsiteY7" fmla="*/ 298889 h 664035"/>
                <a:gd name="connsiteX8" fmla="*/ 503917 w 521225"/>
                <a:gd name="connsiteY8" fmla="*/ 354829 h 664035"/>
                <a:gd name="connsiteX9" fmla="*/ 309863 w 521225"/>
                <a:gd name="connsiteY9" fmla="*/ 394993 h 664035"/>
                <a:gd name="connsiteX10" fmla="*/ 233044 w 521225"/>
                <a:gd name="connsiteY10" fmla="*/ 649736 h 664035"/>
                <a:gd name="connsiteX11" fmla="*/ 211279 w 521225"/>
                <a:gd name="connsiteY11" fmla="*/ 564125 h 664035"/>
                <a:gd name="connsiteX12" fmla="*/ 199277 w 521225"/>
                <a:gd name="connsiteY12" fmla="*/ 419377 h 664035"/>
                <a:gd name="connsiteX13" fmla="*/ 10727 w 521225"/>
                <a:gd name="connsiteY13" fmla="*/ 358120 h 664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1225" h="664035">
                  <a:moveTo>
                    <a:pt x="10727" y="358120"/>
                  </a:moveTo>
                  <a:cubicBezTo>
                    <a:pt x="-3451" y="353019"/>
                    <a:pt x="-29255" y="301279"/>
                    <a:pt x="131127" y="301922"/>
                  </a:cubicBezTo>
                  <a:cubicBezTo>
                    <a:pt x="169672" y="302077"/>
                    <a:pt x="203674" y="317884"/>
                    <a:pt x="210459" y="284066"/>
                  </a:cubicBezTo>
                  <a:cubicBezTo>
                    <a:pt x="218786" y="242557"/>
                    <a:pt x="212361" y="0"/>
                    <a:pt x="267595" y="0"/>
                  </a:cubicBezTo>
                  <a:cubicBezTo>
                    <a:pt x="277284" y="88"/>
                    <a:pt x="286275" y="5080"/>
                    <a:pt x="291510" y="13276"/>
                  </a:cubicBezTo>
                  <a:cubicBezTo>
                    <a:pt x="294602" y="18927"/>
                    <a:pt x="296689" y="25078"/>
                    <a:pt x="297678" y="31451"/>
                  </a:cubicBezTo>
                  <a:cubicBezTo>
                    <a:pt x="309941" y="89413"/>
                    <a:pt x="297082" y="271531"/>
                    <a:pt x="320565" y="283827"/>
                  </a:cubicBezTo>
                  <a:cubicBezTo>
                    <a:pt x="343490" y="295830"/>
                    <a:pt x="461862" y="293328"/>
                    <a:pt x="484654" y="298889"/>
                  </a:cubicBezTo>
                  <a:cubicBezTo>
                    <a:pt x="521016" y="307758"/>
                    <a:pt x="535346" y="336598"/>
                    <a:pt x="503917" y="354829"/>
                  </a:cubicBezTo>
                  <a:cubicBezTo>
                    <a:pt x="471232" y="373790"/>
                    <a:pt x="319197" y="357912"/>
                    <a:pt x="309863" y="394993"/>
                  </a:cubicBezTo>
                  <a:cubicBezTo>
                    <a:pt x="300132" y="433650"/>
                    <a:pt x="287034" y="732074"/>
                    <a:pt x="233044" y="649736"/>
                  </a:cubicBezTo>
                  <a:cubicBezTo>
                    <a:pt x="216847" y="625035"/>
                    <a:pt x="216555" y="592639"/>
                    <a:pt x="211279" y="564125"/>
                  </a:cubicBezTo>
                  <a:cubicBezTo>
                    <a:pt x="204576" y="527895"/>
                    <a:pt x="206543" y="455485"/>
                    <a:pt x="199277" y="419377"/>
                  </a:cubicBezTo>
                  <a:cubicBezTo>
                    <a:pt x="187153" y="359132"/>
                    <a:pt x="97261" y="389254"/>
                    <a:pt x="10727" y="358120"/>
                  </a:cubicBezTo>
                  <a:close/>
                </a:path>
              </a:pathLst>
            </a:custGeom>
            <a:grpFill/>
            <a:ln w="9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 dirty="0">
                <a:latin typeface="Mulish Light" pitchFamily="2" charset="77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3674FE9-BC20-CD52-FF8D-3FCE4D922FD2}"/>
                </a:ext>
              </a:extLst>
            </p:cNvPr>
            <p:cNvSpPr/>
            <p:nvPr/>
          </p:nvSpPr>
          <p:spPr>
            <a:xfrm>
              <a:off x="29187305" y="10545734"/>
              <a:ext cx="476029" cy="558903"/>
            </a:xfrm>
            <a:custGeom>
              <a:avLst/>
              <a:gdLst>
                <a:gd name="connsiteX0" fmla="*/ 474815 w 476029"/>
                <a:gd name="connsiteY0" fmla="*/ 261415 h 558903"/>
                <a:gd name="connsiteX1" fmla="*/ 467438 w 476029"/>
                <a:gd name="connsiteY1" fmla="*/ 254466 h 558903"/>
                <a:gd name="connsiteX2" fmla="*/ 310365 w 476029"/>
                <a:gd name="connsiteY2" fmla="*/ 246871 h 558903"/>
                <a:gd name="connsiteX3" fmla="*/ 268621 w 476029"/>
                <a:gd name="connsiteY3" fmla="*/ 210777 h 558903"/>
                <a:gd name="connsiteX4" fmla="*/ 246573 w 476029"/>
                <a:gd name="connsiteY4" fmla="*/ 32852 h 558903"/>
                <a:gd name="connsiteX5" fmla="*/ 245467 w 476029"/>
                <a:gd name="connsiteY5" fmla="*/ 11559 h 558903"/>
                <a:gd name="connsiteX6" fmla="*/ 230553 w 476029"/>
                <a:gd name="connsiteY6" fmla="*/ 120 h 558903"/>
                <a:gd name="connsiteX7" fmla="*/ 219983 w 476029"/>
                <a:gd name="connsiteY7" fmla="*/ 8439 h 558903"/>
                <a:gd name="connsiteX8" fmla="*/ 210190 w 476029"/>
                <a:gd name="connsiteY8" fmla="*/ 99601 h 558903"/>
                <a:gd name="connsiteX9" fmla="*/ 190682 w 476029"/>
                <a:gd name="connsiteY9" fmla="*/ 231134 h 558903"/>
                <a:gd name="connsiteX10" fmla="*/ 141165 w 476029"/>
                <a:gd name="connsiteY10" fmla="*/ 256921 h 558903"/>
                <a:gd name="connsiteX11" fmla="*/ 22204 w 476029"/>
                <a:gd name="connsiteY11" fmla="*/ 285672 h 558903"/>
                <a:gd name="connsiteX12" fmla="*/ 11222 w 476029"/>
                <a:gd name="connsiteY12" fmla="*/ 288475 h 558903"/>
                <a:gd name="connsiteX13" fmla="*/ 512 w 476029"/>
                <a:gd name="connsiteY13" fmla="*/ 307051 h 558903"/>
                <a:gd name="connsiteX14" fmla="*/ 11829 w 476029"/>
                <a:gd name="connsiteY14" fmla="*/ 317967 h 558903"/>
                <a:gd name="connsiteX15" fmla="*/ 70806 w 476029"/>
                <a:gd name="connsiteY15" fmla="*/ 321305 h 558903"/>
                <a:gd name="connsiteX16" fmla="*/ 167099 w 476029"/>
                <a:gd name="connsiteY16" fmla="*/ 319227 h 558903"/>
                <a:gd name="connsiteX17" fmla="*/ 184885 w 476029"/>
                <a:gd name="connsiteY17" fmla="*/ 322501 h 558903"/>
                <a:gd name="connsiteX18" fmla="*/ 194489 w 476029"/>
                <a:gd name="connsiteY18" fmla="*/ 337317 h 558903"/>
                <a:gd name="connsiteX19" fmla="*/ 239063 w 476029"/>
                <a:gd name="connsiteY19" fmla="*/ 548981 h 558903"/>
                <a:gd name="connsiteX20" fmla="*/ 257933 w 476029"/>
                <a:gd name="connsiteY20" fmla="*/ 558051 h 558903"/>
                <a:gd name="connsiteX21" fmla="*/ 267362 w 476029"/>
                <a:gd name="connsiteY21" fmla="*/ 547604 h 558903"/>
                <a:gd name="connsiteX22" fmla="*/ 283937 w 476029"/>
                <a:gd name="connsiteY22" fmla="*/ 329680 h 558903"/>
                <a:gd name="connsiteX23" fmla="*/ 349597 w 476029"/>
                <a:gd name="connsiteY23" fmla="*/ 305749 h 558903"/>
                <a:gd name="connsiteX24" fmla="*/ 474815 w 476029"/>
                <a:gd name="connsiteY24" fmla="*/ 261415 h 55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6029" h="558903">
                  <a:moveTo>
                    <a:pt x="474815" y="261415"/>
                  </a:moveTo>
                  <a:cubicBezTo>
                    <a:pt x="473599" y="258048"/>
                    <a:pt x="470858" y="255466"/>
                    <a:pt x="467438" y="254466"/>
                  </a:cubicBezTo>
                  <a:cubicBezTo>
                    <a:pt x="424425" y="241497"/>
                    <a:pt x="363188" y="250370"/>
                    <a:pt x="310365" y="246871"/>
                  </a:cubicBezTo>
                  <a:cubicBezTo>
                    <a:pt x="290052" y="245418"/>
                    <a:pt x="273089" y="230750"/>
                    <a:pt x="268621" y="210777"/>
                  </a:cubicBezTo>
                  <a:cubicBezTo>
                    <a:pt x="261961" y="181704"/>
                    <a:pt x="254786" y="129118"/>
                    <a:pt x="246573" y="32852"/>
                  </a:cubicBezTo>
                  <a:cubicBezTo>
                    <a:pt x="245978" y="25865"/>
                    <a:pt x="246252" y="18610"/>
                    <a:pt x="245467" y="11559"/>
                  </a:cubicBezTo>
                  <a:cubicBezTo>
                    <a:pt x="244490" y="4260"/>
                    <a:pt x="237814" y="-861"/>
                    <a:pt x="230553" y="120"/>
                  </a:cubicBezTo>
                  <a:cubicBezTo>
                    <a:pt x="225791" y="764"/>
                    <a:pt x="221748" y="3946"/>
                    <a:pt x="219983" y="8439"/>
                  </a:cubicBezTo>
                  <a:cubicBezTo>
                    <a:pt x="215836" y="19068"/>
                    <a:pt x="212388" y="88393"/>
                    <a:pt x="210190" y="99601"/>
                  </a:cubicBezTo>
                  <a:cubicBezTo>
                    <a:pt x="202682" y="137890"/>
                    <a:pt x="202794" y="208895"/>
                    <a:pt x="190682" y="231134"/>
                  </a:cubicBezTo>
                  <a:cubicBezTo>
                    <a:pt x="177560" y="255230"/>
                    <a:pt x="165294" y="251094"/>
                    <a:pt x="141165" y="256921"/>
                  </a:cubicBezTo>
                  <a:cubicBezTo>
                    <a:pt x="101510" y="266500"/>
                    <a:pt x="61856" y="276083"/>
                    <a:pt x="22204" y="285672"/>
                  </a:cubicBezTo>
                  <a:cubicBezTo>
                    <a:pt x="18565" y="286551"/>
                    <a:pt x="14878" y="287456"/>
                    <a:pt x="11222" y="288475"/>
                  </a:cubicBezTo>
                  <a:cubicBezTo>
                    <a:pt x="3162" y="290630"/>
                    <a:pt x="-1633" y="298948"/>
                    <a:pt x="512" y="307051"/>
                  </a:cubicBezTo>
                  <a:cubicBezTo>
                    <a:pt x="1962" y="312528"/>
                    <a:pt x="6326" y="316737"/>
                    <a:pt x="11829" y="317967"/>
                  </a:cubicBezTo>
                  <a:cubicBezTo>
                    <a:pt x="31303" y="321281"/>
                    <a:pt x="51084" y="322401"/>
                    <a:pt x="70806" y="321305"/>
                  </a:cubicBezTo>
                  <a:lnTo>
                    <a:pt x="167099" y="319227"/>
                  </a:lnTo>
                  <a:cubicBezTo>
                    <a:pt x="173221" y="318483"/>
                    <a:pt x="179423" y="319625"/>
                    <a:pt x="184885" y="322501"/>
                  </a:cubicBezTo>
                  <a:cubicBezTo>
                    <a:pt x="189528" y="326328"/>
                    <a:pt x="192882" y="331502"/>
                    <a:pt x="194489" y="337317"/>
                  </a:cubicBezTo>
                  <a:cubicBezTo>
                    <a:pt x="219515" y="403600"/>
                    <a:pt x="216243" y="481892"/>
                    <a:pt x="239063" y="548981"/>
                  </a:cubicBezTo>
                  <a:cubicBezTo>
                    <a:pt x="241784" y="556722"/>
                    <a:pt x="250233" y="560787"/>
                    <a:pt x="257933" y="558051"/>
                  </a:cubicBezTo>
                  <a:cubicBezTo>
                    <a:pt x="262624" y="556380"/>
                    <a:pt x="266167" y="552457"/>
                    <a:pt x="267362" y="547604"/>
                  </a:cubicBezTo>
                  <a:cubicBezTo>
                    <a:pt x="279327" y="500649"/>
                    <a:pt x="279056" y="341135"/>
                    <a:pt x="283937" y="329680"/>
                  </a:cubicBezTo>
                  <a:cubicBezTo>
                    <a:pt x="292968" y="308489"/>
                    <a:pt x="327602" y="312274"/>
                    <a:pt x="349597" y="305749"/>
                  </a:cubicBezTo>
                  <a:cubicBezTo>
                    <a:pt x="388305" y="294266"/>
                    <a:pt x="488139" y="300190"/>
                    <a:pt x="474815" y="261415"/>
                  </a:cubicBezTo>
                  <a:close/>
                </a:path>
              </a:pathLst>
            </a:custGeom>
            <a:grpFill/>
            <a:ln w="9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 dirty="0">
                <a:latin typeface="Mulish Light" pitchFamily="2" charset="77"/>
              </a:endParaRPr>
            </a:p>
          </p:txBody>
        </p: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43EDE385-54EA-DB6F-F7C4-D79D335B6C89}"/>
              </a:ext>
            </a:extLst>
          </p:cNvPr>
          <p:cNvSpPr/>
          <p:nvPr/>
        </p:nvSpPr>
        <p:spPr>
          <a:xfrm>
            <a:off x="21410694" y="-2401051"/>
            <a:ext cx="5190903" cy="7535187"/>
          </a:xfrm>
          <a:custGeom>
            <a:avLst/>
            <a:gdLst>
              <a:gd name="connsiteX0" fmla="*/ 387804 w 1619078"/>
              <a:gd name="connsiteY0" fmla="*/ 2044666 h 2350276"/>
              <a:gd name="connsiteX1" fmla="*/ 42345 w 1619078"/>
              <a:gd name="connsiteY1" fmla="*/ 626563 h 2350276"/>
              <a:gd name="connsiteX2" fmla="*/ 298986 w 1619078"/>
              <a:gd name="connsiteY2" fmla="*/ 147173 h 2350276"/>
              <a:gd name="connsiteX3" fmla="*/ 809017 w 1619078"/>
              <a:gd name="connsiteY3" fmla="*/ 25804 h 2350276"/>
              <a:gd name="connsiteX4" fmla="*/ 1085319 w 1619078"/>
              <a:gd name="connsiteY4" fmla="*/ 307952 h 2350276"/>
              <a:gd name="connsiteX5" fmla="*/ 1137626 w 1619078"/>
              <a:gd name="connsiteY5" fmla="*/ 707118 h 2350276"/>
              <a:gd name="connsiteX6" fmla="*/ 1219532 w 1619078"/>
              <a:gd name="connsiteY6" fmla="*/ 1261171 h 2350276"/>
              <a:gd name="connsiteX7" fmla="*/ 1430077 w 1619078"/>
              <a:gd name="connsiteY7" fmla="*/ 1387057 h 2350276"/>
              <a:gd name="connsiteX8" fmla="*/ 1522086 w 1619078"/>
              <a:gd name="connsiteY8" fmla="*/ 2082741 h 2350276"/>
              <a:gd name="connsiteX9" fmla="*/ 387804 w 1619078"/>
              <a:gd name="connsiteY9" fmla="*/ 2044666 h 235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9078" h="2350276">
                <a:moveTo>
                  <a:pt x="387804" y="2044666"/>
                </a:moveTo>
                <a:cubicBezTo>
                  <a:pt x="57123" y="1662834"/>
                  <a:pt x="-75624" y="1117922"/>
                  <a:pt x="42345" y="626563"/>
                </a:cubicBezTo>
                <a:cubicBezTo>
                  <a:pt x="85307" y="447617"/>
                  <a:pt x="163086" y="271117"/>
                  <a:pt x="298986" y="147173"/>
                </a:cubicBezTo>
                <a:cubicBezTo>
                  <a:pt x="434887" y="23228"/>
                  <a:pt x="636778" y="-38544"/>
                  <a:pt x="809017" y="25804"/>
                </a:cubicBezTo>
                <a:cubicBezTo>
                  <a:pt x="935792" y="73167"/>
                  <a:pt x="1033183" y="182952"/>
                  <a:pt x="1085319" y="307952"/>
                </a:cubicBezTo>
                <a:cubicBezTo>
                  <a:pt x="1137465" y="432953"/>
                  <a:pt x="1148023" y="572056"/>
                  <a:pt x="1137626" y="707118"/>
                </a:cubicBezTo>
                <a:cubicBezTo>
                  <a:pt x="1122727" y="900554"/>
                  <a:pt x="1078003" y="1128625"/>
                  <a:pt x="1219532" y="1261171"/>
                </a:cubicBezTo>
                <a:cubicBezTo>
                  <a:pt x="1279392" y="1317235"/>
                  <a:pt x="1361544" y="1342018"/>
                  <a:pt x="1430077" y="1387057"/>
                </a:cubicBezTo>
                <a:cubicBezTo>
                  <a:pt x="1648507" y="1530572"/>
                  <a:pt x="1675452" y="1870989"/>
                  <a:pt x="1522086" y="2082741"/>
                </a:cubicBezTo>
                <a:cubicBezTo>
                  <a:pt x="1221778" y="2497355"/>
                  <a:pt x="684347" y="2387067"/>
                  <a:pt x="387804" y="2044666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D8A6295-4432-C46D-7893-EF963F26B649}"/>
              </a:ext>
            </a:extLst>
          </p:cNvPr>
          <p:cNvSpPr/>
          <p:nvPr/>
        </p:nvSpPr>
        <p:spPr>
          <a:xfrm rot="18900000">
            <a:off x="17612009" y="-10394920"/>
            <a:ext cx="9283654" cy="13464656"/>
          </a:xfrm>
          <a:custGeom>
            <a:avLst/>
            <a:gdLst>
              <a:gd name="connsiteX0" fmla="*/ 401778 w 1636054"/>
              <a:gd name="connsiteY0" fmla="*/ 121093 h 2372870"/>
              <a:gd name="connsiteX1" fmla="*/ 153620 w 1636054"/>
              <a:gd name="connsiteY1" fmla="*/ 414847 h 2372870"/>
              <a:gd name="connsiteX2" fmla="*/ 40671 w 1636054"/>
              <a:gd name="connsiteY2" fmla="*/ 784768 h 2372870"/>
              <a:gd name="connsiteX3" fmla="*/ 49565 w 1636054"/>
              <a:gd name="connsiteY3" fmla="*/ 1173609 h 2372870"/>
              <a:gd name="connsiteX4" fmla="*/ 143239 w 1636054"/>
              <a:gd name="connsiteY4" fmla="*/ 1552975 h 2372870"/>
              <a:gd name="connsiteX5" fmla="*/ 308814 w 1636054"/>
              <a:gd name="connsiteY5" fmla="*/ 1904987 h 2372870"/>
              <a:gd name="connsiteX6" fmla="*/ 571293 w 1636054"/>
              <a:gd name="connsiteY6" fmla="*/ 2186826 h 2372870"/>
              <a:gd name="connsiteX7" fmla="*/ 923219 w 1636054"/>
              <a:gd name="connsiteY7" fmla="*/ 2331271 h 2372870"/>
              <a:gd name="connsiteX8" fmla="*/ 1291614 w 1636054"/>
              <a:gd name="connsiteY8" fmla="*/ 2257009 h 2372870"/>
              <a:gd name="connsiteX9" fmla="*/ 1546078 w 1636054"/>
              <a:gd name="connsiteY9" fmla="*/ 1979078 h 2372870"/>
              <a:gd name="connsiteX10" fmla="*/ 1578861 w 1636054"/>
              <a:gd name="connsiteY10" fmla="*/ 1889076 h 2372870"/>
              <a:gd name="connsiteX11" fmla="*/ 1597323 w 1636054"/>
              <a:gd name="connsiteY11" fmla="*/ 1795012 h 2372870"/>
              <a:gd name="connsiteX12" fmla="*/ 1586453 w 1636054"/>
              <a:gd name="connsiteY12" fmla="*/ 1606278 h 2372870"/>
              <a:gd name="connsiteX13" fmla="*/ 1547329 w 1636054"/>
              <a:gd name="connsiteY13" fmla="*/ 1521750 h 2372870"/>
              <a:gd name="connsiteX14" fmla="*/ 1483943 w 1636054"/>
              <a:gd name="connsiteY14" fmla="*/ 1453200 h 2372870"/>
              <a:gd name="connsiteX15" fmla="*/ 1320189 w 1636054"/>
              <a:gd name="connsiteY15" fmla="*/ 1348681 h 2372870"/>
              <a:gd name="connsiteX16" fmla="*/ 1277644 w 1636054"/>
              <a:gd name="connsiteY16" fmla="*/ 1322077 h 2372870"/>
              <a:gd name="connsiteX17" fmla="*/ 1236738 w 1636054"/>
              <a:gd name="connsiteY17" fmla="*/ 1292683 h 2372870"/>
              <a:gd name="connsiteX18" fmla="*/ 1162083 w 1636054"/>
              <a:gd name="connsiteY18" fmla="*/ 1225138 h 2372870"/>
              <a:gd name="connsiteX19" fmla="*/ 1045432 w 1636054"/>
              <a:gd name="connsiteY19" fmla="*/ 1061699 h 2372870"/>
              <a:gd name="connsiteX20" fmla="*/ 982416 w 1636054"/>
              <a:gd name="connsiteY20" fmla="*/ 871004 h 2372870"/>
              <a:gd name="connsiteX21" fmla="*/ 976284 w 1636054"/>
              <a:gd name="connsiteY21" fmla="*/ 820977 h 2372870"/>
              <a:gd name="connsiteX22" fmla="*/ 974322 w 1636054"/>
              <a:gd name="connsiteY22" fmla="*/ 795844 h 2372870"/>
              <a:gd name="connsiteX23" fmla="*/ 974019 w 1636054"/>
              <a:gd name="connsiteY23" fmla="*/ 770570 h 2372870"/>
              <a:gd name="connsiteX24" fmla="*/ 973905 w 1636054"/>
              <a:gd name="connsiteY24" fmla="*/ 757935 h 2372870"/>
              <a:gd name="connsiteX25" fmla="*/ 974493 w 1636054"/>
              <a:gd name="connsiteY25" fmla="*/ 745389 h 2372870"/>
              <a:gd name="connsiteX26" fmla="*/ 975687 w 1636054"/>
              <a:gd name="connsiteY26" fmla="*/ 720299 h 2372870"/>
              <a:gd name="connsiteX27" fmla="*/ 980558 w 1636054"/>
              <a:gd name="connsiteY27" fmla="*/ 670621 h 2372870"/>
              <a:gd name="connsiteX28" fmla="*/ 1008176 w 1636054"/>
              <a:gd name="connsiteY28" fmla="*/ 475279 h 2372870"/>
              <a:gd name="connsiteX29" fmla="*/ 1013218 w 1636054"/>
              <a:gd name="connsiteY29" fmla="*/ 426767 h 2372870"/>
              <a:gd name="connsiteX30" fmla="*/ 1015095 w 1636054"/>
              <a:gd name="connsiteY30" fmla="*/ 402522 h 2372870"/>
              <a:gd name="connsiteX31" fmla="*/ 1015995 w 1636054"/>
              <a:gd name="connsiteY31" fmla="*/ 378311 h 2372870"/>
              <a:gd name="connsiteX32" fmla="*/ 1016422 w 1636054"/>
              <a:gd name="connsiteY32" fmla="*/ 366207 h 2372870"/>
              <a:gd name="connsiteX33" fmla="*/ 1016175 w 1636054"/>
              <a:gd name="connsiteY33" fmla="*/ 354152 h 2372870"/>
              <a:gd name="connsiteX34" fmla="*/ 1015701 w 1636054"/>
              <a:gd name="connsiteY34" fmla="*/ 330039 h 2372870"/>
              <a:gd name="connsiteX35" fmla="*/ 1013578 w 1636054"/>
              <a:gd name="connsiteY35" fmla="*/ 306135 h 2372870"/>
              <a:gd name="connsiteX36" fmla="*/ 1010555 w 1636054"/>
              <a:gd name="connsiteY36" fmla="*/ 282403 h 2372870"/>
              <a:gd name="connsiteX37" fmla="*/ 1006385 w 1636054"/>
              <a:gd name="connsiteY37" fmla="*/ 258893 h 2372870"/>
              <a:gd name="connsiteX38" fmla="*/ 1000148 w 1636054"/>
              <a:gd name="connsiteY38" fmla="*/ 235966 h 2372870"/>
              <a:gd name="connsiteX39" fmla="*/ 983819 w 1636054"/>
              <a:gd name="connsiteY39" fmla="*/ 191521 h 2372870"/>
              <a:gd name="connsiteX40" fmla="*/ 855539 w 1636054"/>
              <a:gd name="connsiteY40" fmla="*/ 58035 h 2372870"/>
              <a:gd name="connsiteX41" fmla="*/ 765255 w 1636054"/>
              <a:gd name="connsiteY41" fmla="*/ 29636 h 2372870"/>
              <a:gd name="connsiteX42" fmla="*/ 575104 w 1636054"/>
              <a:gd name="connsiteY42" fmla="*/ 40497 h 2372870"/>
              <a:gd name="connsiteX43" fmla="*/ 401778 w 1636054"/>
              <a:gd name="connsiteY43" fmla="*/ 121093 h 2372870"/>
              <a:gd name="connsiteX44" fmla="*/ 386449 w 1636054"/>
              <a:gd name="connsiteY44" fmla="*/ 99836 h 2372870"/>
              <a:gd name="connsiteX45" fmla="*/ 568927 w 1636054"/>
              <a:gd name="connsiteY45" fmla="*/ 16380 h 2372870"/>
              <a:gd name="connsiteX46" fmla="*/ 769283 w 1636054"/>
              <a:gd name="connsiteY46" fmla="*/ 5720 h 2372870"/>
              <a:gd name="connsiteX47" fmla="*/ 866173 w 1636054"/>
              <a:gd name="connsiteY47" fmla="*/ 36475 h 2372870"/>
              <a:gd name="connsiteX48" fmla="*/ 1006508 w 1636054"/>
              <a:gd name="connsiteY48" fmla="*/ 180869 h 2372870"/>
              <a:gd name="connsiteX49" fmla="*/ 1024411 w 1636054"/>
              <a:gd name="connsiteY49" fmla="*/ 228741 h 2372870"/>
              <a:gd name="connsiteX50" fmla="*/ 1031207 w 1636054"/>
              <a:gd name="connsiteY50" fmla="*/ 253330 h 2372870"/>
              <a:gd name="connsiteX51" fmla="*/ 1035803 w 1636054"/>
              <a:gd name="connsiteY51" fmla="*/ 278334 h 2372870"/>
              <a:gd name="connsiteX52" fmla="*/ 1039139 w 1636054"/>
              <a:gd name="connsiteY52" fmla="*/ 303444 h 2372870"/>
              <a:gd name="connsiteX53" fmla="*/ 1041490 w 1636054"/>
              <a:gd name="connsiteY53" fmla="*/ 328632 h 2372870"/>
              <a:gd name="connsiteX54" fmla="*/ 1042134 w 1636054"/>
              <a:gd name="connsiteY54" fmla="*/ 353805 h 2372870"/>
              <a:gd name="connsiteX55" fmla="*/ 1042447 w 1636054"/>
              <a:gd name="connsiteY55" fmla="*/ 366394 h 2372870"/>
              <a:gd name="connsiteX56" fmla="*/ 1042077 w 1636054"/>
              <a:gd name="connsiteY56" fmla="*/ 378923 h 2372870"/>
              <a:gd name="connsiteX57" fmla="*/ 1041272 w 1636054"/>
              <a:gd name="connsiteY57" fmla="*/ 403982 h 2372870"/>
              <a:gd name="connsiteX58" fmla="*/ 1039481 w 1636054"/>
              <a:gd name="connsiteY58" fmla="*/ 428894 h 2372870"/>
              <a:gd name="connsiteX59" fmla="*/ 1034590 w 1636054"/>
              <a:gd name="connsiteY59" fmla="*/ 478466 h 2372870"/>
              <a:gd name="connsiteX60" fmla="*/ 1008024 w 1636054"/>
              <a:gd name="connsiteY60" fmla="*/ 673748 h 2372870"/>
              <a:gd name="connsiteX61" fmla="*/ 1003523 w 1636054"/>
              <a:gd name="connsiteY61" fmla="*/ 722213 h 2372870"/>
              <a:gd name="connsiteX62" fmla="*/ 1002508 w 1636054"/>
              <a:gd name="connsiteY62" fmla="*/ 746374 h 2372870"/>
              <a:gd name="connsiteX63" fmla="*/ 1001997 w 1636054"/>
              <a:gd name="connsiteY63" fmla="*/ 758453 h 2372870"/>
              <a:gd name="connsiteX64" fmla="*/ 1002186 w 1636054"/>
              <a:gd name="connsiteY64" fmla="*/ 770465 h 2372870"/>
              <a:gd name="connsiteX65" fmla="*/ 1002575 w 1636054"/>
              <a:gd name="connsiteY65" fmla="*/ 794484 h 2372870"/>
              <a:gd name="connsiteX66" fmla="*/ 1004594 w 1636054"/>
              <a:gd name="connsiteY66" fmla="*/ 818490 h 2372870"/>
              <a:gd name="connsiteX67" fmla="*/ 1010697 w 1636054"/>
              <a:gd name="connsiteY67" fmla="*/ 866248 h 2372870"/>
              <a:gd name="connsiteX68" fmla="*/ 1071866 w 1636054"/>
              <a:gd name="connsiteY68" fmla="*/ 1048103 h 2372870"/>
              <a:gd name="connsiteX69" fmla="*/ 1184185 w 1636054"/>
              <a:gd name="connsiteY69" fmla="*/ 1203734 h 2372870"/>
              <a:gd name="connsiteX70" fmla="*/ 1255864 w 1636054"/>
              <a:gd name="connsiteY70" fmla="*/ 1267910 h 2372870"/>
              <a:gd name="connsiteX71" fmla="*/ 1295092 w 1636054"/>
              <a:gd name="connsiteY71" fmla="*/ 1295785 h 2372870"/>
              <a:gd name="connsiteX72" fmla="*/ 1336206 w 1636054"/>
              <a:gd name="connsiteY72" fmla="*/ 1321194 h 2372870"/>
              <a:gd name="connsiteX73" fmla="*/ 1504604 w 1636054"/>
              <a:gd name="connsiteY73" fmla="*/ 1427886 h 2372870"/>
              <a:gd name="connsiteX74" fmla="*/ 1574719 w 1636054"/>
              <a:gd name="connsiteY74" fmla="*/ 1503306 h 2372870"/>
              <a:gd name="connsiteX75" fmla="*/ 1618439 w 1636054"/>
              <a:gd name="connsiteY75" fmla="*/ 1596809 h 2372870"/>
              <a:gd name="connsiteX76" fmla="*/ 1631149 w 1636054"/>
              <a:gd name="connsiteY76" fmla="*/ 1799007 h 2372870"/>
              <a:gd name="connsiteX77" fmla="*/ 1612023 w 1636054"/>
              <a:gd name="connsiteY77" fmla="*/ 1898289 h 2372870"/>
              <a:gd name="connsiteX78" fmla="*/ 1577724 w 1636054"/>
              <a:gd name="connsiteY78" fmla="*/ 1993481 h 2372870"/>
              <a:gd name="connsiteX79" fmla="*/ 1309507 w 1636054"/>
              <a:gd name="connsiteY79" fmla="*/ 2288461 h 2372870"/>
              <a:gd name="connsiteX80" fmla="*/ 918821 w 1636054"/>
              <a:gd name="connsiteY80" fmla="*/ 2368615 h 2372870"/>
              <a:gd name="connsiteX81" fmla="*/ 549563 w 1636054"/>
              <a:gd name="connsiteY81" fmla="*/ 2216846 h 2372870"/>
              <a:gd name="connsiteX82" fmla="*/ 278661 w 1636054"/>
              <a:gd name="connsiteY82" fmla="*/ 1924418 h 2372870"/>
              <a:gd name="connsiteX83" fmla="*/ 110386 w 1636054"/>
              <a:gd name="connsiteY83" fmla="*/ 1564133 h 2372870"/>
              <a:gd name="connsiteX84" fmla="*/ 16820 w 1636054"/>
              <a:gd name="connsiteY84" fmla="*/ 1178401 h 2372870"/>
              <a:gd name="connsiteX85" fmla="*/ 10110 w 1636054"/>
              <a:gd name="connsiteY85" fmla="*/ 780994 h 2372870"/>
              <a:gd name="connsiteX86" fmla="*/ 128438 w 1636054"/>
              <a:gd name="connsiteY86" fmla="*/ 401508 h 2372870"/>
              <a:gd name="connsiteX87" fmla="*/ 386449 w 1636054"/>
              <a:gd name="connsiteY87" fmla="*/ 99837 h 237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36054" h="2372870">
                <a:moveTo>
                  <a:pt x="401778" y="121093"/>
                </a:moveTo>
                <a:cubicBezTo>
                  <a:pt x="297730" y="198749"/>
                  <a:pt x="212839" y="299238"/>
                  <a:pt x="153620" y="414847"/>
                </a:cubicBezTo>
                <a:cubicBezTo>
                  <a:pt x="93699" y="530206"/>
                  <a:pt x="55416" y="655586"/>
                  <a:pt x="40671" y="784768"/>
                </a:cubicBezTo>
                <a:cubicBezTo>
                  <a:pt x="26337" y="914201"/>
                  <a:pt x="29328" y="1044972"/>
                  <a:pt x="49565" y="1173609"/>
                </a:cubicBezTo>
                <a:cubicBezTo>
                  <a:pt x="69545" y="1302588"/>
                  <a:pt x="100892" y="1429537"/>
                  <a:pt x="143239" y="1552975"/>
                </a:cubicBezTo>
                <a:cubicBezTo>
                  <a:pt x="183894" y="1676631"/>
                  <a:pt x="239498" y="1794842"/>
                  <a:pt x="308814" y="1904987"/>
                </a:cubicBezTo>
                <a:cubicBezTo>
                  <a:pt x="377951" y="2014525"/>
                  <a:pt x="466981" y="2110116"/>
                  <a:pt x="571293" y="2186826"/>
                </a:cubicBezTo>
                <a:cubicBezTo>
                  <a:pt x="674690" y="2263679"/>
                  <a:pt x="795688" y="2313338"/>
                  <a:pt x="923219" y="2331271"/>
                </a:cubicBezTo>
                <a:cubicBezTo>
                  <a:pt x="1050787" y="2346527"/>
                  <a:pt x="1179882" y="2320502"/>
                  <a:pt x="1291614" y="2257009"/>
                </a:cubicBezTo>
                <a:cubicBezTo>
                  <a:pt x="1403459" y="2193382"/>
                  <a:pt x="1492482" y="2096150"/>
                  <a:pt x="1546078" y="1979078"/>
                </a:cubicBezTo>
                <a:cubicBezTo>
                  <a:pt x="1559176" y="1949912"/>
                  <a:pt x="1570132" y="1919836"/>
                  <a:pt x="1578861" y="1889076"/>
                </a:cubicBezTo>
                <a:cubicBezTo>
                  <a:pt x="1587419" y="1858240"/>
                  <a:pt x="1593599" y="1826797"/>
                  <a:pt x="1597323" y="1795012"/>
                </a:cubicBezTo>
                <a:cubicBezTo>
                  <a:pt x="1606498" y="1732012"/>
                  <a:pt x="1602801" y="1667808"/>
                  <a:pt x="1586453" y="1606278"/>
                </a:cubicBezTo>
                <a:cubicBezTo>
                  <a:pt x="1577762" y="1576277"/>
                  <a:pt x="1564569" y="1547776"/>
                  <a:pt x="1547329" y="1521750"/>
                </a:cubicBezTo>
                <a:cubicBezTo>
                  <a:pt x="1529701" y="1495896"/>
                  <a:pt x="1508338" y="1472792"/>
                  <a:pt x="1483943" y="1453200"/>
                </a:cubicBezTo>
                <a:cubicBezTo>
                  <a:pt x="1434744" y="1412810"/>
                  <a:pt x="1377121" y="1382126"/>
                  <a:pt x="1320189" y="1348681"/>
                </a:cubicBezTo>
                <a:cubicBezTo>
                  <a:pt x="1305906" y="1340521"/>
                  <a:pt x="1291813" y="1331005"/>
                  <a:pt x="1277644" y="1322077"/>
                </a:cubicBezTo>
                <a:cubicBezTo>
                  <a:pt x="1263655" y="1312807"/>
                  <a:pt x="1250263" y="1302607"/>
                  <a:pt x="1236738" y="1292683"/>
                </a:cubicBezTo>
                <a:cubicBezTo>
                  <a:pt x="1210305" y="1271942"/>
                  <a:pt x="1185360" y="1249370"/>
                  <a:pt x="1162083" y="1225138"/>
                </a:cubicBezTo>
                <a:cubicBezTo>
                  <a:pt x="1115235" y="1176816"/>
                  <a:pt x="1075913" y="1121720"/>
                  <a:pt x="1045432" y="1061699"/>
                </a:cubicBezTo>
                <a:cubicBezTo>
                  <a:pt x="1014640" y="1001802"/>
                  <a:pt x="993382" y="937464"/>
                  <a:pt x="982416" y="871004"/>
                </a:cubicBezTo>
                <a:cubicBezTo>
                  <a:pt x="980113" y="854354"/>
                  <a:pt x="977118" y="837788"/>
                  <a:pt x="976284" y="820977"/>
                </a:cubicBezTo>
                <a:lnTo>
                  <a:pt x="974322" y="795844"/>
                </a:lnTo>
                <a:lnTo>
                  <a:pt x="974019" y="770570"/>
                </a:lnTo>
                <a:lnTo>
                  <a:pt x="973905" y="757935"/>
                </a:lnTo>
                <a:lnTo>
                  <a:pt x="974493" y="745389"/>
                </a:lnTo>
                <a:lnTo>
                  <a:pt x="975687" y="720299"/>
                </a:lnTo>
                <a:cubicBezTo>
                  <a:pt x="977326" y="703743"/>
                  <a:pt x="978388" y="687040"/>
                  <a:pt x="980558" y="670621"/>
                </a:cubicBezTo>
                <a:cubicBezTo>
                  <a:pt x="988273" y="604714"/>
                  <a:pt x="1000300" y="539988"/>
                  <a:pt x="1008176" y="475279"/>
                </a:cubicBezTo>
                <a:cubicBezTo>
                  <a:pt x="1010024" y="459106"/>
                  <a:pt x="1012119" y="442927"/>
                  <a:pt x="1013218" y="426767"/>
                </a:cubicBezTo>
                <a:cubicBezTo>
                  <a:pt x="1013825" y="418686"/>
                  <a:pt x="1014668" y="410597"/>
                  <a:pt x="1015095" y="402522"/>
                </a:cubicBezTo>
                <a:lnTo>
                  <a:pt x="1015995" y="378311"/>
                </a:lnTo>
                <a:lnTo>
                  <a:pt x="1016422" y="366207"/>
                </a:lnTo>
                <a:lnTo>
                  <a:pt x="1016175" y="354152"/>
                </a:lnTo>
                <a:lnTo>
                  <a:pt x="1015701" y="330039"/>
                </a:lnTo>
                <a:lnTo>
                  <a:pt x="1013578" y="306135"/>
                </a:lnTo>
                <a:cubicBezTo>
                  <a:pt x="1013085" y="298167"/>
                  <a:pt x="1012081" y="290239"/>
                  <a:pt x="1010555" y="282403"/>
                </a:cubicBezTo>
                <a:lnTo>
                  <a:pt x="1006385" y="258893"/>
                </a:lnTo>
                <a:cubicBezTo>
                  <a:pt x="1004679" y="251146"/>
                  <a:pt x="1002186" y="243620"/>
                  <a:pt x="1000148" y="235966"/>
                </a:cubicBezTo>
                <a:cubicBezTo>
                  <a:pt x="995760" y="220783"/>
                  <a:pt x="990311" y="205931"/>
                  <a:pt x="983819" y="191521"/>
                </a:cubicBezTo>
                <a:cubicBezTo>
                  <a:pt x="957746" y="133530"/>
                  <a:pt x="912414" y="86364"/>
                  <a:pt x="855539" y="58035"/>
                </a:cubicBezTo>
                <a:cubicBezTo>
                  <a:pt x="826955" y="44298"/>
                  <a:pt x="796550" y="34735"/>
                  <a:pt x="765255" y="29636"/>
                </a:cubicBezTo>
                <a:cubicBezTo>
                  <a:pt x="701812" y="19952"/>
                  <a:pt x="637041" y="23652"/>
                  <a:pt x="575104" y="40497"/>
                </a:cubicBezTo>
                <a:cubicBezTo>
                  <a:pt x="512883" y="56500"/>
                  <a:pt x="454130" y="83820"/>
                  <a:pt x="401778" y="121093"/>
                </a:cubicBezTo>
                <a:close/>
                <a:moveTo>
                  <a:pt x="386449" y="99836"/>
                </a:moveTo>
                <a:cubicBezTo>
                  <a:pt x="441643" y="61041"/>
                  <a:pt x="503500" y="32751"/>
                  <a:pt x="568927" y="16380"/>
                </a:cubicBezTo>
                <a:cubicBezTo>
                  <a:pt x="634268" y="-945"/>
                  <a:pt x="702476" y="-4575"/>
                  <a:pt x="769283" y="5720"/>
                </a:cubicBezTo>
                <a:cubicBezTo>
                  <a:pt x="802881" y="11278"/>
                  <a:pt x="835513" y="21635"/>
                  <a:pt x="866173" y="36475"/>
                </a:cubicBezTo>
                <a:cubicBezTo>
                  <a:pt x="928185" y="66967"/>
                  <a:pt x="977762" y="117978"/>
                  <a:pt x="1006508" y="180869"/>
                </a:cubicBezTo>
                <a:cubicBezTo>
                  <a:pt x="1013597" y="196381"/>
                  <a:pt x="1019578" y="212378"/>
                  <a:pt x="1024411" y="228741"/>
                </a:cubicBezTo>
                <a:cubicBezTo>
                  <a:pt x="1026657" y="236938"/>
                  <a:pt x="1029340" y="245060"/>
                  <a:pt x="1031207" y="253330"/>
                </a:cubicBezTo>
                <a:lnTo>
                  <a:pt x="1035803" y="278334"/>
                </a:lnTo>
                <a:cubicBezTo>
                  <a:pt x="1037443" y="286625"/>
                  <a:pt x="1038561" y="295012"/>
                  <a:pt x="1039139" y="303444"/>
                </a:cubicBezTo>
                <a:lnTo>
                  <a:pt x="1041490" y="328632"/>
                </a:lnTo>
                <a:lnTo>
                  <a:pt x="1042134" y="353805"/>
                </a:lnTo>
                <a:lnTo>
                  <a:pt x="1042447" y="366394"/>
                </a:lnTo>
                <a:lnTo>
                  <a:pt x="1042077" y="378923"/>
                </a:lnTo>
                <a:lnTo>
                  <a:pt x="1041272" y="403982"/>
                </a:lnTo>
                <a:cubicBezTo>
                  <a:pt x="1040874" y="412316"/>
                  <a:pt x="1040068" y="420588"/>
                  <a:pt x="1039481" y="428894"/>
                </a:cubicBezTo>
                <a:cubicBezTo>
                  <a:pt x="1038429" y="445541"/>
                  <a:pt x="1036391" y="461977"/>
                  <a:pt x="1034590" y="478466"/>
                </a:cubicBezTo>
                <a:cubicBezTo>
                  <a:pt x="1026904" y="544309"/>
                  <a:pt x="1015237" y="609021"/>
                  <a:pt x="1008024" y="673748"/>
                </a:cubicBezTo>
                <a:cubicBezTo>
                  <a:pt x="1005968" y="689928"/>
                  <a:pt x="1005048" y="706060"/>
                  <a:pt x="1003523" y="722213"/>
                </a:cubicBezTo>
                <a:lnTo>
                  <a:pt x="1002508" y="746374"/>
                </a:lnTo>
                <a:lnTo>
                  <a:pt x="1001997" y="758453"/>
                </a:lnTo>
                <a:lnTo>
                  <a:pt x="1002186" y="770465"/>
                </a:lnTo>
                <a:lnTo>
                  <a:pt x="1002575" y="794484"/>
                </a:lnTo>
                <a:lnTo>
                  <a:pt x="1004594" y="818490"/>
                </a:lnTo>
                <a:cubicBezTo>
                  <a:pt x="1005446" y="834547"/>
                  <a:pt x="1008432" y="850359"/>
                  <a:pt x="1010697" y="866248"/>
                </a:cubicBezTo>
                <a:cubicBezTo>
                  <a:pt x="1021511" y="929685"/>
                  <a:pt x="1042144" y="991042"/>
                  <a:pt x="1071866" y="1048103"/>
                </a:cubicBezTo>
                <a:cubicBezTo>
                  <a:pt x="1101294" y="1105325"/>
                  <a:pt x="1139157" y="1157783"/>
                  <a:pt x="1184185" y="1203734"/>
                </a:cubicBezTo>
                <a:cubicBezTo>
                  <a:pt x="1206552" y="1226770"/>
                  <a:pt x="1230502" y="1248222"/>
                  <a:pt x="1255864" y="1267910"/>
                </a:cubicBezTo>
                <a:cubicBezTo>
                  <a:pt x="1268848" y="1277313"/>
                  <a:pt x="1281672" y="1287000"/>
                  <a:pt x="1295092" y="1295785"/>
                </a:cubicBezTo>
                <a:cubicBezTo>
                  <a:pt x="1308758" y="1304277"/>
                  <a:pt x="1321923" y="1313129"/>
                  <a:pt x="1336206" y="1321194"/>
                </a:cubicBezTo>
                <a:cubicBezTo>
                  <a:pt x="1392522" y="1353918"/>
                  <a:pt x="1451814" y="1384906"/>
                  <a:pt x="1504604" y="1427886"/>
                </a:cubicBezTo>
                <a:cubicBezTo>
                  <a:pt x="1531558" y="1449424"/>
                  <a:pt x="1555186" y="1474842"/>
                  <a:pt x="1574719" y="1503306"/>
                </a:cubicBezTo>
                <a:cubicBezTo>
                  <a:pt x="1593940" y="1532073"/>
                  <a:pt x="1608687" y="1563602"/>
                  <a:pt x="1618439" y="1596809"/>
                </a:cubicBezTo>
                <a:cubicBezTo>
                  <a:pt x="1636324" y="1662646"/>
                  <a:pt x="1640646" y="1731443"/>
                  <a:pt x="1631149" y="1799007"/>
                </a:cubicBezTo>
                <a:cubicBezTo>
                  <a:pt x="1627329" y="1832537"/>
                  <a:pt x="1620932" y="1865736"/>
                  <a:pt x="1612023" y="1898289"/>
                </a:cubicBezTo>
                <a:cubicBezTo>
                  <a:pt x="1602915" y="1930813"/>
                  <a:pt x="1591457" y="1962626"/>
                  <a:pt x="1577724" y="1993481"/>
                </a:cubicBezTo>
                <a:cubicBezTo>
                  <a:pt x="1521446" y="2117545"/>
                  <a:pt x="1427617" y="2220736"/>
                  <a:pt x="1309507" y="2288461"/>
                </a:cubicBezTo>
                <a:cubicBezTo>
                  <a:pt x="1191170" y="2356243"/>
                  <a:pt x="1054256" y="2384337"/>
                  <a:pt x="918821" y="2368615"/>
                </a:cubicBezTo>
                <a:cubicBezTo>
                  <a:pt x="784182" y="2352248"/>
                  <a:pt x="657562" y="2295691"/>
                  <a:pt x="549563" y="2216846"/>
                </a:cubicBezTo>
                <a:cubicBezTo>
                  <a:pt x="441809" y="2137166"/>
                  <a:pt x="349924" y="2037979"/>
                  <a:pt x="278661" y="1924418"/>
                </a:cubicBezTo>
                <a:cubicBezTo>
                  <a:pt x="208108" y="1811635"/>
                  <a:pt x="151597" y="1690645"/>
                  <a:pt x="110386" y="1564133"/>
                </a:cubicBezTo>
                <a:cubicBezTo>
                  <a:pt x="67624" y="1438645"/>
                  <a:pt x="36308" y="1309543"/>
                  <a:pt x="16820" y="1178401"/>
                </a:cubicBezTo>
                <a:cubicBezTo>
                  <a:pt x="-3076" y="1046822"/>
                  <a:pt x="-5332" y="913171"/>
                  <a:pt x="10110" y="780994"/>
                </a:cubicBezTo>
                <a:cubicBezTo>
                  <a:pt x="26054" y="648322"/>
                  <a:pt x="66159" y="519700"/>
                  <a:pt x="128438" y="401508"/>
                </a:cubicBezTo>
                <a:cubicBezTo>
                  <a:pt x="190290" y="282537"/>
                  <a:pt x="278552" y="179340"/>
                  <a:pt x="386449" y="99837"/>
                </a:cubicBezTo>
                <a:close/>
              </a:path>
            </a:pathLst>
          </a:custGeom>
          <a:solidFill>
            <a:schemeClr val="accent4"/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80C5E9B-A927-2EF4-13EB-5432C55179C1}"/>
              </a:ext>
            </a:extLst>
          </p:cNvPr>
          <p:cNvSpPr/>
          <p:nvPr/>
        </p:nvSpPr>
        <p:spPr>
          <a:xfrm rot="18900000">
            <a:off x="-8801451" y="6003603"/>
            <a:ext cx="9283654" cy="13464656"/>
          </a:xfrm>
          <a:custGeom>
            <a:avLst/>
            <a:gdLst>
              <a:gd name="connsiteX0" fmla="*/ 401778 w 1636054"/>
              <a:gd name="connsiteY0" fmla="*/ 121093 h 2372870"/>
              <a:gd name="connsiteX1" fmla="*/ 153620 w 1636054"/>
              <a:gd name="connsiteY1" fmla="*/ 414847 h 2372870"/>
              <a:gd name="connsiteX2" fmla="*/ 40671 w 1636054"/>
              <a:gd name="connsiteY2" fmla="*/ 784768 h 2372870"/>
              <a:gd name="connsiteX3" fmla="*/ 49565 w 1636054"/>
              <a:gd name="connsiteY3" fmla="*/ 1173609 h 2372870"/>
              <a:gd name="connsiteX4" fmla="*/ 143239 w 1636054"/>
              <a:gd name="connsiteY4" fmla="*/ 1552975 h 2372870"/>
              <a:gd name="connsiteX5" fmla="*/ 308814 w 1636054"/>
              <a:gd name="connsiteY5" fmla="*/ 1904987 h 2372870"/>
              <a:gd name="connsiteX6" fmla="*/ 571293 w 1636054"/>
              <a:gd name="connsiteY6" fmla="*/ 2186826 h 2372870"/>
              <a:gd name="connsiteX7" fmla="*/ 923219 w 1636054"/>
              <a:gd name="connsiteY7" fmla="*/ 2331271 h 2372870"/>
              <a:gd name="connsiteX8" fmla="*/ 1291614 w 1636054"/>
              <a:gd name="connsiteY8" fmla="*/ 2257009 h 2372870"/>
              <a:gd name="connsiteX9" fmla="*/ 1546078 w 1636054"/>
              <a:gd name="connsiteY9" fmla="*/ 1979078 h 2372870"/>
              <a:gd name="connsiteX10" fmla="*/ 1578861 w 1636054"/>
              <a:gd name="connsiteY10" fmla="*/ 1889076 h 2372870"/>
              <a:gd name="connsiteX11" fmla="*/ 1597323 w 1636054"/>
              <a:gd name="connsiteY11" fmla="*/ 1795012 h 2372870"/>
              <a:gd name="connsiteX12" fmla="*/ 1586453 w 1636054"/>
              <a:gd name="connsiteY12" fmla="*/ 1606278 h 2372870"/>
              <a:gd name="connsiteX13" fmla="*/ 1547329 w 1636054"/>
              <a:gd name="connsiteY13" fmla="*/ 1521750 h 2372870"/>
              <a:gd name="connsiteX14" fmla="*/ 1483943 w 1636054"/>
              <a:gd name="connsiteY14" fmla="*/ 1453200 h 2372870"/>
              <a:gd name="connsiteX15" fmla="*/ 1320189 w 1636054"/>
              <a:gd name="connsiteY15" fmla="*/ 1348681 h 2372870"/>
              <a:gd name="connsiteX16" fmla="*/ 1277644 w 1636054"/>
              <a:gd name="connsiteY16" fmla="*/ 1322077 h 2372870"/>
              <a:gd name="connsiteX17" fmla="*/ 1236738 w 1636054"/>
              <a:gd name="connsiteY17" fmla="*/ 1292683 h 2372870"/>
              <a:gd name="connsiteX18" fmla="*/ 1162083 w 1636054"/>
              <a:gd name="connsiteY18" fmla="*/ 1225138 h 2372870"/>
              <a:gd name="connsiteX19" fmla="*/ 1045432 w 1636054"/>
              <a:gd name="connsiteY19" fmla="*/ 1061699 h 2372870"/>
              <a:gd name="connsiteX20" fmla="*/ 982416 w 1636054"/>
              <a:gd name="connsiteY20" fmla="*/ 871004 h 2372870"/>
              <a:gd name="connsiteX21" fmla="*/ 976284 w 1636054"/>
              <a:gd name="connsiteY21" fmla="*/ 820977 h 2372870"/>
              <a:gd name="connsiteX22" fmla="*/ 974322 w 1636054"/>
              <a:gd name="connsiteY22" fmla="*/ 795844 h 2372870"/>
              <a:gd name="connsiteX23" fmla="*/ 974019 w 1636054"/>
              <a:gd name="connsiteY23" fmla="*/ 770570 h 2372870"/>
              <a:gd name="connsiteX24" fmla="*/ 973905 w 1636054"/>
              <a:gd name="connsiteY24" fmla="*/ 757935 h 2372870"/>
              <a:gd name="connsiteX25" fmla="*/ 974493 w 1636054"/>
              <a:gd name="connsiteY25" fmla="*/ 745389 h 2372870"/>
              <a:gd name="connsiteX26" fmla="*/ 975687 w 1636054"/>
              <a:gd name="connsiteY26" fmla="*/ 720299 h 2372870"/>
              <a:gd name="connsiteX27" fmla="*/ 980558 w 1636054"/>
              <a:gd name="connsiteY27" fmla="*/ 670621 h 2372870"/>
              <a:gd name="connsiteX28" fmla="*/ 1008176 w 1636054"/>
              <a:gd name="connsiteY28" fmla="*/ 475279 h 2372870"/>
              <a:gd name="connsiteX29" fmla="*/ 1013218 w 1636054"/>
              <a:gd name="connsiteY29" fmla="*/ 426767 h 2372870"/>
              <a:gd name="connsiteX30" fmla="*/ 1015095 w 1636054"/>
              <a:gd name="connsiteY30" fmla="*/ 402522 h 2372870"/>
              <a:gd name="connsiteX31" fmla="*/ 1015995 w 1636054"/>
              <a:gd name="connsiteY31" fmla="*/ 378311 h 2372870"/>
              <a:gd name="connsiteX32" fmla="*/ 1016422 w 1636054"/>
              <a:gd name="connsiteY32" fmla="*/ 366207 h 2372870"/>
              <a:gd name="connsiteX33" fmla="*/ 1016175 w 1636054"/>
              <a:gd name="connsiteY33" fmla="*/ 354152 h 2372870"/>
              <a:gd name="connsiteX34" fmla="*/ 1015701 w 1636054"/>
              <a:gd name="connsiteY34" fmla="*/ 330039 h 2372870"/>
              <a:gd name="connsiteX35" fmla="*/ 1013578 w 1636054"/>
              <a:gd name="connsiteY35" fmla="*/ 306135 h 2372870"/>
              <a:gd name="connsiteX36" fmla="*/ 1010555 w 1636054"/>
              <a:gd name="connsiteY36" fmla="*/ 282403 h 2372870"/>
              <a:gd name="connsiteX37" fmla="*/ 1006385 w 1636054"/>
              <a:gd name="connsiteY37" fmla="*/ 258893 h 2372870"/>
              <a:gd name="connsiteX38" fmla="*/ 1000148 w 1636054"/>
              <a:gd name="connsiteY38" fmla="*/ 235966 h 2372870"/>
              <a:gd name="connsiteX39" fmla="*/ 983819 w 1636054"/>
              <a:gd name="connsiteY39" fmla="*/ 191521 h 2372870"/>
              <a:gd name="connsiteX40" fmla="*/ 855539 w 1636054"/>
              <a:gd name="connsiteY40" fmla="*/ 58035 h 2372870"/>
              <a:gd name="connsiteX41" fmla="*/ 765255 w 1636054"/>
              <a:gd name="connsiteY41" fmla="*/ 29636 h 2372870"/>
              <a:gd name="connsiteX42" fmla="*/ 575104 w 1636054"/>
              <a:gd name="connsiteY42" fmla="*/ 40497 h 2372870"/>
              <a:gd name="connsiteX43" fmla="*/ 401778 w 1636054"/>
              <a:gd name="connsiteY43" fmla="*/ 121093 h 2372870"/>
              <a:gd name="connsiteX44" fmla="*/ 386449 w 1636054"/>
              <a:gd name="connsiteY44" fmla="*/ 99836 h 2372870"/>
              <a:gd name="connsiteX45" fmla="*/ 568927 w 1636054"/>
              <a:gd name="connsiteY45" fmla="*/ 16380 h 2372870"/>
              <a:gd name="connsiteX46" fmla="*/ 769283 w 1636054"/>
              <a:gd name="connsiteY46" fmla="*/ 5720 h 2372870"/>
              <a:gd name="connsiteX47" fmla="*/ 866173 w 1636054"/>
              <a:gd name="connsiteY47" fmla="*/ 36475 h 2372870"/>
              <a:gd name="connsiteX48" fmla="*/ 1006508 w 1636054"/>
              <a:gd name="connsiteY48" fmla="*/ 180869 h 2372870"/>
              <a:gd name="connsiteX49" fmla="*/ 1024411 w 1636054"/>
              <a:gd name="connsiteY49" fmla="*/ 228741 h 2372870"/>
              <a:gd name="connsiteX50" fmla="*/ 1031207 w 1636054"/>
              <a:gd name="connsiteY50" fmla="*/ 253330 h 2372870"/>
              <a:gd name="connsiteX51" fmla="*/ 1035803 w 1636054"/>
              <a:gd name="connsiteY51" fmla="*/ 278334 h 2372870"/>
              <a:gd name="connsiteX52" fmla="*/ 1039139 w 1636054"/>
              <a:gd name="connsiteY52" fmla="*/ 303444 h 2372870"/>
              <a:gd name="connsiteX53" fmla="*/ 1041490 w 1636054"/>
              <a:gd name="connsiteY53" fmla="*/ 328632 h 2372870"/>
              <a:gd name="connsiteX54" fmla="*/ 1042134 w 1636054"/>
              <a:gd name="connsiteY54" fmla="*/ 353805 h 2372870"/>
              <a:gd name="connsiteX55" fmla="*/ 1042447 w 1636054"/>
              <a:gd name="connsiteY55" fmla="*/ 366394 h 2372870"/>
              <a:gd name="connsiteX56" fmla="*/ 1042077 w 1636054"/>
              <a:gd name="connsiteY56" fmla="*/ 378923 h 2372870"/>
              <a:gd name="connsiteX57" fmla="*/ 1041272 w 1636054"/>
              <a:gd name="connsiteY57" fmla="*/ 403982 h 2372870"/>
              <a:gd name="connsiteX58" fmla="*/ 1039481 w 1636054"/>
              <a:gd name="connsiteY58" fmla="*/ 428894 h 2372870"/>
              <a:gd name="connsiteX59" fmla="*/ 1034590 w 1636054"/>
              <a:gd name="connsiteY59" fmla="*/ 478466 h 2372870"/>
              <a:gd name="connsiteX60" fmla="*/ 1008024 w 1636054"/>
              <a:gd name="connsiteY60" fmla="*/ 673748 h 2372870"/>
              <a:gd name="connsiteX61" fmla="*/ 1003523 w 1636054"/>
              <a:gd name="connsiteY61" fmla="*/ 722213 h 2372870"/>
              <a:gd name="connsiteX62" fmla="*/ 1002508 w 1636054"/>
              <a:gd name="connsiteY62" fmla="*/ 746374 h 2372870"/>
              <a:gd name="connsiteX63" fmla="*/ 1001997 w 1636054"/>
              <a:gd name="connsiteY63" fmla="*/ 758453 h 2372870"/>
              <a:gd name="connsiteX64" fmla="*/ 1002186 w 1636054"/>
              <a:gd name="connsiteY64" fmla="*/ 770465 h 2372870"/>
              <a:gd name="connsiteX65" fmla="*/ 1002575 w 1636054"/>
              <a:gd name="connsiteY65" fmla="*/ 794484 h 2372870"/>
              <a:gd name="connsiteX66" fmla="*/ 1004594 w 1636054"/>
              <a:gd name="connsiteY66" fmla="*/ 818490 h 2372870"/>
              <a:gd name="connsiteX67" fmla="*/ 1010697 w 1636054"/>
              <a:gd name="connsiteY67" fmla="*/ 866248 h 2372870"/>
              <a:gd name="connsiteX68" fmla="*/ 1071866 w 1636054"/>
              <a:gd name="connsiteY68" fmla="*/ 1048103 h 2372870"/>
              <a:gd name="connsiteX69" fmla="*/ 1184185 w 1636054"/>
              <a:gd name="connsiteY69" fmla="*/ 1203734 h 2372870"/>
              <a:gd name="connsiteX70" fmla="*/ 1255864 w 1636054"/>
              <a:gd name="connsiteY70" fmla="*/ 1267910 h 2372870"/>
              <a:gd name="connsiteX71" fmla="*/ 1295092 w 1636054"/>
              <a:gd name="connsiteY71" fmla="*/ 1295785 h 2372870"/>
              <a:gd name="connsiteX72" fmla="*/ 1336206 w 1636054"/>
              <a:gd name="connsiteY72" fmla="*/ 1321194 h 2372870"/>
              <a:gd name="connsiteX73" fmla="*/ 1504604 w 1636054"/>
              <a:gd name="connsiteY73" fmla="*/ 1427886 h 2372870"/>
              <a:gd name="connsiteX74" fmla="*/ 1574719 w 1636054"/>
              <a:gd name="connsiteY74" fmla="*/ 1503306 h 2372870"/>
              <a:gd name="connsiteX75" fmla="*/ 1618439 w 1636054"/>
              <a:gd name="connsiteY75" fmla="*/ 1596809 h 2372870"/>
              <a:gd name="connsiteX76" fmla="*/ 1631149 w 1636054"/>
              <a:gd name="connsiteY76" fmla="*/ 1799007 h 2372870"/>
              <a:gd name="connsiteX77" fmla="*/ 1612023 w 1636054"/>
              <a:gd name="connsiteY77" fmla="*/ 1898289 h 2372870"/>
              <a:gd name="connsiteX78" fmla="*/ 1577724 w 1636054"/>
              <a:gd name="connsiteY78" fmla="*/ 1993481 h 2372870"/>
              <a:gd name="connsiteX79" fmla="*/ 1309507 w 1636054"/>
              <a:gd name="connsiteY79" fmla="*/ 2288461 h 2372870"/>
              <a:gd name="connsiteX80" fmla="*/ 918821 w 1636054"/>
              <a:gd name="connsiteY80" fmla="*/ 2368615 h 2372870"/>
              <a:gd name="connsiteX81" fmla="*/ 549563 w 1636054"/>
              <a:gd name="connsiteY81" fmla="*/ 2216846 h 2372870"/>
              <a:gd name="connsiteX82" fmla="*/ 278661 w 1636054"/>
              <a:gd name="connsiteY82" fmla="*/ 1924418 h 2372870"/>
              <a:gd name="connsiteX83" fmla="*/ 110386 w 1636054"/>
              <a:gd name="connsiteY83" fmla="*/ 1564133 h 2372870"/>
              <a:gd name="connsiteX84" fmla="*/ 16820 w 1636054"/>
              <a:gd name="connsiteY84" fmla="*/ 1178401 h 2372870"/>
              <a:gd name="connsiteX85" fmla="*/ 10110 w 1636054"/>
              <a:gd name="connsiteY85" fmla="*/ 780994 h 2372870"/>
              <a:gd name="connsiteX86" fmla="*/ 128438 w 1636054"/>
              <a:gd name="connsiteY86" fmla="*/ 401508 h 2372870"/>
              <a:gd name="connsiteX87" fmla="*/ 386449 w 1636054"/>
              <a:gd name="connsiteY87" fmla="*/ 99837 h 237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36054" h="2372870">
                <a:moveTo>
                  <a:pt x="401778" y="121093"/>
                </a:moveTo>
                <a:cubicBezTo>
                  <a:pt x="297730" y="198749"/>
                  <a:pt x="212839" y="299238"/>
                  <a:pt x="153620" y="414847"/>
                </a:cubicBezTo>
                <a:cubicBezTo>
                  <a:pt x="93699" y="530206"/>
                  <a:pt x="55416" y="655586"/>
                  <a:pt x="40671" y="784768"/>
                </a:cubicBezTo>
                <a:cubicBezTo>
                  <a:pt x="26337" y="914201"/>
                  <a:pt x="29328" y="1044972"/>
                  <a:pt x="49565" y="1173609"/>
                </a:cubicBezTo>
                <a:cubicBezTo>
                  <a:pt x="69545" y="1302588"/>
                  <a:pt x="100892" y="1429537"/>
                  <a:pt x="143239" y="1552975"/>
                </a:cubicBezTo>
                <a:cubicBezTo>
                  <a:pt x="183894" y="1676631"/>
                  <a:pt x="239498" y="1794842"/>
                  <a:pt x="308814" y="1904987"/>
                </a:cubicBezTo>
                <a:cubicBezTo>
                  <a:pt x="377951" y="2014525"/>
                  <a:pt x="466981" y="2110116"/>
                  <a:pt x="571293" y="2186826"/>
                </a:cubicBezTo>
                <a:cubicBezTo>
                  <a:pt x="674690" y="2263679"/>
                  <a:pt x="795688" y="2313338"/>
                  <a:pt x="923219" y="2331271"/>
                </a:cubicBezTo>
                <a:cubicBezTo>
                  <a:pt x="1050787" y="2346527"/>
                  <a:pt x="1179882" y="2320502"/>
                  <a:pt x="1291614" y="2257009"/>
                </a:cubicBezTo>
                <a:cubicBezTo>
                  <a:pt x="1403459" y="2193382"/>
                  <a:pt x="1492482" y="2096150"/>
                  <a:pt x="1546078" y="1979078"/>
                </a:cubicBezTo>
                <a:cubicBezTo>
                  <a:pt x="1559176" y="1949912"/>
                  <a:pt x="1570132" y="1919836"/>
                  <a:pt x="1578861" y="1889076"/>
                </a:cubicBezTo>
                <a:cubicBezTo>
                  <a:pt x="1587419" y="1858240"/>
                  <a:pt x="1593599" y="1826797"/>
                  <a:pt x="1597323" y="1795012"/>
                </a:cubicBezTo>
                <a:cubicBezTo>
                  <a:pt x="1606498" y="1732012"/>
                  <a:pt x="1602801" y="1667808"/>
                  <a:pt x="1586453" y="1606278"/>
                </a:cubicBezTo>
                <a:cubicBezTo>
                  <a:pt x="1577762" y="1576277"/>
                  <a:pt x="1564569" y="1547776"/>
                  <a:pt x="1547329" y="1521750"/>
                </a:cubicBezTo>
                <a:cubicBezTo>
                  <a:pt x="1529701" y="1495896"/>
                  <a:pt x="1508338" y="1472792"/>
                  <a:pt x="1483943" y="1453200"/>
                </a:cubicBezTo>
                <a:cubicBezTo>
                  <a:pt x="1434744" y="1412810"/>
                  <a:pt x="1377121" y="1382126"/>
                  <a:pt x="1320189" y="1348681"/>
                </a:cubicBezTo>
                <a:cubicBezTo>
                  <a:pt x="1305906" y="1340521"/>
                  <a:pt x="1291813" y="1331005"/>
                  <a:pt x="1277644" y="1322077"/>
                </a:cubicBezTo>
                <a:cubicBezTo>
                  <a:pt x="1263655" y="1312807"/>
                  <a:pt x="1250263" y="1302607"/>
                  <a:pt x="1236738" y="1292683"/>
                </a:cubicBezTo>
                <a:cubicBezTo>
                  <a:pt x="1210305" y="1271942"/>
                  <a:pt x="1185360" y="1249370"/>
                  <a:pt x="1162083" y="1225138"/>
                </a:cubicBezTo>
                <a:cubicBezTo>
                  <a:pt x="1115235" y="1176816"/>
                  <a:pt x="1075913" y="1121720"/>
                  <a:pt x="1045432" y="1061699"/>
                </a:cubicBezTo>
                <a:cubicBezTo>
                  <a:pt x="1014640" y="1001802"/>
                  <a:pt x="993382" y="937464"/>
                  <a:pt x="982416" y="871004"/>
                </a:cubicBezTo>
                <a:cubicBezTo>
                  <a:pt x="980113" y="854354"/>
                  <a:pt x="977118" y="837788"/>
                  <a:pt x="976284" y="820977"/>
                </a:cubicBezTo>
                <a:lnTo>
                  <a:pt x="974322" y="795844"/>
                </a:lnTo>
                <a:lnTo>
                  <a:pt x="974019" y="770570"/>
                </a:lnTo>
                <a:lnTo>
                  <a:pt x="973905" y="757935"/>
                </a:lnTo>
                <a:lnTo>
                  <a:pt x="974493" y="745389"/>
                </a:lnTo>
                <a:lnTo>
                  <a:pt x="975687" y="720299"/>
                </a:lnTo>
                <a:cubicBezTo>
                  <a:pt x="977326" y="703743"/>
                  <a:pt x="978388" y="687040"/>
                  <a:pt x="980558" y="670621"/>
                </a:cubicBezTo>
                <a:cubicBezTo>
                  <a:pt x="988273" y="604714"/>
                  <a:pt x="1000300" y="539988"/>
                  <a:pt x="1008176" y="475279"/>
                </a:cubicBezTo>
                <a:cubicBezTo>
                  <a:pt x="1010024" y="459106"/>
                  <a:pt x="1012119" y="442927"/>
                  <a:pt x="1013218" y="426767"/>
                </a:cubicBezTo>
                <a:cubicBezTo>
                  <a:pt x="1013825" y="418686"/>
                  <a:pt x="1014668" y="410597"/>
                  <a:pt x="1015095" y="402522"/>
                </a:cubicBezTo>
                <a:lnTo>
                  <a:pt x="1015995" y="378311"/>
                </a:lnTo>
                <a:lnTo>
                  <a:pt x="1016422" y="366207"/>
                </a:lnTo>
                <a:lnTo>
                  <a:pt x="1016175" y="354152"/>
                </a:lnTo>
                <a:lnTo>
                  <a:pt x="1015701" y="330039"/>
                </a:lnTo>
                <a:lnTo>
                  <a:pt x="1013578" y="306135"/>
                </a:lnTo>
                <a:cubicBezTo>
                  <a:pt x="1013085" y="298167"/>
                  <a:pt x="1012081" y="290239"/>
                  <a:pt x="1010555" y="282403"/>
                </a:cubicBezTo>
                <a:lnTo>
                  <a:pt x="1006385" y="258893"/>
                </a:lnTo>
                <a:cubicBezTo>
                  <a:pt x="1004679" y="251146"/>
                  <a:pt x="1002186" y="243620"/>
                  <a:pt x="1000148" y="235966"/>
                </a:cubicBezTo>
                <a:cubicBezTo>
                  <a:pt x="995760" y="220783"/>
                  <a:pt x="990311" y="205931"/>
                  <a:pt x="983819" y="191521"/>
                </a:cubicBezTo>
                <a:cubicBezTo>
                  <a:pt x="957746" y="133530"/>
                  <a:pt x="912414" y="86364"/>
                  <a:pt x="855539" y="58035"/>
                </a:cubicBezTo>
                <a:cubicBezTo>
                  <a:pt x="826955" y="44298"/>
                  <a:pt x="796550" y="34735"/>
                  <a:pt x="765255" y="29636"/>
                </a:cubicBezTo>
                <a:cubicBezTo>
                  <a:pt x="701812" y="19952"/>
                  <a:pt x="637041" y="23652"/>
                  <a:pt x="575104" y="40497"/>
                </a:cubicBezTo>
                <a:cubicBezTo>
                  <a:pt x="512883" y="56500"/>
                  <a:pt x="454130" y="83820"/>
                  <a:pt x="401778" y="121093"/>
                </a:cubicBezTo>
                <a:close/>
                <a:moveTo>
                  <a:pt x="386449" y="99836"/>
                </a:moveTo>
                <a:cubicBezTo>
                  <a:pt x="441643" y="61041"/>
                  <a:pt x="503500" y="32751"/>
                  <a:pt x="568927" y="16380"/>
                </a:cubicBezTo>
                <a:cubicBezTo>
                  <a:pt x="634268" y="-945"/>
                  <a:pt x="702476" y="-4575"/>
                  <a:pt x="769283" y="5720"/>
                </a:cubicBezTo>
                <a:cubicBezTo>
                  <a:pt x="802881" y="11278"/>
                  <a:pt x="835513" y="21635"/>
                  <a:pt x="866173" y="36475"/>
                </a:cubicBezTo>
                <a:cubicBezTo>
                  <a:pt x="928185" y="66967"/>
                  <a:pt x="977762" y="117978"/>
                  <a:pt x="1006508" y="180869"/>
                </a:cubicBezTo>
                <a:cubicBezTo>
                  <a:pt x="1013597" y="196381"/>
                  <a:pt x="1019578" y="212378"/>
                  <a:pt x="1024411" y="228741"/>
                </a:cubicBezTo>
                <a:cubicBezTo>
                  <a:pt x="1026657" y="236938"/>
                  <a:pt x="1029340" y="245060"/>
                  <a:pt x="1031207" y="253330"/>
                </a:cubicBezTo>
                <a:lnTo>
                  <a:pt x="1035803" y="278334"/>
                </a:lnTo>
                <a:cubicBezTo>
                  <a:pt x="1037443" y="286625"/>
                  <a:pt x="1038561" y="295012"/>
                  <a:pt x="1039139" y="303444"/>
                </a:cubicBezTo>
                <a:lnTo>
                  <a:pt x="1041490" y="328632"/>
                </a:lnTo>
                <a:lnTo>
                  <a:pt x="1042134" y="353805"/>
                </a:lnTo>
                <a:lnTo>
                  <a:pt x="1042447" y="366394"/>
                </a:lnTo>
                <a:lnTo>
                  <a:pt x="1042077" y="378923"/>
                </a:lnTo>
                <a:lnTo>
                  <a:pt x="1041272" y="403982"/>
                </a:lnTo>
                <a:cubicBezTo>
                  <a:pt x="1040874" y="412316"/>
                  <a:pt x="1040068" y="420588"/>
                  <a:pt x="1039481" y="428894"/>
                </a:cubicBezTo>
                <a:cubicBezTo>
                  <a:pt x="1038429" y="445541"/>
                  <a:pt x="1036391" y="461977"/>
                  <a:pt x="1034590" y="478466"/>
                </a:cubicBezTo>
                <a:cubicBezTo>
                  <a:pt x="1026904" y="544309"/>
                  <a:pt x="1015237" y="609021"/>
                  <a:pt x="1008024" y="673748"/>
                </a:cubicBezTo>
                <a:cubicBezTo>
                  <a:pt x="1005968" y="689928"/>
                  <a:pt x="1005048" y="706060"/>
                  <a:pt x="1003523" y="722213"/>
                </a:cubicBezTo>
                <a:lnTo>
                  <a:pt x="1002508" y="746374"/>
                </a:lnTo>
                <a:lnTo>
                  <a:pt x="1001997" y="758453"/>
                </a:lnTo>
                <a:lnTo>
                  <a:pt x="1002186" y="770465"/>
                </a:lnTo>
                <a:lnTo>
                  <a:pt x="1002575" y="794484"/>
                </a:lnTo>
                <a:lnTo>
                  <a:pt x="1004594" y="818490"/>
                </a:lnTo>
                <a:cubicBezTo>
                  <a:pt x="1005446" y="834547"/>
                  <a:pt x="1008432" y="850359"/>
                  <a:pt x="1010697" y="866248"/>
                </a:cubicBezTo>
                <a:cubicBezTo>
                  <a:pt x="1021511" y="929685"/>
                  <a:pt x="1042144" y="991042"/>
                  <a:pt x="1071866" y="1048103"/>
                </a:cubicBezTo>
                <a:cubicBezTo>
                  <a:pt x="1101294" y="1105325"/>
                  <a:pt x="1139157" y="1157783"/>
                  <a:pt x="1184185" y="1203734"/>
                </a:cubicBezTo>
                <a:cubicBezTo>
                  <a:pt x="1206552" y="1226770"/>
                  <a:pt x="1230502" y="1248222"/>
                  <a:pt x="1255864" y="1267910"/>
                </a:cubicBezTo>
                <a:cubicBezTo>
                  <a:pt x="1268848" y="1277313"/>
                  <a:pt x="1281672" y="1287000"/>
                  <a:pt x="1295092" y="1295785"/>
                </a:cubicBezTo>
                <a:cubicBezTo>
                  <a:pt x="1308758" y="1304277"/>
                  <a:pt x="1321923" y="1313129"/>
                  <a:pt x="1336206" y="1321194"/>
                </a:cubicBezTo>
                <a:cubicBezTo>
                  <a:pt x="1392522" y="1353918"/>
                  <a:pt x="1451814" y="1384906"/>
                  <a:pt x="1504604" y="1427886"/>
                </a:cubicBezTo>
                <a:cubicBezTo>
                  <a:pt x="1531558" y="1449424"/>
                  <a:pt x="1555186" y="1474842"/>
                  <a:pt x="1574719" y="1503306"/>
                </a:cubicBezTo>
                <a:cubicBezTo>
                  <a:pt x="1593940" y="1532073"/>
                  <a:pt x="1608687" y="1563602"/>
                  <a:pt x="1618439" y="1596809"/>
                </a:cubicBezTo>
                <a:cubicBezTo>
                  <a:pt x="1636324" y="1662646"/>
                  <a:pt x="1640646" y="1731443"/>
                  <a:pt x="1631149" y="1799007"/>
                </a:cubicBezTo>
                <a:cubicBezTo>
                  <a:pt x="1627329" y="1832537"/>
                  <a:pt x="1620932" y="1865736"/>
                  <a:pt x="1612023" y="1898289"/>
                </a:cubicBezTo>
                <a:cubicBezTo>
                  <a:pt x="1602915" y="1930813"/>
                  <a:pt x="1591457" y="1962626"/>
                  <a:pt x="1577724" y="1993481"/>
                </a:cubicBezTo>
                <a:cubicBezTo>
                  <a:pt x="1521446" y="2117545"/>
                  <a:pt x="1427617" y="2220736"/>
                  <a:pt x="1309507" y="2288461"/>
                </a:cubicBezTo>
                <a:cubicBezTo>
                  <a:pt x="1191170" y="2356243"/>
                  <a:pt x="1054256" y="2384337"/>
                  <a:pt x="918821" y="2368615"/>
                </a:cubicBezTo>
                <a:cubicBezTo>
                  <a:pt x="784182" y="2352248"/>
                  <a:pt x="657562" y="2295691"/>
                  <a:pt x="549563" y="2216846"/>
                </a:cubicBezTo>
                <a:cubicBezTo>
                  <a:pt x="441809" y="2137166"/>
                  <a:pt x="349924" y="2037979"/>
                  <a:pt x="278661" y="1924418"/>
                </a:cubicBezTo>
                <a:cubicBezTo>
                  <a:pt x="208108" y="1811635"/>
                  <a:pt x="151597" y="1690645"/>
                  <a:pt x="110386" y="1564133"/>
                </a:cubicBezTo>
                <a:cubicBezTo>
                  <a:pt x="67624" y="1438645"/>
                  <a:pt x="36308" y="1309543"/>
                  <a:pt x="16820" y="1178401"/>
                </a:cubicBezTo>
                <a:cubicBezTo>
                  <a:pt x="-3076" y="1046822"/>
                  <a:pt x="-5332" y="913171"/>
                  <a:pt x="10110" y="780994"/>
                </a:cubicBezTo>
                <a:cubicBezTo>
                  <a:pt x="26054" y="648322"/>
                  <a:pt x="66159" y="519700"/>
                  <a:pt x="128438" y="401508"/>
                </a:cubicBezTo>
                <a:cubicBezTo>
                  <a:pt x="190290" y="282537"/>
                  <a:pt x="278552" y="179340"/>
                  <a:pt x="386449" y="99837"/>
                </a:cubicBezTo>
                <a:close/>
              </a:path>
            </a:pathLst>
          </a:custGeom>
          <a:solidFill>
            <a:schemeClr val="accent3"/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3" name="TITLE ">
            <a:extLst>
              <a:ext uri="{FF2B5EF4-FFF2-40B4-BE49-F238E27FC236}">
                <a16:creationId xmlns:a16="http://schemas.microsoft.com/office/drawing/2014/main" id="{250C9F7E-2EE7-D88B-601B-CC59F34EF8DA}"/>
              </a:ext>
            </a:extLst>
          </p:cNvPr>
          <p:cNvSpPr txBox="1"/>
          <p:nvPr/>
        </p:nvSpPr>
        <p:spPr>
          <a:xfrm>
            <a:off x="5624552" y="1215434"/>
            <a:ext cx="14555236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7400" b="1">
                <a:solidFill>
                  <a:schemeClr val="tx2"/>
                </a:solidFill>
                <a:latin typeface="Mulish Black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en-US" b="0" dirty="0"/>
              <a:t>All Supported Languages Currently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AACA9E4-13B8-4AD6-8E12-134B2EF64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250" y="2181268"/>
            <a:ext cx="6163575" cy="1024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English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Portugal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Germany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Japan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Arabic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Russia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South Korea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Indonesia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Italy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Netherlands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04A358-D399-144F-014F-646E011F5E85}"/>
              </a:ext>
            </a:extLst>
          </p:cNvPr>
          <p:cNvSpPr txBox="1"/>
          <p:nvPr/>
        </p:nvSpPr>
        <p:spPr>
          <a:xfrm>
            <a:off x="13830952" y="2758894"/>
            <a:ext cx="19554092" cy="95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Turkey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Sweden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Philippines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dirty="0">
                <a:latin typeface="Arial" panose="020B0604020202020204" pitchFamily="34" charset="0"/>
              </a:rPr>
              <a:t>Romania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dirty="0">
                <a:latin typeface="Arial" panose="020B0604020202020204" pitchFamily="34" charset="0"/>
              </a:rPr>
              <a:t>Ukraine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dirty="0">
                <a:latin typeface="Arial" panose="020B0604020202020204" pitchFamily="34" charset="0"/>
              </a:rPr>
              <a:t>Greece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dirty="0">
                <a:latin typeface="Arial" panose="020B0604020202020204" pitchFamily="34" charset="0"/>
              </a:rPr>
              <a:t>Czech Republic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dirty="0">
                <a:latin typeface="Arial" panose="020B0604020202020204" pitchFamily="34" charset="0"/>
              </a:rPr>
              <a:t>Denmark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dirty="0">
                <a:latin typeface="Arial" panose="020B0604020202020204" pitchFamily="34" charset="0"/>
              </a:rPr>
              <a:t>Finland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dirty="0">
                <a:latin typeface="Arial" panose="020B0604020202020204" pitchFamily="34" charset="0"/>
              </a:rPr>
              <a:t>Bulgaria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Croatia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Slovakia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India (Tamil) </a:t>
            </a:r>
          </a:p>
        </p:txBody>
      </p:sp>
    </p:spTree>
    <p:extLst>
      <p:ext uri="{BB962C8B-B14F-4D97-AF65-F5344CB8AC3E}">
        <p14:creationId xmlns:p14="http://schemas.microsoft.com/office/powerpoint/2010/main" val="262356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07E686A2-F677-6C8D-5612-FB9172F1F023}"/>
              </a:ext>
            </a:extLst>
          </p:cNvPr>
          <p:cNvSpPr/>
          <p:nvPr/>
        </p:nvSpPr>
        <p:spPr>
          <a:xfrm rot="19800000">
            <a:off x="-1701306" y="9497623"/>
            <a:ext cx="5190903" cy="7535187"/>
          </a:xfrm>
          <a:custGeom>
            <a:avLst/>
            <a:gdLst>
              <a:gd name="connsiteX0" fmla="*/ 387804 w 1619078"/>
              <a:gd name="connsiteY0" fmla="*/ 2044666 h 2350276"/>
              <a:gd name="connsiteX1" fmla="*/ 42345 w 1619078"/>
              <a:gd name="connsiteY1" fmla="*/ 626563 h 2350276"/>
              <a:gd name="connsiteX2" fmla="*/ 298986 w 1619078"/>
              <a:gd name="connsiteY2" fmla="*/ 147173 h 2350276"/>
              <a:gd name="connsiteX3" fmla="*/ 809017 w 1619078"/>
              <a:gd name="connsiteY3" fmla="*/ 25804 h 2350276"/>
              <a:gd name="connsiteX4" fmla="*/ 1085319 w 1619078"/>
              <a:gd name="connsiteY4" fmla="*/ 307952 h 2350276"/>
              <a:gd name="connsiteX5" fmla="*/ 1137626 w 1619078"/>
              <a:gd name="connsiteY5" fmla="*/ 707118 h 2350276"/>
              <a:gd name="connsiteX6" fmla="*/ 1219532 w 1619078"/>
              <a:gd name="connsiteY6" fmla="*/ 1261171 h 2350276"/>
              <a:gd name="connsiteX7" fmla="*/ 1430077 w 1619078"/>
              <a:gd name="connsiteY7" fmla="*/ 1387057 h 2350276"/>
              <a:gd name="connsiteX8" fmla="*/ 1522086 w 1619078"/>
              <a:gd name="connsiteY8" fmla="*/ 2082741 h 2350276"/>
              <a:gd name="connsiteX9" fmla="*/ 387804 w 1619078"/>
              <a:gd name="connsiteY9" fmla="*/ 2044666 h 235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9078" h="2350276">
                <a:moveTo>
                  <a:pt x="387804" y="2044666"/>
                </a:moveTo>
                <a:cubicBezTo>
                  <a:pt x="57123" y="1662834"/>
                  <a:pt x="-75624" y="1117922"/>
                  <a:pt x="42345" y="626563"/>
                </a:cubicBezTo>
                <a:cubicBezTo>
                  <a:pt x="85307" y="447617"/>
                  <a:pt x="163086" y="271117"/>
                  <a:pt x="298986" y="147173"/>
                </a:cubicBezTo>
                <a:cubicBezTo>
                  <a:pt x="434887" y="23228"/>
                  <a:pt x="636778" y="-38544"/>
                  <a:pt x="809017" y="25804"/>
                </a:cubicBezTo>
                <a:cubicBezTo>
                  <a:pt x="935792" y="73167"/>
                  <a:pt x="1033183" y="182952"/>
                  <a:pt x="1085319" y="307952"/>
                </a:cubicBezTo>
                <a:cubicBezTo>
                  <a:pt x="1137465" y="432953"/>
                  <a:pt x="1148023" y="572056"/>
                  <a:pt x="1137626" y="707118"/>
                </a:cubicBezTo>
                <a:cubicBezTo>
                  <a:pt x="1122727" y="900554"/>
                  <a:pt x="1078003" y="1128625"/>
                  <a:pt x="1219532" y="1261171"/>
                </a:cubicBezTo>
                <a:cubicBezTo>
                  <a:pt x="1279392" y="1317235"/>
                  <a:pt x="1361544" y="1342018"/>
                  <a:pt x="1430077" y="1387057"/>
                </a:cubicBezTo>
                <a:cubicBezTo>
                  <a:pt x="1648507" y="1530572"/>
                  <a:pt x="1675452" y="1870989"/>
                  <a:pt x="1522086" y="2082741"/>
                </a:cubicBezTo>
                <a:cubicBezTo>
                  <a:pt x="1221778" y="2497355"/>
                  <a:pt x="684347" y="2387067"/>
                  <a:pt x="387804" y="2044666"/>
                </a:cubicBezTo>
                <a:close/>
              </a:path>
            </a:pathLst>
          </a:custGeom>
          <a:solidFill>
            <a:schemeClr val="bg1">
              <a:alpha val="30318"/>
            </a:schemeClr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468784D-BA72-158C-29DC-CD99F8C60439}"/>
              </a:ext>
            </a:extLst>
          </p:cNvPr>
          <p:cNvSpPr/>
          <p:nvPr/>
        </p:nvSpPr>
        <p:spPr>
          <a:xfrm rot="9900000">
            <a:off x="3547033" y="5487810"/>
            <a:ext cx="6091020" cy="2740379"/>
          </a:xfrm>
          <a:custGeom>
            <a:avLst/>
            <a:gdLst>
              <a:gd name="connsiteX0" fmla="*/ 60593 w 2991611"/>
              <a:gd name="connsiteY0" fmla="*/ 1250095 h 1345940"/>
              <a:gd name="connsiteX1" fmla="*/ 313608 w 2991611"/>
              <a:gd name="connsiteY1" fmla="*/ 1257710 h 1345940"/>
              <a:gd name="connsiteX2" fmla="*/ 545348 w 2991611"/>
              <a:gd name="connsiteY2" fmla="*/ 1134601 h 1345940"/>
              <a:gd name="connsiteX3" fmla="*/ 1013374 w 2991611"/>
              <a:gd name="connsiteY3" fmla="*/ 1053069 h 1345940"/>
              <a:gd name="connsiteX4" fmla="*/ 1653140 w 2991611"/>
              <a:gd name="connsiteY4" fmla="*/ 1259493 h 1345940"/>
              <a:gd name="connsiteX5" fmla="*/ 2905211 w 2991611"/>
              <a:gd name="connsiteY5" fmla="*/ 1072511 h 1345940"/>
              <a:gd name="connsiteX6" fmla="*/ 2977811 w 2991611"/>
              <a:gd name="connsiteY6" fmla="*/ 635782 h 1345940"/>
              <a:gd name="connsiteX7" fmla="*/ 2690689 w 2991611"/>
              <a:gd name="connsiteY7" fmla="*/ 222557 h 1345940"/>
              <a:gd name="connsiteX8" fmla="*/ 1758249 w 2991611"/>
              <a:gd name="connsiteY8" fmla="*/ 252712 h 1345940"/>
              <a:gd name="connsiteX9" fmla="*/ 249028 w 2991611"/>
              <a:gd name="connsiteY9" fmla="*/ 15123 h 1345940"/>
              <a:gd name="connsiteX10" fmla="*/ 294414 w 2991611"/>
              <a:gd name="connsiteY10" fmla="*/ 578863 h 1345940"/>
              <a:gd name="connsiteX11" fmla="*/ 60593 w 2991611"/>
              <a:gd name="connsiteY11" fmla="*/ 1250095 h 134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91611" h="1345940">
                <a:moveTo>
                  <a:pt x="60593" y="1250095"/>
                </a:moveTo>
                <a:cubicBezTo>
                  <a:pt x="134207" y="1297428"/>
                  <a:pt x="231909" y="1289272"/>
                  <a:pt x="313608" y="1257710"/>
                </a:cubicBezTo>
                <a:cubicBezTo>
                  <a:pt x="395307" y="1226148"/>
                  <a:pt x="467192" y="1174063"/>
                  <a:pt x="545348" y="1134601"/>
                </a:cubicBezTo>
                <a:cubicBezTo>
                  <a:pt x="689852" y="1062022"/>
                  <a:pt x="852701" y="1033647"/>
                  <a:pt x="1013374" y="1053069"/>
                </a:cubicBezTo>
                <a:cubicBezTo>
                  <a:pt x="1238022" y="1080696"/>
                  <a:pt x="1438294" y="1196530"/>
                  <a:pt x="1653140" y="1259493"/>
                </a:cubicBezTo>
                <a:cubicBezTo>
                  <a:pt x="2015033" y="1365559"/>
                  <a:pt x="2653770" y="1439239"/>
                  <a:pt x="2905211" y="1072511"/>
                </a:cubicBezTo>
                <a:cubicBezTo>
                  <a:pt x="2991041" y="947335"/>
                  <a:pt x="3007881" y="784358"/>
                  <a:pt x="2977811" y="635782"/>
                </a:cubicBezTo>
                <a:cubicBezTo>
                  <a:pt x="2943463" y="466057"/>
                  <a:pt x="2844537" y="303250"/>
                  <a:pt x="2690689" y="222557"/>
                </a:cubicBezTo>
                <a:cubicBezTo>
                  <a:pt x="2410501" y="75600"/>
                  <a:pt x="2074459" y="235437"/>
                  <a:pt x="1758249" y="252712"/>
                </a:cubicBezTo>
                <a:cubicBezTo>
                  <a:pt x="1245508" y="280724"/>
                  <a:pt x="754190" y="-76693"/>
                  <a:pt x="249028" y="15123"/>
                </a:cubicBezTo>
                <a:cubicBezTo>
                  <a:pt x="-73417" y="73730"/>
                  <a:pt x="247514" y="469324"/>
                  <a:pt x="294414" y="578863"/>
                </a:cubicBezTo>
                <a:cubicBezTo>
                  <a:pt x="371012" y="757762"/>
                  <a:pt x="-178178" y="1096552"/>
                  <a:pt x="60593" y="1250095"/>
                </a:cubicBezTo>
                <a:close/>
              </a:path>
            </a:pathLst>
          </a:custGeom>
          <a:solidFill>
            <a:schemeClr val="accent6">
              <a:alpha val="50078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7FDB5F4-8F2B-D798-5EFA-34FABAAB453B}"/>
              </a:ext>
            </a:extLst>
          </p:cNvPr>
          <p:cNvSpPr/>
          <p:nvPr/>
        </p:nvSpPr>
        <p:spPr>
          <a:xfrm>
            <a:off x="11663136" y="-4645260"/>
            <a:ext cx="14717317" cy="11457093"/>
          </a:xfrm>
          <a:custGeom>
            <a:avLst/>
            <a:gdLst>
              <a:gd name="connsiteX0" fmla="*/ 167389 w 2157700"/>
              <a:gd name="connsiteY0" fmla="*/ 1517577 h 1679720"/>
              <a:gd name="connsiteX1" fmla="*/ 125794 w 2157700"/>
              <a:gd name="connsiteY1" fmla="*/ 1479727 h 1679720"/>
              <a:gd name="connsiteX2" fmla="*/ 2462 w 2157700"/>
              <a:gd name="connsiteY2" fmla="*/ 1175967 h 1679720"/>
              <a:gd name="connsiteX3" fmla="*/ 278644 w 2157700"/>
              <a:gd name="connsiteY3" fmla="*/ 940018 h 1679720"/>
              <a:gd name="connsiteX4" fmla="*/ 772693 w 2157700"/>
              <a:gd name="connsiteY4" fmla="*/ 107988 h 1679720"/>
              <a:gd name="connsiteX5" fmla="*/ 1229106 w 2157700"/>
              <a:gd name="connsiteY5" fmla="*/ 148549 h 1679720"/>
              <a:gd name="connsiteX6" fmla="*/ 1412100 w 2157700"/>
              <a:gd name="connsiteY6" fmla="*/ 499058 h 1679720"/>
              <a:gd name="connsiteX7" fmla="*/ 1667418 w 2157700"/>
              <a:gd name="connsiteY7" fmla="*/ 605601 h 1679720"/>
              <a:gd name="connsiteX8" fmla="*/ 2116312 w 2157700"/>
              <a:gd name="connsiteY8" fmla="*/ 768995 h 1679720"/>
              <a:gd name="connsiteX9" fmla="*/ 1886588 w 2157700"/>
              <a:gd name="connsiteY9" fmla="*/ 1354825 h 1679720"/>
              <a:gd name="connsiteX10" fmla="*/ 1537535 w 2157700"/>
              <a:gd name="connsiteY10" fmla="*/ 1500007 h 1679720"/>
              <a:gd name="connsiteX11" fmla="*/ 1095356 w 2157700"/>
              <a:gd name="connsiteY11" fmla="*/ 1622009 h 1679720"/>
              <a:gd name="connsiteX12" fmla="*/ 556607 w 2157700"/>
              <a:gd name="connsiteY12" fmla="*/ 1674007 h 1679720"/>
              <a:gd name="connsiteX13" fmla="*/ 167389 w 2157700"/>
              <a:gd name="connsiteY13" fmla="*/ 1517577 h 167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57700" h="1679720">
                <a:moveTo>
                  <a:pt x="167389" y="1517577"/>
                </a:moveTo>
                <a:cubicBezTo>
                  <a:pt x="152896" y="1505645"/>
                  <a:pt x="139032" y="1493029"/>
                  <a:pt x="125794" y="1479727"/>
                </a:cubicBezTo>
                <a:cubicBezTo>
                  <a:pt x="48304" y="1401717"/>
                  <a:pt x="-13237" y="1289109"/>
                  <a:pt x="2462" y="1175967"/>
                </a:cubicBezTo>
                <a:cubicBezTo>
                  <a:pt x="23890" y="1021525"/>
                  <a:pt x="154436" y="988819"/>
                  <a:pt x="278644" y="940018"/>
                </a:cubicBezTo>
                <a:cubicBezTo>
                  <a:pt x="637928" y="798857"/>
                  <a:pt x="552275" y="358283"/>
                  <a:pt x="772693" y="107988"/>
                </a:cubicBezTo>
                <a:cubicBezTo>
                  <a:pt x="914181" y="-52678"/>
                  <a:pt x="1120369" y="-29882"/>
                  <a:pt x="1229106" y="148549"/>
                </a:cubicBezTo>
                <a:cubicBezTo>
                  <a:pt x="1298581" y="262546"/>
                  <a:pt x="1311802" y="403551"/>
                  <a:pt x="1412100" y="499058"/>
                </a:cubicBezTo>
                <a:cubicBezTo>
                  <a:pt x="1479909" y="563627"/>
                  <a:pt x="1574816" y="591264"/>
                  <a:pt x="1667418" y="605601"/>
                </a:cubicBezTo>
                <a:cubicBezTo>
                  <a:pt x="1809045" y="627523"/>
                  <a:pt x="2036998" y="623718"/>
                  <a:pt x="2116312" y="768995"/>
                </a:cubicBezTo>
                <a:cubicBezTo>
                  <a:pt x="2237346" y="990758"/>
                  <a:pt x="2072345" y="1232557"/>
                  <a:pt x="1886588" y="1354825"/>
                </a:cubicBezTo>
                <a:cubicBezTo>
                  <a:pt x="1782004" y="1423670"/>
                  <a:pt x="1655264" y="1460370"/>
                  <a:pt x="1537535" y="1500007"/>
                </a:cubicBezTo>
                <a:cubicBezTo>
                  <a:pt x="1392688" y="1549371"/>
                  <a:pt x="1245041" y="1590102"/>
                  <a:pt x="1095356" y="1622009"/>
                </a:cubicBezTo>
                <a:cubicBezTo>
                  <a:pt x="919022" y="1658909"/>
                  <a:pt x="737424" y="1693745"/>
                  <a:pt x="556607" y="1674007"/>
                </a:cubicBezTo>
                <a:cubicBezTo>
                  <a:pt x="419556" y="1659042"/>
                  <a:pt x="276547" y="1607501"/>
                  <a:pt x="167389" y="1517577"/>
                </a:cubicBezTo>
                <a:close/>
              </a:path>
            </a:pathLst>
          </a:custGeom>
          <a:solidFill>
            <a:schemeClr val="bg2">
              <a:alpha val="19764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EC796E-B26B-E4C4-DC8E-7157A3946804}"/>
              </a:ext>
            </a:extLst>
          </p:cNvPr>
          <p:cNvGrpSpPr/>
          <p:nvPr/>
        </p:nvGrpSpPr>
        <p:grpSpPr>
          <a:xfrm>
            <a:off x="4968179" y="2045482"/>
            <a:ext cx="770100" cy="1087657"/>
            <a:chOff x="28893234" y="10016980"/>
            <a:chExt cx="770100" cy="1087657"/>
          </a:xfrm>
          <a:solidFill>
            <a:schemeClr val="bg2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1F17B30-6E22-3762-D1E5-141E85A79651}"/>
                </a:ext>
              </a:extLst>
            </p:cNvPr>
            <p:cNvSpPr/>
            <p:nvPr/>
          </p:nvSpPr>
          <p:spPr>
            <a:xfrm>
              <a:off x="28893234" y="10016980"/>
              <a:ext cx="521225" cy="664035"/>
            </a:xfrm>
            <a:custGeom>
              <a:avLst/>
              <a:gdLst>
                <a:gd name="connsiteX0" fmla="*/ 10727 w 521225"/>
                <a:gd name="connsiteY0" fmla="*/ 358120 h 664035"/>
                <a:gd name="connsiteX1" fmla="*/ 131127 w 521225"/>
                <a:gd name="connsiteY1" fmla="*/ 301922 h 664035"/>
                <a:gd name="connsiteX2" fmla="*/ 210459 w 521225"/>
                <a:gd name="connsiteY2" fmla="*/ 284066 h 664035"/>
                <a:gd name="connsiteX3" fmla="*/ 267595 w 521225"/>
                <a:gd name="connsiteY3" fmla="*/ 0 h 664035"/>
                <a:gd name="connsiteX4" fmla="*/ 291510 w 521225"/>
                <a:gd name="connsiteY4" fmla="*/ 13276 h 664035"/>
                <a:gd name="connsiteX5" fmla="*/ 297678 w 521225"/>
                <a:gd name="connsiteY5" fmla="*/ 31451 h 664035"/>
                <a:gd name="connsiteX6" fmla="*/ 320565 w 521225"/>
                <a:gd name="connsiteY6" fmla="*/ 283827 h 664035"/>
                <a:gd name="connsiteX7" fmla="*/ 484654 w 521225"/>
                <a:gd name="connsiteY7" fmla="*/ 298889 h 664035"/>
                <a:gd name="connsiteX8" fmla="*/ 503917 w 521225"/>
                <a:gd name="connsiteY8" fmla="*/ 354829 h 664035"/>
                <a:gd name="connsiteX9" fmla="*/ 309863 w 521225"/>
                <a:gd name="connsiteY9" fmla="*/ 394993 h 664035"/>
                <a:gd name="connsiteX10" fmla="*/ 233044 w 521225"/>
                <a:gd name="connsiteY10" fmla="*/ 649736 h 664035"/>
                <a:gd name="connsiteX11" fmla="*/ 211279 w 521225"/>
                <a:gd name="connsiteY11" fmla="*/ 564125 h 664035"/>
                <a:gd name="connsiteX12" fmla="*/ 199277 w 521225"/>
                <a:gd name="connsiteY12" fmla="*/ 419377 h 664035"/>
                <a:gd name="connsiteX13" fmla="*/ 10727 w 521225"/>
                <a:gd name="connsiteY13" fmla="*/ 358120 h 664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1225" h="664035">
                  <a:moveTo>
                    <a:pt x="10727" y="358120"/>
                  </a:moveTo>
                  <a:cubicBezTo>
                    <a:pt x="-3451" y="353019"/>
                    <a:pt x="-29255" y="301279"/>
                    <a:pt x="131127" y="301922"/>
                  </a:cubicBezTo>
                  <a:cubicBezTo>
                    <a:pt x="169672" y="302077"/>
                    <a:pt x="203674" y="317884"/>
                    <a:pt x="210459" y="284066"/>
                  </a:cubicBezTo>
                  <a:cubicBezTo>
                    <a:pt x="218786" y="242557"/>
                    <a:pt x="212361" y="0"/>
                    <a:pt x="267595" y="0"/>
                  </a:cubicBezTo>
                  <a:cubicBezTo>
                    <a:pt x="277284" y="88"/>
                    <a:pt x="286275" y="5080"/>
                    <a:pt x="291510" y="13276"/>
                  </a:cubicBezTo>
                  <a:cubicBezTo>
                    <a:pt x="294602" y="18927"/>
                    <a:pt x="296689" y="25078"/>
                    <a:pt x="297678" y="31451"/>
                  </a:cubicBezTo>
                  <a:cubicBezTo>
                    <a:pt x="309941" y="89413"/>
                    <a:pt x="297082" y="271531"/>
                    <a:pt x="320565" y="283827"/>
                  </a:cubicBezTo>
                  <a:cubicBezTo>
                    <a:pt x="343490" y="295830"/>
                    <a:pt x="461862" y="293328"/>
                    <a:pt x="484654" y="298889"/>
                  </a:cubicBezTo>
                  <a:cubicBezTo>
                    <a:pt x="521016" y="307758"/>
                    <a:pt x="535346" y="336598"/>
                    <a:pt x="503917" y="354829"/>
                  </a:cubicBezTo>
                  <a:cubicBezTo>
                    <a:pt x="471232" y="373790"/>
                    <a:pt x="319197" y="357912"/>
                    <a:pt x="309863" y="394993"/>
                  </a:cubicBezTo>
                  <a:cubicBezTo>
                    <a:pt x="300132" y="433650"/>
                    <a:pt x="287034" y="732074"/>
                    <a:pt x="233044" y="649736"/>
                  </a:cubicBezTo>
                  <a:cubicBezTo>
                    <a:pt x="216847" y="625035"/>
                    <a:pt x="216555" y="592639"/>
                    <a:pt x="211279" y="564125"/>
                  </a:cubicBezTo>
                  <a:cubicBezTo>
                    <a:pt x="204576" y="527895"/>
                    <a:pt x="206543" y="455485"/>
                    <a:pt x="199277" y="419377"/>
                  </a:cubicBezTo>
                  <a:cubicBezTo>
                    <a:pt x="187153" y="359132"/>
                    <a:pt x="97261" y="389254"/>
                    <a:pt x="10727" y="358120"/>
                  </a:cubicBezTo>
                  <a:close/>
                </a:path>
              </a:pathLst>
            </a:custGeom>
            <a:grpFill/>
            <a:ln w="9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 dirty="0">
                <a:latin typeface="Mulish Light" pitchFamily="2" charset="77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298FEEE-08E0-B54F-F40C-B5D66E9C45BD}"/>
                </a:ext>
              </a:extLst>
            </p:cNvPr>
            <p:cNvSpPr/>
            <p:nvPr/>
          </p:nvSpPr>
          <p:spPr>
            <a:xfrm>
              <a:off x="29187305" y="10545734"/>
              <a:ext cx="476029" cy="558903"/>
            </a:xfrm>
            <a:custGeom>
              <a:avLst/>
              <a:gdLst>
                <a:gd name="connsiteX0" fmla="*/ 474815 w 476029"/>
                <a:gd name="connsiteY0" fmla="*/ 261415 h 558903"/>
                <a:gd name="connsiteX1" fmla="*/ 467438 w 476029"/>
                <a:gd name="connsiteY1" fmla="*/ 254466 h 558903"/>
                <a:gd name="connsiteX2" fmla="*/ 310365 w 476029"/>
                <a:gd name="connsiteY2" fmla="*/ 246871 h 558903"/>
                <a:gd name="connsiteX3" fmla="*/ 268621 w 476029"/>
                <a:gd name="connsiteY3" fmla="*/ 210777 h 558903"/>
                <a:gd name="connsiteX4" fmla="*/ 246573 w 476029"/>
                <a:gd name="connsiteY4" fmla="*/ 32852 h 558903"/>
                <a:gd name="connsiteX5" fmla="*/ 245467 w 476029"/>
                <a:gd name="connsiteY5" fmla="*/ 11559 h 558903"/>
                <a:gd name="connsiteX6" fmla="*/ 230553 w 476029"/>
                <a:gd name="connsiteY6" fmla="*/ 120 h 558903"/>
                <a:gd name="connsiteX7" fmla="*/ 219983 w 476029"/>
                <a:gd name="connsiteY7" fmla="*/ 8439 h 558903"/>
                <a:gd name="connsiteX8" fmla="*/ 210190 w 476029"/>
                <a:gd name="connsiteY8" fmla="*/ 99601 h 558903"/>
                <a:gd name="connsiteX9" fmla="*/ 190682 w 476029"/>
                <a:gd name="connsiteY9" fmla="*/ 231134 h 558903"/>
                <a:gd name="connsiteX10" fmla="*/ 141165 w 476029"/>
                <a:gd name="connsiteY10" fmla="*/ 256921 h 558903"/>
                <a:gd name="connsiteX11" fmla="*/ 22204 w 476029"/>
                <a:gd name="connsiteY11" fmla="*/ 285672 h 558903"/>
                <a:gd name="connsiteX12" fmla="*/ 11222 w 476029"/>
                <a:gd name="connsiteY12" fmla="*/ 288475 h 558903"/>
                <a:gd name="connsiteX13" fmla="*/ 512 w 476029"/>
                <a:gd name="connsiteY13" fmla="*/ 307051 h 558903"/>
                <a:gd name="connsiteX14" fmla="*/ 11829 w 476029"/>
                <a:gd name="connsiteY14" fmla="*/ 317967 h 558903"/>
                <a:gd name="connsiteX15" fmla="*/ 70806 w 476029"/>
                <a:gd name="connsiteY15" fmla="*/ 321305 h 558903"/>
                <a:gd name="connsiteX16" fmla="*/ 167099 w 476029"/>
                <a:gd name="connsiteY16" fmla="*/ 319227 h 558903"/>
                <a:gd name="connsiteX17" fmla="*/ 184885 w 476029"/>
                <a:gd name="connsiteY17" fmla="*/ 322501 h 558903"/>
                <a:gd name="connsiteX18" fmla="*/ 194489 w 476029"/>
                <a:gd name="connsiteY18" fmla="*/ 337317 h 558903"/>
                <a:gd name="connsiteX19" fmla="*/ 239063 w 476029"/>
                <a:gd name="connsiteY19" fmla="*/ 548981 h 558903"/>
                <a:gd name="connsiteX20" fmla="*/ 257933 w 476029"/>
                <a:gd name="connsiteY20" fmla="*/ 558051 h 558903"/>
                <a:gd name="connsiteX21" fmla="*/ 267362 w 476029"/>
                <a:gd name="connsiteY21" fmla="*/ 547604 h 558903"/>
                <a:gd name="connsiteX22" fmla="*/ 283937 w 476029"/>
                <a:gd name="connsiteY22" fmla="*/ 329680 h 558903"/>
                <a:gd name="connsiteX23" fmla="*/ 349597 w 476029"/>
                <a:gd name="connsiteY23" fmla="*/ 305749 h 558903"/>
                <a:gd name="connsiteX24" fmla="*/ 474815 w 476029"/>
                <a:gd name="connsiteY24" fmla="*/ 261415 h 55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6029" h="558903">
                  <a:moveTo>
                    <a:pt x="474815" y="261415"/>
                  </a:moveTo>
                  <a:cubicBezTo>
                    <a:pt x="473599" y="258048"/>
                    <a:pt x="470858" y="255466"/>
                    <a:pt x="467438" y="254466"/>
                  </a:cubicBezTo>
                  <a:cubicBezTo>
                    <a:pt x="424425" y="241497"/>
                    <a:pt x="363188" y="250370"/>
                    <a:pt x="310365" y="246871"/>
                  </a:cubicBezTo>
                  <a:cubicBezTo>
                    <a:pt x="290052" y="245418"/>
                    <a:pt x="273089" y="230750"/>
                    <a:pt x="268621" y="210777"/>
                  </a:cubicBezTo>
                  <a:cubicBezTo>
                    <a:pt x="261961" y="181704"/>
                    <a:pt x="254786" y="129118"/>
                    <a:pt x="246573" y="32852"/>
                  </a:cubicBezTo>
                  <a:cubicBezTo>
                    <a:pt x="245978" y="25865"/>
                    <a:pt x="246252" y="18610"/>
                    <a:pt x="245467" y="11559"/>
                  </a:cubicBezTo>
                  <a:cubicBezTo>
                    <a:pt x="244490" y="4260"/>
                    <a:pt x="237814" y="-861"/>
                    <a:pt x="230553" y="120"/>
                  </a:cubicBezTo>
                  <a:cubicBezTo>
                    <a:pt x="225791" y="764"/>
                    <a:pt x="221748" y="3946"/>
                    <a:pt x="219983" y="8439"/>
                  </a:cubicBezTo>
                  <a:cubicBezTo>
                    <a:pt x="215836" y="19068"/>
                    <a:pt x="212388" y="88393"/>
                    <a:pt x="210190" y="99601"/>
                  </a:cubicBezTo>
                  <a:cubicBezTo>
                    <a:pt x="202682" y="137890"/>
                    <a:pt x="202794" y="208895"/>
                    <a:pt x="190682" y="231134"/>
                  </a:cubicBezTo>
                  <a:cubicBezTo>
                    <a:pt x="177560" y="255230"/>
                    <a:pt x="165294" y="251094"/>
                    <a:pt x="141165" y="256921"/>
                  </a:cubicBezTo>
                  <a:cubicBezTo>
                    <a:pt x="101510" y="266500"/>
                    <a:pt x="61856" y="276083"/>
                    <a:pt x="22204" y="285672"/>
                  </a:cubicBezTo>
                  <a:cubicBezTo>
                    <a:pt x="18565" y="286551"/>
                    <a:pt x="14878" y="287456"/>
                    <a:pt x="11222" y="288475"/>
                  </a:cubicBezTo>
                  <a:cubicBezTo>
                    <a:pt x="3162" y="290630"/>
                    <a:pt x="-1633" y="298948"/>
                    <a:pt x="512" y="307051"/>
                  </a:cubicBezTo>
                  <a:cubicBezTo>
                    <a:pt x="1962" y="312528"/>
                    <a:pt x="6326" y="316737"/>
                    <a:pt x="11829" y="317967"/>
                  </a:cubicBezTo>
                  <a:cubicBezTo>
                    <a:pt x="31303" y="321281"/>
                    <a:pt x="51084" y="322401"/>
                    <a:pt x="70806" y="321305"/>
                  </a:cubicBezTo>
                  <a:lnTo>
                    <a:pt x="167099" y="319227"/>
                  </a:lnTo>
                  <a:cubicBezTo>
                    <a:pt x="173221" y="318483"/>
                    <a:pt x="179423" y="319625"/>
                    <a:pt x="184885" y="322501"/>
                  </a:cubicBezTo>
                  <a:cubicBezTo>
                    <a:pt x="189528" y="326328"/>
                    <a:pt x="192882" y="331502"/>
                    <a:pt x="194489" y="337317"/>
                  </a:cubicBezTo>
                  <a:cubicBezTo>
                    <a:pt x="219515" y="403600"/>
                    <a:pt x="216243" y="481892"/>
                    <a:pt x="239063" y="548981"/>
                  </a:cubicBezTo>
                  <a:cubicBezTo>
                    <a:pt x="241784" y="556722"/>
                    <a:pt x="250233" y="560787"/>
                    <a:pt x="257933" y="558051"/>
                  </a:cubicBezTo>
                  <a:cubicBezTo>
                    <a:pt x="262624" y="556380"/>
                    <a:pt x="266167" y="552457"/>
                    <a:pt x="267362" y="547604"/>
                  </a:cubicBezTo>
                  <a:cubicBezTo>
                    <a:pt x="279327" y="500649"/>
                    <a:pt x="279056" y="341135"/>
                    <a:pt x="283937" y="329680"/>
                  </a:cubicBezTo>
                  <a:cubicBezTo>
                    <a:pt x="292968" y="308489"/>
                    <a:pt x="327602" y="312274"/>
                    <a:pt x="349597" y="305749"/>
                  </a:cubicBezTo>
                  <a:cubicBezTo>
                    <a:pt x="388305" y="294266"/>
                    <a:pt x="488139" y="300190"/>
                    <a:pt x="474815" y="261415"/>
                  </a:cubicBezTo>
                  <a:close/>
                </a:path>
              </a:pathLst>
            </a:custGeom>
            <a:grpFill/>
            <a:ln w="9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 dirty="0">
                <a:latin typeface="Mulish Light" pitchFamily="2" charset="77"/>
              </a:endParaRPr>
            </a:p>
          </p:txBody>
        </p:sp>
      </p:grpSp>
      <p:sp>
        <p:nvSpPr>
          <p:cNvPr id="11" name="Freeform 10">
            <a:extLst>
              <a:ext uri="{FF2B5EF4-FFF2-40B4-BE49-F238E27FC236}">
                <a16:creationId xmlns:a16="http://schemas.microsoft.com/office/drawing/2014/main" id="{623DD7C5-1BEF-C901-FC85-0635DB0E78AB}"/>
              </a:ext>
            </a:extLst>
          </p:cNvPr>
          <p:cNvSpPr/>
          <p:nvPr/>
        </p:nvSpPr>
        <p:spPr>
          <a:xfrm rot="10800000">
            <a:off x="21738626" y="2081188"/>
            <a:ext cx="9283654" cy="13464656"/>
          </a:xfrm>
          <a:custGeom>
            <a:avLst/>
            <a:gdLst>
              <a:gd name="connsiteX0" fmla="*/ 401778 w 1636054"/>
              <a:gd name="connsiteY0" fmla="*/ 121093 h 2372870"/>
              <a:gd name="connsiteX1" fmla="*/ 153620 w 1636054"/>
              <a:gd name="connsiteY1" fmla="*/ 414847 h 2372870"/>
              <a:gd name="connsiteX2" fmla="*/ 40671 w 1636054"/>
              <a:gd name="connsiteY2" fmla="*/ 784768 h 2372870"/>
              <a:gd name="connsiteX3" fmla="*/ 49565 w 1636054"/>
              <a:gd name="connsiteY3" fmla="*/ 1173609 h 2372870"/>
              <a:gd name="connsiteX4" fmla="*/ 143239 w 1636054"/>
              <a:gd name="connsiteY4" fmla="*/ 1552975 h 2372870"/>
              <a:gd name="connsiteX5" fmla="*/ 308814 w 1636054"/>
              <a:gd name="connsiteY5" fmla="*/ 1904987 h 2372870"/>
              <a:gd name="connsiteX6" fmla="*/ 571293 w 1636054"/>
              <a:gd name="connsiteY6" fmla="*/ 2186826 h 2372870"/>
              <a:gd name="connsiteX7" fmla="*/ 923219 w 1636054"/>
              <a:gd name="connsiteY7" fmla="*/ 2331271 h 2372870"/>
              <a:gd name="connsiteX8" fmla="*/ 1291614 w 1636054"/>
              <a:gd name="connsiteY8" fmla="*/ 2257009 h 2372870"/>
              <a:gd name="connsiteX9" fmla="*/ 1546078 w 1636054"/>
              <a:gd name="connsiteY9" fmla="*/ 1979078 h 2372870"/>
              <a:gd name="connsiteX10" fmla="*/ 1578861 w 1636054"/>
              <a:gd name="connsiteY10" fmla="*/ 1889076 h 2372870"/>
              <a:gd name="connsiteX11" fmla="*/ 1597323 w 1636054"/>
              <a:gd name="connsiteY11" fmla="*/ 1795012 h 2372870"/>
              <a:gd name="connsiteX12" fmla="*/ 1586453 w 1636054"/>
              <a:gd name="connsiteY12" fmla="*/ 1606278 h 2372870"/>
              <a:gd name="connsiteX13" fmla="*/ 1547329 w 1636054"/>
              <a:gd name="connsiteY13" fmla="*/ 1521750 h 2372870"/>
              <a:gd name="connsiteX14" fmla="*/ 1483943 w 1636054"/>
              <a:gd name="connsiteY14" fmla="*/ 1453200 h 2372870"/>
              <a:gd name="connsiteX15" fmla="*/ 1320189 w 1636054"/>
              <a:gd name="connsiteY15" fmla="*/ 1348681 h 2372870"/>
              <a:gd name="connsiteX16" fmla="*/ 1277644 w 1636054"/>
              <a:gd name="connsiteY16" fmla="*/ 1322077 h 2372870"/>
              <a:gd name="connsiteX17" fmla="*/ 1236738 w 1636054"/>
              <a:gd name="connsiteY17" fmla="*/ 1292683 h 2372870"/>
              <a:gd name="connsiteX18" fmla="*/ 1162083 w 1636054"/>
              <a:gd name="connsiteY18" fmla="*/ 1225138 h 2372870"/>
              <a:gd name="connsiteX19" fmla="*/ 1045432 w 1636054"/>
              <a:gd name="connsiteY19" fmla="*/ 1061699 h 2372870"/>
              <a:gd name="connsiteX20" fmla="*/ 982416 w 1636054"/>
              <a:gd name="connsiteY20" fmla="*/ 871004 h 2372870"/>
              <a:gd name="connsiteX21" fmla="*/ 976284 w 1636054"/>
              <a:gd name="connsiteY21" fmla="*/ 820977 h 2372870"/>
              <a:gd name="connsiteX22" fmla="*/ 974322 w 1636054"/>
              <a:gd name="connsiteY22" fmla="*/ 795844 h 2372870"/>
              <a:gd name="connsiteX23" fmla="*/ 974019 w 1636054"/>
              <a:gd name="connsiteY23" fmla="*/ 770570 h 2372870"/>
              <a:gd name="connsiteX24" fmla="*/ 973905 w 1636054"/>
              <a:gd name="connsiteY24" fmla="*/ 757935 h 2372870"/>
              <a:gd name="connsiteX25" fmla="*/ 974493 w 1636054"/>
              <a:gd name="connsiteY25" fmla="*/ 745389 h 2372870"/>
              <a:gd name="connsiteX26" fmla="*/ 975687 w 1636054"/>
              <a:gd name="connsiteY26" fmla="*/ 720299 h 2372870"/>
              <a:gd name="connsiteX27" fmla="*/ 980558 w 1636054"/>
              <a:gd name="connsiteY27" fmla="*/ 670621 h 2372870"/>
              <a:gd name="connsiteX28" fmla="*/ 1008176 w 1636054"/>
              <a:gd name="connsiteY28" fmla="*/ 475279 h 2372870"/>
              <a:gd name="connsiteX29" fmla="*/ 1013218 w 1636054"/>
              <a:gd name="connsiteY29" fmla="*/ 426767 h 2372870"/>
              <a:gd name="connsiteX30" fmla="*/ 1015095 w 1636054"/>
              <a:gd name="connsiteY30" fmla="*/ 402522 h 2372870"/>
              <a:gd name="connsiteX31" fmla="*/ 1015995 w 1636054"/>
              <a:gd name="connsiteY31" fmla="*/ 378311 h 2372870"/>
              <a:gd name="connsiteX32" fmla="*/ 1016422 w 1636054"/>
              <a:gd name="connsiteY32" fmla="*/ 366207 h 2372870"/>
              <a:gd name="connsiteX33" fmla="*/ 1016175 w 1636054"/>
              <a:gd name="connsiteY33" fmla="*/ 354152 h 2372870"/>
              <a:gd name="connsiteX34" fmla="*/ 1015701 w 1636054"/>
              <a:gd name="connsiteY34" fmla="*/ 330039 h 2372870"/>
              <a:gd name="connsiteX35" fmla="*/ 1013578 w 1636054"/>
              <a:gd name="connsiteY35" fmla="*/ 306135 h 2372870"/>
              <a:gd name="connsiteX36" fmla="*/ 1010555 w 1636054"/>
              <a:gd name="connsiteY36" fmla="*/ 282403 h 2372870"/>
              <a:gd name="connsiteX37" fmla="*/ 1006385 w 1636054"/>
              <a:gd name="connsiteY37" fmla="*/ 258893 h 2372870"/>
              <a:gd name="connsiteX38" fmla="*/ 1000148 w 1636054"/>
              <a:gd name="connsiteY38" fmla="*/ 235966 h 2372870"/>
              <a:gd name="connsiteX39" fmla="*/ 983819 w 1636054"/>
              <a:gd name="connsiteY39" fmla="*/ 191521 h 2372870"/>
              <a:gd name="connsiteX40" fmla="*/ 855539 w 1636054"/>
              <a:gd name="connsiteY40" fmla="*/ 58035 h 2372870"/>
              <a:gd name="connsiteX41" fmla="*/ 765255 w 1636054"/>
              <a:gd name="connsiteY41" fmla="*/ 29636 h 2372870"/>
              <a:gd name="connsiteX42" fmla="*/ 575104 w 1636054"/>
              <a:gd name="connsiteY42" fmla="*/ 40497 h 2372870"/>
              <a:gd name="connsiteX43" fmla="*/ 401778 w 1636054"/>
              <a:gd name="connsiteY43" fmla="*/ 121093 h 2372870"/>
              <a:gd name="connsiteX44" fmla="*/ 386449 w 1636054"/>
              <a:gd name="connsiteY44" fmla="*/ 99836 h 2372870"/>
              <a:gd name="connsiteX45" fmla="*/ 568927 w 1636054"/>
              <a:gd name="connsiteY45" fmla="*/ 16380 h 2372870"/>
              <a:gd name="connsiteX46" fmla="*/ 769283 w 1636054"/>
              <a:gd name="connsiteY46" fmla="*/ 5720 h 2372870"/>
              <a:gd name="connsiteX47" fmla="*/ 866173 w 1636054"/>
              <a:gd name="connsiteY47" fmla="*/ 36475 h 2372870"/>
              <a:gd name="connsiteX48" fmla="*/ 1006508 w 1636054"/>
              <a:gd name="connsiteY48" fmla="*/ 180869 h 2372870"/>
              <a:gd name="connsiteX49" fmla="*/ 1024411 w 1636054"/>
              <a:gd name="connsiteY49" fmla="*/ 228741 h 2372870"/>
              <a:gd name="connsiteX50" fmla="*/ 1031207 w 1636054"/>
              <a:gd name="connsiteY50" fmla="*/ 253330 h 2372870"/>
              <a:gd name="connsiteX51" fmla="*/ 1035803 w 1636054"/>
              <a:gd name="connsiteY51" fmla="*/ 278334 h 2372870"/>
              <a:gd name="connsiteX52" fmla="*/ 1039139 w 1636054"/>
              <a:gd name="connsiteY52" fmla="*/ 303444 h 2372870"/>
              <a:gd name="connsiteX53" fmla="*/ 1041490 w 1636054"/>
              <a:gd name="connsiteY53" fmla="*/ 328632 h 2372870"/>
              <a:gd name="connsiteX54" fmla="*/ 1042134 w 1636054"/>
              <a:gd name="connsiteY54" fmla="*/ 353805 h 2372870"/>
              <a:gd name="connsiteX55" fmla="*/ 1042447 w 1636054"/>
              <a:gd name="connsiteY55" fmla="*/ 366394 h 2372870"/>
              <a:gd name="connsiteX56" fmla="*/ 1042077 w 1636054"/>
              <a:gd name="connsiteY56" fmla="*/ 378923 h 2372870"/>
              <a:gd name="connsiteX57" fmla="*/ 1041272 w 1636054"/>
              <a:gd name="connsiteY57" fmla="*/ 403982 h 2372870"/>
              <a:gd name="connsiteX58" fmla="*/ 1039481 w 1636054"/>
              <a:gd name="connsiteY58" fmla="*/ 428894 h 2372870"/>
              <a:gd name="connsiteX59" fmla="*/ 1034590 w 1636054"/>
              <a:gd name="connsiteY59" fmla="*/ 478466 h 2372870"/>
              <a:gd name="connsiteX60" fmla="*/ 1008024 w 1636054"/>
              <a:gd name="connsiteY60" fmla="*/ 673748 h 2372870"/>
              <a:gd name="connsiteX61" fmla="*/ 1003523 w 1636054"/>
              <a:gd name="connsiteY61" fmla="*/ 722213 h 2372870"/>
              <a:gd name="connsiteX62" fmla="*/ 1002508 w 1636054"/>
              <a:gd name="connsiteY62" fmla="*/ 746374 h 2372870"/>
              <a:gd name="connsiteX63" fmla="*/ 1001997 w 1636054"/>
              <a:gd name="connsiteY63" fmla="*/ 758453 h 2372870"/>
              <a:gd name="connsiteX64" fmla="*/ 1002186 w 1636054"/>
              <a:gd name="connsiteY64" fmla="*/ 770465 h 2372870"/>
              <a:gd name="connsiteX65" fmla="*/ 1002575 w 1636054"/>
              <a:gd name="connsiteY65" fmla="*/ 794484 h 2372870"/>
              <a:gd name="connsiteX66" fmla="*/ 1004594 w 1636054"/>
              <a:gd name="connsiteY66" fmla="*/ 818490 h 2372870"/>
              <a:gd name="connsiteX67" fmla="*/ 1010697 w 1636054"/>
              <a:gd name="connsiteY67" fmla="*/ 866248 h 2372870"/>
              <a:gd name="connsiteX68" fmla="*/ 1071866 w 1636054"/>
              <a:gd name="connsiteY68" fmla="*/ 1048103 h 2372870"/>
              <a:gd name="connsiteX69" fmla="*/ 1184185 w 1636054"/>
              <a:gd name="connsiteY69" fmla="*/ 1203734 h 2372870"/>
              <a:gd name="connsiteX70" fmla="*/ 1255864 w 1636054"/>
              <a:gd name="connsiteY70" fmla="*/ 1267910 h 2372870"/>
              <a:gd name="connsiteX71" fmla="*/ 1295092 w 1636054"/>
              <a:gd name="connsiteY71" fmla="*/ 1295785 h 2372870"/>
              <a:gd name="connsiteX72" fmla="*/ 1336206 w 1636054"/>
              <a:gd name="connsiteY72" fmla="*/ 1321194 h 2372870"/>
              <a:gd name="connsiteX73" fmla="*/ 1504604 w 1636054"/>
              <a:gd name="connsiteY73" fmla="*/ 1427886 h 2372870"/>
              <a:gd name="connsiteX74" fmla="*/ 1574719 w 1636054"/>
              <a:gd name="connsiteY74" fmla="*/ 1503306 h 2372870"/>
              <a:gd name="connsiteX75" fmla="*/ 1618439 w 1636054"/>
              <a:gd name="connsiteY75" fmla="*/ 1596809 h 2372870"/>
              <a:gd name="connsiteX76" fmla="*/ 1631149 w 1636054"/>
              <a:gd name="connsiteY76" fmla="*/ 1799007 h 2372870"/>
              <a:gd name="connsiteX77" fmla="*/ 1612023 w 1636054"/>
              <a:gd name="connsiteY77" fmla="*/ 1898289 h 2372870"/>
              <a:gd name="connsiteX78" fmla="*/ 1577724 w 1636054"/>
              <a:gd name="connsiteY78" fmla="*/ 1993481 h 2372870"/>
              <a:gd name="connsiteX79" fmla="*/ 1309507 w 1636054"/>
              <a:gd name="connsiteY79" fmla="*/ 2288461 h 2372870"/>
              <a:gd name="connsiteX80" fmla="*/ 918821 w 1636054"/>
              <a:gd name="connsiteY80" fmla="*/ 2368615 h 2372870"/>
              <a:gd name="connsiteX81" fmla="*/ 549563 w 1636054"/>
              <a:gd name="connsiteY81" fmla="*/ 2216846 h 2372870"/>
              <a:gd name="connsiteX82" fmla="*/ 278661 w 1636054"/>
              <a:gd name="connsiteY82" fmla="*/ 1924418 h 2372870"/>
              <a:gd name="connsiteX83" fmla="*/ 110386 w 1636054"/>
              <a:gd name="connsiteY83" fmla="*/ 1564133 h 2372870"/>
              <a:gd name="connsiteX84" fmla="*/ 16820 w 1636054"/>
              <a:gd name="connsiteY84" fmla="*/ 1178401 h 2372870"/>
              <a:gd name="connsiteX85" fmla="*/ 10110 w 1636054"/>
              <a:gd name="connsiteY85" fmla="*/ 780994 h 2372870"/>
              <a:gd name="connsiteX86" fmla="*/ 128438 w 1636054"/>
              <a:gd name="connsiteY86" fmla="*/ 401508 h 2372870"/>
              <a:gd name="connsiteX87" fmla="*/ 386449 w 1636054"/>
              <a:gd name="connsiteY87" fmla="*/ 99837 h 237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36054" h="2372870">
                <a:moveTo>
                  <a:pt x="401778" y="121093"/>
                </a:moveTo>
                <a:cubicBezTo>
                  <a:pt x="297730" y="198749"/>
                  <a:pt x="212839" y="299238"/>
                  <a:pt x="153620" y="414847"/>
                </a:cubicBezTo>
                <a:cubicBezTo>
                  <a:pt x="93699" y="530206"/>
                  <a:pt x="55416" y="655586"/>
                  <a:pt x="40671" y="784768"/>
                </a:cubicBezTo>
                <a:cubicBezTo>
                  <a:pt x="26337" y="914201"/>
                  <a:pt x="29328" y="1044972"/>
                  <a:pt x="49565" y="1173609"/>
                </a:cubicBezTo>
                <a:cubicBezTo>
                  <a:pt x="69545" y="1302588"/>
                  <a:pt x="100892" y="1429537"/>
                  <a:pt x="143239" y="1552975"/>
                </a:cubicBezTo>
                <a:cubicBezTo>
                  <a:pt x="183894" y="1676631"/>
                  <a:pt x="239498" y="1794842"/>
                  <a:pt x="308814" y="1904987"/>
                </a:cubicBezTo>
                <a:cubicBezTo>
                  <a:pt x="377951" y="2014525"/>
                  <a:pt x="466981" y="2110116"/>
                  <a:pt x="571293" y="2186826"/>
                </a:cubicBezTo>
                <a:cubicBezTo>
                  <a:pt x="674690" y="2263679"/>
                  <a:pt x="795688" y="2313338"/>
                  <a:pt x="923219" y="2331271"/>
                </a:cubicBezTo>
                <a:cubicBezTo>
                  <a:pt x="1050787" y="2346527"/>
                  <a:pt x="1179882" y="2320502"/>
                  <a:pt x="1291614" y="2257009"/>
                </a:cubicBezTo>
                <a:cubicBezTo>
                  <a:pt x="1403459" y="2193382"/>
                  <a:pt x="1492482" y="2096150"/>
                  <a:pt x="1546078" y="1979078"/>
                </a:cubicBezTo>
                <a:cubicBezTo>
                  <a:pt x="1559176" y="1949912"/>
                  <a:pt x="1570132" y="1919836"/>
                  <a:pt x="1578861" y="1889076"/>
                </a:cubicBezTo>
                <a:cubicBezTo>
                  <a:pt x="1587419" y="1858240"/>
                  <a:pt x="1593599" y="1826797"/>
                  <a:pt x="1597323" y="1795012"/>
                </a:cubicBezTo>
                <a:cubicBezTo>
                  <a:pt x="1606498" y="1732012"/>
                  <a:pt x="1602801" y="1667808"/>
                  <a:pt x="1586453" y="1606278"/>
                </a:cubicBezTo>
                <a:cubicBezTo>
                  <a:pt x="1577762" y="1576277"/>
                  <a:pt x="1564569" y="1547776"/>
                  <a:pt x="1547329" y="1521750"/>
                </a:cubicBezTo>
                <a:cubicBezTo>
                  <a:pt x="1529701" y="1495896"/>
                  <a:pt x="1508338" y="1472792"/>
                  <a:pt x="1483943" y="1453200"/>
                </a:cubicBezTo>
                <a:cubicBezTo>
                  <a:pt x="1434744" y="1412810"/>
                  <a:pt x="1377121" y="1382126"/>
                  <a:pt x="1320189" y="1348681"/>
                </a:cubicBezTo>
                <a:cubicBezTo>
                  <a:pt x="1305906" y="1340521"/>
                  <a:pt x="1291813" y="1331005"/>
                  <a:pt x="1277644" y="1322077"/>
                </a:cubicBezTo>
                <a:cubicBezTo>
                  <a:pt x="1263655" y="1312807"/>
                  <a:pt x="1250263" y="1302607"/>
                  <a:pt x="1236738" y="1292683"/>
                </a:cubicBezTo>
                <a:cubicBezTo>
                  <a:pt x="1210305" y="1271942"/>
                  <a:pt x="1185360" y="1249370"/>
                  <a:pt x="1162083" y="1225138"/>
                </a:cubicBezTo>
                <a:cubicBezTo>
                  <a:pt x="1115235" y="1176816"/>
                  <a:pt x="1075913" y="1121720"/>
                  <a:pt x="1045432" y="1061699"/>
                </a:cubicBezTo>
                <a:cubicBezTo>
                  <a:pt x="1014640" y="1001802"/>
                  <a:pt x="993382" y="937464"/>
                  <a:pt x="982416" y="871004"/>
                </a:cubicBezTo>
                <a:cubicBezTo>
                  <a:pt x="980113" y="854354"/>
                  <a:pt x="977118" y="837788"/>
                  <a:pt x="976284" y="820977"/>
                </a:cubicBezTo>
                <a:lnTo>
                  <a:pt x="974322" y="795844"/>
                </a:lnTo>
                <a:lnTo>
                  <a:pt x="974019" y="770570"/>
                </a:lnTo>
                <a:lnTo>
                  <a:pt x="973905" y="757935"/>
                </a:lnTo>
                <a:lnTo>
                  <a:pt x="974493" y="745389"/>
                </a:lnTo>
                <a:lnTo>
                  <a:pt x="975687" y="720299"/>
                </a:lnTo>
                <a:cubicBezTo>
                  <a:pt x="977326" y="703743"/>
                  <a:pt x="978388" y="687040"/>
                  <a:pt x="980558" y="670621"/>
                </a:cubicBezTo>
                <a:cubicBezTo>
                  <a:pt x="988273" y="604714"/>
                  <a:pt x="1000300" y="539988"/>
                  <a:pt x="1008176" y="475279"/>
                </a:cubicBezTo>
                <a:cubicBezTo>
                  <a:pt x="1010024" y="459106"/>
                  <a:pt x="1012119" y="442927"/>
                  <a:pt x="1013218" y="426767"/>
                </a:cubicBezTo>
                <a:cubicBezTo>
                  <a:pt x="1013825" y="418686"/>
                  <a:pt x="1014668" y="410597"/>
                  <a:pt x="1015095" y="402522"/>
                </a:cubicBezTo>
                <a:lnTo>
                  <a:pt x="1015995" y="378311"/>
                </a:lnTo>
                <a:lnTo>
                  <a:pt x="1016422" y="366207"/>
                </a:lnTo>
                <a:lnTo>
                  <a:pt x="1016175" y="354152"/>
                </a:lnTo>
                <a:lnTo>
                  <a:pt x="1015701" y="330039"/>
                </a:lnTo>
                <a:lnTo>
                  <a:pt x="1013578" y="306135"/>
                </a:lnTo>
                <a:cubicBezTo>
                  <a:pt x="1013085" y="298167"/>
                  <a:pt x="1012081" y="290239"/>
                  <a:pt x="1010555" y="282403"/>
                </a:cubicBezTo>
                <a:lnTo>
                  <a:pt x="1006385" y="258893"/>
                </a:lnTo>
                <a:cubicBezTo>
                  <a:pt x="1004679" y="251146"/>
                  <a:pt x="1002186" y="243620"/>
                  <a:pt x="1000148" y="235966"/>
                </a:cubicBezTo>
                <a:cubicBezTo>
                  <a:pt x="995760" y="220783"/>
                  <a:pt x="990311" y="205931"/>
                  <a:pt x="983819" y="191521"/>
                </a:cubicBezTo>
                <a:cubicBezTo>
                  <a:pt x="957746" y="133530"/>
                  <a:pt x="912414" y="86364"/>
                  <a:pt x="855539" y="58035"/>
                </a:cubicBezTo>
                <a:cubicBezTo>
                  <a:pt x="826955" y="44298"/>
                  <a:pt x="796550" y="34735"/>
                  <a:pt x="765255" y="29636"/>
                </a:cubicBezTo>
                <a:cubicBezTo>
                  <a:pt x="701812" y="19952"/>
                  <a:pt x="637041" y="23652"/>
                  <a:pt x="575104" y="40497"/>
                </a:cubicBezTo>
                <a:cubicBezTo>
                  <a:pt x="512883" y="56500"/>
                  <a:pt x="454130" y="83820"/>
                  <a:pt x="401778" y="121093"/>
                </a:cubicBezTo>
                <a:close/>
                <a:moveTo>
                  <a:pt x="386449" y="99836"/>
                </a:moveTo>
                <a:cubicBezTo>
                  <a:pt x="441643" y="61041"/>
                  <a:pt x="503500" y="32751"/>
                  <a:pt x="568927" y="16380"/>
                </a:cubicBezTo>
                <a:cubicBezTo>
                  <a:pt x="634268" y="-945"/>
                  <a:pt x="702476" y="-4575"/>
                  <a:pt x="769283" y="5720"/>
                </a:cubicBezTo>
                <a:cubicBezTo>
                  <a:pt x="802881" y="11278"/>
                  <a:pt x="835513" y="21635"/>
                  <a:pt x="866173" y="36475"/>
                </a:cubicBezTo>
                <a:cubicBezTo>
                  <a:pt x="928185" y="66967"/>
                  <a:pt x="977762" y="117978"/>
                  <a:pt x="1006508" y="180869"/>
                </a:cubicBezTo>
                <a:cubicBezTo>
                  <a:pt x="1013597" y="196381"/>
                  <a:pt x="1019578" y="212378"/>
                  <a:pt x="1024411" y="228741"/>
                </a:cubicBezTo>
                <a:cubicBezTo>
                  <a:pt x="1026657" y="236938"/>
                  <a:pt x="1029340" y="245060"/>
                  <a:pt x="1031207" y="253330"/>
                </a:cubicBezTo>
                <a:lnTo>
                  <a:pt x="1035803" y="278334"/>
                </a:lnTo>
                <a:cubicBezTo>
                  <a:pt x="1037443" y="286625"/>
                  <a:pt x="1038561" y="295012"/>
                  <a:pt x="1039139" y="303444"/>
                </a:cubicBezTo>
                <a:lnTo>
                  <a:pt x="1041490" y="328632"/>
                </a:lnTo>
                <a:lnTo>
                  <a:pt x="1042134" y="353805"/>
                </a:lnTo>
                <a:lnTo>
                  <a:pt x="1042447" y="366394"/>
                </a:lnTo>
                <a:lnTo>
                  <a:pt x="1042077" y="378923"/>
                </a:lnTo>
                <a:lnTo>
                  <a:pt x="1041272" y="403982"/>
                </a:lnTo>
                <a:cubicBezTo>
                  <a:pt x="1040874" y="412316"/>
                  <a:pt x="1040068" y="420588"/>
                  <a:pt x="1039481" y="428894"/>
                </a:cubicBezTo>
                <a:cubicBezTo>
                  <a:pt x="1038429" y="445541"/>
                  <a:pt x="1036391" y="461977"/>
                  <a:pt x="1034590" y="478466"/>
                </a:cubicBezTo>
                <a:cubicBezTo>
                  <a:pt x="1026904" y="544309"/>
                  <a:pt x="1015237" y="609021"/>
                  <a:pt x="1008024" y="673748"/>
                </a:cubicBezTo>
                <a:cubicBezTo>
                  <a:pt x="1005968" y="689928"/>
                  <a:pt x="1005048" y="706060"/>
                  <a:pt x="1003523" y="722213"/>
                </a:cubicBezTo>
                <a:lnTo>
                  <a:pt x="1002508" y="746374"/>
                </a:lnTo>
                <a:lnTo>
                  <a:pt x="1001997" y="758453"/>
                </a:lnTo>
                <a:lnTo>
                  <a:pt x="1002186" y="770465"/>
                </a:lnTo>
                <a:lnTo>
                  <a:pt x="1002575" y="794484"/>
                </a:lnTo>
                <a:lnTo>
                  <a:pt x="1004594" y="818490"/>
                </a:lnTo>
                <a:cubicBezTo>
                  <a:pt x="1005446" y="834547"/>
                  <a:pt x="1008432" y="850359"/>
                  <a:pt x="1010697" y="866248"/>
                </a:cubicBezTo>
                <a:cubicBezTo>
                  <a:pt x="1021511" y="929685"/>
                  <a:pt x="1042144" y="991042"/>
                  <a:pt x="1071866" y="1048103"/>
                </a:cubicBezTo>
                <a:cubicBezTo>
                  <a:pt x="1101294" y="1105325"/>
                  <a:pt x="1139157" y="1157783"/>
                  <a:pt x="1184185" y="1203734"/>
                </a:cubicBezTo>
                <a:cubicBezTo>
                  <a:pt x="1206552" y="1226770"/>
                  <a:pt x="1230502" y="1248222"/>
                  <a:pt x="1255864" y="1267910"/>
                </a:cubicBezTo>
                <a:cubicBezTo>
                  <a:pt x="1268848" y="1277313"/>
                  <a:pt x="1281672" y="1287000"/>
                  <a:pt x="1295092" y="1295785"/>
                </a:cubicBezTo>
                <a:cubicBezTo>
                  <a:pt x="1308758" y="1304277"/>
                  <a:pt x="1321923" y="1313129"/>
                  <a:pt x="1336206" y="1321194"/>
                </a:cubicBezTo>
                <a:cubicBezTo>
                  <a:pt x="1392522" y="1353918"/>
                  <a:pt x="1451814" y="1384906"/>
                  <a:pt x="1504604" y="1427886"/>
                </a:cubicBezTo>
                <a:cubicBezTo>
                  <a:pt x="1531558" y="1449424"/>
                  <a:pt x="1555186" y="1474842"/>
                  <a:pt x="1574719" y="1503306"/>
                </a:cubicBezTo>
                <a:cubicBezTo>
                  <a:pt x="1593940" y="1532073"/>
                  <a:pt x="1608687" y="1563602"/>
                  <a:pt x="1618439" y="1596809"/>
                </a:cubicBezTo>
                <a:cubicBezTo>
                  <a:pt x="1636324" y="1662646"/>
                  <a:pt x="1640646" y="1731443"/>
                  <a:pt x="1631149" y="1799007"/>
                </a:cubicBezTo>
                <a:cubicBezTo>
                  <a:pt x="1627329" y="1832537"/>
                  <a:pt x="1620932" y="1865736"/>
                  <a:pt x="1612023" y="1898289"/>
                </a:cubicBezTo>
                <a:cubicBezTo>
                  <a:pt x="1602915" y="1930813"/>
                  <a:pt x="1591457" y="1962626"/>
                  <a:pt x="1577724" y="1993481"/>
                </a:cubicBezTo>
                <a:cubicBezTo>
                  <a:pt x="1521446" y="2117545"/>
                  <a:pt x="1427617" y="2220736"/>
                  <a:pt x="1309507" y="2288461"/>
                </a:cubicBezTo>
                <a:cubicBezTo>
                  <a:pt x="1191170" y="2356243"/>
                  <a:pt x="1054256" y="2384337"/>
                  <a:pt x="918821" y="2368615"/>
                </a:cubicBezTo>
                <a:cubicBezTo>
                  <a:pt x="784182" y="2352248"/>
                  <a:pt x="657562" y="2295691"/>
                  <a:pt x="549563" y="2216846"/>
                </a:cubicBezTo>
                <a:cubicBezTo>
                  <a:pt x="441809" y="2137166"/>
                  <a:pt x="349924" y="2037979"/>
                  <a:pt x="278661" y="1924418"/>
                </a:cubicBezTo>
                <a:cubicBezTo>
                  <a:pt x="208108" y="1811635"/>
                  <a:pt x="151597" y="1690645"/>
                  <a:pt x="110386" y="1564133"/>
                </a:cubicBezTo>
                <a:cubicBezTo>
                  <a:pt x="67624" y="1438645"/>
                  <a:pt x="36308" y="1309543"/>
                  <a:pt x="16820" y="1178401"/>
                </a:cubicBezTo>
                <a:cubicBezTo>
                  <a:pt x="-3076" y="1046822"/>
                  <a:pt x="-5332" y="913171"/>
                  <a:pt x="10110" y="780994"/>
                </a:cubicBezTo>
                <a:cubicBezTo>
                  <a:pt x="26054" y="648322"/>
                  <a:pt x="66159" y="519700"/>
                  <a:pt x="128438" y="401508"/>
                </a:cubicBezTo>
                <a:cubicBezTo>
                  <a:pt x="190290" y="282537"/>
                  <a:pt x="278552" y="179340"/>
                  <a:pt x="386449" y="9983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CC03459-13CD-949B-B277-4CAACEC37AD0}"/>
              </a:ext>
            </a:extLst>
          </p:cNvPr>
          <p:cNvSpPr/>
          <p:nvPr/>
        </p:nvSpPr>
        <p:spPr>
          <a:xfrm rot="1800000">
            <a:off x="17521477" y="11531376"/>
            <a:ext cx="8823639" cy="7981947"/>
          </a:xfrm>
          <a:custGeom>
            <a:avLst/>
            <a:gdLst>
              <a:gd name="connsiteX0" fmla="*/ 16459 w 3170326"/>
              <a:gd name="connsiteY0" fmla="*/ 771778 h 2867907"/>
              <a:gd name="connsiteX1" fmla="*/ 124132 w 3170326"/>
              <a:gd name="connsiteY1" fmla="*/ 593312 h 2867907"/>
              <a:gd name="connsiteX2" fmla="*/ 516841 w 3170326"/>
              <a:gd name="connsiteY2" fmla="*/ 938266 h 2867907"/>
              <a:gd name="connsiteX3" fmla="*/ 604105 w 3170326"/>
              <a:gd name="connsiteY3" fmla="*/ 977788 h 2867907"/>
              <a:gd name="connsiteX4" fmla="*/ 715486 w 3170326"/>
              <a:gd name="connsiteY4" fmla="*/ 928792 h 2867907"/>
              <a:gd name="connsiteX5" fmla="*/ 970409 w 3170326"/>
              <a:gd name="connsiteY5" fmla="*/ 558304 h 2867907"/>
              <a:gd name="connsiteX6" fmla="*/ 1337160 w 3170326"/>
              <a:gd name="connsiteY6" fmla="*/ 213100 h 2867907"/>
              <a:gd name="connsiteX7" fmla="*/ 2221996 w 3170326"/>
              <a:gd name="connsiteY7" fmla="*/ 40915 h 2867907"/>
              <a:gd name="connsiteX8" fmla="*/ 2083637 w 3170326"/>
              <a:gd name="connsiteY8" fmla="*/ 465569 h 2867907"/>
              <a:gd name="connsiteX9" fmla="*/ 1653500 w 3170326"/>
              <a:gd name="connsiteY9" fmla="*/ 913139 h 2867907"/>
              <a:gd name="connsiteX10" fmla="*/ 1625410 w 3170326"/>
              <a:gd name="connsiteY10" fmla="*/ 994582 h 2867907"/>
              <a:gd name="connsiteX11" fmla="*/ 1707732 w 3170326"/>
              <a:gd name="connsiteY11" fmla="*/ 1062689 h 2867907"/>
              <a:gd name="connsiteX12" fmla="*/ 1819418 w 3170326"/>
              <a:gd name="connsiteY12" fmla="*/ 1038871 h 2867907"/>
              <a:gd name="connsiteX13" fmla="*/ 2406203 w 3170326"/>
              <a:gd name="connsiteY13" fmla="*/ 805733 h 2867907"/>
              <a:gd name="connsiteX14" fmla="*/ 3154895 w 3170326"/>
              <a:gd name="connsiteY14" fmla="*/ 1098720 h 2867907"/>
              <a:gd name="connsiteX15" fmla="*/ 2818202 w 3170326"/>
              <a:gd name="connsiteY15" fmla="*/ 1401924 h 2867907"/>
              <a:gd name="connsiteX16" fmla="*/ 2455178 w 3170326"/>
              <a:gd name="connsiteY16" fmla="*/ 1483680 h 2867907"/>
              <a:gd name="connsiteX17" fmla="*/ 1806119 w 3170326"/>
              <a:gd name="connsiteY17" fmla="*/ 1531885 h 2867907"/>
              <a:gd name="connsiteX18" fmla="*/ 1616978 w 3170326"/>
              <a:gd name="connsiteY18" fmla="*/ 1808240 h 2867907"/>
              <a:gd name="connsiteX19" fmla="*/ 1252138 w 3170326"/>
              <a:gd name="connsiteY19" fmla="*/ 2799106 h 2867907"/>
              <a:gd name="connsiteX20" fmla="*/ 961265 w 3170326"/>
              <a:gd name="connsiteY20" fmla="*/ 2752649 h 2867907"/>
              <a:gd name="connsiteX21" fmla="*/ 787331 w 3170326"/>
              <a:gd name="connsiteY21" fmla="*/ 1769796 h 2867907"/>
              <a:gd name="connsiteX22" fmla="*/ 128824 w 3170326"/>
              <a:gd name="connsiteY22" fmla="*/ 1595060 h 2867907"/>
              <a:gd name="connsiteX23" fmla="*/ 16459 w 3170326"/>
              <a:gd name="connsiteY23" fmla="*/ 771778 h 286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70326" h="2867907">
                <a:moveTo>
                  <a:pt x="16459" y="771778"/>
                </a:moveTo>
                <a:cubicBezTo>
                  <a:pt x="25269" y="706112"/>
                  <a:pt x="51676" y="613783"/>
                  <a:pt x="124132" y="593312"/>
                </a:cubicBezTo>
                <a:cubicBezTo>
                  <a:pt x="278553" y="549685"/>
                  <a:pt x="415930" y="862060"/>
                  <a:pt x="516841" y="938266"/>
                </a:cubicBezTo>
                <a:cubicBezTo>
                  <a:pt x="542671" y="957772"/>
                  <a:pt x="571848" y="975079"/>
                  <a:pt x="604105" y="977788"/>
                </a:cubicBezTo>
                <a:cubicBezTo>
                  <a:pt x="645918" y="981295"/>
                  <a:pt x="686612" y="959235"/>
                  <a:pt x="715486" y="928792"/>
                </a:cubicBezTo>
                <a:cubicBezTo>
                  <a:pt x="814984" y="823900"/>
                  <a:pt x="878242" y="672492"/>
                  <a:pt x="970409" y="558304"/>
                </a:cubicBezTo>
                <a:cubicBezTo>
                  <a:pt x="1076182" y="427269"/>
                  <a:pt x="1197450" y="307800"/>
                  <a:pt x="1337160" y="213100"/>
                </a:cubicBezTo>
                <a:cubicBezTo>
                  <a:pt x="1574601" y="52156"/>
                  <a:pt x="1939535" y="-65864"/>
                  <a:pt x="2221996" y="40915"/>
                </a:cubicBezTo>
                <a:cubicBezTo>
                  <a:pt x="2441566" y="123917"/>
                  <a:pt x="2166795" y="382795"/>
                  <a:pt x="2083637" y="465569"/>
                </a:cubicBezTo>
                <a:cubicBezTo>
                  <a:pt x="1937083" y="611441"/>
                  <a:pt x="1769407" y="739392"/>
                  <a:pt x="1653500" y="913139"/>
                </a:cubicBezTo>
                <a:cubicBezTo>
                  <a:pt x="1637188" y="937586"/>
                  <a:pt x="1621417" y="965470"/>
                  <a:pt x="1625410" y="994582"/>
                </a:cubicBezTo>
                <a:cubicBezTo>
                  <a:pt x="1630619" y="1032656"/>
                  <a:pt x="1669470" y="1058963"/>
                  <a:pt x="1707732" y="1062689"/>
                </a:cubicBezTo>
                <a:cubicBezTo>
                  <a:pt x="1745984" y="1066415"/>
                  <a:pt x="1783609" y="1052843"/>
                  <a:pt x="1819418" y="1038871"/>
                </a:cubicBezTo>
                <a:cubicBezTo>
                  <a:pt x="2015574" y="962315"/>
                  <a:pt x="2204695" y="866824"/>
                  <a:pt x="2406203" y="805733"/>
                </a:cubicBezTo>
                <a:cubicBezTo>
                  <a:pt x="2636961" y="735779"/>
                  <a:pt x="3277437" y="657610"/>
                  <a:pt x="3154895" y="1098720"/>
                </a:cubicBezTo>
                <a:cubicBezTo>
                  <a:pt x="3111567" y="1254694"/>
                  <a:pt x="2960849" y="1348187"/>
                  <a:pt x="2818202" y="1401924"/>
                </a:cubicBezTo>
                <a:cubicBezTo>
                  <a:pt x="2701564" y="1445843"/>
                  <a:pt x="2579383" y="1473358"/>
                  <a:pt x="2455178" y="1483680"/>
                </a:cubicBezTo>
                <a:cubicBezTo>
                  <a:pt x="2238252" y="1501671"/>
                  <a:pt x="2014072" y="1467561"/>
                  <a:pt x="1806119" y="1531885"/>
                </a:cubicBezTo>
                <a:cubicBezTo>
                  <a:pt x="1660972" y="1576793"/>
                  <a:pt x="1604459" y="1659841"/>
                  <a:pt x="1616978" y="1808240"/>
                </a:cubicBezTo>
                <a:cubicBezTo>
                  <a:pt x="1646437" y="2157474"/>
                  <a:pt x="1480216" y="2540923"/>
                  <a:pt x="1252138" y="2799106"/>
                </a:cubicBezTo>
                <a:cubicBezTo>
                  <a:pt x="1157335" y="2906428"/>
                  <a:pt x="1016646" y="2886127"/>
                  <a:pt x="961265" y="2752649"/>
                </a:cubicBezTo>
                <a:cubicBezTo>
                  <a:pt x="852565" y="2490683"/>
                  <a:pt x="1048758" y="1943296"/>
                  <a:pt x="787331" y="1769796"/>
                </a:cubicBezTo>
                <a:cubicBezTo>
                  <a:pt x="573497" y="1627888"/>
                  <a:pt x="281469" y="1879275"/>
                  <a:pt x="128824" y="1595060"/>
                </a:cubicBezTo>
                <a:cubicBezTo>
                  <a:pt x="-2053" y="1351381"/>
                  <a:pt x="-19758" y="1041751"/>
                  <a:pt x="16459" y="771778"/>
                </a:cubicBezTo>
                <a:close/>
              </a:path>
            </a:pathLst>
          </a:custGeom>
          <a:solidFill>
            <a:schemeClr val="bg1"/>
          </a:solidFill>
          <a:ln w="9496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71806A-96DD-5631-60A0-BCBA8DBF11F4}"/>
              </a:ext>
            </a:extLst>
          </p:cNvPr>
          <p:cNvSpPr txBox="1"/>
          <p:nvPr/>
        </p:nvSpPr>
        <p:spPr>
          <a:xfrm>
            <a:off x="4413250" y="5332978"/>
            <a:ext cx="15551150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400" dirty="0">
                <a:solidFill>
                  <a:schemeClr val="tx2"/>
                </a:solidFill>
                <a:latin typeface="Mulish Black" pitchFamily="2" charset="77"/>
                <a:ea typeface="Arimo" panose="020B0604020202020204" pitchFamily="34" charset="0"/>
                <a:cs typeface="Arimo" panose="020B0604020202020204" pitchFamily="34" charset="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06094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C12D863C-D011-54C7-A172-B7225F6A92DC}"/>
              </a:ext>
            </a:extLst>
          </p:cNvPr>
          <p:cNvSpPr/>
          <p:nvPr/>
        </p:nvSpPr>
        <p:spPr>
          <a:xfrm rot="19800000">
            <a:off x="-1701306" y="9497623"/>
            <a:ext cx="5190903" cy="7535187"/>
          </a:xfrm>
          <a:custGeom>
            <a:avLst/>
            <a:gdLst>
              <a:gd name="connsiteX0" fmla="*/ 387804 w 1619078"/>
              <a:gd name="connsiteY0" fmla="*/ 2044666 h 2350276"/>
              <a:gd name="connsiteX1" fmla="*/ 42345 w 1619078"/>
              <a:gd name="connsiteY1" fmla="*/ 626563 h 2350276"/>
              <a:gd name="connsiteX2" fmla="*/ 298986 w 1619078"/>
              <a:gd name="connsiteY2" fmla="*/ 147173 h 2350276"/>
              <a:gd name="connsiteX3" fmla="*/ 809017 w 1619078"/>
              <a:gd name="connsiteY3" fmla="*/ 25804 h 2350276"/>
              <a:gd name="connsiteX4" fmla="*/ 1085319 w 1619078"/>
              <a:gd name="connsiteY4" fmla="*/ 307952 h 2350276"/>
              <a:gd name="connsiteX5" fmla="*/ 1137626 w 1619078"/>
              <a:gd name="connsiteY5" fmla="*/ 707118 h 2350276"/>
              <a:gd name="connsiteX6" fmla="*/ 1219532 w 1619078"/>
              <a:gd name="connsiteY6" fmla="*/ 1261171 h 2350276"/>
              <a:gd name="connsiteX7" fmla="*/ 1430077 w 1619078"/>
              <a:gd name="connsiteY7" fmla="*/ 1387057 h 2350276"/>
              <a:gd name="connsiteX8" fmla="*/ 1522086 w 1619078"/>
              <a:gd name="connsiteY8" fmla="*/ 2082741 h 2350276"/>
              <a:gd name="connsiteX9" fmla="*/ 387804 w 1619078"/>
              <a:gd name="connsiteY9" fmla="*/ 2044666 h 235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9078" h="2350276">
                <a:moveTo>
                  <a:pt x="387804" y="2044666"/>
                </a:moveTo>
                <a:cubicBezTo>
                  <a:pt x="57123" y="1662834"/>
                  <a:pt x="-75624" y="1117922"/>
                  <a:pt x="42345" y="626563"/>
                </a:cubicBezTo>
                <a:cubicBezTo>
                  <a:pt x="85307" y="447617"/>
                  <a:pt x="163086" y="271117"/>
                  <a:pt x="298986" y="147173"/>
                </a:cubicBezTo>
                <a:cubicBezTo>
                  <a:pt x="434887" y="23228"/>
                  <a:pt x="636778" y="-38544"/>
                  <a:pt x="809017" y="25804"/>
                </a:cubicBezTo>
                <a:cubicBezTo>
                  <a:pt x="935792" y="73167"/>
                  <a:pt x="1033183" y="182952"/>
                  <a:pt x="1085319" y="307952"/>
                </a:cubicBezTo>
                <a:cubicBezTo>
                  <a:pt x="1137465" y="432953"/>
                  <a:pt x="1148023" y="572056"/>
                  <a:pt x="1137626" y="707118"/>
                </a:cubicBezTo>
                <a:cubicBezTo>
                  <a:pt x="1122727" y="900554"/>
                  <a:pt x="1078003" y="1128625"/>
                  <a:pt x="1219532" y="1261171"/>
                </a:cubicBezTo>
                <a:cubicBezTo>
                  <a:pt x="1279392" y="1317235"/>
                  <a:pt x="1361544" y="1342018"/>
                  <a:pt x="1430077" y="1387057"/>
                </a:cubicBezTo>
                <a:cubicBezTo>
                  <a:pt x="1648507" y="1530572"/>
                  <a:pt x="1675452" y="1870989"/>
                  <a:pt x="1522086" y="2082741"/>
                </a:cubicBezTo>
                <a:cubicBezTo>
                  <a:pt x="1221778" y="2497355"/>
                  <a:pt x="684347" y="2387067"/>
                  <a:pt x="387804" y="2044666"/>
                </a:cubicBezTo>
                <a:close/>
              </a:path>
            </a:pathLst>
          </a:custGeom>
          <a:solidFill>
            <a:schemeClr val="accent3">
              <a:alpha val="30318"/>
            </a:schemeClr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217DB05-CB4F-2E7C-8405-703FA84D82F7}"/>
              </a:ext>
            </a:extLst>
          </p:cNvPr>
          <p:cNvSpPr/>
          <p:nvPr/>
        </p:nvSpPr>
        <p:spPr>
          <a:xfrm rot="9900000">
            <a:off x="2113336" y="2377440"/>
            <a:ext cx="6091020" cy="2740379"/>
          </a:xfrm>
          <a:custGeom>
            <a:avLst/>
            <a:gdLst>
              <a:gd name="connsiteX0" fmla="*/ 60593 w 2991611"/>
              <a:gd name="connsiteY0" fmla="*/ 1250095 h 1345940"/>
              <a:gd name="connsiteX1" fmla="*/ 313608 w 2991611"/>
              <a:gd name="connsiteY1" fmla="*/ 1257710 h 1345940"/>
              <a:gd name="connsiteX2" fmla="*/ 545348 w 2991611"/>
              <a:gd name="connsiteY2" fmla="*/ 1134601 h 1345940"/>
              <a:gd name="connsiteX3" fmla="*/ 1013374 w 2991611"/>
              <a:gd name="connsiteY3" fmla="*/ 1053069 h 1345940"/>
              <a:gd name="connsiteX4" fmla="*/ 1653140 w 2991611"/>
              <a:gd name="connsiteY4" fmla="*/ 1259493 h 1345940"/>
              <a:gd name="connsiteX5" fmla="*/ 2905211 w 2991611"/>
              <a:gd name="connsiteY5" fmla="*/ 1072511 h 1345940"/>
              <a:gd name="connsiteX6" fmla="*/ 2977811 w 2991611"/>
              <a:gd name="connsiteY6" fmla="*/ 635782 h 1345940"/>
              <a:gd name="connsiteX7" fmla="*/ 2690689 w 2991611"/>
              <a:gd name="connsiteY7" fmla="*/ 222557 h 1345940"/>
              <a:gd name="connsiteX8" fmla="*/ 1758249 w 2991611"/>
              <a:gd name="connsiteY8" fmla="*/ 252712 h 1345940"/>
              <a:gd name="connsiteX9" fmla="*/ 249028 w 2991611"/>
              <a:gd name="connsiteY9" fmla="*/ 15123 h 1345940"/>
              <a:gd name="connsiteX10" fmla="*/ 294414 w 2991611"/>
              <a:gd name="connsiteY10" fmla="*/ 578863 h 1345940"/>
              <a:gd name="connsiteX11" fmla="*/ 60593 w 2991611"/>
              <a:gd name="connsiteY11" fmla="*/ 1250095 h 134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91611" h="1345940">
                <a:moveTo>
                  <a:pt x="60593" y="1250095"/>
                </a:moveTo>
                <a:cubicBezTo>
                  <a:pt x="134207" y="1297428"/>
                  <a:pt x="231909" y="1289272"/>
                  <a:pt x="313608" y="1257710"/>
                </a:cubicBezTo>
                <a:cubicBezTo>
                  <a:pt x="395307" y="1226148"/>
                  <a:pt x="467192" y="1174063"/>
                  <a:pt x="545348" y="1134601"/>
                </a:cubicBezTo>
                <a:cubicBezTo>
                  <a:pt x="689852" y="1062022"/>
                  <a:pt x="852701" y="1033647"/>
                  <a:pt x="1013374" y="1053069"/>
                </a:cubicBezTo>
                <a:cubicBezTo>
                  <a:pt x="1238022" y="1080696"/>
                  <a:pt x="1438294" y="1196530"/>
                  <a:pt x="1653140" y="1259493"/>
                </a:cubicBezTo>
                <a:cubicBezTo>
                  <a:pt x="2015033" y="1365559"/>
                  <a:pt x="2653770" y="1439239"/>
                  <a:pt x="2905211" y="1072511"/>
                </a:cubicBezTo>
                <a:cubicBezTo>
                  <a:pt x="2991041" y="947335"/>
                  <a:pt x="3007881" y="784358"/>
                  <a:pt x="2977811" y="635782"/>
                </a:cubicBezTo>
                <a:cubicBezTo>
                  <a:pt x="2943463" y="466057"/>
                  <a:pt x="2844537" y="303250"/>
                  <a:pt x="2690689" y="222557"/>
                </a:cubicBezTo>
                <a:cubicBezTo>
                  <a:pt x="2410501" y="75600"/>
                  <a:pt x="2074459" y="235437"/>
                  <a:pt x="1758249" y="252712"/>
                </a:cubicBezTo>
                <a:cubicBezTo>
                  <a:pt x="1245508" y="280724"/>
                  <a:pt x="754190" y="-76693"/>
                  <a:pt x="249028" y="15123"/>
                </a:cubicBezTo>
                <a:cubicBezTo>
                  <a:pt x="-73417" y="73730"/>
                  <a:pt x="247514" y="469324"/>
                  <a:pt x="294414" y="578863"/>
                </a:cubicBezTo>
                <a:cubicBezTo>
                  <a:pt x="371012" y="757762"/>
                  <a:pt x="-178178" y="1096552"/>
                  <a:pt x="60593" y="1250095"/>
                </a:cubicBezTo>
                <a:close/>
              </a:path>
            </a:pathLst>
          </a:custGeom>
          <a:solidFill>
            <a:schemeClr val="accent2">
              <a:alpha val="19946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E86D48A5-709C-1FA6-6909-FAD3257C907D}"/>
              </a:ext>
            </a:extLst>
          </p:cNvPr>
          <p:cNvSpPr/>
          <p:nvPr/>
        </p:nvSpPr>
        <p:spPr>
          <a:xfrm>
            <a:off x="11663136" y="-4645260"/>
            <a:ext cx="14717317" cy="11457093"/>
          </a:xfrm>
          <a:custGeom>
            <a:avLst/>
            <a:gdLst>
              <a:gd name="connsiteX0" fmla="*/ 167389 w 2157700"/>
              <a:gd name="connsiteY0" fmla="*/ 1517577 h 1679720"/>
              <a:gd name="connsiteX1" fmla="*/ 125794 w 2157700"/>
              <a:gd name="connsiteY1" fmla="*/ 1479727 h 1679720"/>
              <a:gd name="connsiteX2" fmla="*/ 2462 w 2157700"/>
              <a:gd name="connsiteY2" fmla="*/ 1175967 h 1679720"/>
              <a:gd name="connsiteX3" fmla="*/ 278644 w 2157700"/>
              <a:gd name="connsiteY3" fmla="*/ 940018 h 1679720"/>
              <a:gd name="connsiteX4" fmla="*/ 772693 w 2157700"/>
              <a:gd name="connsiteY4" fmla="*/ 107988 h 1679720"/>
              <a:gd name="connsiteX5" fmla="*/ 1229106 w 2157700"/>
              <a:gd name="connsiteY5" fmla="*/ 148549 h 1679720"/>
              <a:gd name="connsiteX6" fmla="*/ 1412100 w 2157700"/>
              <a:gd name="connsiteY6" fmla="*/ 499058 h 1679720"/>
              <a:gd name="connsiteX7" fmla="*/ 1667418 w 2157700"/>
              <a:gd name="connsiteY7" fmla="*/ 605601 h 1679720"/>
              <a:gd name="connsiteX8" fmla="*/ 2116312 w 2157700"/>
              <a:gd name="connsiteY8" fmla="*/ 768995 h 1679720"/>
              <a:gd name="connsiteX9" fmla="*/ 1886588 w 2157700"/>
              <a:gd name="connsiteY9" fmla="*/ 1354825 h 1679720"/>
              <a:gd name="connsiteX10" fmla="*/ 1537535 w 2157700"/>
              <a:gd name="connsiteY10" fmla="*/ 1500007 h 1679720"/>
              <a:gd name="connsiteX11" fmla="*/ 1095356 w 2157700"/>
              <a:gd name="connsiteY11" fmla="*/ 1622009 h 1679720"/>
              <a:gd name="connsiteX12" fmla="*/ 556607 w 2157700"/>
              <a:gd name="connsiteY12" fmla="*/ 1674007 h 1679720"/>
              <a:gd name="connsiteX13" fmla="*/ 167389 w 2157700"/>
              <a:gd name="connsiteY13" fmla="*/ 1517577 h 167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57700" h="1679720">
                <a:moveTo>
                  <a:pt x="167389" y="1517577"/>
                </a:moveTo>
                <a:cubicBezTo>
                  <a:pt x="152896" y="1505645"/>
                  <a:pt x="139032" y="1493029"/>
                  <a:pt x="125794" y="1479727"/>
                </a:cubicBezTo>
                <a:cubicBezTo>
                  <a:pt x="48304" y="1401717"/>
                  <a:pt x="-13237" y="1289109"/>
                  <a:pt x="2462" y="1175967"/>
                </a:cubicBezTo>
                <a:cubicBezTo>
                  <a:pt x="23890" y="1021525"/>
                  <a:pt x="154436" y="988819"/>
                  <a:pt x="278644" y="940018"/>
                </a:cubicBezTo>
                <a:cubicBezTo>
                  <a:pt x="637928" y="798857"/>
                  <a:pt x="552275" y="358283"/>
                  <a:pt x="772693" y="107988"/>
                </a:cubicBezTo>
                <a:cubicBezTo>
                  <a:pt x="914181" y="-52678"/>
                  <a:pt x="1120369" y="-29882"/>
                  <a:pt x="1229106" y="148549"/>
                </a:cubicBezTo>
                <a:cubicBezTo>
                  <a:pt x="1298581" y="262546"/>
                  <a:pt x="1311802" y="403551"/>
                  <a:pt x="1412100" y="499058"/>
                </a:cubicBezTo>
                <a:cubicBezTo>
                  <a:pt x="1479909" y="563627"/>
                  <a:pt x="1574816" y="591264"/>
                  <a:pt x="1667418" y="605601"/>
                </a:cubicBezTo>
                <a:cubicBezTo>
                  <a:pt x="1809045" y="627523"/>
                  <a:pt x="2036998" y="623718"/>
                  <a:pt x="2116312" y="768995"/>
                </a:cubicBezTo>
                <a:cubicBezTo>
                  <a:pt x="2237346" y="990758"/>
                  <a:pt x="2072345" y="1232557"/>
                  <a:pt x="1886588" y="1354825"/>
                </a:cubicBezTo>
                <a:cubicBezTo>
                  <a:pt x="1782004" y="1423670"/>
                  <a:pt x="1655264" y="1460370"/>
                  <a:pt x="1537535" y="1500007"/>
                </a:cubicBezTo>
                <a:cubicBezTo>
                  <a:pt x="1392688" y="1549371"/>
                  <a:pt x="1245041" y="1590102"/>
                  <a:pt x="1095356" y="1622009"/>
                </a:cubicBezTo>
                <a:cubicBezTo>
                  <a:pt x="919022" y="1658909"/>
                  <a:pt x="737424" y="1693745"/>
                  <a:pt x="556607" y="1674007"/>
                </a:cubicBezTo>
                <a:cubicBezTo>
                  <a:pt x="419556" y="1659042"/>
                  <a:pt x="276547" y="1607501"/>
                  <a:pt x="167389" y="1517577"/>
                </a:cubicBezTo>
                <a:close/>
              </a:path>
            </a:pathLst>
          </a:custGeom>
          <a:solidFill>
            <a:schemeClr val="accent5">
              <a:alpha val="19764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6E2DC0-C350-C44A-FDA4-5B7139F264C5}"/>
              </a:ext>
            </a:extLst>
          </p:cNvPr>
          <p:cNvGrpSpPr/>
          <p:nvPr/>
        </p:nvGrpSpPr>
        <p:grpSpPr>
          <a:xfrm>
            <a:off x="15505384" y="9357428"/>
            <a:ext cx="770100" cy="1087657"/>
            <a:chOff x="28893234" y="10016980"/>
            <a:chExt cx="770100" cy="1087657"/>
          </a:xfrm>
          <a:solidFill>
            <a:schemeClr val="accent2"/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15F42E8-47AA-EDC5-B4BD-1B0E9F50C55C}"/>
                </a:ext>
              </a:extLst>
            </p:cNvPr>
            <p:cNvSpPr/>
            <p:nvPr/>
          </p:nvSpPr>
          <p:spPr>
            <a:xfrm>
              <a:off x="28893234" y="10016980"/>
              <a:ext cx="521225" cy="664035"/>
            </a:xfrm>
            <a:custGeom>
              <a:avLst/>
              <a:gdLst>
                <a:gd name="connsiteX0" fmla="*/ 10727 w 521225"/>
                <a:gd name="connsiteY0" fmla="*/ 358120 h 664035"/>
                <a:gd name="connsiteX1" fmla="*/ 131127 w 521225"/>
                <a:gd name="connsiteY1" fmla="*/ 301922 h 664035"/>
                <a:gd name="connsiteX2" fmla="*/ 210459 w 521225"/>
                <a:gd name="connsiteY2" fmla="*/ 284066 h 664035"/>
                <a:gd name="connsiteX3" fmla="*/ 267595 w 521225"/>
                <a:gd name="connsiteY3" fmla="*/ 0 h 664035"/>
                <a:gd name="connsiteX4" fmla="*/ 291510 w 521225"/>
                <a:gd name="connsiteY4" fmla="*/ 13276 h 664035"/>
                <a:gd name="connsiteX5" fmla="*/ 297678 w 521225"/>
                <a:gd name="connsiteY5" fmla="*/ 31451 h 664035"/>
                <a:gd name="connsiteX6" fmla="*/ 320565 w 521225"/>
                <a:gd name="connsiteY6" fmla="*/ 283827 h 664035"/>
                <a:gd name="connsiteX7" fmla="*/ 484654 w 521225"/>
                <a:gd name="connsiteY7" fmla="*/ 298889 h 664035"/>
                <a:gd name="connsiteX8" fmla="*/ 503917 w 521225"/>
                <a:gd name="connsiteY8" fmla="*/ 354829 h 664035"/>
                <a:gd name="connsiteX9" fmla="*/ 309863 w 521225"/>
                <a:gd name="connsiteY9" fmla="*/ 394993 h 664035"/>
                <a:gd name="connsiteX10" fmla="*/ 233044 w 521225"/>
                <a:gd name="connsiteY10" fmla="*/ 649736 h 664035"/>
                <a:gd name="connsiteX11" fmla="*/ 211279 w 521225"/>
                <a:gd name="connsiteY11" fmla="*/ 564125 h 664035"/>
                <a:gd name="connsiteX12" fmla="*/ 199277 w 521225"/>
                <a:gd name="connsiteY12" fmla="*/ 419377 h 664035"/>
                <a:gd name="connsiteX13" fmla="*/ 10727 w 521225"/>
                <a:gd name="connsiteY13" fmla="*/ 358120 h 664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1225" h="664035">
                  <a:moveTo>
                    <a:pt x="10727" y="358120"/>
                  </a:moveTo>
                  <a:cubicBezTo>
                    <a:pt x="-3451" y="353019"/>
                    <a:pt x="-29255" y="301279"/>
                    <a:pt x="131127" y="301922"/>
                  </a:cubicBezTo>
                  <a:cubicBezTo>
                    <a:pt x="169672" y="302077"/>
                    <a:pt x="203674" y="317884"/>
                    <a:pt x="210459" y="284066"/>
                  </a:cubicBezTo>
                  <a:cubicBezTo>
                    <a:pt x="218786" y="242557"/>
                    <a:pt x="212361" y="0"/>
                    <a:pt x="267595" y="0"/>
                  </a:cubicBezTo>
                  <a:cubicBezTo>
                    <a:pt x="277284" y="88"/>
                    <a:pt x="286275" y="5080"/>
                    <a:pt x="291510" y="13276"/>
                  </a:cubicBezTo>
                  <a:cubicBezTo>
                    <a:pt x="294602" y="18927"/>
                    <a:pt x="296689" y="25078"/>
                    <a:pt x="297678" y="31451"/>
                  </a:cubicBezTo>
                  <a:cubicBezTo>
                    <a:pt x="309941" y="89413"/>
                    <a:pt x="297082" y="271531"/>
                    <a:pt x="320565" y="283827"/>
                  </a:cubicBezTo>
                  <a:cubicBezTo>
                    <a:pt x="343490" y="295830"/>
                    <a:pt x="461862" y="293328"/>
                    <a:pt x="484654" y="298889"/>
                  </a:cubicBezTo>
                  <a:cubicBezTo>
                    <a:pt x="521016" y="307758"/>
                    <a:pt x="535346" y="336598"/>
                    <a:pt x="503917" y="354829"/>
                  </a:cubicBezTo>
                  <a:cubicBezTo>
                    <a:pt x="471232" y="373790"/>
                    <a:pt x="319197" y="357912"/>
                    <a:pt x="309863" y="394993"/>
                  </a:cubicBezTo>
                  <a:cubicBezTo>
                    <a:pt x="300132" y="433650"/>
                    <a:pt x="287034" y="732074"/>
                    <a:pt x="233044" y="649736"/>
                  </a:cubicBezTo>
                  <a:cubicBezTo>
                    <a:pt x="216847" y="625035"/>
                    <a:pt x="216555" y="592639"/>
                    <a:pt x="211279" y="564125"/>
                  </a:cubicBezTo>
                  <a:cubicBezTo>
                    <a:pt x="204576" y="527895"/>
                    <a:pt x="206543" y="455485"/>
                    <a:pt x="199277" y="419377"/>
                  </a:cubicBezTo>
                  <a:cubicBezTo>
                    <a:pt x="187153" y="359132"/>
                    <a:pt x="97261" y="389254"/>
                    <a:pt x="10727" y="358120"/>
                  </a:cubicBezTo>
                  <a:close/>
                </a:path>
              </a:pathLst>
            </a:custGeom>
            <a:grpFill/>
            <a:ln w="9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 dirty="0">
                <a:latin typeface="Mulish Light" pitchFamily="2" charset="77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00A72E4-E2AC-F0DE-ACA5-5C0C8498D71F}"/>
                </a:ext>
              </a:extLst>
            </p:cNvPr>
            <p:cNvSpPr/>
            <p:nvPr/>
          </p:nvSpPr>
          <p:spPr>
            <a:xfrm>
              <a:off x="29187305" y="10545734"/>
              <a:ext cx="476029" cy="558903"/>
            </a:xfrm>
            <a:custGeom>
              <a:avLst/>
              <a:gdLst>
                <a:gd name="connsiteX0" fmla="*/ 474815 w 476029"/>
                <a:gd name="connsiteY0" fmla="*/ 261415 h 558903"/>
                <a:gd name="connsiteX1" fmla="*/ 467438 w 476029"/>
                <a:gd name="connsiteY1" fmla="*/ 254466 h 558903"/>
                <a:gd name="connsiteX2" fmla="*/ 310365 w 476029"/>
                <a:gd name="connsiteY2" fmla="*/ 246871 h 558903"/>
                <a:gd name="connsiteX3" fmla="*/ 268621 w 476029"/>
                <a:gd name="connsiteY3" fmla="*/ 210777 h 558903"/>
                <a:gd name="connsiteX4" fmla="*/ 246573 w 476029"/>
                <a:gd name="connsiteY4" fmla="*/ 32852 h 558903"/>
                <a:gd name="connsiteX5" fmla="*/ 245467 w 476029"/>
                <a:gd name="connsiteY5" fmla="*/ 11559 h 558903"/>
                <a:gd name="connsiteX6" fmla="*/ 230553 w 476029"/>
                <a:gd name="connsiteY6" fmla="*/ 120 h 558903"/>
                <a:gd name="connsiteX7" fmla="*/ 219983 w 476029"/>
                <a:gd name="connsiteY7" fmla="*/ 8439 h 558903"/>
                <a:gd name="connsiteX8" fmla="*/ 210190 w 476029"/>
                <a:gd name="connsiteY8" fmla="*/ 99601 h 558903"/>
                <a:gd name="connsiteX9" fmla="*/ 190682 w 476029"/>
                <a:gd name="connsiteY9" fmla="*/ 231134 h 558903"/>
                <a:gd name="connsiteX10" fmla="*/ 141165 w 476029"/>
                <a:gd name="connsiteY10" fmla="*/ 256921 h 558903"/>
                <a:gd name="connsiteX11" fmla="*/ 22204 w 476029"/>
                <a:gd name="connsiteY11" fmla="*/ 285672 h 558903"/>
                <a:gd name="connsiteX12" fmla="*/ 11222 w 476029"/>
                <a:gd name="connsiteY12" fmla="*/ 288475 h 558903"/>
                <a:gd name="connsiteX13" fmla="*/ 512 w 476029"/>
                <a:gd name="connsiteY13" fmla="*/ 307051 h 558903"/>
                <a:gd name="connsiteX14" fmla="*/ 11829 w 476029"/>
                <a:gd name="connsiteY14" fmla="*/ 317967 h 558903"/>
                <a:gd name="connsiteX15" fmla="*/ 70806 w 476029"/>
                <a:gd name="connsiteY15" fmla="*/ 321305 h 558903"/>
                <a:gd name="connsiteX16" fmla="*/ 167099 w 476029"/>
                <a:gd name="connsiteY16" fmla="*/ 319227 h 558903"/>
                <a:gd name="connsiteX17" fmla="*/ 184885 w 476029"/>
                <a:gd name="connsiteY17" fmla="*/ 322501 h 558903"/>
                <a:gd name="connsiteX18" fmla="*/ 194489 w 476029"/>
                <a:gd name="connsiteY18" fmla="*/ 337317 h 558903"/>
                <a:gd name="connsiteX19" fmla="*/ 239063 w 476029"/>
                <a:gd name="connsiteY19" fmla="*/ 548981 h 558903"/>
                <a:gd name="connsiteX20" fmla="*/ 257933 w 476029"/>
                <a:gd name="connsiteY20" fmla="*/ 558051 h 558903"/>
                <a:gd name="connsiteX21" fmla="*/ 267362 w 476029"/>
                <a:gd name="connsiteY21" fmla="*/ 547604 h 558903"/>
                <a:gd name="connsiteX22" fmla="*/ 283937 w 476029"/>
                <a:gd name="connsiteY22" fmla="*/ 329680 h 558903"/>
                <a:gd name="connsiteX23" fmla="*/ 349597 w 476029"/>
                <a:gd name="connsiteY23" fmla="*/ 305749 h 558903"/>
                <a:gd name="connsiteX24" fmla="*/ 474815 w 476029"/>
                <a:gd name="connsiteY24" fmla="*/ 261415 h 55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6029" h="558903">
                  <a:moveTo>
                    <a:pt x="474815" y="261415"/>
                  </a:moveTo>
                  <a:cubicBezTo>
                    <a:pt x="473599" y="258048"/>
                    <a:pt x="470858" y="255466"/>
                    <a:pt x="467438" y="254466"/>
                  </a:cubicBezTo>
                  <a:cubicBezTo>
                    <a:pt x="424425" y="241497"/>
                    <a:pt x="363188" y="250370"/>
                    <a:pt x="310365" y="246871"/>
                  </a:cubicBezTo>
                  <a:cubicBezTo>
                    <a:pt x="290052" y="245418"/>
                    <a:pt x="273089" y="230750"/>
                    <a:pt x="268621" y="210777"/>
                  </a:cubicBezTo>
                  <a:cubicBezTo>
                    <a:pt x="261961" y="181704"/>
                    <a:pt x="254786" y="129118"/>
                    <a:pt x="246573" y="32852"/>
                  </a:cubicBezTo>
                  <a:cubicBezTo>
                    <a:pt x="245978" y="25865"/>
                    <a:pt x="246252" y="18610"/>
                    <a:pt x="245467" y="11559"/>
                  </a:cubicBezTo>
                  <a:cubicBezTo>
                    <a:pt x="244490" y="4260"/>
                    <a:pt x="237814" y="-861"/>
                    <a:pt x="230553" y="120"/>
                  </a:cubicBezTo>
                  <a:cubicBezTo>
                    <a:pt x="225791" y="764"/>
                    <a:pt x="221748" y="3946"/>
                    <a:pt x="219983" y="8439"/>
                  </a:cubicBezTo>
                  <a:cubicBezTo>
                    <a:pt x="215836" y="19068"/>
                    <a:pt x="212388" y="88393"/>
                    <a:pt x="210190" y="99601"/>
                  </a:cubicBezTo>
                  <a:cubicBezTo>
                    <a:pt x="202682" y="137890"/>
                    <a:pt x="202794" y="208895"/>
                    <a:pt x="190682" y="231134"/>
                  </a:cubicBezTo>
                  <a:cubicBezTo>
                    <a:pt x="177560" y="255230"/>
                    <a:pt x="165294" y="251094"/>
                    <a:pt x="141165" y="256921"/>
                  </a:cubicBezTo>
                  <a:cubicBezTo>
                    <a:pt x="101510" y="266500"/>
                    <a:pt x="61856" y="276083"/>
                    <a:pt x="22204" y="285672"/>
                  </a:cubicBezTo>
                  <a:cubicBezTo>
                    <a:pt x="18565" y="286551"/>
                    <a:pt x="14878" y="287456"/>
                    <a:pt x="11222" y="288475"/>
                  </a:cubicBezTo>
                  <a:cubicBezTo>
                    <a:pt x="3162" y="290630"/>
                    <a:pt x="-1633" y="298948"/>
                    <a:pt x="512" y="307051"/>
                  </a:cubicBezTo>
                  <a:cubicBezTo>
                    <a:pt x="1962" y="312528"/>
                    <a:pt x="6326" y="316737"/>
                    <a:pt x="11829" y="317967"/>
                  </a:cubicBezTo>
                  <a:cubicBezTo>
                    <a:pt x="31303" y="321281"/>
                    <a:pt x="51084" y="322401"/>
                    <a:pt x="70806" y="321305"/>
                  </a:cubicBezTo>
                  <a:lnTo>
                    <a:pt x="167099" y="319227"/>
                  </a:lnTo>
                  <a:cubicBezTo>
                    <a:pt x="173221" y="318483"/>
                    <a:pt x="179423" y="319625"/>
                    <a:pt x="184885" y="322501"/>
                  </a:cubicBezTo>
                  <a:cubicBezTo>
                    <a:pt x="189528" y="326328"/>
                    <a:pt x="192882" y="331502"/>
                    <a:pt x="194489" y="337317"/>
                  </a:cubicBezTo>
                  <a:cubicBezTo>
                    <a:pt x="219515" y="403600"/>
                    <a:pt x="216243" y="481892"/>
                    <a:pt x="239063" y="548981"/>
                  </a:cubicBezTo>
                  <a:cubicBezTo>
                    <a:pt x="241784" y="556722"/>
                    <a:pt x="250233" y="560787"/>
                    <a:pt x="257933" y="558051"/>
                  </a:cubicBezTo>
                  <a:cubicBezTo>
                    <a:pt x="262624" y="556380"/>
                    <a:pt x="266167" y="552457"/>
                    <a:pt x="267362" y="547604"/>
                  </a:cubicBezTo>
                  <a:cubicBezTo>
                    <a:pt x="279327" y="500649"/>
                    <a:pt x="279056" y="341135"/>
                    <a:pt x="283937" y="329680"/>
                  </a:cubicBezTo>
                  <a:cubicBezTo>
                    <a:pt x="292968" y="308489"/>
                    <a:pt x="327602" y="312274"/>
                    <a:pt x="349597" y="305749"/>
                  </a:cubicBezTo>
                  <a:cubicBezTo>
                    <a:pt x="388305" y="294266"/>
                    <a:pt x="488139" y="300190"/>
                    <a:pt x="474815" y="261415"/>
                  </a:cubicBezTo>
                  <a:close/>
                </a:path>
              </a:pathLst>
            </a:custGeom>
            <a:grpFill/>
            <a:ln w="9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V" dirty="0">
                <a:latin typeface="Mulish Light" pitchFamily="2" charset="77"/>
              </a:endParaRPr>
            </a:p>
          </p:txBody>
        </p: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E175B758-B548-EDA3-08DB-EC81E83A6982}"/>
              </a:ext>
            </a:extLst>
          </p:cNvPr>
          <p:cNvSpPr/>
          <p:nvPr/>
        </p:nvSpPr>
        <p:spPr>
          <a:xfrm rot="10800000">
            <a:off x="21738626" y="2081188"/>
            <a:ext cx="9283654" cy="13464656"/>
          </a:xfrm>
          <a:custGeom>
            <a:avLst/>
            <a:gdLst>
              <a:gd name="connsiteX0" fmla="*/ 401778 w 1636054"/>
              <a:gd name="connsiteY0" fmla="*/ 121093 h 2372870"/>
              <a:gd name="connsiteX1" fmla="*/ 153620 w 1636054"/>
              <a:gd name="connsiteY1" fmla="*/ 414847 h 2372870"/>
              <a:gd name="connsiteX2" fmla="*/ 40671 w 1636054"/>
              <a:gd name="connsiteY2" fmla="*/ 784768 h 2372870"/>
              <a:gd name="connsiteX3" fmla="*/ 49565 w 1636054"/>
              <a:gd name="connsiteY3" fmla="*/ 1173609 h 2372870"/>
              <a:gd name="connsiteX4" fmla="*/ 143239 w 1636054"/>
              <a:gd name="connsiteY4" fmla="*/ 1552975 h 2372870"/>
              <a:gd name="connsiteX5" fmla="*/ 308814 w 1636054"/>
              <a:gd name="connsiteY5" fmla="*/ 1904987 h 2372870"/>
              <a:gd name="connsiteX6" fmla="*/ 571293 w 1636054"/>
              <a:gd name="connsiteY6" fmla="*/ 2186826 h 2372870"/>
              <a:gd name="connsiteX7" fmla="*/ 923219 w 1636054"/>
              <a:gd name="connsiteY7" fmla="*/ 2331271 h 2372870"/>
              <a:gd name="connsiteX8" fmla="*/ 1291614 w 1636054"/>
              <a:gd name="connsiteY8" fmla="*/ 2257009 h 2372870"/>
              <a:gd name="connsiteX9" fmla="*/ 1546078 w 1636054"/>
              <a:gd name="connsiteY9" fmla="*/ 1979078 h 2372870"/>
              <a:gd name="connsiteX10" fmla="*/ 1578861 w 1636054"/>
              <a:gd name="connsiteY10" fmla="*/ 1889076 h 2372870"/>
              <a:gd name="connsiteX11" fmla="*/ 1597323 w 1636054"/>
              <a:gd name="connsiteY11" fmla="*/ 1795012 h 2372870"/>
              <a:gd name="connsiteX12" fmla="*/ 1586453 w 1636054"/>
              <a:gd name="connsiteY12" fmla="*/ 1606278 h 2372870"/>
              <a:gd name="connsiteX13" fmla="*/ 1547329 w 1636054"/>
              <a:gd name="connsiteY13" fmla="*/ 1521750 h 2372870"/>
              <a:gd name="connsiteX14" fmla="*/ 1483943 w 1636054"/>
              <a:gd name="connsiteY14" fmla="*/ 1453200 h 2372870"/>
              <a:gd name="connsiteX15" fmla="*/ 1320189 w 1636054"/>
              <a:gd name="connsiteY15" fmla="*/ 1348681 h 2372870"/>
              <a:gd name="connsiteX16" fmla="*/ 1277644 w 1636054"/>
              <a:gd name="connsiteY16" fmla="*/ 1322077 h 2372870"/>
              <a:gd name="connsiteX17" fmla="*/ 1236738 w 1636054"/>
              <a:gd name="connsiteY17" fmla="*/ 1292683 h 2372870"/>
              <a:gd name="connsiteX18" fmla="*/ 1162083 w 1636054"/>
              <a:gd name="connsiteY18" fmla="*/ 1225138 h 2372870"/>
              <a:gd name="connsiteX19" fmla="*/ 1045432 w 1636054"/>
              <a:gd name="connsiteY19" fmla="*/ 1061699 h 2372870"/>
              <a:gd name="connsiteX20" fmla="*/ 982416 w 1636054"/>
              <a:gd name="connsiteY20" fmla="*/ 871004 h 2372870"/>
              <a:gd name="connsiteX21" fmla="*/ 976284 w 1636054"/>
              <a:gd name="connsiteY21" fmla="*/ 820977 h 2372870"/>
              <a:gd name="connsiteX22" fmla="*/ 974322 w 1636054"/>
              <a:gd name="connsiteY22" fmla="*/ 795844 h 2372870"/>
              <a:gd name="connsiteX23" fmla="*/ 974019 w 1636054"/>
              <a:gd name="connsiteY23" fmla="*/ 770570 h 2372870"/>
              <a:gd name="connsiteX24" fmla="*/ 973905 w 1636054"/>
              <a:gd name="connsiteY24" fmla="*/ 757935 h 2372870"/>
              <a:gd name="connsiteX25" fmla="*/ 974493 w 1636054"/>
              <a:gd name="connsiteY25" fmla="*/ 745389 h 2372870"/>
              <a:gd name="connsiteX26" fmla="*/ 975687 w 1636054"/>
              <a:gd name="connsiteY26" fmla="*/ 720299 h 2372870"/>
              <a:gd name="connsiteX27" fmla="*/ 980558 w 1636054"/>
              <a:gd name="connsiteY27" fmla="*/ 670621 h 2372870"/>
              <a:gd name="connsiteX28" fmla="*/ 1008176 w 1636054"/>
              <a:gd name="connsiteY28" fmla="*/ 475279 h 2372870"/>
              <a:gd name="connsiteX29" fmla="*/ 1013218 w 1636054"/>
              <a:gd name="connsiteY29" fmla="*/ 426767 h 2372870"/>
              <a:gd name="connsiteX30" fmla="*/ 1015095 w 1636054"/>
              <a:gd name="connsiteY30" fmla="*/ 402522 h 2372870"/>
              <a:gd name="connsiteX31" fmla="*/ 1015995 w 1636054"/>
              <a:gd name="connsiteY31" fmla="*/ 378311 h 2372870"/>
              <a:gd name="connsiteX32" fmla="*/ 1016422 w 1636054"/>
              <a:gd name="connsiteY32" fmla="*/ 366207 h 2372870"/>
              <a:gd name="connsiteX33" fmla="*/ 1016175 w 1636054"/>
              <a:gd name="connsiteY33" fmla="*/ 354152 h 2372870"/>
              <a:gd name="connsiteX34" fmla="*/ 1015701 w 1636054"/>
              <a:gd name="connsiteY34" fmla="*/ 330039 h 2372870"/>
              <a:gd name="connsiteX35" fmla="*/ 1013578 w 1636054"/>
              <a:gd name="connsiteY35" fmla="*/ 306135 h 2372870"/>
              <a:gd name="connsiteX36" fmla="*/ 1010555 w 1636054"/>
              <a:gd name="connsiteY36" fmla="*/ 282403 h 2372870"/>
              <a:gd name="connsiteX37" fmla="*/ 1006385 w 1636054"/>
              <a:gd name="connsiteY37" fmla="*/ 258893 h 2372870"/>
              <a:gd name="connsiteX38" fmla="*/ 1000148 w 1636054"/>
              <a:gd name="connsiteY38" fmla="*/ 235966 h 2372870"/>
              <a:gd name="connsiteX39" fmla="*/ 983819 w 1636054"/>
              <a:gd name="connsiteY39" fmla="*/ 191521 h 2372870"/>
              <a:gd name="connsiteX40" fmla="*/ 855539 w 1636054"/>
              <a:gd name="connsiteY40" fmla="*/ 58035 h 2372870"/>
              <a:gd name="connsiteX41" fmla="*/ 765255 w 1636054"/>
              <a:gd name="connsiteY41" fmla="*/ 29636 h 2372870"/>
              <a:gd name="connsiteX42" fmla="*/ 575104 w 1636054"/>
              <a:gd name="connsiteY42" fmla="*/ 40497 h 2372870"/>
              <a:gd name="connsiteX43" fmla="*/ 401778 w 1636054"/>
              <a:gd name="connsiteY43" fmla="*/ 121093 h 2372870"/>
              <a:gd name="connsiteX44" fmla="*/ 386449 w 1636054"/>
              <a:gd name="connsiteY44" fmla="*/ 99836 h 2372870"/>
              <a:gd name="connsiteX45" fmla="*/ 568927 w 1636054"/>
              <a:gd name="connsiteY45" fmla="*/ 16380 h 2372870"/>
              <a:gd name="connsiteX46" fmla="*/ 769283 w 1636054"/>
              <a:gd name="connsiteY46" fmla="*/ 5720 h 2372870"/>
              <a:gd name="connsiteX47" fmla="*/ 866173 w 1636054"/>
              <a:gd name="connsiteY47" fmla="*/ 36475 h 2372870"/>
              <a:gd name="connsiteX48" fmla="*/ 1006508 w 1636054"/>
              <a:gd name="connsiteY48" fmla="*/ 180869 h 2372870"/>
              <a:gd name="connsiteX49" fmla="*/ 1024411 w 1636054"/>
              <a:gd name="connsiteY49" fmla="*/ 228741 h 2372870"/>
              <a:gd name="connsiteX50" fmla="*/ 1031207 w 1636054"/>
              <a:gd name="connsiteY50" fmla="*/ 253330 h 2372870"/>
              <a:gd name="connsiteX51" fmla="*/ 1035803 w 1636054"/>
              <a:gd name="connsiteY51" fmla="*/ 278334 h 2372870"/>
              <a:gd name="connsiteX52" fmla="*/ 1039139 w 1636054"/>
              <a:gd name="connsiteY52" fmla="*/ 303444 h 2372870"/>
              <a:gd name="connsiteX53" fmla="*/ 1041490 w 1636054"/>
              <a:gd name="connsiteY53" fmla="*/ 328632 h 2372870"/>
              <a:gd name="connsiteX54" fmla="*/ 1042134 w 1636054"/>
              <a:gd name="connsiteY54" fmla="*/ 353805 h 2372870"/>
              <a:gd name="connsiteX55" fmla="*/ 1042447 w 1636054"/>
              <a:gd name="connsiteY55" fmla="*/ 366394 h 2372870"/>
              <a:gd name="connsiteX56" fmla="*/ 1042077 w 1636054"/>
              <a:gd name="connsiteY56" fmla="*/ 378923 h 2372870"/>
              <a:gd name="connsiteX57" fmla="*/ 1041272 w 1636054"/>
              <a:gd name="connsiteY57" fmla="*/ 403982 h 2372870"/>
              <a:gd name="connsiteX58" fmla="*/ 1039481 w 1636054"/>
              <a:gd name="connsiteY58" fmla="*/ 428894 h 2372870"/>
              <a:gd name="connsiteX59" fmla="*/ 1034590 w 1636054"/>
              <a:gd name="connsiteY59" fmla="*/ 478466 h 2372870"/>
              <a:gd name="connsiteX60" fmla="*/ 1008024 w 1636054"/>
              <a:gd name="connsiteY60" fmla="*/ 673748 h 2372870"/>
              <a:gd name="connsiteX61" fmla="*/ 1003523 w 1636054"/>
              <a:gd name="connsiteY61" fmla="*/ 722213 h 2372870"/>
              <a:gd name="connsiteX62" fmla="*/ 1002508 w 1636054"/>
              <a:gd name="connsiteY62" fmla="*/ 746374 h 2372870"/>
              <a:gd name="connsiteX63" fmla="*/ 1001997 w 1636054"/>
              <a:gd name="connsiteY63" fmla="*/ 758453 h 2372870"/>
              <a:gd name="connsiteX64" fmla="*/ 1002186 w 1636054"/>
              <a:gd name="connsiteY64" fmla="*/ 770465 h 2372870"/>
              <a:gd name="connsiteX65" fmla="*/ 1002575 w 1636054"/>
              <a:gd name="connsiteY65" fmla="*/ 794484 h 2372870"/>
              <a:gd name="connsiteX66" fmla="*/ 1004594 w 1636054"/>
              <a:gd name="connsiteY66" fmla="*/ 818490 h 2372870"/>
              <a:gd name="connsiteX67" fmla="*/ 1010697 w 1636054"/>
              <a:gd name="connsiteY67" fmla="*/ 866248 h 2372870"/>
              <a:gd name="connsiteX68" fmla="*/ 1071866 w 1636054"/>
              <a:gd name="connsiteY68" fmla="*/ 1048103 h 2372870"/>
              <a:gd name="connsiteX69" fmla="*/ 1184185 w 1636054"/>
              <a:gd name="connsiteY69" fmla="*/ 1203734 h 2372870"/>
              <a:gd name="connsiteX70" fmla="*/ 1255864 w 1636054"/>
              <a:gd name="connsiteY70" fmla="*/ 1267910 h 2372870"/>
              <a:gd name="connsiteX71" fmla="*/ 1295092 w 1636054"/>
              <a:gd name="connsiteY71" fmla="*/ 1295785 h 2372870"/>
              <a:gd name="connsiteX72" fmla="*/ 1336206 w 1636054"/>
              <a:gd name="connsiteY72" fmla="*/ 1321194 h 2372870"/>
              <a:gd name="connsiteX73" fmla="*/ 1504604 w 1636054"/>
              <a:gd name="connsiteY73" fmla="*/ 1427886 h 2372870"/>
              <a:gd name="connsiteX74" fmla="*/ 1574719 w 1636054"/>
              <a:gd name="connsiteY74" fmla="*/ 1503306 h 2372870"/>
              <a:gd name="connsiteX75" fmla="*/ 1618439 w 1636054"/>
              <a:gd name="connsiteY75" fmla="*/ 1596809 h 2372870"/>
              <a:gd name="connsiteX76" fmla="*/ 1631149 w 1636054"/>
              <a:gd name="connsiteY76" fmla="*/ 1799007 h 2372870"/>
              <a:gd name="connsiteX77" fmla="*/ 1612023 w 1636054"/>
              <a:gd name="connsiteY77" fmla="*/ 1898289 h 2372870"/>
              <a:gd name="connsiteX78" fmla="*/ 1577724 w 1636054"/>
              <a:gd name="connsiteY78" fmla="*/ 1993481 h 2372870"/>
              <a:gd name="connsiteX79" fmla="*/ 1309507 w 1636054"/>
              <a:gd name="connsiteY79" fmla="*/ 2288461 h 2372870"/>
              <a:gd name="connsiteX80" fmla="*/ 918821 w 1636054"/>
              <a:gd name="connsiteY80" fmla="*/ 2368615 h 2372870"/>
              <a:gd name="connsiteX81" fmla="*/ 549563 w 1636054"/>
              <a:gd name="connsiteY81" fmla="*/ 2216846 h 2372870"/>
              <a:gd name="connsiteX82" fmla="*/ 278661 w 1636054"/>
              <a:gd name="connsiteY82" fmla="*/ 1924418 h 2372870"/>
              <a:gd name="connsiteX83" fmla="*/ 110386 w 1636054"/>
              <a:gd name="connsiteY83" fmla="*/ 1564133 h 2372870"/>
              <a:gd name="connsiteX84" fmla="*/ 16820 w 1636054"/>
              <a:gd name="connsiteY84" fmla="*/ 1178401 h 2372870"/>
              <a:gd name="connsiteX85" fmla="*/ 10110 w 1636054"/>
              <a:gd name="connsiteY85" fmla="*/ 780994 h 2372870"/>
              <a:gd name="connsiteX86" fmla="*/ 128438 w 1636054"/>
              <a:gd name="connsiteY86" fmla="*/ 401508 h 2372870"/>
              <a:gd name="connsiteX87" fmla="*/ 386449 w 1636054"/>
              <a:gd name="connsiteY87" fmla="*/ 99837 h 237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36054" h="2372870">
                <a:moveTo>
                  <a:pt x="401778" y="121093"/>
                </a:moveTo>
                <a:cubicBezTo>
                  <a:pt x="297730" y="198749"/>
                  <a:pt x="212839" y="299238"/>
                  <a:pt x="153620" y="414847"/>
                </a:cubicBezTo>
                <a:cubicBezTo>
                  <a:pt x="93699" y="530206"/>
                  <a:pt x="55416" y="655586"/>
                  <a:pt x="40671" y="784768"/>
                </a:cubicBezTo>
                <a:cubicBezTo>
                  <a:pt x="26337" y="914201"/>
                  <a:pt x="29328" y="1044972"/>
                  <a:pt x="49565" y="1173609"/>
                </a:cubicBezTo>
                <a:cubicBezTo>
                  <a:pt x="69545" y="1302588"/>
                  <a:pt x="100892" y="1429537"/>
                  <a:pt x="143239" y="1552975"/>
                </a:cubicBezTo>
                <a:cubicBezTo>
                  <a:pt x="183894" y="1676631"/>
                  <a:pt x="239498" y="1794842"/>
                  <a:pt x="308814" y="1904987"/>
                </a:cubicBezTo>
                <a:cubicBezTo>
                  <a:pt x="377951" y="2014525"/>
                  <a:pt x="466981" y="2110116"/>
                  <a:pt x="571293" y="2186826"/>
                </a:cubicBezTo>
                <a:cubicBezTo>
                  <a:pt x="674690" y="2263679"/>
                  <a:pt x="795688" y="2313338"/>
                  <a:pt x="923219" y="2331271"/>
                </a:cubicBezTo>
                <a:cubicBezTo>
                  <a:pt x="1050787" y="2346527"/>
                  <a:pt x="1179882" y="2320502"/>
                  <a:pt x="1291614" y="2257009"/>
                </a:cubicBezTo>
                <a:cubicBezTo>
                  <a:pt x="1403459" y="2193382"/>
                  <a:pt x="1492482" y="2096150"/>
                  <a:pt x="1546078" y="1979078"/>
                </a:cubicBezTo>
                <a:cubicBezTo>
                  <a:pt x="1559176" y="1949912"/>
                  <a:pt x="1570132" y="1919836"/>
                  <a:pt x="1578861" y="1889076"/>
                </a:cubicBezTo>
                <a:cubicBezTo>
                  <a:pt x="1587419" y="1858240"/>
                  <a:pt x="1593599" y="1826797"/>
                  <a:pt x="1597323" y="1795012"/>
                </a:cubicBezTo>
                <a:cubicBezTo>
                  <a:pt x="1606498" y="1732012"/>
                  <a:pt x="1602801" y="1667808"/>
                  <a:pt x="1586453" y="1606278"/>
                </a:cubicBezTo>
                <a:cubicBezTo>
                  <a:pt x="1577762" y="1576277"/>
                  <a:pt x="1564569" y="1547776"/>
                  <a:pt x="1547329" y="1521750"/>
                </a:cubicBezTo>
                <a:cubicBezTo>
                  <a:pt x="1529701" y="1495896"/>
                  <a:pt x="1508338" y="1472792"/>
                  <a:pt x="1483943" y="1453200"/>
                </a:cubicBezTo>
                <a:cubicBezTo>
                  <a:pt x="1434744" y="1412810"/>
                  <a:pt x="1377121" y="1382126"/>
                  <a:pt x="1320189" y="1348681"/>
                </a:cubicBezTo>
                <a:cubicBezTo>
                  <a:pt x="1305906" y="1340521"/>
                  <a:pt x="1291813" y="1331005"/>
                  <a:pt x="1277644" y="1322077"/>
                </a:cubicBezTo>
                <a:cubicBezTo>
                  <a:pt x="1263655" y="1312807"/>
                  <a:pt x="1250263" y="1302607"/>
                  <a:pt x="1236738" y="1292683"/>
                </a:cubicBezTo>
                <a:cubicBezTo>
                  <a:pt x="1210305" y="1271942"/>
                  <a:pt x="1185360" y="1249370"/>
                  <a:pt x="1162083" y="1225138"/>
                </a:cubicBezTo>
                <a:cubicBezTo>
                  <a:pt x="1115235" y="1176816"/>
                  <a:pt x="1075913" y="1121720"/>
                  <a:pt x="1045432" y="1061699"/>
                </a:cubicBezTo>
                <a:cubicBezTo>
                  <a:pt x="1014640" y="1001802"/>
                  <a:pt x="993382" y="937464"/>
                  <a:pt x="982416" y="871004"/>
                </a:cubicBezTo>
                <a:cubicBezTo>
                  <a:pt x="980113" y="854354"/>
                  <a:pt x="977118" y="837788"/>
                  <a:pt x="976284" y="820977"/>
                </a:cubicBezTo>
                <a:lnTo>
                  <a:pt x="974322" y="795844"/>
                </a:lnTo>
                <a:lnTo>
                  <a:pt x="974019" y="770570"/>
                </a:lnTo>
                <a:lnTo>
                  <a:pt x="973905" y="757935"/>
                </a:lnTo>
                <a:lnTo>
                  <a:pt x="974493" y="745389"/>
                </a:lnTo>
                <a:lnTo>
                  <a:pt x="975687" y="720299"/>
                </a:lnTo>
                <a:cubicBezTo>
                  <a:pt x="977326" y="703743"/>
                  <a:pt x="978388" y="687040"/>
                  <a:pt x="980558" y="670621"/>
                </a:cubicBezTo>
                <a:cubicBezTo>
                  <a:pt x="988273" y="604714"/>
                  <a:pt x="1000300" y="539988"/>
                  <a:pt x="1008176" y="475279"/>
                </a:cubicBezTo>
                <a:cubicBezTo>
                  <a:pt x="1010024" y="459106"/>
                  <a:pt x="1012119" y="442927"/>
                  <a:pt x="1013218" y="426767"/>
                </a:cubicBezTo>
                <a:cubicBezTo>
                  <a:pt x="1013825" y="418686"/>
                  <a:pt x="1014668" y="410597"/>
                  <a:pt x="1015095" y="402522"/>
                </a:cubicBezTo>
                <a:lnTo>
                  <a:pt x="1015995" y="378311"/>
                </a:lnTo>
                <a:lnTo>
                  <a:pt x="1016422" y="366207"/>
                </a:lnTo>
                <a:lnTo>
                  <a:pt x="1016175" y="354152"/>
                </a:lnTo>
                <a:lnTo>
                  <a:pt x="1015701" y="330039"/>
                </a:lnTo>
                <a:lnTo>
                  <a:pt x="1013578" y="306135"/>
                </a:lnTo>
                <a:cubicBezTo>
                  <a:pt x="1013085" y="298167"/>
                  <a:pt x="1012081" y="290239"/>
                  <a:pt x="1010555" y="282403"/>
                </a:cubicBezTo>
                <a:lnTo>
                  <a:pt x="1006385" y="258893"/>
                </a:lnTo>
                <a:cubicBezTo>
                  <a:pt x="1004679" y="251146"/>
                  <a:pt x="1002186" y="243620"/>
                  <a:pt x="1000148" y="235966"/>
                </a:cubicBezTo>
                <a:cubicBezTo>
                  <a:pt x="995760" y="220783"/>
                  <a:pt x="990311" y="205931"/>
                  <a:pt x="983819" y="191521"/>
                </a:cubicBezTo>
                <a:cubicBezTo>
                  <a:pt x="957746" y="133530"/>
                  <a:pt x="912414" y="86364"/>
                  <a:pt x="855539" y="58035"/>
                </a:cubicBezTo>
                <a:cubicBezTo>
                  <a:pt x="826955" y="44298"/>
                  <a:pt x="796550" y="34735"/>
                  <a:pt x="765255" y="29636"/>
                </a:cubicBezTo>
                <a:cubicBezTo>
                  <a:pt x="701812" y="19952"/>
                  <a:pt x="637041" y="23652"/>
                  <a:pt x="575104" y="40497"/>
                </a:cubicBezTo>
                <a:cubicBezTo>
                  <a:pt x="512883" y="56500"/>
                  <a:pt x="454130" y="83820"/>
                  <a:pt x="401778" y="121093"/>
                </a:cubicBezTo>
                <a:close/>
                <a:moveTo>
                  <a:pt x="386449" y="99836"/>
                </a:moveTo>
                <a:cubicBezTo>
                  <a:pt x="441643" y="61041"/>
                  <a:pt x="503500" y="32751"/>
                  <a:pt x="568927" y="16380"/>
                </a:cubicBezTo>
                <a:cubicBezTo>
                  <a:pt x="634268" y="-945"/>
                  <a:pt x="702476" y="-4575"/>
                  <a:pt x="769283" y="5720"/>
                </a:cubicBezTo>
                <a:cubicBezTo>
                  <a:pt x="802881" y="11278"/>
                  <a:pt x="835513" y="21635"/>
                  <a:pt x="866173" y="36475"/>
                </a:cubicBezTo>
                <a:cubicBezTo>
                  <a:pt x="928185" y="66967"/>
                  <a:pt x="977762" y="117978"/>
                  <a:pt x="1006508" y="180869"/>
                </a:cubicBezTo>
                <a:cubicBezTo>
                  <a:pt x="1013597" y="196381"/>
                  <a:pt x="1019578" y="212378"/>
                  <a:pt x="1024411" y="228741"/>
                </a:cubicBezTo>
                <a:cubicBezTo>
                  <a:pt x="1026657" y="236938"/>
                  <a:pt x="1029340" y="245060"/>
                  <a:pt x="1031207" y="253330"/>
                </a:cubicBezTo>
                <a:lnTo>
                  <a:pt x="1035803" y="278334"/>
                </a:lnTo>
                <a:cubicBezTo>
                  <a:pt x="1037443" y="286625"/>
                  <a:pt x="1038561" y="295012"/>
                  <a:pt x="1039139" y="303444"/>
                </a:cubicBezTo>
                <a:lnTo>
                  <a:pt x="1041490" y="328632"/>
                </a:lnTo>
                <a:lnTo>
                  <a:pt x="1042134" y="353805"/>
                </a:lnTo>
                <a:lnTo>
                  <a:pt x="1042447" y="366394"/>
                </a:lnTo>
                <a:lnTo>
                  <a:pt x="1042077" y="378923"/>
                </a:lnTo>
                <a:lnTo>
                  <a:pt x="1041272" y="403982"/>
                </a:lnTo>
                <a:cubicBezTo>
                  <a:pt x="1040874" y="412316"/>
                  <a:pt x="1040068" y="420588"/>
                  <a:pt x="1039481" y="428894"/>
                </a:cubicBezTo>
                <a:cubicBezTo>
                  <a:pt x="1038429" y="445541"/>
                  <a:pt x="1036391" y="461977"/>
                  <a:pt x="1034590" y="478466"/>
                </a:cubicBezTo>
                <a:cubicBezTo>
                  <a:pt x="1026904" y="544309"/>
                  <a:pt x="1015237" y="609021"/>
                  <a:pt x="1008024" y="673748"/>
                </a:cubicBezTo>
                <a:cubicBezTo>
                  <a:pt x="1005968" y="689928"/>
                  <a:pt x="1005048" y="706060"/>
                  <a:pt x="1003523" y="722213"/>
                </a:cubicBezTo>
                <a:lnTo>
                  <a:pt x="1002508" y="746374"/>
                </a:lnTo>
                <a:lnTo>
                  <a:pt x="1001997" y="758453"/>
                </a:lnTo>
                <a:lnTo>
                  <a:pt x="1002186" y="770465"/>
                </a:lnTo>
                <a:lnTo>
                  <a:pt x="1002575" y="794484"/>
                </a:lnTo>
                <a:lnTo>
                  <a:pt x="1004594" y="818490"/>
                </a:lnTo>
                <a:cubicBezTo>
                  <a:pt x="1005446" y="834547"/>
                  <a:pt x="1008432" y="850359"/>
                  <a:pt x="1010697" y="866248"/>
                </a:cubicBezTo>
                <a:cubicBezTo>
                  <a:pt x="1021511" y="929685"/>
                  <a:pt x="1042144" y="991042"/>
                  <a:pt x="1071866" y="1048103"/>
                </a:cubicBezTo>
                <a:cubicBezTo>
                  <a:pt x="1101294" y="1105325"/>
                  <a:pt x="1139157" y="1157783"/>
                  <a:pt x="1184185" y="1203734"/>
                </a:cubicBezTo>
                <a:cubicBezTo>
                  <a:pt x="1206552" y="1226770"/>
                  <a:pt x="1230502" y="1248222"/>
                  <a:pt x="1255864" y="1267910"/>
                </a:cubicBezTo>
                <a:cubicBezTo>
                  <a:pt x="1268848" y="1277313"/>
                  <a:pt x="1281672" y="1287000"/>
                  <a:pt x="1295092" y="1295785"/>
                </a:cubicBezTo>
                <a:cubicBezTo>
                  <a:pt x="1308758" y="1304277"/>
                  <a:pt x="1321923" y="1313129"/>
                  <a:pt x="1336206" y="1321194"/>
                </a:cubicBezTo>
                <a:cubicBezTo>
                  <a:pt x="1392522" y="1353918"/>
                  <a:pt x="1451814" y="1384906"/>
                  <a:pt x="1504604" y="1427886"/>
                </a:cubicBezTo>
                <a:cubicBezTo>
                  <a:pt x="1531558" y="1449424"/>
                  <a:pt x="1555186" y="1474842"/>
                  <a:pt x="1574719" y="1503306"/>
                </a:cubicBezTo>
                <a:cubicBezTo>
                  <a:pt x="1593940" y="1532073"/>
                  <a:pt x="1608687" y="1563602"/>
                  <a:pt x="1618439" y="1596809"/>
                </a:cubicBezTo>
                <a:cubicBezTo>
                  <a:pt x="1636324" y="1662646"/>
                  <a:pt x="1640646" y="1731443"/>
                  <a:pt x="1631149" y="1799007"/>
                </a:cubicBezTo>
                <a:cubicBezTo>
                  <a:pt x="1627329" y="1832537"/>
                  <a:pt x="1620932" y="1865736"/>
                  <a:pt x="1612023" y="1898289"/>
                </a:cubicBezTo>
                <a:cubicBezTo>
                  <a:pt x="1602915" y="1930813"/>
                  <a:pt x="1591457" y="1962626"/>
                  <a:pt x="1577724" y="1993481"/>
                </a:cubicBezTo>
                <a:cubicBezTo>
                  <a:pt x="1521446" y="2117545"/>
                  <a:pt x="1427617" y="2220736"/>
                  <a:pt x="1309507" y="2288461"/>
                </a:cubicBezTo>
                <a:cubicBezTo>
                  <a:pt x="1191170" y="2356243"/>
                  <a:pt x="1054256" y="2384337"/>
                  <a:pt x="918821" y="2368615"/>
                </a:cubicBezTo>
                <a:cubicBezTo>
                  <a:pt x="784182" y="2352248"/>
                  <a:pt x="657562" y="2295691"/>
                  <a:pt x="549563" y="2216846"/>
                </a:cubicBezTo>
                <a:cubicBezTo>
                  <a:pt x="441809" y="2137166"/>
                  <a:pt x="349924" y="2037979"/>
                  <a:pt x="278661" y="1924418"/>
                </a:cubicBezTo>
                <a:cubicBezTo>
                  <a:pt x="208108" y="1811635"/>
                  <a:pt x="151597" y="1690645"/>
                  <a:pt x="110386" y="1564133"/>
                </a:cubicBezTo>
                <a:cubicBezTo>
                  <a:pt x="67624" y="1438645"/>
                  <a:pt x="36308" y="1309543"/>
                  <a:pt x="16820" y="1178401"/>
                </a:cubicBezTo>
                <a:cubicBezTo>
                  <a:pt x="-3076" y="1046822"/>
                  <a:pt x="-5332" y="913171"/>
                  <a:pt x="10110" y="780994"/>
                </a:cubicBezTo>
                <a:cubicBezTo>
                  <a:pt x="26054" y="648322"/>
                  <a:pt x="66159" y="519700"/>
                  <a:pt x="128438" y="401508"/>
                </a:cubicBezTo>
                <a:cubicBezTo>
                  <a:pt x="190290" y="282537"/>
                  <a:pt x="278552" y="179340"/>
                  <a:pt x="386449" y="99837"/>
                </a:cubicBezTo>
                <a:close/>
              </a:path>
            </a:pathLst>
          </a:custGeom>
          <a:solidFill>
            <a:schemeClr val="accent4"/>
          </a:solidFill>
          <a:ln w="9478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27B642-78BD-2C5D-90C3-3D2179C915A8}"/>
              </a:ext>
            </a:extLst>
          </p:cNvPr>
          <p:cNvSpPr/>
          <p:nvPr/>
        </p:nvSpPr>
        <p:spPr>
          <a:xfrm rot="9000000">
            <a:off x="15655607" y="10110927"/>
            <a:ext cx="8823639" cy="7981947"/>
          </a:xfrm>
          <a:custGeom>
            <a:avLst/>
            <a:gdLst>
              <a:gd name="connsiteX0" fmla="*/ 16459 w 3170326"/>
              <a:gd name="connsiteY0" fmla="*/ 771778 h 2867907"/>
              <a:gd name="connsiteX1" fmla="*/ 124132 w 3170326"/>
              <a:gd name="connsiteY1" fmla="*/ 593312 h 2867907"/>
              <a:gd name="connsiteX2" fmla="*/ 516841 w 3170326"/>
              <a:gd name="connsiteY2" fmla="*/ 938266 h 2867907"/>
              <a:gd name="connsiteX3" fmla="*/ 604105 w 3170326"/>
              <a:gd name="connsiteY3" fmla="*/ 977788 h 2867907"/>
              <a:gd name="connsiteX4" fmla="*/ 715486 w 3170326"/>
              <a:gd name="connsiteY4" fmla="*/ 928792 h 2867907"/>
              <a:gd name="connsiteX5" fmla="*/ 970409 w 3170326"/>
              <a:gd name="connsiteY5" fmla="*/ 558304 h 2867907"/>
              <a:gd name="connsiteX6" fmla="*/ 1337160 w 3170326"/>
              <a:gd name="connsiteY6" fmla="*/ 213100 h 2867907"/>
              <a:gd name="connsiteX7" fmla="*/ 2221996 w 3170326"/>
              <a:gd name="connsiteY7" fmla="*/ 40915 h 2867907"/>
              <a:gd name="connsiteX8" fmla="*/ 2083637 w 3170326"/>
              <a:gd name="connsiteY8" fmla="*/ 465569 h 2867907"/>
              <a:gd name="connsiteX9" fmla="*/ 1653500 w 3170326"/>
              <a:gd name="connsiteY9" fmla="*/ 913139 h 2867907"/>
              <a:gd name="connsiteX10" fmla="*/ 1625410 w 3170326"/>
              <a:gd name="connsiteY10" fmla="*/ 994582 h 2867907"/>
              <a:gd name="connsiteX11" fmla="*/ 1707732 w 3170326"/>
              <a:gd name="connsiteY11" fmla="*/ 1062689 h 2867907"/>
              <a:gd name="connsiteX12" fmla="*/ 1819418 w 3170326"/>
              <a:gd name="connsiteY12" fmla="*/ 1038871 h 2867907"/>
              <a:gd name="connsiteX13" fmla="*/ 2406203 w 3170326"/>
              <a:gd name="connsiteY13" fmla="*/ 805733 h 2867907"/>
              <a:gd name="connsiteX14" fmla="*/ 3154895 w 3170326"/>
              <a:gd name="connsiteY14" fmla="*/ 1098720 h 2867907"/>
              <a:gd name="connsiteX15" fmla="*/ 2818202 w 3170326"/>
              <a:gd name="connsiteY15" fmla="*/ 1401924 h 2867907"/>
              <a:gd name="connsiteX16" fmla="*/ 2455178 w 3170326"/>
              <a:gd name="connsiteY16" fmla="*/ 1483680 h 2867907"/>
              <a:gd name="connsiteX17" fmla="*/ 1806119 w 3170326"/>
              <a:gd name="connsiteY17" fmla="*/ 1531885 h 2867907"/>
              <a:gd name="connsiteX18" fmla="*/ 1616978 w 3170326"/>
              <a:gd name="connsiteY18" fmla="*/ 1808240 h 2867907"/>
              <a:gd name="connsiteX19" fmla="*/ 1252138 w 3170326"/>
              <a:gd name="connsiteY19" fmla="*/ 2799106 h 2867907"/>
              <a:gd name="connsiteX20" fmla="*/ 961265 w 3170326"/>
              <a:gd name="connsiteY20" fmla="*/ 2752649 h 2867907"/>
              <a:gd name="connsiteX21" fmla="*/ 787331 w 3170326"/>
              <a:gd name="connsiteY21" fmla="*/ 1769796 h 2867907"/>
              <a:gd name="connsiteX22" fmla="*/ 128824 w 3170326"/>
              <a:gd name="connsiteY22" fmla="*/ 1595060 h 2867907"/>
              <a:gd name="connsiteX23" fmla="*/ 16459 w 3170326"/>
              <a:gd name="connsiteY23" fmla="*/ 771778 h 286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70326" h="2867907">
                <a:moveTo>
                  <a:pt x="16459" y="771778"/>
                </a:moveTo>
                <a:cubicBezTo>
                  <a:pt x="25269" y="706112"/>
                  <a:pt x="51676" y="613783"/>
                  <a:pt x="124132" y="593312"/>
                </a:cubicBezTo>
                <a:cubicBezTo>
                  <a:pt x="278553" y="549685"/>
                  <a:pt x="415930" y="862060"/>
                  <a:pt x="516841" y="938266"/>
                </a:cubicBezTo>
                <a:cubicBezTo>
                  <a:pt x="542671" y="957772"/>
                  <a:pt x="571848" y="975079"/>
                  <a:pt x="604105" y="977788"/>
                </a:cubicBezTo>
                <a:cubicBezTo>
                  <a:pt x="645918" y="981295"/>
                  <a:pt x="686612" y="959235"/>
                  <a:pt x="715486" y="928792"/>
                </a:cubicBezTo>
                <a:cubicBezTo>
                  <a:pt x="814984" y="823900"/>
                  <a:pt x="878242" y="672492"/>
                  <a:pt x="970409" y="558304"/>
                </a:cubicBezTo>
                <a:cubicBezTo>
                  <a:pt x="1076182" y="427269"/>
                  <a:pt x="1197450" y="307800"/>
                  <a:pt x="1337160" y="213100"/>
                </a:cubicBezTo>
                <a:cubicBezTo>
                  <a:pt x="1574601" y="52156"/>
                  <a:pt x="1939535" y="-65864"/>
                  <a:pt x="2221996" y="40915"/>
                </a:cubicBezTo>
                <a:cubicBezTo>
                  <a:pt x="2441566" y="123917"/>
                  <a:pt x="2166795" y="382795"/>
                  <a:pt x="2083637" y="465569"/>
                </a:cubicBezTo>
                <a:cubicBezTo>
                  <a:pt x="1937083" y="611441"/>
                  <a:pt x="1769407" y="739392"/>
                  <a:pt x="1653500" y="913139"/>
                </a:cubicBezTo>
                <a:cubicBezTo>
                  <a:pt x="1637188" y="937586"/>
                  <a:pt x="1621417" y="965470"/>
                  <a:pt x="1625410" y="994582"/>
                </a:cubicBezTo>
                <a:cubicBezTo>
                  <a:pt x="1630619" y="1032656"/>
                  <a:pt x="1669470" y="1058963"/>
                  <a:pt x="1707732" y="1062689"/>
                </a:cubicBezTo>
                <a:cubicBezTo>
                  <a:pt x="1745984" y="1066415"/>
                  <a:pt x="1783609" y="1052843"/>
                  <a:pt x="1819418" y="1038871"/>
                </a:cubicBezTo>
                <a:cubicBezTo>
                  <a:pt x="2015574" y="962315"/>
                  <a:pt x="2204695" y="866824"/>
                  <a:pt x="2406203" y="805733"/>
                </a:cubicBezTo>
                <a:cubicBezTo>
                  <a:pt x="2636961" y="735779"/>
                  <a:pt x="3277437" y="657610"/>
                  <a:pt x="3154895" y="1098720"/>
                </a:cubicBezTo>
                <a:cubicBezTo>
                  <a:pt x="3111567" y="1254694"/>
                  <a:pt x="2960849" y="1348187"/>
                  <a:pt x="2818202" y="1401924"/>
                </a:cubicBezTo>
                <a:cubicBezTo>
                  <a:pt x="2701564" y="1445843"/>
                  <a:pt x="2579383" y="1473358"/>
                  <a:pt x="2455178" y="1483680"/>
                </a:cubicBezTo>
                <a:cubicBezTo>
                  <a:pt x="2238252" y="1501671"/>
                  <a:pt x="2014072" y="1467561"/>
                  <a:pt x="1806119" y="1531885"/>
                </a:cubicBezTo>
                <a:cubicBezTo>
                  <a:pt x="1660972" y="1576793"/>
                  <a:pt x="1604459" y="1659841"/>
                  <a:pt x="1616978" y="1808240"/>
                </a:cubicBezTo>
                <a:cubicBezTo>
                  <a:pt x="1646437" y="2157474"/>
                  <a:pt x="1480216" y="2540923"/>
                  <a:pt x="1252138" y="2799106"/>
                </a:cubicBezTo>
                <a:cubicBezTo>
                  <a:pt x="1157335" y="2906428"/>
                  <a:pt x="1016646" y="2886127"/>
                  <a:pt x="961265" y="2752649"/>
                </a:cubicBezTo>
                <a:cubicBezTo>
                  <a:pt x="852565" y="2490683"/>
                  <a:pt x="1048758" y="1943296"/>
                  <a:pt x="787331" y="1769796"/>
                </a:cubicBezTo>
                <a:cubicBezTo>
                  <a:pt x="573497" y="1627888"/>
                  <a:pt x="281469" y="1879275"/>
                  <a:pt x="128824" y="1595060"/>
                </a:cubicBezTo>
                <a:cubicBezTo>
                  <a:pt x="-2053" y="1351381"/>
                  <a:pt x="-19758" y="1041751"/>
                  <a:pt x="16459" y="771778"/>
                </a:cubicBezTo>
                <a:close/>
              </a:path>
            </a:pathLst>
          </a:custGeom>
          <a:solidFill>
            <a:schemeClr val="accent6">
              <a:alpha val="40000"/>
            </a:schemeClr>
          </a:solidFill>
          <a:ln w="9496" cap="flat">
            <a:noFill/>
            <a:prstDash val="solid"/>
            <a:miter/>
          </a:ln>
        </p:spPr>
        <p:txBody>
          <a:bodyPr rtlCol="0" anchor="ctr"/>
          <a:lstStyle/>
          <a:p>
            <a:endParaRPr lang="en-SV" dirty="0">
              <a:latin typeface="Mulish Light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E3658-201B-712E-867E-2EB391195D5B}"/>
              </a:ext>
            </a:extLst>
          </p:cNvPr>
          <p:cNvSpPr txBox="1"/>
          <p:nvPr/>
        </p:nvSpPr>
        <p:spPr>
          <a:xfrm>
            <a:off x="1544886" y="6811833"/>
            <a:ext cx="12098924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defRPr sz="7200">
                <a:solidFill>
                  <a:schemeClr val="tx2"/>
                </a:solidFill>
                <a:latin typeface="Heebo Medium" pitchFamily="2" charset="-79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l"/>
            <a:r>
              <a:rPr lang="en-US" sz="14400" b="1" u="none" strike="noStrike" dirty="0">
                <a:effectLst/>
                <a:latin typeface="Mulish" pitchFamily="2" charset="0"/>
              </a:rPr>
              <a:t>Thank you!</a:t>
            </a:r>
            <a:endParaRPr lang="en-US" sz="14400" b="1" dirty="0">
              <a:latin typeface="Mulish" pitchFamily="2" charset="0"/>
              <a:cs typeface="Space Grotes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58451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80 Strategic Partnership Building Present">
      <a:dk1>
        <a:srgbClr val="71707E"/>
      </a:dk1>
      <a:lt1>
        <a:srgbClr val="FFFFFF"/>
      </a:lt1>
      <a:dk2>
        <a:srgbClr val="1B0E2C"/>
      </a:dk2>
      <a:lt2>
        <a:srgbClr val="FFFFFF"/>
      </a:lt2>
      <a:accent1>
        <a:srgbClr val="F1676F"/>
      </a:accent1>
      <a:accent2>
        <a:srgbClr val="8299CE"/>
      </a:accent2>
      <a:accent3>
        <a:srgbClr val="24BCB6"/>
      </a:accent3>
      <a:accent4>
        <a:srgbClr val="7E95B3"/>
      </a:accent4>
      <a:accent5>
        <a:srgbClr val="FEE059"/>
      </a:accent5>
      <a:accent6>
        <a:srgbClr val="ABDEEC"/>
      </a:accent6>
      <a:hlink>
        <a:srgbClr val="71707E"/>
      </a:hlink>
      <a:folHlink>
        <a:srgbClr val="71707E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86856</TotalTime>
  <Words>200</Words>
  <Application>Microsoft Office PowerPoint</Application>
  <PresentationFormat>Custom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Mulish</vt:lpstr>
      <vt:lpstr>Mulish Black</vt:lpstr>
      <vt:lpstr>Mulish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Mohamed Ratiq</dc:creator>
  <cp:keywords/>
  <dc:description/>
  <cp:lastModifiedBy>T, Ratiq</cp:lastModifiedBy>
  <cp:revision>9860</cp:revision>
  <cp:lastPrinted>2019-09-18T23:04:43Z</cp:lastPrinted>
  <dcterms:created xsi:type="dcterms:W3CDTF">2014-11-12T21:47:38Z</dcterms:created>
  <dcterms:modified xsi:type="dcterms:W3CDTF">2024-06-08T12:32:24Z</dcterms:modified>
  <cp:category/>
</cp:coreProperties>
</file>