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6D623-72FA-4125-BA1F-DD7A18310B43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B3810-77FA-4B00-B3CB-C8DA15B5E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5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536448" y="3136633"/>
            <a:ext cx="6756800" cy="1396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723203" y="1915433"/>
            <a:ext cx="2660000" cy="12212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536432" y="4459184"/>
            <a:ext cx="6756800" cy="50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14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960000" y="2945600"/>
            <a:ext cx="37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"/>
          </p:nvPr>
        </p:nvSpPr>
        <p:spPr>
          <a:xfrm>
            <a:off x="5619867" y="2945600"/>
            <a:ext cx="37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3"/>
          </p:nvPr>
        </p:nvSpPr>
        <p:spPr>
          <a:xfrm>
            <a:off x="960000" y="5256500"/>
            <a:ext cx="37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"/>
          </p:nvPr>
        </p:nvSpPr>
        <p:spPr>
          <a:xfrm>
            <a:off x="5619867" y="5256500"/>
            <a:ext cx="37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5" hasCustomPrompt="1"/>
          </p:nvPr>
        </p:nvSpPr>
        <p:spPr>
          <a:xfrm>
            <a:off x="1095467" y="1776033"/>
            <a:ext cx="1206400" cy="5968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6" hasCustomPrompt="1"/>
          </p:nvPr>
        </p:nvSpPr>
        <p:spPr>
          <a:xfrm>
            <a:off x="1095467" y="4086157"/>
            <a:ext cx="1206400" cy="5968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7" hasCustomPrompt="1"/>
          </p:nvPr>
        </p:nvSpPr>
        <p:spPr>
          <a:xfrm>
            <a:off x="5755321" y="1776033"/>
            <a:ext cx="1206400" cy="5968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8" hasCustomPrompt="1"/>
          </p:nvPr>
        </p:nvSpPr>
        <p:spPr>
          <a:xfrm>
            <a:off x="5755321" y="4086157"/>
            <a:ext cx="1206400" cy="5968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9"/>
          </p:nvPr>
        </p:nvSpPr>
        <p:spPr>
          <a:xfrm>
            <a:off x="960000" y="2401488"/>
            <a:ext cx="37844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3"/>
          </p:nvPr>
        </p:nvSpPr>
        <p:spPr>
          <a:xfrm>
            <a:off x="5619855" y="2401488"/>
            <a:ext cx="37844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4"/>
          </p:nvPr>
        </p:nvSpPr>
        <p:spPr>
          <a:xfrm>
            <a:off x="960000" y="4711701"/>
            <a:ext cx="37844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5"/>
          </p:nvPr>
        </p:nvSpPr>
        <p:spPr>
          <a:xfrm>
            <a:off x="5619855" y="4711701"/>
            <a:ext cx="37844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1167134" y="169385"/>
            <a:ext cx="10711601" cy="6462047"/>
            <a:chOff x="875350" y="127038"/>
            <a:chExt cx="8033701" cy="4846535"/>
          </a:xfrm>
        </p:grpSpPr>
        <p:pic>
          <p:nvPicPr>
            <p:cNvPr id="99" name="Google Shape;99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262350" y="4591273"/>
              <a:ext cx="1646700" cy="382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875350" y="127038"/>
              <a:ext cx="797312" cy="185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Google Shape;101;p13"/>
          <p:cNvGrpSpPr/>
          <p:nvPr/>
        </p:nvGrpSpPr>
        <p:grpSpPr>
          <a:xfrm>
            <a:off x="-1318832" y="-152135"/>
            <a:ext cx="13235823" cy="7187301"/>
            <a:chOff x="-989124" y="-114101"/>
            <a:chExt cx="9926867" cy="5390476"/>
          </a:xfrm>
        </p:grpSpPr>
        <p:pic>
          <p:nvPicPr>
            <p:cNvPr id="102" name="Google Shape;102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 flipH="1">
              <a:off x="7472389" y="3811021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989124" y="-114101"/>
              <a:ext cx="2123360" cy="6673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1344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3947200" y="1976033"/>
            <a:ext cx="5675200" cy="2034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 idx="2" hasCustomPrompt="1"/>
          </p:nvPr>
        </p:nvSpPr>
        <p:spPr>
          <a:xfrm>
            <a:off x="1103369" y="2382833"/>
            <a:ext cx="2660000" cy="12212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979933" y="4826033"/>
            <a:ext cx="3596800" cy="802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1" y="0"/>
            <a:ext cx="12191999" cy="6858000"/>
            <a:chOff x="0" y="0"/>
            <a:chExt cx="9143999" cy="5143500"/>
          </a:xfrm>
        </p:grpSpPr>
        <p:pic>
          <p:nvPicPr>
            <p:cNvPr id="114" name="Google Shape;114;p15"/>
            <p:cNvPicPr preferRelativeResize="0"/>
            <p:nvPr/>
          </p:nvPicPr>
          <p:blipFill rotWithShape="1">
            <a:blip r:embed="rId2">
              <a:alphaModFix/>
            </a:blip>
            <a:srcRect l="50275" b="6716"/>
            <a:stretch/>
          </p:blipFill>
          <p:spPr>
            <a:xfrm>
              <a:off x="0" y="3173625"/>
              <a:ext cx="2087874" cy="1969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5"/>
            <p:cNvPicPr preferRelativeResize="0"/>
            <p:nvPr/>
          </p:nvPicPr>
          <p:blipFill rotWithShape="1">
            <a:blip r:embed="rId2">
              <a:alphaModFix/>
            </a:blip>
            <a:srcRect l="50275" b="6716"/>
            <a:stretch/>
          </p:blipFill>
          <p:spPr>
            <a:xfrm rot="10800000" flipH="1">
              <a:off x="0" y="0"/>
              <a:ext cx="2087874" cy="19698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6" name="Google Shape;116;p15"/>
            <p:cNvGrpSpPr/>
            <p:nvPr/>
          </p:nvGrpSpPr>
          <p:grpSpPr>
            <a:xfrm flipH="1">
              <a:off x="7056125" y="0"/>
              <a:ext cx="2087874" cy="5143500"/>
              <a:chOff x="4640575" y="0"/>
              <a:chExt cx="2087874" cy="5143500"/>
            </a:xfrm>
          </p:grpSpPr>
          <p:pic>
            <p:nvPicPr>
              <p:cNvPr id="117" name="Google Shape;117;p15"/>
              <p:cNvPicPr preferRelativeResize="0"/>
              <p:nvPr/>
            </p:nvPicPr>
            <p:blipFill rotWithShape="1">
              <a:blip r:embed="rId2">
                <a:alphaModFix/>
              </a:blip>
              <a:srcRect l="50275" b="6716"/>
              <a:stretch/>
            </p:blipFill>
            <p:spPr>
              <a:xfrm>
                <a:off x="4640575" y="3173625"/>
                <a:ext cx="2087874" cy="19698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" name="Google Shape;118;p15"/>
              <p:cNvPicPr preferRelativeResize="0"/>
              <p:nvPr/>
            </p:nvPicPr>
            <p:blipFill rotWithShape="1">
              <a:blip r:embed="rId2">
                <a:alphaModFix/>
              </a:blip>
              <a:srcRect l="50275" b="6716"/>
              <a:stretch/>
            </p:blipFill>
            <p:spPr>
              <a:xfrm rot="10800000" flipH="1">
                <a:off x="4640575" y="0"/>
                <a:ext cx="2087874" cy="1969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19" name="Google Shape;119;p15"/>
          <p:cNvGrpSpPr/>
          <p:nvPr/>
        </p:nvGrpSpPr>
        <p:grpSpPr>
          <a:xfrm>
            <a:off x="4450819" y="102095"/>
            <a:ext cx="3290365" cy="6653811"/>
            <a:chOff x="3338114" y="76571"/>
            <a:chExt cx="2467774" cy="4990358"/>
          </a:xfrm>
        </p:grpSpPr>
        <p:pic>
          <p:nvPicPr>
            <p:cNvPr id="120" name="Google Shape;12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38114" y="76571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3338114" y="4603996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620080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92899" y="6114366"/>
            <a:ext cx="609168" cy="3239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16"/>
          <p:cNvGrpSpPr/>
          <p:nvPr/>
        </p:nvGrpSpPr>
        <p:grpSpPr>
          <a:xfrm>
            <a:off x="241067" y="202201"/>
            <a:ext cx="9846533" cy="6462956"/>
            <a:chOff x="180800" y="151650"/>
            <a:chExt cx="7384900" cy="4847217"/>
          </a:xfrm>
        </p:grpSpPr>
        <p:pic>
          <p:nvPicPr>
            <p:cNvPr id="127" name="Google Shape;127;p16"/>
            <p:cNvPicPr preferRelativeResize="0"/>
            <p:nvPr/>
          </p:nvPicPr>
          <p:blipFill rotWithShape="1">
            <a:blip r:embed="rId3">
              <a:alphaModFix/>
            </a:blip>
            <a:srcRect l="11402" b="23693"/>
            <a:stretch/>
          </p:blipFill>
          <p:spPr>
            <a:xfrm>
              <a:off x="180800" y="4478792"/>
              <a:ext cx="2380425" cy="520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6"/>
            <p:cNvPicPr preferRelativeResize="0"/>
            <p:nvPr/>
          </p:nvPicPr>
          <p:blipFill rotWithShape="1">
            <a:blip r:embed="rId3">
              <a:alphaModFix/>
            </a:blip>
            <a:srcRect l="-542" b="23693"/>
            <a:stretch/>
          </p:blipFill>
          <p:spPr>
            <a:xfrm rot="10800000">
              <a:off x="4864399" y="151650"/>
              <a:ext cx="2701301" cy="5200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39534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32" name="Google Shape;132;p17"/>
          <p:cNvGrpSpPr/>
          <p:nvPr/>
        </p:nvGrpSpPr>
        <p:grpSpPr>
          <a:xfrm>
            <a:off x="243456" y="202846"/>
            <a:ext cx="11709509" cy="6454841"/>
            <a:chOff x="182592" y="152134"/>
            <a:chExt cx="8782132" cy="4841131"/>
          </a:xfrm>
        </p:grpSpPr>
        <p:pic>
          <p:nvPicPr>
            <p:cNvPr id="133" name="Google Shape;133;p17"/>
            <p:cNvPicPr preferRelativeResize="0"/>
            <p:nvPr/>
          </p:nvPicPr>
          <p:blipFill rotWithShape="1">
            <a:blip r:embed="rId2">
              <a:alphaModFix/>
            </a:blip>
            <a:srcRect r="49589" b="7552"/>
            <a:stretch/>
          </p:blipFill>
          <p:spPr>
            <a:xfrm>
              <a:off x="7720725" y="3846041"/>
              <a:ext cx="1243999" cy="11472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7"/>
            <p:cNvPicPr preferRelativeResize="0"/>
            <p:nvPr/>
          </p:nvPicPr>
          <p:blipFill rotWithShape="1">
            <a:blip r:embed="rId2">
              <a:alphaModFix/>
            </a:blip>
            <a:srcRect r="49589" b="7552"/>
            <a:stretch/>
          </p:blipFill>
          <p:spPr>
            <a:xfrm rot="10800000">
              <a:off x="182592" y="152134"/>
              <a:ext cx="957599" cy="8831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469" y="5879436"/>
            <a:ext cx="3290364" cy="103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728665" y="1941098"/>
            <a:ext cx="2415101" cy="56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955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564201" y="198634"/>
            <a:ext cx="2333432" cy="5417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8"/>
          <p:cNvGrpSpPr/>
          <p:nvPr/>
        </p:nvGrpSpPr>
        <p:grpSpPr>
          <a:xfrm>
            <a:off x="8" y="5980995"/>
            <a:ext cx="7290865" cy="675679"/>
            <a:chOff x="1798830" y="4485746"/>
            <a:chExt cx="5468149" cy="506759"/>
          </a:xfrm>
        </p:grpSpPr>
        <p:pic>
          <p:nvPicPr>
            <p:cNvPr id="142" name="Google Shape;142;p18"/>
            <p:cNvPicPr preferRelativeResize="0"/>
            <p:nvPr/>
          </p:nvPicPr>
          <p:blipFill rotWithShape="1">
            <a:blip r:embed="rId3">
              <a:alphaModFix/>
            </a:blip>
            <a:srcRect t="27948"/>
            <a:stretch/>
          </p:blipFill>
          <p:spPr>
            <a:xfrm rot="10800000">
              <a:off x="3338099" y="4628330"/>
              <a:ext cx="2467776" cy="364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98830" y="4485746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99205" y="4485746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96641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7480318" y="-4"/>
            <a:ext cx="4274965" cy="885467"/>
            <a:chOff x="5610238" y="-3"/>
            <a:chExt cx="3206224" cy="664100"/>
          </a:xfrm>
        </p:grpSpPr>
        <p:pic>
          <p:nvPicPr>
            <p:cNvPr id="149" name="Google Shape;149;p19"/>
            <p:cNvPicPr preferRelativeResize="0"/>
            <p:nvPr/>
          </p:nvPicPr>
          <p:blipFill>
            <a:blip r:embed="rId2">
              <a:alphaModFix amt="51000"/>
            </a:blip>
            <a:stretch>
              <a:fillRect/>
            </a:stretch>
          </p:blipFill>
          <p:spPr>
            <a:xfrm rot="10800000">
              <a:off x="5610238" y="-3"/>
              <a:ext cx="3206224" cy="66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6415875" y="159727"/>
              <a:ext cx="1185500" cy="245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" name="Google Shape;151;p19"/>
          <p:cNvGrpSpPr/>
          <p:nvPr/>
        </p:nvGrpSpPr>
        <p:grpSpPr>
          <a:xfrm>
            <a:off x="231599" y="199869"/>
            <a:ext cx="11722336" cy="6723676"/>
            <a:chOff x="173699" y="149901"/>
            <a:chExt cx="8791752" cy="5042757"/>
          </a:xfrm>
        </p:grpSpPr>
        <p:pic>
          <p:nvPicPr>
            <p:cNvPr id="152" name="Google Shape;152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44626" y="4417018"/>
              <a:ext cx="2467773" cy="7756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3699" y="3609676"/>
              <a:ext cx="1963202" cy="1388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7002249" y="149901"/>
              <a:ext cx="1963202" cy="13881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73751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235099" y="51479"/>
            <a:ext cx="609168" cy="3239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20"/>
          <p:cNvGrpSpPr/>
          <p:nvPr/>
        </p:nvGrpSpPr>
        <p:grpSpPr>
          <a:xfrm>
            <a:off x="-189338" y="-711489"/>
            <a:ext cx="12569739" cy="8474040"/>
            <a:chOff x="-142003" y="-533617"/>
            <a:chExt cx="9427304" cy="6355530"/>
          </a:xfrm>
        </p:grpSpPr>
        <p:grpSp>
          <p:nvGrpSpPr>
            <p:cNvPr id="160" name="Google Shape;160;p20"/>
            <p:cNvGrpSpPr/>
            <p:nvPr/>
          </p:nvGrpSpPr>
          <p:grpSpPr>
            <a:xfrm>
              <a:off x="-142003" y="-533617"/>
              <a:ext cx="579444" cy="2237680"/>
              <a:chOff x="-142003" y="-533617"/>
              <a:chExt cx="579444" cy="2237680"/>
            </a:xfrm>
          </p:grpSpPr>
          <p:pic>
            <p:nvPicPr>
              <p:cNvPr id="161" name="Google Shape;161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399949">
                <a:off x="-840531" y="164927"/>
                <a:ext cx="1755019" cy="3579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" name="Google Shape;162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400108">
                <a:off x="-619065" y="647584"/>
                <a:ext cx="1755019" cy="3579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3" name="Google Shape;163;p20"/>
            <p:cNvGrpSpPr/>
            <p:nvPr/>
          </p:nvGrpSpPr>
          <p:grpSpPr>
            <a:xfrm>
              <a:off x="8705857" y="3584233"/>
              <a:ext cx="579444" cy="2237680"/>
              <a:chOff x="-142003" y="-533617"/>
              <a:chExt cx="579444" cy="2237680"/>
            </a:xfrm>
          </p:grpSpPr>
          <p:pic>
            <p:nvPicPr>
              <p:cNvPr id="164" name="Google Shape;164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399949">
                <a:off x="-840531" y="164927"/>
                <a:ext cx="1755019" cy="3579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5" name="Google Shape;165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400108">
                <a:off x="-619065" y="647584"/>
                <a:ext cx="1755019" cy="3579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6" name="Google Shape;166;p20"/>
          <p:cNvGrpSpPr/>
          <p:nvPr/>
        </p:nvGrpSpPr>
        <p:grpSpPr>
          <a:xfrm>
            <a:off x="-91267" y="0"/>
            <a:ext cx="12027216" cy="6502333"/>
            <a:chOff x="-68450" y="0"/>
            <a:chExt cx="9020412" cy="4876750"/>
          </a:xfrm>
        </p:grpSpPr>
        <p:sp>
          <p:nvSpPr>
            <p:cNvPr id="167" name="Google Shape;167;p20"/>
            <p:cNvSpPr/>
            <p:nvPr/>
          </p:nvSpPr>
          <p:spPr>
            <a:xfrm rot="10800000" flipH="1">
              <a:off x="4000500" y="353400"/>
              <a:ext cx="4951462" cy="1438325"/>
            </a:xfrm>
            <a:custGeom>
              <a:avLst/>
              <a:gdLst/>
              <a:ahLst/>
              <a:cxnLst/>
              <a:rect l="l" t="t" r="r" b="b"/>
              <a:pathLst>
                <a:path w="214558" h="57533" extrusionOk="0">
                  <a:moveTo>
                    <a:pt x="214558" y="0"/>
                  </a:moveTo>
                  <a:lnTo>
                    <a:pt x="192990" y="29881"/>
                  </a:lnTo>
                  <a:lnTo>
                    <a:pt x="192990" y="53696"/>
                  </a:lnTo>
                  <a:lnTo>
                    <a:pt x="172545" y="53696"/>
                  </a:lnTo>
                  <a:lnTo>
                    <a:pt x="170330" y="57533"/>
                  </a:lnTo>
                  <a:lnTo>
                    <a:pt x="143563" y="57533"/>
                  </a:lnTo>
                  <a:lnTo>
                    <a:pt x="140409" y="54379"/>
                  </a:lnTo>
                  <a:lnTo>
                    <a:pt x="99977" y="54379"/>
                  </a:lnTo>
                  <a:lnTo>
                    <a:pt x="0" y="5437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168" name="Google Shape;168;p20"/>
            <p:cNvSpPr/>
            <p:nvPr/>
          </p:nvSpPr>
          <p:spPr>
            <a:xfrm rot="10800000" flipH="1">
              <a:off x="4572000" y="0"/>
              <a:ext cx="1984050" cy="544925"/>
            </a:xfrm>
            <a:custGeom>
              <a:avLst/>
              <a:gdLst/>
              <a:ahLst/>
              <a:cxnLst/>
              <a:rect l="l" t="t" r="r" b="b"/>
              <a:pathLst>
                <a:path w="79362" h="21797" extrusionOk="0">
                  <a:moveTo>
                    <a:pt x="0" y="21797"/>
                  </a:moveTo>
                  <a:lnTo>
                    <a:pt x="15952" y="2476"/>
                  </a:lnTo>
                  <a:lnTo>
                    <a:pt x="30106" y="2476"/>
                  </a:lnTo>
                  <a:lnTo>
                    <a:pt x="36284" y="8654"/>
                  </a:lnTo>
                  <a:lnTo>
                    <a:pt x="74366" y="8654"/>
                  </a:lnTo>
                  <a:lnTo>
                    <a:pt x="79362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cxnSp>
          <p:nvCxnSpPr>
            <p:cNvPr id="169" name="Google Shape;169;p20"/>
            <p:cNvCxnSpPr/>
            <p:nvPr/>
          </p:nvCxnSpPr>
          <p:spPr>
            <a:xfrm rot="10800000">
              <a:off x="-68450" y="4876750"/>
              <a:ext cx="1150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42672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73" name="Google Shape;173;p21"/>
          <p:cNvGrpSpPr/>
          <p:nvPr/>
        </p:nvGrpSpPr>
        <p:grpSpPr>
          <a:xfrm>
            <a:off x="10094435" y="3428999"/>
            <a:ext cx="1895232" cy="3226687"/>
            <a:chOff x="7570826" y="2571749"/>
            <a:chExt cx="1421424" cy="2420015"/>
          </a:xfrm>
        </p:grpSpPr>
        <p:pic>
          <p:nvPicPr>
            <p:cNvPr id="174" name="Google Shape;174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7602537" y="3437762"/>
              <a:ext cx="2255726" cy="523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7283287" y="3316100"/>
              <a:ext cx="1963202" cy="13881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" name="Google Shape;176;p21"/>
          <p:cNvPicPr preferRelativeResize="0"/>
          <p:nvPr/>
        </p:nvPicPr>
        <p:blipFill rotWithShape="1">
          <a:blip r:embed="rId4">
            <a:alphaModFix/>
          </a:blip>
          <a:srcRect r="40712"/>
          <a:stretch/>
        </p:blipFill>
        <p:spPr>
          <a:xfrm rot="10800000">
            <a:off x="245536" y="208934"/>
            <a:ext cx="1950797" cy="617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8466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960000" y="1670300"/>
            <a:ext cx="3904000" cy="21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1"/>
          </p:nvPr>
        </p:nvSpPr>
        <p:spPr>
          <a:xfrm>
            <a:off x="960000" y="3788980"/>
            <a:ext cx="3904000" cy="1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22"/>
          <p:cNvSpPr>
            <a:spLocks noGrp="1"/>
          </p:cNvSpPr>
          <p:nvPr>
            <p:ph type="pic" idx="2"/>
          </p:nvPr>
        </p:nvSpPr>
        <p:spPr>
          <a:xfrm>
            <a:off x="5257800" y="711833"/>
            <a:ext cx="5983600" cy="54344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82" name="Google Shape;182;p22"/>
          <p:cNvGrpSpPr/>
          <p:nvPr/>
        </p:nvGrpSpPr>
        <p:grpSpPr>
          <a:xfrm>
            <a:off x="241300" y="217667"/>
            <a:ext cx="6324600" cy="488967"/>
            <a:chOff x="180975" y="163250"/>
            <a:chExt cx="4743450" cy="366725"/>
          </a:xfrm>
        </p:grpSpPr>
        <p:sp>
          <p:nvSpPr>
            <p:cNvPr id="183" name="Google Shape;183;p22"/>
            <p:cNvSpPr/>
            <p:nvPr/>
          </p:nvSpPr>
          <p:spPr>
            <a:xfrm>
              <a:off x="180975" y="163250"/>
              <a:ext cx="4743450" cy="366725"/>
            </a:xfrm>
            <a:custGeom>
              <a:avLst/>
              <a:gdLst/>
              <a:ahLst/>
              <a:cxnLst/>
              <a:rect l="l" t="t" r="r" b="b"/>
              <a:pathLst>
                <a:path w="189738" h="14669" extrusionOk="0">
                  <a:moveTo>
                    <a:pt x="0" y="0"/>
                  </a:moveTo>
                  <a:lnTo>
                    <a:pt x="14668" y="14669"/>
                  </a:lnTo>
                  <a:lnTo>
                    <a:pt x="39243" y="14669"/>
                  </a:lnTo>
                  <a:lnTo>
                    <a:pt x="47149" y="6763"/>
                  </a:lnTo>
                  <a:lnTo>
                    <a:pt x="69723" y="6763"/>
                  </a:lnTo>
                  <a:lnTo>
                    <a:pt x="74057" y="2429"/>
                  </a:lnTo>
                  <a:lnTo>
                    <a:pt x="97536" y="2429"/>
                  </a:lnTo>
                  <a:lnTo>
                    <a:pt x="103561" y="8453"/>
                  </a:lnTo>
                  <a:lnTo>
                    <a:pt x="189738" y="84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cxnSp>
          <p:nvCxnSpPr>
            <p:cNvPr id="184" name="Google Shape;184;p22"/>
            <p:cNvCxnSpPr/>
            <p:nvPr/>
          </p:nvCxnSpPr>
          <p:spPr>
            <a:xfrm>
              <a:off x="180975" y="295200"/>
              <a:ext cx="262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cxnSp>
        <p:nvCxnSpPr>
          <p:cNvPr id="185" name="Google Shape;185;p22"/>
          <p:cNvCxnSpPr/>
          <p:nvPr/>
        </p:nvCxnSpPr>
        <p:spPr>
          <a:xfrm rot="10800000" flipH="1">
            <a:off x="635000" y="6070500"/>
            <a:ext cx="965200" cy="138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6" name="Google Shape;186;p22"/>
          <p:cNvCxnSpPr/>
          <p:nvPr/>
        </p:nvCxnSpPr>
        <p:spPr>
          <a:xfrm rot="10800000" flipH="1">
            <a:off x="241300" y="6400700"/>
            <a:ext cx="965200" cy="1384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187" name="Google Shape;187;p22"/>
          <p:cNvPicPr preferRelativeResize="0"/>
          <p:nvPr/>
        </p:nvPicPr>
        <p:blipFill rotWithShape="1">
          <a:blip r:embed="rId2">
            <a:alphaModFix/>
          </a:blip>
          <a:srcRect l="3855" b="9990"/>
          <a:stretch/>
        </p:blipFill>
        <p:spPr>
          <a:xfrm>
            <a:off x="241300" y="5584559"/>
            <a:ext cx="3163368" cy="1082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025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950967" y="2038151"/>
            <a:ext cx="4020000" cy="1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1"/>
          </p:nvPr>
        </p:nvSpPr>
        <p:spPr>
          <a:xfrm>
            <a:off x="950967" y="3440651"/>
            <a:ext cx="4020000" cy="1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2" name="Google Shape;192;p23"/>
          <p:cNvGrpSpPr/>
          <p:nvPr/>
        </p:nvGrpSpPr>
        <p:grpSpPr>
          <a:xfrm>
            <a:off x="-1397397" y="151837"/>
            <a:ext cx="14727364" cy="6706164"/>
            <a:chOff x="-1048048" y="113877"/>
            <a:chExt cx="11045523" cy="5029623"/>
          </a:xfrm>
        </p:grpSpPr>
        <p:pic>
          <p:nvPicPr>
            <p:cNvPr id="193" name="Google Shape;193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2700000">
              <a:off x="-1245774" y="918571"/>
              <a:ext cx="2467773" cy="462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2700000">
              <a:off x="7727426" y="3875871"/>
              <a:ext cx="2467773" cy="4629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" name="Google Shape;195;p23"/>
          <p:cNvGrpSpPr/>
          <p:nvPr/>
        </p:nvGrpSpPr>
        <p:grpSpPr>
          <a:xfrm>
            <a:off x="-764001" y="6193425"/>
            <a:ext cx="3316248" cy="804441"/>
            <a:chOff x="162825" y="4587541"/>
            <a:chExt cx="1763711" cy="427833"/>
          </a:xfrm>
        </p:grpSpPr>
        <p:pic>
          <p:nvPicPr>
            <p:cNvPr id="196" name="Google Shape;196;p23"/>
            <p:cNvPicPr preferRelativeResize="0"/>
            <p:nvPr/>
          </p:nvPicPr>
          <p:blipFill>
            <a:blip r:embed="rId3">
              <a:alphaModFix amt="46000"/>
            </a:blip>
            <a:stretch>
              <a:fillRect/>
            </a:stretch>
          </p:blipFill>
          <p:spPr>
            <a:xfrm>
              <a:off x="162825" y="4648923"/>
              <a:ext cx="1578400" cy="366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963" y="4758475"/>
              <a:ext cx="1106574" cy="256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23"/>
            <p:cNvPicPr preferRelativeResize="0"/>
            <p:nvPr/>
          </p:nvPicPr>
          <p:blipFill>
            <a:blip r:embed="rId3">
              <a:alphaModFix amt="88000"/>
            </a:blip>
            <a:stretch>
              <a:fillRect/>
            </a:stretch>
          </p:blipFill>
          <p:spPr>
            <a:xfrm>
              <a:off x="440163" y="4587541"/>
              <a:ext cx="1106574" cy="256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9" name="Google Shape;199;p23"/>
          <p:cNvPicPr preferRelativeResize="0"/>
          <p:nvPr/>
        </p:nvPicPr>
        <p:blipFill rotWithShape="1">
          <a:blip r:embed="rId4">
            <a:alphaModFix/>
          </a:blip>
          <a:srcRect b="25997"/>
          <a:stretch/>
        </p:blipFill>
        <p:spPr>
          <a:xfrm rot="10800000">
            <a:off x="586892" y="200038"/>
            <a:ext cx="4851235" cy="743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84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0000" y="1417800"/>
            <a:ext cx="102720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600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8" name="Google Shape;28;p4"/>
          <p:cNvGrpSpPr/>
          <p:nvPr/>
        </p:nvGrpSpPr>
        <p:grpSpPr>
          <a:xfrm>
            <a:off x="156497" y="1783818"/>
            <a:ext cx="11798436" cy="3290365"/>
            <a:chOff x="117372" y="1337863"/>
            <a:chExt cx="8848827" cy="2467774"/>
          </a:xfrm>
        </p:grpSpPr>
        <p:pic>
          <p:nvPicPr>
            <p:cNvPr id="29" name="Google Shape;29;p4"/>
            <p:cNvPicPr preferRelativeResize="0"/>
            <p:nvPr/>
          </p:nvPicPr>
          <p:blipFill rotWithShape="1">
            <a:blip r:embed="rId2">
              <a:alphaModFix/>
            </a:blip>
            <a:srcRect b="23112"/>
            <a:stretch/>
          </p:blipFill>
          <p:spPr>
            <a:xfrm rot="-5400000">
              <a:off x="7499961" y="2339387"/>
              <a:ext cx="2467751" cy="46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885049" y="2340284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18781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7221033" y="2591160"/>
            <a:ext cx="4020000" cy="9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1"/>
          </p:nvPr>
        </p:nvSpPr>
        <p:spPr>
          <a:xfrm>
            <a:off x="7221033" y="3440651"/>
            <a:ext cx="4020000" cy="1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04" name="Google Shape;204;p24"/>
          <p:cNvGrpSpPr/>
          <p:nvPr/>
        </p:nvGrpSpPr>
        <p:grpSpPr>
          <a:xfrm>
            <a:off x="-954245" y="-1213865"/>
            <a:ext cx="12974855" cy="7765988"/>
            <a:chOff x="-715684" y="-910399"/>
            <a:chExt cx="9731141" cy="5824491"/>
          </a:xfrm>
        </p:grpSpPr>
        <p:pic>
          <p:nvPicPr>
            <p:cNvPr id="205" name="Google Shape;205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8100000">
              <a:off x="-222201" y="-474253"/>
              <a:ext cx="2186986" cy="23016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6924987" y="201250"/>
              <a:ext cx="1963202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7393751" y="941943"/>
              <a:ext cx="2467773" cy="7756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88576" y="4451159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9" name="Google Shape;209;p24"/>
          <p:cNvGrpSpPr/>
          <p:nvPr/>
        </p:nvGrpSpPr>
        <p:grpSpPr>
          <a:xfrm>
            <a:off x="-59912" y="-82356"/>
            <a:ext cx="12315389" cy="7032088"/>
            <a:chOff x="-44934" y="-61767"/>
            <a:chExt cx="9236542" cy="5274066"/>
          </a:xfrm>
        </p:grpSpPr>
        <p:pic>
          <p:nvPicPr>
            <p:cNvPr id="210" name="Google Shape;210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7004083" y="4437200"/>
              <a:ext cx="2187526" cy="775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 flipH="1">
              <a:off x="-44934" y="-61767"/>
              <a:ext cx="2187526" cy="77509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87781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body" idx="1"/>
          </p:nvPr>
        </p:nvSpPr>
        <p:spPr>
          <a:xfrm>
            <a:off x="960000" y="1417800"/>
            <a:ext cx="10272000" cy="1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600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6011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body" idx="1"/>
          </p:nvPr>
        </p:nvSpPr>
        <p:spPr>
          <a:xfrm>
            <a:off x="960000" y="1417800"/>
            <a:ext cx="10272000" cy="47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600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0" name="Google Shape;220;p26"/>
          <p:cNvGrpSpPr/>
          <p:nvPr/>
        </p:nvGrpSpPr>
        <p:grpSpPr>
          <a:xfrm>
            <a:off x="8300883" y="2859849"/>
            <a:ext cx="5168068" cy="5168100"/>
            <a:chOff x="6225662" y="2144886"/>
            <a:chExt cx="3876051" cy="3876075"/>
          </a:xfrm>
        </p:grpSpPr>
        <p:pic>
          <p:nvPicPr>
            <p:cNvPr id="221" name="Google Shape;221;p2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35626" y="4406681"/>
              <a:ext cx="2467773" cy="7756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700011">
              <a:off x="6828302" y="2677518"/>
              <a:ext cx="2670770" cy="281081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15966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subTitle" idx="1"/>
          </p:nvPr>
        </p:nvSpPr>
        <p:spPr>
          <a:xfrm>
            <a:off x="6460817" y="2308167"/>
            <a:ext cx="4565600" cy="2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2"/>
          </p:nvPr>
        </p:nvSpPr>
        <p:spPr>
          <a:xfrm>
            <a:off x="1165584" y="2308167"/>
            <a:ext cx="4565600" cy="2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369901" y="6138670"/>
            <a:ext cx="4723665" cy="559733"/>
            <a:chOff x="277425" y="4604002"/>
            <a:chExt cx="3542749" cy="419800"/>
          </a:xfrm>
        </p:grpSpPr>
        <p:pic>
          <p:nvPicPr>
            <p:cNvPr id="229" name="Google Shape;229;p27"/>
            <p:cNvPicPr preferRelativeResize="0"/>
            <p:nvPr/>
          </p:nvPicPr>
          <p:blipFill rotWithShape="1">
            <a:blip r:embed="rId2">
              <a:alphaModFix/>
            </a:blip>
            <a:srcRect t="26723"/>
            <a:stretch/>
          </p:blipFill>
          <p:spPr>
            <a:xfrm>
              <a:off x="277425" y="4604002"/>
              <a:ext cx="2467749" cy="41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27"/>
            <p:cNvPicPr preferRelativeResize="0"/>
            <p:nvPr/>
          </p:nvPicPr>
          <p:blipFill rotWithShape="1">
            <a:blip r:embed="rId2">
              <a:alphaModFix/>
            </a:blip>
            <a:srcRect t="26723"/>
            <a:stretch/>
          </p:blipFill>
          <p:spPr>
            <a:xfrm>
              <a:off x="1352425" y="4604002"/>
              <a:ext cx="2467749" cy="419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" name="Google Shape;231;p27"/>
          <p:cNvGrpSpPr/>
          <p:nvPr/>
        </p:nvGrpSpPr>
        <p:grpSpPr>
          <a:xfrm rot="10800000">
            <a:off x="757767" y="6178467"/>
            <a:ext cx="7730067" cy="307000"/>
            <a:chOff x="5873750" y="218475"/>
            <a:chExt cx="5797550" cy="230250"/>
          </a:xfrm>
        </p:grpSpPr>
        <p:cxnSp>
          <p:nvCxnSpPr>
            <p:cNvPr id="232" name="Google Shape;232;p27"/>
            <p:cNvCxnSpPr/>
            <p:nvPr/>
          </p:nvCxnSpPr>
          <p:spPr>
            <a:xfrm>
              <a:off x="5873750" y="290288"/>
              <a:ext cx="198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233" name="Google Shape;233;p27"/>
            <p:cNvSpPr/>
            <p:nvPr/>
          </p:nvSpPr>
          <p:spPr>
            <a:xfrm>
              <a:off x="6800850" y="218475"/>
              <a:ext cx="4870450" cy="230250"/>
            </a:xfrm>
            <a:custGeom>
              <a:avLst/>
              <a:gdLst/>
              <a:ahLst/>
              <a:cxnLst/>
              <a:rect l="l" t="t" r="r" b="b"/>
              <a:pathLst>
                <a:path w="194818" h="9210" extrusionOk="0">
                  <a:moveTo>
                    <a:pt x="194818" y="0"/>
                  </a:moveTo>
                  <a:lnTo>
                    <a:pt x="43688" y="233"/>
                  </a:lnTo>
                  <a:lnTo>
                    <a:pt x="38505" y="9210"/>
                  </a:lnTo>
                  <a:lnTo>
                    <a:pt x="10160" y="9210"/>
                  </a:lnTo>
                  <a:lnTo>
                    <a:pt x="0" y="921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17656563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36" name="Google Shape;236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subTitle" idx="1"/>
          </p:nvPr>
        </p:nvSpPr>
        <p:spPr>
          <a:xfrm>
            <a:off x="960000" y="3380268"/>
            <a:ext cx="26392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subTitle" idx="2"/>
          </p:nvPr>
        </p:nvSpPr>
        <p:spPr>
          <a:xfrm>
            <a:off x="4784864" y="3380268"/>
            <a:ext cx="26392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3"/>
          </p:nvPr>
        </p:nvSpPr>
        <p:spPr>
          <a:xfrm>
            <a:off x="8592803" y="3380268"/>
            <a:ext cx="26392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subTitle" idx="4"/>
          </p:nvPr>
        </p:nvSpPr>
        <p:spPr>
          <a:xfrm>
            <a:off x="960000" y="2933067"/>
            <a:ext cx="26392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1" name="Google Shape;241;p28"/>
          <p:cNvSpPr txBox="1">
            <a:spLocks noGrp="1"/>
          </p:cNvSpPr>
          <p:nvPr>
            <p:ph type="subTitle" idx="5"/>
          </p:nvPr>
        </p:nvSpPr>
        <p:spPr>
          <a:xfrm>
            <a:off x="4784868" y="2933067"/>
            <a:ext cx="26392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6"/>
          </p:nvPr>
        </p:nvSpPr>
        <p:spPr>
          <a:xfrm>
            <a:off x="8592804" y="2933067"/>
            <a:ext cx="26392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43" name="Google Shape;243;p28"/>
          <p:cNvGrpSpPr/>
          <p:nvPr/>
        </p:nvGrpSpPr>
        <p:grpSpPr>
          <a:xfrm>
            <a:off x="7831667" y="299085"/>
            <a:ext cx="3920067" cy="299233"/>
            <a:chOff x="5873750" y="224313"/>
            <a:chExt cx="2940050" cy="224425"/>
          </a:xfrm>
        </p:grpSpPr>
        <p:cxnSp>
          <p:nvCxnSpPr>
            <p:cNvPr id="244" name="Google Shape;244;p28"/>
            <p:cNvCxnSpPr/>
            <p:nvPr/>
          </p:nvCxnSpPr>
          <p:spPr>
            <a:xfrm>
              <a:off x="5873750" y="290288"/>
              <a:ext cx="198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245" name="Google Shape;245;p28"/>
            <p:cNvSpPr/>
            <p:nvPr/>
          </p:nvSpPr>
          <p:spPr>
            <a:xfrm rot="10800000">
              <a:off x="6800850" y="224313"/>
              <a:ext cx="2012950" cy="224425"/>
            </a:xfrm>
            <a:custGeom>
              <a:avLst/>
              <a:gdLst/>
              <a:ahLst/>
              <a:cxnLst/>
              <a:rect l="l" t="t" r="r" b="b"/>
              <a:pathLst>
                <a:path w="80518" h="8977" extrusionOk="0">
                  <a:moveTo>
                    <a:pt x="0" y="8977"/>
                  </a:moveTo>
                  <a:lnTo>
                    <a:pt x="36830" y="8977"/>
                  </a:lnTo>
                  <a:lnTo>
                    <a:pt x="42013" y="0"/>
                  </a:lnTo>
                  <a:lnTo>
                    <a:pt x="70358" y="0"/>
                  </a:lnTo>
                  <a:lnTo>
                    <a:pt x="80518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sp>
      </p:grpSp>
      <p:grpSp>
        <p:nvGrpSpPr>
          <p:cNvPr id="246" name="Google Shape;246;p28"/>
          <p:cNvGrpSpPr/>
          <p:nvPr/>
        </p:nvGrpSpPr>
        <p:grpSpPr>
          <a:xfrm>
            <a:off x="4165601" y="6147134"/>
            <a:ext cx="4732868" cy="516135"/>
            <a:chOff x="3124200" y="4610350"/>
            <a:chExt cx="3549651" cy="387101"/>
          </a:xfrm>
        </p:grpSpPr>
        <p:pic>
          <p:nvPicPr>
            <p:cNvPr id="247" name="Google Shape;247;p28"/>
            <p:cNvPicPr preferRelativeResize="0"/>
            <p:nvPr/>
          </p:nvPicPr>
          <p:blipFill rotWithShape="1">
            <a:blip r:embed="rId2">
              <a:alphaModFix/>
            </a:blip>
            <a:srcRect t="58031" b="6290"/>
            <a:stretch/>
          </p:blipFill>
          <p:spPr>
            <a:xfrm>
              <a:off x="4245892" y="4610350"/>
              <a:ext cx="2427959" cy="387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28"/>
            <p:cNvPicPr preferRelativeResize="0"/>
            <p:nvPr/>
          </p:nvPicPr>
          <p:blipFill rotWithShape="1">
            <a:blip r:embed="rId3">
              <a:alphaModFix/>
            </a:blip>
            <a:srcRect l="23295" t="76293"/>
            <a:stretch/>
          </p:blipFill>
          <p:spPr>
            <a:xfrm rot="10800000">
              <a:off x="3124200" y="4639375"/>
              <a:ext cx="1505849" cy="3290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68959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subTitle" idx="1"/>
          </p:nvPr>
        </p:nvSpPr>
        <p:spPr>
          <a:xfrm>
            <a:off x="953449" y="4746251"/>
            <a:ext cx="280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3" name="Google Shape;253;p29"/>
          <p:cNvSpPr txBox="1">
            <a:spLocks noGrp="1"/>
          </p:cNvSpPr>
          <p:nvPr>
            <p:ph type="subTitle" idx="2"/>
          </p:nvPr>
        </p:nvSpPr>
        <p:spPr>
          <a:xfrm>
            <a:off x="4686249" y="2704251"/>
            <a:ext cx="280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4" name="Google Shape;254;p29"/>
          <p:cNvSpPr txBox="1">
            <a:spLocks noGrp="1"/>
          </p:cNvSpPr>
          <p:nvPr>
            <p:ph type="subTitle" idx="3"/>
          </p:nvPr>
        </p:nvSpPr>
        <p:spPr>
          <a:xfrm>
            <a:off x="8428083" y="4746251"/>
            <a:ext cx="280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29"/>
          <p:cNvSpPr txBox="1">
            <a:spLocks noGrp="1"/>
          </p:cNvSpPr>
          <p:nvPr>
            <p:ph type="subTitle" idx="4"/>
          </p:nvPr>
        </p:nvSpPr>
        <p:spPr>
          <a:xfrm>
            <a:off x="953449" y="4299051"/>
            <a:ext cx="28064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subTitle" idx="5"/>
          </p:nvPr>
        </p:nvSpPr>
        <p:spPr>
          <a:xfrm>
            <a:off x="4686256" y="2257051"/>
            <a:ext cx="28064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subTitle" idx="6"/>
          </p:nvPr>
        </p:nvSpPr>
        <p:spPr>
          <a:xfrm>
            <a:off x="8428087" y="4299051"/>
            <a:ext cx="28064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8" name="Google Shape;258;p29"/>
          <p:cNvGrpSpPr/>
          <p:nvPr/>
        </p:nvGrpSpPr>
        <p:grpSpPr>
          <a:xfrm>
            <a:off x="6109101" y="39301"/>
            <a:ext cx="5843499" cy="850967"/>
            <a:chOff x="4581826" y="29475"/>
            <a:chExt cx="4382624" cy="638225"/>
          </a:xfrm>
        </p:grpSpPr>
        <p:pic>
          <p:nvPicPr>
            <p:cNvPr id="259" name="Google Shape;259;p29"/>
            <p:cNvPicPr preferRelativeResize="0"/>
            <p:nvPr/>
          </p:nvPicPr>
          <p:blipFill rotWithShape="1">
            <a:blip r:embed="rId2">
              <a:alphaModFix/>
            </a:blip>
            <a:srcRect l="3250"/>
            <a:stretch/>
          </p:blipFill>
          <p:spPr>
            <a:xfrm flipH="1">
              <a:off x="6999925" y="29475"/>
              <a:ext cx="1964525" cy="638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81826" y="36796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1" name="Google Shape;261;p29"/>
          <p:cNvPicPr preferRelativeResize="0"/>
          <p:nvPr/>
        </p:nvPicPr>
        <p:blipFill rotWithShape="1">
          <a:blip r:embed="rId4">
            <a:alphaModFix/>
          </a:blip>
          <a:srcRect l="3855" b="9990"/>
          <a:stretch/>
        </p:blipFill>
        <p:spPr>
          <a:xfrm flipH="1">
            <a:off x="9146197" y="5699736"/>
            <a:ext cx="2806403" cy="960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78315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64" name="Google Shape;264;p3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subTitle" idx="1"/>
          </p:nvPr>
        </p:nvSpPr>
        <p:spPr>
          <a:xfrm>
            <a:off x="2451797" y="2794067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subTitle" idx="2"/>
          </p:nvPr>
        </p:nvSpPr>
        <p:spPr>
          <a:xfrm>
            <a:off x="7102603" y="2794067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7" name="Google Shape;267;p30"/>
          <p:cNvSpPr txBox="1">
            <a:spLocks noGrp="1"/>
          </p:cNvSpPr>
          <p:nvPr>
            <p:ph type="subTitle" idx="3"/>
          </p:nvPr>
        </p:nvSpPr>
        <p:spPr>
          <a:xfrm>
            <a:off x="2451797" y="4958833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subTitle" idx="4"/>
          </p:nvPr>
        </p:nvSpPr>
        <p:spPr>
          <a:xfrm>
            <a:off x="7102603" y="4958833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9" name="Google Shape;269;p30"/>
          <p:cNvSpPr txBox="1">
            <a:spLocks noGrp="1"/>
          </p:cNvSpPr>
          <p:nvPr>
            <p:ph type="subTitle" idx="5"/>
          </p:nvPr>
        </p:nvSpPr>
        <p:spPr>
          <a:xfrm>
            <a:off x="2451797" y="2346867"/>
            <a:ext cx="26376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30"/>
          <p:cNvSpPr txBox="1">
            <a:spLocks noGrp="1"/>
          </p:cNvSpPr>
          <p:nvPr>
            <p:ph type="subTitle" idx="6"/>
          </p:nvPr>
        </p:nvSpPr>
        <p:spPr>
          <a:xfrm>
            <a:off x="2451797" y="4511633"/>
            <a:ext cx="26376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30"/>
          <p:cNvSpPr txBox="1">
            <a:spLocks noGrp="1"/>
          </p:cNvSpPr>
          <p:nvPr>
            <p:ph type="subTitle" idx="7"/>
          </p:nvPr>
        </p:nvSpPr>
        <p:spPr>
          <a:xfrm>
            <a:off x="7102597" y="2346867"/>
            <a:ext cx="26376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2" name="Google Shape;272;p30"/>
          <p:cNvSpPr txBox="1">
            <a:spLocks noGrp="1"/>
          </p:cNvSpPr>
          <p:nvPr>
            <p:ph type="subTitle" idx="8"/>
          </p:nvPr>
        </p:nvSpPr>
        <p:spPr>
          <a:xfrm>
            <a:off x="7102597" y="4511633"/>
            <a:ext cx="26376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73" name="Google Shape;273;p30"/>
          <p:cNvGrpSpPr/>
          <p:nvPr/>
        </p:nvGrpSpPr>
        <p:grpSpPr>
          <a:xfrm>
            <a:off x="241500" y="6080467"/>
            <a:ext cx="2312912" cy="612867"/>
            <a:chOff x="181125" y="4560350"/>
            <a:chExt cx="1734684" cy="459650"/>
          </a:xfrm>
        </p:grpSpPr>
        <p:pic>
          <p:nvPicPr>
            <p:cNvPr id="274" name="Google Shape;274;p30"/>
            <p:cNvPicPr preferRelativeResize="0"/>
            <p:nvPr/>
          </p:nvPicPr>
          <p:blipFill rotWithShape="1">
            <a:blip r:embed="rId2">
              <a:alphaModFix/>
            </a:blip>
            <a:srcRect l="12380"/>
            <a:stretch/>
          </p:blipFill>
          <p:spPr>
            <a:xfrm>
              <a:off x="181125" y="4560350"/>
              <a:ext cx="1734684" cy="459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820024" y="4668699"/>
              <a:ext cx="456876" cy="242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" name="Google Shape;276;p30"/>
          <p:cNvGrpSpPr/>
          <p:nvPr/>
        </p:nvGrpSpPr>
        <p:grpSpPr>
          <a:xfrm>
            <a:off x="9896166" y="3592367"/>
            <a:ext cx="2003735" cy="4043267"/>
            <a:chOff x="7364974" y="2694275"/>
            <a:chExt cx="1502801" cy="3032450"/>
          </a:xfrm>
        </p:grpSpPr>
        <p:pic>
          <p:nvPicPr>
            <p:cNvPr id="277" name="Google Shape;277;p30"/>
            <p:cNvPicPr preferRelativeResize="0"/>
            <p:nvPr/>
          </p:nvPicPr>
          <p:blipFill rotWithShape="1">
            <a:blip r:embed="rId4">
              <a:alphaModFix amt="39000"/>
            </a:blip>
            <a:srcRect b="78197"/>
            <a:stretch/>
          </p:blipFill>
          <p:spPr>
            <a:xfrm rot="5400000">
              <a:off x="6281062" y="3997262"/>
              <a:ext cx="2813374" cy="645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30"/>
            <p:cNvPicPr preferRelativeResize="0"/>
            <p:nvPr/>
          </p:nvPicPr>
          <p:blipFill rotWithShape="1">
            <a:blip r:embed="rId4">
              <a:alphaModFix/>
            </a:blip>
            <a:srcRect l="2040" t="55998" r="-2039" b="7400"/>
            <a:stretch/>
          </p:blipFill>
          <p:spPr>
            <a:xfrm rot="5400000">
              <a:off x="6919238" y="3559112"/>
              <a:ext cx="2813374" cy="1083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9" name="Google Shape;279;p30"/>
          <p:cNvGrpSpPr/>
          <p:nvPr/>
        </p:nvGrpSpPr>
        <p:grpSpPr>
          <a:xfrm>
            <a:off x="4544669" y="199934"/>
            <a:ext cx="6534065" cy="678556"/>
            <a:chOff x="3408501" y="149950"/>
            <a:chExt cx="4900549" cy="508917"/>
          </a:xfrm>
        </p:grpSpPr>
        <p:pic>
          <p:nvPicPr>
            <p:cNvPr id="280" name="Google Shape;280;p30"/>
            <p:cNvPicPr preferRelativeResize="0"/>
            <p:nvPr/>
          </p:nvPicPr>
          <p:blipFill rotWithShape="1">
            <a:blip r:embed="rId5">
              <a:alphaModFix amt="85000"/>
            </a:blip>
            <a:srcRect b="25816"/>
            <a:stretch/>
          </p:blipFill>
          <p:spPr>
            <a:xfrm rot="10800000">
              <a:off x="4323049" y="149950"/>
              <a:ext cx="3986000" cy="459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3408501" y="195934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03479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84" name="Google Shape;284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5" name="Google Shape;285;p31"/>
          <p:cNvSpPr txBox="1">
            <a:spLocks noGrp="1"/>
          </p:cNvSpPr>
          <p:nvPr>
            <p:ph type="subTitle" idx="1"/>
          </p:nvPr>
        </p:nvSpPr>
        <p:spPr>
          <a:xfrm>
            <a:off x="970167" y="2794067"/>
            <a:ext cx="286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subTitle" idx="2"/>
          </p:nvPr>
        </p:nvSpPr>
        <p:spPr>
          <a:xfrm>
            <a:off x="4682551" y="2794067"/>
            <a:ext cx="286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ubTitle" idx="3"/>
          </p:nvPr>
        </p:nvSpPr>
        <p:spPr>
          <a:xfrm>
            <a:off x="8378505" y="2794067"/>
            <a:ext cx="286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8" name="Google Shape;288;p31"/>
          <p:cNvSpPr txBox="1">
            <a:spLocks noGrp="1"/>
          </p:cNvSpPr>
          <p:nvPr>
            <p:ph type="subTitle" idx="4"/>
          </p:nvPr>
        </p:nvSpPr>
        <p:spPr>
          <a:xfrm>
            <a:off x="970160" y="2346867"/>
            <a:ext cx="28636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31"/>
          <p:cNvSpPr txBox="1">
            <a:spLocks noGrp="1"/>
          </p:cNvSpPr>
          <p:nvPr>
            <p:ph type="subTitle" idx="5"/>
          </p:nvPr>
        </p:nvSpPr>
        <p:spPr>
          <a:xfrm>
            <a:off x="4682556" y="2346867"/>
            <a:ext cx="28636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subTitle" idx="6"/>
          </p:nvPr>
        </p:nvSpPr>
        <p:spPr>
          <a:xfrm>
            <a:off x="8378517" y="2346867"/>
            <a:ext cx="28636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31"/>
          <p:cNvSpPr txBox="1">
            <a:spLocks noGrp="1"/>
          </p:cNvSpPr>
          <p:nvPr>
            <p:ph type="subTitle" idx="7"/>
          </p:nvPr>
        </p:nvSpPr>
        <p:spPr>
          <a:xfrm>
            <a:off x="2759173" y="4958833"/>
            <a:ext cx="286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2" name="Google Shape;292;p31"/>
          <p:cNvSpPr txBox="1">
            <a:spLocks noGrp="1"/>
          </p:cNvSpPr>
          <p:nvPr>
            <p:ph type="subTitle" idx="8"/>
          </p:nvPr>
        </p:nvSpPr>
        <p:spPr>
          <a:xfrm>
            <a:off x="6584040" y="4958833"/>
            <a:ext cx="286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3" name="Google Shape;293;p31"/>
          <p:cNvSpPr txBox="1">
            <a:spLocks noGrp="1"/>
          </p:cNvSpPr>
          <p:nvPr>
            <p:ph type="subTitle" idx="9"/>
          </p:nvPr>
        </p:nvSpPr>
        <p:spPr>
          <a:xfrm>
            <a:off x="2759173" y="4511633"/>
            <a:ext cx="28652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31"/>
          <p:cNvSpPr txBox="1">
            <a:spLocks noGrp="1"/>
          </p:cNvSpPr>
          <p:nvPr>
            <p:ph type="subTitle" idx="13"/>
          </p:nvPr>
        </p:nvSpPr>
        <p:spPr>
          <a:xfrm>
            <a:off x="6584043" y="4511633"/>
            <a:ext cx="28652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95" name="Google Shape;295;p31"/>
          <p:cNvGrpSpPr/>
          <p:nvPr/>
        </p:nvGrpSpPr>
        <p:grpSpPr>
          <a:xfrm>
            <a:off x="-1260639" y="-902055"/>
            <a:ext cx="14079275" cy="8517532"/>
            <a:chOff x="-945479" y="-676542"/>
            <a:chExt cx="10559456" cy="6388149"/>
          </a:xfrm>
        </p:grpSpPr>
        <p:pic>
          <p:nvPicPr>
            <p:cNvPr id="296" name="Google Shape;296;p3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8100000">
              <a:off x="-493664" y="3204975"/>
              <a:ext cx="2002322" cy="210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3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7559161" y="-729037"/>
              <a:ext cx="2002322" cy="210731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8" name="Google Shape;2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1289165" y="557362"/>
            <a:ext cx="609168" cy="323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1"/>
          <p:cNvPicPr preferRelativeResize="0"/>
          <p:nvPr/>
        </p:nvPicPr>
        <p:blipFill rotWithShape="1">
          <a:blip r:embed="rId4">
            <a:alphaModFix/>
          </a:blip>
          <a:srcRect l="12922"/>
          <a:stretch/>
        </p:blipFill>
        <p:spPr>
          <a:xfrm>
            <a:off x="239369" y="6016734"/>
            <a:ext cx="2865201" cy="76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1103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02" name="Google Shape;302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32"/>
          <p:cNvSpPr txBox="1">
            <a:spLocks noGrp="1"/>
          </p:cNvSpPr>
          <p:nvPr>
            <p:ph type="subTitle" idx="1"/>
          </p:nvPr>
        </p:nvSpPr>
        <p:spPr>
          <a:xfrm>
            <a:off x="960000" y="2794084"/>
            <a:ext cx="2945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4" name="Google Shape;304;p32"/>
          <p:cNvSpPr txBox="1">
            <a:spLocks noGrp="1"/>
          </p:cNvSpPr>
          <p:nvPr>
            <p:ph type="subTitle" idx="2"/>
          </p:nvPr>
        </p:nvSpPr>
        <p:spPr>
          <a:xfrm>
            <a:off x="4623496" y="2794084"/>
            <a:ext cx="2945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32"/>
          <p:cNvSpPr txBox="1">
            <a:spLocks noGrp="1"/>
          </p:cNvSpPr>
          <p:nvPr>
            <p:ph type="subTitle" idx="3"/>
          </p:nvPr>
        </p:nvSpPr>
        <p:spPr>
          <a:xfrm>
            <a:off x="960000" y="4958833"/>
            <a:ext cx="2945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32"/>
          <p:cNvSpPr txBox="1">
            <a:spLocks noGrp="1"/>
          </p:cNvSpPr>
          <p:nvPr>
            <p:ph type="subTitle" idx="4"/>
          </p:nvPr>
        </p:nvSpPr>
        <p:spPr>
          <a:xfrm>
            <a:off x="4623496" y="4958833"/>
            <a:ext cx="2945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32"/>
          <p:cNvSpPr txBox="1">
            <a:spLocks noGrp="1"/>
          </p:cNvSpPr>
          <p:nvPr>
            <p:ph type="subTitle" idx="5"/>
          </p:nvPr>
        </p:nvSpPr>
        <p:spPr>
          <a:xfrm>
            <a:off x="8286992" y="2794084"/>
            <a:ext cx="2945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8" name="Google Shape;308;p32"/>
          <p:cNvSpPr txBox="1">
            <a:spLocks noGrp="1"/>
          </p:cNvSpPr>
          <p:nvPr>
            <p:ph type="subTitle" idx="6"/>
          </p:nvPr>
        </p:nvSpPr>
        <p:spPr>
          <a:xfrm>
            <a:off x="8286992" y="4958833"/>
            <a:ext cx="2945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32"/>
          <p:cNvSpPr txBox="1">
            <a:spLocks noGrp="1"/>
          </p:cNvSpPr>
          <p:nvPr>
            <p:ph type="subTitle" idx="7"/>
          </p:nvPr>
        </p:nvSpPr>
        <p:spPr>
          <a:xfrm>
            <a:off x="961301" y="2346867"/>
            <a:ext cx="29424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0" name="Google Shape;310;p32"/>
          <p:cNvSpPr txBox="1">
            <a:spLocks noGrp="1"/>
          </p:cNvSpPr>
          <p:nvPr>
            <p:ph type="subTitle" idx="8"/>
          </p:nvPr>
        </p:nvSpPr>
        <p:spPr>
          <a:xfrm>
            <a:off x="4624797" y="2346867"/>
            <a:ext cx="29424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32"/>
          <p:cNvSpPr txBox="1">
            <a:spLocks noGrp="1"/>
          </p:cNvSpPr>
          <p:nvPr>
            <p:ph type="subTitle" idx="9"/>
          </p:nvPr>
        </p:nvSpPr>
        <p:spPr>
          <a:xfrm>
            <a:off x="8288293" y="2346867"/>
            <a:ext cx="29424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2" name="Google Shape;312;p32"/>
          <p:cNvSpPr txBox="1">
            <a:spLocks noGrp="1"/>
          </p:cNvSpPr>
          <p:nvPr>
            <p:ph type="subTitle" idx="13"/>
          </p:nvPr>
        </p:nvSpPr>
        <p:spPr>
          <a:xfrm>
            <a:off x="961335" y="4511633"/>
            <a:ext cx="29424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32"/>
          <p:cNvSpPr txBox="1">
            <a:spLocks noGrp="1"/>
          </p:cNvSpPr>
          <p:nvPr>
            <p:ph type="subTitle" idx="14"/>
          </p:nvPr>
        </p:nvSpPr>
        <p:spPr>
          <a:xfrm>
            <a:off x="4624831" y="4511633"/>
            <a:ext cx="29424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4" name="Google Shape;314;p32"/>
          <p:cNvSpPr txBox="1">
            <a:spLocks noGrp="1"/>
          </p:cNvSpPr>
          <p:nvPr>
            <p:ph type="subTitle" idx="15"/>
          </p:nvPr>
        </p:nvSpPr>
        <p:spPr>
          <a:xfrm>
            <a:off x="8288327" y="4511633"/>
            <a:ext cx="29424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5" name="Google Shape;315;p32"/>
          <p:cNvGrpSpPr/>
          <p:nvPr/>
        </p:nvGrpSpPr>
        <p:grpSpPr>
          <a:xfrm>
            <a:off x="8422667" y="4034066"/>
            <a:ext cx="3519933" cy="2704233"/>
            <a:chOff x="6317000" y="3025549"/>
            <a:chExt cx="2639950" cy="2028175"/>
          </a:xfrm>
        </p:grpSpPr>
        <p:pic>
          <p:nvPicPr>
            <p:cNvPr id="316" name="Google Shape;316;p3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7281287" y="3313088"/>
              <a:ext cx="1963202" cy="1388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p32"/>
            <p:cNvPicPr preferRelativeResize="0"/>
            <p:nvPr/>
          </p:nvPicPr>
          <p:blipFill rotWithShape="1">
            <a:blip r:embed="rId3">
              <a:alphaModFix/>
            </a:blip>
            <a:srcRect b="76478"/>
            <a:stretch/>
          </p:blipFill>
          <p:spPr>
            <a:xfrm>
              <a:off x="6317000" y="4448075"/>
              <a:ext cx="2446675" cy="60564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8" name="Google Shape;3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346965" y="315032"/>
            <a:ext cx="609168" cy="323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81273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43" name="Google Shape;343;p34"/>
          <p:cNvSpPr txBox="1">
            <a:spLocks noGrp="1"/>
          </p:cNvSpPr>
          <p:nvPr>
            <p:ph type="title"/>
          </p:nvPr>
        </p:nvSpPr>
        <p:spPr>
          <a:xfrm>
            <a:off x="1145500" y="1722667"/>
            <a:ext cx="40008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4" name="Google Shape;344;p34"/>
          <p:cNvSpPr txBox="1">
            <a:spLocks noGrp="1"/>
          </p:cNvSpPr>
          <p:nvPr>
            <p:ph type="subTitle" idx="1"/>
          </p:nvPr>
        </p:nvSpPr>
        <p:spPr>
          <a:xfrm>
            <a:off x="1145467" y="3039033"/>
            <a:ext cx="4000800" cy="1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45" name="Google Shape;345;p34"/>
          <p:cNvGrpSpPr/>
          <p:nvPr/>
        </p:nvGrpSpPr>
        <p:grpSpPr>
          <a:xfrm>
            <a:off x="-203200" y="196984"/>
            <a:ext cx="2422267" cy="5391017"/>
            <a:chOff x="-152400" y="147737"/>
            <a:chExt cx="1816700" cy="4043263"/>
          </a:xfrm>
        </p:grpSpPr>
        <p:pic>
          <p:nvPicPr>
            <p:cNvPr id="346" name="Google Shape;346;p3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-11363" y="435275"/>
              <a:ext cx="1963202" cy="138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34"/>
            <p:cNvSpPr/>
            <p:nvPr/>
          </p:nvSpPr>
          <p:spPr>
            <a:xfrm>
              <a:off x="-152400" y="624850"/>
              <a:ext cx="592450" cy="3566150"/>
            </a:xfrm>
            <a:custGeom>
              <a:avLst/>
              <a:gdLst/>
              <a:ahLst/>
              <a:cxnLst/>
              <a:rect l="l" t="t" r="r" b="b"/>
              <a:pathLst>
                <a:path w="23698" h="142646" extrusionOk="0">
                  <a:moveTo>
                    <a:pt x="0" y="0"/>
                  </a:moveTo>
                  <a:lnTo>
                    <a:pt x="20422" y="19202"/>
                  </a:lnTo>
                  <a:lnTo>
                    <a:pt x="20422" y="29260"/>
                  </a:lnTo>
                  <a:lnTo>
                    <a:pt x="15392" y="34289"/>
                  </a:lnTo>
                  <a:lnTo>
                    <a:pt x="15392" y="74066"/>
                  </a:lnTo>
                  <a:lnTo>
                    <a:pt x="23698" y="82372"/>
                  </a:lnTo>
                  <a:lnTo>
                    <a:pt x="23698" y="142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sp>
      </p:grpSp>
      <p:pic>
        <p:nvPicPr>
          <p:cNvPr id="348" name="Google Shape;3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599996">
            <a:off x="9455832" y="4363099"/>
            <a:ext cx="2832731" cy="2981243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4"/>
          <p:cNvSpPr txBox="1"/>
          <p:nvPr/>
        </p:nvSpPr>
        <p:spPr>
          <a:xfrm>
            <a:off x="5917833" y="3006200"/>
            <a:ext cx="53232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de" sz="1333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</a:t>
            </a:r>
            <a:r>
              <a:rPr lang="de" sz="13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: Diese Präsentationsvorlage wurde von </a:t>
            </a:r>
            <a:r>
              <a:rPr lang="de" sz="1333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de" sz="1333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" sz="13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erstellt, inklusive Icons von </a:t>
            </a:r>
            <a:r>
              <a:rPr lang="de" sz="1333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de" sz="1333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de" sz="13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und Infografiken &amp; Bildern von </a:t>
            </a:r>
            <a:r>
              <a:rPr lang="de" sz="1333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 </a:t>
            </a:r>
            <a:endParaRPr sz="1333" b="1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342754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6778353" y="3443620"/>
            <a:ext cx="3484400" cy="13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1949860" y="3443620"/>
            <a:ext cx="3484400" cy="13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6778345" y="2996420"/>
            <a:ext cx="34844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1949560" y="2996420"/>
            <a:ext cx="34844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8" name="Google Shape;38;p5"/>
          <p:cNvGrpSpPr/>
          <p:nvPr/>
        </p:nvGrpSpPr>
        <p:grpSpPr>
          <a:xfrm>
            <a:off x="271766" y="263050"/>
            <a:ext cx="11674551" cy="6442551"/>
            <a:chOff x="203824" y="197287"/>
            <a:chExt cx="8755913" cy="4831913"/>
          </a:xfrm>
        </p:grpSpPr>
        <p:pic>
          <p:nvPicPr>
            <p:cNvPr id="39" name="Google Shape;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 flipH="1">
              <a:off x="7284074" y="484825"/>
              <a:ext cx="1963202" cy="1388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3824" y="3641075"/>
              <a:ext cx="1963202" cy="13881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" name="Google Shape;41;p5"/>
          <p:cNvGrpSpPr/>
          <p:nvPr/>
        </p:nvGrpSpPr>
        <p:grpSpPr>
          <a:xfrm>
            <a:off x="960000" y="195979"/>
            <a:ext cx="10698599" cy="6458821"/>
            <a:chOff x="720000" y="146984"/>
            <a:chExt cx="8023949" cy="4844116"/>
          </a:xfrm>
        </p:grpSpPr>
        <p:pic>
          <p:nvPicPr>
            <p:cNvPr id="42" name="Google Shape;42;p5"/>
            <p:cNvPicPr preferRelativeResize="0"/>
            <p:nvPr/>
          </p:nvPicPr>
          <p:blipFill rotWithShape="1">
            <a:blip r:embed="rId3">
              <a:alphaModFix/>
            </a:blip>
            <a:srcRect b="23436"/>
            <a:stretch/>
          </p:blipFill>
          <p:spPr>
            <a:xfrm>
              <a:off x="720000" y="4457700"/>
              <a:ext cx="3363601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5"/>
            <p:cNvPicPr preferRelativeResize="0"/>
            <p:nvPr/>
          </p:nvPicPr>
          <p:blipFill rotWithShape="1">
            <a:blip r:embed="rId4">
              <a:alphaModFix/>
            </a:blip>
            <a:srcRect t="27541" r="2657"/>
            <a:stretch/>
          </p:blipFill>
          <p:spPr>
            <a:xfrm>
              <a:off x="5245100" y="146984"/>
              <a:ext cx="3498849" cy="533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679450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36"/>
          <p:cNvGrpSpPr/>
          <p:nvPr/>
        </p:nvGrpSpPr>
        <p:grpSpPr>
          <a:xfrm>
            <a:off x="-124890" y="1"/>
            <a:ext cx="12438812" cy="6857996"/>
            <a:chOff x="-93668" y="0"/>
            <a:chExt cx="9329109" cy="5143497"/>
          </a:xfrm>
        </p:grpSpPr>
        <p:grpSp>
          <p:nvGrpSpPr>
            <p:cNvPr id="363" name="Google Shape;363;p36"/>
            <p:cNvGrpSpPr/>
            <p:nvPr/>
          </p:nvGrpSpPr>
          <p:grpSpPr>
            <a:xfrm rot="10800000">
              <a:off x="5592122" y="2697400"/>
              <a:ext cx="3643319" cy="2446097"/>
              <a:chOff x="-93668" y="0"/>
              <a:chExt cx="3643319" cy="2446097"/>
            </a:xfrm>
          </p:grpSpPr>
          <p:grpSp>
            <p:nvGrpSpPr>
              <p:cNvPr id="364" name="Google Shape;364;p36"/>
              <p:cNvGrpSpPr/>
              <p:nvPr/>
            </p:nvGrpSpPr>
            <p:grpSpPr>
              <a:xfrm rot="5400000">
                <a:off x="-1020033" y="926370"/>
                <a:ext cx="2446091" cy="593362"/>
                <a:chOff x="162825" y="4587541"/>
                <a:chExt cx="1763711" cy="427833"/>
              </a:xfrm>
            </p:grpSpPr>
            <p:pic>
              <p:nvPicPr>
                <p:cNvPr id="365" name="Google Shape;365;p36"/>
                <p:cNvPicPr preferRelativeResize="0"/>
                <p:nvPr/>
              </p:nvPicPr>
              <p:blipFill>
                <a:blip r:embed="rId2">
                  <a:alphaModFix amt="46000"/>
                </a:blip>
                <a:stretch>
                  <a:fillRect/>
                </a:stretch>
              </p:blipFill>
              <p:spPr>
                <a:xfrm>
                  <a:off x="162825" y="4648923"/>
                  <a:ext cx="1578400" cy="36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6" name="Google Shape;366;p36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19963" y="4758475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7" name="Google Shape;367;p36"/>
                <p:cNvPicPr preferRelativeResize="0"/>
                <p:nvPr/>
              </p:nvPicPr>
              <p:blipFill>
                <a:blip r:embed="rId2">
                  <a:alphaModFix amt="88000"/>
                </a:blip>
                <a:stretch>
                  <a:fillRect/>
                </a:stretch>
              </p:blipFill>
              <p:spPr>
                <a:xfrm>
                  <a:off x="440163" y="4587541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68" name="Google Shape;368;p36"/>
              <p:cNvGrpSpPr/>
              <p:nvPr/>
            </p:nvGrpSpPr>
            <p:grpSpPr>
              <a:xfrm rot="10800000">
                <a:off x="0" y="0"/>
                <a:ext cx="3549651" cy="387101"/>
                <a:chOff x="3124200" y="4610350"/>
                <a:chExt cx="3549651" cy="387101"/>
              </a:xfrm>
            </p:grpSpPr>
            <p:pic>
              <p:nvPicPr>
                <p:cNvPr id="369" name="Google Shape;369;p3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58031" b="6290"/>
                <a:stretch/>
              </p:blipFill>
              <p:spPr>
                <a:xfrm>
                  <a:off x="4245892" y="4610350"/>
                  <a:ext cx="2427959" cy="3871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0" name="Google Shape;370;p3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23295" t="76293"/>
                <a:stretch/>
              </p:blipFill>
              <p:spPr>
                <a:xfrm rot="10800000">
                  <a:off x="3124200" y="4639375"/>
                  <a:ext cx="1505849" cy="329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371" name="Google Shape;371;p36"/>
            <p:cNvGrpSpPr/>
            <p:nvPr/>
          </p:nvGrpSpPr>
          <p:grpSpPr>
            <a:xfrm>
              <a:off x="-93668" y="0"/>
              <a:ext cx="3643319" cy="2446097"/>
              <a:chOff x="-93668" y="0"/>
              <a:chExt cx="3643319" cy="2446097"/>
            </a:xfrm>
          </p:grpSpPr>
          <p:grpSp>
            <p:nvGrpSpPr>
              <p:cNvPr id="372" name="Google Shape;372;p36"/>
              <p:cNvGrpSpPr/>
              <p:nvPr/>
            </p:nvGrpSpPr>
            <p:grpSpPr>
              <a:xfrm rot="5400000">
                <a:off x="-1020033" y="926370"/>
                <a:ext cx="2446091" cy="593362"/>
                <a:chOff x="162825" y="4587541"/>
                <a:chExt cx="1763711" cy="427833"/>
              </a:xfrm>
            </p:grpSpPr>
            <p:pic>
              <p:nvPicPr>
                <p:cNvPr id="373" name="Google Shape;373;p36"/>
                <p:cNvPicPr preferRelativeResize="0"/>
                <p:nvPr/>
              </p:nvPicPr>
              <p:blipFill>
                <a:blip r:embed="rId2">
                  <a:alphaModFix amt="46000"/>
                </a:blip>
                <a:stretch>
                  <a:fillRect/>
                </a:stretch>
              </p:blipFill>
              <p:spPr>
                <a:xfrm>
                  <a:off x="162825" y="4648923"/>
                  <a:ext cx="1578400" cy="36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4" name="Google Shape;374;p36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19963" y="4758475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5" name="Google Shape;375;p36"/>
                <p:cNvPicPr preferRelativeResize="0"/>
                <p:nvPr/>
              </p:nvPicPr>
              <p:blipFill>
                <a:blip r:embed="rId2">
                  <a:alphaModFix amt="88000"/>
                </a:blip>
                <a:stretch>
                  <a:fillRect/>
                </a:stretch>
              </p:blipFill>
              <p:spPr>
                <a:xfrm>
                  <a:off x="440163" y="4587541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76" name="Google Shape;376;p36"/>
              <p:cNvGrpSpPr/>
              <p:nvPr/>
            </p:nvGrpSpPr>
            <p:grpSpPr>
              <a:xfrm rot="10800000">
                <a:off x="0" y="0"/>
                <a:ext cx="3549651" cy="387101"/>
                <a:chOff x="3124200" y="4610350"/>
                <a:chExt cx="3549651" cy="387101"/>
              </a:xfrm>
            </p:grpSpPr>
            <p:pic>
              <p:nvPicPr>
                <p:cNvPr id="377" name="Google Shape;377;p3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58031" b="6290"/>
                <a:stretch/>
              </p:blipFill>
              <p:spPr>
                <a:xfrm>
                  <a:off x="4245892" y="4610350"/>
                  <a:ext cx="2427959" cy="3871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8" name="Google Shape;378;p3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23295" t="76293"/>
                <a:stretch/>
              </p:blipFill>
              <p:spPr>
                <a:xfrm rot="10800000">
                  <a:off x="3124200" y="4639375"/>
                  <a:ext cx="1505849" cy="329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379" name="Google Shape;379;p36"/>
          <p:cNvSpPr/>
          <p:nvPr/>
        </p:nvSpPr>
        <p:spPr>
          <a:xfrm>
            <a:off x="233673" y="243800"/>
            <a:ext cx="11724800" cy="637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6038257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380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959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960000" y="1059033"/>
            <a:ext cx="6473600" cy="13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960000" y="2648067"/>
            <a:ext cx="6473600" cy="26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9" name="Google Shape;59;p7"/>
          <p:cNvGrpSpPr/>
          <p:nvPr/>
        </p:nvGrpSpPr>
        <p:grpSpPr>
          <a:xfrm>
            <a:off x="243603" y="-313269"/>
            <a:ext cx="12033064" cy="7118807"/>
            <a:chOff x="182702" y="-234952"/>
            <a:chExt cx="9024798" cy="5339105"/>
          </a:xfrm>
        </p:grpSpPr>
        <p:pic>
          <p:nvPicPr>
            <p:cNvPr id="60" name="Google Shape;60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7298613" y="-283715"/>
              <a:ext cx="1860124" cy="19576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1" name="Google Shape;61;p7"/>
            <p:cNvGrpSpPr/>
            <p:nvPr/>
          </p:nvGrpSpPr>
          <p:grpSpPr>
            <a:xfrm>
              <a:off x="182702" y="4549372"/>
              <a:ext cx="1318665" cy="554781"/>
              <a:chOff x="184150" y="4403675"/>
              <a:chExt cx="1412300" cy="594175"/>
            </a:xfrm>
          </p:grpSpPr>
          <p:pic>
            <p:nvPicPr>
              <p:cNvPr id="62" name="Google Shape;62;p7"/>
              <p:cNvPicPr preferRelativeResize="0"/>
              <p:nvPr/>
            </p:nvPicPr>
            <p:blipFill rotWithShape="1">
              <a:blip r:embed="rId3">
                <a:alphaModFix/>
              </a:blip>
              <a:srcRect r="51777"/>
              <a:stretch/>
            </p:blipFill>
            <p:spPr>
              <a:xfrm rot="10800000">
                <a:off x="184150" y="4534925"/>
                <a:ext cx="1190051" cy="46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" name="Google Shape;63;p7"/>
              <p:cNvPicPr preferRelativeResize="0"/>
              <p:nvPr/>
            </p:nvPicPr>
            <p:blipFill rotWithShape="1">
              <a:blip r:embed="rId3">
                <a:alphaModFix/>
              </a:blip>
              <a:srcRect t="-2240" r="42772" b="2230"/>
              <a:stretch/>
            </p:blipFill>
            <p:spPr>
              <a:xfrm rot="10800000">
                <a:off x="184151" y="4403675"/>
                <a:ext cx="1412299" cy="4629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64" name="Google Shape;64;p7"/>
          <p:cNvPicPr preferRelativeResize="0"/>
          <p:nvPr/>
        </p:nvPicPr>
        <p:blipFill rotWithShape="1">
          <a:blip r:embed="rId4">
            <a:alphaModFix/>
          </a:blip>
          <a:srcRect l="1941" b="8692"/>
          <a:stretch/>
        </p:blipFill>
        <p:spPr>
          <a:xfrm flipH="1">
            <a:off x="7061199" y="5108267"/>
            <a:ext cx="5139268" cy="1749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463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67" name="Google Shape;67;p8"/>
          <p:cNvGrpSpPr/>
          <p:nvPr/>
        </p:nvGrpSpPr>
        <p:grpSpPr>
          <a:xfrm>
            <a:off x="243600" y="202199"/>
            <a:ext cx="11704800" cy="6471700"/>
            <a:chOff x="182700" y="151649"/>
            <a:chExt cx="8778600" cy="4853775"/>
          </a:xfrm>
        </p:grpSpPr>
        <p:pic>
          <p:nvPicPr>
            <p:cNvPr id="68" name="Google Shape;68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232175" y="4603999"/>
              <a:ext cx="1729125" cy="401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82700" y="151649"/>
              <a:ext cx="1729125" cy="401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3064800" y="2159000"/>
            <a:ext cx="6062400" cy="2466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667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77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2847400" y="2030272"/>
            <a:ext cx="6497200" cy="20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2847400" y="3790184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646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4213200" cy="1058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58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243600" y="202200"/>
            <a:ext cx="11704800" cy="64536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>
            <a:off x="2435567" y="2246700"/>
            <a:ext cx="7324000" cy="19696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866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2435367" y="4318367"/>
            <a:ext cx="7324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166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11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76531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3" r:id="rId29"/>
    <p:sldLayoutId id="2147483695" r:id="rId3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82" name="Google Shape;382;p3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9292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B104BF8-485B-A915-599D-B9B6300A02A6}"/>
              </a:ext>
            </a:extLst>
          </p:cNvPr>
          <p:cNvSpPr/>
          <p:nvPr/>
        </p:nvSpPr>
        <p:spPr>
          <a:xfrm>
            <a:off x="6857355" y="1848656"/>
            <a:ext cx="4876674" cy="3246036"/>
          </a:xfrm>
          <a:custGeom>
            <a:avLst/>
            <a:gdLst>
              <a:gd name="connsiteX0" fmla="*/ 0 w 4876674"/>
              <a:gd name="connsiteY0" fmla="*/ 3246036 h 3246036"/>
              <a:gd name="connsiteX1" fmla="*/ 4169395 w 4876674"/>
              <a:gd name="connsiteY1" fmla="*/ 3246036 h 3246036"/>
              <a:gd name="connsiteX2" fmla="*/ 4876674 w 4876674"/>
              <a:gd name="connsiteY2" fmla="*/ 2538757 h 3246036"/>
              <a:gd name="connsiteX3" fmla="*/ 4876674 w 4876674"/>
              <a:gd name="connsiteY3" fmla="*/ 670339 h 3246036"/>
              <a:gd name="connsiteX4" fmla="*/ 4206335 w 4876674"/>
              <a:gd name="connsiteY4" fmla="*/ 0 h 3246036"/>
              <a:gd name="connsiteX5" fmla="*/ 0 w 4876674"/>
              <a:gd name="connsiteY5" fmla="*/ 0 h 324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674" h="3246036">
                <a:moveTo>
                  <a:pt x="0" y="3246036"/>
                </a:moveTo>
                <a:lnTo>
                  <a:pt x="4169395" y="3246036"/>
                </a:lnTo>
                <a:lnTo>
                  <a:pt x="4876674" y="2538757"/>
                </a:lnTo>
                <a:lnTo>
                  <a:pt x="4876674" y="670339"/>
                </a:lnTo>
                <a:lnTo>
                  <a:pt x="4206335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0726A-E2F4-1196-DFB0-D0047419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378" y="2302244"/>
            <a:ext cx="6792335" cy="2034800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Soft Skills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139656-FF21-6F8E-05F8-C01FAE3F033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084518" y="1691644"/>
            <a:ext cx="2660000" cy="1221200"/>
          </a:xfrm>
        </p:spPr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DB29F36-CF4A-3A2E-BF9D-49452C448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1566" y="4337044"/>
            <a:ext cx="3596800" cy="802800"/>
          </a:xfrm>
        </p:spPr>
        <p:txBody>
          <a:bodyPr/>
          <a:lstStyle/>
          <a:p>
            <a:pPr algn="l"/>
            <a:r>
              <a:rPr lang="en-US" dirty="0"/>
              <a:t>First week Orientation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E10F496-680D-63EF-7360-E605E2716387}"/>
              </a:ext>
            </a:extLst>
          </p:cNvPr>
          <p:cNvSpPr/>
          <p:nvPr/>
        </p:nvSpPr>
        <p:spPr>
          <a:xfrm>
            <a:off x="1029263" y="8363112"/>
            <a:ext cx="159760" cy="319520"/>
          </a:xfrm>
          <a:custGeom>
            <a:avLst/>
            <a:gdLst>
              <a:gd name="connsiteX0" fmla="*/ 106507 w 213013"/>
              <a:gd name="connsiteY0" fmla="*/ 426027 h 426027"/>
              <a:gd name="connsiteX1" fmla="*/ 213014 w 213013"/>
              <a:gd name="connsiteY1" fmla="*/ 319521 h 426027"/>
              <a:gd name="connsiteX2" fmla="*/ 213014 w 213013"/>
              <a:gd name="connsiteY2" fmla="*/ 106507 h 426027"/>
              <a:gd name="connsiteX3" fmla="*/ 106507 w 213013"/>
              <a:gd name="connsiteY3" fmla="*/ 0 h 426027"/>
              <a:gd name="connsiteX4" fmla="*/ 0 w 213013"/>
              <a:gd name="connsiteY4" fmla="*/ 106507 h 426027"/>
              <a:gd name="connsiteX5" fmla="*/ 0 w 213013"/>
              <a:gd name="connsiteY5" fmla="*/ 319521 h 426027"/>
              <a:gd name="connsiteX6" fmla="*/ 106507 w 213013"/>
              <a:gd name="connsiteY6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13" h="426027">
                <a:moveTo>
                  <a:pt x="106507" y="426027"/>
                </a:moveTo>
                <a:cubicBezTo>
                  <a:pt x="166861" y="426027"/>
                  <a:pt x="213014" y="379874"/>
                  <a:pt x="213014" y="319521"/>
                </a:cubicBezTo>
                <a:lnTo>
                  <a:pt x="213014" y="106507"/>
                </a:lnTo>
                <a:cubicBezTo>
                  <a:pt x="213014" y="46153"/>
                  <a:pt x="166861" y="0"/>
                  <a:pt x="106507" y="0"/>
                </a:cubicBezTo>
                <a:cubicBezTo>
                  <a:pt x="46153" y="0"/>
                  <a:pt x="0" y="46153"/>
                  <a:pt x="0" y="106507"/>
                </a:cubicBezTo>
                <a:lnTo>
                  <a:pt x="0" y="319521"/>
                </a:lnTo>
                <a:cubicBezTo>
                  <a:pt x="0" y="379874"/>
                  <a:pt x="46153" y="426027"/>
                  <a:pt x="106507" y="426027"/>
                </a:cubicBezTo>
                <a:close/>
              </a:path>
            </a:pathLst>
          </a:custGeom>
          <a:solidFill>
            <a:schemeClr val="accent1"/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96E7035-4614-98D3-660A-49E86F611111}"/>
              </a:ext>
            </a:extLst>
          </p:cNvPr>
          <p:cNvSpPr/>
          <p:nvPr/>
        </p:nvSpPr>
        <p:spPr>
          <a:xfrm>
            <a:off x="709742" y="9459135"/>
            <a:ext cx="1941245" cy="2108891"/>
          </a:xfrm>
          <a:custGeom>
            <a:avLst/>
            <a:gdLst>
              <a:gd name="connsiteX0" fmla="*/ 0 w 2588326"/>
              <a:gd name="connsiteY0" fmla="*/ 0 h 2811855"/>
              <a:gd name="connsiteX1" fmla="*/ 639041 w 2588326"/>
              <a:gd name="connsiteY1" fmla="*/ 0 h 2811855"/>
              <a:gd name="connsiteX2" fmla="*/ 639041 w 2588326"/>
              <a:gd name="connsiteY2" fmla="*/ 148466 h 2811855"/>
              <a:gd name="connsiteX3" fmla="*/ 148466 w 2588326"/>
              <a:gd name="connsiteY3" fmla="*/ 148466 h 2811855"/>
              <a:gd name="connsiteX4" fmla="*/ 148466 w 2588326"/>
              <a:gd name="connsiteY4" fmla="*/ 2663389 h 2811855"/>
              <a:gd name="connsiteX5" fmla="*/ 2439860 w 2588326"/>
              <a:gd name="connsiteY5" fmla="*/ 2663389 h 2811855"/>
              <a:gd name="connsiteX6" fmla="*/ 2439860 w 2588326"/>
              <a:gd name="connsiteY6" fmla="*/ 148466 h 2811855"/>
              <a:gd name="connsiteX7" fmla="*/ 1949286 w 2588326"/>
              <a:gd name="connsiteY7" fmla="*/ 148466 h 2811855"/>
              <a:gd name="connsiteX8" fmla="*/ 1949286 w 2588326"/>
              <a:gd name="connsiteY8" fmla="*/ 0 h 2811855"/>
              <a:gd name="connsiteX9" fmla="*/ 2588326 w 2588326"/>
              <a:gd name="connsiteY9" fmla="*/ 0 h 2811855"/>
              <a:gd name="connsiteX10" fmla="*/ 2588326 w 2588326"/>
              <a:gd name="connsiteY10" fmla="*/ 2811855 h 2811855"/>
              <a:gd name="connsiteX11" fmla="*/ 0 w 2588326"/>
              <a:gd name="connsiteY11" fmla="*/ 2811855 h 28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88326" h="2811855">
                <a:moveTo>
                  <a:pt x="0" y="0"/>
                </a:moveTo>
                <a:lnTo>
                  <a:pt x="639041" y="0"/>
                </a:lnTo>
                <a:lnTo>
                  <a:pt x="639041" y="148466"/>
                </a:lnTo>
                <a:lnTo>
                  <a:pt x="148466" y="148466"/>
                </a:lnTo>
                <a:lnTo>
                  <a:pt x="148466" y="2663389"/>
                </a:lnTo>
                <a:lnTo>
                  <a:pt x="2439860" y="2663389"/>
                </a:lnTo>
                <a:lnTo>
                  <a:pt x="2439860" y="148466"/>
                </a:lnTo>
                <a:lnTo>
                  <a:pt x="1949286" y="148466"/>
                </a:lnTo>
                <a:lnTo>
                  <a:pt x="1949286" y="0"/>
                </a:lnTo>
                <a:lnTo>
                  <a:pt x="2588326" y="0"/>
                </a:lnTo>
                <a:lnTo>
                  <a:pt x="2588326" y="2811855"/>
                </a:lnTo>
                <a:lnTo>
                  <a:pt x="0" y="2811855"/>
                </a:lnTo>
                <a:close/>
              </a:path>
            </a:pathLst>
          </a:custGeom>
          <a:solidFill>
            <a:schemeClr val="accent1"/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9BE72B-3051-59AD-0C24-6AC2EB0C810A}"/>
              </a:ext>
            </a:extLst>
          </p:cNvPr>
          <p:cNvSpPr/>
          <p:nvPr/>
        </p:nvSpPr>
        <p:spPr>
          <a:xfrm>
            <a:off x="709742" y="8522872"/>
            <a:ext cx="1941245" cy="665669"/>
          </a:xfrm>
          <a:custGeom>
            <a:avLst/>
            <a:gdLst>
              <a:gd name="connsiteX0" fmla="*/ 1807276 w 2588326"/>
              <a:gd name="connsiteY0" fmla="*/ 0 h 887559"/>
              <a:gd name="connsiteX1" fmla="*/ 1807276 w 2588326"/>
              <a:gd name="connsiteY1" fmla="*/ 106507 h 887559"/>
              <a:gd name="connsiteX2" fmla="*/ 2055792 w 2588326"/>
              <a:gd name="connsiteY2" fmla="*/ 355023 h 887559"/>
              <a:gd name="connsiteX3" fmla="*/ 2304308 w 2588326"/>
              <a:gd name="connsiteY3" fmla="*/ 106507 h 887559"/>
              <a:gd name="connsiteX4" fmla="*/ 2304308 w 2588326"/>
              <a:gd name="connsiteY4" fmla="*/ 0 h 887559"/>
              <a:gd name="connsiteX5" fmla="*/ 2588326 w 2588326"/>
              <a:gd name="connsiteY5" fmla="*/ 0 h 887559"/>
              <a:gd name="connsiteX6" fmla="*/ 2588326 w 2588326"/>
              <a:gd name="connsiteY6" fmla="*/ 390525 h 887559"/>
              <a:gd name="connsiteX7" fmla="*/ 2588326 w 2588326"/>
              <a:gd name="connsiteY7" fmla="*/ 497032 h 887559"/>
              <a:gd name="connsiteX8" fmla="*/ 2588326 w 2588326"/>
              <a:gd name="connsiteY8" fmla="*/ 887559 h 887559"/>
              <a:gd name="connsiteX9" fmla="*/ 0 w 2588326"/>
              <a:gd name="connsiteY9" fmla="*/ 887559 h 887559"/>
              <a:gd name="connsiteX10" fmla="*/ 0 w 2588326"/>
              <a:gd name="connsiteY10" fmla="*/ 497034 h 887559"/>
              <a:gd name="connsiteX11" fmla="*/ 0 w 2588326"/>
              <a:gd name="connsiteY11" fmla="*/ 390525 h 887559"/>
              <a:gd name="connsiteX12" fmla="*/ 0 w 2588326"/>
              <a:gd name="connsiteY12" fmla="*/ 2 h 887559"/>
              <a:gd name="connsiteX13" fmla="*/ 284018 w 2588326"/>
              <a:gd name="connsiteY13" fmla="*/ 2 h 887559"/>
              <a:gd name="connsiteX14" fmla="*/ 284018 w 2588326"/>
              <a:gd name="connsiteY14" fmla="*/ 106509 h 887559"/>
              <a:gd name="connsiteX15" fmla="*/ 532534 w 2588326"/>
              <a:gd name="connsiteY15" fmla="*/ 355025 h 887559"/>
              <a:gd name="connsiteX16" fmla="*/ 781050 w 2588326"/>
              <a:gd name="connsiteY16" fmla="*/ 106509 h 887559"/>
              <a:gd name="connsiteX17" fmla="*/ 781050 w 2588326"/>
              <a:gd name="connsiteY17" fmla="*/ 2 h 8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88326" h="887559">
                <a:moveTo>
                  <a:pt x="1807276" y="0"/>
                </a:moveTo>
                <a:lnTo>
                  <a:pt x="1807276" y="106507"/>
                </a:lnTo>
                <a:cubicBezTo>
                  <a:pt x="1807276" y="244966"/>
                  <a:pt x="1917333" y="355023"/>
                  <a:pt x="2055792" y="355023"/>
                </a:cubicBezTo>
                <a:cubicBezTo>
                  <a:pt x="2194251" y="355023"/>
                  <a:pt x="2304308" y="244966"/>
                  <a:pt x="2304308" y="106507"/>
                </a:cubicBezTo>
                <a:lnTo>
                  <a:pt x="2304308" y="0"/>
                </a:lnTo>
                <a:lnTo>
                  <a:pt x="2588326" y="0"/>
                </a:lnTo>
                <a:lnTo>
                  <a:pt x="2588326" y="390525"/>
                </a:lnTo>
                <a:lnTo>
                  <a:pt x="2588326" y="497032"/>
                </a:lnTo>
                <a:lnTo>
                  <a:pt x="2588326" y="887559"/>
                </a:lnTo>
                <a:lnTo>
                  <a:pt x="0" y="887559"/>
                </a:lnTo>
                <a:lnTo>
                  <a:pt x="0" y="497034"/>
                </a:lnTo>
                <a:lnTo>
                  <a:pt x="0" y="390525"/>
                </a:lnTo>
                <a:lnTo>
                  <a:pt x="0" y="2"/>
                </a:lnTo>
                <a:lnTo>
                  <a:pt x="284018" y="2"/>
                </a:lnTo>
                <a:lnTo>
                  <a:pt x="284018" y="106509"/>
                </a:lnTo>
                <a:cubicBezTo>
                  <a:pt x="284018" y="244968"/>
                  <a:pt x="394075" y="355025"/>
                  <a:pt x="532534" y="355025"/>
                </a:cubicBezTo>
                <a:cubicBezTo>
                  <a:pt x="670993" y="355025"/>
                  <a:pt x="781050" y="244968"/>
                  <a:pt x="781050" y="106509"/>
                </a:cubicBezTo>
                <a:lnTo>
                  <a:pt x="781050" y="2"/>
                </a:lnTo>
                <a:close/>
              </a:path>
            </a:pathLst>
          </a:custGeom>
          <a:solidFill>
            <a:schemeClr val="accent1"/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6858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all" dirty="0">
                <a:solidFill>
                  <a:schemeClr val="bg1"/>
                </a:solidFill>
              </a:rPr>
              <a:t>Day 01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EE95E1B-92AA-182B-1D18-FA5609A350AF}"/>
              </a:ext>
            </a:extLst>
          </p:cNvPr>
          <p:cNvSpPr/>
          <p:nvPr/>
        </p:nvSpPr>
        <p:spPr>
          <a:xfrm>
            <a:off x="2171707" y="8363112"/>
            <a:ext cx="159760" cy="319520"/>
          </a:xfrm>
          <a:custGeom>
            <a:avLst/>
            <a:gdLst>
              <a:gd name="connsiteX0" fmla="*/ 106507 w 213013"/>
              <a:gd name="connsiteY0" fmla="*/ 426027 h 426027"/>
              <a:gd name="connsiteX1" fmla="*/ 213014 w 213013"/>
              <a:gd name="connsiteY1" fmla="*/ 319521 h 426027"/>
              <a:gd name="connsiteX2" fmla="*/ 213014 w 213013"/>
              <a:gd name="connsiteY2" fmla="*/ 106507 h 426027"/>
              <a:gd name="connsiteX3" fmla="*/ 106507 w 213013"/>
              <a:gd name="connsiteY3" fmla="*/ 0 h 426027"/>
              <a:gd name="connsiteX4" fmla="*/ 0 w 213013"/>
              <a:gd name="connsiteY4" fmla="*/ 106507 h 426027"/>
              <a:gd name="connsiteX5" fmla="*/ 0 w 213013"/>
              <a:gd name="connsiteY5" fmla="*/ 319521 h 426027"/>
              <a:gd name="connsiteX6" fmla="*/ 106507 w 213013"/>
              <a:gd name="connsiteY6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13" h="426027">
                <a:moveTo>
                  <a:pt x="106507" y="426027"/>
                </a:moveTo>
                <a:cubicBezTo>
                  <a:pt x="166861" y="426027"/>
                  <a:pt x="213014" y="379874"/>
                  <a:pt x="213014" y="319521"/>
                </a:cubicBezTo>
                <a:lnTo>
                  <a:pt x="213014" y="106507"/>
                </a:lnTo>
                <a:cubicBezTo>
                  <a:pt x="213014" y="46153"/>
                  <a:pt x="166861" y="0"/>
                  <a:pt x="106507" y="0"/>
                </a:cubicBezTo>
                <a:cubicBezTo>
                  <a:pt x="46153" y="0"/>
                  <a:pt x="0" y="46153"/>
                  <a:pt x="0" y="106507"/>
                </a:cubicBezTo>
                <a:lnTo>
                  <a:pt x="0" y="319521"/>
                </a:lnTo>
                <a:cubicBezTo>
                  <a:pt x="0" y="379874"/>
                  <a:pt x="46153" y="426027"/>
                  <a:pt x="106507" y="426027"/>
                </a:cubicBezTo>
                <a:close/>
              </a:path>
            </a:pathLst>
          </a:custGeom>
          <a:solidFill>
            <a:schemeClr val="accent1"/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641C5-DF1E-46A1-7DA2-C8EB9D26EC41}"/>
              </a:ext>
            </a:extLst>
          </p:cNvPr>
          <p:cNvSpPr txBox="1"/>
          <p:nvPr/>
        </p:nvSpPr>
        <p:spPr>
          <a:xfrm>
            <a:off x="897595" y="10275245"/>
            <a:ext cx="158401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Know the history of the company</a:t>
            </a:r>
          </a:p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Know the safety procedure in the company </a:t>
            </a:r>
          </a:p>
        </p:txBody>
      </p:sp>
      <p:pic>
        <p:nvPicPr>
          <p:cNvPr id="12" name="Graphic 11" descr="Postit Notes 3 with solid fill">
            <a:extLst>
              <a:ext uri="{FF2B5EF4-FFF2-40B4-BE49-F238E27FC236}">
                <a16:creationId xmlns:a16="http://schemas.microsoft.com/office/drawing/2014/main" id="{093A9476-42F7-1C16-BC22-ADD69A19D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347889" y="9172963"/>
            <a:ext cx="664951" cy="664951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838A82-8FDB-AF1A-7E7C-5F41D05A7E0E}"/>
              </a:ext>
            </a:extLst>
          </p:cNvPr>
          <p:cNvSpPr/>
          <p:nvPr/>
        </p:nvSpPr>
        <p:spPr>
          <a:xfrm>
            <a:off x="3168776" y="8363112"/>
            <a:ext cx="159760" cy="319520"/>
          </a:xfrm>
          <a:custGeom>
            <a:avLst/>
            <a:gdLst>
              <a:gd name="connsiteX0" fmla="*/ 106507 w 213013"/>
              <a:gd name="connsiteY0" fmla="*/ 426027 h 426027"/>
              <a:gd name="connsiteX1" fmla="*/ 213014 w 213013"/>
              <a:gd name="connsiteY1" fmla="*/ 319521 h 426027"/>
              <a:gd name="connsiteX2" fmla="*/ 213014 w 213013"/>
              <a:gd name="connsiteY2" fmla="*/ 106507 h 426027"/>
              <a:gd name="connsiteX3" fmla="*/ 106507 w 213013"/>
              <a:gd name="connsiteY3" fmla="*/ 0 h 426027"/>
              <a:gd name="connsiteX4" fmla="*/ 0 w 213013"/>
              <a:gd name="connsiteY4" fmla="*/ 106507 h 426027"/>
              <a:gd name="connsiteX5" fmla="*/ 0 w 213013"/>
              <a:gd name="connsiteY5" fmla="*/ 319521 h 426027"/>
              <a:gd name="connsiteX6" fmla="*/ 106507 w 213013"/>
              <a:gd name="connsiteY6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13" h="426027">
                <a:moveTo>
                  <a:pt x="106507" y="426027"/>
                </a:moveTo>
                <a:cubicBezTo>
                  <a:pt x="166861" y="426027"/>
                  <a:pt x="213014" y="379874"/>
                  <a:pt x="213014" y="319521"/>
                </a:cubicBezTo>
                <a:lnTo>
                  <a:pt x="213014" y="106507"/>
                </a:lnTo>
                <a:cubicBezTo>
                  <a:pt x="213014" y="46153"/>
                  <a:pt x="166861" y="0"/>
                  <a:pt x="106507" y="0"/>
                </a:cubicBezTo>
                <a:cubicBezTo>
                  <a:pt x="46153" y="0"/>
                  <a:pt x="0" y="46153"/>
                  <a:pt x="0" y="106507"/>
                </a:cubicBezTo>
                <a:lnTo>
                  <a:pt x="0" y="319521"/>
                </a:lnTo>
                <a:cubicBezTo>
                  <a:pt x="0" y="379874"/>
                  <a:pt x="46153" y="426027"/>
                  <a:pt x="106507" y="426027"/>
                </a:cubicBezTo>
                <a:close/>
              </a:path>
            </a:pathLst>
          </a:custGeom>
          <a:solidFill>
            <a:schemeClr val="accent2"/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CDA7DA4-1876-11CA-9BFE-FEBA3E4F840C}"/>
              </a:ext>
            </a:extLst>
          </p:cNvPr>
          <p:cNvSpPr/>
          <p:nvPr/>
        </p:nvSpPr>
        <p:spPr>
          <a:xfrm>
            <a:off x="2849255" y="9459135"/>
            <a:ext cx="1941245" cy="2108891"/>
          </a:xfrm>
          <a:custGeom>
            <a:avLst/>
            <a:gdLst>
              <a:gd name="connsiteX0" fmla="*/ 0 w 2588326"/>
              <a:gd name="connsiteY0" fmla="*/ 0 h 2811855"/>
              <a:gd name="connsiteX1" fmla="*/ 639041 w 2588326"/>
              <a:gd name="connsiteY1" fmla="*/ 0 h 2811855"/>
              <a:gd name="connsiteX2" fmla="*/ 639041 w 2588326"/>
              <a:gd name="connsiteY2" fmla="*/ 148466 h 2811855"/>
              <a:gd name="connsiteX3" fmla="*/ 148466 w 2588326"/>
              <a:gd name="connsiteY3" fmla="*/ 148466 h 2811855"/>
              <a:gd name="connsiteX4" fmla="*/ 148466 w 2588326"/>
              <a:gd name="connsiteY4" fmla="*/ 2663389 h 2811855"/>
              <a:gd name="connsiteX5" fmla="*/ 2439860 w 2588326"/>
              <a:gd name="connsiteY5" fmla="*/ 2663389 h 2811855"/>
              <a:gd name="connsiteX6" fmla="*/ 2439860 w 2588326"/>
              <a:gd name="connsiteY6" fmla="*/ 148466 h 2811855"/>
              <a:gd name="connsiteX7" fmla="*/ 1949286 w 2588326"/>
              <a:gd name="connsiteY7" fmla="*/ 148466 h 2811855"/>
              <a:gd name="connsiteX8" fmla="*/ 1949286 w 2588326"/>
              <a:gd name="connsiteY8" fmla="*/ 0 h 2811855"/>
              <a:gd name="connsiteX9" fmla="*/ 2588326 w 2588326"/>
              <a:gd name="connsiteY9" fmla="*/ 0 h 2811855"/>
              <a:gd name="connsiteX10" fmla="*/ 2588326 w 2588326"/>
              <a:gd name="connsiteY10" fmla="*/ 2811855 h 2811855"/>
              <a:gd name="connsiteX11" fmla="*/ 0 w 2588326"/>
              <a:gd name="connsiteY11" fmla="*/ 2811855 h 28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88326" h="2811855">
                <a:moveTo>
                  <a:pt x="0" y="0"/>
                </a:moveTo>
                <a:lnTo>
                  <a:pt x="639041" y="0"/>
                </a:lnTo>
                <a:lnTo>
                  <a:pt x="639041" y="148466"/>
                </a:lnTo>
                <a:lnTo>
                  <a:pt x="148466" y="148466"/>
                </a:lnTo>
                <a:lnTo>
                  <a:pt x="148466" y="2663389"/>
                </a:lnTo>
                <a:lnTo>
                  <a:pt x="2439860" y="2663389"/>
                </a:lnTo>
                <a:lnTo>
                  <a:pt x="2439860" y="148466"/>
                </a:lnTo>
                <a:lnTo>
                  <a:pt x="1949286" y="148466"/>
                </a:lnTo>
                <a:lnTo>
                  <a:pt x="1949286" y="0"/>
                </a:lnTo>
                <a:lnTo>
                  <a:pt x="2588326" y="0"/>
                </a:lnTo>
                <a:lnTo>
                  <a:pt x="2588326" y="2811855"/>
                </a:lnTo>
                <a:lnTo>
                  <a:pt x="0" y="2811855"/>
                </a:lnTo>
                <a:close/>
              </a:path>
            </a:pathLst>
          </a:custGeom>
          <a:solidFill>
            <a:schemeClr val="accent2"/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0E08B9-6578-7C23-63D4-7D00C59052C9}"/>
              </a:ext>
            </a:extLst>
          </p:cNvPr>
          <p:cNvSpPr/>
          <p:nvPr/>
        </p:nvSpPr>
        <p:spPr>
          <a:xfrm>
            <a:off x="2849255" y="8522872"/>
            <a:ext cx="1941245" cy="665669"/>
          </a:xfrm>
          <a:custGeom>
            <a:avLst/>
            <a:gdLst>
              <a:gd name="connsiteX0" fmla="*/ 1807276 w 2588326"/>
              <a:gd name="connsiteY0" fmla="*/ 0 h 887559"/>
              <a:gd name="connsiteX1" fmla="*/ 1807276 w 2588326"/>
              <a:gd name="connsiteY1" fmla="*/ 106507 h 887559"/>
              <a:gd name="connsiteX2" fmla="*/ 2055792 w 2588326"/>
              <a:gd name="connsiteY2" fmla="*/ 355023 h 887559"/>
              <a:gd name="connsiteX3" fmla="*/ 2304308 w 2588326"/>
              <a:gd name="connsiteY3" fmla="*/ 106507 h 887559"/>
              <a:gd name="connsiteX4" fmla="*/ 2304308 w 2588326"/>
              <a:gd name="connsiteY4" fmla="*/ 0 h 887559"/>
              <a:gd name="connsiteX5" fmla="*/ 2588326 w 2588326"/>
              <a:gd name="connsiteY5" fmla="*/ 0 h 887559"/>
              <a:gd name="connsiteX6" fmla="*/ 2588326 w 2588326"/>
              <a:gd name="connsiteY6" fmla="*/ 390525 h 887559"/>
              <a:gd name="connsiteX7" fmla="*/ 2588326 w 2588326"/>
              <a:gd name="connsiteY7" fmla="*/ 497032 h 887559"/>
              <a:gd name="connsiteX8" fmla="*/ 2588326 w 2588326"/>
              <a:gd name="connsiteY8" fmla="*/ 887559 h 887559"/>
              <a:gd name="connsiteX9" fmla="*/ 0 w 2588326"/>
              <a:gd name="connsiteY9" fmla="*/ 887559 h 887559"/>
              <a:gd name="connsiteX10" fmla="*/ 0 w 2588326"/>
              <a:gd name="connsiteY10" fmla="*/ 497034 h 887559"/>
              <a:gd name="connsiteX11" fmla="*/ 0 w 2588326"/>
              <a:gd name="connsiteY11" fmla="*/ 390525 h 887559"/>
              <a:gd name="connsiteX12" fmla="*/ 0 w 2588326"/>
              <a:gd name="connsiteY12" fmla="*/ 2 h 887559"/>
              <a:gd name="connsiteX13" fmla="*/ 284018 w 2588326"/>
              <a:gd name="connsiteY13" fmla="*/ 2 h 887559"/>
              <a:gd name="connsiteX14" fmla="*/ 284018 w 2588326"/>
              <a:gd name="connsiteY14" fmla="*/ 106509 h 887559"/>
              <a:gd name="connsiteX15" fmla="*/ 532534 w 2588326"/>
              <a:gd name="connsiteY15" fmla="*/ 355025 h 887559"/>
              <a:gd name="connsiteX16" fmla="*/ 781050 w 2588326"/>
              <a:gd name="connsiteY16" fmla="*/ 106509 h 887559"/>
              <a:gd name="connsiteX17" fmla="*/ 781050 w 2588326"/>
              <a:gd name="connsiteY17" fmla="*/ 2 h 8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88326" h="887559">
                <a:moveTo>
                  <a:pt x="1807276" y="0"/>
                </a:moveTo>
                <a:lnTo>
                  <a:pt x="1807276" y="106507"/>
                </a:lnTo>
                <a:cubicBezTo>
                  <a:pt x="1807276" y="244966"/>
                  <a:pt x="1917333" y="355023"/>
                  <a:pt x="2055792" y="355023"/>
                </a:cubicBezTo>
                <a:cubicBezTo>
                  <a:pt x="2194251" y="355023"/>
                  <a:pt x="2304308" y="244966"/>
                  <a:pt x="2304308" y="106507"/>
                </a:cubicBezTo>
                <a:lnTo>
                  <a:pt x="2304308" y="0"/>
                </a:lnTo>
                <a:lnTo>
                  <a:pt x="2588326" y="0"/>
                </a:lnTo>
                <a:lnTo>
                  <a:pt x="2588326" y="390525"/>
                </a:lnTo>
                <a:lnTo>
                  <a:pt x="2588326" y="497032"/>
                </a:lnTo>
                <a:lnTo>
                  <a:pt x="2588326" y="887559"/>
                </a:lnTo>
                <a:lnTo>
                  <a:pt x="0" y="887559"/>
                </a:lnTo>
                <a:lnTo>
                  <a:pt x="0" y="497034"/>
                </a:lnTo>
                <a:lnTo>
                  <a:pt x="0" y="390525"/>
                </a:lnTo>
                <a:lnTo>
                  <a:pt x="0" y="2"/>
                </a:lnTo>
                <a:lnTo>
                  <a:pt x="284018" y="2"/>
                </a:lnTo>
                <a:lnTo>
                  <a:pt x="284018" y="106509"/>
                </a:lnTo>
                <a:cubicBezTo>
                  <a:pt x="284018" y="244968"/>
                  <a:pt x="394075" y="355025"/>
                  <a:pt x="532534" y="355025"/>
                </a:cubicBezTo>
                <a:cubicBezTo>
                  <a:pt x="670993" y="355025"/>
                  <a:pt x="781050" y="244968"/>
                  <a:pt x="781050" y="106509"/>
                </a:cubicBezTo>
                <a:lnTo>
                  <a:pt x="781050" y="2"/>
                </a:lnTo>
                <a:close/>
              </a:path>
            </a:pathLst>
          </a:custGeom>
          <a:solidFill>
            <a:schemeClr val="accent2"/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6858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all" dirty="0">
                <a:solidFill>
                  <a:schemeClr val="bg1"/>
                </a:solidFill>
              </a:rPr>
              <a:t>Day 02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C77175-1649-DA22-1CE1-295DF71C449F}"/>
              </a:ext>
            </a:extLst>
          </p:cNvPr>
          <p:cNvSpPr/>
          <p:nvPr/>
        </p:nvSpPr>
        <p:spPr>
          <a:xfrm>
            <a:off x="4311220" y="8363112"/>
            <a:ext cx="159760" cy="319520"/>
          </a:xfrm>
          <a:custGeom>
            <a:avLst/>
            <a:gdLst>
              <a:gd name="connsiteX0" fmla="*/ 106507 w 213013"/>
              <a:gd name="connsiteY0" fmla="*/ 426027 h 426027"/>
              <a:gd name="connsiteX1" fmla="*/ 213014 w 213013"/>
              <a:gd name="connsiteY1" fmla="*/ 319521 h 426027"/>
              <a:gd name="connsiteX2" fmla="*/ 213014 w 213013"/>
              <a:gd name="connsiteY2" fmla="*/ 106507 h 426027"/>
              <a:gd name="connsiteX3" fmla="*/ 106507 w 213013"/>
              <a:gd name="connsiteY3" fmla="*/ 0 h 426027"/>
              <a:gd name="connsiteX4" fmla="*/ 0 w 213013"/>
              <a:gd name="connsiteY4" fmla="*/ 106507 h 426027"/>
              <a:gd name="connsiteX5" fmla="*/ 0 w 213013"/>
              <a:gd name="connsiteY5" fmla="*/ 319521 h 426027"/>
              <a:gd name="connsiteX6" fmla="*/ 106507 w 213013"/>
              <a:gd name="connsiteY6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13" h="426027">
                <a:moveTo>
                  <a:pt x="106507" y="426027"/>
                </a:moveTo>
                <a:cubicBezTo>
                  <a:pt x="166861" y="426027"/>
                  <a:pt x="213014" y="379874"/>
                  <a:pt x="213014" y="319521"/>
                </a:cubicBezTo>
                <a:lnTo>
                  <a:pt x="213014" y="106507"/>
                </a:lnTo>
                <a:cubicBezTo>
                  <a:pt x="213014" y="46153"/>
                  <a:pt x="166861" y="0"/>
                  <a:pt x="106507" y="0"/>
                </a:cubicBezTo>
                <a:cubicBezTo>
                  <a:pt x="46153" y="0"/>
                  <a:pt x="0" y="46153"/>
                  <a:pt x="0" y="106507"/>
                </a:cubicBezTo>
                <a:lnTo>
                  <a:pt x="0" y="319521"/>
                </a:lnTo>
                <a:cubicBezTo>
                  <a:pt x="0" y="379874"/>
                  <a:pt x="46153" y="426027"/>
                  <a:pt x="106507" y="426027"/>
                </a:cubicBezTo>
                <a:close/>
              </a:path>
            </a:pathLst>
          </a:custGeom>
          <a:solidFill>
            <a:schemeClr val="accent2"/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A1C94-3352-14D7-9C2B-B209FE2E07E6}"/>
              </a:ext>
            </a:extLst>
          </p:cNvPr>
          <p:cNvSpPr txBox="1"/>
          <p:nvPr/>
        </p:nvSpPr>
        <p:spPr>
          <a:xfrm>
            <a:off x="3011319" y="10192121"/>
            <a:ext cx="1617115" cy="116955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1"/>
              <a:t>How to deal with excel sheets</a:t>
            </a:r>
          </a:p>
          <a:p>
            <a:r>
              <a:rPr lang="en-US" noProof="1"/>
              <a:t>How to deal with some functions in excel</a:t>
            </a:r>
          </a:p>
        </p:txBody>
      </p:sp>
      <p:pic>
        <p:nvPicPr>
          <p:cNvPr id="18" name="Graphic 17" descr="Document with solid fill">
            <a:extLst>
              <a:ext uri="{FF2B5EF4-FFF2-40B4-BE49-F238E27FC236}">
                <a16:creationId xmlns:a16="http://schemas.microsoft.com/office/drawing/2014/main" id="{98D43F8C-6A80-38AF-D8C0-9E0F15B7F8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487402" y="9172963"/>
            <a:ext cx="664951" cy="664951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2F43B2B-0F7C-4C77-B5C1-260976E6A46B}"/>
              </a:ext>
            </a:extLst>
          </p:cNvPr>
          <p:cNvSpPr/>
          <p:nvPr/>
        </p:nvSpPr>
        <p:spPr>
          <a:xfrm>
            <a:off x="5308290" y="8363112"/>
            <a:ext cx="159760" cy="319520"/>
          </a:xfrm>
          <a:custGeom>
            <a:avLst/>
            <a:gdLst>
              <a:gd name="connsiteX0" fmla="*/ 106507 w 213013"/>
              <a:gd name="connsiteY0" fmla="*/ 426027 h 426027"/>
              <a:gd name="connsiteX1" fmla="*/ 213014 w 213013"/>
              <a:gd name="connsiteY1" fmla="*/ 319521 h 426027"/>
              <a:gd name="connsiteX2" fmla="*/ 213014 w 213013"/>
              <a:gd name="connsiteY2" fmla="*/ 106507 h 426027"/>
              <a:gd name="connsiteX3" fmla="*/ 106507 w 213013"/>
              <a:gd name="connsiteY3" fmla="*/ 0 h 426027"/>
              <a:gd name="connsiteX4" fmla="*/ 0 w 213013"/>
              <a:gd name="connsiteY4" fmla="*/ 106507 h 426027"/>
              <a:gd name="connsiteX5" fmla="*/ 0 w 213013"/>
              <a:gd name="connsiteY5" fmla="*/ 319521 h 426027"/>
              <a:gd name="connsiteX6" fmla="*/ 106507 w 213013"/>
              <a:gd name="connsiteY6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13" h="426027">
                <a:moveTo>
                  <a:pt x="106507" y="426027"/>
                </a:moveTo>
                <a:cubicBezTo>
                  <a:pt x="166861" y="426027"/>
                  <a:pt x="213014" y="379874"/>
                  <a:pt x="213014" y="319521"/>
                </a:cubicBezTo>
                <a:lnTo>
                  <a:pt x="213014" y="106507"/>
                </a:lnTo>
                <a:cubicBezTo>
                  <a:pt x="213014" y="46153"/>
                  <a:pt x="166861" y="0"/>
                  <a:pt x="106507" y="0"/>
                </a:cubicBezTo>
                <a:cubicBezTo>
                  <a:pt x="46153" y="0"/>
                  <a:pt x="0" y="46153"/>
                  <a:pt x="0" y="106507"/>
                </a:cubicBezTo>
                <a:lnTo>
                  <a:pt x="0" y="319521"/>
                </a:lnTo>
                <a:cubicBezTo>
                  <a:pt x="0" y="379874"/>
                  <a:pt x="46153" y="426027"/>
                  <a:pt x="106507" y="42602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F58653A-C840-74E2-11B2-91D8D6CD1FC0}"/>
              </a:ext>
            </a:extLst>
          </p:cNvPr>
          <p:cNvSpPr/>
          <p:nvPr/>
        </p:nvSpPr>
        <p:spPr>
          <a:xfrm>
            <a:off x="4988769" y="9459135"/>
            <a:ext cx="1941245" cy="2108891"/>
          </a:xfrm>
          <a:custGeom>
            <a:avLst/>
            <a:gdLst>
              <a:gd name="connsiteX0" fmla="*/ 0 w 2588326"/>
              <a:gd name="connsiteY0" fmla="*/ 0 h 2811855"/>
              <a:gd name="connsiteX1" fmla="*/ 639041 w 2588326"/>
              <a:gd name="connsiteY1" fmla="*/ 0 h 2811855"/>
              <a:gd name="connsiteX2" fmla="*/ 639041 w 2588326"/>
              <a:gd name="connsiteY2" fmla="*/ 148466 h 2811855"/>
              <a:gd name="connsiteX3" fmla="*/ 148466 w 2588326"/>
              <a:gd name="connsiteY3" fmla="*/ 148466 h 2811855"/>
              <a:gd name="connsiteX4" fmla="*/ 148466 w 2588326"/>
              <a:gd name="connsiteY4" fmla="*/ 2663389 h 2811855"/>
              <a:gd name="connsiteX5" fmla="*/ 2439860 w 2588326"/>
              <a:gd name="connsiteY5" fmla="*/ 2663389 h 2811855"/>
              <a:gd name="connsiteX6" fmla="*/ 2439860 w 2588326"/>
              <a:gd name="connsiteY6" fmla="*/ 148466 h 2811855"/>
              <a:gd name="connsiteX7" fmla="*/ 1949286 w 2588326"/>
              <a:gd name="connsiteY7" fmla="*/ 148466 h 2811855"/>
              <a:gd name="connsiteX8" fmla="*/ 1949286 w 2588326"/>
              <a:gd name="connsiteY8" fmla="*/ 0 h 2811855"/>
              <a:gd name="connsiteX9" fmla="*/ 2588326 w 2588326"/>
              <a:gd name="connsiteY9" fmla="*/ 0 h 2811855"/>
              <a:gd name="connsiteX10" fmla="*/ 2588326 w 2588326"/>
              <a:gd name="connsiteY10" fmla="*/ 2811855 h 2811855"/>
              <a:gd name="connsiteX11" fmla="*/ 0 w 2588326"/>
              <a:gd name="connsiteY11" fmla="*/ 2811855 h 28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88326" h="2811855">
                <a:moveTo>
                  <a:pt x="0" y="0"/>
                </a:moveTo>
                <a:lnTo>
                  <a:pt x="639041" y="0"/>
                </a:lnTo>
                <a:lnTo>
                  <a:pt x="639041" y="148466"/>
                </a:lnTo>
                <a:lnTo>
                  <a:pt x="148466" y="148466"/>
                </a:lnTo>
                <a:lnTo>
                  <a:pt x="148466" y="2663389"/>
                </a:lnTo>
                <a:lnTo>
                  <a:pt x="2439860" y="2663389"/>
                </a:lnTo>
                <a:lnTo>
                  <a:pt x="2439860" y="148466"/>
                </a:lnTo>
                <a:lnTo>
                  <a:pt x="1949286" y="148466"/>
                </a:lnTo>
                <a:lnTo>
                  <a:pt x="1949286" y="0"/>
                </a:lnTo>
                <a:lnTo>
                  <a:pt x="2588326" y="0"/>
                </a:lnTo>
                <a:lnTo>
                  <a:pt x="2588326" y="2811855"/>
                </a:lnTo>
                <a:lnTo>
                  <a:pt x="0" y="281185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ABCC337-7918-3385-0ACC-06E6453E46EC}"/>
              </a:ext>
            </a:extLst>
          </p:cNvPr>
          <p:cNvSpPr/>
          <p:nvPr/>
        </p:nvSpPr>
        <p:spPr>
          <a:xfrm>
            <a:off x="4988769" y="8522872"/>
            <a:ext cx="1941245" cy="665669"/>
          </a:xfrm>
          <a:custGeom>
            <a:avLst/>
            <a:gdLst>
              <a:gd name="connsiteX0" fmla="*/ 1807276 w 2588326"/>
              <a:gd name="connsiteY0" fmla="*/ 0 h 887559"/>
              <a:gd name="connsiteX1" fmla="*/ 1807276 w 2588326"/>
              <a:gd name="connsiteY1" fmla="*/ 106507 h 887559"/>
              <a:gd name="connsiteX2" fmla="*/ 2055792 w 2588326"/>
              <a:gd name="connsiteY2" fmla="*/ 355023 h 887559"/>
              <a:gd name="connsiteX3" fmla="*/ 2304308 w 2588326"/>
              <a:gd name="connsiteY3" fmla="*/ 106507 h 887559"/>
              <a:gd name="connsiteX4" fmla="*/ 2304308 w 2588326"/>
              <a:gd name="connsiteY4" fmla="*/ 0 h 887559"/>
              <a:gd name="connsiteX5" fmla="*/ 2588326 w 2588326"/>
              <a:gd name="connsiteY5" fmla="*/ 0 h 887559"/>
              <a:gd name="connsiteX6" fmla="*/ 2588326 w 2588326"/>
              <a:gd name="connsiteY6" fmla="*/ 390525 h 887559"/>
              <a:gd name="connsiteX7" fmla="*/ 2588326 w 2588326"/>
              <a:gd name="connsiteY7" fmla="*/ 497032 h 887559"/>
              <a:gd name="connsiteX8" fmla="*/ 2588326 w 2588326"/>
              <a:gd name="connsiteY8" fmla="*/ 887559 h 887559"/>
              <a:gd name="connsiteX9" fmla="*/ 0 w 2588326"/>
              <a:gd name="connsiteY9" fmla="*/ 887559 h 887559"/>
              <a:gd name="connsiteX10" fmla="*/ 0 w 2588326"/>
              <a:gd name="connsiteY10" fmla="*/ 497034 h 887559"/>
              <a:gd name="connsiteX11" fmla="*/ 0 w 2588326"/>
              <a:gd name="connsiteY11" fmla="*/ 390525 h 887559"/>
              <a:gd name="connsiteX12" fmla="*/ 0 w 2588326"/>
              <a:gd name="connsiteY12" fmla="*/ 2 h 887559"/>
              <a:gd name="connsiteX13" fmla="*/ 284018 w 2588326"/>
              <a:gd name="connsiteY13" fmla="*/ 2 h 887559"/>
              <a:gd name="connsiteX14" fmla="*/ 284018 w 2588326"/>
              <a:gd name="connsiteY14" fmla="*/ 106509 h 887559"/>
              <a:gd name="connsiteX15" fmla="*/ 532534 w 2588326"/>
              <a:gd name="connsiteY15" fmla="*/ 355025 h 887559"/>
              <a:gd name="connsiteX16" fmla="*/ 781050 w 2588326"/>
              <a:gd name="connsiteY16" fmla="*/ 106509 h 887559"/>
              <a:gd name="connsiteX17" fmla="*/ 781050 w 2588326"/>
              <a:gd name="connsiteY17" fmla="*/ 2 h 8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88326" h="887559">
                <a:moveTo>
                  <a:pt x="1807276" y="0"/>
                </a:moveTo>
                <a:lnTo>
                  <a:pt x="1807276" y="106507"/>
                </a:lnTo>
                <a:cubicBezTo>
                  <a:pt x="1807276" y="244966"/>
                  <a:pt x="1917333" y="355023"/>
                  <a:pt x="2055792" y="355023"/>
                </a:cubicBezTo>
                <a:cubicBezTo>
                  <a:pt x="2194251" y="355023"/>
                  <a:pt x="2304308" y="244966"/>
                  <a:pt x="2304308" y="106507"/>
                </a:cubicBezTo>
                <a:lnTo>
                  <a:pt x="2304308" y="0"/>
                </a:lnTo>
                <a:lnTo>
                  <a:pt x="2588326" y="0"/>
                </a:lnTo>
                <a:lnTo>
                  <a:pt x="2588326" y="390525"/>
                </a:lnTo>
                <a:lnTo>
                  <a:pt x="2588326" y="497032"/>
                </a:lnTo>
                <a:lnTo>
                  <a:pt x="2588326" y="887559"/>
                </a:lnTo>
                <a:lnTo>
                  <a:pt x="0" y="887559"/>
                </a:lnTo>
                <a:lnTo>
                  <a:pt x="0" y="497034"/>
                </a:lnTo>
                <a:lnTo>
                  <a:pt x="0" y="390525"/>
                </a:lnTo>
                <a:lnTo>
                  <a:pt x="0" y="2"/>
                </a:lnTo>
                <a:lnTo>
                  <a:pt x="284018" y="2"/>
                </a:lnTo>
                <a:lnTo>
                  <a:pt x="284018" y="106509"/>
                </a:lnTo>
                <a:cubicBezTo>
                  <a:pt x="284018" y="244968"/>
                  <a:pt x="394075" y="355025"/>
                  <a:pt x="532534" y="355025"/>
                </a:cubicBezTo>
                <a:cubicBezTo>
                  <a:pt x="670993" y="355025"/>
                  <a:pt x="781050" y="244968"/>
                  <a:pt x="781050" y="106509"/>
                </a:cubicBezTo>
                <a:lnTo>
                  <a:pt x="781050" y="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6858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all" dirty="0">
                <a:solidFill>
                  <a:schemeClr val="bg1"/>
                </a:solidFill>
              </a:rPr>
              <a:t>Day 03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0CE244-6746-7D6C-5504-BDEC5A906D47}"/>
              </a:ext>
            </a:extLst>
          </p:cNvPr>
          <p:cNvSpPr/>
          <p:nvPr/>
        </p:nvSpPr>
        <p:spPr>
          <a:xfrm>
            <a:off x="6450734" y="8363112"/>
            <a:ext cx="159760" cy="319520"/>
          </a:xfrm>
          <a:custGeom>
            <a:avLst/>
            <a:gdLst>
              <a:gd name="connsiteX0" fmla="*/ 106507 w 213013"/>
              <a:gd name="connsiteY0" fmla="*/ 426027 h 426027"/>
              <a:gd name="connsiteX1" fmla="*/ 213014 w 213013"/>
              <a:gd name="connsiteY1" fmla="*/ 319521 h 426027"/>
              <a:gd name="connsiteX2" fmla="*/ 213014 w 213013"/>
              <a:gd name="connsiteY2" fmla="*/ 106507 h 426027"/>
              <a:gd name="connsiteX3" fmla="*/ 106507 w 213013"/>
              <a:gd name="connsiteY3" fmla="*/ 0 h 426027"/>
              <a:gd name="connsiteX4" fmla="*/ 0 w 213013"/>
              <a:gd name="connsiteY4" fmla="*/ 106507 h 426027"/>
              <a:gd name="connsiteX5" fmla="*/ 0 w 213013"/>
              <a:gd name="connsiteY5" fmla="*/ 319521 h 426027"/>
              <a:gd name="connsiteX6" fmla="*/ 106507 w 213013"/>
              <a:gd name="connsiteY6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13" h="426027">
                <a:moveTo>
                  <a:pt x="106507" y="426027"/>
                </a:moveTo>
                <a:cubicBezTo>
                  <a:pt x="166861" y="426027"/>
                  <a:pt x="213014" y="379874"/>
                  <a:pt x="213014" y="319521"/>
                </a:cubicBezTo>
                <a:lnTo>
                  <a:pt x="213014" y="106507"/>
                </a:lnTo>
                <a:cubicBezTo>
                  <a:pt x="213014" y="46153"/>
                  <a:pt x="166861" y="0"/>
                  <a:pt x="106507" y="0"/>
                </a:cubicBezTo>
                <a:cubicBezTo>
                  <a:pt x="46153" y="0"/>
                  <a:pt x="0" y="46153"/>
                  <a:pt x="0" y="106507"/>
                </a:cubicBezTo>
                <a:lnTo>
                  <a:pt x="0" y="319521"/>
                </a:lnTo>
                <a:cubicBezTo>
                  <a:pt x="0" y="379874"/>
                  <a:pt x="46153" y="426027"/>
                  <a:pt x="106507" y="42602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4F5E4D-30F4-7878-9B8B-A9D9A57D1396}"/>
              </a:ext>
            </a:extLst>
          </p:cNvPr>
          <p:cNvSpPr txBox="1"/>
          <p:nvPr/>
        </p:nvSpPr>
        <p:spPr>
          <a:xfrm>
            <a:off x="5201894" y="10084400"/>
            <a:ext cx="1514996" cy="138499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at. </a:t>
            </a:r>
          </a:p>
        </p:txBody>
      </p:sp>
      <p:pic>
        <p:nvPicPr>
          <p:cNvPr id="24" name="Graphic 23" descr="Employee badge with solid fill">
            <a:extLst>
              <a:ext uri="{FF2B5EF4-FFF2-40B4-BE49-F238E27FC236}">
                <a16:creationId xmlns:a16="http://schemas.microsoft.com/office/drawing/2014/main" id="{BBC6CCD2-7DEF-FA0A-9F3F-E8518F200C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626916" y="9172963"/>
            <a:ext cx="664951" cy="664951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4D2600-852F-DCE4-FC86-6A83843D7CDB}"/>
              </a:ext>
            </a:extLst>
          </p:cNvPr>
          <p:cNvSpPr/>
          <p:nvPr/>
        </p:nvSpPr>
        <p:spPr>
          <a:xfrm>
            <a:off x="7447805" y="8363112"/>
            <a:ext cx="159760" cy="319520"/>
          </a:xfrm>
          <a:custGeom>
            <a:avLst/>
            <a:gdLst>
              <a:gd name="connsiteX0" fmla="*/ 106507 w 213013"/>
              <a:gd name="connsiteY0" fmla="*/ 426027 h 426027"/>
              <a:gd name="connsiteX1" fmla="*/ 213014 w 213013"/>
              <a:gd name="connsiteY1" fmla="*/ 319521 h 426027"/>
              <a:gd name="connsiteX2" fmla="*/ 213014 w 213013"/>
              <a:gd name="connsiteY2" fmla="*/ 106507 h 426027"/>
              <a:gd name="connsiteX3" fmla="*/ 106507 w 213013"/>
              <a:gd name="connsiteY3" fmla="*/ 0 h 426027"/>
              <a:gd name="connsiteX4" fmla="*/ 0 w 213013"/>
              <a:gd name="connsiteY4" fmla="*/ 106507 h 426027"/>
              <a:gd name="connsiteX5" fmla="*/ 0 w 213013"/>
              <a:gd name="connsiteY5" fmla="*/ 319521 h 426027"/>
              <a:gd name="connsiteX6" fmla="*/ 106507 w 213013"/>
              <a:gd name="connsiteY6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13" h="426027">
                <a:moveTo>
                  <a:pt x="106507" y="426027"/>
                </a:moveTo>
                <a:cubicBezTo>
                  <a:pt x="166861" y="426027"/>
                  <a:pt x="213014" y="379874"/>
                  <a:pt x="213014" y="319521"/>
                </a:cubicBezTo>
                <a:lnTo>
                  <a:pt x="213014" y="106507"/>
                </a:lnTo>
                <a:cubicBezTo>
                  <a:pt x="213014" y="46153"/>
                  <a:pt x="166861" y="0"/>
                  <a:pt x="106507" y="0"/>
                </a:cubicBezTo>
                <a:cubicBezTo>
                  <a:pt x="46153" y="0"/>
                  <a:pt x="0" y="46153"/>
                  <a:pt x="0" y="106507"/>
                </a:cubicBezTo>
                <a:lnTo>
                  <a:pt x="0" y="319521"/>
                </a:lnTo>
                <a:cubicBezTo>
                  <a:pt x="0" y="379874"/>
                  <a:pt x="46153" y="426027"/>
                  <a:pt x="106507" y="4260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816CB67-7EDB-15E0-D496-A7BE7B9BB7A2}"/>
              </a:ext>
            </a:extLst>
          </p:cNvPr>
          <p:cNvSpPr/>
          <p:nvPr/>
        </p:nvSpPr>
        <p:spPr>
          <a:xfrm>
            <a:off x="7128284" y="9459135"/>
            <a:ext cx="1941245" cy="2108891"/>
          </a:xfrm>
          <a:custGeom>
            <a:avLst/>
            <a:gdLst>
              <a:gd name="connsiteX0" fmla="*/ 0 w 2588326"/>
              <a:gd name="connsiteY0" fmla="*/ 0 h 2811855"/>
              <a:gd name="connsiteX1" fmla="*/ 639041 w 2588326"/>
              <a:gd name="connsiteY1" fmla="*/ 0 h 2811855"/>
              <a:gd name="connsiteX2" fmla="*/ 639041 w 2588326"/>
              <a:gd name="connsiteY2" fmla="*/ 148466 h 2811855"/>
              <a:gd name="connsiteX3" fmla="*/ 148466 w 2588326"/>
              <a:gd name="connsiteY3" fmla="*/ 148466 h 2811855"/>
              <a:gd name="connsiteX4" fmla="*/ 148466 w 2588326"/>
              <a:gd name="connsiteY4" fmla="*/ 2663389 h 2811855"/>
              <a:gd name="connsiteX5" fmla="*/ 2439860 w 2588326"/>
              <a:gd name="connsiteY5" fmla="*/ 2663389 h 2811855"/>
              <a:gd name="connsiteX6" fmla="*/ 2439860 w 2588326"/>
              <a:gd name="connsiteY6" fmla="*/ 148466 h 2811855"/>
              <a:gd name="connsiteX7" fmla="*/ 1949286 w 2588326"/>
              <a:gd name="connsiteY7" fmla="*/ 148466 h 2811855"/>
              <a:gd name="connsiteX8" fmla="*/ 1949286 w 2588326"/>
              <a:gd name="connsiteY8" fmla="*/ 0 h 2811855"/>
              <a:gd name="connsiteX9" fmla="*/ 2588326 w 2588326"/>
              <a:gd name="connsiteY9" fmla="*/ 0 h 2811855"/>
              <a:gd name="connsiteX10" fmla="*/ 2588326 w 2588326"/>
              <a:gd name="connsiteY10" fmla="*/ 2811855 h 2811855"/>
              <a:gd name="connsiteX11" fmla="*/ 0 w 2588326"/>
              <a:gd name="connsiteY11" fmla="*/ 2811855 h 28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88326" h="2811855">
                <a:moveTo>
                  <a:pt x="0" y="0"/>
                </a:moveTo>
                <a:lnTo>
                  <a:pt x="639041" y="0"/>
                </a:lnTo>
                <a:lnTo>
                  <a:pt x="639041" y="148466"/>
                </a:lnTo>
                <a:lnTo>
                  <a:pt x="148466" y="148466"/>
                </a:lnTo>
                <a:lnTo>
                  <a:pt x="148466" y="2663389"/>
                </a:lnTo>
                <a:lnTo>
                  <a:pt x="2439860" y="2663389"/>
                </a:lnTo>
                <a:lnTo>
                  <a:pt x="2439860" y="148466"/>
                </a:lnTo>
                <a:lnTo>
                  <a:pt x="1949286" y="148466"/>
                </a:lnTo>
                <a:lnTo>
                  <a:pt x="1949286" y="0"/>
                </a:lnTo>
                <a:lnTo>
                  <a:pt x="2588326" y="0"/>
                </a:lnTo>
                <a:lnTo>
                  <a:pt x="2588326" y="2811855"/>
                </a:lnTo>
                <a:lnTo>
                  <a:pt x="0" y="281185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C51AC15-BA2B-FFF4-58F4-85DFF957FBBA}"/>
              </a:ext>
            </a:extLst>
          </p:cNvPr>
          <p:cNvSpPr/>
          <p:nvPr/>
        </p:nvSpPr>
        <p:spPr>
          <a:xfrm>
            <a:off x="7128284" y="8522872"/>
            <a:ext cx="1941245" cy="665669"/>
          </a:xfrm>
          <a:custGeom>
            <a:avLst/>
            <a:gdLst>
              <a:gd name="connsiteX0" fmla="*/ 1807276 w 2588326"/>
              <a:gd name="connsiteY0" fmla="*/ 0 h 887559"/>
              <a:gd name="connsiteX1" fmla="*/ 1807276 w 2588326"/>
              <a:gd name="connsiteY1" fmla="*/ 106507 h 887559"/>
              <a:gd name="connsiteX2" fmla="*/ 2055792 w 2588326"/>
              <a:gd name="connsiteY2" fmla="*/ 355023 h 887559"/>
              <a:gd name="connsiteX3" fmla="*/ 2304308 w 2588326"/>
              <a:gd name="connsiteY3" fmla="*/ 106507 h 887559"/>
              <a:gd name="connsiteX4" fmla="*/ 2304308 w 2588326"/>
              <a:gd name="connsiteY4" fmla="*/ 0 h 887559"/>
              <a:gd name="connsiteX5" fmla="*/ 2588326 w 2588326"/>
              <a:gd name="connsiteY5" fmla="*/ 0 h 887559"/>
              <a:gd name="connsiteX6" fmla="*/ 2588326 w 2588326"/>
              <a:gd name="connsiteY6" fmla="*/ 390525 h 887559"/>
              <a:gd name="connsiteX7" fmla="*/ 2588326 w 2588326"/>
              <a:gd name="connsiteY7" fmla="*/ 497032 h 887559"/>
              <a:gd name="connsiteX8" fmla="*/ 2588326 w 2588326"/>
              <a:gd name="connsiteY8" fmla="*/ 887559 h 887559"/>
              <a:gd name="connsiteX9" fmla="*/ 0 w 2588326"/>
              <a:gd name="connsiteY9" fmla="*/ 887559 h 887559"/>
              <a:gd name="connsiteX10" fmla="*/ 0 w 2588326"/>
              <a:gd name="connsiteY10" fmla="*/ 497034 h 887559"/>
              <a:gd name="connsiteX11" fmla="*/ 0 w 2588326"/>
              <a:gd name="connsiteY11" fmla="*/ 390525 h 887559"/>
              <a:gd name="connsiteX12" fmla="*/ 0 w 2588326"/>
              <a:gd name="connsiteY12" fmla="*/ 2 h 887559"/>
              <a:gd name="connsiteX13" fmla="*/ 284018 w 2588326"/>
              <a:gd name="connsiteY13" fmla="*/ 2 h 887559"/>
              <a:gd name="connsiteX14" fmla="*/ 284018 w 2588326"/>
              <a:gd name="connsiteY14" fmla="*/ 106509 h 887559"/>
              <a:gd name="connsiteX15" fmla="*/ 532534 w 2588326"/>
              <a:gd name="connsiteY15" fmla="*/ 355025 h 887559"/>
              <a:gd name="connsiteX16" fmla="*/ 781050 w 2588326"/>
              <a:gd name="connsiteY16" fmla="*/ 106509 h 887559"/>
              <a:gd name="connsiteX17" fmla="*/ 781050 w 2588326"/>
              <a:gd name="connsiteY17" fmla="*/ 2 h 8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88326" h="887559">
                <a:moveTo>
                  <a:pt x="1807276" y="0"/>
                </a:moveTo>
                <a:lnTo>
                  <a:pt x="1807276" y="106507"/>
                </a:lnTo>
                <a:cubicBezTo>
                  <a:pt x="1807276" y="244966"/>
                  <a:pt x="1917333" y="355023"/>
                  <a:pt x="2055792" y="355023"/>
                </a:cubicBezTo>
                <a:cubicBezTo>
                  <a:pt x="2194251" y="355023"/>
                  <a:pt x="2304308" y="244966"/>
                  <a:pt x="2304308" y="106507"/>
                </a:cubicBezTo>
                <a:lnTo>
                  <a:pt x="2304308" y="0"/>
                </a:lnTo>
                <a:lnTo>
                  <a:pt x="2588326" y="0"/>
                </a:lnTo>
                <a:lnTo>
                  <a:pt x="2588326" y="390525"/>
                </a:lnTo>
                <a:lnTo>
                  <a:pt x="2588326" y="497032"/>
                </a:lnTo>
                <a:lnTo>
                  <a:pt x="2588326" y="887559"/>
                </a:lnTo>
                <a:lnTo>
                  <a:pt x="0" y="887559"/>
                </a:lnTo>
                <a:lnTo>
                  <a:pt x="0" y="497034"/>
                </a:lnTo>
                <a:lnTo>
                  <a:pt x="0" y="390525"/>
                </a:lnTo>
                <a:lnTo>
                  <a:pt x="0" y="2"/>
                </a:lnTo>
                <a:lnTo>
                  <a:pt x="284018" y="2"/>
                </a:lnTo>
                <a:lnTo>
                  <a:pt x="284018" y="106509"/>
                </a:lnTo>
                <a:cubicBezTo>
                  <a:pt x="284018" y="244968"/>
                  <a:pt x="394075" y="355025"/>
                  <a:pt x="532534" y="355025"/>
                </a:cubicBezTo>
                <a:cubicBezTo>
                  <a:pt x="670993" y="355025"/>
                  <a:pt x="781050" y="244968"/>
                  <a:pt x="781050" y="106509"/>
                </a:cubicBezTo>
                <a:lnTo>
                  <a:pt x="781050" y="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6858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all" dirty="0">
                <a:solidFill>
                  <a:schemeClr val="bg1"/>
                </a:solidFill>
              </a:rPr>
              <a:t>Day 04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D1EA351-DDE0-C4DC-343B-31750CD002AE}"/>
              </a:ext>
            </a:extLst>
          </p:cNvPr>
          <p:cNvSpPr/>
          <p:nvPr/>
        </p:nvSpPr>
        <p:spPr>
          <a:xfrm>
            <a:off x="8590249" y="8363112"/>
            <a:ext cx="159760" cy="319520"/>
          </a:xfrm>
          <a:custGeom>
            <a:avLst/>
            <a:gdLst>
              <a:gd name="connsiteX0" fmla="*/ 106507 w 213013"/>
              <a:gd name="connsiteY0" fmla="*/ 426027 h 426027"/>
              <a:gd name="connsiteX1" fmla="*/ 213014 w 213013"/>
              <a:gd name="connsiteY1" fmla="*/ 319521 h 426027"/>
              <a:gd name="connsiteX2" fmla="*/ 213014 w 213013"/>
              <a:gd name="connsiteY2" fmla="*/ 106507 h 426027"/>
              <a:gd name="connsiteX3" fmla="*/ 106507 w 213013"/>
              <a:gd name="connsiteY3" fmla="*/ 0 h 426027"/>
              <a:gd name="connsiteX4" fmla="*/ 0 w 213013"/>
              <a:gd name="connsiteY4" fmla="*/ 106507 h 426027"/>
              <a:gd name="connsiteX5" fmla="*/ 0 w 213013"/>
              <a:gd name="connsiteY5" fmla="*/ 319521 h 426027"/>
              <a:gd name="connsiteX6" fmla="*/ 106507 w 213013"/>
              <a:gd name="connsiteY6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13" h="426027">
                <a:moveTo>
                  <a:pt x="106507" y="426027"/>
                </a:moveTo>
                <a:cubicBezTo>
                  <a:pt x="166861" y="426027"/>
                  <a:pt x="213014" y="379874"/>
                  <a:pt x="213014" y="319521"/>
                </a:cubicBezTo>
                <a:lnTo>
                  <a:pt x="213014" y="106507"/>
                </a:lnTo>
                <a:cubicBezTo>
                  <a:pt x="213014" y="46153"/>
                  <a:pt x="166861" y="0"/>
                  <a:pt x="106507" y="0"/>
                </a:cubicBezTo>
                <a:cubicBezTo>
                  <a:pt x="46153" y="0"/>
                  <a:pt x="0" y="46153"/>
                  <a:pt x="0" y="106507"/>
                </a:cubicBezTo>
                <a:lnTo>
                  <a:pt x="0" y="319521"/>
                </a:lnTo>
                <a:cubicBezTo>
                  <a:pt x="0" y="379874"/>
                  <a:pt x="46153" y="426027"/>
                  <a:pt x="106507" y="4260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768C7A-3000-22B6-5D37-71909DCE582A}"/>
              </a:ext>
            </a:extLst>
          </p:cNvPr>
          <p:cNvSpPr txBox="1"/>
          <p:nvPr/>
        </p:nvSpPr>
        <p:spPr>
          <a:xfrm>
            <a:off x="7341409" y="10084400"/>
            <a:ext cx="1514996" cy="138499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at. </a:t>
            </a:r>
          </a:p>
        </p:txBody>
      </p:sp>
      <p:pic>
        <p:nvPicPr>
          <p:cNvPr id="30" name="Graphic 29" descr="Teacher with solid fill">
            <a:extLst>
              <a:ext uri="{FF2B5EF4-FFF2-40B4-BE49-F238E27FC236}">
                <a16:creationId xmlns:a16="http://schemas.microsoft.com/office/drawing/2014/main" id="{2D7E42C0-1E24-D648-8970-B4B84D8393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766431" y="9172963"/>
            <a:ext cx="664951" cy="664951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F41D2D5-A585-8788-8D8A-5BA9094D9FF7}"/>
              </a:ext>
            </a:extLst>
          </p:cNvPr>
          <p:cNvSpPr/>
          <p:nvPr/>
        </p:nvSpPr>
        <p:spPr>
          <a:xfrm>
            <a:off x="9558286" y="8363112"/>
            <a:ext cx="159760" cy="319520"/>
          </a:xfrm>
          <a:custGeom>
            <a:avLst/>
            <a:gdLst>
              <a:gd name="connsiteX0" fmla="*/ 106507 w 213013"/>
              <a:gd name="connsiteY0" fmla="*/ 426027 h 426027"/>
              <a:gd name="connsiteX1" fmla="*/ 213014 w 213013"/>
              <a:gd name="connsiteY1" fmla="*/ 319521 h 426027"/>
              <a:gd name="connsiteX2" fmla="*/ 213014 w 213013"/>
              <a:gd name="connsiteY2" fmla="*/ 106507 h 426027"/>
              <a:gd name="connsiteX3" fmla="*/ 106507 w 213013"/>
              <a:gd name="connsiteY3" fmla="*/ 0 h 426027"/>
              <a:gd name="connsiteX4" fmla="*/ 0 w 213013"/>
              <a:gd name="connsiteY4" fmla="*/ 106507 h 426027"/>
              <a:gd name="connsiteX5" fmla="*/ 0 w 213013"/>
              <a:gd name="connsiteY5" fmla="*/ 319521 h 426027"/>
              <a:gd name="connsiteX6" fmla="*/ 106507 w 213013"/>
              <a:gd name="connsiteY6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13" h="426027">
                <a:moveTo>
                  <a:pt x="106507" y="426027"/>
                </a:moveTo>
                <a:cubicBezTo>
                  <a:pt x="166861" y="426027"/>
                  <a:pt x="213014" y="379874"/>
                  <a:pt x="213014" y="319521"/>
                </a:cubicBezTo>
                <a:lnTo>
                  <a:pt x="213014" y="106507"/>
                </a:lnTo>
                <a:cubicBezTo>
                  <a:pt x="213014" y="46153"/>
                  <a:pt x="166861" y="0"/>
                  <a:pt x="106507" y="0"/>
                </a:cubicBezTo>
                <a:cubicBezTo>
                  <a:pt x="46153" y="0"/>
                  <a:pt x="0" y="46153"/>
                  <a:pt x="0" y="106507"/>
                </a:cubicBezTo>
                <a:lnTo>
                  <a:pt x="0" y="319521"/>
                </a:lnTo>
                <a:cubicBezTo>
                  <a:pt x="0" y="379874"/>
                  <a:pt x="46153" y="426027"/>
                  <a:pt x="106507" y="42602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3AFEFF7-8CC9-5530-1F37-7D7201ACD433}"/>
              </a:ext>
            </a:extLst>
          </p:cNvPr>
          <p:cNvSpPr/>
          <p:nvPr/>
        </p:nvSpPr>
        <p:spPr>
          <a:xfrm>
            <a:off x="9238765" y="9459135"/>
            <a:ext cx="1941245" cy="2108891"/>
          </a:xfrm>
          <a:custGeom>
            <a:avLst/>
            <a:gdLst>
              <a:gd name="connsiteX0" fmla="*/ 0 w 2588326"/>
              <a:gd name="connsiteY0" fmla="*/ 0 h 2811855"/>
              <a:gd name="connsiteX1" fmla="*/ 639041 w 2588326"/>
              <a:gd name="connsiteY1" fmla="*/ 0 h 2811855"/>
              <a:gd name="connsiteX2" fmla="*/ 639041 w 2588326"/>
              <a:gd name="connsiteY2" fmla="*/ 148466 h 2811855"/>
              <a:gd name="connsiteX3" fmla="*/ 148466 w 2588326"/>
              <a:gd name="connsiteY3" fmla="*/ 148466 h 2811855"/>
              <a:gd name="connsiteX4" fmla="*/ 148466 w 2588326"/>
              <a:gd name="connsiteY4" fmla="*/ 2663389 h 2811855"/>
              <a:gd name="connsiteX5" fmla="*/ 2439860 w 2588326"/>
              <a:gd name="connsiteY5" fmla="*/ 2663389 h 2811855"/>
              <a:gd name="connsiteX6" fmla="*/ 2439860 w 2588326"/>
              <a:gd name="connsiteY6" fmla="*/ 148466 h 2811855"/>
              <a:gd name="connsiteX7" fmla="*/ 1949286 w 2588326"/>
              <a:gd name="connsiteY7" fmla="*/ 148466 h 2811855"/>
              <a:gd name="connsiteX8" fmla="*/ 1949286 w 2588326"/>
              <a:gd name="connsiteY8" fmla="*/ 0 h 2811855"/>
              <a:gd name="connsiteX9" fmla="*/ 2588326 w 2588326"/>
              <a:gd name="connsiteY9" fmla="*/ 0 h 2811855"/>
              <a:gd name="connsiteX10" fmla="*/ 2588326 w 2588326"/>
              <a:gd name="connsiteY10" fmla="*/ 2811855 h 2811855"/>
              <a:gd name="connsiteX11" fmla="*/ 0 w 2588326"/>
              <a:gd name="connsiteY11" fmla="*/ 2811855 h 28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88326" h="2811855">
                <a:moveTo>
                  <a:pt x="0" y="0"/>
                </a:moveTo>
                <a:lnTo>
                  <a:pt x="639041" y="0"/>
                </a:lnTo>
                <a:lnTo>
                  <a:pt x="639041" y="148466"/>
                </a:lnTo>
                <a:lnTo>
                  <a:pt x="148466" y="148466"/>
                </a:lnTo>
                <a:lnTo>
                  <a:pt x="148466" y="2663389"/>
                </a:lnTo>
                <a:lnTo>
                  <a:pt x="2439860" y="2663389"/>
                </a:lnTo>
                <a:lnTo>
                  <a:pt x="2439860" y="148466"/>
                </a:lnTo>
                <a:lnTo>
                  <a:pt x="1949286" y="148466"/>
                </a:lnTo>
                <a:lnTo>
                  <a:pt x="1949286" y="0"/>
                </a:lnTo>
                <a:lnTo>
                  <a:pt x="2588326" y="0"/>
                </a:lnTo>
                <a:lnTo>
                  <a:pt x="2588326" y="2811855"/>
                </a:lnTo>
                <a:lnTo>
                  <a:pt x="0" y="281185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B3FF867-F74B-B2C3-E4E1-0EE101620D89}"/>
              </a:ext>
            </a:extLst>
          </p:cNvPr>
          <p:cNvSpPr/>
          <p:nvPr/>
        </p:nvSpPr>
        <p:spPr>
          <a:xfrm>
            <a:off x="9238765" y="8522872"/>
            <a:ext cx="1941245" cy="665669"/>
          </a:xfrm>
          <a:custGeom>
            <a:avLst/>
            <a:gdLst>
              <a:gd name="connsiteX0" fmla="*/ 1807276 w 2588326"/>
              <a:gd name="connsiteY0" fmla="*/ 0 h 887559"/>
              <a:gd name="connsiteX1" fmla="*/ 1807276 w 2588326"/>
              <a:gd name="connsiteY1" fmla="*/ 106507 h 887559"/>
              <a:gd name="connsiteX2" fmla="*/ 2055792 w 2588326"/>
              <a:gd name="connsiteY2" fmla="*/ 355023 h 887559"/>
              <a:gd name="connsiteX3" fmla="*/ 2304308 w 2588326"/>
              <a:gd name="connsiteY3" fmla="*/ 106507 h 887559"/>
              <a:gd name="connsiteX4" fmla="*/ 2304308 w 2588326"/>
              <a:gd name="connsiteY4" fmla="*/ 0 h 887559"/>
              <a:gd name="connsiteX5" fmla="*/ 2588326 w 2588326"/>
              <a:gd name="connsiteY5" fmla="*/ 0 h 887559"/>
              <a:gd name="connsiteX6" fmla="*/ 2588326 w 2588326"/>
              <a:gd name="connsiteY6" fmla="*/ 390525 h 887559"/>
              <a:gd name="connsiteX7" fmla="*/ 2588326 w 2588326"/>
              <a:gd name="connsiteY7" fmla="*/ 497032 h 887559"/>
              <a:gd name="connsiteX8" fmla="*/ 2588326 w 2588326"/>
              <a:gd name="connsiteY8" fmla="*/ 887559 h 887559"/>
              <a:gd name="connsiteX9" fmla="*/ 0 w 2588326"/>
              <a:gd name="connsiteY9" fmla="*/ 887559 h 887559"/>
              <a:gd name="connsiteX10" fmla="*/ 0 w 2588326"/>
              <a:gd name="connsiteY10" fmla="*/ 497034 h 887559"/>
              <a:gd name="connsiteX11" fmla="*/ 0 w 2588326"/>
              <a:gd name="connsiteY11" fmla="*/ 390525 h 887559"/>
              <a:gd name="connsiteX12" fmla="*/ 0 w 2588326"/>
              <a:gd name="connsiteY12" fmla="*/ 2 h 887559"/>
              <a:gd name="connsiteX13" fmla="*/ 284018 w 2588326"/>
              <a:gd name="connsiteY13" fmla="*/ 2 h 887559"/>
              <a:gd name="connsiteX14" fmla="*/ 284018 w 2588326"/>
              <a:gd name="connsiteY14" fmla="*/ 106509 h 887559"/>
              <a:gd name="connsiteX15" fmla="*/ 532534 w 2588326"/>
              <a:gd name="connsiteY15" fmla="*/ 355025 h 887559"/>
              <a:gd name="connsiteX16" fmla="*/ 781050 w 2588326"/>
              <a:gd name="connsiteY16" fmla="*/ 106509 h 887559"/>
              <a:gd name="connsiteX17" fmla="*/ 781050 w 2588326"/>
              <a:gd name="connsiteY17" fmla="*/ 2 h 8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88326" h="887559">
                <a:moveTo>
                  <a:pt x="1807276" y="0"/>
                </a:moveTo>
                <a:lnTo>
                  <a:pt x="1807276" y="106507"/>
                </a:lnTo>
                <a:cubicBezTo>
                  <a:pt x="1807276" y="244966"/>
                  <a:pt x="1917333" y="355023"/>
                  <a:pt x="2055792" y="355023"/>
                </a:cubicBezTo>
                <a:cubicBezTo>
                  <a:pt x="2194251" y="355023"/>
                  <a:pt x="2304308" y="244966"/>
                  <a:pt x="2304308" y="106507"/>
                </a:cubicBezTo>
                <a:lnTo>
                  <a:pt x="2304308" y="0"/>
                </a:lnTo>
                <a:lnTo>
                  <a:pt x="2588326" y="0"/>
                </a:lnTo>
                <a:lnTo>
                  <a:pt x="2588326" y="390525"/>
                </a:lnTo>
                <a:lnTo>
                  <a:pt x="2588326" y="497032"/>
                </a:lnTo>
                <a:lnTo>
                  <a:pt x="2588326" y="887559"/>
                </a:lnTo>
                <a:lnTo>
                  <a:pt x="0" y="887559"/>
                </a:lnTo>
                <a:lnTo>
                  <a:pt x="0" y="497034"/>
                </a:lnTo>
                <a:lnTo>
                  <a:pt x="0" y="390525"/>
                </a:lnTo>
                <a:lnTo>
                  <a:pt x="0" y="2"/>
                </a:lnTo>
                <a:lnTo>
                  <a:pt x="284018" y="2"/>
                </a:lnTo>
                <a:lnTo>
                  <a:pt x="284018" y="106509"/>
                </a:lnTo>
                <a:cubicBezTo>
                  <a:pt x="284018" y="244968"/>
                  <a:pt x="394075" y="355025"/>
                  <a:pt x="532534" y="355025"/>
                </a:cubicBezTo>
                <a:cubicBezTo>
                  <a:pt x="670993" y="355025"/>
                  <a:pt x="781050" y="244968"/>
                  <a:pt x="781050" y="106509"/>
                </a:cubicBezTo>
                <a:lnTo>
                  <a:pt x="781050" y="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6858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all" dirty="0">
                <a:solidFill>
                  <a:schemeClr val="bg1"/>
                </a:solidFill>
              </a:rPr>
              <a:t>Day 05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21AFBD6-5BD7-D5B1-0E32-0D54FA30953D}"/>
              </a:ext>
            </a:extLst>
          </p:cNvPr>
          <p:cNvSpPr/>
          <p:nvPr/>
        </p:nvSpPr>
        <p:spPr>
          <a:xfrm>
            <a:off x="10700730" y="8363112"/>
            <a:ext cx="159760" cy="319520"/>
          </a:xfrm>
          <a:custGeom>
            <a:avLst/>
            <a:gdLst>
              <a:gd name="connsiteX0" fmla="*/ 106507 w 213013"/>
              <a:gd name="connsiteY0" fmla="*/ 426027 h 426027"/>
              <a:gd name="connsiteX1" fmla="*/ 213014 w 213013"/>
              <a:gd name="connsiteY1" fmla="*/ 319521 h 426027"/>
              <a:gd name="connsiteX2" fmla="*/ 213014 w 213013"/>
              <a:gd name="connsiteY2" fmla="*/ 106507 h 426027"/>
              <a:gd name="connsiteX3" fmla="*/ 106507 w 213013"/>
              <a:gd name="connsiteY3" fmla="*/ 0 h 426027"/>
              <a:gd name="connsiteX4" fmla="*/ 0 w 213013"/>
              <a:gd name="connsiteY4" fmla="*/ 106507 h 426027"/>
              <a:gd name="connsiteX5" fmla="*/ 0 w 213013"/>
              <a:gd name="connsiteY5" fmla="*/ 319521 h 426027"/>
              <a:gd name="connsiteX6" fmla="*/ 106507 w 213013"/>
              <a:gd name="connsiteY6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13" h="426027">
                <a:moveTo>
                  <a:pt x="106507" y="426027"/>
                </a:moveTo>
                <a:cubicBezTo>
                  <a:pt x="166861" y="426027"/>
                  <a:pt x="213014" y="379874"/>
                  <a:pt x="213014" y="319521"/>
                </a:cubicBezTo>
                <a:lnTo>
                  <a:pt x="213014" y="106507"/>
                </a:lnTo>
                <a:cubicBezTo>
                  <a:pt x="213014" y="46153"/>
                  <a:pt x="166861" y="0"/>
                  <a:pt x="106507" y="0"/>
                </a:cubicBezTo>
                <a:cubicBezTo>
                  <a:pt x="46153" y="0"/>
                  <a:pt x="0" y="46153"/>
                  <a:pt x="0" y="106507"/>
                </a:cubicBezTo>
                <a:lnTo>
                  <a:pt x="0" y="319521"/>
                </a:lnTo>
                <a:cubicBezTo>
                  <a:pt x="0" y="379874"/>
                  <a:pt x="46153" y="426027"/>
                  <a:pt x="106507" y="42602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C01239-CE8F-D003-3D48-41ED3DA55867}"/>
              </a:ext>
            </a:extLst>
          </p:cNvPr>
          <p:cNvSpPr txBox="1"/>
          <p:nvPr/>
        </p:nvSpPr>
        <p:spPr>
          <a:xfrm>
            <a:off x="9451890" y="10084400"/>
            <a:ext cx="1514996" cy="138499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at. </a:t>
            </a:r>
          </a:p>
        </p:txBody>
      </p:sp>
      <p:pic>
        <p:nvPicPr>
          <p:cNvPr id="36" name="Graphic 35" descr="Address Book with solid fill">
            <a:extLst>
              <a:ext uri="{FF2B5EF4-FFF2-40B4-BE49-F238E27FC236}">
                <a16:creationId xmlns:a16="http://schemas.microsoft.com/office/drawing/2014/main" id="{7044C441-216F-408A-1320-C158C1E481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876912" y="9172963"/>
            <a:ext cx="664951" cy="66495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42BFBD2-463A-B56E-5BE2-608664A6DD41}"/>
              </a:ext>
            </a:extLst>
          </p:cNvPr>
          <p:cNvSpPr txBox="1"/>
          <p:nvPr/>
        </p:nvSpPr>
        <p:spPr>
          <a:xfrm>
            <a:off x="930568" y="9814808"/>
            <a:ext cx="1514996" cy="30777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Oriantation Day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88B219-D5F0-6D9C-91AF-C6D220018ED5}"/>
              </a:ext>
            </a:extLst>
          </p:cNvPr>
          <p:cNvSpPr txBox="1"/>
          <p:nvPr/>
        </p:nvSpPr>
        <p:spPr>
          <a:xfrm>
            <a:off x="7362717" y="9811787"/>
            <a:ext cx="1514996" cy="30777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 Day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F91A94-7A1C-2EC1-9204-FEBB56CDF3D2}"/>
              </a:ext>
            </a:extLst>
          </p:cNvPr>
          <p:cNvSpPr txBox="1"/>
          <p:nvPr/>
        </p:nvSpPr>
        <p:spPr>
          <a:xfrm>
            <a:off x="3078500" y="9812608"/>
            <a:ext cx="1514996" cy="30777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Excel Day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5672A8-244E-8011-7A61-8D7381ABA68D}"/>
              </a:ext>
            </a:extLst>
          </p:cNvPr>
          <p:cNvSpPr txBox="1"/>
          <p:nvPr/>
        </p:nvSpPr>
        <p:spPr>
          <a:xfrm>
            <a:off x="5201893" y="9813806"/>
            <a:ext cx="1514996" cy="30777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Personal Day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77B3B9-80D5-049E-2F1F-A863530B309E}"/>
              </a:ext>
            </a:extLst>
          </p:cNvPr>
          <p:cNvSpPr txBox="1"/>
          <p:nvPr/>
        </p:nvSpPr>
        <p:spPr>
          <a:xfrm>
            <a:off x="9350622" y="9811787"/>
            <a:ext cx="1736002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Business process Day </a:t>
            </a:r>
          </a:p>
        </p:txBody>
      </p:sp>
      <p:pic>
        <p:nvPicPr>
          <p:cNvPr id="42" name="Google Shape;998;p76">
            <a:extLst>
              <a:ext uri="{FF2B5EF4-FFF2-40B4-BE49-F238E27FC236}">
                <a16:creationId xmlns:a16="http://schemas.microsoft.com/office/drawing/2014/main" id="{EAC6BEB8-DDD4-AD71-35F5-9BAC993C477C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l="3338" t="28463" r="2888" b="13565"/>
          <a:stretch/>
        </p:blipFill>
        <p:spPr>
          <a:xfrm>
            <a:off x="4532757" y="12115108"/>
            <a:ext cx="2828924" cy="38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819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FC99-FE39-6393-1317-09D3A437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866" y="745884"/>
            <a:ext cx="10272000" cy="763600"/>
          </a:xfrm>
        </p:spPr>
        <p:txBody>
          <a:bodyPr/>
          <a:lstStyle/>
          <a:p>
            <a:pPr algn="ctr"/>
            <a:r>
              <a:rPr lang="en-US" sz="3600" dirty="0"/>
              <a:t>First week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644FCCA-5215-E23E-6FBC-233F7FBF287D}"/>
              </a:ext>
            </a:extLst>
          </p:cNvPr>
          <p:cNvSpPr/>
          <p:nvPr/>
        </p:nvSpPr>
        <p:spPr>
          <a:xfrm>
            <a:off x="1272751" y="1979504"/>
            <a:ext cx="159760" cy="319520"/>
          </a:xfrm>
          <a:custGeom>
            <a:avLst/>
            <a:gdLst>
              <a:gd name="connsiteX0" fmla="*/ 106507 w 213013"/>
              <a:gd name="connsiteY0" fmla="*/ 426027 h 426027"/>
              <a:gd name="connsiteX1" fmla="*/ 213014 w 213013"/>
              <a:gd name="connsiteY1" fmla="*/ 319521 h 426027"/>
              <a:gd name="connsiteX2" fmla="*/ 213014 w 213013"/>
              <a:gd name="connsiteY2" fmla="*/ 106507 h 426027"/>
              <a:gd name="connsiteX3" fmla="*/ 106507 w 213013"/>
              <a:gd name="connsiteY3" fmla="*/ 0 h 426027"/>
              <a:gd name="connsiteX4" fmla="*/ 0 w 213013"/>
              <a:gd name="connsiteY4" fmla="*/ 106507 h 426027"/>
              <a:gd name="connsiteX5" fmla="*/ 0 w 213013"/>
              <a:gd name="connsiteY5" fmla="*/ 319521 h 426027"/>
              <a:gd name="connsiteX6" fmla="*/ 106507 w 213013"/>
              <a:gd name="connsiteY6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13" h="426027">
                <a:moveTo>
                  <a:pt x="106507" y="426027"/>
                </a:moveTo>
                <a:cubicBezTo>
                  <a:pt x="166861" y="426027"/>
                  <a:pt x="213014" y="379874"/>
                  <a:pt x="213014" y="319521"/>
                </a:cubicBezTo>
                <a:lnTo>
                  <a:pt x="213014" y="106507"/>
                </a:lnTo>
                <a:cubicBezTo>
                  <a:pt x="213014" y="46153"/>
                  <a:pt x="166861" y="0"/>
                  <a:pt x="106507" y="0"/>
                </a:cubicBezTo>
                <a:cubicBezTo>
                  <a:pt x="46153" y="0"/>
                  <a:pt x="0" y="46153"/>
                  <a:pt x="0" y="106507"/>
                </a:cubicBezTo>
                <a:lnTo>
                  <a:pt x="0" y="319521"/>
                </a:lnTo>
                <a:cubicBezTo>
                  <a:pt x="0" y="379874"/>
                  <a:pt x="46153" y="426027"/>
                  <a:pt x="106507" y="426027"/>
                </a:cubicBezTo>
                <a:close/>
              </a:path>
            </a:pathLst>
          </a:custGeom>
          <a:solidFill>
            <a:schemeClr val="accent1"/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A294135-134A-58B5-5541-8A567DAEA88F}"/>
              </a:ext>
            </a:extLst>
          </p:cNvPr>
          <p:cNvSpPr/>
          <p:nvPr/>
        </p:nvSpPr>
        <p:spPr>
          <a:xfrm>
            <a:off x="953230" y="3075527"/>
            <a:ext cx="1941245" cy="2108891"/>
          </a:xfrm>
          <a:custGeom>
            <a:avLst/>
            <a:gdLst>
              <a:gd name="connsiteX0" fmla="*/ 0 w 2588326"/>
              <a:gd name="connsiteY0" fmla="*/ 0 h 2811855"/>
              <a:gd name="connsiteX1" fmla="*/ 639041 w 2588326"/>
              <a:gd name="connsiteY1" fmla="*/ 0 h 2811855"/>
              <a:gd name="connsiteX2" fmla="*/ 639041 w 2588326"/>
              <a:gd name="connsiteY2" fmla="*/ 148466 h 2811855"/>
              <a:gd name="connsiteX3" fmla="*/ 148466 w 2588326"/>
              <a:gd name="connsiteY3" fmla="*/ 148466 h 2811855"/>
              <a:gd name="connsiteX4" fmla="*/ 148466 w 2588326"/>
              <a:gd name="connsiteY4" fmla="*/ 2663389 h 2811855"/>
              <a:gd name="connsiteX5" fmla="*/ 2439860 w 2588326"/>
              <a:gd name="connsiteY5" fmla="*/ 2663389 h 2811855"/>
              <a:gd name="connsiteX6" fmla="*/ 2439860 w 2588326"/>
              <a:gd name="connsiteY6" fmla="*/ 148466 h 2811855"/>
              <a:gd name="connsiteX7" fmla="*/ 1949286 w 2588326"/>
              <a:gd name="connsiteY7" fmla="*/ 148466 h 2811855"/>
              <a:gd name="connsiteX8" fmla="*/ 1949286 w 2588326"/>
              <a:gd name="connsiteY8" fmla="*/ 0 h 2811855"/>
              <a:gd name="connsiteX9" fmla="*/ 2588326 w 2588326"/>
              <a:gd name="connsiteY9" fmla="*/ 0 h 2811855"/>
              <a:gd name="connsiteX10" fmla="*/ 2588326 w 2588326"/>
              <a:gd name="connsiteY10" fmla="*/ 2811855 h 2811855"/>
              <a:gd name="connsiteX11" fmla="*/ 0 w 2588326"/>
              <a:gd name="connsiteY11" fmla="*/ 2811855 h 28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88326" h="2811855">
                <a:moveTo>
                  <a:pt x="0" y="0"/>
                </a:moveTo>
                <a:lnTo>
                  <a:pt x="639041" y="0"/>
                </a:lnTo>
                <a:lnTo>
                  <a:pt x="639041" y="148466"/>
                </a:lnTo>
                <a:lnTo>
                  <a:pt x="148466" y="148466"/>
                </a:lnTo>
                <a:lnTo>
                  <a:pt x="148466" y="2663389"/>
                </a:lnTo>
                <a:lnTo>
                  <a:pt x="2439860" y="2663389"/>
                </a:lnTo>
                <a:lnTo>
                  <a:pt x="2439860" y="148466"/>
                </a:lnTo>
                <a:lnTo>
                  <a:pt x="1949286" y="148466"/>
                </a:lnTo>
                <a:lnTo>
                  <a:pt x="1949286" y="0"/>
                </a:lnTo>
                <a:lnTo>
                  <a:pt x="2588326" y="0"/>
                </a:lnTo>
                <a:lnTo>
                  <a:pt x="2588326" y="2811855"/>
                </a:lnTo>
                <a:lnTo>
                  <a:pt x="0" y="2811855"/>
                </a:lnTo>
                <a:close/>
              </a:path>
            </a:pathLst>
          </a:custGeom>
          <a:solidFill>
            <a:schemeClr val="accent1"/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442C169-6A31-766E-19F6-283D096FE62E}"/>
              </a:ext>
            </a:extLst>
          </p:cNvPr>
          <p:cNvSpPr/>
          <p:nvPr/>
        </p:nvSpPr>
        <p:spPr>
          <a:xfrm>
            <a:off x="953230" y="2139264"/>
            <a:ext cx="1941245" cy="665669"/>
          </a:xfrm>
          <a:custGeom>
            <a:avLst/>
            <a:gdLst>
              <a:gd name="connsiteX0" fmla="*/ 1807276 w 2588326"/>
              <a:gd name="connsiteY0" fmla="*/ 0 h 887559"/>
              <a:gd name="connsiteX1" fmla="*/ 1807276 w 2588326"/>
              <a:gd name="connsiteY1" fmla="*/ 106507 h 887559"/>
              <a:gd name="connsiteX2" fmla="*/ 2055792 w 2588326"/>
              <a:gd name="connsiteY2" fmla="*/ 355023 h 887559"/>
              <a:gd name="connsiteX3" fmla="*/ 2304308 w 2588326"/>
              <a:gd name="connsiteY3" fmla="*/ 106507 h 887559"/>
              <a:gd name="connsiteX4" fmla="*/ 2304308 w 2588326"/>
              <a:gd name="connsiteY4" fmla="*/ 0 h 887559"/>
              <a:gd name="connsiteX5" fmla="*/ 2588326 w 2588326"/>
              <a:gd name="connsiteY5" fmla="*/ 0 h 887559"/>
              <a:gd name="connsiteX6" fmla="*/ 2588326 w 2588326"/>
              <a:gd name="connsiteY6" fmla="*/ 390525 h 887559"/>
              <a:gd name="connsiteX7" fmla="*/ 2588326 w 2588326"/>
              <a:gd name="connsiteY7" fmla="*/ 497032 h 887559"/>
              <a:gd name="connsiteX8" fmla="*/ 2588326 w 2588326"/>
              <a:gd name="connsiteY8" fmla="*/ 887559 h 887559"/>
              <a:gd name="connsiteX9" fmla="*/ 0 w 2588326"/>
              <a:gd name="connsiteY9" fmla="*/ 887559 h 887559"/>
              <a:gd name="connsiteX10" fmla="*/ 0 w 2588326"/>
              <a:gd name="connsiteY10" fmla="*/ 497034 h 887559"/>
              <a:gd name="connsiteX11" fmla="*/ 0 w 2588326"/>
              <a:gd name="connsiteY11" fmla="*/ 390525 h 887559"/>
              <a:gd name="connsiteX12" fmla="*/ 0 w 2588326"/>
              <a:gd name="connsiteY12" fmla="*/ 2 h 887559"/>
              <a:gd name="connsiteX13" fmla="*/ 284018 w 2588326"/>
              <a:gd name="connsiteY13" fmla="*/ 2 h 887559"/>
              <a:gd name="connsiteX14" fmla="*/ 284018 w 2588326"/>
              <a:gd name="connsiteY14" fmla="*/ 106509 h 887559"/>
              <a:gd name="connsiteX15" fmla="*/ 532534 w 2588326"/>
              <a:gd name="connsiteY15" fmla="*/ 355025 h 887559"/>
              <a:gd name="connsiteX16" fmla="*/ 781050 w 2588326"/>
              <a:gd name="connsiteY16" fmla="*/ 106509 h 887559"/>
              <a:gd name="connsiteX17" fmla="*/ 781050 w 2588326"/>
              <a:gd name="connsiteY17" fmla="*/ 2 h 8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88326" h="887559">
                <a:moveTo>
                  <a:pt x="1807276" y="0"/>
                </a:moveTo>
                <a:lnTo>
                  <a:pt x="1807276" y="106507"/>
                </a:lnTo>
                <a:cubicBezTo>
                  <a:pt x="1807276" y="244966"/>
                  <a:pt x="1917333" y="355023"/>
                  <a:pt x="2055792" y="355023"/>
                </a:cubicBezTo>
                <a:cubicBezTo>
                  <a:pt x="2194251" y="355023"/>
                  <a:pt x="2304308" y="244966"/>
                  <a:pt x="2304308" y="106507"/>
                </a:cubicBezTo>
                <a:lnTo>
                  <a:pt x="2304308" y="0"/>
                </a:lnTo>
                <a:lnTo>
                  <a:pt x="2588326" y="0"/>
                </a:lnTo>
                <a:lnTo>
                  <a:pt x="2588326" y="390525"/>
                </a:lnTo>
                <a:lnTo>
                  <a:pt x="2588326" y="497032"/>
                </a:lnTo>
                <a:lnTo>
                  <a:pt x="2588326" y="887559"/>
                </a:lnTo>
                <a:lnTo>
                  <a:pt x="0" y="887559"/>
                </a:lnTo>
                <a:lnTo>
                  <a:pt x="0" y="497034"/>
                </a:lnTo>
                <a:lnTo>
                  <a:pt x="0" y="390525"/>
                </a:lnTo>
                <a:lnTo>
                  <a:pt x="0" y="2"/>
                </a:lnTo>
                <a:lnTo>
                  <a:pt x="284018" y="2"/>
                </a:lnTo>
                <a:lnTo>
                  <a:pt x="284018" y="106509"/>
                </a:lnTo>
                <a:cubicBezTo>
                  <a:pt x="284018" y="244968"/>
                  <a:pt x="394075" y="355025"/>
                  <a:pt x="532534" y="355025"/>
                </a:cubicBezTo>
                <a:cubicBezTo>
                  <a:pt x="670993" y="355025"/>
                  <a:pt x="781050" y="244968"/>
                  <a:pt x="781050" y="106509"/>
                </a:cubicBezTo>
                <a:lnTo>
                  <a:pt x="781050" y="2"/>
                </a:lnTo>
                <a:close/>
              </a:path>
            </a:pathLst>
          </a:custGeom>
          <a:solidFill>
            <a:schemeClr val="accent1"/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6858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all" dirty="0">
                <a:solidFill>
                  <a:schemeClr val="bg1"/>
                </a:solidFill>
              </a:rPr>
              <a:t>Day 01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9738FBD-5E0B-3F4A-5BC9-2B7AFC457525}"/>
              </a:ext>
            </a:extLst>
          </p:cNvPr>
          <p:cNvSpPr/>
          <p:nvPr/>
        </p:nvSpPr>
        <p:spPr>
          <a:xfrm>
            <a:off x="2415195" y="1979504"/>
            <a:ext cx="159760" cy="319520"/>
          </a:xfrm>
          <a:custGeom>
            <a:avLst/>
            <a:gdLst>
              <a:gd name="connsiteX0" fmla="*/ 106507 w 213013"/>
              <a:gd name="connsiteY0" fmla="*/ 426027 h 426027"/>
              <a:gd name="connsiteX1" fmla="*/ 213014 w 213013"/>
              <a:gd name="connsiteY1" fmla="*/ 319521 h 426027"/>
              <a:gd name="connsiteX2" fmla="*/ 213014 w 213013"/>
              <a:gd name="connsiteY2" fmla="*/ 106507 h 426027"/>
              <a:gd name="connsiteX3" fmla="*/ 106507 w 213013"/>
              <a:gd name="connsiteY3" fmla="*/ 0 h 426027"/>
              <a:gd name="connsiteX4" fmla="*/ 0 w 213013"/>
              <a:gd name="connsiteY4" fmla="*/ 106507 h 426027"/>
              <a:gd name="connsiteX5" fmla="*/ 0 w 213013"/>
              <a:gd name="connsiteY5" fmla="*/ 319521 h 426027"/>
              <a:gd name="connsiteX6" fmla="*/ 106507 w 213013"/>
              <a:gd name="connsiteY6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13" h="426027">
                <a:moveTo>
                  <a:pt x="106507" y="426027"/>
                </a:moveTo>
                <a:cubicBezTo>
                  <a:pt x="166861" y="426027"/>
                  <a:pt x="213014" y="379874"/>
                  <a:pt x="213014" y="319521"/>
                </a:cubicBezTo>
                <a:lnTo>
                  <a:pt x="213014" y="106507"/>
                </a:lnTo>
                <a:cubicBezTo>
                  <a:pt x="213014" y="46153"/>
                  <a:pt x="166861" y="0"/>
                  <a:pt x="106507" y="0"/>
                </a:cubicBezTo>
                <a:cubicBezTo>
                  <a:pt x="46153" y="0"/>
                  <a:pt x="0" y="46153"/>
                  <a:pt x="0" y="106507"/>
                </a:cubicBezTo>
                <a:lnTo>
                  <a:pt x="0" y="319521"/>
                </a:lnTo>
                <a:cubicBezTo>
                  <a:pt x="0" y="379874"/>
                  <a:pt x="46153" y="426027"/>
                  <a:pt x="106507" y="426027"/>
                </a:cubicBezTo>
                <a:close/>
              </a:path>
            </a:pathLst>
          </a:custGeom>
          <a:solidFill>
            <a:schemeClr val="accent1"/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9141F-0F5E-4498-8BCD-D28194D49C7F}"/>
              </a:ext>
            </a:extLst>
          </p:cNvPr>
          <p:cNvSpPr txBox="1"/>
          <p:nvPr/>
        </p:nvSpPr>
        <p:spPr>
          <a:xfrm>
            <a:off x="1141083" y="3891637"/>
            <a:ext cx="158401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Know the history of the company</a:t>
            </a:r>
          </a:p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Know the safety procedure in the company </a:t>
            </a:r>
          </a:p>
        </p:txBody>
      </p:sp>
      <p:pic>
        <p:nvPicPr>
          <p:cNvPr id="10" name="Graphic 9" descr="Postit Notes 3 with solid fill">
            <a:extLst>
              <a:ext uri="{FF2B5EF4-FFF2-40B4-BE49-F238E27FC236}">
                <a16:creationId xmlns:a16="http://schemas.microsoft.com/office/drawing/2014/main" id="{C410A0E9-BA45-52CF-5533-8959BF522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91377" y="2789355"/>
            <a:ext cx="664951" cy="664951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4C29D1F-D8E2-FECA-F2E0-B48725F4862D}"/>
              </a:ext>
            </a:extLst>
          </p:cNvPr>
          <p:cNvSpPr/>
          <p:nvPr/>
        </p:nvSpPr>
        <p:spPr>
          <a:xfrm>
            <a:off x="3412264" y="1979504"/>
            <a:ext cx="159760" cy="319520"/>
          </a:xfrm>
          <a:custGeom>
            <a:avLst/>
            <a:gdLst>
              <a:gd name="connsiteX0" fmla="*/ 106507 w 213013"/>
              <a:gd name="connsiteY0" fmla="*/ 426027 h 426027"/>
              <a:gd name="connsiteX1" fmla="*/ 213014 w 213013"/>
              <a:gd name="connsiteY1" fmla="*/ 319521 h 426027"/>
              <a:gd name="connsiteX2" fmla="*/ 213014 w 213013"/>
              <a:gd name="connsiteY2" fmla="*/ 106507 h 426027"/>
              <a:gd name="connsiteX3" fmla="*/ 106507 w 213013"/>
              <a:gd name="connsiteY3" fmla="*/ 0 h 426027"/>
              <a:gd name="connsiteX4" fmla="*/ 0 w 213013"/>
              <a:gd name="connsiteY4" fmla="*/ 106507 h 426027"/>
              <a:gd name="connsiteX5" fmla="*/ 0 w 213013"/>
              <a:gd name="connsiteY5" fmla="*/ 319521 h 426027"/>
              <a:gd name="connsiteX6" fmla="*/ 106507 w 213013"/>
              <a:gd name="connsiteY6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13" h="426027">
                <a:moveTo>
                  <a:pt x="106507" y="426027"/>
                </a:moveTo>
                <a:cubicBezTo>
                  <a:pt x="166861" y="426027"/>
                  <a:pt x="213014" y="379874"/>
                  <a:pt x="213014" y="319521"/>
                </a:cubicBezTo>
                <a:lnTo>
                  <a:pt x="213014" y="106507"/>
                </a:lnTo>
                <a:cubicBezTo>
                  <a:pt x="213014" y="46153"/>
                  <a:pt x="166861" y="0"/>
                  <a:pt x="106507" y="0"/>
                </a:cubicBezTo>
                <a:cubicBezTo>
                  <a:pt x="46153" y="0"/>
                  <a:pt x="0" y="46153"/>
                  <a:pt x="0" y="106507"/>
                </a:cubicBezTo>
                <a:lnTo>
                  <a:pt x="0" y="319521"/>
                </a:lnTo>
                <a:cubicBezTo>
                  <a:pt x="0" y="379874"/>
                  <a:pt x="46153" y="426027"/>
                  <a:pt x="106507" y="426027"/>
                </a:cubicBezTo>
                <a:close/>
              </a:path>
            </a:pathLst>
          </a:custGeom>
          <a:solidFill>
            <a:schemeClr val="accent2"/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E08F42-2014-9784-2B4B-34D4FEB1A053}"/>
              </a:ext>
            </a:extLst>
          </p:cNvPr>
          <p:cNvSpPr/>
          <p:nvPr/>
        </p:nvSpPr>
        <p:spPr>
          <a:xfrm>
            <a:off x="3092743" y="3075527"/>
            <a:ext cx="1941245" cy="2108891"/>
          </a:xfrm>
          <a:custGeom>
            <a:avLst/>
            <a:gdLst>
              <a:gd name="connsiteX0" fmla="*/ 0 w 2588326"/>
              <a:gd name="connsiteY0" fmla="*/ 0 h 2811855"/>
              <a:gd name="connsiteX1" fmla="*/ 639041 w 2588326"/>
              <a:gd name="connsiteY1" fmla="*/ 0 h 2811855"/>
              <a:gd name="connsiteX2" fmla="*/ 639041 w 2588326"/>
              <a:gd name="connsiteY2" fmla="*/ 148466 h 2811855"/>
              <a:gd name="connsiteX3" fmla="*/ 148466 w 2588326"/>
              <a:gd name="connsiteY3" fmla="*/ 148466 h 2811855"/>
              <a:gd name="connsiteX4" fmla="*/ 148466 w 2588326"/>
              <a:gd name="connsiteY4" fmla="*/ 2663389 h 2811855"/>
              <a:gd name="connsiteX5" fmla="*/ 2439860 w 2588326"/>
              <a:gd name="connsiteY5" fmla="*/ 2663389 h 2811855"/>
              <a:gd name="connsiteX6" fmla="*/ 2439860 w 2588326"/>
              <a:gd name="connsiteY6" fmla="*/ 148466 h 2811855"/>
              <a:gd name="connsiteX7" fmla="*/ 1949286 w 2588326"/>
              <a:gd name="connsiteY7" fmla="*/ 148466 h 2811855"/>
              <a:gd name="connsiteX8" fmla="*/ 1949286 w 2588326"/>
              <a:gd name="connsiteY8" fmla="*/ 0 h 2811855"/>
              <a:gd name="connsiteX9" fmla="*/ 2588326 w 2588326"/>
              <a:gd name="connsiteY9" fmla="*/ 0 h 2811855"/>
              <a:gd name="connsiteX10" fmla="*/ 2588326 w 2588326"/>
              <a:gd name="connsiteY10" fmla="*/ 2811855 h 2811855"/>
              <a:gd name="connsiteX11" fmla="*/ 0 w 2588326"/>
              <a:gd name="connsiteY11" fmla="*/ 2811855 h 28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88326" h="2811855">
                <a:moveTo>
                  <a:pt x="0" y="0"/>
                </a:moveTo>
                <a:lnTo>
                  <a:pt x="639041" y="0"/>
                </a:lnTo>
                <a:lnTo>
                  <a:pt x="639041" y="148466"/>
                </a:lnTo>
                <a:lnTo>
                  <a:pt x="148466" y="148466"/>
                </a:lnTo>
                <a:lnTo>
                  <a:pt x="148466" y="2663389"/>
                </a:lnTo>
                <a:lnTo>
                  <a:pt x="2439860" y="2663389"/>
                </a:lnTo>
                <a:lnTo>
                  <a:pt x="2439860" y="148466"/>
                </a:lnTo>
                <a:lnTo>
                  <a:pt x="1949286" y="148466"/>
                </a:lnTo>
                <a:lnTo>
                  <a:pt x="1949286" y="0"/>
                </a:lnTo>
                <a:lnTo>
                  <a:pt x="2588326" y="0"/>
                </a:lnTo>
                <a:lnTo>
                  <a:pt x="2588326" y="2811855"/>
                </a:lnTo>
                <a:lnTo>
                  <a:pt x="0" y="2811855"/>
                </a:lnTo>
                <a:close/>
              </a:path>
            </a:pathLst>
          </a:custGeom>
          <a:solidFill>
            <a:schemeClr val="accent2"/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B03AED5-55B3-F68B-CE73-6A506F24CC18}"/>
              </a:ext>
            </a:extLst>
          </p:cNvPr>
          <p:cNvSpPr/>
          <p:nvPr/>
        </p:nvSpPr>
        <p:spPr>
          <a:xfrm>
            <a:off x="3092743" y="2139264"/>
            <a:ext cx="1941245" cy="665669"/>
          </a:xfrm>
          <a:custGeom>
            <a:avLst/>
            <a:gdLst>
              <a:gd name="connsiteX0" fmla="*/ 1807276 w 2588326"/>
              <a:gd name="connsiteY0" fmla="*/ 0 h 887559"/>
              <a:gd name="connsiteX1" fmla="*/ 1807276 w 2588326"/>
              <a:gd name="connsiteY1" fmla="*/ 106507 h 887559"/>
              <a:gd name="connsiteX2" fmla="*/ 2055792 w 2588326"/>
              <a:gd name="connsiteY2" fmla="*/ 355023 h 887559"/>
              <a:gd name="connsiteX3" fmla="*/ 2304308 w 2588326"/>
              <a:gd name="connsiteY3" fmla="*/ 106507 h 887559"/>
              <a:gd name="connsiteX4" fmla="*/ 2304308 w 2588326"/>
              <a:gd name="connsiteY4" fmla="*/ 0 h 887559"/>
              <a:gd name="connsiteX5" fmla="*/ 2588326 w 2588326"/>
              <a:gd name="connsiteY5" fmla="*/ 0 h 887559"/>
              <a:gd name="connsiteX6" fmla="*/ 2588326 w 2588326"/>
              <a:gd name="connsiteY6" fmla="*/ 390525 h 887559"/>
              <a:gd name="connsiteX7" fmla="*/ 2588326 w 2588326"/>
              <a:gd name="connsiteY7" fmla="*/ 497032 h 887559"/>
              <a:gd name="connsiteX8" fmla="*/ 2588326 w 2588326"/>
              <a:gd name="connsiteY8" fmla="*/ 887559 h 887559"/>
              <a:gd name="connsiteX9" fmla="*/ 0 w 2588326"/>
              <a:gd name="connsiteY9" fmla="*/ 887559 h 887559"/>
              <a:gd name="connsiteX10" fmla="*/ 0 w 2588326"/>
              <a:gd name="connsiteY10" fmla="*/ 497034 h 887559"/>
              <a:gd name="connsiteX11" fmla="*/ 0 w 2588326"/>
              <a:gd name="connsiteY11" fmla="*/ 390525 h 887559"/>
              <a:gd name="connsiteX12" fmla="*/ 0 w 2588326"/>
              <a:gd name="connsiteY12" fmla="*/ 2 h 887559"/>
              <a:gd name="connsiteX13" fmla="*/ 284018 w 2588326"/>
              <a:gd name="connsiteY13" fmla="*/ 2 h 887559"/>
              <a:gd name="connsiteX14" fmla="*/ 284018 w 2588326"/>
              <a:gd name="connsiteY14" fmla="*/ 106509 h 887559"/>
              <a:gd name="connsiteX15" fmla="*/ 532534 w 2588326"/>
              <a:gd name="connsiteY15" fmla="*/ 355025 h 887559"/>
              <a:gd name="connsiteX16" fmla="*/ 781050 w 2588326"/>
              <a:gd name="connsiteY16" fmla="*/ 106509 h 887559"/>
              <a:gd name="connsiteX17" fmla="*/ 781050 w 2588326"/>
              <a:gd name="connsiteY17" fmla="*/ 2 h 8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88326" h="887559">
                <a:moveTo>
                  <a:pt x="1807276" y="0"/>
                </a:moveTo>
                <a:lnTo>
                  <a:pt x="1807276" y="106507"/>
                </a:lnTo>
                <a:cubicBezTo>
                  <a:pt x="1807276" y="244966"/>
                  <a:pt x="1917333" y="355023"/>
                  <a:pt x="2055792" y="355023"/>
                </a:cubicBezTo>
                <a:cubicBezTo>
                  <a:pt x="2194251" y="355023"/>
                  <a:pt x="2304308" y="244966"/>
                  <a:pt x="2304308" y="106507"/>
                </a:cubicBezTo>
                <a:lnTo>
                  <a:pt x="2304308" y="0"/>
                </a:lnTo>
                <a:lnTo>
                  <a:pt x="2588326" y="0"/>
                </a:lnTo>
                <a:lnTo>
                  <a:pt x="2588326" y="390525"/>
                </a:lnTo>
                <a:lnTo>
                  <a:pt x="2588326" y="497032"/>
                </a:lnTo>
                <a:lnTo>
                  <a:pt x="2588326" y="887559"/>
                </a:lnTo>
                <a:lnTo>
                  <a:pt x="0" y="887559"/>
                </a:lnTo>
                <a:lnTo>
                  <a:pt x="0" y="497034"/>
                </a:lnTo>
                <a:lnTo>
                  <a:pt x="0" y="390525"/>
                </a:lnTo>
                <a:lnTo>
                  <a:pt x="0" y="2"/>
                </a:lnTo>
                <a:lnTo>
                  <a:pt x="284018" y="2"/>
                </a:lnTo>
                <a:lnTo>
                  <a:pt x="284018" y="106509"/>
                </a:lnTo>
                <a:cubicBezTo>
                  <a:pt x="284018" y="244968"/>
                  <a:pt x="394075" y="355025"/>
                  <a:pt x="532534" y="355025"/>
                </a:cubicBezTo>
                <a:cubicBezTo>
                  <a:pt x="670993" y="355025"/>
                  <a:pt x="781050" y="244968"/>
                  <a:pt x="781050" y="106509"/>
                </a:cubicBezTo>
                <a:lnTo>
                  <a:pt x="781050" y="2"/>
                </a:lnTo>
                <a:close/>
              </a:path>
            </a:pathLst>
          </a:custGeom>
          <a:solidFill>
            <a:schemeClr val="accent2"/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6858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all" dirty="0">
                <a:solidFill>
                  <a:schemeClr val="bg1"/>
                </a:solidFill>
              </a:rPr>
              <a:t>Day 02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B18FE9-9EC5-0BDA-61A4-8B9551CB5469}"/>
              </a:ext>
            </a:extLst>
          </p:cNvPr>
          <p:cNvSpPr/>
          <p:nvPr/>
        </p:nvSpPr>
        <p:spPr>
          <a:xfrm>
            <a:off x="4554708" y="1979504"/>
            <a:ext cx="159760" cy="319520"/>
          </a:xfrm>
          <a:custGeom>
            <a:avLst/>
            <a:gdLst>
              <a:gd name="connsiteX0" fmla="*/ 106507 w 213013"/>
              <a:gd name="connsiteY0" fmla="*/ 426027 h 426027"/>
              <a:gd name="connsiteX1" fmla="*/ 213014 w 213013"/>
              <a:gd name="connsiteY1" fmla="*/ 319521 h 426027"/>
              <a:gd name="connsiteX2" fmla="*/ 213014 w 213013"/>
              <a:gd name="connsiteY2" fmla="*/ 106507 h 426027"/>
              <a:gd name="connsiteX3" fmla="*/ 106507 w 213013"/>
              <a:gd name="connsiteY3" fmla="*/ 0 h 426027"/>
              <a:gd name="connsiteX4" fmla="*/ 0 w 213013"/>
              <a:gd name="connsiteY4" fmla="*/ 106507 h 426027"/>
              <a:gd name="connsiteX5" fmla="*/ 0 w 213013"/>
              <a:gd name="connsiteY5" fmla="*/ 319521 h 426027"/>
              <a:gd name="connsiteX6" fmla="*/ 106507 w 213013"/>
              <a:gd name="connsiteY6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13" h="426027">
                <a:moveTo>
                  <a:pt x="106507" y="426027"/>
                </a:moveTo>
                <a:cubicBezTo>
                  <a:pt x="166861" y="426027"/>
                  <a:pt x="213014" y="379874"/>
                  <a:pt x="213014" y="319521"/>
                </a:cubicBezTo>
                <a:lnTo>
                  <a:pt x="213014" y="106507"/>
                </a:lnTo>
                <a:cubicBezTo>
                  <a:pt x="213014" y="46153"/>
                  <a:pt x="166861" y="0"/>
                  <a:pt x="106507" y="0"/>
                </a:cubicBezTo>
                <a:cubicBezTo>
                  <a:pt x="46153" y="0"/>
                  <a:pt x="0" y="46153"/>
                  <a:pt x="0" y="106507"/>
                </a:cubicBezTo>
                <a:lnTo>
                  <a:pt x="0" y="319521"/>
                </a:lnTo>
                <a:cubicBezTo>
                  <a:pt x="0" y="379874"/>
                  <a:pt x="46153" y="426027"/>
                  <a:pt x="106507" y="426027"/>
                </a:cubicBezTo>
                <a:close/>
              </a:path>
            </a:pathLst>
          </a:custGeom>
          <a:solidFill>
            <a:schemeClr val="accent2"/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63D33D-C16B-2212-32F1-496987D506F3}"/>
              </a:ext>
            </a:extLst>
          </p:cNvPr>
          <p:cNvSpPr txBox="1"/>
          <p:nvPr/>
        </p:nvSpPr>
        <p:spPr>
          <a:xfrm>
            <a:off x="3254807" y="3808513"/>
            <a:ext cx="1617115" cy="116955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1"/>
              <a:t>How to deal with excel sheets</a:t>
            </a:r>
          </a:p>
          <a:p>
            <a:r>
              <a:rPr lang="en-US" noProof="1"/>
              <a:t>How to deal with some functions in excel</a:t>
            </a:r>
          </a:p>
        </p:txBody>
      </p:sp>
      <p:pic>
        <p:nvPicPr>
          <p:cNvPr id="17" name="Graphic 16" descr="Document with solid fill">
            <a:extLst>
              <a:ext uri="{FF2B5EF4-FFF2-40B4-BE49-F238E27FC236}">
                <a16:creationId xmlns:a16="http://schemas.microsoft.com/office/drawing/2014/main" id="{AFDA0726-9739-0E81-0F9F-1A14D6392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730890" y="2789355"/>
            <a:ext cx="664951" cy="664951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6F16ED4-4841-28FC-79BE-4DA5B31226B8}"/>
              </a:ext>
            </a:extLst>
          </p:cNvPr>
          <p:cNvSpPr/>
          <p:nvPr/>
        </p:nvSpPr>
        <p:spPr>
          <a:xfrm>
            <a:off x="5551778" y="1979504"/>
            <a:ext cx="159760" cy="319520"/>
          </a:xfrm>
          <a:custGeom>
            <a:avLst/>
            <a:gdLst>
              <a:gd name="connsiteX0" fmla="*/ 106507 w 213013"/>
              <a:gd name="connsiteY0" fmla="*/ 426027 h 426027"/>
              <a:gd name="connsiteX1" fmla="*/ 213014 w 213013"/>
              <a:gd name="connsiteY1" fmla="*/ 319521 h 426027"/>
              <a:gd name="connsiteX2" fmla="*/ 213014 w 213013"/>
              <a:gd name="connsiteY2" fmla="*/ 106507 h 426027"/>
              <a:gd name="connsiteX3" fmla="*/ 106507 w 213013"/>
              <a:gd name="connsiteY3" fmla="*/ 0 h 426027"/>
              <a:gd name="connsiteX4" fmla="*/ 0 w 213013"/>
              <a:gd name="connsiteY4" fmla="*/ 106507 h 426027"/>
              <a:gd name="connsiteX5" fmla="*/ 0 w 213013"/>
              <a:gd name="connsiteY5" fmla="*/ 319521 h 426027"/>
              <a:gd name="connsiteX6" fmla="*/ 106507 w 213013"/>
              <a:gd name="connsiteY6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13" h="426027">
                <a:moveTo>
                  <a:pt x="106507" y="426027"/>
                </a:moveTo>
                <a:cubicBezTo>
                  <a:pt x="166861" y="426027"/>
                  <a:pt x="213014" y="379874"/>
                  <a:pt x="213014" y="319521"/>
                </a:cubicBezTo>
                <a:lnTo>
                  <a:pt x="213014" y="106507"/>
                </a:lnTo>
                <a:cubicBezTo>
                  <a:pt x="213014" y="46153"/>
                  <a:pt x="166861" y="0"/>
                  <a:pt x="106507" y="0"/>
                </a:cubicBezTo>
                <a:cubicBezTo>
                  <a:pt x="46153" y="0"/>
                  <a:pt x="0" y="46153"/>
                  <a:pt x="0" y="106507"/>
                </a:cubicBezTo>
                <a:lnTo>
                  <a:pt x="0" y="319521"/>
                </a:lnTo>
                <a:cubicBezTo>
                  <a:pt x="0" y="379874"/>
                  <a:pt x="46153" y="426027"/>
                  <a:pt x="106507" y="42602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46D553-C7F6-858E-7D6B-2E701231696E}"/>
              </a:ext>
            </a:extLst>
          </p:cNvPr>
          <p:cNvSpPr/>
          <p:nvPr/>
        </p:nvSpPr>
        <p:spPr>
          <a:xfrm>
            <a:off x="5232257" y="3075527"/>
            <a:ext cx="1941245" cy="2108891"/>
          </a:xfrm>
          <a:custGeom>
            <a:avLst/>
            <a:gdLst>
              <a:gd name="connsiteX0" fmla="*/ 0 w 2588326"/>
              <a:gd name="connsiteY0" fmla="*/ 0 h 2811855"/>
              <a:gd name="connsiteX1" fmla="*/ 639041 w 2588326"/>
              <a:gd name="connsiteY1" fmla="*/ 0 h 2811855"/>
              <a:gd name="connsiteX2" fmla="*/ 639041 w 2588326"/>
              <a:gd name="connsiteY2" fmla="*/ 148466 h 2811855"/>
              <a:gd name="connsiteX3" fmla="*/ 148466 w 2588326"/>
              <a:gd name="connsiteY3" fmla="*/ 148466 h 2811855"/>
              <a:gd name="connsiteX4" fmla="*/ 148466 w 2588326"/>
              <a:gd name="connsiteY4" fmla="*/ 2663389 h 2811855"/>
              <a:gd name="connsiteX5" fmla="*/ 2439860 w 2588326"/>
              <a:gd name="connsiteY5" fmla="*/ 2663389 h 2811855"/>
              <a:gd name="connsiteX6" fmla="*/ 2439860 w 2588326"/>
              <a:gd name="connsiteY6" fmla="*/ 148466 h 2811855"/>
              <a:gd name="connsiteX7" fmla="*/ 1949286 w 2588326"/>
              <a:gd name="connsiteY7" fmla="*/ 148466 h 2811855"/>
              <a:gd name="connsiteX8" fmla="*/ 1949286 w 2588326"/>
              <a:gd name="connsiteY8" fmla="*/ 0 h 2811855"/>
              <a:gd name="connsiteX9" fmla="*/ 2588326 w 2588326"/>
              <a:gd name="connsiteY9" fmla="*/ 0 h 2811855"/>
              <a:gd name="connsiteX10" fmla="*/ 2588326 w 2588326"/>
              <a:gd name="connsiteY10" fmla="*/ 2811855 h 2811855"/>
              <a:gd name="connsiteX11" fmla="*/ 0 w 2588326"/>
              <a:gd name="connsiteY11" fmla="*/ 2811855 h 28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88326" h="2811855">
                <a:moveTo>
                  <a:pt x="0" y="0"/>
                </a:moveTo>
                <a:lnTo>
                  <a:pt x="639041" y="0"/>
                </a:lnTo>
                <a:lnTo>
                  <a:pt x="639041" y="148466"/>
                </a:lnTo>
                <a:lnTo>
                  <a:pt x="148466" y="148466"/>
                </a:lnTo>
                <a:lnTo>
                  <a:pt x="148466" y="2663389"/>
                </a:lnTo>
                <a:lnTo>
                  <a:pt x="2439860" y="2663389"/>
                </a:lnTo>
                <a:lnTo>
                  <a:pt x="2439860" y="148466"/>
                </a:lnTo>
                <a:lnTo>
                  <a:pt x="1949286" y="148466"/>
                </a:lnTo>
                <a:lnTo>
                  <a:pt x="1949286" y="0"/>
                </a:lnTo>
                <a:lnTo>
                  <a:pt x="2588326" y="0"/>
                </a:lnTo>
                <a:lnTo>
                  <a:pt x="2588326" y="2811855"/>
                </a:lnTo>
                <a:lnTo>
                  <a:pt x="0" y="281185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4472CF6-BB9B-F207-730F-C12D4B3538F1}"/>
              </a:ext>
            </a:extLst>
          </p:cNvPr>
          <p:cNvSpPr/>
          <p:nvPr/>
        </p:nvSpPr>
        <p:spPr>
          <a:xfrm>
            <a:off x="5232257" y="2139264"/>
            <a:ext cx="1941245" cy="665669"/>
          </a:xfrm>
          <a:custGeom>
            <a:avLst/>
            <a:gdLst>
              <a:gd name="connsiteX0" fmla="*/ 1807276 w 2588326"/>
              <a:gd name="connsiteY0" fmla="*/ 0 h 887559"/>
              <a:gd name="connsiteX1" fmla="*/ 1807276 w 2588326"/>
              <a:gd name="connsiteY1" fmla="*/ 106507 h 887559"/>
              <a:gd name="connsiteX2" fmla="*/ 2055792 w 2588326"/>
              <a:gd name="connsiteY2" fmla="*/ 355023 h 887559"/>
              <a:gd name="connsiteX3" fmla="*/ 2304308 w 2588326"/>
              <a:gd name="connsiteY3" fmla="*/ 106507 h 887559"/>
              <a:gd name="connsiteX4" fmla="*/ 2304308 w 2588326"/>
              <a:gd name="connsiteY4" fmla="*/ 0 h 887559"/>
              <a:gd name="connsiteX5" fmla="*/ 2588326 w 2588326"/>
              <a:gd name="connsiteY5" fmla="*/ 0 h 887559"/>
              <a:gd name="connsiteX6" fmla="*/ 2588326 w 2588326"/>
              <a:gd name="connsiteY6" fmla="*/ 390525 h 887559"/>
              <a:gd name="connsiteX7" fmla="*/ 2588326 w 2588326"/>
              <a:gd name="connsiteY7" fmla="*/ 497032 h 887559"/>
              <a:gd name="connsiteX8" fmla="*/ 2588326 w 2588326"/>
              <a:gd name="connsiteY8" fmla="*/ 887559 h 887559"/>
              <a:gd name="connsiteX9" fmla="*/ 0 w 2588326"/>
              <a:gd name="connsiteY9" fmla="*/ 887559 h 887559"/>
              <a:gd name="connsiteX10" fmla="*/ 0 w 2588326"/>
              <a:gd name="connsiteY10" fmla="*/ 497034 h 887559"/>
              <a:gd name="connsiteX11" fmla="*/ 0 w 2588326"/>
              <a:gd name="connsiteY11" fmla="*/ 390525 h 887559"/>
              <a:gd name="connsiteX12" fmla="*/ 0 w 2588326"/>
              <a:gd name="connsiteY12" fmla="*/ 2 h 887559"/>
              <a:gd name="connsiteX13" fmla="*/ 284018 w 2588326"/>
              <a:gd name="connsiteY13" fmla="*/ 2 h 887559"/>
              <a:gd name="connsiteX14" fmla="*/ 284018 w 2588326"/>
              <a:gd name="connsiteY14" fmla="*/ 106509 h 887559"/>
              <a:gd name="connsiteX15" fmla="*/ 532534 w 2588326"/>
              <a:gd name="connsiteY15" fmla="*/ 355025 h 887559"/>
              <a:gd name="connsiteX16" fmla="*/ 781050 w 2588326"/>
              <a:gd name="connsiteY16" fmla="*/ 106509 h 887559"/>
              <a:gd name="connsiteX17" fmla="*/ 781050 w 2588326"/>
              <a:gd name="connsiteY17" fmla="*/ 2 h 8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88326" h="887559">
                <a:moveTo>
                  <a:pt x="1807276" y="0"/>
                </a:moveTo>
                <a:lnTo>
                  <a:pt x="1807276" y="106507"/>
                </a:lnTo>
                <a:cubicBezTo>
                  <a:pt x="1807276" y="244966"/>
                  <a:pt x="1917333" y="355023"/>
                  <a:pt x="2055792" y="355023"/>
                </a:cubicBezTo>
                <a:cubicBezTo>
                  <a:pt x="2194251" y="355023"/>
                  <a:pt x="2304308" y="244966"/>
                  <a:pt x="2304308" y="106507"/>
                </a:cubicBezTo>
                <a:lnTo>
                  <a:pt x="2304308" y="0"/>
                </a:lnTo>
                <a:lnTo>
                  <a:pt x="2588326" y="0"/>
                </a:lnTo>
                <a:lnTo>
                  <a:pt x="2588326" y="390525"/>
                </a:lnTo>
                <a:lnTo>
                  <a:pt x="2588326" y="497032"/>
                </a:lnTo>
                <a:lnTo>
                  <a:pt x="2588326" y="887559"/>
                </a:lnTo>
                <a:lnTo>
                  <a:pt x="0" y="887559"/>
                </a:lnTo>
                <a:lnTo>
                  <a:pt x="0" y="497034"/>
                </a:lnTo>
                <a:lnTo>
                  <a:pt x="0" y="390525"/>
                </a:lnTo>
                <a:lnTo>
                  <a:pt x="0" y="2"/>
                </a:lnTo>
                <a:lnTo>
                  <a:pt x="284018" y="2"/>
                </a:lnTo>
                <a:lnTo>
                  <a:pt x="284018" y="106509"/>
                </a:lnTo>
                <a:cubicBezTo>
                  <a:pt x="284018" y="244968"/>
                  <a:pt x="394075" y="355025"/>
                  <a:pt x="532534" y="355025"/>
                </a:cubicBezTo>
                <a:cubicBezTo>
                  <a:pt x="670993" y="355025"/>
                  <a:pt x="781050" y="244968"/>
                  <a:pt x="781050" y="106509"/>
                </a:cubicBezTo>
                <a:lnTo>
                  <a:pt x="781050" y="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6858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all" dirty="0">
                <a:solidFill>
                  <a:schemeClr val="bg1"/>
                </a:solidFill>
              </a:rPr>
              <a:t>Day 03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F91615C-330B-F176-497F-3362409F2798}"/>
              </a:ext>
            </a:extLst>
          </p:cNvPr>
          <p:cNvSpPr/>
          <p:nvPr/>
        </p:nvSpPr>
        <p:spPr>
          <a:xfrm>
            <a:off x="6694222" y="1979504"/>
            <a:ext cx="159760" cy="319520"/>
          </a:xfrm>
          <a:custGeom>
            <a:avLst/>
            <a:gdLst>
              <a:gd name="connsiteX0" fmla="*/ 106507 w 213013"/>
              <a:gd name="connsiteY0" fmla="*/ 426027 h 426027"/>
              <a:gd name="connsiteX1" fmla="*/ 213014 w 213013"/>
              <a:gd name="connsiteY1" fmla="*/ 319521 h 426027"/>
              <a:gd name="connsiteX2" fmla="*/ 213014 w 213013"/>
              <a:gd name="connsiteY2" fmla="*/ 106507 h 426027"/>
              <a:gd name="connsiteX3" fmla="*/ 106507 w 213013"/>
              <a:gd name="connsiteY3" fmla="*/ 0 h 426027"/>
              <a:gd name="connsiteX4" fmla="*/ 0 w 213013"/>
              <a:gd name="connsiteY4" fmla="*/ 106507 h 426027"/>
              <a:gd name="connsiteX5" fmla="*/ 0 w 213013"/>
              <a:gd name="connsiteY5" fmla="*/ 319521 h 426027"/>
              <a:gd name="connsiteX6" fmla="*/ 106507 w 213013"/>
              <a:gd name="connsiteY6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13" h="426027">
                <a:moveTo>
                  <a:pt x="106507" y="426027"/>
                </a:moveTo>
                <a:cubicBezTo>
                  <a:pt x="166861" y="426027"/>
                  <a:pt x="213014" y="379874"/>
                  <a:pt x="213014" y="319521"/>
                </a:cubicBezTo>
                <a:lnTo>
                  <a:pt x="213014" y="106507"/>
                </a:lnTo>
                <a:cubicBezTo>
                  <a:pt x="213014" y="46153"/>
                  <a:pt x="166861" y="0"/>
                  <a:pt x="106507" y="0"/>
                </a:cubicBezTo>
                <a:cubicBezTo>
                  <a:pt x="46153" y="0"/>
                  <a:pt x="0" y="46153"/>
                  <a:pt x="0" y="106507"/>
                </a:cubicBezTo>
                <a:lnTo>
                  <a:pt x="0" y="319521"/>
                </a:lnTo>
                <a:cubicBezTo>
                  <a:pt x="0" y="379874"/>
                  <a:pt x="46153" y="426027"/>
                  <a:pt x="106507" y="42602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14BDB9-90DA-9FE2-BC79-C506A7AC71BD}"/>
              </a:ext>
            </a:extLst>
          </p:cNvPr>
          <p:cNvSpPr txBox="1"/>
          <p:nvPr/>
        </p:nvSpPr>
        <p:spPr>
          <a:xfrm>
            <a:off x="5445382" y="3700792"/>
            <a:ext cx="1514996" cy="138499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at. </a:t>
            </a:r>
          </a:p>
        </p:txBody>
      </p:sp>
      <p:pic>
        <p:nvPicPr>
          <p:cNvPr id="24" name="Graphic 23" descr="Employee badge with solid fill">
            <a:extLst>
              <a:ext uri="{FF2B5EF4-FFF2-40B4-BE49-F238E27FC236}">
                <a16:creationId xmlns:a16="http://schemas.microsoft.com/office/drawing/2014/main" id="{77F31A69-4E20-CAB5-A362-79C2F9C215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870404" y="2789355"/>
            <a:ext cx="664951" cy="664951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1E31420-72B4-B6E5-07D9-53997E6CB3B6}"/>
              </a:ext>
            </a:extLst>
          </p:cNvPr>
          <p:cNvSpPr/>
          <p:nvPr/>
        </p:nvSpPr>
        <p:spPr>
          <a:xfrm>
            <a:off x="7691293" y="1979504"/>
            <a:ext cx="159760" cy="319520"/>
          </a:xfrm>
          <a:custGeom>
            <a:avLst/>
            <a:gdLst>
              <a:gd name="connsiteX0" fmla="*/ 106507 w 213013"/>
              <a:gd name="connsiteY0" fmla="*/ 426027 h 426027"/>
              <a:gd name="connsiteX1" fmla="*/ 213014 w 213013"/>
              <a:gd name="connsiteY1" fmla="*/ 319521 h 426027"/>
              <a:gd name="connsiteX2" fmla="*/ 213014 w 213013"/>
              <a:gd name="connsiteY2" fmla="*/ 106507 h 426027"/>
              <a:gd name="connsiteX3" fmla="*/ 106507 w 213013"/>
              <a:gd name="connsiteY3" fmla="*/ 0 h 426027"/>
              <a:gd name="connsiteX4" fmla="*/ 0 w 213013"/>
              <a:gd name="connsiteY4" fmla="*/ 106507 h 426027"/>
              <a:gd name="connsiteX5" fmla="*/ 0 w 213013"/>
              <a:gd name="connsiteY5" fmla="*/ 319521 h 426027"/>
              <a:gd name="connsiteX6" fmla="*/ 106507 w 213013"/>
              <a:gd name="connsiteY6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13" h="426027">
                <a:moveTo>
                  <a:pt x="106507" y="426027"/>
                </a:moveTo>
                <a:cubicBezTo>
                  <a:pt x="166861" y="426027"/>
                  <a:pt x="213014" y="379874"/>
                  <a:pt x="213014" y="319521"/>
                </a:cubicBezTo>
                <a:lnTo>
                  <a:pt x="213014" y="106507"/>
                </a:lnTo>
                <a:cubicBezTo>
                  <a:pt x="213014" y="46153"/>
                  <a:pt x="166861" y="0"/>
                  <a:pt x="106507" y="0"/>
                </a:cubicBezTo>
                <a:cubicBezTo>
                  <a:pt x="46153" y="0"/>
                  <a:pt x="0" y="46153"/>
                  <a:pt x="0" y="106507"/>
                </a:cubicBezTo>
                <a:lnTo>
                  <a:pt x="0" y="319521"/>
                </a:lnTo>
                <a:cubicBezTo>
                  <a:pt x="0" y="379874"/>
                  <a:pt x="46153" y="426027"/>
                  <a:pt x="106507" y="4260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E66B467-6ED3-F496-8D8C-E416E9A47298}"/>
              </a:ext>
            </a:extLst>
          </p:cNvPr>
          <p:cNvSpPr/>
          <p:nvPr/>
        </p:nvSpPr>
        <p:spPr>
          <a:xfrm>
            <a:off x="7371772" y="3075527"/>
            <a:ext cx="1941245" cy="2108891"/>
          </a:xfrm>
          <a:custGeom>
            <a:avLst/>
            <a:gdLst>
              <a:gd name="connsiteX0" fmla="*/ 0 w 2588326"/>
              <a:gd name="connsiteY0" fmla="*/ 0 h 2811855"/>
              <a:gd name="connsiteX1" fmla="*/ 639041 w 2588326"/>
              <a:gd name="connsiteY1" fmla="*/ 0 h 2811855"/>
              <a:gd name="connsiteX2" fmla="*/ 639041 w 2588326"/>
              <a:gd name="connsiteY2" fmla="*/ 148466 h 2811855"/>
              <a:gd name="connsiteX3" fmla="*/ 148466 w 2588326"/>
              <a:gd name="connsiteY3" fmla="*/ 148466 h 2811855"/>
              <a:gd name="connsiteX4" fmla="*/ 148466 w 2588326"/>
              <a:gd name="connsiteY4" fmla="*/ 2663389 h 2811855"/>
              <a:gd name="connsiteX5" fmla="*/ 2439860 w 2588326"/>
              <a:gd name="connsiteY5" fmla="*/ 2663389 h 2811855"/>
              <a:gd name="connsiteX6" fmla="*/ 2439860 w 2588326"/>
              <a:gd name="connsiteY6" fmla="*/ 148466 h 2811855"/>
              <a:gd name="connsiteX7" fmla="*/ 1949286 w 2588326"/>
              <a:gd name="connsiteY7" fmla="*/ 148466 h 2811855"/>
              <a:gd name="connsiteX8" fmla="*/ 1949286 w 2588326"/>
              <a:gd name="connsiteY8" fmla="*/ 0 h 2811855"/>
              <a:gd name="connsiteX9" fmla="*/ 2588326 w 2588326"/>
              <a:gd name="connsiteY9" fmla="*/ 0 h 2811855"/>
              <a:gd name="connsiteX10" fmla="*/ 2588326 w 2588326"/>
              <a:gd name="connsiteY10" fmla="*/ 2811855 h 2811855"/>
              <a:gd name="connsiteX11" fmla="*/ 0 w 2588326"/>
              <a:gd name="connsiteY11" fmla="*/ 2811855 h 28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88326" h="2811855">
                <a:moveTo>
                  <a:pt x="0" y="0"/>
                </a:moveTo>
                <a:lnTo>
                  <a:pt x="639041" y="0"/>
                </a:lnTo>
                <a:lnTo>
                  <a:pt x="639041" y="148466"/>
                </a:lnTo>
                <a:lnTo>
                  <a:pt x="148466" y="148466"/>
                </a:lnTo>
                <a:lnTo>
                  <a:pt x="148466" y="2663389"/>
                </a:lnTo>
                <a:lnTo>
                  <a:pt x="2439860" y="2663389"/>
                </a:lnTo>
                <a:lnTo>
                  <a:pt x="2439860" y="148466"/>
                </a:lnTo>
                <a:lnTo>
                  <a:pt x="1949286" y="148466"/>
                </a:lnTo>
                <a:lnTo>
                  <a:pt x="1949286" y="0"/>
                </a:lnTo>
                <a:lnTo>
                  <a:pt x="2588326" y="0"/>
                </a:lnTo>
                <a:lnTo>
                  <a:pt x="2588326" y="2811855"/>
                </a:lnTo>
                <a:lnTo>
                  <a:pt x="0" y="281185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BF522F2-6E7F-550D-D021-CBFA1F080DCD}"/>
              </a:ext>
            </a:extLst>
          </p:cNvPr>
          <p:cNvSpPr/>
          <p:nvPr/>
        </p:nvSpPr>
        <p:spPr>
          <a:xfrm>
            <a:off x="7371772" y="2139264"/>
            <a:ext cx="1941245" cy="665669"/>
          </a:xfrm>
          <a:custGeom>
            <a:avLst/>
            <a:gdLst>
              <a:gd name="connsiteX0" fmla="*/ 1807276 w 2588326"/>
              <a:gd name="connsiteY0" fmla="*/ 0 h 887559"/>
              <a:gd name="connsiteX1" fmla="*/ 1807276 w 2588326"/>
              <a:gd name="connsiteY1" fmla="*/ 106507 h 887559"/>
              <a:gd name="connsiteX2" fmla="*/ 2055792 w 2588326"/>
              <a:gd name="connsiteY2" fmla="*/ 355023 h 887559"/>
              <a:gd name="connsiteX3" fmla="*/ 2304308 w 2588326"/>
              <a:gd name="connsiteY3" fmla="*/ 106507 h 887559"/>
              <a:gd name="connsiteX4" fmla="*/ 2304308 w 2588326"/>
              <a:gd name="connsiteY4" fmla="*/ 0 h 887559"/>
              <a:gd name="connsiteX5" fmla="*/ 2588326 w 2588326"/>
              <a:gd name="connsiteY5" fmla="*/ 0 h 887559"/>
              <a:gd name="connsiteX6" fmla="*/ 2588326 w 2588326"/>
              <a:gd name="connsiteY6" fmla="*/ 390525 h 887559"/>
              <a:gd name="connsiteX7" fmla="*/ 2588326 w 2588326"/>
              <a:gd name="connsiteY7" fmla="*/ 497032 h 887559"/>
              <a:gd name="connsiteX8" fmla="*/ 2588326 w 2588326"/>
              <a:gd name="connsiteY8" fmla="*/ 887559 h 887559"/>
              <a:gd name="connsiteX9" fmla="*/ 0 w 2588326"/>
              <a:gd name="connsiteY9" fmla="*/ 887559 h 887559"/>
              <a:gd name="connsiteX10" fmla="*/ 0 w 2588326"/>
              <a:gd name="connsiteY10" fmla="*/ 497034 h 887559"/>
              <a:gd name="connsiteX11" fmla="*/ 0 w 2588326"/>
              <a:gd name="connsiteY11" fmla="*/ 390525 h 887559"/>
              <a:gd name="connsiteX12" fmla="*/ 0 w 2588326"/>
              <a:gd name="connsiteY12" fmla="*/ 2 h 887559"/>
              <a:gd name="connsiteX13" fmla="*/ 284018 w 2588326"/>
              <a:gd name="connsiteY13" fmla="*/ 2 h 887559"/>
              <a:gd name="connsiteX14" fmla="*/ 284018 w 2588326"/>
              <a:gd name="connsiteY14" fmla="*/ 106509 h 887559"/>
              <a:gd name="connsiteX15" fmla="*/ 532534 w 2588326"/>
              <a:gd name="connsiteY15" fmla="*/ 355025 h 887559"/>
              <a:gd name="connsiteX16" fmla="*/ 781050 w 2588326"/>
              <a:gd name="connsiteY16" fmla="*/ 106509 h 887559"/>
              <a:gd name="connsiteX17" fmla="*/ 781050 w 2588326"/>
              <a:gd name="connsiteY17" fmla="*/ 2 h 8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88326" h="887559">
                <a:moveTo>
                  <a:pt x="1807276" y="0"/>
                </a:moveTo>
                <a:lnTo>
                  <a:pt x="1807276" y="106507"/>
                </a:lnTo>
                <a:cubicBezTo>
                  <a:pt x="1807276" y="244966"/>
                  <a:pt x="1917333" y="355023"/>
                  <a:pt x="2055792" y="355023"/>
                </a:cubicBezTo>
                <a:cubicBezTo>
                  <a:pt x="2194251" y="355023"/>
                  <a:pt x="2304308" y="244966"/>
                  <a:pt x="2304308" y="106507"/>
                </a:cubicBezTo>
                <a:lnTo>
                  <a:pt x="2304308" y="0"/>
                </a:lnTo>
                <a:lnTo>
                  <a:pt x="2588326" y="0"/>
                </a:lnTo>
                <a:lnTo>
                  <a:pt x="2588326" y="390525"/>
                </a:lnTo>
                <a:lnTo>
                  <a:pt x="2588326" y="497032"/>
                </a:lnTo>
                <a:lnTo>
                  <a:pt x="2588326" y="887559"/>
                </a:lnTo>
                <a:lnTo>
                  <a:pt x="0" y="887559"/>
                </a:lnTo>
                <a:lnTo>
                  <a:pt x="0" y="497034"/>
                </a:lnTo>
                <a:lnTo>
                  <a:pt x="0" y="390525"/>
                </a:lnTo>
                <a:lnTo>
                  <a:pt x="0" y="2"/>
                </a:lnTo>
                <a:lnTo>
                  <a:pt x="284018" y="2"/>
                </a:lnTo>
                <a:lnTo>
                  <a:pt x="284018" y="106509"/>
                </a:lnTo>
                <a:cubicBezTo>
                  <a:pt x="284018" y="244968"/>
                  <a:pt x="394075" y="355025"/>
                  <a:pt x="532534" y="355025"/>
                </a:cubicBezTo>
                <a:cubicBezTo>
                  <a:pt x="670993" y="355025"/>
                  <a:pt x="781050" y="244968"/>
                  <a:pt x="781050" y="106509"/>
                </a:cubicBezTo>
                <a:lnTo>
                  <a:pt x="781050" y="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6858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all" dirty="0">
                <a:solidFill>
                  <a:schemeClr val="bg1"/>
                </a:solidFill>
              </a:rPr>
              <a:t>Day 04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786C722-EDA6-258F-D810-FD32E52982C0}"/>
              </a:ext>
            </a:extLst>
          </p:cNvPr>
          <p:cNvSpPr/>
          <p:nvPr/>
        </p:nvSpPr>
        <p:spPr>
          <a:xfrm>
            <a:off x="8833737" y="1979504"/>
            <a:ext cx="159760" cy="319520"/>
          </a:xfrm>
          <a:custGeom>
            <a:avLst/>
            <a:gdLst>
              <a:gd name="connsiteX0" fmla="*/ 106507 w 213013"/>
              <a:gd name="connsiteY0" fmla="*/ 426027 h 426027"/>
              <a:gd name="connsiteX1" fmla="*/ 213014 w 213013"/>
              <a:gd name="connsiteY1" fmla="*/ 319521 h 426027"/>
              <a:gd name="connsiteX2" fmla="*/ 213014 w 213013"/>
              <a:gd name="connsiteY2" fmla="*/ 106507 h 426027"/>
              <a:gd name="connsiteX3" fmla="*/ 106507 w 213013"/>
              <a:gd name="connsiteY3" fmla="*/ 0 h 426027"/>
              <a:gd name="connsiteX4" fmla="*/ 0 w 213013"/>
              <a:gd name="connsiteY4" fmla="*/ 106507 h 426027"/>
              <a:gd name="connsiteX5" fmla="*/ 0 w 213013"/>
              <a:gd name="connsiteY5" fmla="*/ 319521 h 426027"/>
              <a:gd name="connsiteX6" fmla="*/ 106507 w 213013"/>
              <a:gd name="connsiteY6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13" h="426027">
                <a:moveTo>
                  <a:pt x="106507" y="426027"/>
                </a:moveTo>
                <a:cubicBezTo>
                  <a:pt x="166861" y="426027"/>
                  <a:pt x="213014" y="379874"/>
                  <a:pt x="213014" y="319521"/>
                </a:cubicBezTo>
                <a:lnTo>
                  <a:pt x="213014" y="106507"/>
                </a:lnTo>
                <a:cubicBezTo>
                  <a:pt x="213014" y="46153"/>
                  <a:pt x="166861" y="0"/>
                  <a:pt x="106507" y="0"/>
                </a:cubicBezTo>
                <a:cubicBezTo>
                  <a:pt x="46153" y="0"/>
                  <a:pt x="0" y="46153"/>
                  <a:pt x="0" y="106507"/>
                </a:cubicBezTo>
                <a:lnTo>
                  <a:pt x="0" y="319521"/>
                </a:lnTo>
                <a:cubicBezTo>
                  <a:pt x="0" y="379874"/>
                  <a:pt x="46153" y="426027"/>
                  <a:pt x="106507" y="4260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BCD1A9-C095-B810-407C-6F5856407AC5}"/>
              </a:ext>
            </a:extLst>
          </p:cNvPr>
          <p:cNvSpPr txBox="1"/>
          <p:nvPr/>
        </p:nvSpPr>
        <p:spPr>
          <a:xfrm>
            <a:off x="7584897" y="3700792"/>
            <a:ext cx="1514996" cy="138499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at. </a:t>
            </a:r>
          </a:p>
        </p:txBody>
      </p:sp>
      <p:pic>
        <p:nvPicPr>
          <p:cNvPr id="31" name="Graphic 30" descr="Teacher with solid fill">
            <a:extLst>
              <a:ext uri="{FF2B5EF4-FFF2-40B4-BE49-F238E27FC236}">
                <a16:creationId xmlns:a16="http://schemas.microsoft.com/office/drawing/2014/main" id="{46CCEB37-15FB-B1B5-3075-F3146CC72D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009919" y="2789355"/>
            <a:ext cx="664951" cy="664951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8202671-2D44-D636-3161-1DE79BA9736A}"/>
              </a:ext>
            </a:extLst>
          </p:cNvPr>
          <p:cNvSpPr/>
          <p:nvPr/>
        </p:nvSpPr>
        <p:spPr>
          <a:xfrm>
            <a:off x="9801774" y="1979504"/>
            <a:ext cx="159760" cy="319520"/>
          </a:xfrm>
          <a:custGeom>
            <a:avLst/>
            <a:gdLst>
              <a:gd name="connsiteX0" fmla="*/ 106507 w 213013"/>
              <a:gd name="connsiteY0" fmla="*/ 426027 h 426027"/>
              <a:gd name="connsiteX1" fmla="*/ 213014 w 213013"/>
              <a:gd name="connsiteY1" fmla="*/ 319521 h 426027"/>
              <a:gd name="connsiteX2" fmla="*/ 213014 w 213013"/>
              <a:gd name="connsiteY2" fmla="*/ 106507 h 426027"/>
              <a:gd name="connsiteX3" fmla="*/ 106507 w 213013"/>
              <a:gd name="connsiteY3" fmla="*/ 0 h 426027"/>
              <a:gd name="connsiteX4" fmla="*/ 0 w 213013"/>
              <a:gd name="connsiteY4" fmla="*/ 106507 h 426027"/>
              <a:gd name="connsiteX5" fmla="*/ 0 w 213013"/>
              <a:gd name="connsiteY5" fmla="*/ 319521 h 426027"/>
              <a:gd name="connsiteX6" fmla="*/ 106507 w 213013"/>
              <a:gd name="connsiteY6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13" h="426027">
                <a:moveTo>
                  <a:pt x="106507" y="426027"/>
                </a:moveTo>
                <a:cubicBezTo>
                  <a:pt x="166861" y="426027"/>
                  <a:pt x="213014" y="379874"/>
                  <a:pt x="213014" y="319521"/>
                </a:cubicBezTo>
                <a:lnTo>
                  <a:pt x="213014" y="106507"/>
                </a:lnTo>
                <a:cubicBezTo>
                  <a:pt x="213014" y="46153"/>
                  <a:pt x="166861" y="0"/>
                  <a:pt x="106507" y="0"/>
                </a:cubicBezTo>
                <a:cubicBezTo>
                  <a:pt x="46153" y="0"/>
                  <a:pt x="0" y="46153"/>
                  <a:pt x="0" y="106507"/>
                </a:cubicBezTo>
                <a:lnTo>
                  <a:pt x="0" y="319521"/>
                </a:lnTo>
                <a:cubicBezTo>
                  <a:pt x="0" y="379874"/>
                  <a:pt x="46153" y="426027"/>
                  <a:pt x="106507" y="42602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6F5A1A5-DEE9-C76C-53B0-B0F3ADA1E91A}"/>
              </a:ext>
            </a:extLst>
          </p:cNvPr>
          <p:cNvSpPr/>
          <p:nvPr/>
        </p:nvSpPr>
        <p:spPr>
          <a:xfrm>
            <a:off x="9482253" y="3075527"/>
            <a:ext cx="1941245" cy="2108891"/>
          </a:xfrm>
          <a:custGeom>
            <a:avLst/>
            <a:gdLst>
              <a:gd name="connsiteX0" fmla="*/ 0 w 2588326"/>
              <a:gd name="connsiteY0" fmla="*/ 0 h 2811855"/>
              <a:gd name="connsiteX1" fmla="*/ 639041 w 2588326"/>
              <a:gd name="connsiteY1" fmla="*/ 0 h 2811855"/>
              <a:gd name="connsiteX2" fmla="*/ 639041 w 2588326"/>
              <a:gd name="connsiteY2" fmla="*/ 148466 h 2811855"/>
              <a:gd name="connsiteX3" fmla="*/ 148466 w 2588326"/>
              <a:gd name="connsiteY3" fmla="*/ 148466 h 2811855"/>
              <a:gd name="connsiteX4" fmla="*/ 148466 w 2588326"/>
              <a:gd name="connsiteY4" fmla="*/ 2663389 h 2811855"/>
              <a:gd name="connsiteX5" fmla="*/ 2439860 w 2588326"/>
              <a:gd name="connsiteY5" fmla="*/ 2663389 h 2811855"/>
              <a:gd name="connsiteX6" fmla="*/ 2439860 w 2588326"/>
              <a:gd name="connsiteY6" fmla="*/ 148466 h 2811855"/>
              <a:gd name="connsiteX7" fmla="*/ 1949286 w 2588326"/>
              <a:gd name="connsiteY7" fmla="*/ 148466 h 2811855"/>
              <a:gd name="connsiteX8" fmla="*/ 1949286 w 2588326"/>
              <a:gd name="connsiteY8" fmla="*/ 0 h 2811855"/>
              <a:gd name="connsiteX9" fmla="*/ 2588326 w 2588326"/>
              <a:gd name="connsiteY9" fmla="*/ 0 h 2811855"/>
              <a:gd name="connsiteX10" fmla="*/ 2588326 w 2588326"/>
              <a:gd name="connsiteY10" fmla="*/ 2811855 h 2811855"/>
              <a:gd name="connsiteX11" fmla="*/ 0 w 2588326"/>
              <a:gd name="connsiteY11" fmla="*/ 2811855 h 28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88326" h="2811855">
                <a:moveTo>
                  <a:pt x="0" y="0"/>
                </a:moveTo>
                <a:lnTo>
                  <a:pt x="639041" y="0"/>
                </a:lnTo>
                <a:lnTo>
                  <a:pt x="639041" y="148466"/>
                </a:lnTo>
                <a:lnTo>
                  <a:pt x="148466" y="148466"/>
                </a:lnTo>
                <a:lnTo>
                  <a:pt x="148466" y="2663389"/>
                </a:lnTo>
                <a:lnTo>
                  <a:pt x="2439860" y="2663389"/>
                </a:lnTo>
                <a:lnTo>
                  <a:pt x="2439860" y="148466"/>
                </a:lnTo>
                <a:lnTo>
                  <a:pt x="1949286" y="148466"/>
                </a:lnTo>
                <a:lnTo>
                  <a:pt x="1949286" y="0"/>
                </a:lnTo>
                <a:lnTo>
                  <a:pt x="2588326" y="0"/>
                </a:lnTo>
                <a:lnTo>
                  <a:pt x="2588326" y="2811855"/>
                </a:lnTo>
                <a:lnTo>
                  <a:pt x="0" y="281185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971F8A4-152A-E163-FE01-20B7FADFE801}"/>
              </a:ext>
            </a:extLst>
          </p:cNvPr>
          <p:cNvSpPr/>
          <p:nvPr/>
        </p:nvSpPr>
        <p:spPr>
          <a:xfrm>
            <a:off x="9482253" y="2139264"/>
            <a:ext cx="1941245" cy="665669"/>
          </a:xfrm>
          <a:custGeom>
            <a:avLst/>
            <a:gdLst>
              <a:gd name="connsiteX0" fmla="*/ 1807276 w 2588326"/>
              <a:gd name="connsiteY0" fmla="*/ 0 h 887559"/>
              <a:gd name="connsiteX1" fmla="*/ 1807276 w 2588326"/>
              <a:gd name="connsiteY1" fmla="*/ 106507 h 887559"/>
              <a:gd name="connsiteX2" fmla="*/ 2055792 w 2588326"/>
              <a:gd name="connsiteY2" fmla="*/ 355023 h 887559"/>
              <a:gd name="connsiteX3" fmla="*/ 2304308 w 2588326"/>
              <a:gd name="connsiteY3" fmla="*/ 106507 h 887559"/>
              <a:gd name="connsiteX4" fmla="*/ 2304308 w 2588326"/>
              <a:gd name="connsiteY4" fmla="*/ 0 h 887559"/>
              <a:gd name="connsiteX5" fmla="*/ 2588326 w 2588326"/>
              <a:gd name="connsiteY5" fmla="*/ 0 h 887559"/>
              <a:gd name="connsiteX6" fmla="*/ 2588326 w 2588326"/>
              <a:gd name="connsiteY6" fmla="*/ 390525 h 887559"/>
              <a:gd name="connsiteX7" fmla="*/ 2588326 w 2588326"/>
              <a:gd name="connsiteY7" fmla="*/ 497032 h 887559"/>
              <a:gd name="connsiteX8" fmla="*/ 2588326 w 2588326"/>
              <a:gd name="connsiteY8" fmla="*/ 887559 h 887559"/>
              <a:gd name="connsiteX9" fmla="*/ 0 w 2588326"/>
              <a:gd name="connsiteY9" fmla="*/ 887559 h 887559"/>
              <a:gd name="connsiteX10" fmla="*/ 0 w 2588326"/>
              <a:gd name="connsiteY10" fmla="*/ 497034 h 887559"/>
              <a:gd name="connsiteX11" fmla="*/ 0 w 2588326"/>
              <a:gd name="connsiteY11" fmla="*/ 390525 h 887559"/>
              <a:gd name="connsiteX12" fmla="*/ 0 w 2588326"/>
              <a:gd name="connsiteY12" fmla="*/ 2 h 887559"/>
              <a:gd name="connsiteX13" fmla="*/ 284018 w 2588326"/>
              <a:gd name="connsiteY13" fmla="*/ 2 h 887559"/>
              <a:gd name="connsiteX14" fmla="*/ 284018 w 2588326"/>
              <a:gd name="connsiteY14" fmla="*/ 106509 h 887559"/>
              <a:gd name="connsiteX15" fmla="*/ 532534 w 2588326"/>
              <a:gd name="connsiteY15" fmla="*/ 355025 h 887559"/>
              <a:gd name="connsiteX16" fmla="*/ 781050 w 2588326"/>
              <a:gd name="connsiteY16" fmla="*/ 106509 h 887559"/>
              <a:gd name="connsiteX17" fmla="*/ 781050 w 2588326"/>
              <a:gd name="connsiteY17" fmla="*/ 2 h 8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88326" h="887559">
                <a:moveTo>
                  <a:pt x="1807276" y="0"/>
                </a:moveTo>
                <a:lnTo>
                  <a:pt x="1807276" y="106507"/>
                </a:lnTo>
                <a:cubicBezTo>
                  <a:pt x="1807276" y="244966"/>
                  <a:pt x="1917333" y="355023"/>
                  <a:pt x="2055792" y="355023"/>
                </a:cubicBezTo>
                <a:cubicBezTo>
                  <a:pt x="2194251" y="355023"/>
                  <a:pt x="2304308" y="244966"/>
                  <a:pt x="2304308" y="106507"/>
                </a:cubicBezTo>
                <a:lnTo>
                  <a:pt x="2304308" y="0"/>
                </a:lnTo>
                <a:lnTo>
                  <a:pt x="2588326" y="0"/>
                </a:lnTo>
                <a:lnTo>
                  <a:pt x="2588326" y="390525"/>
                </a:lnTo>
                <a:lnTo>
                  <a:pt x="2588326" y="497032"/>
                </a:lnTo>
                <a:lnTo>
                  <a:pt x="2588326" y="887559"/>
                </a:lnTo>
                <a:lnTo>
                  <a:pt x="0" y="887559"/>
                </a:lnTo>
                <a:lnTo>
                  <a:pt x="0" y="497034"/>
                </a:lnTo>
                <a:lnTo>
                  <a:pt x="0" y="390525"/>
                </a:lnTo>
                <a:lnTo>
                  <a:pt x="0" y="2"/>
                </a:lnTo>
                <a:lnTo>
                  <a:pt x="284018" y="2"/>
                </a:lnTo>
                <a:lnTo>
                  <a:pt x="284018" y="106509"/>
                </a:lnTo>
                <a:cubicBezTo>
                  <a:pt x="284018" y="244968"/>
                  <a:pt x="394075" y="355025"/>
                  <a:pt x="532534" y="355025"/>
                </a:cubicBezTo>
                <a:cubicBezTo>
                  <a:pt x="670993" y="355025"/>
                  <a:pt x="781050" y="244968"/>
                  <a:pt x="781050" y="106509"/>
                </a:cubicBezTo>
                <a:lnTo>
                  <a:pt x="781050" y="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6858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all" dirty="0">
                <a:solidFill>
                  <a:schemeClr val="bg1"/>
                </a:solidFill>
              </a:rPr>
              <a:t>Day 05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E8288EE-717C-E408-9C8D-DC9C25E04DB4}"/>
              </a:ext>
            </a:extLst>
          </p:cNvPr>
          <p:cNvSpPr/>
          <p:nvPr/>
        </p:nvSpPr>
        <p:spPr>
          <a:xfrm>
            <a:off x="10944218" y="1979504"/>
            <a:ext cx="159760" cy="319520"/>
          </a:xfrm>
          <a:custGeom>
            <a:avLst/>
            <a:gdLst>
              <a:gd name="connsiteX0" fmla="*/ 106507 w 213013"/>
              <a:gd name="connsiteY0" fmla="*/ 426027 h 426027"/>
              <a:gd name="connsiteX1" fmla="*/ 213014 w 213013"/>
              <a:gd name="connsiteY1" fmla="*/ 319521 h 426027"/>
              <a:gd name="connsiteX2" fmla="*/ 213014 w 213013"/>
              <a:gd name="connsiteY2" fmla="*/ 106507 h 426027"/>
              <a:gd name="connsiteX3" fmla="*/ 106507 w 213013"/>
              <a:gd name="connsiteY3" fmla="*/ 0 h 426027"/>
              <a:gd name="connsiteX4" fmla="*/ 0 w 213013"/>
              <a:gd name="connsiteY4" fmla="*/ 106507 h 426027"/>
              <a:gd name="connsiteX5" fmla="*/ 0 w 213013"/>
              <a:gd name="connsiteY5" fmla="*/ 319521 h 426027"/>
              <a:gd name="connsiteX6" fmla="*/ 106507 w 213013"/>
              <a:gd name="connsiteY6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13" h="426027">
                <a:moveTo>
                  <a:pt x="106507" y="426027"/>
                </a:moveTo>
                <a:cubicBezTo>
                  <a:pt x="166861" y="426027"/>
                  <a:pt x="213014" y="379874"/>
                  <a:pt x="213014" y="319521"/>
                </a:cubicBezTo>
                <a:lnTo>
                  <a:pt x="213014" y="106507"/>
                </a:lnTo>
                <a:cubicBezTo>
                  <a:pt x="213014" y="46153"/>
                  <a:pt x="166861" y="0"/>
                  <a:pt x="106507" y="0"/>
                </a:cubicBezTo>
                <a:cubicBezTo>
                  <a:pt x="46153" y="0"/>
                  <a:pt x="0" y="46153"/>
                  <a:pt x="0" y="106507"/>
                </a:cubicBezTo>
                <a:lnTo>
                  <a:pt x="0" y="319521"/>
                </a:lnTo>
                <a:cubicBezTo>
                  <a:pt x="0" y="379874"/>
                  <a:pt x="46153" y="426027"/>
                  <a:pt x="106507" y="42602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3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5B897D-E2BC-D5D6-8A5C-EC5E4FFDA888}"/>
              </a:ext>
            </a:extLst>
          </p:cNvPr>
          <p:cNvSpPr txBox="1"/>
          <p:nvPr/>
        </p:nvSpPr>
        <p:spPr>
          <a:xfrm>
            <a:off x="9695378" y="3700792"/>
            <a:ext cx="1514996" cy="138499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at. </a:t>
            </a:r>
          </a:p>
        </p:txBody>
      </p:sp>
      <p:pic>
        <p:nvPicPr>
          <p:cNvPr id="40" name="Graphic 39" descr="Address Book with solid fill">
            <a:extLst>
              <a:ext uri="{FF2B5EF4-FFF2-40B4-BE49-F238E27FC236}">
                <a16:creationId xmlns:a16="http://schemas.microsoft.com/office/drawing/2014/main" id="{61AE980D-B360-7710-7939-43C2920F2F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120400" y="2789355"/>
            <a:ext cx="664951" cy="66495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D9B7EF1-A728-C433-9BF7-83C632BACB55}"/>
              </a:ext>
            </a:extLst>
          </p:cNvPr>
          <p:cNvSpPr txBox="1"/>
          <p:nvPr/>
        </p:nvSpPr>
        <p:spPr>
          <a:xfrm>
            <a:off x="1174056" y="3431200"/>
            <a:ext cx="1514996" cy="30777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Oriantation Day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0D993A-8C06-796E-F81D-1E1940A46BA4}"/>
              </a:ext>
            </a:extLst>
          </p:cNvPr>
          <p:cNvSpPr txBox="1"/>
          <p:nvPr/>
        </p:nvSpPr>
        <p:spPr>
          <a:xfrm>
            <a:off x="7606205" y="3428179"/>
            <a:ext cx="1514996" cy="30777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 Day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A1DB3A-CA3F-918C-B8E0-3F1ADFACF492}"/>
              </a:ext>
            </a:extLst>
          </p:cNvPr>
          <p:cNvSpPr txBox="1"/>
          <p:nvPr/>
        </p:nvSpPr>
        <p:spPr>
          <a:xfrm>
            <a:off x="3321988" y="3429000"/>
            <a:ext cx="1514996" cy="30777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Excel Day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B06A97-E752-A816-6F93-925DA62073FA}"/>
              </a:ext>
            </a:extLst>
          </p:cNvPr>
          <p:cNvSpPr txBox="1"/>
          <p:nvPr/>
        </p:nvSpPr>
        <p:spPr>
          <a:xfrm>
            <a:off x="5445381" y="3430198"/>
            <a:ext cx="1514996" cy="30777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Personal Day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31744F-43DB-DC04-4121-8E5E7829A57B}"/>
              </a:ext>
            </a:extLst>
          </p:cNvPr>
          <p:cNvSpPr txBox="1"/>
          <p:nvPr/>
        </p:nvSpPr>
        <p:spPr>
          <a:xfrm>
            <a:off x="9594110" y="3428179"/>
            <a:ext cx="1736002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Business process Day </a:t>
            </a:r>
          </a:p>
        </p:txBody>
      </p:sp>
      <p:pic>
        <p:nvPicPr>
          <p:cNvPr id="52" name="Google Shape;998;p76">
            <a:extLst>
              <a:ext uri="{FF2B5EF4-FFF2-40B4-BE49-F238E27FC236}">
                <a16:creationId xmlns:a16="http://schemas.microsoft.com/office/drawing/2014/main" id="{9ACC1968-2D5E-2C1F-9CC3-D70A4ECB0571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 l="3338" t="28463" r="2888" b="13565"/>
          <a:stretch/>
        </p:blipFill>
        <p:spPr>
          <a:xfrm>
            <a:off x="4788417" y="6259898"/>
            <a:ext cx="2828924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01620F2-0860-3827-C0CE-92C0F0ED94A4}"/>
              </a:ext>
            </a:extLst>
          </p:cNvPr>
          <p:cNvSpPr/>
          <p:nvPr/>
        </p:nvSpPr>
        <p:spPr>
          <a:xfrm>
            <a:off x="12775642" y="2299024"/>
            <a:ext cx="4876674" cy="3246036"/>
          </a:xfrm>
          <a:custGeom>
            <a:avLst/>
            <a:gdLst>
              <a:gd name="connsiteX0" fmla="*/ 0 w 4876674"/>
              <a:gd name="connsiteY0" fmla="*/ 3246036 h 3246036"/>
              <a:gd name="connsiteX1" fmla="*/ 4169395 w 4876674"/>
              <a:gd name="connsiteY1" fmla="*/ 3246036 h 3246036"/>
              <a:gd name="connsiteX2" fmla="*/ 4876674 w 4876674"/>
              <a:gd name="connsiteY2" fmla="*/ 2538757 h 3246036"/>
              <a:gd name="connsiteX3" fmla="*/ 4876674 w 4876674"/>
              <a:gd name="connsiteY3" fmla="*/ 670339 h 3246036"/>
              <a:gd name="connsiteX4" fmla="*/ 4206335 w 4876674"/>
              <a:gd name="connsiteY4" fmla="*/ 0 h 3246036"/>
              <a:gd name="connsiteX5" fmla="*/ 0 w 4876674"/>
              <a:gd name="connsiteY5" fmla="*/ 0 h 324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674" h="3246036">
                <a:moveTo>
                  <a:pt x="0" y="3246036"/>
                </a:moveTo>
                <a:lnTo>
                  <a:pt x="4169395" y="3246036"/>
                </a:lnTo>
                <a:lnTo>
                  <a:pt x="4876674" y="2538757"/>
                </a:lnTo>
                <a:lnTo>
                  <a:pt x="4876674" y="670339"/>
                </a:lnTo>
                <a:lnTo>
                  <a:pt x="4206335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16000" contrast="4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3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B104BF8-485B-A915-599D-B9B6300A02A6}"/>
              </a:ext>
            </a:extLst>
          </p:cNvPr>
          <p:cNvSpPr/>
          <p:nvPr/>
        </p:nvSpPr>
        <p:spPr>
          <a:xfrm>
            <a:off x="6857355" y="1848656"/>
            <a:ext cx="4876674" cy="3246036"/>
          </a:xfrm>
          <a:custGeom>
            <a:avLst/>
            <a:gdLst>
              <a:gd name="connsiteX0" fmla="*/ 0 w 4876674"/>
              <a:gd name="connsiteY0" fmla="*/ 3246036 h 3246036"/>
              <a:gd name="connsiteX1" fmla="*/ 4169395 w 4876674"/>
              <a:gd name="connsiteY1" fmla="*/ 3246036 h 3246036"/>
              <a:gd name="connsiteX2" fmla="*/ 4876674 w 4876674"/>
              <a:gd name="connsiteY2" fmla="*/ 2538757 h 3246036"/>
              <a:gd name="connsiteX3" fmla="*/ 4876674 w 4876674"/>
              <a:gd name="connsiteY3" fmla="*/ 670339 h 3246036"/>
              <a:gd name="connsiteX4" fmla="*/ 4206335 w 4876674"/>
              <a:gd name="connsiteY4" fmla="*/ 0 h 3246036"/>
              <a:gd name="connsiteX5" fmla="*/ 0 w 4876674"/>
              <a:gd name="connsiteY5" fmla="*/ 0 h 324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674" h="3246036">
                <a:moveTo>
                  <a:pt x="0" y="3246036"/>
                </a:moveTo>
                <a:lnTo>
                  <a:pt x="4169395" y="3246036"/>
                </a:lnTo>
                <a:lnTo>
                  <a:pt x="4876674" y="2538757"/>
                </a:lnTo>
                <a:lnTo>
                  <a:pt x="4876674" y="670339"/>
                </a:lnTo>
                <a:lnTo>
                  <a:pt x="4206335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6000" contrast="4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0726A-E2F4-1196-DFB0-D0047419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9" y="2730156"/>
            <a:ext cx="5767338" cy="2034800"/>
          </a:xfrm>
          <a:noFill/>
          <a:ln>
            <a:noFill/>
          </a:ln>
        </p:spPr>
        <p:txBody>
          <a:bodyPr/>
          <a:lstStyle/>
          <a:p>
            <a:pPr algn="ctr"/>
            <a:r>
              <a:rPr lang="en-US" sz="5400" dirty="0"/>
              <a:t>Technical Skills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139656-FF21-6F8E-05F8-C01FAE3F033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616118" y="1710117"/>
            <a:ext cx="2660000" cy="1221200"/>
          </a:xfrm>
        </p:spPr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DB29F36-CF4A-3A2E-BF9D-49452C448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118" y="4764956"/>
            <a:ext cx="3596800" cy="802800"/>
          </a:xfrm>
        </p:spPr>
        <p:txBody>
          <a:bodyPr/>
          <a:lstStyle/>
          <a:p>
            <a:pPr algn="l"/>
            <a:r>
              <a:rPr lang="en-US" dirty="0"/>
              <a:t>From week 2 to week 6</a:t>
            </a:r>
          </a:p>
        </p:txBody>
      </p:sp>
    </p:spTree>
    <p:extLst>
      <p:ext uri="{BB962C8B-B14F-4D97-AF65-F5344CB8AC3E}">
        <p14:creationId xmlns:p14="http://schemas.microsoft.com/office/powerpoint/2010/main" val="3433452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0CD1-DB8E-7338-1DD1-404DD075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679" y="653375"/>
            <a:ext cx="4124642" cy="598225"/>
          </a:xfrm>
        </p:spPr>
        <p:txBody>
          <a:bodyPr/>
          <a:lstStyle/>
          <a:p>
            <a:pPr algn="ctr"/>
            <a:r>
              <a:rPr lang="en-US" dirty="0"/>
              <a:t>Week 02 &amp; Week 03: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191AB-F3ED-CCDA-BA31-690D4AAAA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1843713"/>
            <a:ext cx="4440675" cy="1860548"/>
          </a:xfrm>
          <a:noFill/>
          <a:ln>
            <a:noFill/>
          </a:ln>
        </p:spPr>
        <p:txBody>
          <a:bodyPr/>
          <a:lstStyle/>
          <a:p>
            <a:pPr marL="482600" indent="-368300">
              <a:buFont typeface="Wingdings" panose="05000000000000000000" pitchFamily="2" charset="2"/>
              <a:buChar char="§"/>
            </a:pPr>
            <a:r>
              <a:rPr lang="en-US" dirty="0"/>
              <a:t>Learn about PHP:</a:t>
            </a:r>
          </a:p>
          <a:p>
            <a:pPr marL="742950" indent="-228600">
              <a:buFont typeface="Courier New" panose="02070309020205020404" pitchFamily="49" charset="0"/>
              <a:buChar char="o"/>
            </a:pPr>
            <a:r>
              <a:rPr lang="en-US" sz="1400" dirty="0"/>
              <a:t>What is PHP (now &amp; then)?</a:t>
            </a:r>
            <a:r>
              <a:rPr lang="en-US" dirty="0"/>
              <a:t> </a:t>
            </a:r>
          </a:p>
          <a:p>
            <a:pPr marL="482600" indent="-368300">
              <a:buFont typeface="Wingdings" panose="05000000000000000000" pitchFamily="2" charset="2"/>
              <a:buChar char="§"/>
            </a:pPr>
            <a:r>
              <a:rPr lang="en-US" dirty="0"/>
              <a:t>Learn about PHP framework (Laravel):</a:t>
            </a:r>
          </a:p>
          <a:p>
            <a:pPr marL="742950" indent="-228600">
              <a:buFont typeface="Courier New" panose="02070309020205020404" pitchFamily="49" charset="0"/>
              <a:buChar char="o"/>
            </a:pPr>
            <a:r>
              <a:rPr lang="en-US" sz="1400" dirty="0"/>
              <a:t>Why we choose Laravel? </a:t>
            </a:r>
          </a:p>
          <a:p>
            <a:pPr marL="514350" indent="-400050">
              <a:buFont typeface="Wingdings" panose="05000000000000000000" pitchFamily="2" charset="2"/>
              <a:buChar char="§"/>
            </a:pPr>
            <a:r>
              <a:rPr lang="en-US" sz="1870" dirty="0"/>
              <a:t>Lorem</a:t>
            </a:r>
          </a:p>
          <a:p>
            <a:r>
              <a:rPr lang="en-US" dirty="0"/>
              <a:t> </a:t>
            </a:r>
          </a:p>
        </p:txBody>
      </p:sp>
      <p:grpSp>
        <p:nvGrpSpPr>
          <p:cNvPr id="5" name="Google Shape;931;p74">
            <a:extLst>
              <a:ext uri="{FF2B5EF4-FFF2-40B4-BE49-F238E27FC236}">
                <a16:creationId xmlns:a16="http://schemas.microsoft.com/office/drawing/2014/main" id="{3D649112-F938-2338-2D87-C3D034C10F1E}"/>
              </a:ext>
            </a:extLst>
          </p:cNvPr>
          <p:cNvGrpSpPr/>
          <p:nvPr/>
        </p:nvGrpSpPr>
        <p:grpSpPr>
          <a:xfrm>
            <a:off x="6245766" y="196286"/>
            <a:ext cx="5550839" cy="1296576"/>
            <a:chOff x="3327936" y="147724"/>
            <a:chExt cx="5550839" cy="1296576"/>
          </a:xfrm>
        </p:grpSpPr>
        <p:pic>
          <p:nvPicPr>
            <p:cNvPr id="6" name="Google Shape;932;p74">
              <a:extLst>
                <a:ext uri="{FF2B5EF4-FFF2-40B4-BE49-F238E27FC236}">
                  <a16:creationId xmlns:a16="http://schemas.microsoft.com/office/drawing/2014/main" id="{3CE7F797-A2B0-FC4D-2CF2-622491D8D98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3354"/>
            <a:stretch/>
          </p:blipFill>
          <p:spPr>
            <a:xfrm rot="10800000">
              <a:off x="3327936" y="147725"/>
              <a:ext cx="4763251" cy="75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933;p74">
              <a:extLst>
                <a:ext uri="{FF2B5EF4-FFF2-40B4-BE49-F238E27FC236}">
                  <a16:creationId xmlns:a16="http://schemas.microsoft.com/office/drawing/2014/main" id="{0C86FF4F-10BA-8F8A-6252-37654744582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6000"/>
            </a:blip>
            <a:srcRect b="5917"/>
            <a:stretch/>
          </p:blipFill>
          <p:spPr>
            <a:xfrm rot="10800000">
              <a:off x="6138400" y="147724"/>
              <a:ext cx="2740375" cy="12965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Google Shape;868;p71">
            <a:extLst>
              <a:ext uri="{FF2B5EF4-FFF2-40B4-BE49-F238E27FC236}">
                <a16:creationId xmlns:a16="http://schemas.microsoft.com/office/drawing/2014/main" id="{B5B0AAC0-EF9A-53A0-B20E-DF8C41B0B389}"/>
              </a:ext>
            </a:extLst>
          </p:cNvPr>
          <p:cNvGrpSpPr/>
          <p:nvPr/>
        </p:nvGrpSpPr>
        <p:grpSpPr>
          <a:xfrm>
            <a:off x="8047999" y="3259244"/>
            <a:ext cx="3801101" cy="3307332"/>
            <a:chOff x="4944475" y="1543250"/>
            <a:chExt cx="3486301" cy="2789100"/>
          </a:xfrm>
        </p:grpSpPr>
        <p:sp>
          <p:nvSpPr>
            <p:cNvPr id="13" name="Google Shape;869;p71">
              <a:extLst>
                <a:ext uri="{FF2B5EF4-FFF2-40B4-BE49-F238E27FC236}">
                  <a16:creationId xmlns:a16="http://schemas.microsoft.com/office/drawing/2014/main" id="{659BAAF6-24BD-55F3-562F-93698FCEB7CD}"/>
                </a:ext>
              </a:extLst>
            </p:cNvPr>
            <p:cNvSpPr/>
            <p:nvPr/>
          </p:nvSpPr>
          <p:spPr>
            <a:xfrm>
              <a:off x="4944475" y="1543250"/>
              <a:ext cx="3486300" cy="2789100"/>
            </a:xfrm>
            <a:prstGeom prst="roundRect">
              <a:avLst>
                <a:gd name="adj" fmla="val 90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indent="-317500">
                <a:lnSpc>
                  <a:spcPct val="115000"/>
                </a:lnSpc>
                <a:buClr>
                  <a:schemeClr val="bg1"/>
                </a:buClr>
                <a:buSzPct val="91000"/>
                <a:buFont typeface="Courier New" panose="02070309020205020404" pitchFamily="49" charset="0"/>
                <a:buChar char="o"/>
              </a:pPr>
              <a:endParaRPr lang="en-US" sz="1800" dirty="0">
                <a:solidFill>
                  <a:schemeClr val="bg1"/>
                </a:solidFill>
                <a:latin typeface="Archivo"/>
                <a:sym typeface="Archivo"/>
              </a:endParaRPr>
            </a:p>
            <a:p>
              <a:pPr marL="139700">
                <a:lnSpc>
                  <a:spcPct val="115000"/>
                </a:lnSpc>
                <a:buClr>
                  <a:schemeClr val="bg1"/>
                </a:buClr>
                <a:buSzPct val="91000"/>
              </a:pPr>
              <a:endParaRPr lang="en-US" sz="900" dirty="0">
                <a:solidFill>
                  <a:schemeClr val="bg1"/>
                </a:solidFill>
                <a:latin typeface="Archivo"/>
                <a:sym typeface="Archivo"/>
              </a:endParaRPr>
            </a:p>
            <a:p>
              <a:pPr marL="457200" indent="-317500">
                <a:lnSpc>
                  <a:spcPct val="115000"/>
                </a:lnSpc>
                <a:buClr>
                  <a:schemeClr val="bg1"/>
                </a:buClr>
                <a:buSzPct val="91000"/>
                <a:buFont typeface="Courier New" panose="02070309020205020404" pitchFamily="49" charset="0"/>
                <a:buChar char="o"/>
              </a:pPr>
              <a:r>
                <a:rPr lang="en-US" sz="1800" dirty="0">
                  <a:solidFill>
                    <a:schemeClr val="bg1"/>
                  </a:solidFill>
                  <a:latin typeface="Archivo"/>
                  <a:sym typeface="Archivo"/>
                </a:rPr>
                <a:t>How to get information about PHP and Laravel</a:t>
              </a:r>
            </a:p>
            <a:p>
              <a:pPr marL="457200" indent="-317500">
                <a:lnSpc>
                  <a:spcPct val="115000"/>
                </a:lnSpc>
                <a:buClr>
                  <a:schemeClr val="bg1"/>
                </a:buClr>
                <a:buSzPct val="91000"/>
                <a:buFont typeface="Courier New" panose="02070309020205020404" pitchFamily="49" charset="0"/>
                <a:buChar char="o"/>
              </a:pPr>
              <a:r>
                <a:rPr lang="en-US" sz="1800">
                  <a:solidFill>
                    <a:schemeClr val="bg1"/>
                  </a:solidFill>
                  <a:latin typeface="Archivo"/>
                  <a:sym typeface="Archivo"/>
                </a:rPr>
                <a:t>Learn about the </a:t>
              </a:r>
              <a:r>
                <a:rPr lang="en-US" sz="1800" dirty="0">
                  <a:solidFill>
                    <a:schemeClr val="bg1"/>
                  </a:solidFill>
                  <a:latin typeface="Archivo"/>
                  <a:sym typeface="Archivo"/>
                </a:rPr>
                <a:t>syntax of PHP</a:t>
              </a:r>
            </a:p>
            <a:p>
              <a:pPr marL="457200" indent="-317500">
                <a:lnSpc>
                  <a:spcPct val="115000"/>
                </a:lnSpc>
                <a:buClr>
                  <a:schemeClr val="bg1"/>
                </a:buClr>
                <a:buSzPct val="91000"/>
                <a:buFont typeface="Courier New" panose="02070309020205020404" pitchFamily="49" charset="0"/>
                <a:buChar char="o"/>
              </a:pPr>
              <a:r>
                <a:rPr lang="en-US" sz="1800" dirty="0">
                  <a:solidFill>
                    <a:schemeClr val="bg1"/>
                  </a:solidFill>
                  <a:latin typeface="Archivo"/>
                  <a:sym typeface="Archivo"/>
                </a:rPr>
                <a:t>Learn the principles of OPP</a:t>
              </a:r>
            </a:p>
            <a:p>
              <a:pPr marL="457200" indent="-317500">
                <a:lnSpc>
                  <a:spcPct val="115000"/>
                </a:lnSpc>
                <a:buClr>
                  <a:schemeClr val="bg1"/>
                </a:buClr>
                <a:buSzPct val="91000"/>
                <a:buFont typeface="Courier New" panose="02070309020205020404" pitchFamily="49" charset="0"/>
                <a:buChar char="o"/>
              </a:pPr>
              <a:r>
                <a:rPr lang="en-US" sz="1800" dirty="0">
                  <a:solidFill>
                    <a:schemeClr val="bg1"/>
                  </a:solidFill>
                  <a:latin typeface="Archivo"/>
                  <a:sym typeface="Archivo"/>
                </a:rPr>
                <a:t>Learn how to setup Laravel environment</a:t>
              </a:r>
            </a:p>
          </p:txBody>
        </p:sp>
        <p:sp>
          <p:nvSpPr>
            <p:cNvPr id="14" name="Google Shape;870;p71">
              <a:extLst>
                <a:ext uri="{FF2B5EF4-FFF2-40B4-BE49-F238E27FC236}">
                  <a16:creationId xmlns:a16="http://schemas.microsoft.com/office/drawing/2014/main" id="{BDEB2FC2-32F0-3928-71E3-B6BB60D404F7}"/>
                </a:ext>
              </a:extLst>
            </p:cNvPr>
            <p:cNvSpPr/>
            <p:nvPr/>
          </p:nvSpPr>
          <p:spPr>
            <a:xfrm>
              <a:off x="4944476" y="1543255"/>
              <a:ext cx="3486300" cy="42034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chemeClr val="dk1"/>
                </a:buClr>
                <a:buSzPts val="2800"/>
              </a:pPr>
              <a:r>
                <a:rPr lang="en-US" sz="1100" b="1" dirty="0">
                  <a:solidFill>
                    <a:schemeClr val="bg1"/>
                  </a:solidFill>
                  <a:latin typeface="IBM Plex Mono"/>
                  <a:sym typeface="IBM Plex Mono"/>
                </a:rPr>
                <a:t>The learning outcomes from week 02 &amp; 03</a:t>
              </a:r>
            </a:p>
          </p:txBody>
        </p:sp>
      </p:grpSp>
      <p:pic>
        <p:nvPicPr>
          <p:cNvPr id="17" name="Google Shape;392;p40">
            <a:extLst>
              <a:ext uri="{FF2B5EF4-FFF2-40B4-BE49-F238E27FC236}">
                <a16:creationId xmlns:a16="http://schemas.microsoft.com/office/drawing/2014/main" id="{6D74B85F-4ED5-BB9F-B7F5-650AFB4CBFE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1334406" y="6378968"/>
            <a:ext cx="705605" cy="375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434;p43">
            <a:extLst>
              <a:ext uri="{FF2B5EF4-FFF2-40B4-BE49-F238E27FC236}">
                <a16:creationId xmlns:a16="http://schemas.microsoft.com/office/drawing/2014/main" id="{04BCB794-FE09-5978-E947-2ED1B52D539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8900000">
            <a:off x="6866319" y="5607917"/>
            <a:ext cx="2584004" cy="1453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531;p51">
            <a:extLst>
              <a:ext uri="{FF2B5EF4-FFF2-40B4-BE49-F238E27FC236}">
                <a16:creationId xmlns:a16="http://schemas.microsoft.com/office/drawing/2014/main" id="{6EB25051-2C56-43EB-1C1E-D2F51FC6CFA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51610" y="2796311"/>
            <a:ext cx="2467774" cy="462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511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0CD1-DB8E-7338-1DD1-404DD075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679" y="653375"/>
            <a:ext cx="4124642" cy="598225"/>
          </a:xfrm>
        </p:spPr>
        <p:txBody>
          <a:bodyPr/>
          <a:lstStyle/>
          <a:p>
            <a:pPr algn="ctr"/>
            <a:r>
              <a:rPr lang="en-US" dirty="0"/>
              <a:t>Week 04: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191AB-F3ED-CCDA-BA31-690D4AAAA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1" y="3062193"/>
            <a:ext cx="4440675" cy="1221200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Learn about the syntax of PHP </a:t>
            </a:r>
          </a:p>
          <a:p>
            <a:r>
              <a:rPr lang="en-US" dirty="0"/>
              <a:t>Learn about PHP framework (Laravel).</a:t>
            </a:r>
          </a:p>
          <a:p>
            <a:r>
              <a:rPr lang="en-US" dirty="0"/>
              <a:t> </a:t>
            </a:r>
          </a:p>
        </p:txBody>
      </p:sp>
      <p:grpSp>
        <p:nvGrpSpPr>
          <p:cNvPr id="5" name="Google Shape;931;p74">
            <a:extLst>
              <a:ext uri="{FF2B5EF4-FFF2-40B4-BE49-F238E27FC236}">
                <a16:creationId xmlns:a16="http://schemas.microsoft.com/office/drawing/2014/main" id="{3D649112-F938-2338-2D87-C3D034C10F1E}"/>
              </a:ext>
            </a:extLst>
          </p:cNvPr>
          <p:cNvGrpSpPr/>
          <p:nvPr/>
        </p:nvGrpSpPr>
        <p:grpSpPr>
          <a:xfrm>
            <a:off x="6245766" y="196286"/>
            <a:ext cx="5550839" cy="1296576"/>
            <a:chOff x="3327936" y="147724"/>
            <a:chExt cx="5550839" cy="1296576"/>
          </a:xfrm>
        </p:grpSpPr>
        <p:pic>
          <p:nvPicPr>
            <p:cNvPr id="6" name="Google Shape;932;p74">
              <a:extLst>
                <a:ext uri="{FF2B5EF4-FFF2-40B4-BE49-F238E27FC236}">
                  <a16:creationId xmlns:a16="http://schemas.microsoft.com/office/drawing/2014/main" id="{3CE7F797-A2B0-FC4D-2CF2-622491D8D98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3354"/>
            <a:stretch/>
          </p:blipFill>
          <p:spPr>
            <a:xfrm rot="10800000">
              <a:off x="3327936" y="147725"/>
              <a:ext cx="4763251" cy="75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933;p74">
              <a:extLst>
                <a:ext uri="{FF2B5EF4-FFF2-40B4-BE49-F238E27FC236}">
                  <a16:creationId xmlns:a16="http://schemas.microsoft.com/office/drawing/2014/main" id="{0C86FF4F-10BA-8F8A-6252-37654744582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6000"/>
            </a:blip>
            <a:srcRect b="5917"/>
            <a:stretch/>
          </p:blipFill>
          <p:spPr>
            <a:xfrm rot="10800000">
              <a:off x="6138400" y="147724"/>
              <a:ext cx="2740375" cy="12965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Google Shape;868;p71">
            <a:extLst>
              <a:ext uri="{FF2B5EF4-FFF2-40B4-BE49-F238E27FC236}">
                <a16:creationId xmlns:a16="http://schemas.microsoft.com/office/drawing/2014/main" id="{B5B0AAC0-EF9A-53A0-B20E-DF8C41B0B389}"/>
              </a:ext>
            </a:extLst>
          </p:cNvPr>
          <p:cNvGrpSpPr/>
          <p:nvPr/>
        </p:nvGrpSpPr>
        <p:grpSpPr>
          <a:xfrm>
            <a:off x="8047999" y="3259244"/>
            <a:ext cx="3801101" cy="3307332"/>
            <a:chOff x="4944475" y="1543250"/>
            <a:chExt cx="3486301" cy="2789100"/>
          </a:xfrm>
        </p:grpSpPr>
        <p:sp>
          <p:nvSpPr>
            <p:cNvPr id="13" name="Google Shape;869;p71">
              <a:extLst>
                <a:ext uri="{FF2B5EF4-FFF2-40B4-BE49-F238E27FC236}">
                  <a16:creationId xmlns:a16="http://schemas.microsoft.com/office/drawing/2014/main" id="{659BAAF6-24BD-55F3-562F-93698FCEB7CD}"/>
                </a:ext>
              </a:extLst>
            </p:cNvPr>
            <p:cNvSpPr/>
            <p:nvPr/>
          </p:nvSpPr>
          <p:spPr>
            <a:xfrm>
              <a:off x="4944475" y="1543250"/>
              <a:ext cx="3486300" cy="2789100"/>
            </a:xfrm>
            <a:prstGeom prst="roundRect">
              <a:avLst>
                <a:gd name="adj" fmla="val 90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indent="-317500">
                <a:lnSpc>
                  <a:spcPct val="115000"/>
                </a:lnSpc>
                <a:buClr>
                  <a:schemeClr val="bg1"/>
                </a:buClr>
                <a:buSzPct val="91000"/>
                <a:buFont typeface="Courier New" panose="02070309020205020404" pitchFamily="49" charset="0"/>
                <a:buChar char="o"/>
              </a:pPr>
              <a:endParaRPr lang="en-US" sz="1800" dirty="0">
                <a:solidFill>
                  <a:schemeClr val="bg1"/>
                </a:solidFill>
                <a:latin typeface="Archivo"/>
                <a:sym typeface="Archivo"/>
              </a:endParaRPr>
            </a:p>
            <a:p>
              <a:pPr marL="139700">
                <a:lnSpc>
                  <a:spcPct val="115000"/>
                </a:lnSpc>
                <a:buClr>
                  <a:schemeClr val="bg1"/>
                </a:buClr>
                <a:buSzPct val="91000"/>
              </a:pPr>
              <a:endParaRPr lang="en-US" sz="900" dirty="0">
                <a:solidFill>
                  <a:schemeClr val="bg1"/>
                </a:solidFill>
                <a:latin typeface="Archivo"/>
                <a:sym typeface="Archivo"/>
              </a:endParaRPr>
            </a:p>
            <a:p>
              <a:pPr marL="457200" indent="-317500">
                <a:lnSpc>
                  <a:spcPct val="115000"/>
                </a:lnSpc>
                <a:buClr>
                  <a:schemeClr val="bg1"/>
                </a:buClr>
                <a:buSzPct val="91000"/>
                <a:buFont typeface="Courier New" panose="02070309020205020404" pitchFamily="49" charset="0"/>
                <a:buChar char="o"/>
              </a:pPr>
              <a:r>
                <a:rPr lang="en-US" sz="1800" dirty="0">
                  <a:solidFill>
                    <a:schemeClr val="bg1"/>
                  </a:solidFill>
                  <a:latin typeface="Archivo"/>
                  <a:sym typeface="Archivo"/>
                </a:rPr>
                <a:t>How to get information about PHP and Laravel</a:t>
              </a:r>
            </a:p>
            <a:p>
              <a:pPr marL="457200" indent="-317500">
                <a:lnSpc>
                  <a:spcPct val="115000"/>
                </a:lnSpc>
                <a:buClr>
                  <a:schemeClr val="bg1"/>
                </a:buClr>
                <a:buSzPct val="91000"/>
                <a:buFont typeface="Courier New" panose="02070309020205020404" pitchFamily="49" charset="0"/>
                <a:buChar char="o"/>
              </a:pPr>
              <a:r>
                <a:rPr lang="en-US" sz="1800" dirty="0">
                  <a:solidFill>
                    <a:schemeClr val="bg1"/>
                  </a:solidFill>
                  <a:latin typeface="Archivo"/>
                  <a:sym typeface="Archivo"/>
                </a:rPr>
                <a:t>Learn the syntax of PHP</a:t>
              </a:r>
            </a:p>
            <a:p>
              <a:pPr marL="457200" indent="-317500">
                <a:lnSpc>
                  <a:spcPct val="115000"/>
                </a:lnSpc>
                <a:buClr>
                  <a:schemeClr val="bg1"/>
                </a:buClr>
                <a:buSzPct val="91000"/>
                <a:buFont typeface="Courier New" panose="02070309020205020404" pitchFamily="49" charset="0"/>
                <a:buChar char="o"/>
              </a:pPr>
              <a:r>
                <a:rPr lang="en-US" sz="1800" dirty="0">
                  <a:solidFill>
                    <a:schemeClr val="bg1"/>
                  </a:solidFill>
                  <a:latin typeface="Archivo"/>
                  <a:sym typeface="Archivo"/>
                </a:rPr>
                <a:t>Learn the principles of OPP</a:t>
              </a:r>
            </a:p>
            <a:p>
              <a:pPr marL="457200" indent="-317500">
                <a:lnSpc>
                  <a:spcPct val="115000"/>
                </a:lnSpc>
                <a:buClr>
                  <a:schemeClr val="bg1"/>
                </a:buClr>
                <a:buSzPct val="91000"/>
                <a:buFont typeface="Courier New" panose="02070309020205020404" pitchFamily="49" charset="0"/>
                <a:buChar char="o"/>
              </a:pPr>
              <a:r>
                <a:rPr lang="en-US" sz="1800" dirty="0">
                  <a:solidFill>
                    <a:schemeClr val="bg1"/>
                  </a:solidFill>
                  <a:latin typeface="Archivo"/>
                  <a:sym typeface="Archivo"/>
                </a:rPr>
                <a:t>Learn how to setup Laravel environment</a:t>
              </a:r>
            </a:p>
          </p:txBody>
        </p:sp>
        <p:sp>
          <p:nvSpPr>
            <p:cNvPr id="14" name="Google Shape;870;p71">
              <a:extLst>
                <a:ext uri="{FF2B5EF4-FFF2-40B4-BE49-F238E27FC236}">
                  <a16:creationId xmlns:a16="http://schemas.microsoft.com/office/drawing/2014/main" id="{BDEB2FC2-32F0-3928-71E3-B6BB60D404F7}"/>
                </a:ext>
              </a:extLst>
            </p:cNvPr>
            <p:cNvSpPr/>
            <p:nvPr/>
          </p:nvSpPr>
          <p:spPr>
            <a:xfrm>
              <a:off x="4944476" y="1543255"/>
              <a:ext cx="3486300" cy="42034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chemeClr val="dk1"/>
                </a:buClr>
                <a:buSzPts val="2800"/>
              </a:pPr>
              <a:r>
                <a:rPr lang="en-US" sz="1100" b="1" dirty="0">
                  <a:solidFill>
                    <a:schemeClr val="bg1"/>
                  </a:solidFill>
                  <a:latin typeface="IBM Plex Mono"/>
                  <a:sym typeface="IBM Plex Mono"/>
                </a:rPr>
                <a:t>The learning outcomes from week 04</a:t>
              </a:r>
            </a:p>
          </p:txBody>
        </p:sp>
      </p:grpSp>
      <p:pic>
        <p:nvPicPr>
          <p:cNvPr id="17" name="Google Shape;392;p40">
            <a:extLst>
              <a:ext uri="{FF2B5EF4-FFF2-40B4-BE49-F238E27FC236}">
                <a16:creationId xmlns:a16="http://schemas.microsoft.com/office/drawing/2014/main" id="{6D74B85F-4ED5-BB9F-B7F5-650AFB4CBFE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1334406" y="6378968"/>
            <a:ext cx="705605" cy="375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434;p43">
            <a:extLst>
              <a:ext uri="{FF2B5EF4-FFF2-40B4-BE49-F238E27FC236}">
                <a16:creationId xmlns:a16="http://schemas.microsoft.com/office/drawing/2014/main" id="{04BCB794-FE09-5978-E947-2ED1B52D539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8900000">
            <a:off x="6866319" y="5607917"/>
            <a:ext cx="2584004" cy="1453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531;p51">
            <a:extLst>
              <a:ext uri="{FF2B5EF4-FFF2-40B4-BE49-F238E27FC236}">
                <a16:creationId xmlns:a16="http://schemas.microsoft.com/office/drawing/2014/main" id="{6EB25051-2C56-43EB-1C1E-D2F51FC6CFA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51610" y="2796311"/>
            <a:ext cx="2467774" cy="462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0175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0CD1-DB8E-7338-1DD1-404DD075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679" y="653375"/>
            <a:ext cx="4124642" cy="598225"/>
          </a:xfrm>
        </p:spPr>
        <p:txBody>
          <a:bodyPr/>
          <a:lstStyle/>
          <a:p>
            <a:pPr algn="ctr"/>
            <a:r>
              <a:rPr lang="en-US" dirty="0"/>
              <a:t>Week 05 &amp; Week 06: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191AB-F3ED-CCDA-BA31-690D4AAAA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1" y="3062193"/>
            <a:ext cx="4440675" cy="1221200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Learn about the syntax of PHP </a:t>
            </a:r>
          </a:p>
          <a:p>
            <a:r>
              <a:rPr lang="en-US" dirty="0"/>
              <a:t>Learn about PHP framework (Laravel).</a:t>
            </a:r>
          </a:p>
          <a:p>
            <a:r>
              <a:rPr lang="en-US" dirty="0"/>
              <a:t> </a:t>
            </a:r>
          </a:p>
        </p:txBody>
      </p:sp>
      <p:grpSp>
        <p:nvGrpSpPr>
          <p:cNvPr id="5" name="Google Shape;931;p74">
            <a:extLst>
              <a:ext uri="{FF2B5EF4-FFF2-40B4-BE49-F238E27FC236}">
                <a16:creationId xmlns:a16="http://schemas.microsoft.com/office/drawing/2014/main" id="{3D649112-F938-2338-2D87-C3D034C10F1E}"/>
              </a:ext>
            </a:extLst>
          </p:cNvPr>
          <p:cNvGrpSpPr/>
          <p:nvPr/>
        </p:nvGrpSpPr>
        <p:grpSpPr>
          <a:xfrm>
            <a:off x="6245766" y="196286"/>
            <a:ext cx="5550839" cy="1296576"/>
            <a:chOff x="3327936" y="147724"/>
            <a:chExt cx="5550839" cy="1296576"/>
          </a:xfrm>
        </p:grpSpPr>
        <p:pic>
          <p:nvPicPr>
            <p:cNvPr id="6" name="Google Shape;932;p74">
              <a:extLst>
                <a:ext uri="{FF2B5EF4-FFF2-40B4-BE49-F238E27FC236}">
                  <a16:creationId xmlns:a16="http://schemas.microsoft.com/office/drawing/2014/main" id="{3CE7F797-A2B0-FC4D-2CF2-622491D8D98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3354"/>
            <a:stretch/>
          </p:blipFill>
          <p:spPr>
            <a:xfrm rot="10800000">
              <a:off x="3327936" y="147725"/>
              <a:ext cx="4763251" cy="75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933;p74">
              <a:extLst>
                <a:ext uri="{FF2B5EF4-FFF2-40B4-BE49-F238E27FC236}">
                  <a16:creationId xmlns:a16="http://schemas.microsoft.com/office/drawing/2014/main" id="{0C86FF4F-10BA-8F8A-6252-37654744582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6000"/>
            </a:blip>
            <a:srcRect b="5917"/>
            <a:stretch/>
          </p:blipFill>
          <p:spPr>
            <a:xfrm rot="10800000">
              <a:off x="6138400" y="147724"/>
              <a:ext cx="2740375" cy="12965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Google Shape;868;p71">
            <a:extLst>
              <a:ext uri="{FF2B5EF4-FFF2-40B4-BE49-F238E27FC236}">
                <a16:creationId xmlns:a16="http://schemas.microsoft.com/office/drawing/2014/main" id="{B5B0AAC0-EF9A-53A0-B20E-DF8C41B0B389}"/>
              </a:ext>
            </a:extLst>
          </p:cNvPr>
          <p:cNvGrpSpPr/>
          <p:nvPr/>
        </p:nvGrpSpPr>
        <p:grpSpPr>
          <a:xfrm>
            <a:off x="8047999" y="3259244"/>
            <a:ext cx="3801101" cy="3307332"/>
            <a:chOff x="4944475" y="1543250"/>
            <a:chExt cx="3486301" cy="2789100"/>
          </a:xfrm>
        </p:grpSpPr>
        <p:sp>
          <p:nvSpPr>
            <p:cNvPr id="13" name="Google Shape;869;p71">
              <a:extLst>
                <a:ext uri="{FF2B5EF4-FFF2-40B4-BE49-F238E27FC236}">
                  <a16:creationId xmlns:a16="http://schemas.microsoft.com/office/drawing/2014/main" id="{659BAAF6-24BD-55F3-562F-93698FCEB7CD}"/>
                </a:ext>
              </a:extLst>
            </p:cNvPr>
            <p:cNvSpPr/>
            <p:nvPr/>
          </p:nvSpPr>
          <p:spPr>
            <a:xfrm>
              <a:off x="4944475" y="1543250"/>
              <a:ext cx="3486300" cy="2789100"/>
            </a:xfrm>
            <a:prstGeom prst="roundRect">
              <a:avLst>
                <a:gd name="adj" fmla="val 90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indent="-317500">
                <a:lnSpc>
                  <a:spcPct val="115000"/>
                </a:lnSpc>
                <a:buClr>
                  <a:schemeClr val="bg1"/>
                </a:buClr>
                <a:buSzPct val="91000"/>
                <a:buFont typeface="Courier New" panose="02070309020205020404" pitchFamily="49" charset="0"/>
                <a:buChar char="o"/>
              </a:pPr>
              <a:endParaRPr lang="en-US" sz="1800" dirty="0">
                <a:solidFill>
                  <a:schemeClr val="bg1"/>
                </a:solidFill>
                <a:latin typeface="Archivo"/>
                <a:sym typeface="Archivo"/>
              </a:endParaRPr>
            </a:p>
            <a:p>
              <a:pPr marL="139700">
                <a:lnSpc>
                  <a:spcPct val="115000"/>
                </a:lnSpc>
                <a:buClr>
                  <a:schemeClr val="bg1"/>
                </a:buClr>
                <a:buSzPct val="91000"/>
              </a:pPr>
              <a:endParaRPr lang="en-US" sz="900" dirty="0">
                <a:solidFill>
                  <a:schemeClr val="bg1"/>
                </a:solidFill>
                <a:latin typeface="Archivo"/>
                <a:sym typeface="Archivo"/>
              </a:endParaRPr>
            </a:p>
            <a:p>
              <a:pPr marL="457200" indent="-317500">
                <a:lnSpc>
                  <a:spcPct val="115000"/>
                </a:lnSpc>
                <a:buClr>
                  <a:schemeClr val="bg1"/>
                </a:buClr>
                <a:buSzPct val="91000"/>
                <a:buFont typeface="Courier New" panose="02070309020205020404" pitchFamily="49" charset="0"/>
                <a:buChar char="o"/>
              </a:pPr>
              <a:r>
                <a:rPr lang="en-US" sz="1800" dirty="0">
                  <a:solidFill>
                    <a:schemeClr val="bg1"/>
                  </a:solidFill>
                  <a:latin typeface="Archivo"/>
                  <a:sym typeface="Archivo"/>
                </a:rPr>
                <a:t>How to get information about PHP and Laravel</a:t>
              </a:r>
            </a:p>
            <a:p>
              <a:pPr marL="457200" indent="-317500">
                <a:lnSpc>
                  <a:spcPct val="115000"/>
                </a:lnSpc>
                <a:buClr>
                  <a:schemeClr val="bg1"/>
                </a:buClr>
                <a:buSzPct val="91000"/>
                <a:buFont typeface="Courier New" panose="02070309020205020404" pitchFamily="49" charset="0"/>
                <a:buChar char="o"/>
              </a:pPr>
              <a:r>
                <a:rPr lang="en-US" sz="1800" dirty="0">
                  <a:solidFill>
                    <a:schemeClr val="bg1"/>
                  </a:solidFill>
                  <a:latin typeface="Archivo"/>
                  <a:sym typeface="Archivo"/>
                </a:rPr>
                <a:t>Learn the syntax of PHP</a:t>
              </a:r>
            </a:p>
            <a:p>
              <a:pPr marL="457200" indent="-317500">
                <a:lnSpc>
                  <a:spcPct val="115000"/>
                </a:lnSpc>
                <a:buClr>
                  <a:schemeClr val="bg1"/>
                </a:buClr>
                <a:buSzPct val="91000"/>
                <a:buFont typeface="Courier New" panose="02070309020205020404" pitchFamily="49" charset="0"/>
                <a:buChar char="o"/>
              </a:pPr>
              <a:r>
                <a:rPr lang="en-US" sz="1800" dirty="0">
                  <a:solidFill>
                    <a:schemeClr val="bg1"/>
                  </a:solidFill>
                  <a:latin typeface="Archivo"/>
                  <a:sym typeface="Archivo"/>
                </a:rPr>
                <a:t>Learn the principles of OPP</a:t>
              </a:r>
            </a:p>
            <a:p>
              <a:pPr marL="457200" indent="-317500">
                <a:lnSpc>
                  <a:spcPct val="115000"/>
                </a:lnSpc>
                <a:buClr>
                  <a:schemeClr val="bg1"/>
                </a:buClr>
                <a:buSzPct val="91000"/>
                <a:buFont typeface="Courier New" panose="02070309020205020404" pitchFamily="49" charset="0"/>
                <a:buChar char="o"/>
              </a:pPr>
              <a:r>
                <a:rPr lang="en-US" sz="1800" dirty="0">
                  <a:solidFill>
                    <a:schemeClr val="bg1"/>
                  </a:solidFill>
                  <a:latin typeface="Archivo"/>
                  <a:sym typeface="Archivo"/>
                </a:rPr>
                <a:t>Learn how to setup Laravel environment</a:t>
              </a:r>
            </a:p>
          </p:txBody>
        </p:sp>
        <p:sp>
          <p:nvSpPr>
            <p:cNvPr id="14" name="Google Shape;870;p71">
              <a:extLst>
                <a:ext uri="{FF2B5EF4-FFF2-40B4-BE49-F238E27FC236}">
                  <a16:creationId xmlns:a16="http://schemas.microsoft.com/office/drawing/2014/main" id="{BDEB2FC2-32F0-3928-71E3-B6BB60D404F7}"/>
                </a:ext>
              </a:extLst>
            </p:cNvPr>
            <p:cNvSpPr/>
            <p:nvPr/>
          </p:nvSpPr>
          <p:spPr>
            <a:xfrm>
              <a:off x="4944476" y="1543255"/>
              <a:ext cx="3486300" cy="42034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chemeClr val="dk1"/>
                </a:buClr>
                <a:buSzPts val="2800"/>
              </a:pPr>
              <a:r>
                <a:rPr lang="en-US" sz="1100" b="1" dirty="0">
                  <a:solidFill>
                    <a:schemeClr val="bg1"/>
                  </a:solidFill>
                  <a:latin typeface="IBM Plex Mono"/>
                  <a:sym typeface="IBM Plex Mono"/>
                </a:rPr>
                <a:t>The learning outcomes from week 05 &amp; 06</a:t>
              </a:r>
            </a:p>
          </p:txBody>
        </p:sp>
      </p:grpSp>
      <p:pic>
        <p:nvPicPr>
          <p:cNvPr id="17" name="Google Shape;392;p40">
            <a:extLst>
              <a:ext uri="{FF2B5EF4-FFF2-40B4-BE49-F238E27FC236}">
                <a16:creationId xmlns:a16="http://schemas.microsoft.com/office/drawing/2014/main" id="{6D74B85F-4ED5-BB9F-B7F5-650AFB4CBFE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1334406" y="6378968"/>
            <a:ext cx="705605" cy="375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434;p43">
            <a:extLst>
              <a:ext uri="{FF2B5EF4-FFF2-40B4-BE49-F238E27FC236}">
                <a16:creationId xmlns:a16="http://schemas.microsoft.com/office/drawing/2014/main" id="{04BCB794-FE09-5978-E947-2ED1B52D539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8900000">
            <a:off x="6866319" y="5607917"/>
            <a:ext cx="2584004" cy="1453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531;p51">
            <a:extLst>
              <a:ext uri="{FF2B5EF4-FFF2-40B4-BE49-F238E27FC236}">
                <a16:creationId xmlns:a16="http://schemas.microsoft.com/office/drawing/2014/main" id="{6EB25051-2C56-43EB-1C1E-D2F51FC6CFA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51610" y="2796311"/>
            <a:ext cx="2467774" cy="462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5994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B104BF8-485B-A915-599D-B9B6300A02A6}"/>
              </a:ext>
            </a:extLst>
          </p:cNvPr>
          <p:cNvSpPr/>
          <p:nvPr/>
        </p:nvSpPr>
        <p:spPr>
          <a:xfrm>
            <a:off x="6857355" y="1848656"/>
            <a:ext cx="4876674" cy="3246036"/>
          </a:xfrm>
          <a:custGeom>
            <a:avLst/>
            <a:gdLst>
              <a:gd name="connsiteX0" fmla="*/ 0 w 4876674"/>
              <a:gd name="connsiteY0" fmla="*/ 3246036 h 3246036"/>
              <a:gd name="connsiteX1" fmla="*/ 4169395 w 4876674"/>
              <a:gd name="connsiteY1" fmla="*/ 3246036 h 3246036"/>
              <a:gd name="connsiteX2" fmla="*/ 4876674 w 4876674"/>
              <a:gd name="connsiteY2" fmla="*/ 2538757 h 3246036"/>
              <a:gd name="connsiteX3" fmla="*/ 4876674 w 4876674"/>
              <a:gd name="connsiteY3" fmla="*/ 670339 h 3246036"/>
              <a:gd name="connsiteX4" fmla="*/ 4206335 w 4876674"/>
              <a:gd name="connsiteY4" fmla="*/ 0 h 3246036"/>
              <a:gd name="connsiteX5" fmla="*/ 0 w 4876674"/>
              <a:gd name="connsiteY5" fmla="*/ 0 h 324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674" h="3246036">
                <a:moveTo>
                  <a:pt x="0" y="3246036"/>
                </a:moveTo>
                <a:lnTo>
                  <a:pt x="4169395" y="3246036"/>
                </a:lnTo>
                <a:lnTo>
                  <a:pt x="4876674" y="2538757"/>
                </a:lnTo>
                <a:lnTo>
                  <a:pt x="4876674" y="670339"/>
                </a:lnTo>
                <a:lnTo>
                  <a:pt x="4206335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0726A-E2F4-1196-DFB0-D0047419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9" y="2909284"/>
            <a:ext cx="5767338" cy="2034800"/>
          </a:xfrm>
          <a:noFill/>
          <a:ln>
            <a:noFill/>
          </a:ln>
        </p:spPr>
        <p:txBody>
          <a:bodyPr/>
          <a:lstStyle/>
          <a:p>
            <a:pPr algn="ctr"/>
            <a:r>
              <a:rPr lang="en-US" sz="5400" dirty="0"/>
              <a:t>Program Outcomes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139656-FF21-6F8E-05F8-C01FAE3F033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616118" y="1848656"/>
            <a:ext cx="2660000" cy="1221200"/>
          </a:xfrm>
        </p:spPr>
        <p:txBody>
          <a:bodyPr/>
          <a:lstStyle/>
          <a:p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73762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hlinkClick r:id="" action="ppaction://media"/>
            <a:extLst>
              <a:ext uri="{FF2B5EF4-FFF2-40B4-BE49-F238E27FC236}">
                <a16:creationId xmlns:a16="http://schemas.microsoft.com/office/drawing/2014/main" id="{5B207CE9-3FF2-6651-5800-A3C4F5272B3E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4005"/>
                  <p14:fade in="1000" out="250"/>
                </p14:media>
              </p:ext>
            </p:extLst>
          </p:nvPr>
        </p:nvPicPr>
        <p:blipFill>
          <a:blip r:embed="rId4"/>
          <a:srcRect l="4079" t="8296" r="767" b="16738"/>
          <a:stretch>
            <a:fillRect/>
          </a:stretch>
        </p:blipFill>
        <p:spPr>
          <a:xfrm>
            <a:off x="1" y="-1358600"/>
            <a:ext cx="12178115" cy="5396897"/>
          </a:xfrm>
          <a:custGeom>
            <a:avLst/>
            <a:gdLst/>
            <a:ahLst/>
            <a:cxnLst/>
            <a:rect l="l" t="t" r="r" b="b"/>
            <a:pathLst>
              <a:path w="12178115" h="5396897">
                <a:moveTo>
                  <a:pt x="10179788" y="1284058"/>
                </a:moveTo>
                <a:cubicBezTo>
                  <a:pt x="10179788" y="2646133"/>
                  <a:pt x="10179788" y="4008208"/>
                  <a:pt x="10179788" y="5370283"/>
                </a:cubicBezTo>
                <a:cubicBezTo>
                  <a:pt x="9980582" y="5389553"/>
                  <a:pt x="9780129" y="5397924"/>
                  <a:pt x="9579943" y="5396798"/>
                </a:cubicBezTo>
                <a:cubicBezTo>
                  <a:pt x="9579943" y="4034723"/>
                  <a:pt x="9579943" y="2672648"/>
                  <a:pt x="9579943" y="1310573"/>
                </a:cubicBezTo>
                <a:cubicBezTo>
                  <a:pt x="9780129" y="1311698"/>
                  <a:pt x="9980582" y="1303328"/>
                  <a:pt x="10179788" y="1284058"/>
                </a:cubicBezTo>
                <a:close/>
                <a:moveTo>
                  <a:pt x="8878874" y="1270612"/>
                </a:moveTo>
                <a:cubicBezTo>
                  <a:pt x="9078001" y="1291458"/>
                  <a:pt x="9277976" y="1304914"/>
                  <a:pt x="9478116" y="1309194"/>
                </a:cubicBezTo>
                <a:cubicBezTo>
                  <a:pt x="9478116" y="2671269"/>
                  <a:pt x="9478116" y="4033344"/>
                  <a:pt x="9478116" y="5395419"/>
                </a:cubicBezTo>
                <a:cubicBezTo>
                  <a:pt x="9277976" y="5391139"/>
                  <a:pt x="9078001" y="5377682"/>
                  <a:pt x="8878874" y="5356837"/>
                </a:cubicBezTo>
                <a:cubicBezTo>
                  <a:pt x="8878874" y="3994762"/>
                  <a:pt x="8878874" y="2632687"/>
                  <a:pt x="8878874" y="1270612"/>
                </a:cubicBezTo>
                <a:close/>
                <a:moveTo>
                  <a:pt x="10872371" y="1170397"/>
                </a:moveTo>
                <a:cubicBezTo>
                  <a:pt x="10872371" y="2532472"/>
                  <a:pt x="10872371" y="3894547"/>
                  <a:pt x="10872371" y="5256622"/>
                </a:cubicBezTo>
                <a:cubicBezTo>
                  <a:pt x="10677605" y="5302411"/>
                  <a:pt x="10480008" y="5336534"/>
                  <a:pt x="10281046" y="5359536"/>
                </a:cubicBezTo>
                <a:cubicBezTo>
                  <a:pt x="10281046" y="3997461"/>
                  <a:pt x="10281046" y="2635386"/>
                  <a:pt x="10281046" y="1273311"/>
                </a:cubicBezTo>
                <a:cubicBezTo>
                  <a:pt x="10480008" y="1250309"/>
                  <a:pt x="10677605" y="1216186"/>
                  <a:pt x="10872371" y="1170397"/>
                </a:cubicBezTo>
                <a:close/>
                <a:moveTo>
                  <a:pt x="8183663" y="1170034"/>
                </a:moveTo>
                <a:cubicBezTo>
                  <a:pt x="8380760" y="1205715"/>
                  <a:pt x="8578832" y="1236088"/>
                  <a:pt x="8777662" y="1259382"/>
                </a:cubicBezTo>
                <a:cubicBezTo>
                  <a:pt x="8777662" y="2621457"/>
                  <a:pt x="8777662" y="3983532"/>
                  <a:pt x="8777662" y="5345607"/>
                </a:cubicBezTo>
                <a:cubicBezTo>
                  <a:pt x="8578832" y="5322313"/>
                  <a:pt x="8380760" y="5291939"/>
                  <a:pt x="8183663" y="5256259"/>
                </a:cubicBezTo>
                <a:cubicBezTo>
                  <a:pt x="8183663" y="3894184"/>
                  <a:pt x="8183663" y="2532109"/>
                  <a:pt x="8183663" y="1170034"/>
                </a:cubicBezTo>
                <a:close/>
                <a:moveTo>
                  <a:pt x="7496207" y="1025780"/>
                </a:moveTo>
                <a:cubicBezTo>
                  <a:pt x="7691073" y="1071591"/>
                  <a:pt x="7886906" y="1114041"/>
                  <a:pt x="8083645" y="1151464"/>
                </a:cubicBezTo>
                <a:cubicBezTo>
                  <a:pt x="8083645" y="2513539"/>
                  <a:pt x="8083645" y="3875614"/>
                  <a:pt x="8083645" y="5237689"/>
                </a:cubicBezTo>
                <a:cubicBezTo>
                  <a:pt x="7886906" y="5200265"/>
                  <a:pt x="7691073" y="5157816"/>
                  <a:pt x="7496207" y="5112005"/>
                </a:cubicBezTo>
                <a:cubicBezTo>
                  <a:pt x="7496207" y="3749930"/>
                  <a:pt x="7496207" y="2387855"/>
                  <a:pt x="7496207" y="1025780"/>
                </a:cubicBezTo>
                <a:close/>
                <a:moveTo>
                  <a:pt x="11542669" y="962161"/>
                </a:moveTo>
                <a:cubicBezTo>
                  <a:pt x="11542669" y="2324236"/>
                  <a:pt x="11542669" y="3686311"/>
                  <a:pt x="11542669" y="5048386"/>
                </a:cubicBezTo>
                <a:cubicBezTo>
                  <a:pt x="11356071" y="5121085"/>
                  <a:pt x="11165155" y="5182546"/>
                  <a:pt x="10971511" y="5232249"/>
                </a:cubicBezTo>
                <a:cubicBezTo>
                  <a:pt x="10971511" y="3870174"/>
                  <a:pt x="10971511" y="2508099"/>
                  <a:pt x="10971511" y="1146024"/>
                </a:cubicBezTo>
                <a:cubicBezTo>
                  <a:pt x="11165155" y="1096321"/>
                  <a:pt x="11356071" y="1034861"/>
                  <a:pt x="11542669" y="962161"/>
                </a:cubicBezTo>
                <a:close/>
                <a:moveTo>
                  <a:pt x="6815161" y="853402"/>
                </a:moveTo>
                <a:cubicBezTo>
                  <a:pt x="7008585" y="905169"/>
                  <a:pt x="7202429" y="955238"/>
                  <a:pt x="7397150" y="1002190"/>
                </a:cubicBezTo>
                <a:cubicBezTo>
                  <a:pt x="7397150" y="2364265"/>
                  <a:pt x="7397150" y="3726340"/>
                  <a:pt x="7397150" y="5088415"/>
                </a:cubicBezTo>
                <a:cubicBezTo>
                  <a:pt x="7202429" y="5041463"/>
                  <a:pt x="7008585" y="4991394"/>
                  <a:pt x="6815161" y="4939627"/>
                </a:cubicBezTo>
                <a:cubicBezTo>
                  <a:pt x="6815161" y="3577552"/>
                  <a:pt x="6815161" y="2215477"/>
                  <a:pt x="6815161" y="853402"/>
                </a:cubicBezTo>
                <a:close/>
                <a:moveTo>
                  <a:pt x="6137739" y="666994"/>
                </a:moveTo>
                <a:cubicBezTo>
                  <a:pt x="6330618" y="720857"/>
                  <a:pt x="6523518" y="774623"/>
                  <a:pt x="6716783" y="826922"/>
                </a:cubicBezTo>
                <a:cubicBezTo>
                  <a:pt x="6716783" y="2188997"/>
                  <a:pt x="6716783" y="3551072"/>
                  <a:pt x="6716783" y="4913147"/>
                </a:cubicBezTo>
                <a:cubicBezTo>
                  <a:pt x="6523518" y="4860848"/>
                  <a:pt x="6330618" y="4807082"/>
                  <a:pt x="6137739" y="4753219"/>
                </a:cubicBezTo>
                <a:cubicBezTo>
                  <a:pt x="6137739" y="3391144"/>
                  <a:pt x="6137739" y="2029069"/>
                  <a:pt x="6137739" y="666994"/>
                </a:cubicBezTo>
                <a:close/>
                <a:moveTo>
                  <a:pt x="12178115" y="663066"/>
                </a:moveTo>
                <a:cubicBezTo>
                  <a:pt x="12178115" y="2025141"/>
                  <a:pt x="12178115" y="3387216"/>
                  <a:pt x="12178115" y="4749291"/>
                </a:cubicBezTo>
                <a:cubicBezTo>
                  <a:pt x="12002661" y="4846632"/>
                  <a:pt x="11821949" y="4934151"/>
                  <a:pt x="11637062" y="5010508"/>
                </a:cubicBezTo>
                <a:cubicBezTo>
                  <a:pt x="11637062" y="3648434"/>
                  <a:pt x="11637062" y="2286359"/>
                  <a:pt x="11637062" y="924284"/>
                </a:cubicBezTo>
                <a:cubicBezTo>
                  <a:pt x="11821949" y="847926"/>
                  <a:pt x="12002661" y="760407"/>
                  <a:pt x="12178115" y="663066"/>
                </a:cubicBezTo>
                <a:close/>
                <a:moveTo>
                  <a:pt x="5460593" y="479797"/>
                </a:moveTo>
                <a:cubicBezTo>
                  <a:pt x="5653874" y="532021"/>
                  <a:pt x="5846784" y="585746"/>
                  <a:pt x="6039664" y="639604"/>
                </a:cubicBezTo>
                <a:cubicBezTo>
                  <a:pt x="6039664" y="2001679"/>
                  <a:pt x="6039664" y="3363754"/>
                  <a:pt x="6039664" y="4725829"/>
                </a:cubicBezTo>
                <a:cubicBezTo>
                  <a:pt x="5846784" y="4671971"/>
                  <a:pt x="5653874" y="4618246"/>
                  <a:pt x="5460593" y="4566022"/>
                </a:cubicBezTo>
                <a:cubicBezTo>
                  <a:pt x="5460593" y="3203947"/>
                  <a:pt x="5460593" y="1841872"/>
                  <a:pt x="5460593" y="479797"/>
                </a:cubicBezTo>
                <a:close/>
                <a:moveTo>
                  <a:pt x="540770" y="392265"/>
                </a:moveTo>
                <a:cubicBezTo>
                  <a:pt x="540770" y="1754341"/>
                  <a:pt x="540770" y="3116415"/>
                  <a:pt x="540770" y="4478491"/>
                </a:cubicBezTo>
                <a:cubicBezTo>
                  <a:pt x="355993" y="4555457"/>
                  <a:pt x="175379" y="4643593"/>
                  <a:pt x="0" y="4741562"/>
                </a:cubicBezTo>
                <a:cubicBezTo>
                  <a:pt x="0" y="3379487"/>
                  <a:pt x="0" y="2017412"/>
                  <a:pt x="0" y="655337"/>
                </a:cubicBezTo>
                <a:cubicBezTo>
                  <a:pt x="175379" y="557368"/>
                  <a:pt x="355993" y="469232"/>
                  <a:pt x="540770" y="392265"/>
                </a:cubicBezTo>
                <a:close/>
                <a:moveTo>
                  <a:pt x="4780126" y="304940"/>
                </a:moveTo>
                <a:cubicBezTo>
                  <a:pt x="4974886" y="351732"/>
                  <a:pt x="5168759" y="401679"/>
                  <a:pt x="5362204" y="453359"/>
                </a:cubicBezTo>
                <a:cubicBezTo>
                  <a:pt x="5362204" y="1815434"/>
                  <a:pt x="5362204" y="3177509"/>
                  <a:pt x="5362204" y="4539584"/>
                </a:cubicBezTo>
                <a:cubicBezTo>
                  <a:pt x="5168759" y="4487903"/>
                  <a:pt x="4974886" y="4437958"/>
                  <a:pt x="4780126" y="4391165"/>
                </a:cubicBezTo>
                <a:cubicBezTo>
                  <a:pt x="4780126" y="3029090"/>
                  <a:pt x="4780126" y="1667015"/>
                  <a:pt x="4780126" y="304940"/>
                </a:cubicBezTo>
                <a:close/>
                <a:moveTo>
                  <a:pt x="1205823" y="168437"/>
                </a:moveTo>
                <a:cubicBezTo>
                  <a:pt x="1205823" y="1530512"/>
                  <a:pt x="1205823" y="2892587"/>
                  <a:pt x="1205823" y="4254662"/>
                </a:cubicBezTo>
                <a:cubicBezTo>
                  <a:pt x="1012302" y="4304958"/>
                  <a:pt x="821534" y="4367018"/>
                  <a:pt x="635094" y="4440309"/>
                </a:cubicBezTo>
                <a:cubicBezTo>
                  <a:pt x="635094" y="3078234"/>
                  <a:pt x="635094" y="1716159"/>
                  <a:pt x="635094" y="354084"/>
                </a:cubicBezTo>
                <a:cubicBezTo>
                  <a:pt x="821534" y="280793"/>
                  <a:pt x="1012302" y="218733"/>
                  <a:pt x="1205823" y="168437"/>
                </a:cubicBezTo>
                <a:close/>
                <a:moveTo>
                  <a:pt x="4093461" y="156386"/>
                </a:moveTo>
                <a:cubicBezTo>
                  <a:pt x="4290256" y="193557"/>
                  <a:pt x="4486141" y="235796"/>
                  <a:pt x="4681049" y="281435"/>
                </a:cubicBezTo>
                <a:cubicBezTo>
                  <a:pt x="4681049" y="1643509"/>
                  <a:pt x="4681049" y="3005584"/>
                  <a:pt x="4681049" y="4367660"/>
                </a:cubicBezTo>
                <a:cubicBezTo>
                  <a:pt x="4486141" y="4322020"/>
                  <a:pt x="4290256" y="4279782"/>
                  <a:pt x="4093461" y="4242611"/>
                </a:cubicBezTo>
                <a:cubicBezTo>
                  <a:pt x="4093461" y="2880536"/>
                  <a:pt x="4093461" y="1518461"/>
                  <a:pt x="4093461" y="156386"/>
                </a:cubicBezTo>
                <a:close/>
                <a:moveTo>
                  <a:pt x="3399248" y="49538"/>
                </a:moveTo>
                <a:cubicBezTo>
                  <a:pt x="3598127" y="72473"/>
                  <a:pt x="3796257" y="102535"/>
                  <a:pt x="3993414" y="137949"/>
                </a:cubicBezTo>
                <a:cubicBezTo>
                  <a:pt x="3993414" y="1500024"/>
                  <a:pt x="3993414" y="2862099"/>
                  <a:pt x="3993414" y="4224174"/>
                </a:cubicBezTo>
                <a:cubicBezTo>
                  <a:pt x="3796257" y="4188760"/>
                  <a:pt x="3598127" y="4158698"/>
                  <a:pt x="3399248" y="4135763"/>
                </a:cubicBezTo>
                <a:cubicBezTo>
                  <a:pt x="3399248" y="2773688"/>
                  <a:pt x="3399248" y="1411613"/>
                  <a:pt x="3399248" y="49538"/>
                </a:cubicBezTo>
                <a:close/>
                <a:moveTo>
                  <a:pt x="1895867" y="39128"/>
                </a:moveTo>
                <a:cubicBezTo>
                  <a:pt x="1895867" y="1401203"/>
                  <a:pt x="1895867" y="2763278"/>
                  <a:pt x="1895867" y="4125353"/>
                </a:cubicBezTo>
                <a:cubicBezTo>
                  <a:pt x="1696980" y="4148914"/>
                  <a:pt x="1499507" y="4183617"/>
                  <a:pt x="1304891" y="4229989"/>
                </a:cubicBezTo>
                <a:cubicBezTo>
                  <a:pt x="1304891" y="2867914"/>
                  <a:pt x="1304891" y="1505839"/>
                  <a:pt x="1304891" y="143764"/>
                </a:cubicBezTo>
                <a:cubicBezTo>
                  <a:pt x="1499507" y="97392"/>
                  <a:pt x="1696980" y="62689"/>
                  <a:pt x="1895867" y="39128"/>
                </a:cubicBezTo>
                <a:close/>
                <a:moveTo>
                  <a:pt x="2698673" y="1172"/>
                </a:moveTo>
                <a:cubicBezTo>
                  <a:pt x="2898827" y="4987"/>
                  <a:pt x="3098839" y="18022"/>
                  <a:pt x="3298011" y="38494"/>
                </a:cubicBezTo>
                <a:cubicBezTo>
                  <a:pt x="3298011" y="1400568"/>
                  <a:pt x="3298011" y="2762643"/>
                  <a:pt x="3298011" y="4124718"/>
                </a:cubicBezTo>
                <a:cubicBezTo>
                  <a:pt x="3098839" y="4104247"/>
                  <a:pt x="2898827" y="4091212"/>
                  <a:pt x="2698673" y="4087397"/>
                </a:cubicBezTo>
                <a:cubicBezTo>
                  <a:pt x="2698673" y="2725322"/>
                  <a:pt x="2698673" y="1363247"/>
                  <a:pt x="2698673" y="1172"/>
                </a:cubicBezTo>
                <a:close/>
                <a:moveTo>
                  <a:pt x="2596845" y="33"/>
                </a:moveTo>
                <a:cubicBezTo>
                  <a:pt x="2596845" y="1362108"/>
                  <a:pt x="2596845" y="2724183"/>
                  <a:pt x="2596845" y="4086258"/>
                </a:cubicBezTo>
                <a:cubicBezTo>
                  <a:pt x="2396659" y="4085612"/>
                  <a:pt x="2196228" y="4094505"/>
                  <a:pt x="1997089" y="4114324"/>
                </a:cubicBezTo>
                <a:cubicBezTo>
                  <a:pt x="1997089" y="2752249"/>
                  <a:pt x="1997089" y="1390174"/>
                  <a:pt x="1997089" y="28099"/>
                </a:cubicBezTo>
                <a:cubicBezTo>
                  <a:pt x="2196228" y="8280"/>
                  <a:pt x="2396659" y="-613"/>
                  <a:pt x="2596845" y="33"/>
                </a:cubicBezTo>
                <a:close/>
              </a:path>
            </a:pathLst>
          </a:cu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5F39663-B714-3DE4-0782-2A0D0A83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20" y="3809697"/>
            <a:ext cx="5767338" cy="2034800"/>
          </a:xfrm>
          <a:noFill/>
          <a:ln>
            <a:noFill/>
          </a:ln>
        </p:spPr>
        <p:txBody>
          <a:bodyPr/>
          <a:lstStyle/>
          <a:p>
            <a:pPr algn="ctr"/>
            <a:r>
              <a:rPr lang="en-US" sz="6600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454760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chelor in Robotics Engineering by Slidesgo">
  <a:themeElements>
    <a:clrScheme name="Simple Light">
      <a:dk1>
        <a:srgbClr val="1F164D"/>
      </a:dk1>
      <a:lt1>
        <a:srgbClr val="F9F9F9"/>
      </a:lt1>
      <a:dk2>
        <a:srgbClr val="E8E8E8"/>
      </a:dk2>
      <a:lt2>
        <a:srgbClr val="C1C1C1"/>
      </a:lt2>
      <a:accent1>
        <a:srgbClr val="6F79E3"/>
      </a:accent1>
      <a:accent2>
        <a:srgbClr val="433ABA"/>
      </a:accent2>
      <a:accent3>
        <a:srgbClr val="130994"/>
      </a:accent3>
      <a:accent4>
        <a:srgbClr val="FFFFFF"/>
      </a:accent4>
      <a:accent5>
        <a:srgbClr val="FFFFFF"/>
      </a:accent5>
      <a:accent6>
        <a:srgbClr val="FFFFFF"/>
      </a:accent6>
      <a:hlink>
        <a:srgbClr val="1F16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Bachelor in Robotics Engineering by Slidesgo</Template>
  <TotalTime>476</TotalTime>
  <Words>499</Words>
  <Application>Microsoft Office PowerPoint</Application>
  <PresentationFormat>Widescreen</PresentationFormat>
  <Paragraphs>80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Archivo</vt:lpstr>
      <vt:lpstr>Arial</vt:lpstr>
      <vt:lpstr>Calibri</vt:lpstr>
      <vt:lpstr>Courier New</vt:lpstr>
      <vt:lpstr>IBM Plex Mono</vt:lpstr>
      <vt:lpstr>Nunito Light</vt:lpstr>
      <vt:lpstr>Proxima Nova</vt:lpstr>
      <vt:lpstr>Proxima Nova Semibold</vt:lpstr>
      <vt:lpstr>Wingdings</vt:lpstr>
      <vt:lpstr>Bachelor in Robotics Engineering by Slidesgo</vt:lpstr>
      <vt:lpstr>Slidesgo Final Pages</vt:lpstr>
      <vt:lpstr>Soft Skills</vt:lpstr>
      <vt:lpstr>First week</vt:lpstr>
      <vt:lpstr>Technical Skills</vt:lpstr>
      <vt:lpstr>Week 02 &amp; Week 03: </vt:lpstr>
      <vt:lpstr>Week 04: </vt:lpstr>
      <vt:lpstr>Week 05 &amp; Week 06: </vt:lpstr>
      <vt:lpstr>Program Outcomes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Skills</dc:title>
  <dc:creator>Intern 01</dc:creator>
  <cp:lastModifiedBy>Mohamed Emad Mohamed Saber</cp:lastModifiedBy>
  <cp:revision>11</cp:revision>
  <dcterms:created xsi:type="dcterms:W3CDTF">2024-09-30T06:03:38Z</dcterms:created>
  <dcterms:modified xsi:type="dcterms:W3CDTF">2024-09-30T14:03:16Z</dcterms:modified>
</cp:coreProperties>
</file>