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6D623-72FA-4125-BA1F-DD7A18310B4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B3810-77FA-4B00-B3CB-C8DA15B5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536448" y="3136633"/>
            <a:ext cx="6756800" cy="139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723203" y="1915433"/>
            <a:ext cx="2660000" cy="1221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536432" y="4459184"/>
            <a:ext cx="6756800" cy="50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1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945600"/>
            <a:ext cx="37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5619867" y="2945600"/>
            <a:ext cx="37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960000" y="5256500"/>
            <a:ext cx="37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5619867" y="5256500"/>
            <a:ext cx="37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5" hasCustomPrompt="1"/>
          </p:nvPr>
        </p:nvSpPr>
        <p:spPr>
          <a:xfrm>
            <a:off x="1095467" y="1776033"/>
            <a:ext cx="1206400" cy="596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1095467" y="4086157"/>
            <a:ext cx="1206400" cy="596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5755321" y="1776033"/>
            <a:ext cx="1206400" cy="596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5755321" y="4086157"/>
            <a:ext cx="1206400" cy="596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960000" y="2401488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5619855" y="2401488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960000" y="4711701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5619855" y="4711701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1167134" y="169385"/>
            <a:ext cx="10711601" cy="6462047"/>
            <a:chOff x="875350" y="127038"/>
            <a:chExt cx="8033701" cy="4846535"/>
          </a:xfrm>
        </p:grpSpPr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62350" y="4591273"/>
              <a:ext cx="1646700" cy="3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5350" y="127038"/>
              <a:ext cx="797312" cy="18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3"/>
          <p:cNvGrpSpPr/>
          <p:nvPr/>
        </p:nvGrpSpPr>
        <p:grpSpPr>
          <a:xfrm>
            <a:off x="-1318832" y="-152135"/>
            <a:ext cx="13235823" cy="7187301"/>
            <a:chOff x="-989124" y="-114101"/>
            <a:chExt cx="9926867" cy="5390476"/>
          </a:xfrm>
        </p:grpSpPr>
        <p:pic>
          <p:nvPicPr>
            <p:cNvPr id="102" name="Google Shape;10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7472389" y="381102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989124" y="-114101"/>
              <a:ext cx="2123360" cy="6673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134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2845033" y="4073000"/>
            <a:ext cx="8396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844800" y="1902600"/>
            <a:ext cx="8396000" cy="21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94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3947200" y="1976033"/>
            <a:ext cx="5675200" cy="203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1103369" y="2382833"/>
            <a:ext cx="2660000" cy="1221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979933" y="4826033"/>
            <a:ext cx="3596800" cy="80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1" y="0"/>
            <a:ext cx="12191999" cy="6858000"/>
            <a:chOff x="0" y="0"/>
            <a:chExt cx="9143999" cy="5143500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>
              <a:off x="0" y="3173625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 rot="10800000" flipH="1">
              <a:off x="0" y="0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5"/>
            <p:cNvGrpSpPr/>
            <p:nvPr/>
          </p:nvGrpSpPr>
          <p:grpSpPr>
            <a:xfrm flipH="1">
              <a:off x="7056125" y="0"/>
              <a:ext cx="2087874" cy="5143500"/>
              <a:chOff x="4640575" y="0"/>
              <a:chExt cx="2087874" cy="5143500"/>
            </a:xfrm>
          </p:grpSpPr>
          <p:pic>
            <p:nvPicPr>
              <p:cNvPr id="117" name="Google Shape;117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>
                <a:off x="4640575" y="3173625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 rot="10800000" flipH="1">
                <a:off x="4640575" y="0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" name="Google Shape;119;p15"/>
          <p:cNvGrpSpPr/>
          <p:nvPr/>
        </p:nvGrpSpPr>
        <p:grpSpPr>
          <a:xfrm>
            <a:off x="4450819" y="102095"/>
            <a:ext cx="3290365" cy="6653811"/>
            <a:chOff x="3338114" y="76571"/>
            <a:chExt cx="2467774" cy="4990358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8114" y="7657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338114" y="46039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2008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92899" y="6114366"/>
            <a:ext cx="609168" cy="323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6"/>
          <p:cNvGrpSpPr/>
          <p:nvPr/>
        </p:nvGrpSpPr>
        <p:grpSpPr>
          <a:xfrm>
            <a:off x="241067" y="202201"/>
            <a:ext cx="9846533" cy="6462956"/>
            <a:chOff x="180800" y="151650"/>
            <a:chExt cx="7384900" cy="4847217"/>
          </a:xfrm>
        </p:grpSpPr>
        <p:pic>
          <p:nvPicPr>
            <p:cNvPr id="127" name="Google Shape;127;p16"/>
            <p:cNvPicPr preferRelativeResize="0"/>
            <p:nvPr/>
          </p:nvPicPr>
          <p:blipFill rotWithShape="1">
            <a:blip r:embed="rId3">
              <a:alphaModFix/>
            </a:blip>
            <a:srcRect l="11402" b="23693"/>
            <a:stretch/>
          </p:blipFill>
          <p:spPr>
            <a:xfrm>
              <a:off x="180800" y="4478792"/>
              <a:ext cx="2380425" cy="520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6"/>
            <p:cNvPicPr preferRelativeResize="0"/>
            <p:nvPr/>
          </p:nvPicPr>
          <p:blipFill rotWithShape="1">
            <a:blip r:embed="rId3">
              <a:alphaModFix/>
            </a:blip>
            <a:srcRect l="-542" b="23693"/>
            <a:stretch/>
          </p:blipFill>
          <p:spPr>
            <a:xfrm rot="10800000">
              <a:off x="4864399" y="151650"/>
              <a:ext cx="2701301" cy="5200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9534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243456" y="202846"/>
            <a:ext cx="11709509" cy="6454841"/>
            <a:chOff x="182592" y="152134"/>
            <a:chExt cx="8782132" cy="4841131"/>
          </a:xfrm>
        </p:grpSpPr>
        <p:pic>
          <p:nvPicPr>
            <p:cNvPr id="133" name="Google Shape;133;p17"/>
            <p:cNvPicPr preferRelativeResize="0"/>
            <p:nvPr/>
          </p:nvPicPr>
          <p:blipFill rotWithShape="1">
            <a:blip r:embed="rId2">
              <a:alphaModFix/>
            </a:blip>
            <a:srcRect r="49589" b="7552"/>
            <a:stretch/>
          </p:blipFill>
          <p:spPr>
            <a:xfrm>
              <a:off x="7720725" y="3846041"/>
              <a:ext cx="1243999" cy="1147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7"/>
            <p:cNvPicPr preferRelativeResize="0"/>
            <p:nvPr/>
          </p:nvPicPr>
          <p:blipFill rotWithShape="1">
            <a:blip r:embed="rId2">
              <a:alphaModFix/>
            </a:blip>
            <a:srcRect r="49589" b="7552"/>
            <a:stretch/>
          </p:blipFill>
          <p:spPr>
            <a:xfrm rot="10800000">
              <a:off x="182592" y="152134"/>
              <a:ext cx="957599" cy="88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469" y="5879436"/>
            <a:ext cx="3290364" cy="103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728665" y="1941098"/>
            <a:ext cx="2415101" cy="56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95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564201" y="198634"/>
            <a:ext cx="2333432" cy="541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8" y="5980995"/>
            <a:ext cx="7290865" cy="675679"/>
            <a:chOff x="1798830" y="4485746"/>
            <a:chExt cx="5468149" cy="506759"/>
          </a:xfrm>
        </p:grpSpPr>
        <p:pic>
          <p:nvPicPr>
            <p:cNvPr id="142" name="Google Shape;142;p18"/>
            <p:cNvPicPr preferRelativeResize="0"/>
            <p:nvPr/>
          </p:nvPicPr>
          <p:blipFill rotWithShape="1">
            <a:blip r:embed="rId3">
              <a:alphaModFix/>
            </a:blip>
            <a:srcRect t="27948"/>
            <a:stretch/>
          </p:blipFill>
          <p:spPr>
            <a:xfrm rot="10800000">
              <a:off x="3338099" y="4628330"/>
              <a:ext cx="2467776" cy="36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8830" y="448574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9205" y="448574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9664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7480318" y="-4"/>
            <a:ext cx="4274965" cy="885467"/>
            <a:chOff x="5610238" y="-3"/>
            <a:chExt cx="3206224" cy="664100"/>
          </a:xfrm>
        </p:grpSpPr>
        <p:pic>
          <p:nvPicPr>
            <p:cNvPr id="149" name="Google Shape;149;p19"/>
            <p:cNvPicPr preferRelativeResize="0"/>
            <p:nvPr/>
          </p:nvPicPr>
          <p:blipFill>
            <a:blip r:embed="rId2">
              <a:alphaModFix amt="51000"/>
            </a:blip>
            <a:stretch>
              <a:fillRect/>
            </a:stretch>
          </p:blipFill>
          <p:spPr>
            <a:xfrm rot="10800000">
              <a:off x="5610238" y="-3"/>
              <a:ext cx="3206224" cy="66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6415875" y="159727"/>
              <a:ext cx="1185500" cy="245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19"/>
          <p:cNvGrpSpPr/>
          <p:nvPr/>
        </p:nvGrpSpPr>
        <p:grpSpPr>
          <a:xfrm>
            <a:off x="231599" y="199869"/>
            <a:ext cx="11722336" cy="6723676"/>
            <a:chOff x="173699" y="149901"/>
            <a:chExt cx="8791752" cy="5042757"/>
          </a:xfrm>
        </p:grpSpPr>
        <p:pic>
          <p:nvPicPr>
            <p:cNvPr id="152" name="Google Shape;15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4626" y="4417018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699" y="3609676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002249" y="149901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73751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35099" y="51479"/>
            <a:ext cx="609168" cy="323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0"/>
          <p:cNvGrpSpPr/>
          <p:nvPr/>
        </p:nvGrpSpPr>
        <p:grpSpPr>
          <a:xfrm>
            <a:off x="-189338" y="-711489"/>
            <a:ext cx="12569739" cy="8474040"/>
            <a:chOff x="-142003" y="-533617"/>
            <a:chExt cx="9427304" cy="6355530"/>
          </a:xfrm>
        </p:grpSpPr>
        <p:grpSp>
          <p:nvGrpSpPr>
            <p:cNvPr id="160" name="Google Shape;160;p20"/>
            <p:cNvGrpSpPr/>
            <p:nvPr/>
          </p:nvGrpSpPr>
          <p:grpSpPr>
            <a:xfrm>
              <a:off x="-142003" y="-533617"/>
              <a:ext cx="579444" cy="2237680"/>
              <a:chOff x="-142003" y="-533617"/>
              <a:chExt cx="579444" cy="2237680"/>
            </a:xfrm>
          </p:grpSpPr>
          <p:pic>
            <p:nvPicPr>
              <p:cNvPr id="161" name="Google Shape;161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" name="Google Shape;163;p20"/>
            <p:cNvGrpSpPr/>
            <p:nvPr/>
          </p:nvGrpSpPr>
          <p:grpSpPr>
            <a:xfrm>
              <a:off x="8705857" y="3584233"/>
              <a:ext cx="579444" cy="2237680"/>
              <a:chOff x="-142003" y="-533617"/>
              <a:chExt cx="579444" cy="2237680"/>
            </a:xfrm>
          </p:grpSpPr>
          <p:pic>
            <p:nvPicPr>
              <p:cNvPr id="164" name="Google Shape;164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" name="Google Shape;166;p20"/>
          <p:cNvGrpSpPr/>
          <p:nvPr/>
        </p:nvGrpSpPr>
        <p:grpSpPr>
          <a:xfrm>
            <a:off x="-91267" y="0"/>
            <a:ext cx="12027216" cy="6502333"/>
            <a:chOff x="-68450" y="0"/>
            <a:chExt cx="9020412" cy="4876750"/>
          </a:xfrm>
        </p:grpSpPr>
        <p:sp>
          <p:nvSpPr>
            <p:cNvPr id="167" name="Google Shape;167;p20"/>
            <p:cNvSpPr/>
            <p:nvPr/>
          </p:nvSpPr>
          <p:spPr>
            <a:xfrm rot="10800000" flipH="1">
              <a:off x="4000500" y="353400"/>
              <a:ext cx="4951462" cy="1438325"/>
            </a:xfrm>
            <a:custGeom>
              <a:avLst/>
              <a:gdLst/>
              <a:ahLst/>
              <a:cxnLst/>
              <a:rect l="l" t="t" r="r" b="b"/>
              <a:pathLst>
                <a:path w="214558" h="57533" extrusionOk="0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68" name="Google Shape;168;p20"/>
            <p:cNvSpPr/>
            <p:nvPr/>
          </p:nvSpPr>
          <p:spPr>
            <a:xfrm rot="10800000" flipH="1">
              <a:off x="4572000" y="0"/>
              <a:ext cx="1984050" cy="544925"/>
            </a:xfrm>
            <a:custGeom>
              <a:avLst/>
              <a:gdLst/>
              <a:ahLst/>
              <a:cxnLst/>
              <a:rect l="l" t="t" r="r" b="b"/>
              <a:pathLst>
                <a:path w="79362" h="21797" extrusionOk="0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169" name="Google Shape;169;p20"/>
            <p:cNvCxnSpPr/>
            <p:nvPr/>
          </p:nvCxnSpPr>
          <p:spPr>
            <a:xfrm rot="10800000">
              <a:off x="-68450" y="4876750"/>
              <a:ext cx="1150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42672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10094435" y="3428999"/>
            <a:ext cx="1895232" cy="3226687"/>
            <a:chOff x="7570826" y="2571749"/>
            <a:chExt cx="1421424" cy="2420015"/>
          </a:xfrm>
        </p:grpSpPr>
        <p:pic>
          <p:nvPicPr>
            <p:cNvPr id="174" name="Google Shape;174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602537" y="3437762"/>
              <a:ext cx="2255726" cy="52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7283287" y="3316100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r="40712"/>
          <a:stretch/>
        </p:blipFill>
        <p:spPr>
          <a:xfrm rot="10800000">
            <a:off x="245536" y="208934"/>
            <a:ext cx="1950797" cy="61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466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960000" y="1670300"/>
            <a:ext cx="3904000" cy="21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1"/>
          </p:nvPr>
        </p:nvSpPr>
        <p:spPr>
          <a:xfrm>
            <a:off x="960000" y="3788980"/>
            <a:ext cx="3904000" cy="1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2"/>
          <p:cNvSpPr>
            <a:spLocks noGrp="1"/>
          </p:cNvSpPr>
          <p:nvPr>
            <p:ph type="pic" idx="2"/>
          </p:nvPr>
        </p:nvSpPr>
        <p:spPr>
          <a:xfrm>
            <a:off x="5257800" y="711833"/>
            <a:ext cx="5983600" cy="5434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82" name="Google Shape;182;p22"/>
          <p:cNvGrpSpPr/>
          <p:nvPr/>
        </p:nvGrpSpPr>
        <p:grpSpPr>
          <a:xfrm>
            <a:off x="241300" y="217667"/>
            <a:ext cx="6324600" cy="488967"/>
            <a:chOff x="180975" y="163250"/>
            <a:chExt cx="4743450" cy="366725"/>
          </a:xfrm>
        </p:grpSpPr>
        <p:sp>
          <p:nvSpPr>
            <p:cNvPr id="183" name="Google Shape;183;p22"/>
            <p:cNvSpPr/>
            <p:nvPr/>
          </p:nvSpPr>
          <p:spPr>
            <a:xfrm>
              <a:off x="180975" y="163250"/>
              <a:ext cx="4743450" cy="366725"/>
            </a:xfrm>
            <a:custGeom>
              <a:avLst/>
              <a:gdLst/>
              <a:ahLst/>
              <a:cxnLst/>
              <a:rect l="l" t="t" r="r" b="b"/>
              <a:pathLst>
                <a:path w="189738" h="14669" extrusionOk="0">
                  <a:moveTo>
                    <a:pt x="0" y="0"/>
                  </a:moveTo>
                  <a:lnTo>
                    <a:pt x="14668" y="14669"/>
                  </a:lnTo>
                  <a:lnTo>
                    <a:pt x="39243" y="14669"/>
                  </a:lnTo>
                  <a:lnTo>
                    <a:pt x="47149" y="6763"/>
                  </a:lnTo>
                  <a:lnTo>
                    <a:pt x="69723" y="6763"/>
                  </a:lnTo>
                  <a:lnTo>
                    <a:pt x="74057" y="2429"/>
                  </a:lnTo>
                  <a:lnTo>
                    <a:pt x="97536" y="2429"/>
                  </a:lnTo>
                  <a:lnTo>
                    <a:pt x="103561" y="8453"/>
                  </a:lnTo>
                  <a:lnTo>
                    <a:pt x="189738" y="84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184" name="Google Shape;184;p22"/>
            <p:cNvCxnSpPr/>
            <p:nvPr/>
          </p:nvCxnSpPr>
          <p:spPr>
            <a:xfrm>
              <a:off x="180975" y="295200"/>
              <a:ext cx="262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185" name="Google Shape;185;p22"/>
          <p:cNvCxnSpPr/>
          <p:nvPr/>
        </p:nvCxnSpPr>
        <p:spPr>
          <a:xfrm rot="10800000" flipH="1">
            <a:off x="635000" y="6070500"/>
            <a:ext cx="965200" cy="138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6" name="Google Shape;186;p22"/>
          <p:cNvCxnSpPr/>
          <p:nvPr/>
        </p:nvCxnSpPr>
        <p:spPr>
          <a:xfrm rot="10800000" flipH="1">
            <a:off x="241300" y="6400700"/>
            <a:ext cx="965200" cy="1384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87" name="Google Shape;187;p22"/>
          <p:cNvPicPr preferRelativeResize="0"/>
          <p:nvPr/>
        </p:nvPicPr>
        <p:blipFill rotWithShape="1">
          <a:blip r:embed="rId2">
            <a:alphaModFix/>
          </a:blip>
          <a:srcRect l="3855" b="9990"/>
          <a:stretch/>
        </p:blipFill>
        <p:spPr>
          <a:xfrm>
            <a:off x="241300" y="5584559"/>
            <a:ext cx="3163368" cy="108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2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oogle Shape;28;p4"/>
          <p:cNvGrpSpPr/>
          <p:nvPr/>
        </p:nvGrpSpPr>
        <p:grpSpPr>
          <a:xfrm>
            <a:off x="156497" y="1783818"/>
            <a:ext cx="11798436" cy="3290365"/>
            <a:chOff x="117372" y="1337863"/>
            <a:chExt cx="8848827" cy="2467774"/>
          </a:xfrm>
        </p:grpSpPr>
        <p:pic>
          <p:nvPicPr>
            <p:cNvPr id="29" name="Google Shape;29;p4"/>
            <p:cNvPicPr preferRelativeResize="0"/>
            <p:nvPr/>
          </p:nvPicPr>
          <p:blipFill rotWithShape="1">
            <a:blip r:embed="rId2">
              <a:alphaModFix/>
            </a:blip>
            <a:srcRect b="23112"/>
            <a:stretch/>
          </p:blipFill>
          <p:spPr>
            <a:xfrm rot="-5400000">
              <a:off x="7499961" y="2339387"/>
              <a:ext cx="2467751" cy="46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885049" y="2340284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18781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950967" y="2038151"/>
            <a:ext cx="4020000" cy="1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950967" y="3440651"/>
            <a:ext cx="4020000" cy="1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97397" y="151837"/>
            <a:ext cx="14727364" cy="6706164"/>
            <a:chOff x="-1048048" y="113877"/>
            <a:chExt cx="11045523" cy="5029623"/>
          </a:xfrm>
        </p:grpSpPr>
        <p:pic>
          <p:nvPicPr>
            <p:cNvPr id="193" name="Google Shape;193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-1245774" y="918571"/>
              <a:ext cx="2467773" cy="462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7727426" y="3875871"/>
              <a:ext cx="2467773" cy="4629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23"/>
          <p:cNvGrpSpPr/>
          <p:nvPr/>
        </p:nvGrpSpPr>
        <p:grpSpPr>
          <a:xfrm>
            <a:off x="-764001" y="6193425"/>
            <a:ext cx="3316248" cy="804441"/>
            <a:chOff x="162825" y="4587541"/>
            <a:chExt cx="1763711" cy="427833"/>
          </a:xfrm>
        </p:grpSpPr>
        <p:pic>
          <p:nvPicPr>
            <p:cNvPr id="196" name="Google Shape;196;p23"/>
            <p:cNvPicPr preferRelativeResize="0"/>
            <p:nvPr/>
          </p:nvPicPr>
          <p:blipFill>
            <a:blip r:embed="rId3">
              <a:alphaModFix amt="46000"/>
            </a:blip>
            <a:stretch>
              <a:fillRect/>
            </a:stretch>
          </p:blipFill>
          <p:spPr>
            <a:xfrm>
              <a:off x="162825" y="4648923"/>
              <a:ext cx="1578400" cy="36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963" y="4758475"/>
              <a:ext cx="1106574" cy="25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3"/>
            <p:cNvPicPr preferRelativeResize="0"/>
            <p:nvPr/>
          </p:nvPicPr>
          <p:blipFill>
            <a:blip r:embed="rId3">
              <a:alphaModFix amt="88000"/>
            </a:blip>
            <a:stretch>
              <a:fillRect/>
            </a:stretch>
          </p:blipFill>
          <p:spPr>
            <a:xfrm>
              <a:off x="440163" y="4587541"/>
              <a:ext cx="1106574" cy="256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 b="25997"/>
          <a:stretch/>
        </p:blipFill>
        <p:spPr>
          <a:xfrm rot="10800000">
            <a:off x="586892" y="200038"/>
            <a:ext cx="4851235" cy="74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842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7221033" y="2591160"/>
            <a:ext cx="40200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7221033" y="3440651"/>
            <a:ext cx="4020000" cy="1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4" name="Google Shape;204;p24"/>
          <p:cNvGrpSpPr/>
          <p:nvPr/>
        </p:nvGrpSpPr>
        <p:grpSpPr>
          <a:xfrm>
            <a:off x="-954245" y="-1213865"/>
            <a:ext cx="12974855" cy="7765988"/>
            <a:chOff x="-715684" y="-910399"/>
            <a:chExt cx="9731141" cy="5824491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8100000">
              <a:off x="-222201" y="-474253"/>
              <a:ext cx="2186986" cy="2301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6924987" y="201250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393751" y="941943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88576" y="4451159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Google Shape;209;p24"/>
          <p:cNvGrpSpPr/>
          <p:nvPr/>
        </p:nvGrpSpPr>
        <p:grpSpPr>
          <a:xfrm>
            <a:off x="-59912" y="-82356"/>
            <a:ext cx="12315389" cy="7032088"/>
            <a:chOff x="-44934" y="-61767"/>
            <a:chExt cx="9236542" cy="5274066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04083" y="4437200"/>
              <a:ext cx="2187526" cy="77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-44934" y="-61767"/>
              <a:ext cx="2187526" cy="7750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87781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011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26"/>
          <p:cNvGrpSpPr/>
          <p:nvPr/>
        </p:nvGrpSpPr>
        <p:grpSpPr>
          <a:xfrm>
            <a:off x="8300883" y="2859849"/>
            <a:ext cx="5168068" cy="5168100"/>
            <a:chOff x="6225662" y="2144886"/>
            <a:chExt cx="3876051" cy="3876075"/>
          </a:xfrm>
        </p:grpSpPr>
        <p:pic>
          <p:nvPicPr>
            <p:cNvPr id="221" name="Google Shape;221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35626" y="4406681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11">
              <a:off x="6828302" y="2677518"/>
              <a:ext cx="2670770" cy="28108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15966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6460817" y="2308167"/>
            <a:ext cx="4565600" cy="2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2"/>
          </p:nvPr>
        </p:nvSpPr>
        <p:spPr>
          <a:xfrm>
            <a:off x="1165584" y="2308167"/>
            <a:ext cx="4565600" cy="2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369901" y="6138670"/>
            <a:ext cx="4723665" cy="559733"/>
            <a:chOff x="277425" y="4604002"/>
            <a:chExt cx="3542749" cy="419800"/>
          </a:xfrm>
        </p:grpSpPr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7"/>
          <p:cNvGrpSpPr/>
          <p:nvPr/>
        </p:nvGrpSpPr>
        <p:grpSpPr>
          <a:xfrm rot="10800000">
            <a:off x="757767" y="6178467"/>
            <a:ext cx="7730067" cy="307000"/>
            <a:chOff x="5873750" y="218475"/>
            <a:chExt cx="5797550" cy="230250"/>
          </a:xfrm>
        </p:grpSpPr>
        <p:cxnSp>
          <p:nvCxnSpPr>
            <p:cNvPr id="232" name="Google Shape;232;p27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6800850" y="218475"/>
              <a:ext cx="4870450" cy="230250"/>
            </a:xfrm>
            <a:custGeom>
              <a:avLst/>
              <a:gdLst/>
              <a:ahLst/>
              <a:cxnLst/>
              <a:rect l="l" t="t" r="r" b="b"/>
              <a:pathLst>
                <a:path w="194818" h="9210" extrusionOk="0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765656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960000" y="3380268"/>
            <a:ext cx="263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2"/>
          </p:nvPr>
        </p:nvSpPr>
        <p:spPr>
          <a:xfrm>
            <a:off x="4784864" y="3380268"/>
            <a:ext cx="263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3"/>
          </p:nvPr>
        </p:nvSpPr>
        <p:spPr>
          <a:xfrm>
            <a:off x="8592803" y="3380268"/>
            <a:ext cx="263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4"/>
          </p:nvPr>
        </p:nvSpPr>
        <p:spPr>
          <a:xfrm>
            <a:off x="960000" y="2933067"/>
            <a:ext cx="2639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5"/>
          </p:nvPr>
        </p:nvSpPr>
        <p:spPr>
          <a:xfrm>
            <a:off x="4784868" y="2933067"/>
            <a:ext cx="2639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6"/>
          </p:nvPr>
        </p:nvSpPr>
        <p:spPr>
          <a:xfrm>
            <a:off x="8592804" y="2933067"/>
            <a:ext cx="2639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7831667" y="299085"/>
            <a:ext cx="3920067" cy="299233"/>
            <a:chOff x="5873750" y="224313"/>
            <a:chExt cx="2940050" cy="224425"/>
          </a:xfrm>
        </p:grpSpPr>
        <p:cxnSp>
          <p:nvCxnSpPr>
            <p:cNvPr id="244" name="Google Shape;244;p28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45" name="Google Shape;245;p28"/>
            <p:cNvSpPr/>
            <p:nvPr/>
          </p:nvSpPr>
          <p:spPr>
            <a:xfrm rot="10800000">
              <a:off x="6800850" y="224313"/>
              <a:ext cx="2012950" cy="224425"/>
            </a:xfrm>
            <a:custGeom>
              <a:avLst/>
              <a:gdLst/>
              <a:ahLst/>
              <a:cxnLst/>
              <a:rect l="l" t="t" r="r" b="b"/>
              <a:pathLst>
                <a:path w="80518" h="8977" extrusionOk="0">
                  <a:moveTo>
                    <a:pt x="0" y="8977"/>
                  </a:moveTo>
                  <a:lnTo>
                    <a:pt x="36830" y="8977"/>
                  </a:lnTo>
                  <a:lnTo>
                    <a:pt x="42013" y="0"/>
                  </a:lnTo>
                  <a:lnTo>
                    <a:pt x="70358" y="0"/>
                  </a:lnTo>
                  <a:lnTo>
                    <a:pt x="80518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grpSp>
        <p:nvGrpSpPr>
          <p:cNvPr id="246" name="Google Shape;246;p28"/>
          <p:cNvGrpSpPr/>
          <p:nvPr/>
        </p:nvGrpSpPr>
        <p:grpSpPr>
          <a:xfrm>
            <a:off x="4165601" y="6147134"/>
            <a:ext cx="4732868" cy="516135"/>
            <a:chOff x="3124200" y="4610350"/>
            <a:chExt cx="3549651" cy="387101"/>
          </a:xfrm>
        </p:grpSpPr>
        <p:pic>
          <p:nvPicPr>
            <p:cNvPr id="247" name="Google Shape;247;p28"/>
            <p:cNvPicPr preferRelativeResize="0"/>
            <p:nvPr/>
          </p:nvPicPr>
          <p:blipFill rotWithShape="1">
            <a:blip r:embed="rId2">
              <a:alphaModFix/>
            </a:blip>
            <a:srcRect t="58031" b="6290"/>
            <a:stretch/>
          </p:blipFill>
          <p:spPr>
            <a:xfrm>
              <a:off x="4245892" y="4610350"/>
              <a:ext cx="2427959" cy="38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8"/>
            <p:cNvPicPr preferRelativeResize="0"/>
            <p:nvPr/>
          </p:nvPicPr>
          <p:blipFill rotWithShape="1">
            <a:blip r:embed="rId3">
              <a:alphaModFix/>
            </a:blip>
            <a:srcRect l="23295" t="76293"/>
            <a:stretch/>
          </p:blipFill>
          <p:spPr>
            <a:xfrm rot="10800000">
              <a:off x="3124200" y="4639375"/>
              <a:ext cx="1505849" cy="3290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6895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"/>
          </p:nvPr>
        </p:nvSpPr>
        <p:spPr>
          <a:xfrm>
            <a:off x="953449" y="4746251"/>
            <a:ext cx="280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2"/>
          </p:nvPr>
        </p:nvSpPr>
        <p:spPr>
          <a:xfrm>
            <a:off x="4686249" y="2704251"/>
            <a:ext cx="280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3"/>
          </p:nvPr>
        </p:nvSpPr>
        <p:spPr>
          <a:xfrm>
            <a:off x="8428083" y="4746251"/>
            <a:ext cx="280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4"/>
          </p:nvPr>
        </p:nvSpPr>
        <p:spPr>
          <a:xfrm>
            <a:off x="953449" y="4299051"/>
            <a:ext cx="2806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5"/>
          </p:nvPr>
        </p:nvSpPr>
        <p:spPr>
          <a:xfrm>
            <a:off x="4686256" y="2257051"/>
            <a:ext cx="2806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6"/>
          </p:nvPr>
        </p:nvSpPr>
        <p:spPr>
          <a:xfrm>
            <a:off x="8428087" y="4299051"/>
            <a:ext cx="2806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6109101" y="39301"/>
            <a:ext cx="5843499" cy="850967"/>
            <a:chOff x="4581826" y="29475"/>
            <a:chExt cx="4382624" cy="638225"/>
          </a:xfrm>
        </p:grpSpPr>
        <p:pic>
          <p:nvPicPr>
            <p:cNvPr id="259" name="Google Shape;259;p29"/>
            <p:cNvPicPr preferRelativeResize="0"/>
            <p:nvPr/>
          </p:nvPicPr>
          <p:blipFill rotWithShape="1">
            <a:blip r:embed="rId2">
              <a:alphaModFix/>
            </a:blip>
            <a:srcRect l="3250"/>
            <a:stretch/>
          </p:blipFill>
          <p:spPr>
            <a:xfrm flipH="1">
              <a:off x="6999925" y="29475"/>
              <a:ext cx="1964525" cy="6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1826" y="367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1" name="Google Shape;261;p29"/>
          <p:cNvPicPr preferRelativeResize="0"/>
          <p:nvPr/>
        </p:nvPicPr>
        <p:blipFill rotWithShape="1">
          <a:blip r:embed="rId4">
            <a:alphaModFix/>
          </a:blip>
          <a:srcRect l="3855" b="9990"/>
          <a:stretch/>
        </p:blipFill>
        <p:spPr>
          <a:xfrm flipH="1">
            <a:off x="9146197" y="5699736"/>
            <a:ext cx="2806403" cy="960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831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ubTitle" idx="1"/>
          </p:nvPr>
        </p:nvSpPr>
        <p:spPr>
          <a:xfrm>
            <a:off x="2451797" y="2794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subTitle" idx="2"/>
          </p:nvPr>
        </p:nvSpPr>
        <p:spPr>
          <a:xfrm>
            <a:off x="7102603" y="2794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subTitle" idx="3"/>
          </p:nvPr>
        </p:nvSpPr>
        <p:spPr>
          <a:xfrm>
            <a:off x="2451797" y="49588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4"/>
          </p:nvPr>
        </p:nvSpPr>
        <p:spPr>
          <a:xfrm>
            <a:off x="7102603" y="49588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subTitle" idx="5"/>
          </p:nvPr>
        </p:nvSpPr>
        <p:spPr>
          <a:xfrm>
            <a:off x="2451797" y="2346867"/>
            <a:ext cx="2637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subTitle" idx="6"/>
          </p:nvPr>
        </p:nvSpPr>
        <p:spPr>
          <a:xfrm>
            <a:off x="2451797" y="4511633"/>
            <a:ext cx="2637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subTitle" idx="7"/>
          </p:nvPr>
        </p:nvSpPr>
        <p:spPr>
          <a:xfrm>
            <a:off x="7102597" y="2346867"/>
            <a:ext cx="2637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subTitle" idx="8"/>
          </p:nvPr>
        </p:nvSpPr>
        <p:spPr>
          <a:xfrm>
            <a:off x="7102597" y="4511633"/>
            <a:ext cx="2637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3" name="Google Shape;273;p30"/>
          <p:cNvGrpSpPr/>
          <p:nvPr/>
        </p:nvGrpSpPr>
        <p:grpSpPr>
          <a:xfrm>
            <a:off x="241500" y="6080467"/>
            <a:ext cx="2312912" cy="612867"/>
            <a:chOff x="181125" y="4560350"/>
            <a:chExt cx="1734684" cy="459650"/>
          </a:xfrm>
        </p:grpSpPr>
        <p:pic>
          <p:nvPicPr>
            <p:cNvPr id="274" name="Google Shape;274;p30"/>
            <p:cNvPicPr preferRelativeResize="0"/>
            <p:nvPr/>
          </p:nvPicPr>
          <p:blipFill rotWithShape="1">
            <a:blip r:embed="rId2">
              <a:alphaModFix/>
            </a:blip>
            <a:srcRect l="12380"/>
            <a:stretch/>
          </p:blipFill>
          <p:spPr>
            <a:xfrm>
              <a:off x="181125" y="4560350"/>
              <a:ext cx="1734684" cy="45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820024" y="4668699"/>
              <a:ext cx="456876" cy="242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30"/>
          <p:cNvGrpSpPr/>
          <p:nvPr/>
        </p:nvGrpSpPr>
        <p:grpSpPr>
          <a:xfrm>
            <a:off x="9896166" y="3592367"/>
            <a:ext cx="2003735" cy="4043267"/>
            <a:chOff x="7364974" y="2694275"/>
            <a:chExt cx="1502801" cy="3032450"/>
          </a:xfrm>
        </p:grpSpPr>
        <p:pic>
          <p:nvPicPr>
            <p:cNvPr id="277" name="Google Shape;277;p30"/>
            <p:cNvPicPr preferRelativeResize="0"/>
            <p:nvPr/>
          </p:nvPicPr>
          <p:blipFill rotWithShape="1">
            <a:blip r:embed="rId4">
              <a:alphaModFix amt="39000"/>
            </a:blip>
            <a:srcRect b="78197"/>
            <a:stretch/>
          </p:blipFill>
          <p:spPr>
            <a:xfrm rot="5400000">
              <a:off x="6281062" y="3997262"/>
              <a:ext cx="2813374" cy="64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30"/>
            <p:cNvPicPr preferRelativeResize="0"/>
            <p:nvPr/>
          </p:nvPicPr>
          <p:blipFill rotWithShape="1">
            <a:blip r:embed="rId4">
              <a:alphaModFix/>
            </a:blip>
            <a:srcRect l="2040" t="55998" r="-2039" b="7400"/>
            <a:stretch/>
          </p:blipFill>
          <p:spPr>
            <a:xfrm rot="5400000">
              <a:off x="6919238" y="3559112"/>
              <a:ext cx="2813374" cy="108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30"/>
          <p:cNvGrpSpPr/>
          <p:nvPr/>
        </p:nvGrpSpPr>
        <p:grpSpPr>
          <a:xfrm>
            <a:off x="4544669" y="199934"/>
            <a:ext cx="6534065" cy="678556"/>
            <a:chOff x="3408501" y="149950"/>
            <a:chExt cx="4900549" cy="508917"/>
          </a:xfrm>
        </p:grpSpPr>
        <p:pic>
          <p:nvPicPr>
            <p:cNvPr id="280" name="Google Shape;280;p30"/>
            <p:cNvPicPr preferRelativeResize="0"/>
            <p:nvPr/>
          </p:nvPicPr>
          <p:blipFill rotWithShape="1">
            <a:blip r:embed="rId5">
              <a:alphaModFix amt="85000"/>
            </a:blip>
            <a:srcRect b="25816"/>
            <a:stretch/>
          </p:blipFill>
          <p:spPr>
            <a:xfrm rot="10800000">
              <a:off x="4323049" y="149950"/>
              <a:ext cx="3986000" cy="45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3408501" y="195934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03479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subTitle" idx="1"/>
          </p:nvPr>
        </p:nvSpPr>
        <p:spPr>
          <a:xfrm>
            <a:off x="970167" y="2794067"/>
            <a:ext cx="286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ubTitle" idx="2"/>
          </p:nvPr>
        </p:nvSpPr>
        <p:spPr>
          <a:xfrm>
            <a:off x="4682551" y="2794067"/>
            <a:ext cx="286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ubTitle" idx="3"/>
          </p:nvPr>
        </p:nvSpPr>
        <p:spPr>
          <a:xfrm>
            <a:off x="8378505" y="2794067"/>
            <a:ext cx="286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4"/>
          </p:nvPr>
        </p:nvSpPr>
        <p:spPr>
          <a:xfrm>
            <a:off x="970160" y="2346867"/>
            <a:ext cx="2863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5"/>
          </p:nvPr>
        </p:nvSpPr>
        <p:spPr>
          <a:xfrm>
            <a:off x="4682556" y="2346867"/>
            <a:ext cx="2863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6"/>
          </p:nvPr>
        </p:nvSpPr>
        <p:spPr>
          <a:xfrm>
            <a:off x="8378517" y="2346867"/>
            <a:ext cx="2863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7"/>
          </p:nvPr>
        </p:nvSpPr>
        <p:spPr>
          <a:xfrm>
            <a:off x="2759173" y="4958833"/>
            <a:ext cx="286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8"/>
          </p:nvPr>
        </p:nvSpPr>
        <p:spPr>
          <a:xfrm>
            <a:off x="6584040" y="4958833"/>
            <a:ext cx="286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ubTitle" idx="9"/>
          </p:nvPr>
        </p:nvSpPr>
        <p:spPr>
          <a:xfrm>
            <a:off x="2759173" y="4511633"/>
            <a:ext cx="2865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ubTitle" idx="13"/>
          </p:nvPr>
        </p:nvSpPr>
        <p:spPr>
          <a:xfrm>
            <a:off x="6584043" y="4511633"/>
            <a:ext cx="2865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5" name="Google Shape;295;p31"/>
          <p:cNvGrpSpPr/>
          <p:nvPr/>
        </p:nvGrpSpPr>
        <p:grpSpPr>
          <a:xfrm>
            <a:off x="-1260639" y="-902055"/>
            <a:ext cx="14079275" cy="8517532"/>
            <a:chOff x="-945479" y="-676542"/>
            <a:chExt cx="10559456" cy="6388149"/>
          </a:xfrm>
        </p:grpSpPr>
        <p:pic>
          <p:nvPicPr>
            <p:cNvPr id="296" name="Google Shape;296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8100000">
              <a:off x="-493664" y="3204975"/>
              <a:ext cx="2002322" cy="210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559161" y="-729037"/>
              <a:ext cx="2002322" cy="21073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289165" y="557362"/>
            <a:ext cx="609168" cy="32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1"/>
          <p:cNvPicPr preferRelativeResize="0"/>
          <p:nvPr/>
        </p:nvPicPr>
        <p:blipFill rotWithShape="1">
          <a:blip r:embed="rId4">
            <a:alphaModFix/>
          </a:blip>
          <a:srcRect l="12922"/>
          <a:stretch/>
        </p:blipFill>
        <p:spPr>
          <a:xfrm>
            <a:off x="239369" y="6016734"/>
            <a:ext cx="2865201" cy="76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10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subTitle" idx="1"/>
          </p:nvPr>
        </p:nvSpPr>
        <p:spPr>
          <a:xfrm>
            <a:off x="960000" y="2794084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subTitle" idx="2"/>
          </p:nvPr>
        </p:nvSpPr>
        <p:spPr>
          <a:xfrm>
            <a:off x="4623496" y="2794084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subTitle" idx="3"/>
          </p:nvPr>
        </p:nvSpPr>
        <p:spPr>
          <a:xfrm>
            <a:off x="960000" y="4958833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subTitle" idx="4"/>
          </p:nvPr>
        </p:nvSpPr>
        <p:spPr>
          <a:xfrm>
            <a:off x="4623496" y="4958833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subTitle" idx="5"/>
          </p:nvPr>
        </p:nvSpPr>
        <p:spPr>
          <a:xfrm>
            <a:off x="8286992" y="2794084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subTitle" idx="6"/>
          </p:nvPr>
        </p:nvSpPr>
        <p:spPr>
          <a:xfrm>
            <a:off x="8286992" y="4958833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subTitle" idx="7"/>
          </p:nvPr>
        </p:nvSpPr>
        <p:spPr>
          <a:xfrm>
            <a:off x="961301" y="2346867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subTitle" idx="8"/>
          </p:nvPr>
        </p:nvSpPr>
        <p:spPr>
          <a:xfrm>
            <a:off x="4624797" y="2346867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subTitle" idx="9"/>
          </p:nvPr>
        </p:nvSpPr>
        <p:spPr>
          <a:xfrm>
            <a:off x="8288293" y="2346867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subTitle" idx="13"/>
          </p:nvPr>
        </p:nvSpPr>
        <p:spPr>
          <a:xfrm>
            <a:off x="961335" y="4511633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32"/>
          <p:cNvSpPr txBox="1">
            <a:spLocks noGrp="1"/>
          </p:cNvSpPr>
          <p:nvPr>
            <p:ph type="subTitle" idx="14"/>
          </p:nvPr>
        </p:nvSpPr>
        <p:spPr>
          <a:xfrm>
            <a:off x="4624831" y="4511633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subTitle" idx="15"/>
          </p:nvPr>
        </p:nvSpPr>
        <p:spPr>
          <a:xfrm>
            <a:off x="8288327" y="4511633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5" name="Google Shape;315;p32"/>
          <p:cNvGrpSpPr/>
          <p:nvPr/>
        </p:nvGrpSpPr>
        <p:grpSpPr>
          <a:xfrm>
            <a:off x="8422667" y="4034066"/>
            <a:ext cx="3519933" cy="2704233"/>
            <a:chOff x="6317000" y="3025549"/>
            <a:chExt cx="2639950" cy="2028175"/>
          </a:xfrm>
        </p:grpSpPr>
        <p:pic>
          <p:nvPicPr>
            <p:cNvPr id="316" name="Google Shape;316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81287" y="3313088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32"/>
            <p:cNvPicPr preferRelativeResize="0"/>
            <p:nvPr/>
          </p:nvPicPr>
          <p:blipFill rotWithShape="1">
            <a:blip r:embed="rId3">
              <a:alphaModFix/>
            </a:blip>
            <a:srcRect b="76478"/>
            <a:stretch/>
          </p:blipFill>
          <p:spPr>
            <a:xfrm>
              <a:off x="6317000" y="4448075"/>
              <a:ext cx="2446675" cy="605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8" name="Google Shape;3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46965" y="315032"/>
            <a:ext cx="609168" cy="323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1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6778353" y="3443620"/>
            <a:ext cx="3484400" cy="13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949860" y="3443620"/>
            <a:ext cx="3484400" cy="13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6778345" y="2996420"/>
            <a:ext cx="3484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1949560" y="2996420"/>
            <a:ext cx="3484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271766" y="263050"/>
            <a:ext cx="11674551" cy="6442551"/>
            <a:chOff x="203824" y="197287"/>
            <a:chExt cx="8755913" cy="4831913"/>
          </a:xfrm>
        </p:grpSpPr>
        <p:pic>
          <p:nvPicPr>
            <p:cNvPr id="39" name="Google Shape;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284074" y="48482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3824" y="364107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5"/>
          <p:cNvGrpSpPr/>
          <p:nvPr/>
        </p:nvGrpSpPr>
        <p:grpSpPr>
          <a:xfrm>
            <a:off x="960000" y="195979"/>
            <a:ext cx="10698599" cy="6458821"/>
            <a:chOff x="720000" y="146984"/>
            <a:chExt cx="8023949" cy="4844116"/>
          </a:xfrm>
        </p:grpSpPr>
        <p:pic>
          <p:nvPicPr>
            <p:cNvPr id="42" name="Google Shape;42;p5"/>
            <p:cNvPicPr preferRelativeResize="0"/>
            <p:nvPr/>
          </p:nvPicPr>
          <p:blipFill rotWithShape="1">
            <a:blip r:embed="rId3">
              <a:alphaModFix/>
            </a:blip>
            <a:srcRect b="23436"/>
            <a:stretch/>
          </p:blipFill>
          <p:spPr>
            <a:xfrm>
              <a:off x="720000" y="4457700"/>
              <a:ext cx="3363601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/>
            <p:cNvPicPr preferRelativeResize="0"/>
            <p:nvPr/>
          </p:nvPicPr>
          <p:blipFill rotWithShape="1">
            <a:blip r:embed="rId4">
              <a:alphaModFix/>
            </a:blip>
            <a:srcRect t="27541" r="2657"/>
            <a:stretch/>
          </p:blipFill>
          <p:spPr>
            <a:xfrm>
              <a:off x="5245100" y="146984"/>
              <a:ext cx="3498849" cy="533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67945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title" hasCustomPrompt="1"/>
          </p:nvPr>
        </p:nvSpPr>
        <p:spPr>
          <a:xfrm>
            <a:off x="1072233" y="1755433"/>
            <a:ext cx="4388800" cy="928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33"/>
          <p:cNvSpPr txBox="1">
            <a:spLocks noGrp="1"/>
          </p:cNvSpPr>
          <p:nvPr>
            <p:ph type="subTitle" idx="1"/>
          </p:nvPr>
        </p:nvSpPr>
        <p:spPr>
          <a:xfrm>
            <a:off x="950967" y="2684233"/>
            <a:ext cx="4510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33"/>
          <p:cNvSpPr txBox="1">
            <a:spLocks noGrp="1"/>
          </p:cNvSpPr>
          <p:nvPr>
            <p:ph type="title" idx="2" hasCustomPrompt="1"/>
          </p:nvPr>
        </p:nvSpPr>
        <p:spPr>
          <a:xfrm>
            <a:off x="6852300" y="1755433"/>
            <a:ext cx="4388800" cy="928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33"/>
          <p:cNvSpPr txBox="1">
            <a:spLocks noGrp="1"/>
          </p:cNvSpPr>
          <p:nvPr>
            <p:ph type="subTitle" idx="3"/>
          </p:nvPr>
        </p:nvSpPr>
        <p:spPr>
          <a:xfrm>
            <a:off x="6731033" y="2684363"/>
            <a:ext cx="4510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title" idx="4" hasCustomPrompt="1"/>
          </p:nvPr>
        </p:nvSpPr>
        <p:spPr>
          <a:xfrm>
            <a:off x="3962267" y="4124100"/>
            <a:ext cx="4388800" cy="928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5"/>
          </p:nvPr>
        </p:nvSpPr>
        <p:spPr>
          <a:xfrm>
            <a:off x="3841000" y="5052767"/>
            <a:ext cx="4510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14738" y="260567"/>
            <a:ext cx="12437627" cy="7562567"/>
            <a:chOff x="86054" y="195425"/>
            <a:chExt cx="9328220" cy="5671925"/>
          </a:xfrm>
        </p:grpSpPr>
        <p:pic>
          <p:nvPicPr>
            <p:cNvPr id="328" name="Google Shape;328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6918712" y="195425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9" name="Google Shape;329;p33"/>
            <p:cNvGrpSpPr/>
            <p:nvPr/>
          </p:nvGrpSpPr>
          <p:grpSpPr>
            <a:xfrm>
              <a:off x="86054" y="2749676"/>
              <a:ext cx="9328220" cy="3117675"/>
              <a:chOff x="86054" y="2749676"/>
              <a:chExt cx="9328220" cy="3117675"/>
            </a:xfrm>
          </p:grpSpPr>
          <p:grpSp>
            <p:nvGrpSpPr>
              <p:cNvPr id="330" name="Google Shape;330;p33"/>
              <p:cNvGrpSpPr/>
              <p:nvPr/>
            </p:nvGrpSpPr>
            <p:grpSpPr>
              <a:xfrm>
                <a:off x="86054" y="2749676"/>
                <a:ext cx="783476" cy="2561750"/>
                <a:chOff x="86054" y="2749676"/>
                <a:chExt cx="783476" cy="2561750"/>
              </a:xfrm>
            </p:grpSpPr>
            <p:pic>
              <p:nvPicPr>
                <p:cNvPr id="331" name="Google Shape;331;p3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24216" t="59301" r="26811"/>
                <a:stretch/>
              </p:blipFill>
              <p:spPr>
                <a:xfrm rot="5400000">
                  <a:off x="-360384" y="4081512"/>
                  <a:ext cx="1676350" cy="7834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2" name="Google Shape;332;p33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5400000">
                  <a:off x="-712699" y="3752096"/>
                  <a:ext cx="2467774" cy="462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33" name="Google Shape;333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3600003">
                <a:off x="7328409" y="3752730"/>
                <a:ext cx="1729979" cy="18206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34" name="Google Shape;334;p33"/>
          <p:cNvGrpSpPr/>
          <p:nvPr/>
        </p:nvGrpSpPr>
        <p:grpSpPr>
          <a:xfrm>
            <a:off x="242334" y="201328"/>
            <a:ext cx="10963549" cy="6669773"/>
            <a:chOff x="181750" y="150996"/>
            <a:chExt cx="8222662" cy="5002330"/>
          </a:xfrm>
        </p:grpSpPr>
        <p:grpSp>
          <p:nvGrpSpPr>
            <p:cNvPr id="335" name="Google Shape;335;p33"/>
            <p:cNvGrpSpPr/>
            <p:nvPr/>
          </p:nvGrpSpPr>
          <p:grpSpPr>
            <a:xfrm>
              <a:off x="3429074" y="150996"/>
              <a:ext cx="4975339" cy="648905"/>
              <a:chOff x="3429074" y="150996"/>
              <a:chExt cx="4975339" cy="648905"/>
            </a:xfrm>
          </p:grpSpPr>
          <p:pic>
            <p:nvPicPr>
              <p:cNvPr id="336" name="Google Shape;336;p33"/>
              <p:cNvPicPr preferRelativeResize="0"/>
              <p:nvPr/>
            </p:nvPicPr>
            <p:blipFill rotWithShape="1">
              <a:blip r:embed="rId6">
                <a:alphaModFix/>
              </a:blip>
              <a:srcRect b="20464"/>
              <a:stretch/>
            </p:blipFill>
            <p:spPr>
              <a:xfrm rot="10800000">
                <a:off x="5074637" y="151226"/>
                <a:ext cx="3329775" cy="648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" name="Google Shape;337;p33"/>
              <p:cNvPicPr preferRelativeResize="0"/>
              <p:nvPr/>
            </p:nvPicPr>
            <p:blipFill rotWithShape="1">
              <a:blip r:embed="rId7">
                <a:alphaModFix/>
              </a:blip>
              <a:srcRect l="-6100" b="28274"/>
              <a:stretch/>
            </p:blipFill>
            <p:spPr>
              <a:xfrm rot="10800000">
                <a:off x="3429074" y="150996"/>
                <a:ext cx="2824351" cy="443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8" name="Google Shape;338;p33"/>
            <p:cNvGrpSpPr/>
            <p:nvPr/>
          </p:nvGrpSpPr>
          <p:grpSpPr>
            <a:xfrm>
              <a:off x="181750" y="4424875"/>
              <a:ext cx="4527701" cy="728450"/>
              <a:chOff x="181750" y="4424875"/>
              <a:chExt cx="4527701" cy="728450"/>
            </a:xfrm>
          </p:grpSpPr>
          <p:pic>
            <p:nvPicPr>
              <p:cNvPr id="339" name="Google Shape;339;p33"/>
              <p:cNvPicPr preferRelativeResize="0"/>
              <p:nvPr/>
            </p:nvPicPr>
            <p:blipFill rotWithShape="1">
              <a:blip r:embed="rId7">
                <a:alphaModFix/>
              </a:blip>
              <a:srcRect l="17239"/>
              <a:stretch/>
            </p:blipFill>
            <p:spPr>
              <a:xfrm>
                <a:off x="181750" y="4580400"/>
                <a:ext cx="2042275" cy="57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Google Shape;340;p33"/>
              <p:cNvPicPr preferRelativeResize="0"/>
              <p:nvPr/>
            </p:nvPicPr>
            <p:blipFill rotWithShape="1">
              <a:blip r:embed="rId6">
                <a:alphaModFix/>
              </a:blip>
              <a:srcRect b="20464"/>
              <a:stretch/>
            </p:blipFill>
            <p:spPr>
              <a:xfrm>
                <a:off x="970175" y="4424875"/>
                <a:ext cx="3739276" cy="72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807803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1145500" y="1722667"/>
            <a:ext cx="4000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1"/>
          </p:nvPr>
        </p:nvSpPr>
        <p:spPr>
          <a:xfrm>
            <a:off x="1145467" y="3039033"/>
            <a:ext cx="4000800" cy="1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5" name="Google Shape;345;p34"/>
          <p:cNvGrpSpPr/>
          <p:nvPr/>
        </p:nvGrpSpPr>
        <p:grpSpPr>
          <a:xfrm>
            <a:off x="-203200" y="196984"/>
            <a:ext cx="2422267" cy="5391017"/>
            <a:chOff x="-152400" y="147737"/>
            <a:chExt cx="1816700" cy="4043263"/>
          </a:xfrm>
        </p:grpSpPr>
        <p:pic>
          <p:nvPicPr>
            <p:cNvPr id="346" name="Google Shape;346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11363" y="435275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34"/>
            <p:cNvSpPr/>
            <p:nvPr/>
          </p:nvSpPr>
          <p:spPr>
            <a:xfrm>
              <a:off x="-152400" y="624850"/>
              <a:ext cx="592450" cy="3566150"/>
            </a:xfrm>
            <a:custGeom>
              <a:avLst/>
              <a:gdLst/>
              <a:ahLst/>
              <a:cxnLst/>
              <a:rect l="l" t="t" r="r" b="b"/>
              <a:pathLst>
                <a:path w="23698" h="142646" extrusionOk="0">
                  <a:moveTo>
                    <a:pt x="0" y="0"/>
                  </a:moveTo>
                  <a:lnTo>
                    <a:pt x="20422" y="19202"/>
                  </a:lnTo>
                  <a:lnTo>
                    <a:pt x="20422" y="29260"/>
                  </a:lnTo>
                  <a:lnTo>
                    <a:pt x="15392" y="34289"/>
                  </a:lnTo>
                  <a:lnTo>
                    <a:pt x="15392" y="74066"/>
                  </a:lnTo>
                  <a:lnTo>
                    <a:pt x="23698" y="82372"/>
                  </a:lnTo>
                  <a:lnTo>
                    <a:pt x="23698" y="142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99996">
            <a:off x="9455832" y="4363099"/>
            <a:ext cx="2832731" cy="298124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/>
        </p:nvSpPr>
        <p:spPr>
          <a:xfrm>
            <a:off x="5917833" y="3006200"/>
            <a:ext cx="5323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de" sz="1333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</a:t>
            </a:r>
            <a:r>
              <a:rPr lang="de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Diese Präsentationsvorlage wurde von </a:t>
            </a:r>
            <a:r>
              <a:rPr lang="de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de" sz="1333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erstellt, inklusive Icons von </a:t>
            </a:r>
            <a:r>
              <a:rPr lang="de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de" sz="1333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de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und Infografiken &amp; Bildern von </a:t>
            </a:r>
            <a:r>
              <a:rPr lang="de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 </a:t>
            </a:r>
            <a:endParaRPr sz="1333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27546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124890" y="1"/>
            <a:ext cx="12438812" cy="6857996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233673" y="243800"/>
            <a:ext cx="11724800" cy="63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6038257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808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5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960000" y="1059033"/>
            <a:ext cx="6473600" cy="13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960000" y="2648067"/>
            <a:ext cx="6473600" cy="26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243603" y="-313269"/>
            <a:ext cx="12033064" cy="7118807"/>
            <a:chOff x="182702" y="-234952"/>
            <a:chExt cx="9024798" cy="5339105"/>
          </a:xfrm>
        </p:grpSpPr>
        <p:pic>
          <p:nvPicPr>
            <p:cNvPr id="60" name="Google Shape;6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98613" y="-283715"/>
              <a:ext cx="1860124" cy="1957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" name="Google Shape;61;p7"/>
            <p:cNvGrpSpPr/>
            <p:nvPr/>
          </p:nvGrpSpPr>
          <p:grpSpPr>
            <a:xfrm>
              <a:off x="182702" y="4549372"/>
              <a:ext cx="1318665" cy="554781"/>
              <a:chOff x="184150" y="4403675"/>
              <a:chExt cx="1412300" cy="594175"/>
            </a:xfrm>
          </p:grpSpPr>
          <p:pic>
            <p:nvPicPr>
              <p:cNvPr id="62" name="Google Shape;62;p7"/>
              <p:cNvPicPr preferRelativeResize="0"/>
              <p:nvPr/>
            </p:nvPicPr>
            <p:blipFill rotWithShape="1">
              <a:blip r:embed="rId3">
                <a:alphaModFix/>
              </a:blip>
              <a:srcRect r="51777"/>
              <a:stretch/>
            </p:blipFill>
            <p:spPr>
              <a:xfrm rot="10800000">
                <a:off x="184150" y="4534925"/>
                <a:ext cx="1190051" cy="46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7"/>
              <p:cNvPicPr preferRelativeResize="0"/>
              <p:nvPr/>
            </p:nvPicPr>
            <p:blipFill rotWithShape="1">
              <a:blip r:embed="rId3">
                <a:alphaModFix/>
              </a:blip>
              <a:srcRect t="-2240" r="42772" b="2230"/>
              <a:stretch/>
            </p:blipFill>
            <p:spPr>
              <a:xfrm rot="10800000">
                <a:off x="184151" y="4403675"/>
                <a:ext cx="1412299" cy="462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4" name="Google Shape;64;p7"/>
          <p:cNvPicPr preferRelativeResize="0"/>
          <p:nvPr/>
        </p:nvPicPr>
        <p:blipFill rotWithShape="1">
          <a:blip r:embed="rId4">
            <a:alphaModFix/>
          </a:blip>
          <a:srcRect l="1941" b="8692"/>
          <a:stretch/>
        </p:blipFill>
        <p:spPr>
          <a:xfrm flipH="1">
            <a:off x="7061199" y="5108267"/>
            <a:ext cx="5139268" cy="1749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63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67" name="Google Shape;67;p8"/>
          <p:cNvGrpSpPr/>
          <p:nvPr/>
        </p:nvGrpSpPr>
        <p:grpSpPr>
          <a:xfrm>
            <a:off x="243600" y="202199"/>
            <a:ext cx="11704800" cy="6471700"/>
            <a:chOff x="182700" y="151649"/>
            <a:chExt cx="8778600" cy="4853775"/>
          </a:xfrm>
        </p:grpSpPr>
        <p:pic>
          <p:nvPicPr>
            <p:cNvPr id="68" name="Google Shape;68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32175" y="4603999"/>
              <a:ext cx="1729125" cy="40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2700" y="151649"/>
              <a:ext cx="1729125" cy="40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064800" y="2159000"/>
            <a:ext cx="6062400" cy="246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67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7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847400" y="2030272"/>
            <a:ext cx="6497200" cy="2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847400" y="3790184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64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213200" cy="1058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58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2435567" y="2246700"/>
            <a:ext cx="7324000" cy="1969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8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2435367" y="4318367"/>
            <a:ext cx="7324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166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11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653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5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292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104BF8-485B-A915-599D-B9B6300A02A6}"/>
              </a:ext>
            </a:extLst>
          </p:cNvPr>
          <p:cNvSpPr/>
          <p:nvPr/>
        </p:nvSpPr>
        <p:spPr>
          <a:xfrm>
            <a:off x="6857355" y="1848656"/>
            <a:ext cx="4876674" cy="3246036"/>
          </a:xfrm>
          <a:custGeom>
            <a:avLst/>
            <a:gdLst>
              <a:gd name="connsiteX0" fmla="*/ 0 w 4876674"/>
              <a:gd name="connsiteY0" fmla="*/ 3246036 h 3246036"/>
              <a:gd name="connsiteX1" fmla="*/ 4169395 w 4876674"/>
              <a:gd name="connsiteY1" fmla="*/ 3246036 h 3246036"/>
              <a:gd name="connsiteX2" fmla="*/ 4876674 w 4876674"/>
              <a:gd name="connsiteY2" fmla="*/ 2538757 h 3246036"/>
              <a:gd name="connsiteX3" fmla="*/ 4876674 w 4876674"/>
              <a:gd name="connsiteY3" fmla="*/ 670339 h 3246036"/>
              <a:gd name="connsiteX4" fmla="*/ 4206335 w 4876674"/>
              <a:gd name="connsiteY4" fmla="*/ 0 h 3246036"/>
              <a:gd name="connsiteX5" fmla="*/ 0 w 4876674"/>
              <a:gd name="connsiteY5" fmla="*/ 0 h 324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674" h="3246036">
                <a:moveTo>
                  <a:pt x="0" y="3246036"/>
                </a:moveTo>
                <a:lnTo>
                  <a:pt x="4169395" y="3246036"/>
                </a:lnTo>
                <a:lnTo>
                  <a:pt x="4876674" y="2538757"/>
                </a:lnTo>
                <a:lnTo>
                  <a:pt x="4876674" y="670339"/>
                </a:lnTo>
                <a:lnTo>
                  <a:pt x="4206335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726A-E2F4-1196-DFB0-D0047419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78" y="2302244"/>
            <a:ext cx="6792335" cy="203480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Soft Skills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139656-FF21-6F8E-05F8-C01FAE3F033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084518" y="1691644"/>
            <a:ext cx="2660000" cy="122120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B29F36-CF4A-3A2E-BF9D-49452C44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566" y="4337044"/>
            <a:ext cx="3596800" cy="802800"/>
          </a:xfrm>
        </p:spPr>
        <p:txBody>
          <a:bodyPr/>
          <a:lstStyle/>
          <a:p>
            <a:pPr algn="l"/>
            <a:r>
              <a:rPr lang="en-US" dirty="0"/>
              <a:t>First week Orientation</a:t>
            </a:r>
          </a:p>
        </p:txBody>
      </p:sp>
    </p:spTree>
    <p:extLst>
      <p:ext uri="{BB962C8B-B14F-4D97-AF65-F5344CB8AC3E}">
        <p14:creationId xmlns:p14="http://schemas.microsoft.com/office/powerpoint/2010/main" val="194881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FC99-FE39-6393-1317-09D3A437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66" y="745884"/>
            <a:ext cx="10272000" cy="763600"/>
          </a:xfrm>
        </p:spPr>
        <p:txBody>
          <a:bodyPr/>
          <a:lstStyle/>
          <a:p>
            <a:pPr algn="ctr"/>
            <a:r>
              <a:rPr lang="en-US" sz="3600" dirty="0"/>
              <a:t>First week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644FCCA-5215-E23E-6FBC-233F7FBF287D}"/>
              </a:ext>
            </a:extLst>
          </p:cNvPr>
          <p:cNvSpPr/>
          <p:nvPr/>
        </p:nvSpPr>
        <p:spPr>
          <a:xfrm>
            <a:off x="1272751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294135-134A-58B5-5541-8A567DAEA88F}"/>
              </a:ext>
            </a:extLst>
          </p:cNvPr>
          <p:cNvSpPr/>
          <p:nvPr/>
        </p:nvSpPr>
        <p:spPr>
          <a:xfrm>
            <a:off x="953230" y="3075527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42C169-6A31-766E-19F6-283D096FE62E}"/>
              </a:ext>
            </a:extLst>
          </p:cNvPr>
          <p:cNvSpPr/>
          <p:nvPr/>
        </p:nvSpPr>
        <p:spPr>
          <a:xfrm>
            <a:off x="953230" y="2139264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9738FBD-5E0B-3F4A-5BC9-2B7AFC457525}"/>
              </a:ext>
            </a:extLst>
          </p:cNvPr>
          <p:cNvSpPr/>
          <p:nvPr/>
        </p:nvSpPr>
        <p:spPr>
          <a:xfrm>
            <a:off x="2415195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9141F-0F5E-4498-8BCD-D28194D49C7F}"/>
              </a:ext>
            </a:extLst>
          </p:cNvPr>
          <p:cNvSpPr txBox="1"/>
          <p:nvPr/>
        </p:nvSpPr>
        <p:spPr>
          <a:xfrm>
            <a:off x="1141083" y="3891637"/>
            <a:ext cx="158401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Know the history of the company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Know the safety procedure in the company </a:t>
            </a:r>
          </a:p>
        </p:txBody>
      </p:sp>
      <p:pic>
        <p:nvPicPr>
          <p:cNvPr id="10" name="Graphic 9" descr="Postit Notes 3 with solid fill">
            <a:extLst>
              <a:ext uri="{FF2B5EF4-FFF2-40B4-BE49-F238E27FC236}">
                <a16:creationId xmlns:a16="http://schemas.microsoft.com/office/drawing/2014/main" id="{C410A0E9-BA45-52CF-5533-8959BF52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91377" y="2789355"/>
            <a:ext cx="664951" cy="66495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C29D1F-D8E2-FECA-F2E0-B48725F4862D}"/>
              </a:ext>
            </a:extLst>
          </p:cNvPr>
          <p:cNvSpPr/>
          <p:nvPr/>
        </p:nvSpPr>
        <p:spPr>
          <a:xfrm>
            <a:off x="3412264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E08F42-2014-9784-2B4B-34D4FEB1A053}"/>
              </a:ext>
            </a:extLst>
          </p:cNvPr>
          <p:cNvSpPr/>
          <p:nvPr/>
        </p:nvSpPr>
        <p:spPr>
          <a:xfrm>
            <a:off x="3092743" y="3075527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03AED5-55B3-F68B-CE73-6A506F24CC18}"/>
              </a:ext>
            </a:extLst>
          </p:cNvPr>
          <p:cNvSpPr/>
          <p:nvPr/>
        </p:nvSpPr>
        <p:spPr>
          <a:xfrm>
            <a:off x="3092743" y="2139264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B18FE9-9EC5-0BDA-61A4-8B9551CB5469}"/>
              </a:ext>
            </a:extLst>
          </p:cNvPr>
          <p:cNvSpPr/>
          <p:nvPr/>
        </p:nvSpPr>
        <p:spPr>
          <a:xfrm>
            <a:off x="4554708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3D33D-C16B-2212-32F1-496987D506F3}"/>
              </a:ext>
            </a:extLst>
          </p:cNvPr>
          <p:cNvSpPr txBox="1"/>
          <p:nvPr/>
        </p:nvSpPr>
        <p:spPr>
          <a:xfrm>
            <a:off x="3254807" y="3808513"/>
            <a:ext cx="1617115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1"/>
              <a:t>How to deal with excel sheets</a:t>
            </a:r>
          </a:p>
          <a:p>
            <a:r>
              <a:rPr lang="en-US" noProof="1"/>
              <a:t>How to deal with some functions in excel</a:t>
            </a:r>
          </a:p>
        </p:txBody>
      </p:sp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AFDA0726-9739-0E81-0F9F-1A14D6392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30890" y="2789355"/>
            <a:ext cx="664951" cy="66495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6F16ED4-4841-28FC-79BE-4DA5B31226B8}"/>
              </a:ext>
            </a:extLst>
          </p:cNvPr>
          <p:cNvSpPr/>
          <p:nvPr/>
        </p:nvSpPr>
        <p:spPr>
          <a:xfrm>
            <a:off x="5551778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46D553-C7F6-858E-7D6B-2E701231696E}"/>
              </a:ext>
            </a:extLst>
          </p:cNvPr>
          <p:cNvSpPr/>
          <p:nvPr/>
        </p:nvSpPr>
        <p:spPr>
          <a:xfrm>
            <a:off x="5232257" y="3075527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472CF6-BB9B-F207-730F-C12D4B3538F1}"/>
              </a:ext>
            </a:extLst>
          </p:cNvPr>
          <p:cNvSpPr/>
          <p:nvPr/>
        </p:nvSpPr>
        <p:spPr>
          <a:xfrm>
            <a:off x="5232257" y="2139264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03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F91615C-330B-F176-497F-3362409F2798}"/>
              </a:ext>
            </a:extLst>
          </p:cNvPr>
          <p:cNvSpPr/>
          <p:nvPr/>
        </p:nvSpPr>
        <p:spPr>
          <a:xfrm>
            <a:off x="6694222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14BDB9-90DA-9FE2-BC79-C506A7AC71BD}"/>
              </a:ext>
            </a:extLst>
          </p:cNvPr>
          <p:cNvSpPr txBox="1"/>
          <p:nvPr/>
        </p:nvSpPr>
        <p:spPr>
          <a:xfrm>
            <a:off x="5445382" y="3700792"/>
            <a:ext cx="1514996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pic>
        <p:nvPicPr>
          <p:cNvPr id="24" name="Graphic 23" descr="Employee badge with solid fill">
            <a:extLst>
              <a:ext uri="{FF2B5EF4-FFF2-40B4-BE49-F238E27FC236}">
                <a16:creationId xmlns:a16="http://schemas.microsoft.com/office/drawing/2014/main" id="{77F31A69-4E20-CAB5-A362-79C2F9C21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70404" y="2789355"/>
            <a:ext cx="664951" cy="664951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E31420-72B4-B6E5-07D9-53997E6CB3B6}"/>
              </a:ext>
            </a:extLst>
          </p:cNvPr>
          <p:cNvSpPr/>
          <p:nvPr/>
        </p:nvSpPr>
        <p:spPr>
          <a:xfrm>
            <a:off x="7691293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66B467-6ED3-F496-8D8C-E416E9A47298}"/>
              </a:ext>
            </a:extLst>
          </p:cNvPr>
          <p:cNvSpPr/>
          <p:nvPr/>
        </p:nvSpPr>
        <p:spPr>
          <a:xfrm>
            <a:off x="7371772" y="3075527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BF522F2-6E7F-550D-D021-CBFA1F080DCD}"/>
              </a:ext>
            </a:extLst>
          </p:cNvPr>
          <p:cNvSpPr/>
          <p:nvPr/>
        </p:nvSpPr>
        <p:spPr>
          <a:xfrm>
            <a:off x="7371772" y="2139264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04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86C722-EDA6-258F-D810-FD32E52982C0}"/>
              </a:ext>
            </a:extLst>
          </p:cNvPr>
          <p:cNvSpPr/>
          <p:nvPr/>
        </p:nvSpPr>
        <p:spPr>
          <a:xfrm>
            <a:off x="8833737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BCD1A9-C095-B810-407C-6F5856407AC5}"/>
              </a:ext>
            </a:extLst>
          </p:cNvPr>
          <p:cNvSpPr txBox="1"/>
          <p:nvPr/>
        </p:nvSpPr>
        <p:spPr>
          <a:xfrm>
            <a:off x="7584897" y="3700792"/>
            <a:ext cx="1514996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pic>
        <p:nvPicPr>
          <p:cNvPr id="31" name="Graphic 30" descr="Teacher with solid fill">
            <a:extLst>
              <a:ext uri="{FF2B5EF4-FFF2-40B4-BE49-F238E27FC236}">
                <a16:creationId xmlns:a16="http://schemas.microsoft.com/office/drawing/2014/main" id="{46CCEB37-15FB-B1B5-3075-F3146CC72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09919" y="2789355"/>
            <a:ext cx="664951" cy="664951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202671-2D44-D636-3161-1DE79BA9736A}"/>
              </a:ext>
            </a:extLst>
          </p:cNvPr>
          <p:cNvSpPr/>
          <p:nvPr/>
        </p:nvSpPr>
        <p:spPr>
          <a:xfrm>
            <a:off x="9801774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6F5A1A5-DEE9-C76C-53B0-B0F3ADA1E91A}"/>
              </a:ext>
            </a:extLst>
          </p:cNvPr>
          <p:cNvSpPr/>
          <p:nvPr/>
        </p:nvSpPr>
        <p:spPr>
          <a:xfrm>
            <a:off x="9482253" y="3075527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971F8A4-152A-E163-FE01-20B7FADFE801}"/>
              </a:ext>
            </a:extLst>
          </p:cNvPr>
          <p:cNvSpPr/>
          <p:nvPr/>
        </p:nvSpPr>
        <p:spPr>
          <a:xfrm>
            <a:off x="9482253" y="2139264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05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E8288EE-717C-E408-9C8D-DC9C25E04DB4}"/>
              </a:ext>
            </a:extLst>
          </p:cNvPr>
          <p:cNvSpPr/>
          <p:nvPr/>
        </p:nvSpPr>
        <p:spPr>
          <a:xfrm>
            <a:off x="10944218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5B897D-E2BC-D5D6-8A5C-EC5E4FFDA888}"/>
              </a:ext>
            </a:extLst>
          </p:cNvPr>
          <p:cNvSpPr txBox="1"/>
          <p:nvPr/>
        </p:nvSpPr>
        <p:spPr>
          <a:xfrm>
            <a:off x="9695378" y="3700792"/>
            <a:ext cx="1514996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pic>
        <p:nvPicPr>
          <p:cNvPr id="40" name="Graphic 39" descr="Address Book with solid fill">
            <a:extLst>
              <a:ext uri="{FF2B5EF4-FFF2-40B4-BE49-F238E27FC236}">
                <a16:creationId xmlns:a16="http://schemas.microsoft.com/office/drawing/2014/main" id="{61AE980D-B360-7710-7939-43C2920F2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120400" y="2789355"/>
            <a:ext cx="664951" cy="6649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D9B7EF1-A728-C433-9BF7-83C632BACB55}"/>
              </a:ext>
            </a:extLst>
          </p:cNvPr>
          <p:cNvSpPr txBox="1"/>
          <p:nvPr/>
        </p:nvSpPr>
        <p:spPr>
          <a:xfrm>
            <a:off x="1174056" y="3431200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Oriantation Day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0D993A-8C06-796E-F81D-1E1940A46BA4}"/>
              </a:ext>
            </a:extLst>
          </p:cNvPr>
          <p:cNvSpPr txBox="1"/>
          <p:nvPr/>
        </p:nvSpPr>
        <p:spPr>
          <a:xfrm>
            <a:off x="7606205" y="3428179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Day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1DB3A-CA3F-918C-B8E0-3F1ADFACF492}"/>
              </a:ext>
            </a:extLst>
          </p:cNvPr>
          <p:cNvSpPr txBox="1"/>
          <p:nvPr/>
        </p:nvSpPr>
        <p:spPr>
          <a:xfrm>
            <a:off x="3321988" y="3429000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Excel Day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B06A97-E752-A816-6F93-925DA62073FA}"/>
              </a:ext>
            </a:extLst>
          </p:cNvPr>
          <p:cNvSpPr txBox="1"/>
          <p:nvPr/>
        </p:nvSpPr>
        <p:spPr>
          <a:xfrm>
            <a:off x="5445381" y="3430198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Personal Day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31744F-43DB-DC04-4121-8E5E7829A57B}"/>
              </a:ext>
            </a:extLst>
          </p:cNvPr>
          <p:cNvSpPr txBox="1"/>
          <p:nvPr/>
        </p:nvSpPr>
        <p:spPr>
          <a:xfrm>
            <a:off x="9594110" y="3428179"/>
            <a:ext cx="1736002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Business process Day </a:t>
            </a:r>
          </a:p>
        </p:txBody>
      </p:sp>
      <p:pic>
        <p:nvPicPr>
          <p:cNvPr id="52" name="Google Shape;998;p76">
            <a:extLst>
              <a:ext uri="{FF2B5EF4-FFF2-40B4-BE49-F238E27FC236}">
                <a16:creationId xmlns:a16="http://schemas.microsoft.com/office/drawing/2014/main" id="{9ACC1968-2D5E-2C1F-9CC3-D70A4ECB057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l="3338" t="28463" r="2888" b="13565"/>
          <a:stretch/>
        </p:blipFill>
        <p:spPr>
          <a:xfrm>
            <a:off x="4788417" y="6259898"/>
            <a:ext cx="2828924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2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104BF8-485B-A915-599D-B9B6300A02A6}"/>
              </a:ext>
            </a:extLst>
          </p:cNvPr>
          <p:cNvSpPr/>
          <p:nvPr/>
        </p:nvSpPr>
        <p:spPr>
          <a:xfrm>
            <a:off x="6857355" y="1848656"/>
            <a:ext cx="4876674" cy="3246036"/>
          </a:xfrm>
          <a:custGeom>
            <a:avLst/>
            <a:gdLst>
              <a:gd name="connsiteX0" fmla="*/ 0 w 4876674"/>
              <a:gd name="connsiteY0" fmla="*/ 3246036 h 3246036"/>
              <a:gd name="connsiteX1" fmla="*/ 4169395 w 4876674"/>
              <a:gd name="connsiteY1" fmla="*/ 3246036 h 3246036"/>
              <a:gd name="connsiteX2" fmla="*/ 4876674 w 4876674"/>
              <a:gd name="connsiteY2" fmla="*/ 2538757 h 3246036"/>
              <a:gd name="connsiteX3" fmla="*/ 4876674 w 4876674"/>
              <a:gd name="connsiteY3" fmla="*/ 670339 h 3246036"/>
              <a:gd name="connsiteX4" fmla="*/ 4206335 w 4876674"/>
              <a:gd name="connsiteY4" fmla="*/ 0 h 3246036"/>
              <a:gd name="connsiteX5" fmla="*/ 0 w 4876674"/>
              <a:gd name="connsiteY5" fmla="*/ 0 h 324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674" h="3246036">
                <a:moveTo>
                  <a:pt x="0" y="3246036"/>
                </a:moveTo>
                <a:lnTo>
                  <a:pt x="4169395" y="3246036"/>
                </a:lnTo>
                <a:lnTo>
                  <a:pt x="4876674" y="2538757"/>
                </a:lnTo>
                <a:lnTo>
                  <a:pt x="4876674" y="670339"/>
                </a:lnTo>
                <a:lnTo>
                  <a:pt x="4206335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6000" contrast="4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726A-E2F4-1196-DFB0-D0047419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9" y="2730156"/>
            <a:ext cx="5767338" cy="2034800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sz="5400" dirty="0"/>
              <a:t>Technical Skills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139656-FF21-6F8E-05F8-C01FAE3F033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16118" y="1710117"/>
            <a:ext cx="2660000" cy="122120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B29F36-CF4A-3A2E-BF9D-49452C44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118" y="4764956"/>
            <a:ext cx="3596800" cy="802800"/>
          </a:xfrm>
        </p:spPr>
        <p:txBody>
          <a:bodyPr/>
          <a:lstStyle/>
          <a:p>
            <a:pPr algn="l"/>
            <a:r>
              <a:rPr lang="en-US" dirty="0"/>
              <a:t>From week 2 to week 6</a:t>
            </a:r>
          </a:p>
        </p:txBody>
      </p:sp>
    </p:spTree>
    <p:extLst>
      <p:ext uri="{BB962C8B-B14F-4D97-AF65-F5344CB8AC3E}">
        <p14:creationId xmlns:p14="http://schemas.microsoft.com/office/powerpoint/2010/main" val="343345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0CD1-DB8E-7338-1DD1-404DD075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679" y="653375"/>
            <a:ext cx="4124642" cy="598225"/>
          </a:xfrm>
        </p:spPr>
        <p:txBody>
          <a:bodyPr/>
          <a:lstStyle/>
          <a:p>
            <a:pPr algn="ctr"/>
            <a:r>
              <a:rPr lang="en-US" dirty="0"/>
              <a:t>Week 02 &amp; Week 03: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191AB-F3ED-CCDA-BA31-690D4AAAA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1" y="3062193"/>
            <a:ext cx="4440675" cy="122120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Learn about the syntax of PHP </a:t>
            </a:r>
          </a:p>
          <a:p>
            <a:r>
              <a:rPr lang="en-US" dirty="0"/>
              <a:t>Learn about PHP framework (Laravel).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5" name="Google Shape;931;p74">
            <a:extLst>
              <a:ext uri="{FF2B5EF4-FFF2-40B4-BE49-F238E27FC236}">
                <a16:creationId xmlns:a16="http://schemas.microsoft.com/office/drawing/2014/main" id="{3D649112-F938-2338-2D87-C3D034C10F1E}"/>
              </a:ext>
            </a:extLst>
          </p:cNvPr>
          <p:cNvGrpSpPr/>
          <p:nvPr/>
        </p:nvGrpSpPr>
        <p:grpSpPr>
          <a:xfrm>
            <a:off x="6245766" y="196286"/>
            <a:ext cx="5550839" cy="1296576"/>
            <a:chOff x="3327936" y="147724"/>
            <a:chExt cx="5550839" cy="1296576"/>
          </a:xfrm>
        </p:grpSpPr>
        <p:pic>
          <p:nvPicPr>
            <p:cNvPr id="6" name="Google Shape;932;p74">
              <a:extLst>
                <a:ext uri="{FF2B5EF4-FFF2-40B4-BE49-F238E27FC236}">
                  <a16:creationId xmlns:a16="http://schemas.microsoft.com/office/drawing/2014/main" id="{3CE7F797-A2B0-FC4D-2CF2-622491D8D98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3354"/>
            <a:stretch/>
          </p:blipFill>
          <p:spPr>
            <a:xfrm rot="10800000">
              <a:off x="3327936" y="147725"/>
              <a:ext cx="4763251" cy="75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933;p74">
              <a:extLst>
                <a:ext uri="{FF2B5EF4-FFF2-40B4-BE49-F238E27FC236}">
                  <a16:creationId xmlns:a16="http://schemas.microsoft.com/office/drawing/2014/main" id="{0C86FF4F-10BA-8F8A-6252-3765474458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6000"/>
            </a:blip>
            <a:srcRect b="5917"/>
            <a:stretch/>
          </p:blipFill>
          <p:spPr>
            <a:xfrm rot="10800000">
              <a:off x="6138400" y="147724"/>
              <a:ext cx="2740375" cy="1296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868;p71">
            <a:extLst>
              <a:ext uri="{FF2B5EF4-FFF2-40B4-BE49-F238E27FC236}">
                <a16:creationId xmlns:a16="http://schemas.microsoft.com/office/drawing/2014/main" id="{B5B0AAC0-EF9A-53A0-B20E-DF8C41B0B389}"/>
              </a:ext>
            </a:extLst>
          </p:cNvPr>
          <p:cNvGrpSpPr/>
          <p:nvPr/>
        </p:nvGrpSpPr>
        <p:grpSpPr>
          <a:xfrm>
            <a:off x="8047999" y="3259244"/>
            <a:ext cx="3801101" cy="3307332"/>
            <a:chOff x="4944475" y="1543250"/>
            <a:chExt cx="3486301" cy="2789100"/>
          </a:xfrm>
        </p:grpSpPr>
        <p:sp>
          <p:nvSpPr>
            <p:cNvPr id="13" name="Google Shape;869;p71">
              <a:extLst>
                <a:ext uri="{FF2B5EF4-FFF2-40B4-BE49-F238E27FC236}">
                  <a16:creationId xmlns:a16="http://schemas.microsoft.com/office/drawing/2014/main" id="{659BAAF6-24BD-55F3-562F-93698FCEB7CD}"/>
                </a:ext>
              </a:extLst>
            </p:cNvPr>
            <p:cNvSpPr/>
            <p:nvPr/>
          </p:nvSpPr>
          <p:spPr>
            <a:xfrm>
              <a:off x="4944475" y="1543250"/>
              <a:ext cx="3486300" cy="2789100"/>
            </a:xfrm>
            <a:prstGeom prst="roundRect">
              <a:avLst>
                <a:gd name="adj" fmla="val 90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endParaRPr lang="en-US" sz="1800" dirty="0">
                <a:solidFill>
                  <a:schemeClr val="bg1"/>
                </a:solidFill>
                <a:latin typeface="Archivo"/>
                <a:sym typeface="Archivo"/>
              </a:endParaRPr>
            </a:p>
            <a:p>
              <a:pPr marL="139700">
                <a:lnSpc>
                  <a:spcPct val="115000"/>
                </a:lnSpc>
                <a:buClr>
                  <a:schemeClr val="bg1"/>
                </a:buClr>
                <a:buSzPct val="91000"/>
              </a:pPr>
              <a:endParaRPr lang="en-US" sz="900" dirty="0">
                <a:solidFill>
                  <a:schemeClr val="bg1"/>
                </a:solidFill>
                <a:latin typeface="Archivo"/>
                <a:sym typeface="Archivo"/>
              </a:endParaRP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How to get information about PHP and Laravel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the syntax of PHP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the principles of OPP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how to setup Laravel environment</a:t>
              </a:r>
            </a:p>
          </p:txBody>
        </p:sp>
        <p:sp>
          <p:nvSpPr>
            <p:cNvPr id="14" name="Google Shape;870;p71">
              <a:extLst>
                <a:ext uri="{FF2B5EF4-FFF2-40B4-BE49-F238E27FC236}">
                  <a16:creationId xmlns:a16="http://schemas.microsoft.com/office/drawing/2014/main" id="{BDEB2FC2-32F0-3928-71E3-B6BB60D404F7}"/>
                </a:ext>
              </a:extLst>
            </p:cNvPr>
            <p:cNvSpPr/>
            <p:nvPr/>
          </p:nvSpPr>
          <p:spPr>
            <a:xfrm>
              <a:off x="4944476" y="1543255"/>
              <a:ext cx="3486300" cy="42034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chemeClr val="dk1"/>
                </a:buClr>
                <a:buSzPts val="2800"/>
              </a:pPr>
              <a:r>
                <a:rPr lang="en-US" sz="1100" b="1" dirty="0">
                  <a:solidFill>
                    <a:schemeClr val="bg1"/>
                  </a:solidFill>
                  <a:latin typeface="IBM Plex Mono"/>
                  <a:sym typeface="IBM Plex Mono"/>
                </a:rPr>
                <a:t>The learning outcomes from week 02 &amp; 03</a:t>
              </a:r>
            </a:p>
          </p:txBody>
        </p:sp>
      </p:grpSp>
      <p:pic>
        <p:nvPicPr>
          <p:cNvPr id="17" name="Google Shape;392;p40">
            <a:extLst>
              <a:ext uri="{FF2B5EF4-FFF2-40B4-BE49-F238E27FC236}">
                <a16:creationId xmlns:a16="http://schemas.microsoft.com/office/drawing/2014/main" id="{6D74B85F-4ED5-BB9F-B7F5-650AFB4CBFE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334406" y="6378968"/>
            <a:ext cx="705605" cy="37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34;p43">
            <a:extLst>
              <a:ext uri="{FF2B5EF4-FFF2-40B4-BE49-F238E27FC236}">
                <a16:creationId xmlns:a16="http://schemas.microsoft.com/office/drawing/2014/main" id="{04BCB794-FE09-5978-E947-2ED1B52D53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900000">
            <a:off x="6866319" y="5607917"/>
            <a:ext cx="2584004" cy="145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31;p51">
            <a:extLst>
              <a:ext uri="{FF2B5EF4-FFF2-40B4-BE49-F238E27FC236}">
                <a16:creationId xmlns:a16="http://schemas.microsoft.com/office/drawing/2014/main" id="{6EB25051-2C56-43EB-1C1E-D2F51FC6CFA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1610" y="2796311"/>
            <a:ext cx="2467774" cy="46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1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0CD1-DB8E-7338-1DD1-404DD075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679" y="653375"/>
            <a:ext cx="4124642" cy="598225"/>
          </a:xfrm>
        </p:spPr>
        <p:txBody>
          <a:bodyPr/>
          <a:lstStyle/>
          <a:p>
            <a:pPr algn="ctr"/>
            <a:r>
              <a:rPr lang="en-US" dirty="0"/>
              <a:t>Week 04: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191AB-F3ED-CCDA-BA31-690D4AAAA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1" y="3062193"/>
            <a:ext cx="4440675" cy="122120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Learn about the syntax of PHP </a:t>
            </a:r>
          </a:p>
          <a:p>
            <a:r>
              <a:rPr lang="en-US" dirty="0"/>
              <a:t>Learn about PHP framework (Laravel).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5" name="Google Shape;931;p74">
            <a:extLst>
              <a:ext uri="{FF2B5EF4-FFF2-40B4-BE49-F238E27FC236}">
                <a16:creationId xmlns:a16="http://schemas.microsoft.com/office/drawing/2014/main" id="{3D649112-F938-2338-2D87-C3D034C10F1E}"/>
              </a:ext>
            </a:extLst>
          </p:cNvPr>
          <p:cNvGrpSpPr/>
          <p:nvPr/>
        </p:nvGrpSpPr>
        <p:grpSpPr>
          <a:xfrm>
            <a:off x="6245766" y="196286"/>
            <a:ext cx="5550839" cy="1296576"/>
            <a:chOff x="3327936" y="147724"/>
            <a:chExt cx="5550839" cy="1296576"/>
          </a:xfrm>
        </p:grpSpPr>
        <p:pic>
          <p:nvPicPr>
            <p:cNvPr id="6" name="Google Shape;932;p74">
              <a:extLst>
                <a:ext uri="{FF2B5EF4-FFF2-40B4-BE49-F238E27FC236}">
                  <a16:creationId xmlns:a16="http://schemas.microsoft.com/office/drawing/2014/main" id="{3CE7F797-A2B0-FC4D-2CF2-622491D8D98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3354"/>
            <a:stretch/>
          </p:blipFill>
          <p:spPr>
            <a:xfrm rot="10800000">
              <a:off x="3327936" y="147725"/>
              <a:ext cx="4763251" cy="75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933;p74">
              <a:extLst>
                <a:ext uri="{FF2B5EF4-FFF2-40B4-BE49-F238E27FC236}">
                  <a16:creationId xmlns:a16="http://schemas.microsoft.com/office/drawing/2014/main" id="{0C86FF4F-10BA-8F8A-6252-3765474458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6000"/>
            </a:blip>
            <a:srcRect b="5917"/>
            <a:stretch/>
          </p:blipFill>
          <p:spPr>
            <a:xfrm rot="10800000">
              <a:off x="6138400" y="147724"/>
              <a:ext cx="2740375" cy="1296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868;p71">
            <a:extLst>
              <a:ext uri="{FF2B5EF4-FFF2-40B4-BE49-F238E27FC236}">
                <a16:creationId xmlns:a16="http://schemas.microsoft.com/office/drawing/2014/main" id="{B5B0AAC0-EF9A-53A0-B20E-DF8C41B0B389}"/>
              </a:ext>
            </a:extLst>
          </p:cNvPr>
          <p:cNvGrpSpPr/>
          <p:nvPr/>
        </p:nvGrpSpPr>
        <p:grpSpPr>
          <a:xfrm>
            <a:off x="8047999" y="3259244"/>
            <a:ext cx="3801101" cy="3307332"/>
            <a:chOff x="4944475" y="1543250"/>
            <a:chExt cx="3486301" cy="2789100"/>
          </a:xfrm>
        </p:grpSpPr>
        <p:sp>
          <p:nvSpPr>
            <p:cNvPr id="13" name="Google Shape;869;p71">
              <a:extLst>
                <a:ext uri="{FF2B5EF4-FFF2-40B4-BE49-F238E27FC236}">
                  <a16:creationId xmlns:a16="http://schemas.microsoft.com/office/drawing/2014/main" id="{659BAAF6-24BD-55F3-562F-93698FCEB7CD}"/>
                </a:ext>
              </a:extLst>
            </p:cNvPr>
            <p:cNvSpPr/>
            <p:nvPr/>
          </p:nvSpPr>
          <p:spPr>
            <a:xfrm>
              <a:off x="4944475" y="1543250"/>
              <a:ext cx="3486300" cy="2789100"/>
            </a:xfrm>
            <a:prstGeom prst="roundRect">
              <a:avLst>
                <a:gd name="adj" fmla="val 90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endParaRPr lang="en-US" sz="1800" dirty="0">
                <a:solidFill>
                  <a:schemeClr val="bg1"/>
                </a:solidFill>
                <a:latin typeface="Archivo"/>
                <a:sym typeface="Archivo"/>
              </a:endParaRPr>
            </a:p>
            <a:p>
              <a:pPr marL="139700">
                <a:lnSpc>
                  <a:spcPct val="115000"/>
                </a:lnSpc>
                <a:buClr>
                  <a:schemeClr val="bg1"/>
                </a:buClr>
                <a:buSzPct val="91000"/>
              </a:pPr>
              <a:endParaRPr lang="en-US" sz="900" dirty="0">
                <a:solidFill>
                  <a:schemeClr val="bg1"/>
                </a:solidFill>
                <a:latin typeface="Archivo"/>
                <a:sym typeface="Archivo"/>
              </a:endParaRP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How to get information about PHP and Laravel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the syntax of PHP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the principles of OPP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how to setup Laravel environment</a:t>
              </a:r>
            </a:p>
          </p:txBody>
        </p:sp>
        <p:sp>
          <p:nvSpPr>
            <p:cNvPr id="14" name="Google Shape;870;p71">
              <a:extLst>
                <a:ext uri="{FF2B5EF4-FFF2-40B4-BE49-F238E27FC236}">
                  <a16:creationId xmlns:a16="http://schemas.microsoft.com/office/drawing/2014/main" id="{BDEB2FC2-32F0-3928-71E3-B6BB60D404F7}"/>
                </a:ext>
              </a:extLst>
            </p:cNvPr>
            <p:cNvSpPr/>
            <p:nvPr/>
          </p:nvSpPr>
          <p:spPr>
            <a:xfrm>
              <a:off x="4944476" y="1543255"/>
              <a:ext cx="3486300" cy="42034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chemeClr val="dk1"/>
                </a:buClr>
                <a:buSzPts val="2800"/>
              </a:pPr>
              <a:r>
                <a:rPr lang="en-US" sz="1100" b="1" dirty="0">
                  <a:solidFill>
                    <a:schemeClr val="bg1"/>
                  </a:solidFill>
                  <a:latin typeface="IBM Plex Mono"/>
                  <a:sym typeface="IBM Plex Mono"/>
                </a:rPr>
                <a:t>The learning outcomes from week 04</a:t>
              </a:r>
            </a:p>
          </p:txBody>
        </p:sp>
      </p:grpSp>
      <p:pic>
        <p:nvPicPr>
          <p:cNvPr id="17" name="Google Shape;392;p40">
            <a:extLst>
              <a:ext uri="{FF2B5EF4-FFF2-40B4-BE49-F238E27FC236}">
                <a16:creationId xmlns:a16="http://schemas.microsoft.com/office/drawing/2014/main" id="{6D74B85F-4ED5-BB9F-B7F5-650AFB4CBFE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334406" y="6378968"/>
            <a:ext cx="705605" cy="37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34;p43">
            <a:extLst>
              <a:ext uri="{FF2B5EF4-FFF2-40B4-BE49-F238E27FC236}">
                <a16:creationId xmlns:a16="http://schemas.microsoft.com/office/drawing/2014/main" id="{04BCB794-FE09-5978-E947-2ED1B52D53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900000">
            <a:off x="6866319" y="5607917"/>
            <a:ext cx="2584004" cy="145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31;p51">
            <a:extLst>
              <a:ext uri="{FF2B5EF4-FFF2-40B4-BE49-F238E27FC236}">
                <a16:creationId xmlns:a16="http://schemas.microsoft.com/office/drawing/2014/main" id="{6EB25051-2C56-43EB-1C1E-D2F51FC6CFA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1610" y="2796311"/>
            <a:ext cx="2467774" cy="46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175617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Bachelor in Robotics Engineering by Slidesgo</Template>
  <TotalTime>346</TotalTime>
  <Words>272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Archivo</vt:lpstr>
      <vt:lpstr>Arial</vt:lpstr>
      <vt:lpstr>Calibri</vt:lpstr>
      <vt:lpstr>Courier New</vt:lpstr>
      <vt:lpstr>IBM Plex Mono</vt:lpstr>
      <vt:lpstr>Nunito Light</vt:lpstr>
      <vt:lpstr>Proxima Nova</vt:lpstr>
      <vt:lpstr>Proxima Nova Semibold</vt:lpstr>
      <vt:lpstr>Bachelor in Robotics Engineering by Slidesgo</vt:lpstr>
      <vt:lpstr>Slidesgo Final Pages</vt:lpstr>
      <vt:lpstr>Soft Skills</vt:lpstr>
      <vt:lpstr>First week</vt:lpstr>
      <vt:lpstr>Technical Skills</vt:lpstr>
      <vt:lpstr>Week 02 &amp; Week 03: </vt:lpstr>
      <vt:lpstr>Week 04: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</dc:title>
  <dc:creator>Intern 01</dc:creator>
  <cp:lastModifiedBy>Mohamed Emad Mohamed Saber</cp:lastModifiedBy>
  <cp:revision>4</cp:revision>
  <dcterms:created xsi:type="dcterms:W3CDTF">2024-09-30T06:03:38Z</dcterms:created>
  <dcterms:modified xsi:type="dcterms:W3CDTF">2024-09-30T11:50:37Z</dcterms:modified>
</cp:coreProperties>
</file>