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285C47-536E-4310-BABE-316F79586E7E}">
  <a:tblStyle styleId="{8E285C47-536E-4310-BABE-316F79586E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50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2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77070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e77df665b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e77df665b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0164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ce893def0f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ce893def0f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119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cebe96f65b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cebe96f65b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5943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ce893def0f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ce893def0f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1027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ce893def0f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ce893def0f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5766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ce893def0f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ce893def0f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597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ce893def0f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ce893def0f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631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ce893def0f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ce893def0f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667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e9f53db71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e9f53db71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9748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508649" y="-1366940"/>
            <a:ext cx="14925419" cy="8916341"/>
            <a:chOff x="-3508649" y="-1366940"/>
            <a:chExt cx="14925419" cy="8916341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1194571" y="4689886"/>
              <a:ext cx="3037168" cy="2204180"/>
            </a:xfrm>
            <a:custGeom>
              <a:avLst/>
              <a:gdLst/>
              <a:ahLst/>
              <a:cxnLst/>
              <a:rect l="l" t="t" r="r" b="b"/>
              <a:pathLst>
                <a:path w="67938" h="49305" extrusionOk="0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1758191">
              <a:off x="6593862" y="4140295"/>
              <a:ext cx="4508497" cy="2463427"/>
            </a:xfrm>
            <a:custGeom>
              <a:avLst/>
              <a:gdLst/>
              <a:ahLst/>
              <a:cxnLst/>
              <a:rect l="l" t="t" r="r" b="b"/>
              <a:pathLst>
                <a:path w="72831" h="39796" extrusionOk="0">
                  <a:moveTo>
                    <a:pt x="51355" y="1"/>
                  </a:moveTo>
                  <a:cubicBezTo>
                    <a:pt x="48560" y="1"/>
                    <a:pt x="45745" y="363"/>
                    <a:pt x="43017" y="959"/>
                  </a:cubicBezTo>
                  <a:cubicBezTo>
                    <a:pt x="36773" y="2325"/>
                    <a:pt x="30653" y="4905"/>
                    <a:pt x="24300" y="4905"/>
                  </a:cubicBezTo>
                  <a:cubicBezTo>
                    <a:pt x="23845" y="4905"/>
                    <a:pt x="23389" y="4892"/>
                    <a:pt x="22932" y="4864"/>
                  </a:cubicBezTo>
                  <a:cubicBezTo>
                    <a:pt x="19047" y="4635"/>
                    <a:pt x="14989" y="3395"/>
                    <a:pt x="11190" y="3395"/>
                  </a:cubicBezTo>
                  <a:cubicBezTo>
                    <a:pt x="9260" y="3395"/>
                    <a:pt x="7396" y="3715"/>
                    <a:pt x="5656" y="4650"/>
                  </a:cubicBezTo>
                  <a:cubicBezTo>
                    <a:pt x="1965" y="6626"/>
                    <a:pt x="0" y="11341"/>
                    <a:pt x="1191" y="15342"/>
                  </a:cubicBezTo>
                  <a:cubicBezTo>
                    <a:pt x="2000" y="18056"/>
                    <a:pt x="3989" y="20211"/>
                    <a:pt x="5513" y="22592"/>
                  </a:cubicBezTo>
                  <a:cubicBezTo>
                    <a:pt x="8180" y="26748"/>
                    <a:pt x="7918" y="32296"/>
                    <a:pt x="11192" y="35880"/>
                  </a:cubicBezTo>
                  <a:cubicBezTo>
                    <a:pt x="13364" y="38261"/>
                    <a:pt x="16634" y="39795"/>
                    <a:pt x="19842" y="39795"/>
                  </a:cubicBezTo>
                  <a:cubicBezTo>
                    <a:pt x="21767" y="39795"/>
                    <a:pt x="23671" y="39242"/>
                    <a:pt x="25301" y="37987"/>
                  </a:cubicBezTo>
                  <a:cubicBezTo>
                    <a:pt x="30182" y="34225"/>
                    <a:pt x="30944" y="26355"/>
                    <a:pt x="36409" y="23497"/>
                  </a:cubicBezTo>
                  <a:cubicBezTo>
                    <a:pt x="37782" y="22777"/>
                    <a:pt x="39260" y="22481"/>
                    <a:pt x="40776" y="22481"/>
                  </a:cubicBezTo>
                  <a:cubicBezTo>
                    <a:pt x="43742" y="22481"/>
                    <a:pt x="46851" y="23614"/>
                    <a:pt x="49602" y="24914"/>
                  </a:cubicBezTo>
                  <a:cubicBezTo>
                    <a:pt x="53250" y="26644"/>
                    <a:pt x="57074" y="28688"/>
                    <a:pt x="61033" y="28688"/>
                  </a:cubicBezTo>
                  <a:cubicBezTo>
                    <a:pt x="61570" y="28688"/>
                    <a:pt x="62109" y="28650"/>
                    <a:pt x="62651" y="28569"/>
                  </a:cubicBezTo>
                  <a:cubicBezTo>
                    <a:pt x="68663" y="27676"/>
                    <a:pt x="72831" y="21104"/>
                    <a:pt x="72104" y="15068"/>
                  </a:cubicBezTo>
                  <a:cubicBezTo>
                    <a:pt x="71366" y="9031"/>
                    <a:pt x="66616" y="3983"/>
                    <a:pt x="60972" y="1721"/>
                  </a:cubicBezTo>
                  <a:cubicBezTo>
                    <a:pt x="57913" y="504"/>
                    <a:pt x="54648" y="1"/>
                    <a:pt x="51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9907924">
              <a:off x="-3133859" y="3163708"/>
              <a:ext cx="4652256" cy="3528320"/>
            </a:xfrm>
            <a:custGeom>
              <a:avLst/>
              <a:gdLst/>
              <a:ahLst/>
              <a:cxnLst/>
              <a:rect l="l" t="t" r="r" b="b"/>
              <a:pathLst>
                <a:path w="86738" h="65783" extrusionOk="0">
                  <a:moveTo>
                    <a:pt x="55984" y="1"/>
                  </a:moveTo>
                  <a:cubicBezTo>
                    <a:pt x="53362" y="1"/>
                    <a:pt x="50762" y="503"/>
                    <a:pt x="48328" y="1601"/>
                  </a:cubicBezTo>
                  <a:cubicBezTo>
                    <a:pt x="43840" y="3637"/>
                    <a:pt x="40030" y="7530"/>
                    <a:pt x="35124" y="7958"/>
                  </a:cubicBezTo>
                  <a:cubicBezTo>
                    <a:pt x="34817" y="7985"/>
                    <a:pt x="34511" y="7998"/>
                    <a:pt x="34206" y="7998"/>
                  </a:cubicBezTo>
                  <a:cubicBezTo>
                    <a:pt x="30577" y="7998"/>
                    <a:pt x="27105" y="6224"/>
                    <a:pt x="23492" y="5565"/>
                  </a:cubicBezTo>
                  <a:cubicBezTo>
                    <a:pt x="22463" y="5385"/>
                    <a:pt x="21429" y="5296"/>
                    <a:pt x="20400" y="5296"/>
                  </a:cubicBezTo>
                  <a:cubicBezTo>
                    <a:pt x="16533" y="5296"/>
                    <a:pt x="12740" y="6548"/>
                    <a:pt x="9609" y="8899"/>
                  </a:cubicBezTo>
                  <a:cubicBezTo>
                    <a:pt x="4858" y="12519"/>
                    <a:pt x="1" y="21258"/>
                    <a:pt x="3692" y="26889"/>
                  </a:cubicBezTo>
                  <a:cubicBezTo>
                    <a:pt x="5573" y="29747"/>
                    <a:pt x="8585" y="31616"/>
                    <a:pt x="11324" y="33688"/>
                  </a:cubicBezTo>
                  <a:cubicBezTo>
                    <a:pt x="14050" y="35760"/>
                    <a:pt x="16717" y="38355"/>
                    <a:pt x="17324" y="41725"/>
                  </a:cubicBezTo>
                  <a:cubicBezTo>
                    <a:pt x="17896" y="44915"/>
                    <a:pt x="16503" y="48118"/>
                    <a:pt x="16277" y="51357"/>
                  </a:cubicBezTo>
                  <a:cubicBezTo>
                    <a:pt x="15695" y="59377"/>
                    <a:pt x="22656" y="65782"/>
                    <a:pt x="30119" y="65782"/>
                  </a:cubicBezTo>
                  <a:cubicBezTo>
                    <a:pt x="31829" y="65782"/>
                    <a:pt x="33565" y="65446"/>
                    <a:pt x="35243" y="64715"/>
                  </a:cubicBezTo>
                  <a:cubicBezTo>
                    <a:pt x="39541" y="62846"/>
                    <a:pt x="42911" y="58774"/>
                    <a:pt x="47566" y="58227"/>
                  </a:cubicBezTo>
                  <a:cubicBezTo>
                    <a:pt x="47935" y="58183"/>
                    <a:pt x="48299" y="58162"/>
                    <a:pt x="48659" y="58162"/>
                  </a:cubicBezTo>
                  <a:cubicBezTo>
                    <a:pt x="54581" y="58162"/>
                    <a:pt x="59427" y="63773"/>
                    <a:pt x="65330" y="65311"/>
                  </a:cubicBezTo>
                  <a:cubicBezTo>
                    <a:pt x="66408" y="65592"/>
                    <a:pt x="67510" y="65725"/>
                    <a:pt x="68612" y="65725"/>
                  </a:cubicBezTo>
                  <a:cubicBezTo>
                    <a:pt x="72647" y="65725"/>
                    <a:pt x="76691" y="63942"/>
                    <a:pt x="79618" y="61108"/>
                  </a:cubicBezTo>
                  <a:cubicBezTo>
                    <a:pt x="83356" y="57512"/>
                    <a:pt x="85428" y="52416"/>
                    <a:pt x="86083" y="47273"/>
                  </a:cubicBezTo>
                  <a:cubicBezTo>
                    <a:pt x="86738" y="42117"/>
                    <a:pt x="86095" y="36891"/>
                    <a:pt x="85047" y="31807"/>
                  </a:cubicBezTo>
                  <a:cubicBezTo>
                    <a:pt x="83190" y="22877"/>
                    <a:pt x="79892" y="13888"/>
                    <a:pt x="73403" y="7482"/>
                  </a:cubicBezTo>
                  <a:cubicBezTo>
                    <a:pt x="73272" y="7351"/>
                    <a:pt x="73141" y="7220"/>
                    <a:pt x="73010" y="7101"/>
                  </a:cubicBezTo>
                  <a:cubicBezTo>
                    <a:pt x="68441" y="2774"/>
                    <a:pt x="62149" y="1"/>
                    <a:pt x="559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2407657">
              <a:off x="-558811" y="-647633"/>
              <a:ext cx="3037219" cy="2204217"/>
            </a:xfrm>
            <a:custGeom>
              <a:avLst/>
              <a:gdLst/>
              <a:ahLst/>
              <a:cxnLst/>
              <a:rect l="l" t="t" r="r" b="b"/>
              <a:pathLst>
                <a:path w="67938" h="49305" extrusionOk="0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14;p2"/>
            <p:cNvGrpSpPr/>
            <p:nvPr/>
          </p:nvGrpSpPr>
          <p:grpSpPr>
            <a:xfrm rot="-2365545">
              <a:off x="6421168" y="4217542"/>
              <a:ext cx="669716" cy="772519"/>
              <a:chOff x="2963892" y="6575936"/>
              <a:chExt cx="378131" cy="436191"/>
            </a:xfrm>
          </p:grpSpPr>
          <p:sp>
            <p:nvSpPr>
              <p:cNvPr id="15" name="Google Shape;15;p2"/>
              <p:cNvSpPr/>
              <p:nvPr/>
            </p:nvSpPr>
            <p:spPr>
              <a:xfrm rot="5621274">
                <a:off x="2963295" y="6785233"/>
                <a:ext cx="228004" cy="212584"/>
              </a:xfrm>
              <a:custGeom>
                <a:avLst/>
                <a:gdLst/>
                <a:ahLst/>
                <a:cxnLst/>
                <a:rect l="l" t="t" r="r" b="b"/>
                <a:pathLst>
                  <a:path w="12324" h="11489" extrusionOk="0">
                    <a:moveTo>
                      <a:pt x="6216" y="0"/>
                    </a:moveTo>
                    <a:cubicBezTo>
                      <a:pt x="5168" y="0"/>
                      <a:pt x="4121" y="574"/>
                      <a:pt x="3048" y="1881"/>
                    </a:cubicBezTo>
                    <a:cubicBezTo>
                      <a:pt x="1774" y="3429"/>
                      <a:pt x="0" y="4881"/>
                      <a:pt x="1155" y="7072"/>
                    </a:cubicBezTo>
                    <a:cubicBezTo>
                      <a:pt x="1905" y="8489"/>
                      <a:pt x="4453" y="11025"/>
                      <a:pt x="5989" y="11406"/>
                    </a:cubicBezTo>
                    <a:cubicBezTo>
                      <a:pt x="6217" y="11463"/>
                      <a:pt x="6430" y="11489"/>
                      <a:pt x="6630" y="11489"/>
                    </a:cubicBezTo>
                    <a:cubicBezTo>
                      <a:pt x="8445" y="11489"/>
                      <a:pt x="9164" y="9312"/>
                      <a:pt x="9882" y="7917"/>
                    </a:cubicBezTo>
                    <a:cubicBezTo>
                      <a:pt x="10513" y="6691"/>
                      <a:pt x="12323" y="3595"/>
                      <a:pt x="10323" y="2512"/>
                    </a:cubicBezTo>
                    <a:cubicBezTo>
                      <a:pt x="8916" y="951"/>
                      <a:pt x="7565" y="0"/>
                      <a:pt x="62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5621274">
                <a:off x="3240340" y="6749295"/>
                <a:ext cx="99368" cy="97808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5286" extrusionOk="0">
                    <a:moveTo>
                      <a:pt x="1727" y="0"/>
                    </a:moveTo>
                    <a:cubicBezTo>
                      <a:pt x="1690" y="0"/>
                      <a:pt x="1654" y="2"/>
                      <a:pt x="1620" y="5"/>
                    </a:cubicBezTo>
                    <a:cubicBezTo>
                      <a:pt x="489" y="112"/>
                      <a:pt x="524" y="1374"/>
                      <a:pt x="417" y="2208"/>
                    </a:cubicBezTo>
                    <a:cubicBezTo>
                      <a:pt x="322" y="2863"/>
                      <a:pt x="1" y="4553"/>
                      <a:pt x="1072" y="4720"/>
                    </a:cubicBezTo>
                    <a:cubicBezTo>
                      <a:pt x="1724" y="5076"/>
                      <a:pt x="2311" y="5286"/>
                      <a:pt x="2819" y="5286"/>
                    </a:cubicBezTo>
                    <a:cubicBezTo>
                      <a:pt x="3535" y="5286"/>
                      <a:pt x="4096" y="4868"/>
                      <a:pt x="4465" y="3851"/>
                    </a:cubicBezTo>
                    <a:cubicBezTo>
                      <a:pt x="4787" y="2946"/>
                      <a:pt x="5370" y="2005"/>
                      <a:pt x="4489" y="1196"/>
                    </a:cubicBezTo>
                    <a:cubicBezTo>
                      <a:pt x="3955" y="696"/>
                      <a:pt x="2509" y="0"/>
                      <a:pt x="1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5621274">
                <a:off x="3013868" y="6580156"/>
                <a:ext cx="107730" cy="105876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5722" extrusionOk="0">
                    <a:moveTo>
                      <a:pt x="1887" y="1"/>
                    </a:moveTo>
                    <a:cubicBezTo>
                      <a:pt x="1844" y="1"/>
                      <a:pt x="1802" y="3"/>
                      <a:pt x="1762" y="7"/>
                    </a:cubicBezTo>
                    <a:cubicBezTo>
                      <a:pt x="548" y="114"/>
                      <a:pt x="584" y="1495"/>
                      <a:pt x="465" y="2388"/>
                    </a:cubicBezTo>
                    <a:cubicBezTo>
                      <a:pt x="358" y="3102"/>
                      <a:pt x="0" y="4924"/>
                      <a:pt x="1167" y="5115"/>
                    </a:cubicBezTo>
                    <a:cubicBezTo>
                      <a:pt x="1873" y="5495"/>
                      <a:pt x="2508" y="5721"/>
                      <a:pt x="3058" y="5721"/>
                    </a:cubicBezTo>
                    <a:cubicBezTo>
                      <a:pt x="3834" y="5721"/>
                      <a:pt x="4442" y="5270"/>
                      <a:pt x="4846" y="4162"/>
                    </a:cubicBezTo>
                    <a:cubicBezTo>
                      <a:pt x="5203" y="3186"/>
                      <a:pt x="5822" y="2162"/>
                      <a:pt x="4882" y="1293"/>
                    </a:cubicBezTo>
                    <a:cubicBezTo>
                      <a:pt x="4293" y="760"/>
                      <a:pt x="2743" y="1"/>
                      <a:pt x="18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" name="Google Shape;18;p2"/>
            <p:cNvSpPr/>
            <p:nvPr/>
          </p:nvSpPr>
          <p:spPr>
            <a:xfrm rot="172230" flipH="1">
              <a:off x="5242781" y="-662942"/>
              <a:ext cx="5202343" cy="3729631"/>
            </a:xfrm>
            <a:custGeom>
              <a:avLst/>
              <a:gdLst/>
              <a:ahLst/>
              <a:cxnLst/>
              <a:rect l="l" t="t" r="r" b="b"/>
              <a:pathLst>
                <a:path w="59413" h="42594" extrusionOk="0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302924" y="-549775"/>
              <a:ext cx="2769161" cy="2325678"/>
            </a:xfrm>
            <a:custGeom>
              <a:avLst/>
              <a:gdLst/>
              <a:ahLst/>
              <a:cxnLst/>
              <a:rect l="l" t="t" r="r" b="b"/>
              <a:pathLst>
                <a:path w="58139" h="48828" fill="none" extrusionOk="0">
                  <a:moveTo>
                    <a:pt x="3263" y="5298"/>
                  </a:moveTo>
                  <a:cubicBezTo>
                    <a:pt x="3465" y="4953"/>
                    <a:pt x="3691" y="4620"/>
                    <a:pt x="3929" y="4286"/>
                  </a:cubicBezTo>
                  <a:cubicBezTo>
                    <a:pt x="5739" y="1774"/>
                    <a:pt x="8906" y="0"/>
                    <a:pt x="11930" y="703"/>
                  </a:cubicBezTo>
                  <a:cubicBezTo>
                    <a:pt x="14740" y="1345"/>
                    <a:pt x="16669" y="3846"/>
                    <a:pt x="18943" y="5632"/>
                  </a:cubicBezTo>
                  <a:cubicBezTo>
                    <a:pt x="22598" y="8430"/>
                    <a:pt x="27313" y="9466"/>
                    <a:pt x="31802" y="8453"/>
                  </a:cubicBezTo>
                  <a:cubicBezTo>
                    <a:pt x="34802" y="7751"/>
                    <a:pt x="37541" y="6156"/>
                    <a:pt x="40553" y="5596"/>
                  </a:cubicBezTo>
                  <a:cubicBezTo>
                    <a:pt x="46566" y="4465"/>
                    <a:pt x="52793" y="8120"/>
                    <a:pt x="55293" y="13573"/>
                  </a:cubicBezTo>
                  <a:cubicBezTo>
                    <a:pt x="58139" y="19788"/>
                    <a:pt x="56531" y="27134"/>
                    <a:pt x="52757" y="32599"/>
                  </a:cubicBezTo>
                  <a:cubicBezTo>
                    <a:pt x="50947" y="35219"/>
                    <a:pt x="48518" y="37600"/>
                    <a:pt x="45447" y="38457"/>
                  </a:cubicBezTo>
                  <a:cubicBezTo>
                    <a:pt x="43113" y="39124"/>
                    <a:pt x="40613" y="38862"/>
                    <a:pt x="38196" y="39195"/>
                  </a:cubicBezTo>
                  <a:cubicBezTo>
                    <a:pt x="35541" y="39564"/>
                    <a:pt x="33028" y="40672"/>
                    <a:pt x="30957" y="42374"/>
                  </a:cubicBezTo>
                  <a:cubicBezTo>
                    <a:pt x="29599" y="43494"/>
                    <a:pt x="28456" y="44851"/>
                    <a:pt x="27039" y="45875"/>
                  </a:cubicBezTo>
                  <a:cubicBezTo>
                    <a:pt x="22932" y="48827"/>
                    <a:pt x="16681" y="48280"/>
                    <a:pt x="13157" y="44648"/>
                  </a:cubicBezTo>
                  <a:cubicBezTo>
                    <a:pt x="10275" y="41672"/>
                    <a:pt x="9371" y="37374"/>
                    <a:pt x="8275" y="33373"/>
                  </a:cubicBezTo>
                  <a:cubicBezTo>
                    <a:pt x="6918" y="28420"/>
                    <a:pt x="3144" y="25134"/>
                    <a:pt x="1608" y="20479"/>
                  </a:cubicBezTo>
                  <a:cubicBezTo>
                    <a:pt x="0" y="15657"/>
                    <a:pt x="584" y="9704"/>
                    <a:pt x="3263" y="529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28975" y="-198969"/>
              <a:ext cx="2560596" cy="1752293"/>
            </a:xfrm>
            <a:custGeom>
              <a:avLst/>
              <a:gdLst/>
              <a:ahLst/>
              <a:cxnLst/>
              <a:rect l="l" t="t" r="r" b="b"/>
              <a:pathLst>
                <a:path w="90753" h="62105" extrusionOk="0">
                  <a:moveTo>
                    <a:pt x="90753" y="61361"/>
                  </a:moveTo>
                  <a:cubicBezTo>
                    <a:pt x="79308" y="65171"/>
                    <a:pt x="63796" y="53320"/>
                    <a:pt x="60330" y="41766"/>
                  </a:cubicBezTo>
                  <a:cubicBezTo>
                    <a:pt x="57675" y="32916"/>
                    <a:pt x="61702" y="21453"/>
                    <a:pt x="55689" y="14437"/>
                  </a:cubicBezTo>
                  <a:cubicBezTo>
                    <a:pt x="50665" y="8574"/>
                    <a:pt x="41173" y="8733"/>
                    <a:pt x="33517" y="7734"/>
                  </a:cubicBezTo>
                  <a:cubicBezTo>
                    <a:pt x="22147" y="6251"/>
                    <a:pt x="10736" y="4025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" name="Google Shape;21;p2"/>
            <p:cNvSpPr/>
            <p:nvPr/>
          </p:nvSpPr>
          <p:spPr>
            <a:xfrm rot="-2700000">
              <a:off x="-1130977" y="4115474"/>
              <a:ext cx="2779025" cy="1337926"/>
            </a:xfrm>
            <a:custGeom>
              <a:avLst/>
              <a:gdLst/>
              <a:ahLst/>
              <a:cxnLst/>
              <a:rect l="l" t="t" r="r" b="b"/>
              <a:pathLst>
                <a:path w="211184" h="83243" extrusionOk="0">
                  <a:moveTo>
                    <a:pt x="0" y="7154"/>
                  </a:moveTo>
                  <a:cubicBezTo>
                    <a:pt x="23413" y="-8457"/>
                    <a:pt x="65158" y="3583"/>
                    <a:pt x="82316" y="25888"/>
                  </a:cubicBezTo>
                  <a:cubicBezTo>
                    <a:pt x="86706" y="31595"/>
                    <a:pt x="86489" y="42595"/>
                    <a:pt x="81181" y="47460"/>
                  </a:cubicBezTo>
                  <a:cubicBezTo>
                    <a:pt x="75880" y="52319"/>
                    <a:pt x="62280" y="54136"/>
                    <a:pt x="59608" y="47460"/>
                  </a:cubicBezTo>
                  <a:cubicBezTo>
                    <a:pt x="53490" y="32176"/>
                    <a:pt x="94522" y="39619"/>
                    <a:pt x="108998" y="47460"/>
                  </a:cubicBezTo>
                  <a:cubicBezTo>
                    <a:pt x="128069" y="57790"/>
                    <a:pt x="145077" y="72749"/>
                    <a:pt x="165768" y="79251"/>
                  </a:cubicBezTo>
                  <a:cubicBezTo>
                    <a:pt x="180228" y="83795"/>
                    <a:pt x="196257" y="84156"/>
                    <a:pt x="211184" y="8152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2" name="Google Shape;22;p2"/>
            <p:cNvGrpSpPr/>
            <p:nvPr/>
          </p:nvGrpSpPr>
          <p:grpSpPr>
            <a:xfrm>
              <a:off x="7389699" y="4273399"/>
              <a:ext cx="1498599" cy="1022076"/>
              <a:chOff x="7331424" y="4350049"/>
              <a:chExt cx="1498599" cy="1022076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7331424" y="4350049"/>
                <a:ext cx="1498599" cy="1022076"/>
              </a:xfrm>
              <a:custGeom>
                <a:avLst/>
                <a:gdLst/>
                <a:ahLst/>
                <a:cxnLst/>
                <a:rect l="l" t="t" r="r" b="b"/>
                <a:pathLst>
                  <a:path w="40185" h="27407" extrusionOk="0">
                    <a:moveTo>
                      <a:pt x="19819" y="0"/>
                    </a:moveTo>
                    <a:cubicBezTo>
                      <a:pt x="16749" y="0"/>
                      <a:pt x="13511" y="254"/>
                      <a:pt x="10478" y="1236"/>
                    </a:cubicBezTo>
                    <a:cubicBezTo>
                      <a:pt x="5811" y="2760"/>
                      <a:pt x="2263" y="5975"/>
                      <a:pt x="989" y="9845"/>
                    </a:cubicBezTo>
                    <a:cubicBezTo>
                      <a:pt x="310" y="11904"/>
                      <a:pt x="263" y="14083"/>
                      <a:pt x="215" y="16191"/>
                    </a:cubicBezTo>
                    <a:lnTo>
                      <a:pt x="1" y="27394"/>
                    </a:lnTo>
                    <a:lnTo>
                      <a:pt x="727" y="27406"/>
                    </a:lnTo>
                    <a:lnTo>
                      <a:pt x="929" y="16203"/>
                    </a:lnTo>
                    <a:cubicBezTo>
                      <a:pt x="977" y="14155"/>
                      <a:pt x="1013" y="12035"/>
                      <a:pt x="1668" y="10071"/>
                    </a:cubicBezTo>
                    <a:cubicBezTo>
                      <a:pt x="2858" y="6428"/>
                      <a:pt x="6240" y="3380"/>
                      <a:pt x="10692" y="1927"/>
                    </a:cubicBezTo>
                    <a:cubicBezTo>
                      <a:pt x="13646" y="962"/>
                      <a:pt x="16816" y="719"/>
                      <a:pt x="19830" y="719"/>
                    </a:cubicBezTo>
                    <a:cubicBezTo>
                      <a:pt x="21057" y="719"/>
                      <a:pt x="22258" y="760"/>
                      <a:pt x="23408" y="808"/>
                    </a:cubicBezTo>
                    <a:cubicBezTo>
                      <a:pt x="25706" y="915"/>
                      <a:pt x="27909" y="1105"/>
                      <a:pt x="29576" y="2344"/>
                    </a:cubicBezTo>
                    <a:cubicBezTo>
                      <a:pt x="32314" y="4380"/>
                      <a:pt x="33731" y="7618"/>
                      <a:pt x="35088" y="10761"/>
                    </a:cubicBezTo>
                    <a:cubicBezTo>
                      <a:pt x="35362" y="11392"/>
                      <a:pt x="35648" y="12059"/>
                      <a:pt x="35934" y="12678"/>
                    </a:cubicBezTo>
                    <a:cubicBezTo>
                      <a:pt x="37732" y="16572"/>
                      <a:pt x="38625" y="20858"/>
                      <a:pt x="39482" y="24989"/>
                    </a:cubicBezTo>
                    <a:lnTo>
                      <a:pt x="40184" y="24846"/>
                    </a:lnTo>
                    <a:cubicBezTo>
                      <a:pt x="39315" y="20667"/>
                      <a:pt x="38422" y="16345"/>
                      <a:pt x="36589" y="12381"/>
                    </a:cubicBezTo>
                    <a:cubicBezTo>
                      <a:pt x="36303" y="11762"/>
                      <a:pt x="36029" y="11107"/>
                      <a:pt x="35755" y="10476"/>
                    </a:cubicBezTo>
                    <a:cubicBezTo>
                      <a:pt x="34350" y="7249"/>
                      <a:pt x="32910" y="3915"/>
                      <a:pt x="30016" y="1760"/>
                    </a:cubicBezTo>
                    <a:cubicBezTo>
                      <a:pt x="28183" y="403"/>
                      <a:pt x="25766" y="189"/>
                      <a:pt x="23444" y="93"/>
                    </a:cubicBezTo>
                    <a:cubicBezTo>
                      <a:pt x="22280" y="42"/>
                      <a:pt x="21063" y="0"/>
                      <a:pt x="198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7414472" y="4440332"/>
                <a:ext cx="1301434" cy="904269"/>
              </a:xfrm>
              <a:custGeom>
                <a:avLst/>
                <a:gdLst/>
                <a:ahLst/>
                <a:cxnLst/>
                <a:rect l="l" t="t" r="r" b="b"/>
                <a:pathLst>
                  <a:path w="34898" h="24248" extrusionOk="0">
                    <a:moveTo>
                      <a:pt x="18191" y="0"/>
                    </a:moveTo>
                    <a:cubicBezTo>
                      <a:pt x="17746" y="0"/>
                      <a:pt x="17323" y="16"/>
                      <a:pt x="16931" y="42"/>
                    </a:cubicBezTo>
                    <a:cubicBezTo>
                      <a:pt x="13835" y="244"/>
                      <a:pt x="10871" y="1137"/>
                      <a:pt x="8132" y="2066"/>
                    </a:cubicBezTo>
                    <a:cubicBezTo>
                      <a:pt x="6275" y="2697"/>
                      <a:pt x="4346" y="3435"/>
                      <a:pt x="3036" y="4923"/>
                    </a:cubicBezTo>
                    <a:cubicBezTo>
                      <a:pt x="1560" y="6590"/>
                      <a:pt x="1131" y="8864"/>
                      <a:pt x="845" y="10865"/>
                    </a:cubicBezTo>
                    <a:cubicBezTo>
                      <a:pt x="203" y="15246"/>
                      <a:pt x="0" y="19675"/>
                      <a:pt x="203" y="24104"/>
                    </a:cubicBezTo>
                    <a:cubicBezTo>
                      <a:pt x="203" y="24152"/>
                      <a:pt x="214" y="24199"/>
                      <a:pt x="203" y="24247"/>
                    </a:cubicBezTo>
                    <a:lnTo>
                      <a:pt x="929" y="24211"/>
                    </a:lnTo>
                    <a:lnTo>
                      <a:pt x="929" y="24080"/>
                    </a:lnTo>
                    <a:cubicBezTo>
                      <a:pt x="714" y="19699"/>
                      <a:pt x="929" y="15306"/>
                      <a:pt x="1548" y="10960"/>
                    </a:cubicBezTo>
                    <a:cubicBezTo>
                      <a:pt x="1822" y="9067"/>
                      <a:pt x="2238" y="6924"/>
                      <a:pt x="3572" y="5400"/>
                    </a:cubicBezTo>
                    <a:cubicBezTo>
                      <a:pt x="4775" y="4042"/>
                      <a:pt x="6596" y="3340"/>
                      <a:pt x="8358" y="2744"/>
                    </a:cubicBezTo>
                    <a:cubicBezTo>
                      <a:pt x="11049" y="1840"/>
                      <a:pt x="13966" y="959"/>
                      <a:pt x="16990" y="768"/>
                    </a:cubicBezTo>
                    <a:cubicBezTo>
                      <a:pt x="17378" y="741"/>
                      <a:pt x="17795" y="725"/>
                      <a:pt x="18237" y="725"/>
                    </a:cubicBezTo>
                    <a:cubicBezTo>
                      <a:pt x="20359" y="725"/>
                      <a:pt x="23023" y="1105"/>
                      <a:pt x="25408" y="2554"/>
                    </a:cubicBezTo>
                    <a:cubicBezTo>
                      <a:pt x="27730" y="3971"/>
                      <a:pt x="29670" y="6340"/>
                      <a:pt x="31171" y="9579"/>
                    </a:cubicBezTo>
                    <a:cubicBezTo>
                      <a:pt x="33242" y="14067"/>
                      <a:pt x="34159" y="16710"/>
                      <a:pt x="33588" y="21437"/>
                    </a:cubicBezTo>
                    <a:lnTo>
                      <a:pt x="34302" y="21521"/>
                    </a:lnTo>
                    <a:cubicBezTo>
                      <a:pt x="34897" y="16615"/>
                      <a:pt x="33957" y="13901"/>
                      <a:pt x="31814" y="9281"/>
                    </a:cubicBezTo>
                    <a:cubicBezTo>
                      <a:pt x="30266" y="5900"/>
                      <a:pt x="28230" y="3435"/>
                      <a:pt x="25777" y="1947"/>
                    </a:cubicBezTo>
                    <a:cubicBezTo>
                      <a:pt x="23246" y="398"/>
                      <a:pt x="20426" y="0"/>
                      <a:pt x="181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489949" y="4520471"/>
                <a:ext cx="1099830" cy="809023"/>
              </a:xfrm>
              <a:custGeom>
                <a:avLst/>
                <a:gdLst/>
                <a:ahLst/>
                <a:cxnLst/>
                <a:rect l="l" t="t" r="r" b="b"/>
                <a:pathLst>
                  <a:path w="29492" h="21694" extrusionOk="0">
                    <a:moveTo>
                      <a:pt x="14431" y="0"/>
                    </a:moveTo>
                    <a:cubicBezTo>
                      <a:pt x="9763" y="24"/>
                      <a:pt x="5084" y="2965"/>
                      <a:pt x="2548" y="7501"/>
                    </a:cubicBezTo>
                    <a:cubicBezTo>
                      <a:pt x="798" y="10609"/>
                      <a:pt x="0" y="14442"/>
                      <a:pt x="191" y="18514"/>
                    </a:cubicBezTo>
                    <a:cubicBezTo>
                      <a:pt x="238" y="19586"/>
                      <a:pt x="357" y="20646"/>
                      <a:pt x="536" y="21693"/>
                    </a:cubicBezTo>
                    <a:lnTo>
                      <a:pt x="1238" y="21574"/>
                    </a:lnTo>
                    <a:cubicBezTo>
                      <a:pt x="381" y="16490"/>
                      <a:pt x="1060" y="11621"/>
                      <a:pt x="3167" y="7870"/>
                    </a:cubicBezTo>
                    <a:cubicBezTo>
                      <a:pt x="5584" y="3548"/>
                      <a:pt x="10013" y="738"/>
                      <a:pt x="14431" y="726"/>
                    </a:cubicBezTo>
                    <a:cubicBezTo>
                      <a:pt x="14451" y="726"/>
                      <a:pt x="14472" y="726"/>
                      <a:pt x="14493" y="726"/>
                    </a:cubicBezTo>
                    <a:cubicBezTo>
                      <a:pt x="16591" y="726"/>
                      <a:pt x="18651" y="1321"/>
                      <a:pt x="20431" y="2429"/>
                    </a:cubicBezTo>
                    <a:cubicBezTo>
                      <a:pt x="21598" y="3179"/>
                      <a:pt x="22646" y="4096"/>
                      <a:pt x="23551" y="5156"/>
                    </a:cubicBezTo>
                    <a:cubicBezTo>
                      <a:pt x="27027" y="9120"/>
                      <a:pt x="28766" y="14311"/>
                      <a:pt x="28385" y="19574"/>
                    </a:cubicBezTo>
                    <a:lnTo>
                      <a:pt x="29099" y="19622"/>
                    </a:lnTo>
                    <a:cubicBezTo>
                      <a:pt x="29492" y="14169"/>
                      <a:pt x="27694" y="8787"/>
                      <a:pt x="24098" y="4679"/>
                    </a:cubicBezTo>
                    <a:cubicBezTo>
                      <a:pt x="23146" y="3572"/>
                      <a:pt x="22051" y="2608"/>
                      <a:pt x="20824" y="1822"/>
                    </a:cubicBezTo>
                    <a:cubicBezTo>
                      <a:pt x="18907" y="631"/>
                      <a:pt x="16693" y="0"/>
                      <a:pt x="144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582281" y="4662253"/>
                <a:ext cx="913368" cy="646801"/>
              </a:xfrm>
              <a:custGeom>
                <a:avLst/>
                <a:gdLst/>
                <a:ahLst/>
                <a:cxnLst/>
                <a:rect l="l" t="t" r="r" b="b"/>
                <a:pathLst>
                  <a:path w="24492" h="17344" extrusionOk="0">
                    <a:moveTo>
                      <a:pt x="14448" y="0"/>
                    </a:moveTo>
                    <a:cubicBezTo>
                      <a:pt x="12606" y="0"/>
                      <a:pt x="10536" y="456"/>
                      <a:pt x="8252" y="1365"/>
                    </a:cubicBezTo>
                    <a:cubicBezTo>
                      <a:pt x="6537" y="2056"/>
                      <a:pt x="4073" y="3187"/>
                      <a:pt x="2453" y="5211"/>
                    </a:cubicBezTo>
                    <a:cubicBezTo>
                      <a:pt x="1227" y="6723"/>
                      <a:pt x="477" y="8688"/>
                      <a:pt x="191" y="11069"/>
                    </a:cubicBezTo>
                    <a:cubicBezTo>
                      <a:pt x="36" y="12510"/>
                      <a:pt x="1" y="13950"/>
                      <a:pt x="96" y="15391"/>
                    </a:cubicBezTo>
                    <a:cubicBezTo>
                      <a:pt x="120" y="16046"/>
                      <a:pt x="167" y="16701"/>
                      <a:pt x="215" y="17344"/>
                    </a:cubicBezTo>
                    <a:lnTo>
                      <a:pt x="691" y="17308"/>
                    </a:lnTo>
                    <a:cubicBezTo>
                      <a:pt x="560" y="15284"/>
                      <a:pt x="417" y="13176"/>
                      <a:pt x="667" y="11129"/>
                    </a:cubicBezTo>
                    <a:cubicBezTo>
                      <a:pt x="941" y="8843"/>
                      <a:pt x="1668" y="6949"/>
                      <a:pt x="2834" y="5509"/>
                    </a:cubicBezTo>
                    <a:cubicBezTo>
                      <a:pt x="4382" y="3580"/>
                      <a:pt x="6763" y="2473"/>
                      <a:pt x="8430" y="1818"/>
                    </a:cubicBezTo>
                    <a:cubicBezTo>
                      <a:pt x="10655" y="930"/>
                      <a:pt x="12663" y="485"/>
                      <a:pt x="14441" y="485"/>
                    </a:cubicBezTo>
                    <a:cubicBezTo>
                      <a:pt x="15785" y="485"/>
                      <a:pt x="16998" y="739"/>
                      <a:pt x="18074" y="1246"/>
                    </a:cubicBezTo>
                    <a:cubicBezTo>
                      <a:pt x="20289" y="2282"/>
                      <a:pt x="22075" y="4544"/>
                      <a:pt x="22980" y="7450"/>
                    </a:cubicBezTo>
                    <a:cubicBezTo>
                      <a:pt x="23801" y="10093"/>
                      <a:pt x="23885" y="12915"/>
                      <a:pt x="23956" y="15653"/>
                    </a:cubicBezTo>
                    <a:cubicBezTo>
                      <a:pt x="23956" y="15724"/>
                      <a:pt x="23992" y="15796"/>
                      <a:pt x="24051" y="15855"/>
                    </a:cubicBezTo>
                    <a:cubicBezTo>
                      <a:pt x="24027" y="15820"/>
                      <a:pt x="24016" y="15784"/>
                      <a:pt x="24016" y="15748"/>
                    </a:cubicBezTo>
                    <a:lnTo>
                      <a:pt x="24492" y="15724"/>
                    </a:lnTo>
                    <a:cubicBezTo>
                      <a:pt x="24492" y="15665"/>
                      <a:pt x="24468" y="15605"/>
                      <a:pt x="24432" y="15558"/>
                    </a:cubicBezTo>
                    <a:cubicBezTo>
                      <a:pt x="24361" y="12819"/>
                      <a:pt x="24278" y="9986"/>
                      <a:pt x="23444" y="7307"/>
                    </a:cubicBezTo>
                    <a:cubicBezTo>
                      <a:pt x="22492" y="4271"/>
                      <a:pt x="20610" y="1901"/>
                      <a:pt x="18277" y="806"/>
                    </a:cubicBezTo>
                    <a:cubicBezTo>
                      <a:pt x="17140" y="268"/>
                      <a:pt x="15861" y="0"/>
                      <a:pt x="144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7639561" y="4785725"/>
                <a:ext cx="804138" cy="498899"/>
              </a:xfrm>
              <a:custGeom>
                <a:avLst/>
                <a:gdLst/>
                <a:ahLst/>
                <a:cxnLst/>
                <a:rect l="l" t="t" r="r" b="b"/>
                <a:pathLst>
                  <a:path w="21563" h="13378" extrusionOk="0">
                    <a:moveTo>
                      <a:pt x="13318" y="1"/>
                    </a:moveTo>
                    <a:cubicBezTo>
                      <a:pt x="12595" y="1"/>
                      <a:pt x="11900" y="42"/>
                      <a:pt x="11276" y="79"/>
                    </a:cubicBezTo>
                    <a:cubicBezTo>
                      <a:pt x="9657" y="174"/>
                      <a:pt x="7978" y="269"/>
                      <a:pt x="6359" y="686"/>
                    </a:cubicBezTo>
                    <a:cubicBezTo>
                      <a:pt x="4537" y="1162"/>
                      <a:pt x="3037" y="2019"/>
                      <a:pt x="2025" y="3162"/>
                    </a:cubicBezTo>
                    <a:cubicBezTo>
                      <a:pt x="655" y="4710"/>
                      <a:pt x="215" y="6698"/>
                      <a:pt x="84" y="8103"/>
                    </a:cubicBezTo>
                    <a:cubicBezTo>
                      <a:pt x="12" y="8865"/>
                      <a:pt x="1" y="9651"/>
                      <a:pt x="36" y="10425"/>
                    </a:cubicBezTo>
                    <a:cubicBezTo>
                      <a:pt x="84" y="11425"/>
                      <a:pt x="203" y="12401"/>
                      <a:pt x="298" y="13378"/>
                    </a:cubicBezTo>
                    <a:lnTo>
                      <a:pt x="774" y="13318"/>
                    </a:lnTo>
                    <a:cubicBezTo>
                      <a:pt x="584" y="11616"/>
                      <a:pt x="382" y="9865"/>
                      <a:pt x="548" y="8139"/>
                    </a:cubicBezTo>
                    <a:cubicBezTo>
                      <a:pt x="679" y="6806"/>
                      <a:pt x="1096" y="4924"/>
                      <a:pt x="2382" y="3472"/>
                    </a:cubicBezTo>
                    <a:cubicBezTo>
                      <a:pt x="3322" y="2412"/>
                      <a:pt x="4739" y="1591"/>
                      <a:pt x="6478" y="1150"/>
                    </a:cubicBezTo>
                    <a:cubicBezTo>
                      <a:pt x="8037" y="745"/>
                      <a:pt x="9704" y="650"/>
                      <a:pt x="11300" y="555"/>
                    </a:cubicBezTo>
                    <a:cubicBezTo>
                      <a:pt x="11997" y="515"/>
                      <a:pt x="12673" y="484"/>
                      <a:pt x="13323" y="484"/>
                    </a:cubicBezTo>
                    <a:cubicBezTo>
                      <a:pt x="15027" y="484"/>
                      <a:pt x="16559" y="699"/>
                      <a:pt x="17860" y="1543"/>
                    </a:cubicBezTo>
                    <a:cubicBezTo>
                      <a:pt x="19336" y="2495"/>
                      <a:pt x="20384" y="4281"/>
                      <a:pt x="20741" y="6436"/>
                    </a:cubicBezTo>
                    <a:cubicBezTo>
                      <a:pt x="21063" y="8413"/>
                      <a:pt x="20837" y="10437"/>
                      <a:pt x="20622" y="12401"/>
                    </a:cubicBezTo>
                    <a:lnTo>
                      <a:pt x="21098" y="12461"/>
                    </a:lnTo>
                    <a:cubicBezTo>
                      <a:pt x="21325" y="10461"/>
                      <a:pt x="21563" y="8401"/>
                      <a:pt x="21218" y="6365"/>
                    </a:cubicBezTo>
                    <a:cubicBezTo>
                      <a:pt x="20837" y="4067"/>
                      <a:pt x="19717" y="2162"/>
                      <a:pt x="18122" y="1138"/>
                    </a:cubicBezTo>
                    <a:cubicBezTo>
                      <a:pt x="16698" y="208"/>
                      <a:pt x="14937" y="1"/>
                      <a:pt x="133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7736368" y="4866610"/>
                <a:ext cx="597239" cy="403803"/>
              </a:xfrm>
              <a:custGeom>
                <a:avLst/>
                <a:gdLst/>
                <a:ahLst/>
                <a:cxnLst/>
                <a:rect l="l" t="t" r="r" b="b"/>
                <a:pathLst>
                  <a:path w="16015" h="10828" extrusionOk="0">
                    <a:moveTo>
                      <a:pt x="8357" y="1"/>
                    </a:moveTo>
                    <a:cubicBezTo>
                      <a:pt x="7106" y="1"/>
                      <a:pt x="5829" y="200"/>
                      <a:pt x="4632" y="422"/>
                    </a:cubicBezTo>
                    <a:cubicBezTo>
                      <a:pt x="3548" y="624"/>
                      <a:pt x="2500" y="862"/>
                      <a:pt x="1774" y="1600"/>
                    </a:cubicBezTo>
                    <a:cubicBezTo>
                      <a:pt x="1119" y="2255"/>
                      <a:pt x="857" y="3184"/>
                      <a:pt x="667" y="4089"/>
                    </a:cubicBezTo>
                    <a:cubicBezTo>
                      <a:pt x="191" y="6303"/>
                      <a:pt x="0" y="8566"/>
                      <a:pt x="72" y="10828"/>
                    </a:cubicBezTo>
                    <a:lnTo>
                      <a:pt x="560" y="10804"/>
                    </a:lnTo>
                    <a:cubicBezTo>
                      <a:pt x="476" y="8577"/>
                      <a:pt x="667" y="6363"/>
                      <a:pt x="1131" y="4184"/>
                    </a:cubicBezTo>
                    <a:cubicBezTo>
                      <a:pt x="1298" y="3410"/>
                      <a:pt x="1512" y="2529"/>
                      <a:pt x="2108" y="1934"/>
                    </a:cubicBezTo>
                    <a:cubicBezTo>
                      <a:pt x="2750" y="1291"/>
                      <a:pt x="3703" y="1077"/>
                      <a:pt x="4715" y="886"/>
                    </a:cubicBezTo>
                    <a:cubicBezTo>
                      <a:pt x="5891" y="673"/>
                      <a:pt x="7143" y="476"/>
                      <a:pt x="8360" y="476"/>
                    </a:cubicBezTo>
                    <a:cubicBezTo>
                      <a:pt x="9657" y="476"/>
                      <a:pt x="10915" y="699"/>
                      <a:pt x="12002" y="1362"/>
                    </a:cubicBezTo>
                    <a:cubicBezTo>
                      <a:pt x="13276" y="2148"/>
                      <a:pt x="14288" y="3565"/>
                      <a:pt x="14835" y="5363"/>
                    </a:cubicBezTo>
                    <a:cubicBezTo>
                      <a:pt x="15347" y="6994"/>
                      <a:pt x="15443" y="8744"/>
                      <a:pt x="15538" y="10435"/>
                    </a:cubicBezTo>
                    <a:lnTo>
                      <a:pt x="16014" y="10411"/>
                    </a:lnTo>
                    <a:cubicBezTo>
                      <a:pt x="15919" y="8697"/>
                      <a:pt x="15824" y="6911"/>
                      <a:pt x="15300" y="5220"/>
                    </a:cubicBezTo>
                    <a:cubicBezTo>
                      <a:pt x="14716" y="3315"/>
                      <a:pt x="13633" y="1803"/>
                      <a:pt x="12252" y="958"/>
                    </a:cubicBezTo>
                    <a:cubicBezTo>
                      <a:pt x="11074" y="241"/>
                      <a:pt x="9731" y="1"/>
                      <a:pt x="8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7822473" y="4921130"/>
                <a:ext cx="458288" cy="345291"/>
              </a:xfrm>
              <a:custGeom>
                <a:avLst/>
                <a:gdLst/>
                <a:ahLst/>
                <a:cxnLst/>
                <a:rect l="l" t="t" r="r" b="b"/>
                <a:pathLst>
                  <a:path w="12289" h="9259" extrusionOk="0">
                    <a:moveTo>
                      <a:pt x="6139" y="0"/>
                    </a:moveTo>
                    <a:cubicBezTo>
                      <a:pt x="5083" y="0"/>
                      <a:pt x="3989" y="389"/>
                      <a:pt x="3085" y="1115"/>
                    </a:cubicBezTo>
                    <a:cubicBezTo>
                      <a:pt x="2037" y="1972"/>
                      <a:pt x="1215" y="3258"/>
                      <a:pt x="727" y="4841"/>
                    </a:cubicBezTo>
                    <a:cubicBezTo>
                      <a:pt x="299" y="6246"/>
                      <a:pt x="156" y="7711"/>
                      <a:pt x="1" y="9140"/>
                    </a:cubicBezTo>
                    <a:lnTo>
                      <a:pt x="477" y="9187"/>
                    </a:lnTo>
                    <a:cubicBezTo>
                      <a:pt x="620" y="7782"/>
                      <a:pt x="763" y="6330"/>
                      <a:pt x="1192" y="4972"/>
                    </a:cubicBezTo>
                    <a:cubicBezTo>
                      <a:pt x="1644" y="3484"/>
                      <a:pt x="2406" y="2282"/>
                      <a:pt x="3382" y="1496"/>
                    </a:cubicBezTo>
                    <a:cubicBezTo>
                      <a:pt x="4203" y="837"/>
                      <a:pt x="5190" y="486"/>
                      <a:pt x="6132" y="486"/>
                    </a:cubicBezTo>
                    <a:cubicBezTo>
                      <a:pt x="6500" y="486"/>
                      <a:pt x="6862" y="540"/>
                      <a:pt x="7204" y="650"/>
                    </a:cubicBezTo>
                    <a:cubicBezTo>
                      <a:pt x="8252" y="984"/>
                      <a:pt x="8978" y="1770"/>
                      <a:pt x="9395" y="2365"/>
                    </a:cubicBezTo>
                    <a:cubicBezTo>
                      <a:pt x="9978" y="3186"/>
                      <a:pt x="10359" y="4163"/>
                      <a:pt x="10657" y="4996"/>
                    </a:cubicBezTo>
                    <a:cubicBezTo>
                      <a:pt x="11145" y="6377"/>
                      <a:pt x="11526" y="7806"/>
                      <a:pt x="11812" y="9259"/>
                    </a:cubicBezTo>
                    <a:lnTo>
                      <a:pt x="12288" y="9163"/>
                    </a:lnTo>
                    <a:cubicBezTo>
                      <a:pt x="12002" y="7699"/>
                      <a:pt x="11610" y="6246"/>
                      <a:pt x="11109" y="4830"/>
                    </a:cubicBezTo>
                    <a:cubicBezTo>
                      <a:pt x="10800" y="3960"/>
                      <a:pt x="10407" y="2960"/>
                      <a:pt x="9788" y="2091"/>
                    </a:cubicBezTo>
                    <a:cubicBezTo>
                      <a:pt x="9324" y="1436"/>
                      <a:pt x="8526" y="567"/>
                      <a:pt x="7359" y="186"/>
                    </a:cubicBezTo>
                    <a:cubicBezTo>
                      <a:pt x="6968" y="61"/>
                      <a:pt x="6556" y="0"/>
                      <a:pt x="61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7897540" y="5016073"/>
                <a:ext cx="324146" cy="229051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6142" extrusionOk="0">
                    <a:moveTo>
                      <a:pt x="5026" y="1"/>
                    </a:moveTo>
                    <a:cubicBezTo>
                      <a:pt x="4415" y="1"/>
                      <a:pt x="3846" y="187"/>
                      <a:pt x="3429" y="379"/>
                    </a:cubicBezTo>
                    <a:cubicBezTo>
                      <a:pt x="1357" y="1319"/>
                      <a:pt x="0" y="3593"/>
                      <a:pt x="107" y="5855"/>
                    </a:cubicBezTo>
                    <a:cubicBezTo>
                      <a:pt x="107" y="5951"/>
                      <a:pt x="131" y="6046"/>
                      <a:pt x="131" y="6141"/>
                    </a:cubicBezTo>
                    <a:lnTo>
                      <a:pt x="619" y="6082"/>
                    </a:lnTo>
                    <a:cubicBezTo>
                      <a:pt x="429" y="3867"/>
                      <a:pt x="1631" y="1772"/>
                      <a:pt x="3632" y="819"/>
                    </a:cubicBezTo>
                    <a:cubicBezTo>
                      <a:pt x="4002" y="651"/>
                      <a:pt x="4497" y="482"/>
                      <a:pt x="5021" y="482"/>
                    </a:cubicBezTo>
                    <a:cubicBezTo>
                      <a:pt x="5238" y="482"/>
                      <a:pt x="5460" y="511"/>
                      <a:pt x="5679" y="581"/>
                    </a:cubicBezTo>
                    <a:cubicBezTo>
                      <a:pt x="6477" y="831"/>
                      <a:pt x="7013" y="1581"/>
                      <a:pt x="7334" y="2164"/>
                    </a:cubicBezTo>
                    <a:cubicBezTo>
                      <a:pt x="7930" y="3296"/>
                      <a:pt x="8204" y="4569"/>
                      <a:pt x="8108" y="5832"/>
                    </a:cubicBezTo>
                    <a:lnTo>
                      <a:pt x="8596" y="5867"/>
                    </a:lnTo>
                    <a:cubicBezTo>
                      <a:pt x="8692" y="4510"/>
                      <a:pt x="8394" y="3141"/>
                      <a:pt x="7751" y="1938"/>
                    </a:cubicBezTo>
                    <a:cubicBezTo>
                      <a:pt x="7239" y="998"/>
                      <a:pt x="6560" y="367"/>
                      <a:pt x="5822" y="117"/>
                    </a:cubicBezTo>
                    <a:cubicBezTo>
                      <a:pt x="5555" y="35"/>
                      <a:pt x="5287" y="1"/>
                      <a:pt x="50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7928604" y="5113478"/>
                <a:ext cx="213164" cy="135633"/>
              </a:xfrm>
              <a:custGeom>
                <a:avLst/>
                <a:gdLst/>
                <a:ahLst/>
                <a:cxnLst/>
                <a:rect l="l" t="t" r="r" b="b"/>
                <a:pathLst>
                  <a:path w="5716" h="3637" extrusionOk="0">
                    <a:moveTo>
                      <a:pt x="3333" y="0"/>
                    </a:moveTo>
                    <a:cubicBezTo>
                      <a:pt x="3294" y="0"/>
                      <a:pt x="3254" y="2"/>
                      <a:pt x="3215" y="5"/>
                    </a:cubicBezTo>
                    <a:cubicBezTo>
                      <a:pt x="2751" y="53"/>
                      <a:pt x="2310" y="255"/>
                      <a:pt x="1965" y="600"/>
                    </a:cubicBezTo>
                    <a:cubicBezTo>
                      <a:pt x="1656" y="898"/>
                      <a:pt x="1394" y="1243"/>
                      <a:pt x="1167" y="1612"/>
                    </a:cubicBezTo>
                    <a:lnTo>
                      <a:pt x="1" y="3374"/>
                    </a:lnTo>
                    <a:lnTo>
                      <a:pt x="405" y="3636"/>
                    </a:lnTo>
                    <a:lnTo>
                      <a:pt x="1572" y="1874"/>
                    </a:lnTo>
                    <a:cubicBezTo>
                      <a:pt x="1775" y="1529"/>
                      <a:pt x="2025" y="1219"/>
                      <a:pt x="2310" y="934"/>
                    </a:cubicBezTo>
                    <a:cubicBezTo>
                      <a:pt x="2560" y="672"/>
                      <a:pt x="2894" y="517"/>
                      <a:pt x="3263" y="469"/>
                    </a:cubicBezTo>
                    <a:cubicBezTo>
                      <a:pt x="3287" y="468"/>
                      <a:pt x="3311" y="467"/>
                      <a:pt x="3335" y="467"/>
                    </a:cubicBezTo>
                    <a:cubicBezTo>
                      <a:pt x="3842" y="467"/>
                      <a:pt x="4299" y="819"/>
                      <a:pt x="4561" y="1160"/>
                    </a:cubicBezTo>
                    <a:cubicBezTo>
                      <a:pt x="4894" y="1600"/>
                      <a:pt x="5085" y="2160"/>
                      <a:pt x="5275" y="2684"/>
                    </a:cubicBezTo>
                    <a:lnTo>
                      <a:pt x="5716" y="2541"/>
                    </a:lnTo>
                    <a:cubicBezTo>
                      <a:pt x="5525" y="1993"/>
                      <a:pt x="5323" y="1386"/>
                      <a:pt x="4930" y="874"/>
                    </a:cubicBezTo>
                    <a:cubicBezTo>
                      <a:pt x="4506" y="327"/>
                      <a:pt x="3915" y="0"/>
                      <a:pt x="3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990321" y="5175643"/>
                <a:ext cx="123475" cy="98340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2637" extrusionOk="0">
                    <a:moveTo>
                      <a:pt x="1895" y="1"/>
                    </a:moveTo>
                    <a:cubicBezTo>
                      <a:pt x="1323" y="1"/>
                      <a:pt x="754" y="361"/>
                      <a:pt x="429" y="922"/>
                    </a:cubicBezTo>
                    <a:cubicBezTo>
                      <a:pt x="96" y="1481"/>
                      <a:pt x="24" y="2124"/>
                      <a:pt x="1" y="2612"/>
                    </a:cubicBezTo>
                    <a:lnTo>
                      <a:pt x="477" y="2636"/>
                    </a:lnTo>
                    <a:cubicBezTo>
                      <a:pt x="501" y="1981"/>
                      <a:pt x="620" y="1529"/>
                      <a:pt x="834" y="1160"/>
                    </a:cubicBezTo>
                    <a:cubicBezTo>
                      <a:pt x="1038" y="819"/>
                      <a:pt x="1437" y="479"/>
                      <a:pt x="1897" y="479"/>
                    </a:cubicBezTo>
                    <a:cubicBezTo>
                      <a:pt x="1920" y="479"/>
                      <a:pt x="1942" y="479"/>
                      <a:pt x="1965" y="481"/>
                    </a:cubicBezTo>
                    <a:cubicBezTo>
                      <a:pt x="2191" y="505"/>
                      <a:pt x="2417" y="624"/>
                      <a:pt x="2560" y="814"/>
                    </a:cubicBezTo>
                    <a:cubicBezTo>
                      <a:pt x="2668" y="945"/>
                      <a:pt x="2715" y="1124"/>
                      <a:pt x="2691" y="1303"/>
                    </a:cubicBezTo>
                    <a:cubicBezTo>
                      <a:pt x="2668" y="1517"/>
                      <a:pt x="2691" y="1743"/>
                      <a:pt x="2763" y="1945"/>
                    </a:cubicBezTo>
                    <a:cubicBezTo>
                      <a:pt x="2798" y="2041"/>
                      <a:pt x="2822" y="2148"/>
                      <a:pt x="2834" y="2267"/>
                    </a:cubicBezTo>
                    <a:lnTo>
                      <a:pt x="3310" y="2243"/>
                    </a:lnTo>
                    <a:cubicBezTo>
                      <a:pt x="3299" y="2088"/>
                      <a:pt x="3263" y="1945"/>
                      <a:pt x="3227" y="1814"/>
                    </a:cubicBezTo>
                    <a:cubicBezTo>
                      <a:pt x="3168" y="1684"/>
                      <a:pt x="3156" y="1541"/>
                      <a:pt x="3168" y="1398"/>
                    </a:cubicBezTo>
                    <a:cubicBezTo>
                      <a:pt x="3215" y="1088"/>
                      <a:pt x="3132" y="767"/>
                      <a:pt x="2941" y="517"/>
                    </a:cubicBezTo>
                    <a:cubicBezTo>
                      <a:pt x="2715" y="219"/>
                      <a:pt x="2370" y="29"/>
                      <a:pt x="2001" y="5"/>
                    </a:cubicBezTo>
                    <a:cubicBezTo>
                      <a:pt x="1966" y="2"/>
                      <a:pt x="1930" y="1"/>
                      <a:pt x="18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973400" y="1600125"/>
            <a:ext cx="6725400" cy="19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800">
                <a:latin typeface="Convergence"/>
                <a:ea typeface="Convergence"/>
                <a:cs typeface="Convergence"/>
                <a:sym typeface="Convergenc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subTitle" idx="1"/>
          </p:nvPr>
        </p:nvSpPr>
        <p:spPr>
          <a:xfrm>
            <a:off x="973400" y="3458788"/>
            <a:ext cx="4686900" cy="4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1800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7_1_1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28"/>
          <p:cNvGrpSpPr/>
          <p:nvPr/>
        </p:nvGrpSpPr>
        <p:grpSpPr>
          <a:xfrm>
            <a:off x="-3677380" y="-1431326"/>
            <a:ext cx="12240280" cy="6102630"/>
            <a:chOff x="-3677380" y="-1431326"/>
            <a:chExt cx="12240280" cy="6102630"/>
          </a:xfrm>
        </p:grpSpPr>
        <p:sp>
          <p:nvSpPr>
            <p:cNvPr id="494" name="Google Shape;494;p28"/>
            <p:cNvSpPr/>
            <p:nvPr/>
          </p:nvSpPr>
          <p:spPr>
            <a:xfrm rot="1628965" flipH="1">
              <a:off x="5013945" y="977869"/>
              <a:ext cx="2986111" cy="318777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8"/>
            <p:cNvSpPr/>
            <p:nvPr/>
          </p:nvSpPr>
          <p:spPr>
            <a:xfrm rot="-839465" flipH="1">
              <a:off x="-3375313" y="-967693"/>
              <a:ext cx="4205240" cy="3014795"/>
            </a:xfrm>
            <a:custGeom>
              <a:avLst/>
              <a:gdLst/>
              <a:ahLst/>
              <a:cxnLst/>
              <a:rect l="l" t="t" r="r" b="b"/>
              <a:pathLst>
                <a:path w="59413" h="42594" extrusionOk="0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6" name="Google Shape;496;p28"/>
            <p:cNvGrpSpPr/>
            <p:nvPr/>
          </p:nvGrpSpPr>
          <p:grpSpPr>
            <a:xfrm flipH="1">
              <a:off x="-187120" y="480500"/>
              <a:ext cx="1540913" cy="481201"/>
              <a:chOff x="7921455" y="3606075"/>
              <a:chExt cx="1540913" cy="481201"/>
            </a:xfrm>
          </p:grpSpPr>
          <p:sp>
            <p:nvSpPr>
              <p:cNvPr id="497" name="Google Shape;497;p28"/>
              <p:cNvSpPr/>
              <p:nvPr/>
            </p:nvSpPr>
            <p:spPr>
              <a:xfrm>
                <a:off x="8682083" y="4059734"/>
                <a:ext cx="757215" cy="27542"/>
              </a:xfrm>
              <a:custGeom>
                <a:avLst/>
                <a:gdLst/>
                <a:ahLst/>
                <a:cxnLst/>
                <a:rect l="l" t="t" r="r" b="b"/>
                <a:pathLst>
                  <a:path w="20730" h="754" extrusionOk="0">
                    <a:moveTo>
                      <a:pt x="452" y="1"/>
                    </a:moveTo>
                    <a:cubicBezTo>
                      <a:pt x="361" y="1"/>
                      <a:pt x="270" y="6"/>
                      <a:pt x="179" y="22"/>
                    </a:cubicBezTo>
                    <a:cubicBezTo>
                      <a:pt x="1" y="94"/>
                      <a:pt x="25" y="355"/>
                      <a:pt x="215" y="391"/>
                    </a:cubicBezTo>
                    <a:cubicBezTo>
                      <a:pt x="1668" y="570"/>
                      <a:pt x="3120" y="582"/>
                      <a:pt x="4573" y="653"/>
                    </a:cubicBezTo>
                    <a:cubicBezTo>
                      <a:pt x="5371" y="653"/>
                      <a:pt x="6168" y="701"/>
                      <a:pt x="6966" y="701"/>
                    </a:cubicBezTo>
                    <a:cubicBezTo>
                      <a:pt x="7919" y="713"/>
                      <a:pt x="8871" y="748"/>
                      <a:pt x="9835" y="748"/>
                    </a:cubicBezTo>
                    <a:cubicBezTo>
                      <a:pt x="10522" y="752"/>
                      <a:pt x="11207" y="754"/>
                      <a:pt x="11892" y="754"/>
                    </a:cubicBezTo>
                    <a:cubicBezTo>
                      <a:pt x="13262" y="754"/>
                      <a:pt x="14630" y="748"/>
                      <a:pt x="16003" y="748"/>
                    </a:cubicBezTo>
                    <a:cubicBezTo>
                      <a:pt x="16717" y="736"/>
                      <a:pt x="17432" y="748"/>
                      <a:pt x="18146" y="713"/>
                    </a:cubicBezTo>
                    <a:cubicBezTo>
                      <a:pt x="18765" y="689"/>
                      <a:pt x="19384" y="665"/>
                      <a:pt x="20003" y="617"/>
                    </a:cubicBezTo>
                    <a:cubicBezTo>
                      <a:pt x="20206" y="617"/>
                      <a:pt x="20408" y="570"/>
                      <a:pt x="20599" y="510"/>
                    </a:cubicBezTo>
                    <a:cubicBezTo>
                      <a:pt x="20730" y="463"/>
                      <a:pt x="20718" y="236"/>
                      <a:pt x="20563" y="236"/>
                    </a:cubicBezTo>
                    <a:cubicBezTo>
                      <a:pt x="20253" y="236"/>
                      <a:pt x="19944" y="236"/>
                      <a:pt x="19634" y="225"/>
                    </a:cubicBezTo>
                    <a:cubicBezTo>
                      <a:pt x="19278" y="204"/>
                      <a:pt x="18920" y="199"/>
                      <a:pt x="18561" y="199"/>
                    </a:cubicBezTo>
                    <a:cubicBezTo>
                      <a:pt x="18224" y="199"/>
                      <a:pt x="17885" y="203"/>
                      <a:pt x="17547" y="203"/>
                    </a:cubicBezTo>
                    <a:cubicBezTo>
                      <a:pt x="17413" y="203"/>
                      <a:pt x="17280" y="203"/>
                      <a:pt x="17146" y="201"/>
                    </a:cubicBezTo>
                    <a:cubicBezTo>
                      <a:pt x="15169" y="189"/>
                      <a:pt x="13193" y="189"/>
                      <a:pt x="11217" y="189"/>
                    </a:cubicBezTo>
                    <a:cubicBezTo>
                      <a:pt x="10812" y="192"/>
                      <a:pt x="10406" y="193"/>
                      <a:pt x="10000" y="193"/>
                    </a:cubicBezTo>
                    <a:cubicBezTo>
                      <a:pt x="8782" y="193"/>
                      <a:pt x="7558" y="180"/>
                      <a:pt x="6335" y="153"/>
                    </a:cubicBezTo>
                    <a:cubicBezTo>
                      <a:pt x="5525" y="141"/>
                      <a:pt x="4716" y="141"/>
                      <a:pt x="3894" y="105"/>
                    </a:cubicBezTo>
                    <a:cubicBezTo>
                      <a:pt x="3814" y="107"/>
                      <a:pt x="3733" y="107"/>
                      <a:pt x="3653" y="107"/>
                    </a:cubicBezTo>
                    <a:cubicBezTo>
                      <a:pt x="2840" y="107"/>
                      <a:pt x="2028" y="57"/>
                      <a:pt x="1215" y="46"/>
                    </a:cubicBezTo>
                    <a:cubicBezTo>
                      <a:pt x="961" y="46"/>
                      <a:pt x="706" y="1"/>
                      <a:pt x="4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8"/>
              <p:cNvSpPr/>
              <p:nvPr/>
            </p:nvSpPr>
            <p:spPr>
              <a:xfrm>
                <a:off x="8269808" y="3971376"/>
                <a:ext cx="1182980" cy="47705"/>
              </a:xfrm>
              <a:custGeom>
                <a:avLst/>
                <a:gdLst/>
                <a:ahLst/>
                <a:cxnLst/>
                <a:rect l="l" t="t" r="r" b="b"/>
                <a:pathLst>
                  <a:path w="32386" h="1306" extrusionOk="0">
                    <a:moveTo>
                      <a:pt x="27075" y="11"/>
                    </a:moveTo>
                    <a:cubicBezTo>
                      <a:pt x="26687" y="11"/>
                      <a:pt x="26298" y="12"/>
                      <a:pt x="25909" y="12"/>
                    </a:cubicBezTo>
                    <a:cubicBezTo>
                      <a:pt x="25206" y="24"/>
                      <a:pt x="24504" y="0"/>
                      <a:pt x="23801" y="48"/>
                    </a:cubicBezTo>
                    <a:cubicBezTo>
                      <a:pt x="23289" y="60"/>
                      <a:pt x="22777" y="60"/>
                      <a:pt x="22277" y="72"/>
                    </a:cubicBezTo>
                    <a:cubicBezTo>
                      <a:pt x="22233" y="71"/>
                      <a:pt x="22188" y="70"/>
                      <a:pt x="22144" y="70"/>
                    </a:cubicBezTo>
                    <a:cubicBezTo>
                      <a:pt x="21750" y="70"/>
                      <a:pt x="21375" y="109"/>
                      <a:pt x="20973" y="109"/>
                    </a:cubicBezTo>
                    <a:cubicBezTo>
                      <a:pt x="20928" y="109"/>
                      <a:pt x="20883" y="109"/>
                      <a:pt x="20837" y="107"/>
                    </a:cubicBezTo>
                    <a:cubicBezTo>
                      <a:pt x="20337" y="107"/>
                      <a:pt x="19848" y="155"/>
                      <a:pt x="19348" y="155"/>
                    </a:cubicBezTo>
                    <a:cubicBezTo>
                      <a:pt x="19015" y="167"/>
                      <a:pt x="18682" y="155"/>
                      <a:pt x="18348" y="191"/>
                    </a:cubicBezTo>
                    <a:cubicBezTo>
                      <a:pt x="17896" y="215"/>
                      <a:pt x="17455" y="191"/>
                      <a:pt x="17003" y="238"/>
                    </a:cubicBezTo>
                    <a:cubicBezTo>
                      <a:pt x="16503" y="262"/>
                      <a:pt x="16003" y="238"/>
                      <a:pt x="15515" y="286"/>
                    </a:cubicBezTo>
                    <a:cubicBezTo>
                      <a:pt x="14991" y="310"/>
                      <a:pt x="14467" y="286"/>
                      <a:pt x="13943" y="334"/>
                    </a:cubicBezTo>
                    <a:cubicBezTo>
                      <a:pt x="13455" y="358"/>
                      <a:pt x="12979" y="346"/>
                      <a:pt x="12502" y="369"/>
                    </a:cubicBezTo>
                    <a:cubicBezTo>
                      <a:pt x="12086" y="405"/>
                      <a:pt x="11669" y="393"/>
                      <a:pt x="11252" y="405"/>
                    </a:cubicBezTo>
                    <a:cubicBezTo>
                      <a:pt x="10919" y="405"/>
                      <a:pt x="10562" y="441"/>
                      <a:pt x="10216" y="441"/>
                    </a:cubicBezTo>
                    <a:cubicBezTo>
                      <a:pt x="9407" y="453"/>
                      <a:pt x="8585" y="441"/>
                      <a:pt x="7776" y="477"/>
                    </a:cubicBezTo>
                    <a:lnTo>
                      <a:pt x="4859" y="500"/>
                    </a:lnTo>
                    <a:cubicBezTo>
                      <a:pt x="3596" y="560"/>
                      <a:pt x="2334" y="512"/>
                      <a:pt x="1072" y="560"/>
                    </a:cubicBezTo>
                    <a:cubicBezTo>
                      <a:pt x="787" y="596"/>
                      <a:pt x="465" y="560"/>
                      <a:pt x="191" y="679"/>
                    </a:cubicBezTo>
                    <a:cubicBezTo>
                      <a:pt x="1" y="786"/>
                      <a:pt x="13" y="1072"/>
                      <a:pt x="227" y="1143"/>
                    </a:cubicBezTo>
                    <a:cubicBezTo>
                      <a:pt x="537" y="1203"/>
                      <a:pt x="858" y="1227"/>
                      <a:pt x="1168" y="1227"/>
                    </a:cubicBezTo>
                    <a:cubicBezTo>
                      <a:pt x="1953" y="1286"/>
                      <a:pt x="2739" y="1239"/>
                      <a:pt x="3513" y="1286"/>
                    </a:cubicBezTo>
                    <a:cubicBezTo>
                      <a:pt x="4573" y="1300"/>
                      <a:pt x="5629" y="1306"/>
                      <a:pt x="6684" y="1306"/>
                    </a:cubicBezTo>
                    <a:cubicBezTo>
                      <a:pt x="7429" y="1306"/>
                      <a:pt x="8174" y="1303"/>
                      <a:pt x="8919" y="1298"/>
                    </a:cubicBezTo>
                    <a:cubicBezTo>
                      <a:pt x="9166" y="1298"/>
                      <a:pt x="9416" y="1300"/>
                      <a:pt x="9666" y="1300"/>
                    </a:cubicBezTo>
                    <a:cubicBezTo>
                      <a:pt x="10041" y="1300"/>
                      <a:pt x="10416" y="1296"/>
                      <a:pt x="10788" y="1274"/>
                    </a:cubicBezTo>
                    <a:cubicBezTo>
                      <a:pt x="11228" y="1262"/>
                      <a:pt x="11669" y="1262"/>
                      <a:pt x="12109" y="1262"/>
                    </a:cubicBezTo>
                    <a:cubicBezTo>
                      <a:pt x="12316" y="1258"/>
                      <a:pt x="12521" y="1258"/>
                      <a:pt x="12725" y="1258"/>
                    </a:cubicBezTo>
                    <a:cubicBezTo>
                      <a:pt x="13133" y="1258"/>
                      <a:pt x="13538" y="1258"/>
                      <a:pt x="13943" y="1227"/>
                    </a:cubicBezTo>
                    <a:cubicBezTo>
                      <a:pt x="14538" y="1215"/>
                      <a:pt x="15122" y="1203"/>
                      <a:pt x="15717" y="1203"/>
                    </a:cubicBezTo>
                    <a:cubicBezTo>
                      <a:pt x="16693" y="1143"/>
                      <a:pt x="17670" y="1167"/>
                      <a:pt x="18634" y="1143"/>
                    </a:cubicBezTo>
                    <a:cubicBezTo>
                      <a:pt x="19444" y="1096"/>
                      <a:pt x="20265" y="1143"/>
                      <a:pt x="21075" y="1084"/>
                    </a:cubicBezTo>
                    <a:cubicBezTo>
                      <a:pt x="21575" y="1060"/>
                      <a:pt x="22075" y="1084"/>
                      <a:pt x="22563" y="1036"/>
                    </a:cubicBezTo>
                    <a:cubicBezTo>
                      <a:pt x="24432" y="977"/>
                      <a:pt x="26302" y="846"/>
                      <a:pt x="28183" y="786"/>
                    </a:cubicBezTo>
                    <a:cubicBezTo>
                      <a:pt x="28778" y="786"/>
                      <a:pt x="29385" y="739"/>
                      <a:pt x="29981" y="739"/>
                    </a:cubicBezTo>
                    <a:cubicBezTo>
                      <a:pt x="30085" y="740"/>
                      <a:pt x="30190" y="741"/>
                      <a:pt x="30295" y="741"/>
                    </a:cubicBezTo>
                    <a:cubicBezTo>
                      <a:pt x="30836" y="741"/>
                      <a:pt x="31385" y="715"/>
                      <a:pt x="31933" y="655"/>
                    </a:cubicBezTo>
                    <a:cubicBezTo>
                      <a:pt x="32064" y="643"/>
                      <a:pt x="32183" y="596"/>
                      <a:pt x="32291" y="536"/>
                    </a:cubicBezTo>
                    <a:cubicBezTo>
                      <a:pt x="32362" y="465"/>
                      <a:pt x="32386" y="346"/>
                      <a:pt x="32338" y="250"/>
                    </a:cubicBezTo>
                    <a:cubicBezTo>
                      <a:pt x="32279" y="165"/>
                      <a:pt x="32183" y="153"/>
                      <a:pt x="32085" y="153"/>
                    </a:cubicBezTo>
                    <a:cubicBezTo>
                      <a:pt x="32046" y="153"/>
                      <a:pt x="32006" y="155"/>
                      <a:pt x="31969" y="155"/>
                    </a:cubicBezTo>
                    <a:cubicBezTo>
                      <a:pt x="31112" y="107"/>
                      <a:pt x="30255" y="48"/>
                      <a:pt x="29397" y="48"/>
                    </a:cubicBezTo>
                    <a:cubicBezTo>
                      <a:pt x="28627" y="16"/>
                      <a:pt x="27852" y="11"/>
                      <a:pt x="27075" y="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8"/>
              <p:cNvSpPr/>
              <p:nvPr/>
            </p:nvSpPr>
            <p:spPr>
              <a:xfrm>
                <a:off x="7921455" y="3856391"/>
                <a:ext cx="1540913" cy="46207"/>
              </a:xfrm>
              <a:custGeom>
                <a:avLst/>
                <a:gdLst/>
                <a:ahLst/>
                <a:cxnLst/>
                <a:rect l="l" t="t" r="r" b="b"/>
                <a:pathLst>
                  <a:path w="42185" h="1265" extrusionOk="0">
                    <a:moveTo>
                      <a:pt x="13798" y="0"/>
                    </a:moveTo>
                    <a:cubicBezTo>
                      <a:pt x="12704" y="0"/>
                      <a:pt x="11612" y="9"/>
                      <a:pt x="10526" y="17"/>
                    </a:cubicBezTo>
                    <a:cubicBezTo>
                      <a:pt x="9657" y="77"/>
                      <a:pt x="8800" y="41"/>
                      <a:pt x="7942" y="77"/>
                    </a:cubicBezTo>
                    <a:cubicBezTo>
                      <a:pt x="7359" y="112"/>
                      <a:pt x="6787" y="88"/>
                      <a:pt x="6216" y="136"/>
                    </a:cubicBezTo>
                    <a:cubicBezTo>
                      <a:pt x="5716" y="136"/>
                      <a:pt x="5216" y="196"/>
                      <a:pt x="4716" y="196"/>
                    </a:cubicBezTo>
                    <a:cubicBezTo>
                      <a:pt x="3906" y="207"/>
                      <a:pt x="3096" y="243"/>
                      <a:pt x="2287" y="243"/>
                    </a:cubicBezTo>
                    <a:cubicBezTo>
                      <a:pt x="1715" y="267"/>
                      <a:pt x="1144" y="243"/>
                      <a:pt x="572" y="291"/>
                    </a:cubicBezTo>
                    <a:cubicBezTo>
                      <a:pt x="382" y="315"/>
                      <a:pt x="120" y="267"/>
                      <a:pt x="1" y="458"/>
                    </a:cubicBezTo>
                    <a:cubicBezTo>
                      <a:pt x="227" y="541"/>
                      <a:pt x="418" y="672"/>
                      <a:pt x="632" y="755"/>
                    </a:cubicBezTo>
                    <a:cubicBezTo>
                      <a:pt x="1001" y="803"/>
                      <a:pt x="1358" y="815"/>
                      <a:pt x="1727" y="815"/>
                    </a:cubicBezTo>
                    <a:cubicBezTo>
                      <a:pt x="1969" y="819"/>
                      <a:pt x="2213" y="820"/>
                      <a:pt x="2457" y="820"/>
                    </a:cubicBezTo>
                    <a:cubicBezTo>
                      <a:pt x="2944" y="820"/>
                      <a:pt x="3434" y="815"/>
                      <a:pt x="3918" y="815"/>
                    </a:cubicBezTo>
                    <a:cubicBezTo>
                      <a:pt x="4355" y="815"/>
                      <a:pt x="4791" y="799"/>
                      <a:pt x="5228" y="799"/>
                    </a:cubicBezTo>
                    <a:cubicBezTo>
                      <a:pt x="5446" y="799"/>
                      <a:pt x="5664" y="803"/>
                      <a:pt x="5883" y="815"/>
                    </a:cubicBezTo>
                    <a:cubicBezTo>
                      <a:pt x="6966" y="791"/>
                      <a:pt x="8049" y="791"/>
                      <a:pt x="9133" y="779"/>
                    </a:cubicBezTo>
                    <a:cubicBezTo>
                      <a:pt x="9645" y="779"/>
                      <a:pt x="10157" y="743"/>
                      <a:pt x="10669" y="743"/>
                    </a:cubicBezTo>
                    <a:cubicBezTo>
                      <a:pt x="11708" y="733"/>
                      <a:pt x="12747" y="725"/>
                      <a:pt x="13786" y="725"/>
                    </a:cubicBezTo>
                    <a:cubicBezTo>
                      <a:pt x="15138" y="725"/>
                      <a:pt x="16489" y="739"/>
                      <a:pt x="17836" y="779"/>
                    </a:cubicBezTo>
                    <a:cubicBezTo>
                      <a:pt x="18539" y="779"/>
                      <a:pt x="19241" y="839"/>
                      <a:pt x="19944" y="839"/>
                    </a:cubicBezTo>
                    <a:cubicBezTo>
                      <a:pt x="19981" y="837"/>
                      <a:pt x="20018" y="837"/>
                      <a:pt x="20055" y="837"/>
                    </a:cubicBezTo>
                    <a:cubicBezTo>
                      <a:pt x="20351" y="837"/>
                      <a:pt x="20649" y="874"/>
                      <a:pt x="20956" y="874"/>
                    </a:cubicBezTo>
                    <a:cubicBezTo>
                      <a:pt x="21456" y="874"/>
                      <a:pt x="21968" y="934"/>
                      <a:pt x="22480" y="934"/>
                    </a:cubicBezTo>
                    <a:cubicBezTo>
                      <a:pt x="22873" y="958"/>
                      <a:pt x="23278" y="981"/>
                      <a:pt x="23682" y="981"/>
                    </a:cubicBezTo>
                    <a:cubicBezTo>
                      <a:pt x="24230" y="1029"/>
                      <a:pt x="24790" y="1005"/>
                      <a:pt x="25349" y="1065"/>
                    </a:cubicBezTo>
                    <a:cubicBezTo>
                      <a:pt x="25945" y="1065"/>
                      <a:pt x="26528" y="1112"/>
                      <a:pt x="27123" y="1112"/>
                    </a:cubicBezTo>
                    <a:cubicBezTo>
                      <a:pt x="27492" y="1112"/>
                      <a:pt x="27850" y="1160"/>
                      <a:pt x="28219" y="1160"/>
                    </a:cubicBezTo>
                    <a:cubicBezTo>
                      <a:pt x="28778" y="1160"/>
                      <a:pt x="29338" y="1208"/>
                      <a:pt x="29897" y="1208"/>
                    </a:cubicBezTo>
                    <a:cubicBezTo>
                      <a:pt x="30505" y="1208"/>
                      <a:pt x="31112" y="1255"/>
                      <a:pt x="31719" y="1255"/>
                    </a:cubicBezTo>
                    <a:cubicBezTo>
                      <a:pt x="32118" y="1261"/>
                      <a:pt x="32517" y="1264"/>
                      <a:pt x="32916" y="1264"/>
                    </a:cubicBezTo>
                    <a:cubicBezTo>
                      <a:pt x="33315" y="1264"/>
                      <a:pt x="33713" y="1261"/>
                      <a:pt x="34112" y="1255"/>
                    </a:cubicBezTo>
                    <a:cubicBezTo>
                      <a:pt x="34636" y="1208"/>
                      <a:pt x="35160" y="1220"/>
                      <a:pt x="35684" y="1208"/>
                    </a:cubicBezTo>
                    <a:cubicBezTo>
                      <a:pt x="36529" y="1160"/>
                      <a:pt x="37375" y="1148"/>
                      <a:pt x="38232" y="1077"/>
                    </a:cubicBezTo>
                    <a:cubicBezTo>
                      <a:pt x="39458" y="1017"/>
                      <a:pt x="40685" y="922"/>
                      <a:pt x="41911" y="922"/>
                    </a:cubicBezTo>
                    <a:cubicBezTo>
                      <a:pt x="41923" y="923"/>
                      <a:pt x="41936" y="924"/>
                      <a:pt x="41949" y="924"/>
                    </a:cubicBezTo>
                    <a:cubicBezTo>
                      <a:pt x="42049" y="924"/>
                      <a:pt x="42162" y="880"/>
                      <a:pt x="42173" y="743"/>
                    </a:cubicBezTo>
                    <a:cubicBezTo>
                      <a:pt x="42185" y="588"/>
                      <a:pt x="42006" y="517"/>
                      <a:pt x="41887" y="481"/>
                    </a:cubicBezTo>
                    <a:cubicBezTo>
                      <a:pt x="41482" y="386"/>
                      <a:pt x="41077" y="327"/>
                      <a:pt x="40673" y="327"/>
                    </a:cubicBezTo>
                    <a:cubicBezTo>
                      <a:pt x="40286" y="303"/>
                      <a:pt x="39902" y="297"/>
                      <a:pt x="39519" y="297"/>
                    </a:cubicBezTo>
                    <a:cubicBezTo>
                      <a:pt x="39137" y="297"/>
                      <a:pt x="38756" y="303"/>
                      <a:pt x="38375" y="303"/>
                    </a:cubicBezTo>
                    <a:cubicBezTo>
                      <a:pt x="38334" y="301"/>
                      <a:pt x="38293" y="301"/>
                      <a:pt x="38252" y="301"/>
                    </a:cubicBezTo>
                    <a:cubicBezTo>
                      <a:pt x="37924" y="301"/>
                      <a:pt x="37597" y="338"/>
                      <a:pt x="37279" y="338"/>
                    </a:cubicBezTo>
                    <a:cubicBezTo>
                      <a:pt x="36410" y="338"/>
                      <a:pt x="35553" y="362"/>
                      <a:pt x="34696" y="362"/>
                    </a:cubicBezTo>
                    <a:cubicBezTo>
                      <a:pt x="34446" y="374"/>
                      <a:pt x="34196" y="377"/>
                      <a:pt x="33947" y="377"/>
                    </a:cubicBezTo>
                    <a:cubicBezTo>
                      <a:pt x="33699" y="377"/>
                      <a:pt x="33451" y="374"/>
                      <a:pt x="33207" y="374"/>
                    </a:cubicBezTo>
                    <a:cubicBezTo>
                      <a:pt x="32934" y="356"/>
                      <a:pt x="32663" y="353"/>
                      <a:pt x="32392" y="353"/>
                    </a:cubicBezTo>
                    <a:cubicBezTo>
                      <a:pt x="32256" y="353"/>
                      <a:pt x="32121" y="354"/>
                      <a:pt x="31985" y="354"/>
                    </a:cubicBezTo>
                    <a:cubicBezTo>
                      <a:pt x="31849" y="354"/>
                      <a:pt x="31713" y="353"/>
                      <a:pt x="31576" y="350"/>
                    </a:cubicBezTo>
                    <a:cubicBezTo>
                      <a:pt x="30350" y="338"/>
                      <a:pt x="29124" y="362"/>
                      <a:pt x="27897" y="303"/>
                    </a:cubicBezTo>
                    <a:cubicBezTo>
                      <a:pt x="27350" y="303"/>
                      <a:pt x="26802" y="291"/>
                      <a:pt x="26254" y="279"/>
                    </a:cubicBezTo>
                    <a:cubicBezTo>
                      <a:pt x="25683" y="231"/>
                      <a:pt x="25111" y="255"/>
                      <a:pt x="24540" y="231"/>
                    </a:cubicBezTo>
                    <a:cubicBezTo>
                      <a:pt x="24016" y="184"/>
                      <a:pt x="23480" y="207"/>
                      <a:pt x="22956" y="184"/>
                    </a:cubicBezTo>
                    <a:cubicBezTo>
                      <a:pt x="22682" y="160"/>
                      <a:pt x="22405" y="160"/>
                      <a:pt x="22127" y="160"/>
                    </a:cubicBezTo>
                    <a:cubicBezTo>
                      <a:pt x="21849" y="160"/>
                      <a:pt x="21569" y="160"/>
                      <a:pt x="21289" y="136"/>
                    </a:cubicBezTo>
                    <a:cubicBezTo>
                      <a:pt x="20730" y="88"/>
                      <a:pt x="20170" y="100"/>
                      <a:pt x="19610" y="88"/>
                    </a:cubicBezTo>
                    <a:cubicBezTo>
                      <a:pt x="18813" y="41"/>
                      <a:pt x="18015" y="53"/>
                      <a:pt x="17217" y="41"/>
                    </a:cubicBezTo>
                    <a:cubicBezTo>
                      <a:pt x="16527" y="5"/>
                      <a:pt x="15848" y="5"/>
                      <a:pt x="15158" y="5"/>
                    </a:cubicBezTo>
                    <a:cubicBezTo>
                      <a:pt x="14704" y="2"/>
                      <a:pt x="14251" y="0"/>
                      <a:pt x="13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8"/>
              <p:cNvSpPr/>
              <p:nvPr/>
            </p:nvSpPr>
            <p:spPr>
              <a:xfrm>
                <a:off x="7937709" y="3776982"/>
                <a:ext cx="1518156" cy="59613"/>
              </a:xfrm>
              <a:custGeom>
                <a:avLst/>
                <a:gdLst/>
                <a:ahLst/>
                <a:cxnLst/>
                <a:rect l="l" t="t" r="r" b="b"/>
                <a:pathLst>
                  <a:path w="41562" h="1632" extrusionOk="0">
                    <a:moveTo>
                      <a:pt x="36070" y="1"/>
                    </a:moveTo>
                    <a:cubicBezTo>
                      <a:pt x="35259" y="1"/>
                      <a:pt x="34450" y="12"/>
                      <a:pt x="33643" y="24"/>
                    </a:cubicBezTo>
                    <a:cubicBezTo>
                      <a:pt x="32953" y="84"/>
                      <a:pt x="32262" y="36"/>
                      <a:pt x="31584" y="95"/>
                    </a:cubicBezTo>
                    <a:cubicBezTo>
                      <a:pt x="31131" y="119"/>
                      <a:pt x="30691" y="95"/>
                      <a:pt x="30238" y="143"/>
                    </a:cubicBezTo>
                    <a:cubicBezTo>
                      <a:pt x="29869" y="167"/>
                      <a:pt x="29476" y="143"/>
                      <a:pt x="29095" y="179"/>
                    </a:cubicBezTo>
                    <a:cubicBezTo>
                      <a:pt x="28714" y="215"/>
                      <a:pt x="28333" y="191"/>
                      <a:pt x="27952" y="238"/>
                    </a:cubicBezTo>
                    <a:cubicBezTo>
                      <a:pt x="25631" y="346"/>
                      <a:pt x="23333" y="560"/>
                      <a:pt x="21011" y="655"/>
                    </a:cubicBezTo>
                    <a:cubicBezTo>
                      <a:pt x="20499" y="703"/>
                      <a:pt x="19987" y="667"/>
                      <a:pt x="19487" y="715"/>
                    </a:cubicBezTo>
                    <a:cubicBezTo>
                      <a:pt x="18665" y="738"/>
                      <a:pt x="17856" y="727"/>
                      <a:pt x="17034" y="762"/>
                    </a:cubicBezTo>
                    <a:cubicBezTo>
                      <a:pt x="16626" y="762"/>
                      <a:pt x="16218" y="770"/>
                      <a:pt x="15810" y="770"/>
                    </a:cubicBezTo>
                    <a:cubicBezTo>
                      <a:pt x="15503" y="770"/>
                      <a:pt x="15197" y="766"/>
                      <a:pt x="14891" y="750"/>
                    </a:cubicBezTo>
                    <a:cubicBezTo>
                      <a:pt x="13355" y="738"/>
                      <a:pt x="11831" y="727"/>
                      <a:pt x="10295" y="727"/>
                    </a:cubicBezTo>
                    <a:cubicBezTo>
                      <a:pt x="8878" y="727"/>
                      <a:pt x="7462" y="786"/>
                      <a:pt x="6045" y="834"/>
                    </a:cubicBezTo>
                    <a:cubicBezTo>
                      <a:pt x="5830" y="838"/>
                      <a:pt x="5617" y="838"/>
                      <a:pt x="5405" y="838"/>
                    </a:cubicBezTo>
                    <a:lnTo>
                      <a:pt x="5405" y="838"/>
                    </a:lnTo>
                    <a:cubicBezTo>
                      <a:pt x="4980" y="838"/>
                      <a:pt x="4556" y="838"/>
                      <a:pt x="4128" y="869"/>
                    </a:cubicBezTo>
                    <a:cubicBezTo>
                      <a:pt x="3390" y="893"/>
                      <a:pt x="2663" y="869"/>
                      <a:pt x="1925" y="917"/>
                    </a:cubicBezTo>
                    <a:cubicBezTo>
                      <a:pt x="1342" y="941"/>
                      <a:pt x="746" y="905"/>
                      <a:pt x="175" y="1012"/>
                    </a:cubicBezTo>
                    <a:cubicBezTo>
                      <a:pt x="1" y="1094"/>
                      <a:pt x="53" y="1334"/>
                      <a:pt x="233" y="1334"/>
                    </a:cubicBezTo>
                    <a:cubicBezTo>
                      <a:pt x="238" y="1334"/>
                      <a:pt x="242" y="1334"/>
                      <a:pt x="246" y="1334"/>
                    </a:cubicBezTo>
                    <a:cubicBezTo>
                      <a:pt x="891" y="1341"/>
                      <a:pt x="1536" y="1343"/>
                      <a:pt x="2181" y="1343"/>
                    </a:cubicBezTo>
                    <a:cubicBezTo>
                      <a:pt x="3320" y="1343"/>
                      <a:pt x="4461" y="1336"/>
                      <a:pt x="5602" y="1336"/>
                    </a:cubicBezTo>
                    <a:cubicBezTo>
                      <a:pt x="6977" y="1336"/>
                      <a:pt x="8351" y="1347"/>
                      <a:pt x="9724" y="1393"/>
                    </a:cubicBezTo>
                    <a:cubicBezTo>
                      <a:pt x="10557" y="1405"/>
                      <a:pt x="11391" y="1381"/>
                      <a:pt x="12212" y="1441"/>
                    </a:cubicBezTo>
                    <a:cubicBezTo>
                      <a:pt x="12581" y="1441"/>
                      <a:pt x="12950" y="1453"/>
                      <a:pt x="13308" y="1489"/>
                    </a:cubicBezTo>
                    <a:cubicBezTo>
                      <a:pt x="13808" y="1489"/>
                      <a:pt x="14308" y="1548"/>
                      <a:pt x="14808" y="1548"/>
                    </a:cubicBezTo>
                    <a:cubicBezTo>
                      <a:pt x="16106" y="1631"/>
                      <a:pt x="17415" y="1584"/>
                      <a:pt x="18713" y="1619"/>
                    </a:cubicBezTo>
                    <a:cubicBezTo>
                      <a:pt x="19582" y="1584"/>
                      <a:pt x="20439" y="1619"/>
                      <a:pt x="21309" y="1548"/>
                    </a:cubicBezTo>
                    <a:cubicBezTo>
                      <a:pt x="22428" y="1524"/>
                      <a:pt x="23535" y="1429"/>
                      <a:pt x="24654" y="1381"/>
                    </a:cubicBezTo>
                    <a:cubicBezTo>
                      <a:pt x="25083" y="1334"/>
                      <a:pt x="25535" y="1358"/>
                      <a:pt x="25976" y="1310"/>
                    </a:cubicBezTo>
                    <a:cubicBezTo>
                      <a:pt x="26464" y="1310"/>
                      <a:pt x="26940" y="1250"/>
                      <a:pt x="27416" y="1250"/>
                    </a:cubicBezTo>
                    <a:cubicBezTo>
                      <a:pt x="27702" y="1238"/>
                      <a:pt x="27988" y="1203"/>
                      <a:pt x="28286" y="1203"/>
                    </a:cubicBezTo>
                    <a:cubicBezTo>
                      <a:pt x="28319" y="1204"/>
                      <a:pt x="28353" y="1204"/>
                      <a:pt x="28386" y="1204"/>
                    </a:cubicBezTo>
                    <a:cubicBezTo>
                      <a:pt x="28720" y="1204"/>
                      <a:pt x="29045" y="1155"/>
                      <a:pt x="29381" y="1155"/>
                    </a:cubicBezTo>
                    <a:cubicBezTo>
                      <a:pt x="29409" y="1156"/>
                      <a:pt x="29437" y="1157"/>
                      <a:pt x="29465" y="1157"/>
                    </a:cubicBezTo>
                    <a:cubicBezTo>
                      <a:pt x="29747" y="1157"/>
                      <a:pt x="30027" y="1108"/>
                      <a:pt x="30298" y="1108"/>
                    </a:cubicBezTo>
                    <a:cubicBezTo>
                      <a:pt x="32608" y="1000"/>
                      <a:pt x="34917" y="786"/>
                      <a:pt x="37227" y="762"/>
                    </a:cubicBezTo>
                    <a:cubicBezTo>
                      <a:pt x="38275" y="703"/>
                      <a:pt x="39335" y="750"/>
                      <a:pt x="40382" y="691"/>
                    </a:cubicBezTo>
                    <a:cubicBezTo>
                      <a:pt x="40728" y="691"/>
                      <a:pt x="41061" y="667"/>
                      <a:pt x="41394" y="631"/>
                    </a:cubicBezTo>
                    <a:cubicBezTo>
                      <a:pt x="41490" y="619"/>
                      <a:pt x="41525" y="536"/>
                      <a:pt x="41561" y="465"/>
                    </a:cubicBezTo>
                    <a:cubicBezTo>
                      <a:pt x="41502" y="238"/>
                      <a:pt x="41240" y="274"/>
                      <a:pt x="41061" y="250"/>
                    </a:cubicBezTo>
                    <a:cubicBezTo>
                      <a:pt x="39403" y="50"/>
                      <a:pt x="37735" y="1"/>
                      <a:pt x="36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8"/>
              <p:cNvSpPr/>
              <p:nvPr/>
            </p:nvSpPr>
            <p:spPr>
              <a:xfrm>
                <a:off x="8089331" y="3694140"/>
                <a:ext cx="1367736" cy="86095"/>
              </a:xfrm>
              <a:custGeom>
                <a:avLst/>
                <a:gdLst/>
                <a:ahLst/>
                <a:cxnLst/>
                <a:rect l="l" t="t" r="r" b="b"/>
                <a:pathLst>
                  <a:path w="37444" h="2357" extrusionOk="0">
                    <a:moveTo>
                      <a:pt x="32911" y="0"/>
                    </a:moveTo>
                    <a:cubicBezTo>
                      <a:pt x="31865" y="0"/>
                      <a:pt x="30820" y="18"/>
                      <a:pt x="29778" y="18"/>
                    </a:cubicBezTo>
                    <a:cubicBezTo>
                      <a:pt x="28802" y="54"/>
                      <a:pt x="27826" y="42"/>
                      <a:pt x="26849" y="66"/>
                    </a:cubicBezTo>
                    <a:cubicBezTo>
                      <a:pt x="26581" y="89"/>
                      <a:pt x="26316" y="89"/>
                      <a:pt x="26049" y="89"/>
                    </a:cubicBezTo>
                    <a:cubicBezTo>
                      <a:pt x="25781" y="89"/>
                      <a:pt x="25510" y="89"/>
                      <a:pt x="25230" y="113"/>
                    </a:cubicBezTo>
                    <a:cubicBezTo>
                      <a:pt x="24670" y="173"/>
                      <a:pt x="24111" y="125"/>
                      <a:pt x="23551" y="173"/>
                    </a:cubicBezTo>
                    <a:cubicBezTo>
                      <a:pt x="23087" y="208"/>
                      <a:pt x="22623" y="173"/>
                      <a:pt x="22170" y="220"/>
                    </a:cubicBezTo>
                    <a:cubicBezTo>
                      <a:pt x="19134" y="328"/>
                      <a:pt x="16110" y="542"/>
                      <a:pt x="13074" y="768"/>
                    </a:cubicBezTo>
                    <a:cubicBezTo>
                      <a:pt x="11669" y="875"/>
                      <a:pt x="10264" y="959"/>
                      <a:pt x="8859" y="1078"/>
                    </a:cubicBezTo>
                    <a:cubicBezTo>
                      <a:pt x="6359" y="1328"/>
                      <a:pt x="3846" y="1459"/>
                      <a:pt x="1334" y="1721"/>
                    </a:cubicBezTo>
                    <a:cubicBezTo>
                      <a:pt x="977" y="1756"/>
                      <a:pt x="608" y="1804"/>
                      <a:pt x="251" y="1875"/>
                    </a:cubicBezTo>
                    <a:cubicBezTo>
                      <a:pt x="24" y="1935"/>
                      <a:pt x="1" y="2233"/>
                      <a:pt x="215" y="2328"/>
                    </a:cubicBezTo>
                    <a:cubicBezTo>
                      <a:pt x="407" y="2345"/>
                      <a:pt x="598" y="2356"/>
                      <a:pt x="795" y="2356"/>
                    </a:cubicBezTo>
                    <a:cubicBezTo>
                      <a:pt x="867" y="2356"/>
                      <a:pt x="939" y="2355"/>
                      <a:pt x="1013" y="2352"/>
                    </a:cubicBezTo>
                    <a:cubicBezTo>
                      <a:pt x="3323" y="2280"/>
                      <a:pt x="5620" y="2066"/>
                      <a:pt x="7954" y="1971"/>
                    </a:cubicBezTo>
                    <a:cubicBezTo>
                      <a:pt x="10252" y="1899"/>
                      <a:pt x="12526" y="1732"/>
                      <a:pt x="14812" y="1601"/>
                    </a:cubicBezTo>
                    <a:cubicBezTo>
                      <a:pt x="15598" y="1554"/>
                      <a:pt x="16396" y="1494"/>
                      <a:pt x="17193" y="1471"/>
                    </a:cubicBezTo>
                    <a:cubicBezTo>
                      <a:pt x="17658" y="1423"/>
                      <a:pt x="18122" y="1447"/>
                      <a:pt x="18586" y="1399"/>
                    </a:cubicBezTo>
                    <a:cubicBezTo>
                      <a:pt x="18991" y="1387"/>
                      <a:pt x="19408" y="1375"/>
                      <a:pt x="19813" y="1340"/>
                    </a:cubicBezTo>
                    <a:cubicBezTo>
                      <a:pt x="19860" y="1340"/>
                      <a:pt x="19908" y="1341"/>
                      <a:pt x="19955" y="1341"/>
                    </a:cubicBezTo>
                    <a:cubicBezTo>
                      <a:pt x="20525" y="1341"/>
                      <a:pt x="21086" y="1280"/>
                      <a:pt x="21646" y="1280"/>
                    </a:cubicBezTo>
                    <a:cubicBezTo>
                      <a:pt x="22015" y="1244"/>
                      <a:pt x="22384" y="1244"/>
                      <a:pt x="22742" y="1232"/>
                    </a:cubicBezTo>
                    <a:cubicBezTo>
                      <a:pt x="23218" y="1185"/>
                      <a:pt x="23694" y="1209"/>
                      <a:pt x="24170" y="1149"/>
                    </a:cubicBezTo>
                    <a:cubicBezTo>
                      <a:pt x="24647" y="1149"/>
                      <a:pt x="25135" y="1090"/>
                      <a:pt x="25623" y="1090"/>
                    </a:cubicBezTo>
                    <a:cubicBezTo>
                      <a:pt x="26004" y="1042"/>
                      <a:pt x="26409" y="1066"/>
                      <a:pt x="26814" y="1018"/>
                    </a:cubicBezTo>
                    <a:cubicBezTo>
                      <a:pt x="29516" y="887"/>
                      <a:pt x="32231" y="685"/>
                      <a:pt x="34946" y="625"/>
                    </a:cubicBezTo>
                    <a:cubicBezTo>
                      <a:pt x="35029" y="624"/>
                      <a:pt x="35112" y="623"/>
                      <a:pt x="35195" y="623"/>
                    </a:cubicBezTo>
                    <a:cubicBezTo>
                      <a:pt x="35481" y="623"/>
                      <a:pt x="35767" y="630"/>
                      <a:pt x="36053" y="630"/>
                    </a:cubicBezTo>
                    <a:cubicBezTo>
                      <a:pt x="36363" y="630"/>
                      <a:pt x="36672" y="622"/>
                      <a:pt x="36981" y="589"/>
                    </a:cubicBezTo>
                    <a:cubicBezTo>
                      <a:pt x="37112" y="554"/>
                      <a:pt x="37291" y="578"/>
                      <a:pt x="37362" y="435"/>
                    </a:cubicBezTo>
                    <a:cubicBezTo>
                      <a:pt x="37443" y="308"/>
                      <a:pt x="37356" y="136"/>
                      <a:pt x="37200" y="136"/>
                    </a:cubicBezTo>
                    <a:cubicBezTo>
                      <a:pt x="37194" y="136"/>
                      <a:pt x="37189" y="137"/>
                      <a:pt x="37184" y="137"/>
                    </a:cubicBezTo>
                    <a:cubicBezTo>
                      <a:pt x="37092" y="148"/>
                      <a:pt x="37001" y="153"/>
                      <a:pt x="36911" y="153"/>
                    </a:cubicBezTo>
                    <a:cubicBezTo>
                      <a:pt x="36625" y="153"/>
                      <a:pt x="36342" y="107"/>
                      <a:pt x="36053" y="89"/>
                    </a:cubicBezTo>
                    <a:cubicBezTo>
                      <a:pt x="35005" y="18"/>
                      <a:pt x="33957" y="0"/>
                      <a:pt x="329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8"/>
              <p:cNvSpPr/>
              <p:nvPr/>
            </p:nvSpPr>
            <p:spPr>
              <a:xfrm>
                <a:off x="8869975" y="3606075"/>
                <a:ext cx="561062" cy="49604"/>
              </a:xfrm>
              <a:custGeom>
                <a:avLst/>
                <a:gdLst/>
                <a:ahLst/>
                <a:cxnLst/>
                <a:rect l="l" t="t" r="r" b="b"/>
                <a:pathLst>
                  <a:path w="15360" h="1358" extrusionOk="0">
                    <a:moveTo>
                      <a:pt x="15181" y="0"/>
                    </a:moveTo>
                    <a:lnTo>
                      <a:pt x="15181" y="0"/>
                    </a:lnTo>
                    <a:cubicBezTo>
                      <a:pt x="14969" y="33"/>
                      <a:pt x="14758" y="40"/>
                      <a:pt x="14546" y="40"/>
                    </a:cubicBezTo>
                    <a:cubicBezTo>
                      <a:pt x="14350" y="40"/>
                      <a:pt x="14154" y="34"/>
                      <a:pt x="13958" y="34"/>
                    </a:cubicBezTo>
                    <a:cubicBezTo>
                      <a:pt x="13902" y="34"/>
                      <a:pt x="13845" y="34"/>
                      <a:pt x="13788" y="36"/>
                    </a:cubicBezTo>
                    <a:cubicBezTo>
                      <a:pt x="12669" y="48"/>
                      <a:pt x="11549" y="95"/>
                      <a:pt x="10430" y="167"/>
                    </a:cubicBezTo>
                    <a:cubicBezTo>
                      <a:pt x="7204" y="381"/>
                      <a:pt x="3989" y="619"/>
                      <a:pt x="786" y="929"/>
                    </a:cubicBezTo>
                    <a:cubicBezTo>
                      <a:pt x="572" y="929"/>
                      <a:pt x="369" y="965"/>
                      <a:pt x="155" y="1012"/>
                    </a:cubicBezTo>
                    <a:cubicBezTo>
                      <a:pt x="0" y="1084"/>
                      <a:pt x="24" y="1322"/>
                      <a:pt x="203" y="1346"/>
                    </a:cubicBezTo>
                    <a:cubicBezTo>
                      <a:pt x="312" y="1354"/>
                      <a:pt x="424" y="1358"/>
                      <a:pt x="535" y="1358"/>
                    </a:cubicBezTo>
                    <a:cubicBezTo>
                      <a:pt x="739" y="1358"/>
                      <a:pt x="943" y="1345"/>
                      <a:pt x="1143" y="1322"/>
                    </a:cubicBezTo>
                    <a:cubicBezTo>
                      <a:pt x="3608" y="1215"/>
                      <a:pt x="6073" y="1012"/>
                      <a:pt x="8537" y="869"/>
                    </a:cubicBezTo>
                    <a:cubicBezTo>
                      <a:pt x="9633" y="798"/>
                      <a:pt x="10728" y="762"/>
                      <a:pt x="11823" y="691"/>
                    </a:cubicBezTo>
                    <a:cubicBezTo>
                      <a:pt x="12681" y="643"/>
                      <a:pt x="13526" y="560"/>
                      <a:pt x="14371" y="464"/>
                    </a:cubicBezTo>
                    <a:cubicBezTo>
                      <a:pt x="14633" y="453"/>
                      <a:pt x="14895" y="417"/>
                      <a:pt x="15157" y="357"/>
                    </a:cubicBezTo>
                    <a:cubicBezTo>
                      <a:pt x="15300" y="298"/>
                      <a:pt x="15359" y="60"/>
                      <a:pt x="15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3" name="Google Shape;503;p28"/>
          <p:cNvSpPr txBox="1">
            <a:spLocks noGrp="1"/>
          </p:cNvSpPr>
          <p:nvPr>
            <p:ph type="title"/>
          </p:nvPr>
        </p:nvSpPr>
        <p:spPr>
          <a:xfrm>
            <a:off x="713400" y="1942475"/>
            <a:ext cx="3737700" cy="18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4" name="Google Shape;504;p28"/>
          <p:cNvSpPr txBox="1">
            <a:spLocks noGrp="1"/>
          </p:cNvSpPr>
          <p:nvPr>
            <p:ph type="subTitle" idx="1"/>
          </p:nvPr>
        </p:nvSpPr>
        <p:spPr>
          <a:xfrm>
            <a:off x="713400" y="3666718"/>
            <a:ext cx="3737700" cy="9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" name="Google Shape;570;p33"/>
          <p:cNvGrpSpPr/>
          <p:nvPr/>
        </p:nvGrpSpPr>
        <p:grpSpPr>
          <a:xfrm>
            <a:off x="-397525" y="-1214398"/>
            <a:ext cx="10930152" cy="6414379"/>
            <a:chOff x="-397525" y="-1214398"/>
            <a:chExt cx="10930152" cy="6414379"/>
          </a:xfrm>
        </p:grpSpPr>
        <p:sp>
          <p:nvSpPr>
            <p:cNvPr id="571" name="Google Shape;571;p33"/>
            <p:cNvSpPr/>
            <p:nvPr/>
          </p:nvSpPr>
          <p:spPr>
            <a:xfrm flipH="1">
              <a:off x="7860335" y="3545453"/>
              <a:ext cx="2672293" cy="1592487"/>
            </a:xfrm>
            <a:custGeom>
              <a:avLst/>
              <a:gdLst/>
              <a:ahLst/>
              <a:cxnLst/>
              <a:rect l="l" t="t" r="r" b="b"/>
              <a:pathLst>
                <a:path w="30628" h="18252" extrusionOk="0">
                  <a:moveTo>
                    <a:pt x="13678" y="1"/>
                  </a:moveTo>
                  <a:cubicBezTo>
                    <a:pt x="13130" y="1"/>
                    <a:pt x="12578" y="45"/>
                    <a:pt x="12026" y="136"/>
                  </a:cubicBezTo>
                  <a:cubicBezTo>
                    <a:pt x="9199" y="600"/>
                    <a:pt x="6698" y="2222"/>
                    <a:pt x="4483" y="4043"/>
                  </a:cubicBezTo>
                  <a:cubicBezTo>
                    <a:pt x="2735" y="5479"/>
                    <a:pt x="1072" y="7119"/>
                    <a:pt x="0" y="9094"/>
                  </a:cubicBezTo>
                  <a:lnTo>
                    <a:pt x="0" y="18251"/>
                  </a:lnTo>
                  <a:lnTo>
                    <a:pt x="30627" y="18251"/>
                  </a:lnTo>
                  <a:cubicBezTo>
                    <a:pt x="29974" y="17272"/>
                    <a:pt x="29388" y="16244"/>
                    <a:pt x="28869" y="15186"/>
                  </a:cubicBezTo>
                  <a:cubicBezTo>
                    <a:pt x="27644" y="12671"/>
                    <a:pt x="26798" y="9969"/>
                    <a:pt x="25403" y="7542"/>
                  </a:cubicBezTo>
                  <a:cubicBezTo>
                    <a:pt x="22980" y="3322"/>
                    <a:pt x="18450" y="1"/>
                    <a:pt x="13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 flipH="1">
              <a:off x="-397525" y="3571650"/>
              <a:ext cx="3173599" cy="1592496"/>
            </a:xfrm>
            <a:custGeom>
              <a:avLst/>
              <a:gdLst/>
              <a:ahLst/>
              <a:cxnLst/>
              <a:rect l="l" t="t" r="r" b="b"/>
              <a:pathLst>
                <a:path w="34743" h="16340" extrusionOk="0">
                  <a:moveTo>
                    <a:pt x="25590" y="0"/>
                  </a:moveTo>
                  <a:cubicBezTo>
                    <a:pt x="25463" y="0"/>
                    <a:pt x="25337" y="3"/>
                    <a:pt x="25210" y="9"/>
                  </a:cubicBezTo>
                  <a:cubicBezTo>
                    <a:pt x="22164" y="158"/>
                    <a:pt x="19266" y="2061"/>
                    <a:pt x="17919" y="4796"/>
                  </a:cubicBezTo>
                  <a:cubicBezTo>
                    <a:pt x="17061" y="6536"/>
                    <a:pt x="16768" y="8607"/>
                    <a:pt x="15436" y="10017"/>
                  </a:cubicBezTo>
                  <a:cubicBezTo>
                    <a:pt x="14100" y="11427"/>
                    <a:pt x="12019" y="11842"/>
                    <a:pt x="10078" y="11887"/>
                  </a:cubicBezTo>
                  <a:cubicBezTo>
                    <a:pt x="9903" y="11891"/>
                    <a:pt x="9728" y="11892"/>
                    <a:pt x="9552" y="11892"/>
                  </a:cubicBezTo>
                  <a:cubicBezTo>
                    <a:pt x="8697" y="11892"/>
                    <a:pt x="7838" y="11853"/>
                    <a:pt x="6985" y="11853"/>
                  </a:cubicBezTo>
                  <a:cubicBezTo>
                    <a:pt x="6069" y="11853"/>
                    <a:pt x="5158" y="11898"/>
                    <a:pt x="4264" y="12087"/>
                  </a:cubicBezTo>
                  <a:cubicBezTo>
                    <a:pt x="2364" y="12488"/>
                    <a:pt x="460" y="13750"/>
                    <a:pt x="71" y="15653"/>
                  </a:cubicBezTo>
                  <a:cubicBezTo>
                    <a:pt x="26" y="15879"/>
                    <a:pt x="0" y="16109"/>
                    <a:pt x="0" y="16340"/>
                  </a:cubicBezTo>
                  <a:lnTo>
                    <a:pt x="34112" y="16340"/>
                  </a:lnTo>
                  <a:cubicBezTo>
                    <a:pt x="34676" y="14521"/>
                    <a:pt x="34742" y="12544"/>
                    <a:pt x="34635" y="10629"/>
                  </a:cubicBezTo>
                  <a:cubicBezTo>
                    <a:pt x="34509" y="8347"/>
                    <a:pt x="34127" y="6009"/>
                    <a:pt x="32924" y="4069"/>
                  </a:cubicBezTo>
                  <a:cubicBezTo>
                    <a:pt x="31388" y="1583"/>
                    <a:pt x="28505" y="0"/>
                    <a:pt x="255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6684525" y="-38975"/>
              <a:ext cx="2476825" cy="2676713"/>
            </a:xfrm>
            <a:custGeom>
              <a:avLst/>
              <a:gdLst/>
              <a:ahLst/>
              <a:cxnLst/>
              <a:rect l="l" t="t" r="r" b="b"/>
              <a:pathLst>
                <a:path w="99073" h="105507" extrusionOk="0">
                  <a:moveTo>
                    <a:pt x="99073" y="105507"/>
                  </a:moveTo>
                  <a:cubicBezTo>
                    <a:pt x="88801" y="102938"/>
                    <a:pt x="81814" y="89905"/>
                    <a:pt x="81060" y="79344"/>
                  </a:cubicBezTo>
                  <a:cubicBezTo>
                    <a:pt x="80279" y="68409"/>
                    <a:pt x="82683" y="54120"/>
                    <a:pt x="74198" y="47178"/>
                  </a:cubicBezTo>
                  <a:cubicBezTo>
                    <a:pt x="71258" y="44772"/>
                    <a:pt x="67274" y="43318"/>
                    <a:pt x="63475" y="43318"/>
                  </a:cubicBezTo>
                  <a:cubicBezTo>
                    <a:pt x="59230" y="43318"/>
                    <a:pt x="55302" y="48161"/>
                    <a:pt x="54469" y="52324"/>
                  </a:cubicBezTo>
                  <a:cubicBezTo>
                    <a:pt x="53885" y="55241"/>
                    <a:pt x="58808" y="57840"/>
                    <a:pt x="61760" y="57471"/>
                  </a:cubicBezTo>
                  <a:cubicBezTo>
                    <a:pt x="64671" y="57107"/>
                    <a:pt x="67617" y="54342"/>
                    <a:pt x="68193" y="51466"/>
                  </a:cubicBezTo>
                  <a:cubicBezTo>
                    <a:pt x="71041" y="37233"/>
                    <a:pt x="39989" y="44185"/>
                    <a:pt x="26591" y="38600"/>
                  </a:cubicBezTo>
                  <a:cubicBezTo>
                    <a:pt x="17260" y="34711"/>
                    <a:pt x="8899" y="26542"/>
                    <a:pt x="5147" y="17155"/>
                  </a:cubicBezTo>
                  <a:cubicBezTo>
                    <a:pt x="2931" y="11611"/>
                    <a:pt x="4222" y="4222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4" name="Google Shape;574;p33"/>
            <p:cNvSpPr/>
            <p:nvPr/>
          </p:nvSpPr>
          <p:spPr>
            <a:xfrm>
              <a:off x="-261587" y="2637750"/>
              <a:ext cx="2901727" cy="2562231"/>
            </a:xfrm>
            <a:custGeom>
              <a:avLst/>
              <a:gdLst/>
              <a:ahLst/>
              <a:cxnLst/>
              <a:rect l="l" t="t" r="r" b="b"/>
              <a:pathLst>
                <a:path w="114084" h="99931" extrusionOk="0">
                  <a:moveTo>
                    <a:pt x="0" y="0"/>
                  </a:moveTo>
                  <a:cubicBezTo>
                    <a:pt x="8731" y="0"/>
                    <a:pt x="16057" y="11452"/>
                    <a:pt x="16727" y="20158"/>
                  </a:cubicBezTo>
                  <a:cubicBezTo>
                    <a:pt x="17565" y="31051"/>
                    <a:pt x="13333" y="44222"/>
                    <a:pt x="20158" y="52753"/>
                  </a:cubicBezTo>
                  <a:cubicBezTo>
                    <a:pt x="27347" y="61740"/>
                    <a:pt x="39547" y="67554"/>
                    <a:pt x="51038" y="68193"/>
                  </a:cubicBezTo>
                  <a:cubicBezTo>
                    <a:pt x="60754" y="68733"/>
                    <a:pt x="71499" y="65128"/>
                    <a:pt x="80202" y="69480"/>
                  </a:cubicBezTo>
                  <a:cubicBezTo>
                    <a:pt x="93784" y="76271"/>
                    <a:pt x="98899" y="99931"/>
                    <a:pt x="114084" y="99931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5" name="Google Shape;575;p33"/>
            <p:cNvSpPr/>
            <p:nvPr/>
          </p:nvSpPr>
          <p:spPr>
            <a:xfrm rot="-877307" flipH="1">
              <a:off x="7041054" y="-851595"/>
              <a:ext cx="3165559" cy="2269433"/>
            </a:xfrm>
            <a:custGeom>
              <a:avLst/>
              <a:gdLst/>
              <a:ahLst/>
              <a:cxnLst/>
              <a:rect l="l" t="t" r="r" b="b"/>
              <a:pathLst>
                <a:path w="59413" h="42594" extrusionOk="0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34"/>
          <p:cNvGrpSpPr/>
          <p:nvPr/>
        </p:nvGrpSpPr>
        <p:grpSpPr>
          <a:xfrm>
            <a:off x="-1490170" y="-870250"/>
            <a:ext cx="12906278" cy="7712881"/>
            <a:chOff x="-1490170" y="-870250"/>
            <a:chExt cx="12906278" cy="7712881"/>
          </a:xfrm>
        </p:grpSpPr>
        <p:sp>
          <p:nvSpPr>
            <p:cNvPr id="578" name="Google Shape;578;p34"/>
            <p:cNvSpPr/>
            <p:nvPr/>
          </p:nvSpPr>
          <p:spPr>
            <a:xfrm rot="-6632008" flipH="1">
              <a:off x="-1174633" y="3086593"/>
              <a:ext cx="2899229" cy="2683926"/>
            </a:xfrm>
            <a:custGeom>
              <a:avLst/>
              <a:gdLst/>
              <a:ahLst/>
              <a:cxnLst/>
              <a:rect l="l" t="t" r="r" b="b"/>
              <a:pathLst>
                <a:path w="23663" h="21906" extrusionOk="0">
                  <a:moveTo>
                    <a:pt x="9935" y="1"/>
                  </a:moveTo>
                  <a:cubicBezTo>
                    <a:pt x="9728" y="1"/>
                    <a:pt x="9519" y="11"/>
                    <a:pt x="9310" y="31"/>
                  </a:cubicBezTo>
                  <a:cubicBezTo>
                    <a:pt x="7507" y="213"/>
                    <a:pt x="5859" y="1134"/>
                    <a:pt x="4386" y="2191"/>
                  </a:cubicBezTo>
                  <a:cubicBezTo>
                    <a:pt x="3017" y="3178"/>
                    <a:pt x="1711" y="4343"/>
                    <a:pt x="976" y="5865"/>
                  </a:cubicBezTo>
                  <a:cubicBezTo>
                    <a:pt x="0" y="7894"/>
                    <a:pt x="215" y="10447"/>
                    <a:pt x="1514" y="12284"/>
                  </a:cubicBezTo>
                  <a:cubicBezTo>
                    <a:pt x="2689" y="13945"/>
                    <a:pt x="4708" y="14962"/>
                    <a:pt x="6735" y="14962"/>
                  </a:cubicBezTo>
                  <a:cubicBezTo>
                    <a:pt x="6954" y="14962"/>
                    <a:pt x="7173" y="14950"/>
                    <a:pt x="7392" y="14926"/>
                  </a:cubicBezTo>
                  <a:cubicBezTo>
                    <a:pt x="8573" y="14797"/>
                    <a:pt x="9742" y="14333"/>
                    <a:pt x="10911" y="14333"/>
                  </a:cubicBezTo>
                  <a:cubicBezTo>
                    <a:pt x="11151" y="14333"/>
                    <a:pt x="11392" y="14353"/>
                    <a:pt x="11633" y="14399"/>
                  </a:cubicBezTo>
                  <a:cubicBezTo>
                    <a:pt x="13043" y="14670"/>
                    <a:pt x="14126" y="15801"/>
                    <a:pt x="14924" y="16993"/>
                  </a:cubicBezTo>
                  <a:cubicBezTo>
                    <a:pt x="15726" y="18187"/>
                    <a:pt x="16353" y="19512"/>
                    <a:pt x="17358" y="20536"/>
                  </a:cubicBezTo>
                  <a:cubicBezTo>
                    <a:pt x="18128" y="21323"/>
                    <a:pt x="19213" y="21906"/>
                    <a:pt x="20281" y="21906"/>
                  </a:cubicBezTo>
                  <a:cubicBezTo>
                    <a:pt x="20608" y="21906"/>
                    <a:pt x="20933" y="21851"/>
                    <a:pt x="21247" y="21731"/>
                  </a:cubicBezTo>
                  <a:cubicBezTo>
                    <a:pt x="22245" y="21349"/>
                    <a:pt x="22928" y="20369"/>
                    <a:pt x="23221" y="19338"/>
                  </a:cubicBezTo>
                  <a:cubicBezTo>
                    <a:pt x="23663" y="17776"/>
                    <a:pt x="23588" y="16566"/>
                    <a:pt x="22557" y="15371"/>
                  </a:cubicBezTo>
                  <a:cubicBezTo>
                    <a:pt x="21221" y="13820"/>
                    <a:pt x="20108" y="12132"/>
                    <a:pt x="19332" y="10228"/>
                  </a:cubicBezTo>
                  <a:cubicBezTo>
                    <a:pt x="18661" y="8588"/>
                    <a:pt x="18234" y="6852"/>
                    <a:pt x="17455" y="5260"/>
                  </a:cubicBezTo>
                  <a:cubicBezTo>
                    <a:pt x="16034" y="2369"/>
                    <a:pt x="13115" y="1"/>
                    <a:pt x="99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-1261300" y="-870250"/>
              <a:ext cx="2168450" cy="1644575"/>
            </a:xfrm>
            <a:custGeom>
              <a:avLst/>
              <a:gdLst/>
              <a:ahLst/>
              <a:cxnLst/>
              <a:rect l="l" t="t" r="r" b="b"/>
              <a:pathLst>
                <a:path w="86738" h="65783" extrusionOk="0">
                  <a:moveTo>
                    <a:pt x="55984" y="1"/>
                  </a:moveTo>
                  <a:cubicBezTo>
                    <a:pt x="53362" y="1"/>
                    <a:pt x="50762" y="503"/>
                    <a:pt x="48328" y="1601"/>
                  </a:cubicBezTo>
                  <a:cubicBezTo>
                    <a:pt x="43840" y="3637"/>
                    <a:pt x="40030" y="7530"/>
                    <a:pt x="35124" y="7958"/>
                  </a:cubicBezTo>
                  <a:cubicBezTo>
                    <a:pt x="34817" y="7985"/>
                    <a:pt x="34511" y="7998"/>
                    <a:pt x="34206" y="7998"/>
                  </a:cubicBezTo>
                  <a:cubicBezTo>
                    <a:pt x="30577" y="7998"/>
                    <a:pt x="27105" y="6224"/>
                    <a:pt x="23492" y="5565"/>
                  </a:cubicBezTo>
                  <a:cubicBezTo>
                    <a:pt x="22463" y="5385"/>
                    <a:pt x="21429" y="5296"/>
                    <a:pt x="20400" y="5296"/>
                  </a:cubicBezTo>
                  <a:cubicBezTo>
                    <a:pt x="16533" y="5296"/>
                    <a:pt x="12740" y="6548"/>
                    <a:pt x="9609" y="8899"/>
                  </a:cubicBezTo>
                  <a:cubicBezTo>
                    <a:pt x="4858" y="12519"/>
                    <a:pt x="1" y="21258"/>
                    <a:pt x="3692" y="26889"/>
                  </a:cubicBezTo>
                  <a:cubicBezTo>
                    <a:pt x="5573" y="29747"/>
                    <a:pt x="8585" y="31616"/>
                    <a:pt x="11324" y="33688"/>
                  </a:cubicBezTo>
                  <a:cubicBezTo>
                    <a:pt x="14050" y="35760"/>
                    <a:pt x="16717" y="38355"/>
                    <a:pt x="17324" y="41725"/>
                  </a:cubicBezTo>
                  <a:cubicBezTo>
                    <a:pt x="17896" y="44915"/>
                    <a:pt x="16503" y="48118"/>
                    <a:pt x="16277" y="51357"/>
                  </a:cubicBezTo>
                  <a:cubicBezTo>
                    <a:pt x="15695" y="59377"/>
                    <a:pt x="22656" y="65782"/>
                    <a:pt x="30119" y="65782"/>
                  </a:cubicBezTo>
                  <a:cubicBezTo>
                    <a:pt x="31829" y="65782"/>
                    <a:pt x="33565" y="65446"/>
                    <a:pt x="35243" y="64715"/>
                  </a:cubicBezTo>
                  <a:cubicBezTo>
                    <a:pt x="39541" y="62846"/>
                    <a:pt x="42911" y="58774"/>
                    <a:pt x="47566" y="58227"/>
                  </a:cubicBezTo>
                  <a:cubicBezTo>
                    <a:pt x="47935" y="58183"/>
                    <a:pt x="48299" y="58162"/>
                    <a:pt x="48659" y="58162"/>
                  </a:cubicBezTo>
                  <a:cubicBezTo>
                    <a:pt x="54581" y="58162"/>
                    <a:pt x="59427" y="63773"/>
                    <a:pt x="65330" y="65311"/>
                  </a:cubicBezTo>
                  <a:cubicBezTo>
                    <a:pt x="66408" y="65592"/>
                    <a:pt x="67510" y="65725"/>
                    <a:pt x="68612" y="65725"/>
                  </a:cubicBezTo>
                  <a:cubicBezTo>
                    <a:pt x="72647" y="65725"/>
                    <a:pt x="76691" y="63942"/>
                    <a:pt x="79618" y="61108"/>
                  </a:cubicBezTo>
                  <a:cubicBezTo>
                    <a:pt x="83356" y="57512"/>
                    <a:pt x="85428" y="52416"/>
                    <a:pt x="86083" y="47273"/>
                  </a:cubicBezTo>
                  <a:cubicBezTo>
                    <a:pt x="86738" y="42117"/>
                    <a:pt x="86095" y="36891"/>
                    <a:pt x="85047" y="31807"/>
                  </a:cubicBezTo>
                  <a:cubicBezTo>
                    <a:pt x="83190" y="22877"/>
                    <a:pt x="79892" y="13888"/>
                    <a:pt x="73403" y="7482"/>
                  </a:cubicBezTo>
                  <a:cubicBezTo>
                    <a:pt x="73272" y="7351"/>
                    <a:pt x="73141" y="7220"/>
                    <a:pt x="73010" y="7101"/>
                  </a:cubicBezTo>
                  <a:cubicBezTo>
                    <a:pt x="68441" y="2774"/>
                    <a:pt x="62149" y="1"/>
                    <a:pt x="559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 rot="-2244885">
              <a:off x="7847049" y="3793257"/>
              <a:ext cx="3193502" cy="2317637"/>
            </a:xfrm>
            <a:custGeom>
              <a:avLst/>
              <a:gdLst/>
              <a:ahLst/>
              <a:cxnLst/>
              <a:rect l="l" t="t" r="r" b="b"/>
              <a:pathLst>
                <a:path w="67938" h="49305" extrusionOk="0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 rot="10800000" flipH="1">
              <a:off x="6892359" y="-84039"/>
              <a:ext cx="3095080" cy="1455649"/>
            </a:xfrm>
            <a:custGeom>
              <a:avLst/>
              <a:gdLst/>
              <a:ahLst/>
              <a:cxnLst/>
              <a:rect l="l" t="t" r="r" b="b"/>
              <a:pathLst>
                <a:path w="34743" h="16340" extrusionOk="0">
                  <a:moveTo>
                    <a:pt x="25590" y="0"/>
                  </a:moveTo>
                  <a:cubicBezTo>
                    <a:pt x="25463" y="0"/>
                    <a:pt x="25337" y="3"/>
                    <a:pt x="25210" y="9"/>
                  </a:cubicBezTo>
                  <a:cubicBezTo>
                    <a:pt x="22164" y="158"/>
                    <a:pt x="19266" y="2061"/>
                    <a:pt x="17919" y="4796"/>
                  </a:cubicBezTo>
                  <a:cubicBezTo>
                    <a:pt x="17061" y="6536"/>
                    <a:pt x="16768" y="8607"/>
                    <a:pt x="15436" y="10017"/>
                  </a:cubicBezTo>
                  <a:cubicBezTo>
                    <a:pt x="14100" y="11427"/>
                    <a:pt x="12019" y="11842"/>
                    <a:pt x="10078" y="11887"/>
                  </a:cubicBezTo>
                  <a:cubicBezTo>
                    <a:pt x="9903" y="11891"/>
                    <a:pt x="9728" y="11892"/>
                    <a:pt x="9552" y="11892"/>
                  </a:cubicBezTo>
                  <a:cubicBezTo>
                    <a:pt x="8697" y="11892"/>
                    <a:pt x="7838" y="11853"/>
                    <a:pt x="6985" y="11853"/>
                  </a:cubicBezTo>
                  <a:cubicBezTo>
                    <a:pt x="6069" y="11853"/>
                    <a:pt x="5158" y="11898"/>
                    <a:pt x="4264" y="12087"/>
                  </a:cubicBezTo>
                  <a:cubicBezTo>
                    <a:pt x="2364" y="12488"/>
                    <a:pt x="460" y="13750"/>
                    <a:pt x="71" y="15653"/>
                  </a:cubicBezTo>
                  <a:cubicBezTo>
                    <a:pt x="26" y="15879"/>
                    <a:pt x="0" y="16109"/>
                    <a:pt x="0" y="16340"/>
                  </a:cubicBezTo>
                  <a:lnTo>
                    <a:pt x="34112" y="16340"/>
                  </a:lnTo>
                  <a:cubicBezTo>
                    <a:pt x="34676" y="14521"/>
                    <a:pt x="34742" y="12544"/>
                    <a:pt x="34635" y="10629"/>
                  </a:cubicBezTo>
                  <a:cubicBezTo>
                    <a:pt x="34509" y="8347"/>
                    <a:pt x="34127" y="6009"/>
                    <a:pt x="32924" y="4069"/>
                  </a:cubicBezTo>
                  <a:cubicBezTo>
                    <a:pt x="31388" y="1583"/>
                    <a:pt x="28505" y="0"/>
                    <a:pt x="255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 rot="3949580">
              <a:off x="400379" y="-775785"/>
              <a:ext cx="1259663" cy="3344069"/>
            </a:xfrm>
            <a:custGeom>
              <a:avLst/>
              <a:gdLst/>
              <a:ahLst/>
              <a:cxnLst/>
              <a:rect l="l" t="t" r="r" b="b"/>
              <a:pathLst>
                <a:path w="50387" h="133764" extrusionOk="0">
                  <a:moveTo>
                    <a:pt x="0" y="0"/>
                  </a:moveTo>
                  <a:cubicBezTo>
                    <a:pt x="9689" y="0"/>
                    <a:pt x="20519" y="9982"/>
                    <a:pt x="21438" y="19627"/>
                  </a:cubicBezTo>
                  <a:cubicBezTo>
                    <a:pt x="22832" y="34264"/>
                    <a:pt x="15545" y="49677"/>
                    <a:pt x="19929" y="63712"/>
                  </a:cubicBezTo>
                  <a:cubicBezTo>
                    <a:pt x="23630" y="75560"/>
                    <a:pt x="37914" y="81201"/>
                    <a:pt x="44386" y="91793"/>
                  </a:cubicBezTo>
                  <a:cubicBezTo>
                    <a:pt x="51681" y="103732"/>
                    <a:pt x="52751" y="122122"/>
                    <a:pt x="44990" y="133764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83" name="Google Shape;583;p34"/>
            <p:cNvSpPr/>
            <p:nvPr/>
          </p:nvSpPr>
          <p:spPr>
            <a:xfrm rot="1740305" flipH="1">
              <a:off x="7435792" y="3175112"/>
              <a:ext cx="1259708" cy="3344189"/>
            </a:xfrm>
            <a:custGeom>
              <a:avLst/>
              <a:gdLst/>
              <a:ahLst/>
              <a:cxnLst/>
              <a:rect l="l" t="t" r="r" b="b"/>
              <a:pathLst>
                <a:path w="50387" h="133764" extrusionOk="0">
                  <a:moveTo>
                    <a:pt x="0" y="0"/>
                  </a:moveTo>
                  <a:cubicBezTo>
                    <a:pt x="9689" y="0"/>
                    <a:pt x="20519" y="9982"/>
                    <a:pt x="21438" y="19627"/>
                  </a:cubicBezTo>
                  <a:cubicBezTo>
                    <a:pt x="22832" y="34264"/>
                    <a:pt x="15545" y="49677"/>
                    <a:pt x="19929" y="63712"/>
                  </a:cubicBezTo>
                  <a:cubicBezTo>
                    <a:pt x="23630" y="75560"/>
                    <a:pt x="37914" y="81201"/>
                    <a:pt x="44386" y="91793"/>
                  </a:cubicBezTo>
                  <a:cubicBezTo>
                    <a:pt x="51681" y="103732"/>
                    <a:pt x="52751" y="122122"/>
                    <a:pt x="44990" y="133764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3"/>
          <p:cNvGrpSpPr/>
          <p:nvPr/>
        </p:nvGrpSpPr>
        <p:grpSpPr>
          <a:xfrm>
            <a:off x="-831925" y="-1431326"/>
            <a:ext cx="11376870" cy="7965741"/>
            <a:chOff x="-831925" y="-1431326"/>
            <a:chExt cx="11376870" cy="7965741"/>
          </a:xfrm>
        </p:grpSpPr>
        <p:sp>
          <p:nvSpPr>
            <p:cNvPr id="37" name="Google Shape;37;p3"/>
            <p:cNvSpPr/>
            <p:nvPr/>
          </p:nvSpPr>
          <p:spPr>
            <a:xfrm flipH="1">
              <a:off x="6916508" y="4348775"/>
              <a:ext cx="3262867" cy="2185640"/>
            </a:xfrm>
            <a:custGeom>
              <a:avLst/>
              <a:gdLst/>
              <a:ahLst/>
              <a:cxnLst/>
              <a:rect l="l" t="t" r="r" b="b"/>
              <a:pathLst>
                <a:path w="86738" h="65783" extrusionOk="0">
                  <a:moveTo>
                    <a:pt x="55984" y="1"/>
                  </a:moveTo>
                  <a:cubicBezTo>
                    <a:pt x="53362" y="1"/>
                    <a:pt x="50762" y="503"/>
                    <a:pt x="48328" y="1601"/>
                  </a:cubicBezTo>
                  <a:cubicBezTo>
                    <a:pt x="43840" y="3637"/>
                    <a:pt x="40030" y="7530"/>
                    <a:pt x="35124" y="7958"/>
                  </a:cubicBezTo>
                  <a:cubicBezTo>
                    <a:pt x="34817" y="7985"/>
                    <a:pt x="34511" y="7998"/>
                    <a:pt x="34206" y="7998"/>
                  </a:cubicBezTo>
                  <a:cubicBezTo>
                    <a:pt x="30577" y="7998"/>
                    <a:pt x="27105" y="6224"/>
                    <a:pt x="23492" y="5565"/>
                  </a:cubicBezTo>
                  <a:cubicBezTo>
                    <a:pt x="22463" y="5385"/>
                    <a:pt x="21429" y="5296"/>
                    <a:pt x="20400" y="5296"/>
                  </a:cubicBezTo>
                  <a:cubicBezTo>
                    <a:pt x="16533" y="5296"/>
                    <a:pt x="12740" y="6548"/>
                    <a:pt x="9609" y="8899"/>
                  </a:cubicBezTo>
                  <a:cubicBezTo>
                    <a:pt x="4858" y="12519"/>
                    <a:pt x="1" y="21258"/>
                    <a:pt x="3692" y="26889"/>
                  </a:cubicBezTo>
                  <a:cubicBezTo>
                    <a:pt x="5573" y="29747"/>
                    <a:pt x="8585" y="31616"/>
                    <a:pt x="11324" y="33688"/>
                  </a:cubicBezTo>
                  <a:cubicBezTo>
                    <a:pt x="14050" y="35760"/>
                    <a:pt x="16717" y="38355"/>
                    <a:pt x="17324" y="41725"/>
                  </a:cubicBezTo>
                  <a:cubicBezTo>
                    <a:pt x="17896" y="44915"/>
                    <a:pt x="16503" y="48118"/>
                    <a:pt x="16277" y="51357"/>
                  </a:cubicBezTo>
                  <a:cubicBezTo>
                    <a:pt x="15695" y="59377"/>
                    <a:pt x="22656" y="65782"/>
                    <a:pt x="30119" y="65782"/>
                  </a:cubicBezTo>
                  <a:cubicBezTo>
                    <a:pt x="31829" y="65782"/>
                    <a:pt x="33565" y="65446"/>
                    <a:pt x="35243" y="64715"/>
                  </a:cubicBezTo>
                  <a:cubicBezTo>
                    <a:pt x="39541" y="62846"/>
                    <a:pt x="42911" y="58774"/>
                    <a:pt x="47566" y="58227"/>
                  </a:cubicBezTo>
                  <a:cubicBezTo>
                    <a:pt x="47935" y="58183"/>
                    <a:pt x="48299" y="58162"/>
                    <a:pt x="48659" y="58162"/>
                  </a:cubicBezTo>
                  <a:cubicBezTo>
                    <a:pt x="54581" y="58162"/>
                    <a:pt x="59427" y="63773"/>
                    <a:pt x="65330" y="65311"/>
                  </a:cubicBezTo>
                  <a:cubicBezTo>
                    <a:pt x="66408" y="65592"/>
                    <a:pt x="67510" y="65725"/>
                    <a:pt x="68612" y="65725"/>
                  </a:cubicBezTo>
                  <a:cubicBezTo>
                    <a:pt x="72647" y="65725"/>
                    <a:pt x="76691" y="63942"/>
                    <a:pt x="79618" y="61108"/>
                  </a:cubicBezTo>
                  <a:cubicBezTo>
                    <a:pt x="83356" y="57512"/>
                    <a:pt x="85428" y="52416"/>
                    <a:pt x="86083" y="47273"/>
                  </a:cubicBezTo>
                  <a:cubicBezTo>
                    <a:pt x="86738" y="42117"/>
                    <a:pt x="86095" y="36891"/>
                    <a:pt x="85047" y="31807"/>
                  </a:cubicBezTo>
                  <a:cubicBezTo>
                    <a:pt x="83190" y="22877"/>
                    <a:pt x="79892" y="13888"/>
                    <a:pt x="73403" y="7482"/>
                  </a:cubicBezTo>
                  <a:cubicBezTo>
                    <a:pt x="73272" y="7351"/>
                    <a:pt x="73141" y="7220"/>
                    <a:pt x="73010" y="7101"/>
                  </a:cubicBezTo>
                  <a:cubicBezTo>
                    <a:pt x="68441" y="2774"/>
                    <a:pt x="62149" y="1"/>
                    <a:pt x="55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-831925" y="4348775"/>
              <a:ext cx="3723752" cy="1519479"/>
            </a:xfrm>
            <a:custGeom>
              <a:avLst/>
              <a:gdLst/>
              <a:ahLst/>
              <a:cxnLst/>
              <a:rect l="l" t="t" r="r" b="b"/>
              <a:pathLst>
                <a:path w="30628" h="18252" extrusionOk="0">
                  <a:moveTo>
                    <a:pt x="13678" y="1"/>
                  </a:moveTo>
                  <a:cubicBezTo>
                    <a:pt x="13130" y="1"/>
                    <a:pt x="12578" y="45"/>
                    <a:pt x="12026" y="136"/>
                  </a:cubicBezTo>
                  <a:cubicBezTo>
                    <a:pt x="9199" y="600"/>
                    <a:pt x="6698" y="2222"/>
                    <a:pt x="4483" y="4043"/>
                  </a:cubicBezTo>
                  <a:cubicBezTo>
                    <a:pt x="2735" y="5479"/>
                    <a:pt x="1072" y="7119"/>
                    <a:pt x="0" y="9094"/>
                  </a:cubicBezTo>
                  <a:lnTo>
                    <a:pt x="0" y="18251"/>
                  </a:lnTo>
                  <a:lnTo>
                    <a:pt x="30627" y="18251"/>
                  </a:lnTo>
                  <a:cubicBezTo>
                    <a:pt x="29974" y="17272"/>
                    <a:pt x="29388" y="16244"/>
                    <a:pt x="28869" y="15186"/>
                  </a:cubicBezTo>
                  <a:cubicBezTo>
                    <a:pt x="27644" y="12671"/>
                    <a:pt x="26798" y="9969"/>
                    <a:pt x="25403" y="7542"/>
                  </a:cubicBezTo>
                  <a:cubicBezTo>
                    <a:pt x="22980" y="3322"/>
                    <a:pt x="18450" y="1"/>
                    <a:pt x="13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10800000">
              <a:off x="113074" y="-1355815"/>
              <a:ext cx="3652103" cy="2185640"/>
            </a:xfrm>
            <a:custGeom>
              <a:avLst/>
              <a:gdLst/>
              <a:ahLst/>
              <a:cxnLst/>
              <a:rect l="l" t="t" r="r" b="b"/>
              <a:pathLst>
                <a:path w="86738" h="65783" extrusionOk="0">
                  <a:moveTo>
                    <a:pt x="55984" y="1"/>
                  </a:moveTo>
                  <a:cubicBezTo>
                    <a:pt x="53362" y="1"/>
                    <a:pt x="50762" y="503"/>
                    <a:pt x="48328" y="1601"/>
                  </a:cubicBezTo>
                  <a:cubicBezTo>
                    <a:pt x="43840" y="3637"/>
                    <a:pt x="40030" y="7530"/>
                    <a:pt x="35124" y="7958"/>
                  </a:cubicBezTo>
                  <a:cubicBezTo>
                    <a:pt x="34817" y="7985"/>
                    <a:pt x="34511" y="7998"/>
                    <a:pt x="34206" y="7998"/>
                  </a:cubicBezTo>
                  <a:cubicBezTo>
                    <a:pt x="30577" y="7998"/>
                    <a:pt x="27105" y="6224"/>
                    <a:pt x="23492" y="5565"/>
                  </a:cubicBezTo>
                  <a:cubicBezTo>
                    <a:pt x="22463" y="5385"/>
                    <a:pt x="21429" y="5296"/>
                    <a:pt x="20400" y="5296"/>
                  </a:cubicBezTo>
                  <a:cubicBezTo>
                    <a:pt x="16533" y="5296"/>
                    <a:pt x="12740" y="6548"/>
                    <a:pt x="9609" y="8899"/>
                  </a:cubicBezTo>
                  <a:cubicBezTo>
                    <a:pt x="4858" y="12519"/>
                    <a:pt x="1" y="21258"/>
                    <a:pt x="3692" y="26889"/>
                  </a:cubicBezTo>
                  <a:cubicBezTo>
                    <a:pt x="5573" y="29747"/>
                    <a:pt x="8585" y="31616"/>
                    <a:pt x="11324" y="33688"/>
                  </a:cubicBezTo>
                  <a:cubicBezTo>
                    <a:pt x="14050" y="35760"/>
                    <a:pt x="16717" y="38355"/>
                    <a:pt x="17324" y="41725"/>
                  </a:cubicBezTo>
                  <a:cubicBezTo>
                    <a:pt x="17896" y="44915"/>
                    <a:pt x="16503" y="48118"/>
                    <a:pt x="16277" y="51357"/>
                  </a:cubicBezTo>
                  <a:cubicBezTo>
                    <a:pt x="15695" y="59377"/>
                    <a:pt x="22656" y="65782"/>
                    <a:pt x="30119" y="65782"/>
                  </a:cubicBezTo>
                  <a:cubicBezTo>
                    <a:pt x="31829" y="65782"/>
                    <a:pt x="33565" y="65446"/>
                    <a:pt x="35243" y="64715"/>
                  </a:cubicBezTo>
                  <a:cubicBezTo>
                    <a:pt x="39541" y="62846"/>
                    <a:pt x="42911" y="58774"/>
                    <a:pt x="47566" y="58227"/>
                  </a:cubicBezTo>
                  <a:cubicBezTo>
                    <a:pt x="47935" y="58183"/>
                    <a:pt x="48299" y="58162"/>
                    <a:pt x="48659" y="58162"/>
                  </a:cubicBezTo>
                  <a:cubicBezTo>
                    <a:pt x="54581" y="58162"/>
                    <a:pt x="59427" y="63773"/>
                    <a:pt x="65330" y="65311"/>
                  </a:cubicBezTo>
                  <a:cubicBezTo>
                    <a:pt x="66408" y="65592"/>
                    <a:pt x="67510" y="65725"/>
                    <a:pt x="68612" y="65725"/>
                  </a:cubicBezTo>
                  <a:cubicBezTo>
                    <a:pt x="72647" y="65725"/>
                    <a:pt x="76691" y="63942"/>
                    <a:pt x="79618" y="61108"/>
                  </a:cubicBezTo>
                  <a:cubicBezTo>
                    <a:pt x="83356" y="57512"/>
                    <a:pt x="85428" y="52416"/>
                    <a:pt x="86083" y="47273"/>
                  </a:cubicBezTo>
                  <a:cubicBezTo>
                    <a:pt x="86738" y="42117"/>
                    <a:pt x="86095" y="36891"/>
                    <a:pt x="85047" y="31807"/>
                  </a:cubicBezTo>
                  <a:cubicBezTo>
                    <a:pt x="83190" y="22877"/>
                    <a:pt x="79892" y="13888"/>
                    <a:pt x="73403" y="7482"/>
                  </a:cubicBezTo>
                  <a:cubicBezTo>
                    <a:pt x="73272" y="7351"/>
                    <a:pt x="73141" y="7220"/>
                    <a:pt x="73010" y="7101"/>
                  </a:cubicBezTo>
                  <a:cubicBezTo>
                    <a:pt x="68441" y="2774"/>
                    <a:pt x="62149" y="1"/>
                    <a:pt x="55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" name="Google Shape;40;p3"/>
            <p:cNvGrpSpPr/>
            <p:nvPr/>
          </p:nvGrpSpPr>
          <p:grpSpPr>
            <a:xfrm flipH="1">
              <a:off x="1219190" y="-396988"/>
              <a:ext cx="1991972" cy="1358680"/>
              <a:chOff x="2515671" y="3197633"/>
              <a:chExt cx="1672801" cy="1140885"/>
            </a:xfrm>
          </p:grpSpPr>
          <p:sp>
            <p:nvSpPr>
              <p:cNvPr id="41" name="Google Shape;41;p3"/>
              <p:cNvSpPr/>
              <p:nvPr/>
            </p:nvSpPr>
            <p:spPr>
              <a:xfrm rot="10800000" flipH="1">
                <a:off x="2515671" y="3197633"/>
                <a:ext cx="1672801" cy="1140885"/>
              </a:xfrm>
              <a:custGeom>
                <a:avLst/>
                <a:gdLst/>
                <a:ahLst/>
                <a:cxnLst/>
                <a:rect l="l" t="t" r="r" b="b"/>
                <a:pathLst>
                  <a:path w="40185" h="27407" extrusionOk="0">
                    <a:moveTo>
                      <a:pt x="19819" y="0"/>
                    </a:moveTo>
                    <a:cubicBezTo>
                      <a:pt x="16749" y="0"/>
                      <a:pt x="13511" y="254"/>
                      <a:pt x="10478" y="1236"/>
                    </a:cubicBezTo>
                    <a:cubicBezTo>
                      <a:pt x="5811" y="2760"/>
                      <a:pt x="2263" y="5975"/>
                      <a:pt x="989" y="9845"/>
                    </a:cubicBezTo>
                    <a:cubicBezTo>
                      <a:pt x="310" y="11904"/>
                      <a:pt x="263" y="14083"/>
                      <a:pt x="215" y="16191"/>
                    </a:cubicBezTo>
                    <a:lnTo>
                      <a:pt x="1" y="27394"/>
                    </a:lnTo>
                    <a:lnTo>
                      <a:pt x="727" y="27406"/>
                    </a:lnTo>
                    <a:lnTo>
                      <a:pt x="929" y="16203"/>
                    </a:lnTo>
                    <a:cubicBezTo>
                      <a:pt x="977" y="14155"/>
                      <a:pt x="1013" y="12035"/>
                      <a:pt x="1668" y="10071"/>
                    </a:cubicBezTo>
                    <a:cubicBezTo>
                      <a:pt x="2858" y="6428"/>
                      <a:pt x="6240" y="3380"/>
                      <a:pt x="10692" y="1927"/>
                    </a:cubicBezTo>
                    <a:cubicBezTo>
                      <a:pt x="13646" y="962"/>
                      <a:pt x="16816" y="719"/>
                      <a:pt x="19830" y="719"/>
                    </a:cubicBezTo>
                    <a:cubicBezTo>
                      <a:pt x="21057" y="719"/>
                      <a:pt x="22258" y="760"/>
                      <a:pt x="23408" y="808"/>
                    </a:cubicBezTo>
                    <a:cubicBezTo>
                      <a:pt x="25706" y="915"/>
                      <a:pt x="27909" y="1105"/>
                      <a:pt x="29576" y="2344"/>
                    </a:cubicBezTo>
                    <a:cubicBezTo>
                      <a:pt x="32314" y="4380"/>
                      <a:pt x="33731" y="7618"/>
                      <a:pt x="35088" y="10761"/>
                    </a:cubicBezTo>
                    <a:cubicBezTo>
                      <a:pt x="35362" y="11392"/>
                      <a:pt x="35648" y="12059"/>
                      <a:pt x="35934" y="12678"/>
                    </a:cubicBezTo>
                    <a:cubicBezTo>
                      <a:pt x="37732" y="16572"/>
                      <a:pt x="38625" y="20858"/>
                      <a:pt x="39482" y="24989"/>
                    </a:cubicBezTo>
                    <a:lnTo>
                      <a:pt x="40184" y="24846"/>
                    </a:lnTo>
                    <a:cubicBezTo>
                      <a:pt x="39315" y="20667"/>
                      <a:pt x="38422" y="16345"/>
                      <a:pt x="36589" y="12381"/>
                    </a:cubicBezTo>
                    <a:cubicBezTo>
                      <a:pt x="36303" y="11762"/>
                      <a:pt x="36029" y="11107"/>
                      <a:pt x="35755" y="10476"/>
                    </a:cubicBezTo>
                    <a:cubicBezTo>
                      <a:pt x="34350" y="7249"/>
                      <a:pt x="32910" y="3915"/>
                      <a:pt x="30016" y="1760"/>
                    </a:cubicBezTo>
                    <a:cubicBezTo>
                      <a:pt x="28183" y="403"/>
                      <a:pt x="25766" y="189"/>
                      <a:pt x="23444" y="93"/>
                    </a:cubicBezTo>
                    <a:cubicBezTo>
                      <a:pt x="22280" y="42"/>
                      <a:pt x="21063" y="0"/>
                      <a:pt x="198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 rot="10800000" flipH="1">
                <a:off x="2608375" y="3228354"/>
                <a:ext cx="1452716" cy="1009384"/>
              </a:xfrm>
              <a:custGeom>
                <a:avLst/>
                <a:gdLst/>
                <a:ahLst/>
                <a:cxnLst/>
                <a:rect l="l" t="t" r="r" b="b"/>
                <a:pathLst>
                  <a:path w="34898" h="24248" extrusionOk="0">
                    <a:moveTo>
                      <a:pt x="18191" y="0"/>
                    </a:moveTo>
                    <a:cubicBezTo>
                      <a:pt x="17746" y="0"/>
                      <a:pt x="17323" y="16"/>
                      <a:pt x="16931" y="42"/>
                    </a:cubicBezTo>
                    <a:cubicBezTo>
                      <a:pt x="13835" y="244"/>
                      <a:pt x="10871" y="1137"/>
                      <a:pt x="8132" y="2066"/>
                    </a:cubicBezTo>
                    <a:cubicBezTo>
                      <a:pt x="6275" y="2697"/>
                      <a:pt x="4346" y="3435"/>
                      <a:pt x="3036" y="4923"/>
                    </a:cubicBezTo>
                    <a:cubicBezTo>
                      <a:pt x="1560" y="6590"/>
                      <a:pt x="1131" y="8864"/>
                      <a:pt x="845" y="10865"/>
                    </a:cubicBezTo>
                    <a:cubicBezTo>
                      <a:pt x="203" y="15246"/>
                      <a:pt x="0" y="19675"/>
                      <a:pt x="203" y="24104"/>
                    </a:cubicBezTo>
                    <a:cubicBezTo>
                      <a:pt x="203" y="24152"/>
                      <a:pt x="214" y="24199"/>
                      <a:pt x="203" y="24247"/>
                    </a:cubicBezTo>
                    <a:lnTo>
                      <a:pt x="929" y="24211"/>
                    </a:lnTo>
                    <a:lnTo>
                      <a:pt x="929" y="24080"/>
                    </a:lnTo>
                    <a:cubicBezTo>
                      <a:pt x="714" y="19699"/>
                      <a:pt x="929" y="15306"/>
                      <a:pt x="1548" y="10960"/>
                    </a:cubicBezTo>
                    <a:cubicBezTo>
                      <a:pt x="1822" y="9067"/>
                      <a:pt x="2238" y="6924"/>
                      <a:pt x="3572" y="5400"/>
                    </a:cubicBezTo>
                    <a:cubicBezTo>
                      <a:pt x="4775" y="4042"/>
                      <a:pt x="6596" y="3340"/>
                      <a:pt x="8358" y="2744"/>
                    </a:cubicBezTo>
                    <a:cubicBezTo>
                      <a:pt x="11049" y="1840"/>
                      <a:pt x="13966" y="959"/>
                      <a:pt x="16990" y="768"/>
                    </a:cubicBezTo>
                    <a:cubicBezTo>
                      <a:pt x="17378" y="741"/>
                      <a:pt x="17795" y="725"/>
                      <a:pt x="18237" y="725"/>
                    </a:cubicBezTo>
                    <a:cubicBezTo>
                      <a:pt x="20359" y="725"/>
                      <a:pt x="23023" y="1105"/>
                      <a:pt x="25408" y="2554"/>
                    </a:cubicBezTo>
                    <a:cubicBezTo>
                      <a:pt x="27730" y="3971"/>
                      <a:pt x="29670" y="6340"/>
                      <a:pt x="31171" y="9579"/>
                    </a:cubicBezTo>
                    <a:cubicBezTo>
                      <a:pt x="33242" y="14067"/>
                      <a:pt x="34159" y="16710"/>
                      <a:pt x="33588" y="21437"/>
                    </a:cubicBezTo>
                    <a:lnTo>
                      <a:pt x="34302" y="21521"/>
                    </a:lnTo>
                    <a:cubicBezTo>
                      <a:pt x="34897" y="16615"/>
                      <a:pt x="33957" y="13901"/>
                      <a:pt x="31814" y="9281"/>
                    </a:cubicBezTo>
                    <a:cubicBezTo>
                      <a:pt x="30266" y="5900"/>
                      <a:pt x="28230" y="3435"/>
                      <a:pt x="25777" y="1947"/>
                    </a:cubicBezTo>
                    <a:cubicBezTo>
                      <a:pt x="23246" y="398"/>
                      <a:pt x="20426" y="0"/>
                      <a:pt x="181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 rot="10800000" flipH="1">
                <a:off x="2692629" y="3245213"/>
                <a:ext cx="1227678" cy="903067"/>
              </a:xfrm>
              <a:custGeom>
                <a:avLst/>
                <a:gdLst/>
                <a:ahLst/>
                <a:cxnLst/>
                <a:rect l="l" t="t" r="r" b="b"/>
                <a:pathLst>
                  <a:path w="29492" h="21694" extrusionOk="0">
                    <a:moveTo>
                      <a:pt x="14431" y="0"/>
                    </a:moveTo>
                    <a:cubicBezTo>
                      <a:pt x="9763" y="24"/>
                      <a:pt x="5084" y="2965"/>
                      <a:pt x="2548" y="7501"/>
                    </a:cubicBezTo>
                    <a:cubicBezTo>
                      <a:pt x="798" y="10609"/>
                      <a:pt x="0" y="14442"/>
                      <a:pt x="191" y="18514"/>
                    </a:cubicBezTo>
                    <a:cubicBezTo>
                      <a:pt x="238" y="19586"/>
                      <a:pt x="357" y="20646"/>
                      <a:pt x="536" y="21693"/>
                    </a:cubicBezTo>
                    <a:lnTo>
                      <a:pt x="1238" y="21574"/>
                    </a:lnTo>
                    <a:cubicBezTo>
                      <a:pt x="381" y="16490"/>
                      <a:pt x="1060" y="11621"/>
                      <a:pt x="3167" y="7870"/>
                    </a:cubicBezTo>
                    <a:cubicBezTo>
                      <a:pt x="5584" y="3548"/>
                      <a:pt x="10013" y="738"/>
                      <a:pt x="14431" y="726"/>
                    </a:cubicBezTo>
                    <a:cubicBezTo>
                      <a:pt x="14451" y="726"/>
                      <a:pt x="14472" y="726"/>
                      <a:pt x="14493" y="726"/>
                    </a:cubicBezTo>
                    <a:cubicBezTo>
                      <a:pt x="16591" y="726"/>
                      <a:pt x="18651" y="1321"/>
                      <a:pt x="20431" y="2429"/>
                    </a:cubicBezTo>
                    <a:cubicBezTo>
                      <a:pt x="21598" y="3179"/>
                      <a:pt x="22646" y="4096"/>
                      <a:pt x="23551" y="5156"/>
                    </a:cubicBezTo>
                    <a:cubicBezTo>
                      <a:pt x="27027" y="9120"/>
                      <a:pt x="28766" y="14311"/>
                      <a:pt x="28385" y="19574"/>
                    </a:cubicBezTo>
                    <a:lnTo>
                      <a:pt x="29099" y="19622"/>
                    </a:lnTo>
                    <a:cubicBezTo>
                      <a:pt x="29492" y="14169"/>
                      <a:pt x="27694" y="8787"/>
                      <a:pt x="24098" y="4679"/>
                    </a:cubicBezTo>
                    <a:cubicBezTo>
                      <a:pt x="23146" y="3572"/>
                      <a:pt x="22051" y="2608"/>
                      <a:pt x="20824" y="1822"/>
                    </a:cubicBezTo>
                    <a:cubicBezTo>
                      <a:pt x="18907" y="631"/>
                      <a:pt x="16693" y="0"/>
                      <a:pt x="144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rot="10800000" flipH="1">
                <a:off x="2795699" y="3268025"/>
                <a:ext cx="1019541" cy="721987"/>
              </a:xfrm>
              <a:custGeom>
                <a:avLst/>
                <a:gdLst/>
                <a:ahLst/>
                <a:cxnLst/>
                <a:rect l="l" t="t" r="r" b="b"/>
                <a:pathLst>
                  <a:path w="24492" h="17344" extrusionOk="0">
                    <a:moveTo>
                      <a:pt x="14448" y="0"/>
                    </a:moveTo>
                    <a:cubicBezTo>
                      <a:pt x="12606" y="0"/>
                      <a:pt x="10536" y="456"/>
                      <a:pt x="8252" y="1365"/>
                    </a:cubicBezTo>
                    <a:cubicBezTo>
                      <a:pt x="6537" y="2056"/>
                      <a:pt x="4073" y="3187"/>
                      <a:pt x="2453" y="5211"/>
                    </a:cubicBezTo>
                    <a:cubicBezTo>
                      <a:pt x="1227" y="6723"/>
                      <a:pt x="477" y="8688"/>
                      <a:pt x="191" y="11069"/>
                    </a:cubicBezTo>
                    <a:cubicBezTo>
                      <a:pt x="36" y="12510"/>
                      <a:pt x="1" y="13950"/>
                      <a:pt x="96" y="15391"/>
                    </a:cubicBezTo>
                    <a:cubicBezTo>
                      <a:pt x="120" y="16046"/>
                      <a:pt x="167" y="16701"/>
                      <a:pt x="215" y="17344"/>
                    </a:cubicBezTo>
                    <a:lnTo>
                      <a:pt x="691" y="17308"/>
                    </a:lnTo>
                    <a:cubicBezTo>
                      <a:pt x="560" y="15284"/>
                      <a:pt x="417" y="13176"/>
                      <a:pt x="667" y="11129"/>
                    </a:cubicBezTo>
                    <a:cubicBezTo>
                      <a:pt x="941" y="8843"/>
                      <a:pt x="1668" y="6949"/>
                      <a:pt x="2834" y="5509"/>
                    </a:cubicBezTo>
                    <a:cubicBezTo>
                      <a:pt x="4382" y="3580"/>
                      <a:pt x="6763" y="2473"/>
                      <a:pt x="8430" y="1818"/>
                    </a:cubicBezTo>
                    <a:cubicBezTo>
                      <a:pt x="10655" y="930"/>
                      <a:pt x="12663" y="485"/>
                      <a:pt x="14441" y="485"/>
                    </a:cubicBezTo>
                    <a:cubicBezTo>
                      <a:pt x="15785" y="485"/>
                      <a:pt x="16998" y="739"/>
                      <a:pt x="18074" y="1246"/>
                    </a:cubicBezTo>
                    <a:cubicBezTo>
                      <a:pt x="20289" y="2282"/>
                      <a:pt x="22075" y="4544"/>
                      <a:pt x="22980" y="7450"/>
                    </a:cubicBezTo>
                    <a:cubicBezTo>
                      <a:pt x="23801" y="10093"/>
                      <a:pt x="23885" y="12915"/>
                      <a:pt x="23956" y="15653"/>
                    </a:cubicBezTo>
                    <a:cubicBezTo>
                      <a:pt x="23956" y="15724"/>
                      <a:pt x="23992" y="15796"/>
                      <a:pt x="24051" y="15855"/>
                    </a:cubicBezTo>
                    <a:cubicBezTo>
                      <a:pt x="24027" y="15820"/>
                      <a:pt x="24016" y="15784"/>
                      <a:pt x="24016" y="15748"/>
                    </a:cubicBezTo>
                    <a:lnTo>
                      <a:pt x="24492" y="15724"/>
                    </a:lnTo>
                    <a:cubicBezTo>
                      <a:pt x="24492" y="15665"/>
                      <a:pt x="24468" y="15605"/>
                      <a:pt x="24432" y="15558"/>
                    </a:cubicBezTo>
                    <a:cubicBezTo>
                      <a:pt x="24361" y="12819"/>
                      <a:pt x="24278" y="9986"/>
                      <a:pt x="23444" y="7307"/>
                    </a:cubicBezTo>
                    <a:cubicBezTo>
                      <a:pt x="22492" y="4271"/>
                      <a:pt x="20610" y="1901"/>
                      <a:pt x="18277" y="806"/>
                    </a:cubicBezTo>
                    <a:cubicBezTo>
                      <a:pt x="17140" y="268"/>
                      <a:pt x="15861" y="0"/>
                      <a:pt x="144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 rot="10800000" flipH="1">
                <a:off x="2859639" y="3295291"/>
                <a:ext cx="897614" cy="556893"/>
              </a:xfrm>
              <a:custGeom>
                <a:avLst/>
                <a:gdLst/>
                <a:ahLst/>
                <a:cxnLst/>
                <a:rect l="l" t="t" r="r" b="b"/>
                <a:pathLst>
                  <a:path w="21563" h="13378" extrusionOk="0">
                    <a:moveTo>
                      <a:pt x="13318" y="1"/>
                    </a:moveTo>
                    <a:cubicBezTo>
                      <a:pt x="12595" y="1"/>
                      <a:pt x="11900" y="42"/>
                      <a:pt x="11276" y="79"/>
                    </a:cubicBezTo>
                    <a:cubicBezTo>
                      <a:pt x="9657" y="174"/>
                      <a:pt x="7978" y="269"/>
                      <a:pt x="6359" y="686"/>
                    </a:cubicBezTo>
                    <a:cubicBezTo>
                      <a:pt x="4537" y="1162"/>
                      <a:pt x="3037" y="2019"/>
                      <a:pt x="2025" y="3162"/>
                    </a:cubicBezTo>
                    <a:cubicBezTo>
                      <a:pt x="655" y="4710"/>
                      <a:pt x="215" y="6698"/>
                      <a:pt x="84" y="8103"/>
                    </a:cubicBezTo>
                    <a:cubicBezTo>
                      <a:pt x="12" y="8865"/>
                      <a:pt x="1" y="9651"/>
                      <a:pt x="36" y="10425"/>
                    </a:cubicBezTo>
                    <a:cubicBezTo>
                      <a:pt x="84" y="11425"/>
                      <a:pt x="203" y="12401"/>
                      <a:pt x="298" y="13378"/>
                    </a:cubicBezTo>
                    <a:lnTo>
                      <a:pt x="774" y="13318"/>
                    </a:lnTo>
                    <a:cubicBezTo>
                      <a:pt x="584" y="11616"/>
                      <a:pt x="382" y="9865"/>
                      <a:pt x="548" y="8139"/>
                    </a:cubicBezTo>
                    <a:cubicBezTo>
                      <a:pt x="679" y="6806"/>
                      <a:pt x="1096" y="4924"/>
                      <a:pt x="2382" y="3472"/>
                    </a:cubicBezTo>
                    <a:cubicBezTo>
                      <a:pt x="3322" y="2412"/>
                      <a:pt x="4739" y="1591"/>
                      <a:pt x="6478" y="1150"/>
                    </a:cubicBezTo>
                    <a:cubicBezTo>
                      <a:pt x="8037" y="745"/>
                      <a:pt x="9704" y="650"/>
                      <a:pt x="11300" y="555"/>
                    </a:cubicBezTo>
                    <a:cubicBezTo>
                      <a:pt x="11997" y="515"/>
                      <a:pt x="12673" y="484"/>
                      <a:pt x="13323" y="484"/>
                    </a:cubicBezTo>
                    <a:cubicBezTo>
                      <a:pt x="15027" y="484"/>
                      <a:pt x="16559" y="699"/>
                      <a:pt x="17860" y="1543"/>
                    </a:cubicBezTo>
                    <a:cubicBezTo>
                      <a:pt x="19336" y="2495"/>
                      <a:pt x="20384" y="4281"/>
                      <a:pt x="20741" y="6436"/>
                    </a:cubicBezTo>
                    <a:cubicBezTo>
                      <a:pt x="21063" y="8413"/>
                      <a:pt x="20837" y="10437"/>
                      <a:pt x="20622" y="12401"/>
                    </a:cubicBezTo>
                    <a:lnTo>
                      <a:pt x="21098" y="12461"/>
                    </a:lnTo>
                    <a:cubicBezTo>
                      <a:pt x="21325" y="10461"/>
                      <a:pt x="21563" y="8401"/>
                      <a:pt x="21218" y="6365"/>
                    </a:cubicBezTo>
                    <a:cubicBezTo>
                      <a:pt x="20837" y="4067"/>
                      <a:pt x="19717" y="2162"/>
                      <a:pt x="18122" y="1138"/>
                    </a:cubicBezTo>
                    <a:cubicBezTo>
                      <a:pt x="16698" y="208"/>
                      <a:pt x="14937" y="1"/>
                      <a:pt x="133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 rot="10800000" flipH="1">
                <a:off x="2967704" y="3311151"/>
                <a:ext cx="666664" cy="450743"/>
              </a:xfrm>
              <a:custGeom>
                <a:avLst/>
                <a:gdLst/>
                <a:ahLst/>
                <a:cxnLst/>
                <a:rect l="l" t="t" r="r" b="b"/>
                <a:pathLst>
                  <a:path w="16015" h="10828" extrusionOk="0">
                    <a:moveTo>
                      <a:pt x="8357" y="1"/>
                    </a:moveTo>
                    <a:cubicBezTo>
                      <a:pt x="7106" y="1"/>
                      <a:pt x="5829" y="200"/>
                      <a:pt x="4632" y="422"/>
                    </a:cubicBezTo>
                    <a:cubicBezTo>
                      <a:pt x="3548" y="624"/>
                      <a:pt x="2500" y="862"/>
                      <a:pt x="1774" y="1600"/>
                    </a:cubicBezTo>
                    <a:cubicBezTo>
                      <a:pt x="1119" y="2255"/>
                      <a:pt x="857" y="3184"/>
                      <a:pt x="667" y="4089"/>
                    </a:cubicBezTo>
                    <a:cubicBezTo>
                      <a:pt x="191" y="6303"/>
                      <a:pt x="0" y="8566"/>
                      <a:pt x="72" y="10828"/>
                    </a:cubicBezTo>
                    <a:lnTo>
                      <a:pt x="560" y="10804"/>
                    </a:lnTo>
                    <a:cubicBezTo>
                      <a:pt x="476" y="8577"/>
                      <a:pt x="667" y="6363"/>
                      <a:pt x="1131" y="4184"/>
                    </a:cubicBezTo>
                    <a:cubicBezTo>
                      <a:pt x="1298" y="3410"/>
                      <a:pt x="1512" y="2529"/>
                      <a:pt x="2108" y="1934"/>
                    </a:cubicBezTo>
                    <a:cubicBezTo>
                      <a:pt x="2750" y="1291"/>
                      <a:pt x="3703" y="1077"/>
                      <a:pt x="4715" y="886"/>
                    </a:cubicBezTo>
                    <a:cubicBezTo>
                      <a:pt x="5891" y="673"/>
                      <a:pt x="7143" y="476"/>
                      <a:pt x="8360" y="476"/>
                    </a:cubicBezTo>
                    <a:cubicBezTo>
                      <a:pt x="9657" y="476"/>
                      <a:pt x="10915" y="699"/>
                      <a:pt x="12002" y="1362"/>
                    </a:cubicBezTo>
                    <a:cubicBezTo>
                      <a:pt x="13276" y="2148"/>
                      <a:pt x="14288" y="3565"/>
                      <a:pt x="14835" y="5363"/>
                    </a:cubicBezTo>
                    <a:cubicBezTo>
                      <a:pt x="15347" y="6994"/>
                      <a:pt x="15443" y="8744"/>
                      <a:pt x="15538" y="10435"/>
                    </a:cubicBezTo>
                    <a:lnTo>
                      <a:pt x="16014" y="10411"/>
                    </a:lnTo>
                    <a:cubicBezTo>
                      <a:pt x="15919" y="8697"/>
                      <a:pt x="15824" y="6911"/>
                      <a:pt x="15300" y="5220"/>
                    </a:cubicBezTo>
                    <a:cubicBezTo>
                      <a:pt x="14716" y="3315"/>
                      <a:pt x="13633" y="1803"/>
                      <a:pt x="12252" y="958"/>
                    </a:cubicBezTo>
                    <a:cubicBezTo>
                      <a:pt x="11074" y="241"/>
                      <a:pt x="9731" y="1"/>
                      <a:pt x="8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 rot="10800000" flipH="1">
                <a:off x="3063822" y="3315606"/>
                <a:ext cx="511560" cy="385429"/>
              </a:xfrm>
              <a:custGeom>
                <a:avLst/>
                <a:gdLst/>
                <a:ahLst/>
                <a:cxnLst/>
                <a:rect l="l" t="t" r="r" b="b"/>
                <a:pathLst>
                  <a:path w="12289" h="9259" extrusionOk="0">
                    <a:moveTo>
                      <a:pt x="6139" y="0"/>
                    </a:moveTo>
                    <a:cubicBezTo>
                      <a:pt x="5083" y="0"/>
                      <a:pt x="3989" y="389"/>
                      <a:pt x="3085" y="1115"/>
                    </a:cubicBezTo>
                    <a:cubicBezTo>
                      <a:pt x="2037" y="1972"/>
                      <a:pt x="1215" y="3258"/>
                      <a:pt x="727" y="4841"/>
                    </a:cubicBezTo>
                    <a:cubicBezTo>
                      <a:pt x="299" y="6246"/>
                      <a:pt x="156" y="7711"/>
                      <a:pt x="1" y="9140"/>
                    </a:cubicBezTo>
                    <a:lnTo>
                      <a:pt x="477" y="9187"/>
                    </a:lnTo>
                    <a:cubicBezTo>
                      <a:pt x="620" y="7782"/>
                      <a:pt x="763" y="6330"/>
                      <a:pt x="1192" y="4972"/>
                    </a:cubicBezTo>
                    <a:cubicBezTo>
                      <a:pt x="1644" y="3484"/>
                      <a:pt x="2406" y="2282"/>
                      <a:pt x="3382" y="1496"/>
                    </a:cubicBezTo>
                    <a:cubicBezTo>
                      <a:pt x="4203" y="837"/>
                      <a:pt x="5190" y="486"/>
                      <a:pt x="6132" y="486"/>
                    </a:cubicBezTo>
                    <a:cubicBezTo>
                      <a:pt x="6500" y="486"/>
                      <a:pt x="6862" y="540"/>
                      <a:pt x="7204" y="650"/>
                    </a:cubicBezTo>
                    <a:cubicBezTo>
                      <a:pt x="8252" y="984"/>
                      <a:pt x="8978" y="1770"/>
                      <a:pt x="9395" y="2365"/>
                    </a:cubicBezTo>
                    <a:cubicBezTo>
                      <a:pt x="9978" y="3186"/>
                      <a:pt x="10359" y="4163"/>
                      <a:pt x="10657" y="4996"/>
                    </a:cubicBezTo>
                    <a:cubicBezTo>
                      <a:pt x="11145" y="6377"/>
                      <a:pt x="11526" y="7806"/>
                      <a:pt x="11812" y="9259"/>
                    </a:cubicBezTo>
                    <a:lnTo>
                      <a:pt x="12288" y="9163"/>
                    </a:lnTo>
                    <a:cubicBezTo>
                      <a:pt x="12002" y="7699"/>
                      <a:pt x="11610" y="6246"/>
                      <a:pt x="11109" y="4830"/>
                    </a:cubicBezTo>
                    <a:cubicBezTo>
                      <a:pt x="10800" y="3960"/>
                      <a:pt x="10407" y="2960"/>
                      <a:pt x="9788" y="2091"/>
                    </a:cubicBezTo>
                    <a:cubicBezTo>
                      <a:pt x="9324" y="1436"/>
                      <a:pt x="8526" y="567"/>
                      <a:pt x="7359" y="186"/>
                    </a:cubicBezTo>
                    <a:cubicBezTo>
                      <a:pt x="6968" y="61"/>
                      <a:pt x="6556" y="0"/>
                      <a:pt x="61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 rot="10800000" flipH="1">
                <a:off x="3147618" y="3339375"/>
                <a:ext cx="361826" cy="255676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6142" extrusionOk="0">
                    <a:moveTo>
                      <a:pt x="5026" y="1"/>
                    </a:moveTo>
                    <a:cubicBezTo>
                      <a:pt x="4415" y="1"/>
                      <a:pt x="3846" y="187"/>
                      <a:pt x="3429" y="379"/>
                    </a:cubicBezTo>
                    <a:cubicBezTo>
                      <a:pt x="1357" y="1319"/>
                      <a:pt x="0" y="3593"/>
                      <a:pt x="107" y="5855"/>
                    </a:cubicBezTo>
                    <a:cubicBezTo>
                      <a:pt x="107" y="5951"/>
                      <a:pt x="131" y="6046"/>
                      <a:pt x="131" y="6141"/>
                    </a:cubicBezTo>
                    <a:lnTo>
                      <a:pt x="619" y="6082"/>
                    </a:lnTo>
                    <a:cubicBezTo>
                      <a:pt x="429" y="3867"/>
                      <a:pt x="1631" y="1772"/>
                      <a:pt x="3632" y="819"/>
                    </a:cubicBezTo>
                    <a:cubicBezTo>
                      <a:pt x="4002" y="651"/>
                      <a:pt x="4497" y="482"/>
                      <a:pt x="5021" y="482"/>
                    </a:cubicBezTo>
                    <a:cubicBezTo>
                      <a:pt x="5238" y="482"/>
                      <a:pt x="5460" y="511"/>
                      <a:pt x="5679" y="581"/>
                    </a:cubicBezTo>
                    <a:cubicBezTo>
                      <a:pt x="6477" y="831"/>
                      <a:pt x="7013" y="1581"/>
                      <a:pt x="7334" y="2164"/>
                    </a:cubicBezTo>
                    <a:cubicBezTo>
                      <a:pt x="7930" y="3296"/>
                      <a:pt x="8204" y="4569"/>
                      <a:pt x="8108" y="5832"/>
                    </a:cubicBezTo>
                    <a:lnTo>
                      <a:pt x="8596" y="5867"/>
                    </a:lnTo>
                    <a:cubicBezTo>
                      <a:pt x="8692" y="4510"/>
                      <a:pt x="8394" y="3141"/>
                      <a:pt x="7751" y="1938"/>
                    </a:cubicBezTo>
                    <a:cubicBezTo>
                      <a:pt x="7239" y="998"/>
                      <a:pt x="6560" y="367"/>
                      <a:pt x="5822" y="117"/>
                    </a:cubicBezTo>
                    <a:cubicBezTo>
                      <a:pt x="5555" y="35"/>
                      <a:pt x="5287" y="1"/>
                      <a:pt x="50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 rot="10800000" flipH="1">
                <a:off x="3182293" y="3334921"/>
                <a:ext cx="237943" cy="151399"/>
              </a:xfrm>
              <a:custGeom>
                <a:avLst/>
                <a:gdLst/>
                <a:ahLst/>
                <a:cxnLst/>
                <a:rect l="l" t="t" r="r" b="b"/>
                <a:pathLst>
                  <a:path w="5716" h="3637" extrusionOk="0">
                    <a:moveTo>
                      <a:pt x="3333" y="0"/>
                    </a:moveTo>
                    <a:cubicBezTo>
                      <a:pt x="3294" y="0"/>
                      <a:pt x="3254" y="2"/>
                      <a:pt x="3215" y="5"/>
                    </a:cubicBezTo>
                    <a:cubicBezTo>
                      <a:pt x="2751" y="53"/>
                      <a:pt x="2310" y="255"/>
                      <a:pt x="1965" y="600"/>
                    </a:cubicBezTo>
                    <a:cubicBezTo>
                      <a:pt x="1656" y="898"/>
                      <a:pt x="1394" y="1243"/>
                      <a:pt x="1167" y="1612"/>
                    </a:cubicBezTo>
                    <a:lnTo>
                      <a:pt x="1" y="3374"/>
                    </a:lnTo>
                    <a:lnTo>
                      <a:pt x="405" y="3636"/>
                    </a:lnTo>
                    <a:lnTo>
                      <a:pt x="1572" y="1874"/>
                    </a:lnTo>
                    <a:cubicBezTo>
                      <a:pt x="1775" y="1529"/>
                      <a:pt x="2025" y="1219"/>
                      <a:pt x="2310" y="934"/>
                    </a:cubicBezTo>
                    <a:cubicBezTo>
                      <a:pt x="2560" y="672"/>
                      <a:pt x="2894" y="517"/>
                      <a:pt x="3263" y="469"/>
                    </a:cubicBezTo>
                    <a:cubicBezTo>
                      <a:pt x="3287" y="468"/>
                      <a:pt x="3311" y="467"/>
                      <a:pt x="3335" y="467"/>
                    </a:cubicBezTo>
                    <a:cubicBezTo>
                      <a:pt x="3842" y="467"/>
                      <a:pt x="4299" y="819"/>
                      <a:pt x="4561" y="1160"/>
                    </a:cubicBezTo>
                    <a:cubicBezTo>
                      <a:pt x="4894" y="1600"/>
                      <a:pt x="5085" y="2160"/>
                      <a:pt x="5275" y="2684"/>
                    </a:cubicBezTo>
                    <a:lnTo>
                      <a:pt x="5716" y="2541"/>
                    </a:lnTo>
                    <a:cubicBezTo>
                      <a:pt x="5525" y="1993"/>
                      <a:pt x="5323" y="1386"/>
                      <a:pt x="4930" y="874"/>
                    </a:cubicBezTo>
                    <a:cubicBezTo>
                      <a:pt x="4506" y="327"/>
                      <a:pt x="3915" y="0"/>
                      <a:pt x="3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 rot="10800000" flipH="1">
                <a:off x="3251187" y="3307155"/>
                <a:ext cx="137829" cy="109772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2637" extrusionOk="0">
                    <a:moveTo>
                      <a:pt x="1895" y="1"/>
                    </a:moveTo>
                    <a:cubicBezTo>
                      <a:pt x="1323" y="1"/>
                      <a:pt x="754" y="361"/>
                      <a:pt x="429" y="922"/>
                    </a:cubicBezTo>
                    <a:cubicBezTo>
                      <a:pt x="96" y="1481"/>
                      <a:pt x="24" y="2124"/>
                      <a:pt x="1" y="2612"/>
                    </a:cubicBezTo>
                    <a:lnTo>
                      <a:pt x="477" y="2636"/>
                    </a:lnTo>
                    <a:cubicBezTo>
                      <a:pt x="501" y="1981"/>
                      <a:pt x="620" y="1529"/>
                      <a:pt x="834" y="1160"/>
                    </a:cubicBezTo>
                    <a:cubicBezTo>
                      <a:pt x="1038" y="819"/>
                      <a:pt x="1437" y="479"/>
                      <a:pt x="1897" y="479"/>
                    </a:cubicBezTo>
                    <a:cubicBezTo>
                      <a:pt x="1920" y="479"/>
                      <a:pt x="1942" y="479"/>
                      <a:pt x="1965" y="481"/>
                    </a:cubicBezTo>
                    <a:cubicBezTo>
                      <a:pt x="2191" y="505"/>
                      <a:pt x="2417" y="624"/>
                      <a:pt x="2560" y="814"/>
                    </a:cubicBezTo>
                    <a:cubicBezTo>
                      <a:pt x="2668" y="945"/>
                      <a:pt x="2715" y="1124"/>
                      <a:pt x="2691" y="1303"/>
                    </a:cubicBezTo>
                    <a:cubicBezTo>
                      <a:pt x="2668" y="1517"/>
                      <a:pt x="2691" y="1743"/>
                      <a:pt x="2763" y="1945"/>
                    </a:cubicBezTo>
                    <a:cubicBezTo>
                      <a:pt x="2798" y="2041"/>
                      <a:pt x="2822" y="2148"/>
                      <a:pt x="2834" y="2267"/>
                    </a:cubicBezTo>
                    <a:lnTo>
                      <a:pt x="3310" y="2243"/>
                    </a:lnTo>
                    <a:cubicBezTo>
                      <a:pt x="3299" y="2088"/>
                      <a:pt x="3263" y="1945"/>
                      <a:pt x="3227" y="1814"/>
                    </a:cubicBezTo>
                    <a:cubicBezTo>
                      <a:pt x="3168" y="1684"/>
                      <a:pt x="3156" y="1541"/>
                      <a:pt x="3168" y="1398"/>
                    </a:cubicBezTo>
                    <a:cubicBezTo>
                      <a:pt x="3215" y="1088"/>
                      <a:pt x="3132" y="767"/>
                      <a:pt x="2941" y="517"/>
                    </a:cubicBezTo>
                    <a:cubicBezTo>
                      <a:pt x="2715" y="219"/>
                      <a:pt x="2370" y="29"/>
                      <a:pt x="2001" y="5"/>
                    </a:cubicBezTo>
                    <a:cubicBezTo>
                      <a:pt x="1966" y="2"/>
                      <a:pt x="1930" y="1"/>
                      <a:pt x="18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" name="Google Shape;51;p3"/>
            <p:cNvGrpSpPr/>
            <p:nvPr/>
          </p:nvGrpSpPr>
          <p:grpSpPr>
            <a:xfrm>
              <a:off x="-277050" y="906938"/>
              <a:ext cx="776083" cy="753982"/>
              <a:chOff x="789750" y="525938"/>
              <a:chExt cx="776083" cy="753982"/>
            </a:xfrm>
          </p:grpSpPr>
          <p:sp>
            <p:nvSpPr>
              <p:cNvPr id="52" name="Google Shape;52;p3"/>
              <p:cNvSpPr/>
              <p:nvPr/>
            </p:nvSpPr>
            <p:spPr>
              <a:xfrm rot="-5400000">
                <a:off x="741124" y="574564"/>
                <a:ext cx="477197" cy="379946"/>
              </a:xfrm>
              <a:custGeom>
                <a:avLst/>
                <a:gdLst/>
                <a:ahLst/>
                <a:cxnLst/>
                <a:rect l="l" t="t" r="r" b="b"/>
                <a:pathLst>
                  <a:path w="14431" h="11490" extrusionOk="0">
                    <a:moveTo>
                      <a:pt x="5905" y="0"/>
                    </a:moveTo>
                    <a:cubicBezTo>
                      <a:pt x="5237" y="0"/>
                      <a:pt x="4641" y="245"/>
                      <a:pt x="4239" y="908"/>
                    </a:cubicBezTo>
                    <a:cubicBezTo>
                      <a:pt x="1060" y="3468"/>
                      <a:pt x="1" y="5944"/>
                      <a:pt x="3108" y="8790"/>
                    </a:cubicBezTo>
                    <a:cubicBezTo>
                      <a:pt x="4388" y="9966"/>
                      <a:pt x="5593" y="11489"/>
                      <a:pt x="7269" y="11489"/>
                    </a:cubicBezTo>
                    <a:cubicBezTo>
                      <a:pt x="7698" y="11489"/>
                      <a:pt x="8157" y="11390"/>
                      <a:pt x="8656" y="11159"/>
                    </a:cubicBezTo>
                    <a:cubicBezTo>
                      <a:pt x="10252" y="10433"/>
                      <a:pt x="13157" y="7802"/>
                      <a:pt x="13669" y="6147"/>
                    </a:cubicBezTo>
                    <a:cubicBezTo>
                      <a:pt x="14431" y="3694"/>
                      <a:pt x="11728" y="2670"/>
                      <a:pt x="10097" y="1706"/>
                    </a:cubicBezTo>
                    <a:cubicBezTo>
                      <a:pt x="9197" y="1182"/>
                      <a:pt x="7375" y="0"/>
                      <a:pt x="59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-5400000">
                <a:off x="1052531" y="1091254"/>
                <a:ext cx="206738" cy="170595"/>
              </a:xfrm>
              <a:custGeom>
                <a:avLst/>
                <a:gdLst/>
                <a:ahLst/>
                <a:cxnLst/>
                <a:rect l="l" t="t" r="r" b="b"/>
                <a:pathLst>
                  <a:path w="6252" h="5159" extrusionOk="0">
                    <a:moveTo>
                      <a:pt x="2536" y="0"/>
                    </a:moveTo>
                    <a:cubicBezTo>
                      <a:pt x="2190" y="0"/>
                      <a:pt x="1847" y="118"/>
                      <a:pt x="1513" y="440"/>
                    </a:cubicBezTo>
                    <a:cubicBezTo>
                      <a:pt x="905" y="1035"/>
                      <a:pt x="0" y="2678"/>
                      <a:pt x="36" y="3512"/>
                    </a:cubicBezTo>
                    <a:cubicBezTo>
                      <a:pt x="84" y="4750"/>
                      <a:pt x="1465" y="4774"/>
                      <a:pt x="2370" y="4952"/>
                    </a:cubicBezTo>
                    <a:cubicBezTo>
                      <a:pt x="2704" y="5020"/>
                      <a:pt x="3293" y="5159"/>
                      <a:pt x="3844" y="5159"/>
                    </a:cubicBezTo>
                    <a:cubicBezTo>
                      <a:pt x="4449" y="5159"/>
                      <a:pt x="5007" y="4992"/>
                      <a:pt x="5132" y="4381"/>
                    </a:cubicBezTo>
                    <a:cubicBezTo>
                      <a:pt x="6168" y="2726"/>
                      <a:pt x="6251" y="1428"/>
                      <a:pt x="4394" y="630"/>
                    </a:cubicBezTo>
                    <a:cubicBezTo>
                      <a:pt x="3777" y="371"/>
                      <a:pt x="3150" y="0"/>
                      <a:pt x="25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 rot="-5400000">
                <a:off x="1361608" y="646926"/>
                <a:ext cx="223669" cy="184781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5588" extrusionOk="0">
                    <a:moveTo>
                      <a:pt x="2737" y="0"/>
                    </a:moveTo>
                    <a:cubicBezTo>
                      <a:pt x="2359" y="0"/>
                      <a:pt x="1984" y="130"/>
                      <a:pt x="1620" y="482"/>
                    </a:cubicBezTo>
                    <a:cubicBezTo>
                      <a:pt x="977" y="1125"/>
                      <a:pt x="0" y="2910"/>
                      <a:pt x="36" y="3803"/>
                    </a:cubicBezTo>
                    <a:cubicBezTo>
                      <a:pt x="84" y="5149"/>
                      <a:pt x="1584" y="5173"/>
                      <a:pt x="2548" y="5363"/>
                    </a:cubicBezTo>
                    <a:cubicBezTo>
                      <a:pt x="2918" y="5437"/>
                      <a:pt x="3563" y="5587"/>
                      <a:pt x="4164" y="5587"/>
                    </a:cubicBezTo>
                    <a:cubicBezTo>
                      <a:pt x="4820" y="5587"/>
                      <a:pt x="5424" y="5408"/>
                      <a:pt x="5561" y="4756"/>
                    </a:cubicBezTo>
                    <a:cubicBezTo>
                      <a:pt x="6668" y="2958"/>
                      <a:pt x="6763" y="1553"/>
                      <a:pt x="4751" y="696"/>
                    </a:cubicBezTo>
                    <a:cubicBezTo>
                      <a:pt x="4089" y="407"/>
                      <a:pt x="3407" y="0"/>
                      <a:pt x="27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" name="Google Shape;55;p3"/>
            <p:cNvSpPr/>
            <p:nvPr/>
          </p:nvSpPr>
          <p:spPr>
            <a:xfrm rot="10121334" flipH="1">
              <a:off x="-140008" y="2287532"/>
              <a:ext cx="2179158" cy="3801059"/>
            </a:xfrm>
            <a:custGeom>
              <a:avLst/>
              <a:gdLst/>
              <a:ahLst/>
              <a:cxnLst/>
              <a:rect l="l" t="t" r="r" b="b"/>
              <a:pathLst>
                <a:path w="89934" h="179868" extrusionOk="0">
                  <a:moveTo>
                    <a:pt x="0" y="179868"/>
                  </a:moveTo>
                  <a:cubicBezTo>
                    <a:pt x="16195" y="175818"/>
                    <a:pt x="31541" y="159951"/>
                    <a:pt x="34443" y="143512"/>
                  </a:cubicBezTo>
                  <a:cubicBezTo>
                    <a:pt x="37843" y="124249"/>
                    <a:pt x="26246" y="102591"/>
                    <a:pt x="34443" y="84831"/>
                  </a:cubicBezTo>
                  <a:cubicBezTo>
                    <a:pt x="41092" y="70425"/>
                    <a:pt x="63905" y="71014"/>
                    <a:pt x="74626" y="59318"/>
                  </a:cubicBezTo>
                  <a:cubicBezTo>
                    <a:pt x="83644" y="49480"/>
                    <a:pt x="89934" y="35669"/>
                    <a:pt x="89934" y="22324"/>
                  </a:cubicBezTo>
                  <a:cubicBezTo>
                    <a:pt x="89934" y="14228"/>
                    <a:pt x="83555" y="7442"/>
                    <a:pt x="80367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" name="Google Shape;56;p3"/>
            <p:cNvSpPr/>
            <p:nvPr/>
          </p:nvSpPr>
          <p:spPr>
            <a:xfrm rot="-839465" flipH="1">
              <a:off x="6037637" y="-967693"/>
              <a:ext cx="4205240" cy="3014795"/>
            </a:xfrm>
            <a:custGeom>
              <a:avLst/>
              <a:gdLst/>
              <a:ahLst/>
              <a:cxnLst/>
              <a:rect l="l" t="t" r="r" b="b"/>
              <a:pathLst>
                <a:path w="59413" h="42594" extrusionOk="0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" name="Google Shape;57;p3"/>
            <p:cNvGrpSpPr/>
            <p:nvPr/>
          </p:nvGrpSpPr>
          <p:grpSpPr>
            <a:xfrm>
              <a:off x="7921455" y="480500"/>
              <a:ext cx="1540913" cy="481201"/>
              <a:chOff x="7921455" y="3606075"/>
              <a:chExt cx="1540913" cy="481201"/>
            </a:xfrm>
          </p:grpSpPr>
          <p:sp>
            <p:nvSpPr>
              <p:cNvPr id="58" name="Google Shape;58;p3"/>
              <p:cNvSpPr/>
              <p:nvPr/>
            </p:nvSpPr>
            <p:spPr>
              <a:xfrm>
                <a:off x="8682083" y="4059734"/>
                <a:ext cx="757215" cy="27542"/>
              </a:xfrm>
              <a:custGeom>
                <a:avLst/>
                <a:gdLst/>
                <a:ahLst/>
                <a:cxnLst/>
                <a:rect l="l" t="t" r="r" b="b"/>
                <a:pathLst>
                  <a:path w="20730" h="754" extrusionOk="0">
                    <a:moveTo>
                      <a:pt x="452" y="1"/>
                    </a:moveTo>
                    <a:cubicBezTo>
                      <a:pt x="361" y="1"/>
                      <a:pt x="270" y="6"/>
                      <a:pt x="179" y="22"/>
                    </a:cubicBezTo>
                    <a:cubicBezTo>
                      <a:pt x="1" y="94"/>
                      <a:pt x="25" y="355"/>
                      <a:pt x="215" y="391"/>
                    </a:cubicBezTo>
                    <a:cubicBezTo>
                      <a:pt x="1668" y="570"/>
                      <a:pt x="3120" y="582"/>
                      <a:pt x="4573" y="653"/>
                    </a:cubicBezTo>
                    <a:cubicBezTo>
                      <a:pt x="5371" y="653"/>
                      <a:pt x="6168" y="701"/>
                      <a:pt x="6966" y="701"/>
                    </a:cubicBezTo>
                    <a:cubicBezTo>
                      <a:pt x="7919" y="713"/>
                      <a:pt x="8871" y="748"/>
                      <a:pt x="9835" y="748"/>
                    </a:cubicBezTo>
                    <a:cubicBezTo>
                      <a:pt x="10522" y="752"/>
                      <a:pt x="11207" y="754"/>
                      <a:pt x="11892" y="754"/>
                    </a:cubicBezTo>
                    <a:cubicBezTo>
                      <a:pt x="13262" y="754"/>
                      <a:pt x="14630" y="748"/>
                      <a:pt x="16003" y="748"/>
                    </a:cubicBezTo>
                    <a:cubicBezTo>
                      <a:pt x="16717" y="736"/>
                      <a:pt x="17432" y="748"/>
                      <a:pt x="18146" y="713"/>
                    </a:cubicBezTo>
                    <a:cubicBezTo>
                      <a:pt x="18765" y="689"/>
                      <a:pt x="19384" y="665"/>
                      <a:pt x="20003" y="617"/>
                    </a:cubicBezTo>
                    <a:cubicBezTo>
                      <a:pt x="20206" y="617"/>
                      <a:pt x="20408" y="570"/>
                      <a:pt x="20599" y="510"/>
                    </a:cubicBezTo>
                    <a:cubicBezTo>
                      <a:pt x="20730" y="463"/>
                      <a:pt x="20718" y="236"/>
                      <a:pt x="20563" y="236"/>
                    </a:cubicBezTo>
                    <a:cubicBezTo>
                      <a:pt x="20253" y="236"/>
                      <a:pt x="19944" y="236"/>
                      <a:pt x="19634" y="225"/>
                    </a:cubicBezTo>
                    <a:cubicBezTo>
                      <a:pt x="19278" y="204"/>
                      <a:pt x="18920" y="199"/>
                      <a:pt x="18561" y="199"/>
                    </a:cubicBezTo>
                    <a:cubicBezTo>
                      <a:pt x="18224" y="199"/>
                      <a:pt x="17885" y="203"/>
                      <a:pt x="17547" y="203"/>
                    </a:cubicBezTo>
                    <a:cubicBezTo>
                      <a:pt x="17413" y="203"/>
                      <a:pt x="17280" y="203"/>
                      <a:pt x="17146" y="201"/>
                    </a:cubicBezTo>
                    <a:cubicBezTo>
                      <a:pt x="15169" y="189"/>
                      <a:pt x="13193" y="189"/>
                      <a:pt x="11217" y="189"/>
                    </a:cubicBezTo>
                    <a:cubicBezTo>
                      <a:pt x="10812" y="192"/>
                      <a:pt x="10406" y="193"/>
                      <a:pt x="10000" y="193"/>
                    </a:cubicBezTo>
                    <a:cubicBezTo>
                      <a:pt x="8782" y="193"/>
                      <a:pt x="7558" y="180"/>
                      <a:pt x="6335" y="153"/>
                    </a:cubicBezTo>
                    <a:cubicBezTo>
                      <a:pt x="5525" y="141"/>
                      <a:pt x="4716" y="141"/>
                      <a:pt x="3894" y="105"/>
                    </a:cubicBezTo>
                    <a:cubicBezTo>
                      <a:pt x="3814" y="107"/>
                      <a:pt x="3733" y="107"/>
                      <a:pt x="3653" y="107"/>
                    </a:cubicBezTo>
                    <a:cubicBezTo>
                      <a:pt x="2840" y="107"/>
                      <a:pt x="2028" y="57"/>
                      <a:pt x="1215" y="46"/>
                    </a:cubicBezTo>
                    <a:cubicBezTo>
                      <a:pt x="961" y="46"/>
                      <a:pt x="706" y="1"/>
                      <a:pt x="4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8269808" y="3971376"/>
                <a:ext cx="1182980" cy="47705"/>
              </a:xfrm>
              <a:custGeom>
                <a:avLst/>
                <a:gdLst/>
                <a:ahLst/>
                <a:cxnLst/>
                <a:rect l="l" t="t" r="r" b="b"/>
                <a:pathLst>
                  <a:path w="32386" h="1306" extrusionOk="0">
                    <a:moveTo>
                      <a:pt x="27075" y="11"/>
                    </a:moveTo>
                    <a:cubicBezTo>
                      <a:pt x="26687" y="11"/>
                      <a:pt x="26298" y="12"/>
                      <a:pt x="25909" y="12"/>
                    </a:cubicBezTo>
                    <a:cubicBezTo>
                      <a:pt x="25206" y="24"/>
                      <a:pt x="24504" y="0"/>
                      <a:pt x="23801" y="48"/>
                    </a:cubicBezTo>
                    <a:cubicBezTo>
                      <a:pt x="23289" y="60"/>
                      <a:pt x="22777" y="60"/>
                      <a:pt x="22277" y="72"/>
                    </a:cubicBezTo>
                    <a:cubicBezTo>
                      <a:pt x="22233" y="71"/>
                      <a:pt x="22188" y="70"/>
                      <a:pt x="22144" y="70"/>
                    </a:cubicBezTo>
                    <a:cubicBezTo>
                      <a:pt x="21750" y="70"/>
                      <a:pt x="21375" y="109"/>
                      <a:pt x="20973" y="109"/>
                    </a:cubicBezTo>
                    <a:cubicBezTo>
                      <a:pt x="20928" y="109"/>
                      <a:pt x="20883" y="109"/>
                      <a:pt x="20837" y="107"/>
                    </a:cubicBezTo>
                    <a:cubicBezTo>
                      <a:pt x="20337" y="107"/>
                      <a:pt x="19848" y="155"/>
                      <a:pt x="19348" y="155"/>
                    </a:cubicBezTo>
                    <a:cubicBezTo>
                      <a:pt x="19015" y="167"/>
                      <a:pt x="18682" y="155"/>
                      <a:pt x="18348" y="191"/>
                    </a:cubicBezTo>
                    <a:cubicBezTo>
                      <a:pt x="17896" y="215"/>
                      <a:pt x="17455" y="191"/>
                      <a:pt x="17003" y="238"/>
                    </a:cubicBezTo>
                    <a:cubicBezTo>
                      <a:pt x="16503" y="262"/>
                      <a:pt x="16003" y="238"/>
                      <a:pt x="15515" y="286"/>
                    </a:cubicBezTo>
                    <a:cubicBezTo>
                      <a:pt x="14991" y="310"/>
                      <a:pt x="14467" y="286"/>
                      <a:pt x="13943" y="334"/>
                    </a:cubicBezTo>
                    <a:cubicBezTo>
                      <a:pt x="13455" y="358"/>
                      <a:pt x="12979" y="346"/>
                      <a:pt x="12502" y="369"/>
                    </a:cubicBezTo>
                    <a:cubicBezTo>
                      <a:pt x="12086" y="405"/>
                      <a:pt x="11669" y="393"/>
                      <a:pt x="11252" y="405"/>
                    </a:cubicBezTo>
                    <a:cubicBezTo>
                      <a:pt x="10919" y="405"/>
                      <a:pt x="10562" y="441"/>
                      <a:pt x="10216" y="441"/>
                    </a:cubicBezTo>
                    <a:cubicBezTo>
                      <a:pt x="9407" y="453"/>
                      <a:pt x="8585" y="441"/>
                      <a:pt x="7776" y="477"/>
                    </a:cubicBezTo>
                    <a:lnTo>
                      <a:pt x="4859" y="500"/>
                    </a:lnTo>
                    <a:cubicBezTo>
                      <a:pt x="3596" y="560"/>
                      <a:pt x="2334" y="512"/>
                      <a:pt x="1072" y="560"/>
                    </a:cubicBezTo>
                    <a:cubicBezTo>
                      <a:pt x="787" y="596"/>
                      <a:pt x="465" y="560"/>
                      <a:pt x="191" y="679"/>
                    </a:cubicBezTo>
                    <a:cubicBezTo>
                      <a:pt x="1" y="786"/>
                      <a:pt x="13" y="1072"/>
                      <a:pt x="227" y="1143"/>
                    </a:cubicBezTo>
                    <a:cubicBezTo>
                      <a:pt x="537" y="1203"/>
                      <a:pt x="858" y="1227"/>
                      <a:pt x="1168" y="1227"/>
                    </a:cubicBezTo>
                    <a:cubicBezTo>
                      <a:pt x="1953" y="1286"/>
                      <a:pt x="2739" y="1239"/>
                      <a:pt x="3513" y="1286"/>
                    </a:cubicBezTo>
                    <a:cubicBezTo>
                      <a:pt x="4573" y="1300"/>
                      <a:pt x="5629" y="1306"/>
                      <a:pt x="6684" y="1306"/>
                    </a:cubicBezTo>
                    <a:cubicBezTo>
                      <a:pt x="7429" y="1306"/>
                      <a:pt x="8174" y="1303"/>
                      <a:pt x="8919" y="1298"/>
                    </a:cubicBezTo>
                    <a:cubicBezTo>
                      <a:pt x="9166" y="1298"/>
                      <a:pt x="9416" y="1300"/>
                      <a:pt x="9666" y="1300"/>
                    </a:cubicBezTo>
                    <a:cubicBezTo>
                      <a:pt x="10041" y="1300"/>
                      <a:pt x="10416" y="1296"/>
                      <a:pt x="10788" y="1274"/>
                    </a:cubicBezTo>
                    <a:cubicBezTo>
                      <a:pt x="11228" y="1262"/>
                      <a:pt x="11669" y="1262"/>
                      <a:pt x="12109" y="1262"/>
                    </a:cubicBezTo>
                    <a:cubicBezTo>
                      <a:pt x="12316" y="1258"/>
                      <a:pt x="12521" y="1258"/>
                      <a:pt x="12725" y="1258"/>
                    </a:cubicBezTo>
                    <a:cubicBezTo>
                      <a:pt x="13133" y="1258"/>
                      <a:pt x="13538" y="1258"/>
                      <a:pt x="13943" y="1227"/>
                    </a:cubicBezTo>
                    <a:cubicBezTo>
                      <a:pt x="14538" y="1215"/>
                      <a:pt x="15122" y="1203"/>
                      <a:pt x="15717" y="1203"/>
                    </a:cubicBezTo>
                    <a:cubicBezTo>
                      <a:pt x="16693" y="1143"/>
                      <a:pt x="17670" y="1167"/>
                      <a:pt x="18634" y="1143"/>
                    </a:cubicBezTo>
                    <a:cubicBezTo>
                      <a:pt x="19444" y="1096"/>
                      <a:pt x="20265" y="1143"/>
                      <a:pt x="21075" y="1084"/>
                    </a:cubicBezTo>
                    <a:cubicBezTo>
                      <a:pt x="21575" y="1060"/>
                      <a:pt x="22075" y="1084"/>
                      <a:pt x="22563" y="1036"/>
                    </a:cubicBezTo>
                    <a:cubicBezTo>
                      <a:pt x="24432" y="977"/>
                      <a:pt x="26302" y="846"/>
                      <a:pt x="28183" y="786"/>
                    </a:cubicBezTo>
                    <a:cubicBezTo>
                      <a:pt x="28778" y="786"/>
                      <a:pt x="29385" y="739"/>
                      <a:pt x="29981" y="739"/>
                    </a:cubicBezTo>
                    <a:cubicBezTo>
                      <a:pt x="30085" y="740"/>
                      <a:pt x="30190" y="741"/>
                      <a:pt x="30295" y="741"/>
                    </a:cubicBezTo>
                    <a:cubicBezTo>
                      <a:pt x="30836" y="741"/>
                      <a:pt x="31385" y="715"/>
                      <a:pt x="31933" y="655"/>
                    </a:cubicBezTo>
                    <a:cubicBezTo>
                      <a:pt x="32064" y="643"/>
                      <a:pt x="32183" y="596"/>
                      <a:pt x="32291" y="536"/>
                    </a:cubicBezTo>
                    <a:cubicBezTo>
                      <a:pt x="32362" y="465"/>
                      <a:pt x="32386" y="346"/>
                      <a:pt x="32338" y="250"/>
                    </a:cubicBezTo>
                    <a:cubicBezTo>
                      <a:pt x="32279" y="165"/>
                      <a:pt x="32183" y="153"/>
                      <a:pt x="32085" y="153"/>
                    </a:cubicBezTo>
                    <a:cubicBezTo>
                      <a:pt x="32046" y="153"/>
                      <a:pt x="32006" y="155"/>
                      <a:pt x="31969" y="155"/>
                    </a:cubicBezTo>
                    <a:cubicBezTo>
                      <a:pt x="31112" y="107"/>
                      <a:pt x="30255" y="48"/>
                      <a:pt x="29397" y="48"/>
                    </a:cubicBezTo>
                    <a:cubicBezTo>
                      <a:pt x="28627" y="16"/>
                      <a:pt x="27852" y="11"/>
                      <a:pt x="27075" y="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7921455" y="3856391"/>
                <a:ext cx="1540913" cy="46207"/>
              </a:xfrm>
              <a:custGeom>
                <a:avLst/>
                <a:gdLst/>
                <a:ahLst/>
                <a:cxnLst/>
                <a:rect l="l" t="t" r="r" b="b"/>
                <a:pathLst>
                  <a:path w="42185" h="1265" extrusionOk="0">
                    <a:moveTo>
                      <a:pt x="13798" y="0"/>
                    </a:moveTo>
                    <a:cubicBezTo>
                      <a:pt x="12704" y="0"/>
                      <a:pt x="11612" y="9"/>
                      <a:pt x="10526" y="17"/>
                    </a:cubicBezTo>
                    <a:cubicBezTo>
                      <a:pt x="9657" y="77"/>
                      <a:pt x="8800" y="41"/>
                      <a:pt x="7942" y="77"/>
                    </a:cubicBezTo>
                    <a:cubicBezTo>
                      <a:pt x="7359" y="112"/>
                      <a:pt x="6787" y="88"/>
                      <a:pt x="6216" y="136"/>
                    </a:cubicBezTo>
                    <a:cubicBezTo>
                      <a:pt x="5716" y="136"/>
                      <a:pt x="5216" y="196"/>
                      <a:pt x="4716" y="196"/>
                    </a:cubicBezTo>
                    <a:cubicBezTo>
                      <a:pt x="3906" y="207"/>
                      <a:pt x="3096" y="243"/>
                      <a:pt x="2287" y="243"/>
                    </a:cubicBezTo>
                    <a:cubicBezTo>
                      <a:pt x="1715" y="267"/>
                      <a:pt x="1144" y="243"/>
                      <a:pt x="572" y="291"/>
                    </a:cubicBezTo>
                    <a:cubicBezTo>
                      <a:pt x="382" y="315"/>
                      <a:pt x="120" y="267"/>
                      <a:pt x="1" y="458"/>
                    </a:cubicBezTo>
                    <a:cubicBezTo>
                      <a:pt x="227" y="541"/>
                      <a:pt x="418" y="672"/>
                      <a:pt x="632" y="755"/>
                    </a:cubicBezTo>
                    <a:cubicBezTo>
                      <a:pt x="1001" y="803"/>
                      <a:pt x="1358" y="815"/>
                      <a:pt x="1727" y="815"/>
                    </a:cubicBezTo>
                    <a:cubicBezTo>
                      <a:pt x="1969" y="819"/>
                      <a:pt x="2213" y="820"/>
                      <a:pt x="2457" y="820"/>
                    </a:cubicBezTo>
                    <a:cubicBezTo>
                      <a:pt x="2944" y="820"/>
                      <a:pt x="3434" y="815"/>
                      <a:pt x="3918" y="815"/>
                    </a:cubicBezTo>
                    <a:cubicBezTo>
                      <a:pt x="4355" y="815"/>
                      <a:pt x="4791" y="799"/>
                      <a:pt x="5228" y="799"/>
                    </a:cubicBezTo>
                    <a:cubicBezTo>
                      <a:pt x="5446" y="799"/>
                      <a:pt x="5664" y="803"/>
                      <a:pt x="5883" y="815"/>
                    </a:cubicBezTo>
                    <a:cubicBezTo>
                      <a:pt x="6966" y="791"/>
                      <a:pt x="8049" y="791"/>
                      <a:pt x="9133" y="779"/>
                    </a:cubicBezTo>
                    <a:cubicBezTo>
                      <a:pt x="9645" y="779"/>
                      <a:pt x="10157" y="743"/>
                      <a:pt x="10669" y="743"/>
                    </a:cubicBezTo>
                    <a:cubicBezTo>
                      <a:pt x="11708" y="733"/>
                      <a:pt x="12747" y="725"/>
                      <a:pt x="13786" y="725"/>
                    </a:cubicBezTo>
                    <a:cubicBezTo>
                      <a:pt x="15138" y="725"/>
                      <a:pt x="16489" y="739"/>
                      <a:pt x="17836" y="779"/>
                    </a:cubicBezTo>
                    <a:cubicBezTo>
                      <a:pt x="18539" y="779"/>
                      <a:pt x="19241" y="839"/>
                      <a:pt x="19944" y="839"/>
                    </a:cubicBezTo>
                    <a:cubicBezTo>
                      <a:pt x="19981" y="837"/>
                      <a:pt x="20018" y="837"/>
                      <a:pt x="20055" y="837"/>
                    </a:cubicBezTo>
                    <a:cubicBezTo>
                      <a:pt x="20351" y="837"/>
                      <a:pt x="20649" y="874"/>
                      <a:pt x="20956" y="874"/>
                    </a:cubicBezTo>
                    <a:cubicBezTo>
                      <a:pt x="21456" y="874"/>
                      <a:pt x="21968" y="934"/>
                      <a:pt x="22480" y="934"/>
                    </a:cubicBezTo>
                    <a:cubicBezTo>
                      <a:pt x="22873" y="958"/>
                      <a:pt x="23278" y="981"/>
                      <a:pt x="23682" y="981"/>
                    </a:cubicBezTo>
                    <a:cubicBezTo>
                      <a:pt x="24230" y="1029"/>
                      <a:pt x="24790" y="1005"/>
                      <a:pt x="25349" y="1065"/>
                    </a:cubicBezTo>
                    <a:cubicBezTo>
                      <a:pt x="25945" y="1065"/>
                      <a:pt x="26528" y="1112"/>
                      <a:pt x="27123" y="1112"/>
                    </a:cubicBezTo>
                    <a:cubicBezTo>
                      <a:pt x="27492" y="1112"/>
                      <a:pt x="27850" y="1160"/>
                      <a:pt x="28219" y="1160"/>
                    </a:cubicBezTo>
                    <a:cubicBezTo>
                      <a:pt x="28778" y="1160"/>
                      <a:pt x="29338" y="1208"/>
                      <a:pt x="29897" y="1208"/>
                    </a:cubicBezTo>
                    <a:cubicBezTo>
                      <a:pt x="30505" y="1208"/>
                      <a:pt x="31112" y="1255"/>
                      <a:pt x="31719" y="1255"/>
                    </a:cubicBezTo>
                    <a:cubicBezTo>
                      <a:pt x="32118" y="1261"/>
                      <a:pt x="32517" y="1264"/>
                      <a:pt x="32916" y="1264"/>
                    </a:cubicBezTo>
                    <a:cubicBezTo>
                      <a:pt x="33315" y="1264"/>
                      <a:pt x="33713" y="1261"/>
                      <a:pt x="34112" y="1255"/>
                    </a:cubicBezTo>
                    <a:cubicBezTo>
                      <a:pt x="34636" y="1208"/>
                      <a:pt x="35160" y="1220"/>
                      <a:pt x="35684" y="1208"/>
                    </a:cubicBezTo>
                    <a:cubicBezTo>
                      <a:pt x="36529" y="1160"/>
                      <a:pt x="37375" y="1148"/>
                      <a:pt x="38232" y="1077"/>
                    </a:cubicBezTo>
                    <a:cubicBezTo>
                      <a:pt x="39458" y="1017"/>
                      <a:pt x="40685" y="922"/>
                      <a:pt x="41911" y="922"/>
                    </a:cubicBezTo>
                    <a:cubicBezTo>
                      <a:pt x="41923" y="923"/>
                      <a:pt x="41936" y="924"/>
                      <a:pt x="41949" y="924"/>
                    </a:cubicBezTo>
                    <a:cubicBezTo>
                      <a:pt x="42049" y="924"/>
                      <a:pt x="42162" y="880"/>
                      <a:pt x="42173" y="743"/>
                    </a:cubicBezTo>
                    <a:cubicBezTo>
                      <a:pt x="42185" y="588"/>
                      <a:pt x="42006" y="517"/>
                      <a:pt x="41887" y="481"/>
                    </a:cubicBezTo>
                    <a:cubicBezTo>
                      <a:pt x="41482" y="386"/>
                      <a:pt x="41077" y="327"/>
                      <a:pt x="40673" y="327"/>
                    </a:cubicBezTo>
                    <a:cubicBezTo>
                      <a:pt x="40286" y="303"/>
                      <a:pt x="39902" y="297"/>
                      <a:pt x="39519" y="297"/>
                    </a:cubicBezTo>
                    <a:cubicBezTo>
                      <a:pt x="39137" y="297"/>
                      <a:pt x="38756" y="303"/>
                      <a:pt x="38375" y="303"/>
                    </a:cubicBezTo>
                    <a:cubicBezTo>
                      <a:pt x="38334" y="301"/>
                      <a:pt x="38293" y="301"/>
                      <a:pt x="38252" y="301"/>
                    </a:cubicBezTo>
                    <a:cubicBezTo>
                      <a:pt x="37924" y="301"/>
                      <a:pt x="37597" y="338"/>
                      <a:pt x="37279" y="338"/>
                    </a:cubicBezTo>
                    <a:cubicBezTo>
                      <a:pt x="36410" y="338"/>
                      <a:pt x="35553" y="362"/>
                      <a:pt x="34696" y="362"/>
                    </a:cubicBezTo>
                    <a:cubicBezTo>
                      <a:pt x="34446" y="374"/>
                      <a:pt x="34196" y="377"/>
                      <a:pt x="33947" y="377"/>
                    </a:cubicBezTo>
                    <a:cubicBezTo>
                      <a:pt x="33699" y="377"/>
                      <a:pt x="33451" y="374"/>
                      <a:pt x="33207" y="374"/>
                    </a:cubicBezTo>
                    <a:cubicBezTo>
                      <a:pt x="32934" y="356"/>
                      <a:pt x="32663" y="353"/>
                      <a:pt x="32392" y="353"/>
                    </a:cubicBezTo>
                    <a:cubicBezTo>
                      <a:pt x="32256" y="353"/>
                      <a:pt x="32121" y="354"/>
                      <a:pt x="31985" y="354"/>
                    </a:cubicBezTo>
                    <a:cubicBezTo>
                      <a:pt x="31849" y="354"/>
                      <a:pt x="31713" y="353"/>
                      <a:pt x="31576" y="350"/>
                    </a:cubicBezTo>
                    <a:cubicBezTo>
                      <a:pt x="30350" y="338"/>
                      <a:pt x="29124" y="362"/>
                      <a:pt x="27897" y="303"/>
                    </a:cubicBezTo>
                    <a:cubicBezTo>
                      <a:pt x="27350" y="303"/>
                      <a:pt x="26802" y="291"/>
                      <a:pt x="26254" y="279"/>
                    </a:cubicBezTo>
                    <a:cubicBezTo>
                      <a:pt x="25683" y="231"/>
                      <a:pt x="25111" y="255"/>
                      <a:pt x="24540" y="231"/>
                    </a:cubicBezTo>
                    <a:cubicBezTo>
                      <a:pt x="24016" y="184"/>
                      <a:pt x="23480" y="207"/>
                      <a:pt x="22956" y="184"/>
                    </a:cubicBezTo>
                    <a:cubicBezTo>
                      <a:pt x="22682" y="160"/>
                      <a:pt x="22405" y="160"/>
                      <a:pt x="22127" y="160"/>
                    </a:cubicBezTo>
                    <a:cubicBezTo>
                      <a:pt x="21849" y="160"/>
                      <a:pt x="21569" y="160"/>
                      <a:pt x="21289" y="136"/>
                    </a:cubicBezTo>
                    <a:cubicBezTo>
                      <a:pt x="20730" y="88"/>
                      <a:pt x="20170" y="100"/>
                      <a:pt x="19610" y="88"/>
                    </a:cubicBezTo>
                    <a:cubicBezTo>
                      <a:pt x="18813" y="41"/>
                      <a:pt x="18015" y="53"/>
                      <a:pt x="17217" y="41"/>
                    </a:cubicBezTo>
                    <a:cubicBezTo>
                      <a:pt x="16527" y="5"/>
                      <a:pt x="15848" y="5"/>
                      <a:pt x="15158" y="5"/>
                    </a:cubicBezTo>
                    <a:cubicBezTo>
                      <a:pt x="14704" y="2"/>
                      <a:pt x="14251" y="0"/>
                      <a:pt x="13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937709" y="3776982"/>
                <a:ext cx="1518156" cy="59613"/>
              </a:xfrm>
              <a:custGeom>
                <a:avLst/>
                <a:gdLst/>
                <a:ahLst/>
                <a:cxnLst/>
                <a:rect l="l" t="t" r="r" b="b"/>
                <a:pathLst>
                  <a:path w="41562" h="1632" extrusionOk="0">
                    <a:moveTo>
                      <a:pt x="36070" y="1"/>
                    </a:moveTo>
                    <a:cubicBezTo>
                      <a:pt x="35259" y="1"/>
                      <a:pt x="34450" y="12"/>
                      <a:pt x="33643" y="24"/>
                    </a:cubicBezTo>
                    <a:cubicBezTo>
                      <a:pt x="32953" y="84"/>
                      <a:pt x="32262" y="36"/>
                      <a:pt x="31584" y="95"/>
                    </a:cubicBezTo>
                    <a:cubicBezTo>
                      <a:pt x="31131" y="119"/>
                      <a:pt x="30691" y="95"/>
                      <a:pt x="30238" y="143"/>
                    </a:cubicBezTo>
                    <a:cubicBezTo>
                      <a:pt x="29869" y="167"/>
                      <a:pt x="29476" y="143"/>
                      <a:pt x="29095" y="179"/>
                    </a:cubicBezTo>
                    <a:cubicBezTo>
                      <a:pt x="28714" y="215"/>
                      <a:pt x="28333" y="191"/>
                      <a:pt x="27952" y="238"/>
                    </a:cubicBezTo>
                    <a:cubicBezTo>
                      <a:pt x="25631" y="346"/>
                      <a:pt x="23333" y="560"/>
                      <a:pt x="21011" y="655"/>
                    </a:cubicBezTo>
                    <a:cubicBezTo>
                      <a:pt x="20499" y="703"/>
                      <a:pt x="19987" y="667"/>
                      <a:pt x="19487" y="715"/>
                    </a:cubicBezTo>
                    <a:cubicBezTo>
                      <a:pt x="18665" y="738"/>
                      <a:pt x="17856" y="727"/>
                      <a:pt x="17034" y="762"/>
                    </a:cubicBezTo>
                    <a:cubicBezTo>
                      <a:pt x="16626" y="762"/>
                      <a:pt x="16218" y="770"/>
                      <a:pt x="15810" y="770"/>
                    </a:cubicBezTo>
                    <a:cubicBezTo>
                      <a:pt x="15503" y="770"/>
                      <a:pt x="15197" y="766"/>
                      <a:pt x="14891" y="750"/>
                    </a:cubicBezTo>
                    <a:cubicBezTo>
                      <a:pt x="13355" y="738"/>
                      <a:pt x="11831" y="727"/>
                      <a:pt x="10295" y="727"/>
                    </a:cubicBezTo>
                    <a:cubicBezTo>
                      <a:pt x="8878" y="727"/>
                      <a:pt x="7462" y="786"/>
                      <a:pt x="6045" y="834"/>
                    </a:cubicBezTo>
                    <a:cubicBezTo>
                      <a:pt x="5830" y="838"/>
                      <a:pt x="5617" y="838"/>
                      <a:pt x="5405" y="838"/>
                    </a:cubicBezTo>
                    <a:lnTo>
                      <a:pt x="5405" y="838"/>
                    </a:lnTo>
                    <a:cubicBezTo>
                      <a:pt x="4980" y="838"/>
                      <a:pt x="4556" y="838"/>
                      <a:pt x="4128" y="869"/>
                    </a:cubicBezTo>
                    <a:cubicBezTo>
                      <a:pt x="3390" y="893"/>
                      <a:pt x="2663" y="869"/>
                      <a:pt x="1925" y="917"/>
                    </a:cubicBezTo>
                    <a:cubicBezTo>
                      <a:pt x="1342" y="941"/>
                      <a:pt x="746" y="905"/>
                      <a:pt x="175" y="1012"/>
                    </a:cubicBezTo>
                    <a:cubicBezTo>
                      <a:pt x="1" y="1094"/>
                      <a:pt x="53" y="1334"/>
                      <a:pt x="233" y="1334"/>
                    </a:cubicBezTo>
                    <a:cubicBezTo>
                      <a:pt x="238" y="1334"/>
                      <a:pt x="242" y="1334"/>
                      <a:pt x="246" y="1334"/>
                    </a:cubicBezTo>
                    <a:cubicBezTo>
                      <a:pt x="891" y="1341"/>
                      <a:pt x="1536" y="1343"/>
                      <a:pt x="2181" y="1343"/>
                    </a:cubicBezTo>
                    <a:cubicBezTo>
                      <a:pt x="3320" y="1343"/>
                      <a:pt x="4461" y="1336"/>
                      <a:pt x="5602" y="1336"/>
                    </a:cubicBezTo>
                    <a:cubicBezTo>
                      <a:pt x="6977" y="1336"/>
                      <a:pt x="8351" y="1347"/>
                      <a:pt x="9724" y="1393"/>
                    </a:cubicBezTo>
                    <a:cubicBezTo>
                      <a:pt x="10557" y="1405"/>
                      <a:pt x="11391" y="1381"/>
                      <a:pt x="12212" y="1441"/>
                    </a:cubicBezTo>
                    <a:cubicBezTo>
                      <a:pt x="12581" y="1441"/>
                      <a:pt x="12950" y="1453"/>
                      <a:pt x="13308" y="1489"/>
                    </a:cubicBezTo>
                    <a:cubicBezTo>
                      <a:pt x="13808" y="1489"/>
                      <a:pt x="14308" y="1548"/>
                      <a:pt x="14808" y="1548"/>
                    </a:cubicBezTo>
                    <a:cubicBezTo>
                      <a:pt x="16106" y="1631"/>
                      <a:pt x="17415" y="1584"/>
                      <a:pt x="18713" y="1619"/>
                    </a:cubicBezTo>
                    <a:cubicBezTo>
                      <a:pt x="19582" y="1584"/>
                      <a:pt x="20439" y="1619"/>
                      <a:pt x="21309" y="1548"/>
                    </a:cubicBezTo>
                    <a:cubicBezTo>
                      <a:pt x="22428" y="1524"/>
                      <a:pt x="23535" y="1429"/>
                      <a:pt x="24654" y="1381"/>
                    </a:cubicBezTo>
                    <a:cubicBezTo>
                      <a:pt x="25083" y="1334"/>
                      <a:pt x="25535" y="1358"/>
                      <a:pt x="25976" y="1310"/>
                    </a:cubicBezTo>
                    <a:cubicBezTo>
                      <a:pt x="26464" y="1310"/>
                      <a:pt x="26940" y="1250"/>
                      <a:pt x="27416" y="1250"/>
                    </a:cubicBezTo>
                    <a:cubicBezTo>
                      <a:pt x="27702" y="1238"/>
                      <a:pt x="27988" y="1203"/>
                      <a:pt x="28286" y="1203"/>
                    </a:cubicBezTo>
                    <a:cubicBezTo>
                      <a:pt x="28319" y="1204"/>
                      <a:pt x="28353" y="1204"/>
                      <a:pt x="28386" y="1204"/>
                    </a:cubicBezTo>
                    <a:cubicBezTo>
                      <a:pt x="28720" y="1204"/>
                      <a:pt x="29045" y="1155"/>
                      <a:pt x="29381" y="1155"/>
                    </a:cubicBezTo>
                    <a:cubicBezTo>
                      <a:pt x="29409" y="1156"/>
                      <a:pt x="29437" y="1157"/>
                      <a:pt x="29465" y="1157"/>
                    </a:cubicBezTo>
                    <a:cubicBezTo>
                      <a:pt x="29747" y="1157"/>
                      <a:pt x="30027" y="1108"/>
                      <a:pt x="30298" y="1108"/>
                    </a:cubicBezTo>
                    <a:cubicBezTo>
                      <a:pt x="32608" y="1000"/>
                      <a:pt x="34917" y="786"/>
                      <a:pt x="37227" y="762"/>
                    </a:cubicBezTo>
                    <a:cubicBezTo>
                      <a:pt x="38275" y="703"/>
                      <a:pt x="39335" y="750"/>
                      <a:pt x="40382" y="691"/>
                    </a:cubicBezTo>
                    <a:cubicBezTo>
                      <a:pt x="40728" y="691"/>
                      <a:pt x="41061" y="667"/>
                      <a:pt x="41394" y="631"/>
                    </a:cubicBezTo>
                    <a:cubicBezTo>
                      <a:pt x="41490" y="619"/>
                      <a:pt x="41525" y="536"/>
                      <a:pt x="41561" y="465"/>
                    </a:cubicBezTo>
                    <a:cubicBezTo>
                      <a:pt x="41502" y="238"/>
                      <a:pt x="41240" y="274"/>
                      <a:pt x="41061" y="250"/>
                    </a:cubicBezTo>
                    <a:cubicBezTo>
                      <a:pt x="39403" y="50"/>
                      <a:pt x="37735" y="1"/>
                      <a:pt x="36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8089331" y="3694140"/>
                <a:ext cx="1367736" cy="86095"/>
              </a:xfrm>
              <a:custGeom>
                <a:avLst/>
                <a:gdLst/>
                <a:ahLst/>
                <a:cxnLst/>
                <a:rect l="l" t="t" r="r" b="b"/>
                <a:pathLst>
                  <a:path w="37444" h="2357" extrusionOk="0">
                    <a:moveTo>
                      <a:pt x="32911" y="0"/>
                    </a:moveTo>
                    <a:cubicBezTo>
                      <a:pt x="31865" y="0"/>
                      <a:pt x="30820" y="18"/>
                      <a:pt x="29778" y="18"/>
                    </a:cubicBezTo>
                    <a:cubicBezTo>
                      <a:pt x="28802" y="54"/>
                      <a:pt x="27826" y="42"/>
                      <a:pt x="26849" y="66"/>
                    </a:cubicBezTo>
                    <a:cubicBezTo>
                      <a:pt x="26581" y="89"/>
                      <a:pt x="26316" y="89"/>
                      <a:pt x="26049" y="89"/>
                    </a:cubicBezTo>
                    <a:cubicBezTo>
                      <a:pt x="25781" y="89"/>
                      <a:pt x="25510" y="89"/>
                      <a:pt x="25230" y="113"/>
                    </a:cubicBezTo>
                    <a:cubicBezTo>
                      <a:pt x="24670" y="173"/>
                      <a:pt x="24111" y="125"/>
                      <a:pt x="23551" y="173"/>
                    </a:cubicBezTo>
                    <a:cubicBezTo>
                      <a:pt x="23087" y="208"/>
                      <a:pt x="22623" y="173"/>
                      <a:pt x="22170" y="220"/>
                    </a:cubicBezTo>
                    <a:cubicBezTo>
                      <a:pt x="19134" y="328"/>
                      <a:pt x="16110" y="542"/>
                      <a:pt x="13074" y="768"/>
                    </a:cubicBezTo>
                    <a:cubicBezTo>
                      <a:pt x="11669" y="875"/>
                      <a:pt x="10264" y="959"/>
                      <a:pt x="8859" y="1078"/>
                    </a:cubicBezTo>
                    <a:cubicBezTo>
                      <a:pt x="6359" y="1328"/>
                      <a:pt x="3846" y="1459"/>
                      <a:pt x="1334" y="1721"/>
                    </a:cubicBezTo>
                    <a:cubicBezTo>
                      <a:pt x="977" y="1756"/>
                      <a:pt x="608" y="1804"/>
                      <a:pt x="251" y="1875"/>
                    </a:cubicBezTo>
                    <a:cubicBezTo>
                      <a:pt x="24" y="1935"/>
                      <a:pt x="1" y="2233"/>
                      <a:pt x="215" y="2328"/>
                    </a:cubicBezTo>
                    <a:cubicBezTo>
                      <a:pt x="407" y="2345"/>
                      <a:pt x="598" y="2356"/>
                      <a:pt x="795" y="2356"/>
                    </a:cubicBezTo>
                    <a:cubicBezTo>
                      <a:pt x="867" y="2356"/>
                      <a:pt x="939" y="2355"/>
                      <a:pt x="1013" y="2352"/>
                    </a:cubicBezTo>
                    <a:cubicBezTo>
                      <a:pt x="3323" y="2280"/>
                      <a:pt x="5620" y="2066"/>
                      <a:pt x="7954" y="1971"/>
                    </a:cubicBezTo>
                    <a:cubicBezTo>
                      <a:pt x="10252" y="1899"/>
                      <a:pt x="12526" y="1732"/>
                      <a:pt x="14812" y="1601"/>
                    </a:cubicBezTo>
                    <a:cubicBezTo>
                      <a:pt x="15598" y="1554"/>
                      <a:pt x="16396" y="1494"/>
                      <a:pt x="17193" y="1471"/>
                    </a:cubicBezTo>
                    <a:cubicBezTo>
                      <a:pt x="17658" y="1423"/>
                      <a:pt x="18122" y="1447"/>
                      <a:pt x="18586" y="1399"/>
                    </a:cubicBezTo>
                    <a:cubicBezTo>
                      <a:pt x="18991" y="1387"/>
                      <a:pt x="19408" y="1375"/>
                      <a:pt x="19813" y="1340"/>
                    </a:cubicBezTo>
                    <a:cubicBezTo>
                      <a:pt x="19860" y="1340"/>
                      <a:pt x="19908" y="1341"/>
                      <a:pt x="19955" y="1341"/>
                    </a:cubicBezTo>
                    <a:cubicBezTo>
                      <a:pt x="20525" y="1341"/>
                      <a:pt x="21086" y="1280"/>
                      <a:pt x="21646" y="1280"/>
                    </a:cubicBezTo>
                    <a:cubicBezTo>
                      <a:pt x="22015" y="1244"/>
                      <a:pt x="22384" y="1244"/>
                      <a:pt x="22742" y="1232"/>
                    </a:cubicBezTo>
                    <a:cubicBezTo>
                      <a:pt x="23218" y="1185"/>
                      <a:pt x="23694" y="1209"/>
                      <a:pt x="24170" y="1149"/>
                    </a:cubicBezTo>
                    <a:cubicBezTo>
                      <a:pt x="24647" y="1149"/>
                      <a:pt x="25135" y="1090"/>
                      <a:pt x="25623" y="1090"/>
                    </a:cubicBezTo>
                    <a:cubicBezTo>
                      <a:pt x="26004" y="1042"/>
                      <a:pt x="26409" y="1066"/>
                      <a:pt x="26814" y="1018"/>
                    </a:cubicBezTo>
                    <a:cubicBezTo>
                      <a:pt x="29516" y="887"/>
                      <a:pt x="32231" y="685"/>
                      <a:pt x="34946" y="625"/>
                    </a:cubicBezTo>
                    <a:cubicBezTo>
                      <a:pt x="35029" y="624"/>
                      <a:pt x="35112" y="623"/>
                      <a:pt x="35195" y="623"/>
                    </a:cubicBezTo>
                    <a:cubicBezTo>
                      <a:pt x="35481" y="623"/>
                      <a:pt x="35767" y="630"/>
                      <a:pt x="36053" y="630"/>
                    </a:cubicBezTo>
                    <a:cubicBezTo>
                      <a:pt x="36363" y="630"/>
                      <a:pt x="36672" y="622"/>
                      <a:pt x="36981" y="589"/>
                    </a:cubicBezTo>
                    <a:cubicBezTo>
                      <a:pt x="37112" y="554"/>
                      <a:pt x="37291" y="578"/>
                      <a:pt x="37362" y="435"/>
                    </a:cubicBezTo>
                    <a:cubicBezTo>
                      <a:pt x="37443" y="308"/>
                      <a:pt x="37356" y="136"/>
                      <a:pt x="37200" y="136"/>
                    </a:cubicBezTo>
                    <a:cubicBezTo>
                      <a:pt x="37194" y="136"/>
                      <a:pt x="37189" y="137"/>
                      <a:pt x="37184" y="137"/>
                    </a:cubicBezTo>
                    <a:cubicBezTo>
                      <a:pt x="37092" y="148"/>
                      <a:pt x="37001" y="153"/>
                      <a:pt x="36911" y="153"/>
                    </a:cubicBezTo>
                    <a:cubicBezTo>
                      <a:pt x="36625" y="153"/>
                      <a:pt x="36342" y="107"/>
                      <a:pt x="36053" y="89"/>
                    </a:cubicBezTo>
                    <a:cubicBezTo>
                      <a:pt x="35005" y="18"/>
                      <a:pt x="33957" y="0"/>
                      <a:pt x="329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8869975" y="3606075"/>
                <a:ext cx="561062" cy="49604"/>
              </a:xfrm>
              <a:custGeom>
                <a:avLst/>
                <a:gdLst/>
                <a:ahLst/>
                <a:cxnLst/>
                <a:rect l="l" t="t" r="r" b="b"/>
                <a:pathLst>
                  <a:path w="15360" h="1358" extrusionOk="0">
                    <a:moveTo>
                      <a:pt x="15181" y="0"/>
                    </a:moveTo>
                    <a:lnTo>
                      <a:pt x="15181" y="0"/>
                    </a:lnTo>
                    <a:cubicBezTo>
                      <a:pt x="14969" y="33"/>
                      <a:pt x="14758" y="40"/>
                      <a:pt x="14546" y="40"/>
                    </a:cubicBezTo>
                    <a:cubicBezTo>
                      <a:pt x="14350" y="40"/>
                      <a:pt x="14154" y="34"/>
                      <a:pt x="13958" y="34"/>
                    </a:cubicBezTo>
                    <a:cubicBezTo>
                      <a:pt x="13902" y="34"/>
                      <a:pt x="13845" y="34"/>
                      <a:pt x="13788" y="36"/>
                    </a:cubicBezTo>
                    <a:cubicBezTo>
                      <a:pt x="12669" y="48"/>
                      <a:pt x="11549" y="95"/>
                      <a:pt x="10430" y="167"/>
                    </a:cubicBezTo>
                    <a:cubicBezTo>
                      <a:pt x="7204" y="381"/>
                      <a:pt x="3989" y="619"/>
                      <a:pt x="786" y="929"/>
                    </a:cubicBezTo>
                    <a:cubicBezTo>
                      <a:pt x="572" y="929"/>
                      <a:pt x="369" y="965"/>
                      <a:pt x="155" y="1012"/>
                    </a:cubicBezTo>
                    <a:cubicBezTo>
                      <a:pt x="0" y="1084"/>
                      <a:pt x="24" y="1322"/>
                      <a:pt x="203" y="1346"/>
                    </a:cubicBezTo>
                    <a:cubicBezTo>
                      <a:pt x="312" y="1354"/>
                      <a:pt x="424" y="1358"/>
                      <a:pt x="535" y="1358"/>
                    </a:cubicBezTo>
                    <a:cubicBezTo>
                      <a:pt x="739" y="1358"/>
                      <a:pt x="943" y="1345"/>
                      <a:pt x="1143" y="1322"/>
                    </a:cubicBezTo>
                    <a:cubicBezTo>
                      <a:pt x="3608" y="1215"/>
                      <a:pt x="6073" y="1012"/>
                      <a:pt x="8537" y="869"/>
                    </a:cubicBezTo>
                    <a:cubicBezTo>
                      <a:pt x="9633" y="798"/>
                      <a:pt x="10728" y="762"/>
                      <a:pt x="11823" y="691"/>
                    </a:cubicBezTo>
                    <a:cubicBezTo>
                      <a:pt x="12681" y="643"/>
                      <a:pt x="13526" y="560"/>
                      <a:pt x="14371" y="464"/>
                    </a:cubicBezTo>
                    <a:cubicBezTo>
                      <a:pt x="14633" y="453"/>
                      <a:pt x="14895" y="417"/>
                      <a:pt x="15157" y="357"/>
                    </a:cubicBezTo>
                    <a:cubicBezTo>
                      <a:pt x="15300" y="298"/>
                      <a:pt x="15359" y="60"/>
                      <a:pt x="15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1663488" y="2735400"/>
            <a:ext cx="5801400" cy="11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4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title" idx="2" hasCustomPrompt="1"/>
          </p:nvPr>
        </p:nvSpPr>
        <p:spPr>
          <a:xfrm>
            <a:off x="3802165" y="1302924"/>
            <a:ext cx="1555200" cy="11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700"/>
              <a:buNone/>
              <a:defRPr sz="75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9pPr>
          </a:lstStyle>
          <a:p>
            <a:r>
              <a:t>xx%</a:t>
            </a:r>
          </a:p>
        </p:txBody>
      </p:sp>
      <p:sp>
        <p:nvSpPr>
          <p:cNvPr id="66" name="Google Shape;66;p3"/>
          <p:cNvSpPr txBox="1">
            <a:spLocks noGrp="1"/>
          </p:cNvSpPr>
          <p:nvPr>
            <p:ph type="subTitle" idx="1"/>
          </p:nvPr>
        </p:nvSpPr>
        <p:spPr>
          <a:xfrm>
            <a:off x="1679120" y="3806354"/>
            <a:ext cx="5801400" cy="28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4"/>
          <p:cNvGrpSpPr/>
          <p:nvPr/>
        </p:nvGrpSpPr>
        <p:grpSpPr>
          <a:xfrm>
            <a:off x="-2837634" y="-1646790"/>
            <a:ext cx="12939083" cy="8693843"/>
            <a:chOff x="-2837634" y="-1646790"/>
            <a:chExt cx="12939083" cy="8693843"/>
          </a:xfrm>
        </p:grpSpPr>
        <p:sp>
          <p:nvSpPr>
            <p:cNvPr id="69" name="Google Shape;69;p4"/>
            <p:cNvSpPr/>
            <p:nvPr/>
          </p:nvSpPr>
          <p:spPr>
            <a:xfrm rot="-2407657">
              <a:off x="-2224511" y="-624058"/>
              <a:ext cx="3037219" cy="2204217"/>
            </a:xfrm>
            <a:custGeom>
              <a:avLst/>
              <a:gdLst/>
              <a:ahLst/>
              <a:cxnLst/>
              <a:rect l="l" t="t" r="r" b="b"/>
              <a:pathLst>
                <a:path w="67938" h="49305" extrusionOk="0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-2130950" y="-122769"/>
              <a:ext cx="2560596" cy="1752293"/>
            </a:xfrm>
            <a:custGeom>
              <a:avLst/>
              <a:gdLst/>
              <a:ahLst/>
              <a:cxnLst/>
              <a:rect l="l" t="t" r="r" b="b"/>
              <a:pathLst>
                <a:path w="90753" h="62105" extrusionOk="0">
                  <a:moveTo>
                    <a:pt x="90753" y="61361"/>
                  </a:moveTo>
                  <a:cubicBezTo>
                    <a:pt x="79308" y="65171"/>
                    <a:pt x="63796" y="53320"/>
                    <a:pt x="60330" y="41766"/>
                  </a:cubicBezTo>
                  <a:cubicBezTo>
                    <a:pt x="57675" y="32916"/>
                    <a:pt x="61702" y="21453"/>
                    <a:pt x="55689" y="14437"/>
                  </a:cubicBezTo>
                  <a:cubicBezTo>
                    <a:pt x="50665" y="8574"/>
                    <a:pt x="41173" y="8733"/>
                    <a:pt x="33517" y="7734"/>
                  </a:cubicBezTo>
                  <a:cubicBezTo>
                    <a:pt x="22147" y="6251"/>
                    <a:pt x="10736" y="4025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" name="Google Shape;71;p4"/>
            <p:cNvSpPr/>
            <p:nvPr/>
          </p:nvSpPr>
          <p:spPr>
            <a:xfrm rot="-1758268">
              <a:off x="-2594423" y="4409852"/>
              <a:ext cx="3487537" cy="1905645"/>
            </a:xfrm>
            <a:custGeom>
              <a:avLst/>
              <a:gdLst/>
              <a:ahLst/>
              <a:cxnLst/>
              <a:rect l="l" t="t" r="r" b="b"/>
              <a:pathLst>
                <a:path w="72831" h="39796" extrusionOk="0">
                  <a:moveTo>
                    <a:pt x="51355" y="1"/>
                  </a:moveTo>
                  <a:cubicBezTo>
                    <a:pt x="48560" y="1"/>
                    <a:pt x="45745" y="363"/>
                    <a:pt x="43017" y="959"/>
                  </a:cubicBezTo>
                  <a:cubicBezTo>
                    <a:pt x="36773" y="2325"/>
                    <a:pt x="30653" y="4905"/>
                    <a:pt x="24300" y="4905"/>
                  </a:cubicBezTo>
                  <a:cubicBezTo>
                    <a:pt x="23845" y="4905"/>
                    <a:pt x="23389" y="4892"/>
                    <a:pt x="22932" y="4864"/>
                  </a:cubicBezTo>
                  <a:cubicBezTo>
                    <a:pt x="19047" y="4635"/>
                    <a:pt x="14989" y="3395"/>
                    <a:pt x="11190" y="3395"/>
                  </a:cubicBezTo>
                  <a:cubicBezTo>
                    <a:pt x="9260" y="3395"/>
                    <a:pt x="7396" y="3715"/>
                    <a:pt x="5656" y="4650"/>
                  </a:cubicBezTo>
                  <a:cubicBezTo>
                    <a:pt x="1965" y="6626"/>
                    <a:pt x="0" y="11341"/>
                    <a:pt x="1191" y="15342"/>
                  </a:cubicBezTo>
                  <a:cubicBezTo>
                    <a:pt x="2000" y="18056"/>
                    <a:pt x="3989" y="20211"/>
                    <a:pt x="5513" y="22592"/>
                  </a:cubicBezTo>
                  <a:cubicBezTo>
                    <a:pt x="8180" y="26748"/>
                    <a:pt x="7918" y="32296"/>
                    <a:pt x="11192" y="35880"/>
                  </a:cubicBezTo>
                  <a:cubicBezTo>
                    <a:pt x="13364" y="38261"/>
                    <a:pt x="16634" y="39795"/>
                    <a:pt x="19842" y="39795"/>
                  </a:cubicBezTo>
                  <a:cubicBezTo>
                    <a:pt x="21767" y="39795"/>
                    <a:pt x="23671" y="39242"/>
                    <a:pt x="25301" y="37987"/>
                  </a:cubicBezTo>
                  <a:cubicBezTo>
                    <a:pt x="30182" y="34225"/>
                    <a:pt x="30944" y="26355"/>
                    <a:pt x="36409" y="23497"/>
                  </a:cubicBezTo>
                  <a:cubicBezTo>
                    <a:pt x="37782" y="22777"/>
                    <a:pt x="39260" y="22481"/>
                    <a:pt x="40776" y="22481"/>
                  </a:cubicBezTo>
                  <a:cubicBezTo>
                    <a:pt x="43742" y="22481"/>
                    <a:pt x="46851" y="23614"/>
                    <a:pt x="49602" y="24914"/>
                  </a:cubicBezTo>
                  <a:cubicBezTo>
                    <a:pt x="53250" y="26644"/>
                    <a:pt x="57074" y="28688"/>
                    <a:pt x="61033" y="28688"/>
                  </a:cubicBezTo>
                  <a:cubicBezTo>
                    <a:pt x="61570" y="28688"/>
                    <a:pt x="62109" y="28650"/>
                    <a:pt x="62651" y="28569"/>
                  </a:cubicBezTo>
                  <a:cubicBezTo>
                    <a:pt x="68663" y="27676"/>
                    <a:pt x="72831" y="21104"/>
                    <a:pt x="72104" y="15068"/>
                  </a:cubicBezTo>
                  <a:cubicBezTo>
                    <a:pt x="71366" y="9031"/>
                    <a:pt x="66616" y="3983"/>
                    <a:pt x="60972" y="1721"/>
                  </a:cubicBezTo>
                  <a:cubicBezTo>
                    <a:pt x="57913" y="504"/>
                    <a:pt x="54648" y="1"/>
                    <a:pt x="51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 rot="9183085">
              <a:off x="6991467" y="-1172186"/>
              <a:ext cx="2691512" cy="2491665"/>
            </a:xfrm>
            <a:custGeom>
              <a:avLst/>
              <a:gdLst/>
              <a:ahLst/>
              <a:cxnLst/>
              <a:rect l="l" t="t" r="r" b="b"/>
              <a:pathLst>
                <a:path w="23663" h="21906" extrusionOk="0">
                  <a:moveTo>
                    <a:pt x="9935" y="1"/>
                  </a:moveTo>
                  <a:cubicBezTo>
                    <a:pt x="9728" y="1"/>
                    <a:pt x="9519" y="11"/>
                    <a:pt x="9310" y="31"/>
                  </a:cubicBezTo>
                  <a:cubicBezTo>
                    <a:pt x="7507" y="213"/>
                    <a:pt x="5859" y="1134"/>
                    <a:pt x="4386" y="2191"/>
                  </a:cubicBezTo>
                  <a:cubicBezTo>
                    <a:pt x="3017" y="3178"/>
                    <a:pt x="1711" y="4343"/>
                    <a:pt x="976" y="5865"/>
                  </a:cubicBezTo>
                  <a:cubicBezTo>
                    <a:pt x="0" y="7894"/>
                    <a:pt x="215" y="10447"/>
                    <a:pt x="1514" y="12284"/>
                  </a:cubicBezTo>
                  <a:cubicBezTo>
                    <a:pt x="2689" y="13945"/>
                    <a:pt x="4708" y="14962"/>
                    <a:pt x="6735" y="14962"/>
                  </a:cubicBezTo>
                  <a:cubicBezTo>
                    <a:pt x="6954" y="14962"/>
                    <a:pt x="7173" y="14950"/>
                    <a:pt x="7392" y="14926"/>
                  </a:cubicBezTo>
                  <a:cubicBezTo>
                    <a:pt x="8573" y="14797"/>
                    <a:pt x="9742" y="14333"/>
                    <a:pt x="10911" y="14333"/>
                  </a:cubicBezTo>
                  <a:cubicBezTo>
                    <a:pt x="11151" y="14333"/>
                    <a:pt x="11392" y="14353"/>
                    <a:pt x="11633" y="14399"/>
                  </a:cubicBezTo>
                  <a:cubicBezTo>
                    <a:pt x="13043" y="14670"/>
                    <a:pt x="14126" y="15801"/>
                    <a:pt x="14924" y="16993"/>
                  </a:cubicBezTo>
                  <a:cubicBezTo>
                    <a:pt x="15726" y="18187"/>
                    <a:pt x="16353" y="19512"/>
                    <a:pt x="17358" y="20536"/>
                  </a:cubicBezTo>
                  <a:cubicBezTo>
                    <a:pt x="18128" y="21323"/>
                    <a:pt x="19213" y="21906"/>
                    <a:pt x="20281" y="21906"/>
                  </a:cubicBezTo>
                  <a:cubicBezTo>
                    <a:pt x="20608" y="21906"/>
                    <a:pt x="20933" y="21851"/>
                    <a:pt x="21247" y="21731"/>
                  </a:cubicBezTo>
                  <a:cubicBezTo>
                    <a:pt x="22245" y="21349"/>
                    <a:pt x="22928" y="20369"/>
                    <a:pt x="23221" y="19338"/>
                  </a:cubicBezTo>
                  <a:cubicBezTo>
                    <a:pt x="23663" y="17776"/>
                    <a:pt x="23588" y="16566"/>
                    <a:pt x="22557" y="15371"/>
                  </a:cubicBezTo>
                  <a:cubicBezTo>
                    <a:pt x="21221" y="13820"/>
                    <a:pt x="20108" y="12132"/>
                    <a:pt x="19332" y="10228"/>
                  </a:cubicBezTo>
                  <a:cubicBezTo>
                    <a:pt x="18661" y="8588"/>
                    <a:pt x="18234" y="6852"/>
                    <a:pt x="17455" y="5260"/>
                  </a:cubicBezTo>
                  <a:cubicBezTo>
                    <a:pt x="16034" y="2369"/>
                    <a:pt x="13115" y="1"/>
                    <a:pt x="99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 flipH="1">
              <a:off x="6607779" y="4474070"/>
              <a:ext cx="2703610" cy="831744"/>
            </a:xfrm>
            <a:custGeom>
              <a:avLst/>
              <a:gdLst/>
              <a:ahLst/>
              <a:cxnLst/>
              <a:rect l="l" t="t" r="r" b="b"/>
              <a:pathLst>
                <a:path w="30628" h="18252" extrusionOk="0">
                  <a:moveTo>
                    <a:pt x="13678" y="1"/>
                  </a:moveTo>
                  <a:cubicBezTo>
                    <a:pt x="13130" y="1"/>
                    <a:pt x="12578" y="45"/>
                    <a:pt x="12026" y="136"/>
                  </a:cubicBezTo>
                  <a:cubicBezTo>
                    <a:pt x="9199" y="600"/>
                    <a:pt x="6698" y="2222"/>
                    <a:pt x="4483" y="4043"/>
                  </a:cubicBezTo>
                  <a:cubicBezTo>
                    <a:pt x="2735" y="5479"/>
                    <a:pt x="1072" y="7119"/>
                    <a:pt x="0" y="9094"/>
                  </a:cubicBezTo>
                  <a:lnTo>
                    <a:pt x="0" y="18251"/>
                  </a:lnTo>
                  <a:lnTo>
                    <a:pt x="30627" y="18251"/>
                  </a:lnTo>
                  <a:cubicBezTo>
                    <a:pt x="29974" y="17272"/>
                    <a:pt x="29388" y="16244"/>
                    <a:pt x="28869" y="15186"/>
                  </a:cubicBezTo>
                  <a:cubicBezTo>
                    <a:pt x="27644" y="12671"/>
                    <a:pt x="26798" y="9969"/>
                    <a:pt x="25403" y="7542"/>
                  </a:cubicBezTo>
                  <a:cubicBezTo>
                    <a:pt x="22980" y="3322"/>
                    <a:pt x="18450" y="1"/>
                    <a:pt x="136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4"/>
          <p:cNvSpPr txBox="1">
            <a:spLocks noGrp="1"/>
          </p:cNvSpPr>
          <p:nvPr>
            <p:ph type="body" idx="1"/>
          </p:nvPr>
        </p:nvSpPr>
        <p:spPr>
          <a:xfrm>
            <a:off x="713400" y="1143010"/>
            <a:ext cx="7717200" cy="345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1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75" name="Google Shape;75;p4"/>
          <p:cNvSpPr txBox="1">
            <a:spLocks noGrp="1"/>
          </p:cNvSpPr>
          <p:nvPr>
            <p:ph type="title"/>
          </p:nvPr>
        </p:nvSpPr>
        <p:spPr>
          <a:xfrm>
            <a:off x="529325" y="445025"/>
            <a:ext cx="8085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-2386779" y="-2484836"/>
            <a:ext cx="13064419" cy="8662705"/>
            <a:chOff x="-2386779" y="-2484836"/>
            <a:chExt cx="13064419" cy="8662705"/>
          </a:xfrm>
        </p:grpSpPr>
        <p:sp>
          <p:nvSpPr>
            <p:cNvPr id="107" name="Google Shape;107;p7"/>
            <p:cNvSpPr/>
            <p:nvPr/>
          </p:nvSpPr>
          <p:spPr>
            <a:xfrm rot="8490882">
              <a:off x="-1055713" y="4125251"/>
              <a:ext cx="2142461" cy="1554859"/>
            </a:xfrm>
            <a:custGeom>
              <a:avLst/>
              <a:gdLst/>
              <a:ahLst/>
              <a:cxnLst/>
              <a:rect l="l" t="t" r="r" b="b"/>
              <a:pathLst>
                <a:path w="67938" h="49305" extrusionOk="0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7929751" flipH="1">
              <a:off x="7066034" y="-1815527"/>
              <a:ext cx="3064005" cy="2836463"/>
            </a:xfrm>
            <a:custGeom>
              <a:avLst/>
              <a:gdLst/>
              <a:ahLst/>
              <a:cxnLst/>
              <a:rect l="l" t="t" r="r" b="b"/>
              <a:pathLst>
                <a:path w="23663" h="21906" extrusionOk="0">
                  <a:moveTo>
                    <a:pt x="9935" y="1"/>
                  </a:moveTo>
                  <a:cubicBezTo>
                    <a:pt x="9728" y="1"/>
                    <a:pt x="9519" y="11"/>
                    <a:pt x="9310" y="31"/>
                  </a:cubicBezTo>
                  <a:cubicBezTo>
                    <a:pt x="7507" y="213"/>
                    <a:pt x="5859" y="1134"/>
                    <a:pt x="4386" y="2191"/>
                  </a:cubicBezTo>
                  <a:cubicBezTo>
                    <a:pt x="3017" y="3178"/>
                    <a:pt x="1711" y="4343"/>
                    <a:pt x="976" y="5865"/>
                  </a:cubicBezTo>
                  <a:cubicBezTo>
                    <a:pt x="0" y="7894"/>
                    <a:pt x="215" y="10447"/>
                    <a:pt x="1514" y="12284"/>
                  </a:cubicBezTo>
                  <a:cubicBezTo>
                    <a:pt x="2689" y="13945"/>
                    <a:pt x="4708" y="14962"/>
                    <a:pt x="6735" y="14962"/>
                  </a:cubicBezTo>
                  <a:cubicBezTo>
                    <a:pt x="6954" y="14962"/>
                    <a:pt x="7173" y="14950"/>
                    <a:pt x="7392" y="14926"/>
                  </a:cubicBezTo>
                  <a:cubicBezTo>
                    <a:pt x="8573" y="14797"/>
                    <a:pt x="9742" y="14333"/>
                    <a:pt x="10911" y="14333"/>
                  </a:cubicBezTo>
                  <a:cubicBezTo>
                    <a:pt x="11151" y="14333"/>
                    <a:pt x="11392" y="14353"/>
                    <a:pt x="11633" y="14399"/>
                  </a:cubicBezTo>
                  <a:cubicBezTo>
                    <a:pt x="13043" y="14670"/>
                    <a:pt x="14126" y="15801"/>
                    <a:pt x="14924" y="16993"/>
                  </a:cubicBezTo>
                  <a:cubicBezTo>
                    <a:pt x="15726" y="18187"/>
                    <a:pt x="16353" y="19512"/>
                    <a:pt x="17358" y="20536"/>
                  </a:cubicBezTo>
                  <a:cubicBezTo>
                    <a:pt x="18128" y="21323"/>
                    <a:pt x="19213" y="21906"/>
                    <a:pt x="20281" y="21906"/>
                  </a:cubicBezTo>
                  <a:cubicBezTo>
                    <a:pt x="20608" y="21906"/>
                    <a:pt x="20933" y="21851"/>
                    <a:pt x="21247" y="21731"/>
                  </a:cubicBezTo>
                  <a:cubicBezTo>
                    <a:pt x="22245" y="21349"/>
                    <a:pt x="22928" y="20369"/>
                    <a:pt x="23221" y="19338"/>
                  </a:cubicBezTo>
                  <a:cubicBezTo>
                    <a:pt x="23663" y="17776"/>
                    <a:pt x="23588" y="16566"/>
                    <a:pt x="22557" y="15371"/>
                  </a:cubicBezTo>
                  <a:cubicBezTo>
                    <a:pt x="21221" y="13820"/>
                    <a:pt x="20108" y="12132"/>
                    <a:pt x="19332" y="10228"/>
                  </a:cubicBezTo>
                  <a:cubicBezTo>
                    <a:pt x="18661" y="8588"/>
                    <a:pt x="18234" y="6852"/>
                    <a:pt x="17455" y="5260"/>
                  </a:cubicBezTo>
                  <a:cubicBezTo>
                    <a:pt x="16034" y="2369"/>
                    <a:pt x="13115" y="1"/>
                    <a:pt x="99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 rot="337853">
              <a:off x="-220885" y="-334374"/>
              <a:ext cx="2687094" cy="2017462"/>
            </a:xfrm>
            <a:custGeom>
              <a:avLst/>
              <a:gdLst/>
              <a:ahLst/>
              <a:cxnLst/>
              <a:rect l="l" t="t" r="r" b="b"/>
              <a:pathLst>
                <a:path w="16143" h="15960" extrusionOk="0">
                  <a:moveTo>
                    <a:pt x="1" y="1"/>
                  </a:moveTo>
                  <a:lnTo>
                    <a:pt x="1" y="15960"/>
                  </a:lnTo>
                  <a:cubicBezTo>
                    <a:pt x="546" y="14164"/>
                    <a:pt x="583" y="12160"/>
                    <a:pt x="1667" y="10631"/>
                  </a:cubicBezTo>
                  <a:cubicBezTo>
                    <a:pt x="2788" y="9043"/>
                    <a:pt x="4788" y="8338"/>
                    <a:pt x="6706" y="8023"/>
                  </a:cubicBezTo>
                  <a:cubicBezTo>
                    <a:pt x="8624" y="7704"/>
                    <a:pt x="10610" y="7670"/>
                    <a:pt x="12435" y="7006"/>
                  </a:cubicBezTo>
                  <a:cubicBezTo>
                    <a:pt x="14261" y="6338"/>
                    <a:pt x="15964" y="4821"/>
                    <a:pt x="16079" y="2884"/>
                  </a:cubicBezTo>
                  <a:cubicBezTo>
                    <a:pt x="16142" y="1841"/>
                    <a:pt x="15734" y="835"/>
                    <a:pt x="150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 rot="5400000" flipH="1">
              <a:off x="7426290" y="2774970"/>
              <a:ext cx="1124020" cy="4211373"/>
            </a:xfrm>
            <a:custGeom>
              <a:avLst/>
              <a:gdLst/>
              <a:ahLst/>
              <a:cxnLst/>
              <a:rect l="l" t="t" r="r" b="b"/>
              <a:pathLst>
                <a:path w="8735" h="25556" extrusionOk="0">
                  <a:moveTo>
                    <a:pt x="0" y="0"/>
                  </a:moveTo>
                  <a:lnTo>
                    <a:pt x="0" y="25425"/>
                  </a:lnTo>
                  <a:cubicBezTo>
                    <a:pt x="1841" y="24987"/>
                    <a:pt x="3859" y="25555"/>
                    <a:pt x="5529" y="24698"/>
                  </a:cubicBezTo>
                  <a:cubicBezTo>
                    <a:pt x="7410" y="23733"/>
                    <a:pt x="8735" y="21418"/>
                    <a:pt x="7878" y="19340"/>
                  </a:cubicBezTo>
                  <a:cubicBezTo>
                    <a:pt x="6909" y="16999"/>
                    <a:pt x="3878" y="15856"/>
                    <a:pt x="3332" y="13384"/>
                  </a:cubicBezTo>
                  <a:cubicBezTo>
                    <a:pt x="2924" y="11544"/>
                    <a:pt x="4089" y="9744"/>
                    <a:pt x="5310" y="8308"/>
                  </a:cubicBezTo>
                  <a:cubicBezTo>
                    <a:pt x="6535" y="6872"/>
                    <a:pt x="7945" y="5403"/>
                    <a:pt x="8163" y="3529"/>
                  </a:cubicBezTo>
                  <a:cubicBezTo>
                    <a:pt x="8316" y="2230"/>
                    <a:pt x="7792" y="965"/>
                    <a:pt x="6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 flipH="1">
              <a:off x="5878750" y="3360075"/>
              <a:ext cx="3341450" cy="2017475"/>
            </a:xfrm>
            <a:custGeom>
              <a:avLst/>
              <a:gdLst/>
              <a:ahLst/>
              <a:cxnLst/>
              <a:rect l="l" t="t" r="r" b="b"/>
              <a:pathLst>
                <a:path w="133658" h="80699" extrusionOk="0">
                  <a:moveTo>
                    <a:pt x="133658" y="77775"/>
                  </a:moveTo>
                  <a:cubicBezTo>
                    <a:pt x="120547" y="84331"/>
                    <a:pt x="101547" y="78911"/>
                    <a:pt x="90513" y="69260"/>
                  </a:cubicBezTo>
                  <a:cubicBezTo>
                    <a:pt x="79188" y="59354"/>
                    <a:pt x="75019" y="41359"/>
                    <a:pt x="61561" y="34630"/>
                  </a:cubicBezTo>
                  <a:cubicBezTo>
                    <a:pt x="49976" y="28837"/>
                    <a:pt x="35931" y="30404"/>
                    <a:pt x="23525" y="26682"/>
                  </a:cubicBezTo>
                  <a:cubicBezTo>
                    <a:pt x="16635" y="24615"/>
                    <a:pt x="8828" y="22557"/>
                    <a:pt x="4223" y="17031"/>
                  </a:cubicBezTo>
                  <a:cubicBezTo>
                    <a:pt x="517" y="12583"/>
                    <a:pt x="-1014" y="5492"/>
                    <a:pt x="817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12" name="Google Shape;112;p7"/>
            <p:cNvGrpSpPr/>
            <p:nvPr/>
          </p:nvGrpSpPr>
          <p:grpSpPr>
            <a:xfrm>
              <a:off x="-828070" y="4520475"/>
              <a:ext cx="1540913" cy="481201"/>
              <a:chOff x="-828070" y="4520475"/>
              <a:chExt cx="1540913" cy="481201"/>
            </a:xfrm>
          </p:grpSpPr>
          <p:sp>
            <p:nvSpPr>
              <p:cNvPr id="113" name="Google Shape;113;p7"/>
              <p:cNvSpPr/>
              <p:nvPr/>
            </p:nvSpPr>
            <p:spPr>
              <a:xfrm flipH="1">
                <a:off x="-805000" y="4974134"/>
                <a:ext cx="757215" cy="27542"/>
              </a:xfrm>
              <a:custGeom>
                <a:avLst/>
                <a:gdLst/>
                <a:ahLst/>
                <a:cxnLst/>
                <a:rect l="l" t="t" r="r" b="b"/>
                <a:pathLst>
                  <a:path w="20730" h="754" extrusionOk="0">
                    <a:moveTo>
                      <a:pt x="452" y="1"/>
                    </a:moveTo>
                    <a:cubicBezTo>
                      <a:pt x="361" y="1"/>
                      <a:pt x="270" y="6"/>
                      <a:pt x="179" y="22"/>
                    </a:cubicBezTo>
                    <a:cubicBezTo>
                      <a:pt x="1" y="94"/>
                      <a:pt x="25" y="355"/>
                      <a:pt x="215" y="391"/>
                    </a:cubicBezTo>
                    <a:cubicBezTo>
                      <a:pt x="1668" y="570"/>
                      <a:pt x="3120" y="582"/>
                      <a:pt x="4573" y="653"/>
                    </a:cubicBezTo>
                    <a:cubicBezTo>
                      <a:pt x="5371" y="653"/>
                      <a:pt x="6168" y="701"/>
                      <a:pt x="6966" y="701"/>
                    </a:cubicBezTo>
                    <a:cubicBezTo>
                      <a:pt x="7919" y="713"/>
                      <a:pt x="8871" y="748"/>
                      <a:pt x="9835" y="748"/>
                    </a:cubicBezTo>
                    <a:cubicBezTo>
                      <a:pt x="10522" y="752"/>
                      <a:pt x="11207" y="754"/>
                      <a:pt x="11892" y="754"/>
                    </a:cubicBezTo>
                    <a:cubicBezTo>
                      <a:pt x="13262" y="754"/>
                      <a:pt x="14630" y="748"/>
                      <a:pt x="16003" y="748"/>
                    </a:cubicBezTo>
                    <a:cubicBezTo>
                      <a:pt x="16717" y="736"/>
                      <a:pt x="17432" y="748"/>
                      <a:pt x="18146" y="713"/>
                    </a:cubicBezTo>
                    <a:cubicBezTo>
                      <a:pt x="18765" y="689"/>
                      <a:pt x="19384" y="665"/>
                      <a:pt x="20003" y="617"/>
                    </a:cubicBezTo>
                    <a:cubicBezTo>
                      <a:pt x="20206" y="617"/>
                      <a:pt x="20408" y="570"/>
                      <a:pt x="20599" y="510"/>
                    </a:cubicBezTo>
                    <a:cubicBezTo>
                      <a:pt x="20730" y="463"/>
                      <a:pt x="20718" y="236"/>
                      <a:pt x="20563" y="236"/>
                    </a:cubicBezTo>
                    <a:cubicBezTo>
                      <a:pt x="20253" y="236"/>
                      <a:pt x="19944" y="236"/>
                      <a:pt x="19634" y="225"/>
                    </a:cubicBezTo>
                    <a:cubicBezTo>
                      <a:pt x="19278" y="204"/>
                      <a:pt x="18920" y="199"/>
                      <a:pt x="18561" y="199"/>
                    </a:cubicBezTo>
                    <a:cubicBezTo>
                      <a:pt x="18224" y="199"/>
                      <a:pt x="17885" y="203"/>
                      <a:pt x="17547" y="203"/>
                    </a:cubicBezTo>
                    <a:cubicBezTo>
                      <a:pt x="17413" y="203"/>
                      <a:pt x="17280" y="203"/>
                      <a:pt x="17146" y="201"/>
                    </a:cubicBezTo>
                    <a:cubicBezTo>
                      <a:pt x="15169" y="189"/>
                      <a:pt x="13193" y="189"/>
                      <a:pt x="11217" y="189"/>
                    </a:cubicBezTo>
                    <a:cubicBezTo>
                      <a:pt x="10812" y="192"/>
                      <a:pt x="10406" y="193"/>
                      <a:pt x="10000" y="193"/>
                    </a:cubicBezTo>
                    <a:cubicBezTo>
                      <a:pt x="8782" y="193"/>
                      <a:pt x="7558" y="180"/>
                      <a:pt x="6335" y="153"/>
                    </a:cubicBezTo>
                    <a:cubicBezTo>
                      <a:pt x="5525" y="141"/>
                      <a:pt x="4716" y="141"/>
                      <a:pt x="3894" y="105"/>
                    </a:cubicBezTo>
                    <a:cubicBezTo>
                      <a:pt x="3814" y="107"/>
                      <a:pt x="3733" y="107"/>
                      <a:pt x="3653" y="107"/>
                    </a:cubicBezTo>
                    <a:cubicBezTo>
                      <a:pt x="2840" y="107"/>
                      <a:pt x="2028" y="57"/>
                      <a:pt x="1215" y="46"/>
                    </a:cubicBezTo>
                    <a:cubicBezTo>
                      <a:pt x="961" y="46"/>
                      <a:pt x="706" y="1"/>
                      <a:pt x="4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7"/>
              <p:cNvSpPr/>
              <p:nvPr/>
            </p:nvSpPr>
            <p:spPr>
              <a:xfrm flipH="1">
                <a:off x="-818490" y="4885776"/>
                <a:ext cx="1182980" cy="47705"/>
              </a:xfrm>
              <a:custGeom>
                <a:avLst/>
                <a:gdLst/>
                <a:ahLst/>
                <a:cxnLst/>
                <a:rect l="l" t="t" r="r" b="b"/>
                <a:pathLst>
                  <a:path w="32386" h="1306" extrusionOk="0">
                    <a:moveTo>
                      <a:pt x="27075" y="11"/>
                    </a:moveTo>
                    <a:cubicBezTo>
                      <a:pt x="26687" y="11"/>
                      <a:pt x="26298" y="12"/>
                      <a:pt x="25909" y="12"/>
                    </a:cubicBezTo>
                    <a:cubicBezTo>
                      <a:pt x="25206" y="24"/>
                      <a:pt x="24504" y="0"/>
                      <a:pt x="23801" y="48"/>
                    </a:cubicBezTo>
                    <a:cubicBezTo>
                      <a:pt x="23289" y="60"/>
                      <a:pt x="22777" y="60"/>
                      <a:pt x="22277" y="72"/>
                    </a:cubicBezTo>
                    <a:cubicBezTo>
                      <a:pt x="22233" y="71"/>
                      <a:pt x="22188" y="70"/>
                      <a:pt x="22144" y="70"/>
                    </a:cubicBezTo>
                    <a:cubicBezTo>
                      <a:pt x="21750" y="70"/>
                      <a:pt x="21375" y="109"/>
                      <a:pt x="20973" y="109"/>
                    </a:cubicBezTo>
                    <a:cubicBezTo>
                      <a:pt x="20928" y="109"/>
                      <a:pt x="20883" y="109"/>
                      <a:pt x="20837" y="107"/>
                    </a:cubicBezTo>
                    <a:cubicBezTo>
                      <a:pt x="20337" y="107"/>
                      <a:pt x="19848" y="155"/>
                      <a:pt x="19348" y="155"/>
                    </a:cubicBezTo>
                    <a:cubicBezTo>
                      <a:pt x="19015" y="167"/>
                      <a:pt x="18682" y="155"/>
                      <a:pt x="18348" y="191"/>
                    </a:cubicBezTo>
                    <a:cubicBezTo>
                      <a:pt x="17896" y="215"/>
                      <a:pt x="17455" y="191"/>
                      <a:pt x="17003" y="238"/>
                    </a:cubicBezTo>
                    <a:cubicBezTo>
                      <a:pt x="16503" y="262"/>
                      <a:pt x="16003" y="238"/>
                      <a:pt x="15515" y="286"/>
                    </a:cubicBezTo>
                    <a:cubicBezTo>
                      <a:pt x="14991" y="310"/>
                      <a:pt x="14467" y="286"/>
                      <a:pt x="13943" y="334"/>
                    </a:cubicBezTo>
                    <a:cubicBezTo>
                      <a:pt x="13455" y="358"/>
                      <a:pt x="12979" y="346"/>
                      <a:pt x="12502" y="369"/>
                    </a:cubicBezTo>
                    <a:cubicBezTo>
                      <a:pt x="12086" y="405"/>
                      <a:pt x="11669" y="393"/>
                      <a:pt x="11252" y="405"/>
                    </a:cubicBezTo>
                    <a:cubicBezTo>
                      <a:pt x="10919" y="405"/>
                      <a:pt x="10562" y="441"/>
                      <a:pt x="10216" y="441"/>
                    </a:cubicBezTo>
                    <a:cubicBezTo>
                      <a:pt x="9407" y="453"/>
                      <a:pt x="8585" y="441"/>
                      <a:pt x="7776" y="477"/>
                    </a:cubicBezTo>
                    <a:lnTo>
                      <a:pt x="4859" y="500"/>
                    </a:lnTo>
                    <a:cubicBezTo>
                      <a:pt x="3596" y="560"/>
                      <a:pt x="2334" y="512"/>
                      <a:pt x="1072" y="560"/>
                    </a:cubicBezTo>
                    <a:cubicBezTo>
                      <a:pt x="787" y="596"/>
                      <a:pt x="465" y="560"/>
                      <a:pt x="191" y="679"/>
                    </a:cubicBezTo>
                    <a:cubicBezTo>
                      <a:pt x="1" y="786"/>
                      <a:pt x="13" y="1072"/>
                      <a:pt x="227" y="1143"/>
                    </a:cubicBezTo>
                    <a:cubicBezTo>
                      <a:pt x="537" y="1203"/>
                      <a:pt x="858" y="1227"/>
                      <a:pt x="1168" y="1227"/>
                    </a:cubicBezTo>
                    <a:cubicBezTo>
                      <a:pt x="1953" y="1286"/>
                      <a:pt x="2739" y="1239"/>
                      <a:pt x="3513" y="1286"/>
                    </a:cubicBezTo>
                    <a:cubicBezTo>
                      <a:pt x="4573" y="1300"/>
                      <a:pt x="5629" y="1306"/>
                      <a:pt x="6684" y="1306"/>
                    </a:cubicBezTo>
                    <a:cubicBezTo>
                      <a:pt x="7429" y="1306"/>
                      <a:pt x="8174" y="1303"/>
                      <a:pt x="8919" y="1298"/>
                    </a:cubicBezTo>
                    <a:cubicBezTo>
                      <a:pt x="9166" y="1298"/>
                      <a:pt x="9416" y="1300"/>
                      <a:pt x="9666" y="1300"/>
                    </a:cubicBezTo>
                    <a:cubicBezTo>
                      <a:pt x="10041" y="1300"/>
                      <a:pt x="10416" y="1296"/>
                      <a:pt x="10788" y="1274"/>
                    </a:cubicBezTo>
                    <a:cubicBezTo>
                      <a:pt x="11228" y="1262"/>
                      <a:pt x="11669" y="1262"/>
                      <a:pt x="12109" y="1262"/>
                    </a:cubicBezTo>
                    <a:cubicBezTo>
                      <a:pt x="12316" y="1258"/>
                      <a:pt x="12521" y="1258"/>
                      <a:pt x="12725" y="1258"/>
                    </a:cubicBezTo>
                    <a:cubicBezTo>
                      <a:pt x="13133" y="1258"/>
                      <a:pt x="13538" y="1258"/>
                      <a:pt x="13943" y="1227"/>
                    </a:cubicBezTo>
                    <a:cubicBezTo>
                      <a:pt x="14538" y="1215"/>
                      <a:pt x="15122" y="1203"/>
                      <a:pt x="15717" y="1203"/>
                    </a:cubicBezTo>
                    <a:cubicBezTo>
                      <a:pt x="16693" y="1143"/>
                      <a:pt x="17670" y="1167"/>
                      <a:pt x="18634" y="1143"/>
                    </a:cubicBezTo>
                    <a:cubicBezTo>
                      <a:pt x="19444" y="1096"/>
                      <a:pt x="20265" y="1143"/>
                      <a:pt x="21075" y="1084"/>
                    </a:cubicBezTo>
                    <a:cubicBezTo>
                      <a:pt x="21575" y="1060"/>
                      <a:pt x="22075" y="1084"/>
                      <a:pt x="22563" y="1036"/>
                    </a:cubicBezTo>
                    <a:cubicBezTo>
                      <a:pt x="24432" y="977"/>
                      <a:pt x="26302" y="846"/>
                      <a:pt x="28183" y="786"/>
                    </a:cubicBezTo>
                    <a:cubicBezTo>
                      <a:pt x="28778" y="786"/>
                      <a:pt x="29385" y="739"/>
                      <a:pt x="29981" y="739"/>
                    </a:cubicBezTo>
                    <a:cubicBezTo>
                      <a:pt x="30085" y="740"/>
                      <a:pt x="30190" y="741"/>
                      <a:pt x="30295" y="741"/>
                    </a:cubicBezTo>
                    <a:cubicBezTo>
                      <a:pt x="30836" y="741"/>
                      <a:pt x="31385" y="715"/>
                      <a:pt x="31933" y="655"/>
                    </a:cubicBezTo>
                    <a:cubicBezTo>
                      <a:pt x="32064" y="643"/>
                      <a:pt x="32183" y="596"/>
                      <a:pt x="32291" y="536"/>
                    </a:cubicBezTo>
                    <a:cubicBezTo>
                      <a:pt x="32362" y="465"/>
                      <a:pt x="32386" y="346"/>
                      <a:pt x="32338" y="250"/>
                    </a:cubicBezTo>
                    <a:cubicBezTo>
                      <a:pt x="32279" y="165"/>
                      <a:pt x="32183" y="153"/>
                      <a:pt x="32085" y="153"/>
                    </a:cubicBezTo>
                    <a:cubicBezTo>
                      <a:pt x="32046" y="153"/>
                      <a:pt x="32006" y="155"/>
                      <a:pt x="31969" y="155"/>
                    </a:cubicBezTo>
                    <a:cubicBezTo>
                      <a:pt x="31112" y="107"/>
                      <a:pt x="30255" y="48"/>
                      <a:pt x="29397" y="48"/>
                    </a:cubicBezTo>
                    <a:cubicBezTo>
                      <a:pt x="28627" y="16"/>
                      <a:pt x="27852" y="11"/>
                      <a:pt x="27075" y="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 flipH="1">
                <a:off x="-828070" y="4770791"/>
                <a:ext cx="1540913" cy="46207"/>
              </a:xfrm>
              <a:custGeom>
                <a:avLst/>
                <a:gdLst/>
                <a:ahLst/>
                <a:cxnLst/>
                <a:rect l="l" t="t" r="r" b="b"/>
                <a:pathLst>
                  <a:path w="42185" h="1265" extrusionOk="0">
                    <a:moveTo>
                      <a:pt x="13798" y="0"/>
                    </a:moveTo>
                    <a:cubicBezTo>
                      <a:pt x="12704" y="0"/>
                      <a:pt x="11612" y="9"/>
                      <a:pt x="10526" y="17"/>
                    </a:cubicBezTo>
                    <a:cubicBezTo>
                      <a:pt x="9657" y="77"/>
                      <a:pt x="8800" y="41"/>
                      <a:pt x="7942" y="77"/>
                    </a:cubicBezTo>
                    <a:cubicBezTo>
                      <a:pt x="7359" y="112"/>
                      <a:pt x="6787" y="88"/>
                      <a:pt x="6216" y="136"/>
                    </a:cubicBezTo>
                    <a:cubicBezTo>
                      <a:pt x="5716" y="136"/>
                      <a:pt x="5216" y="196"/>
                      <a:pt x="4716" y="196"/>
                    </a:cubicBezTo>
                    <a:cubicBezTo>
                      <a:pt x="3906" y="207"/>
                      <a:pt x="3096" y="243"/>
                      <a:pt x="2287" y="243"/>
                    </a:cubicBezTo>
                    <a:cubicBezTo>
                      <a:pt x="1715" y="267"/>
                      <a:pt x="1144" y="243"/>
                      <a:pt x="572" y="291"/>
                    </a:cubicBezTo>
                    <a:cubicBezTo>
                      <a:pt x="382" y="315"/>
                      <a:pt x="120" y="267"/>
                      <a:pt x="1" y="458"/>
                    </a:cubicBezTo>
                    <a:cubicBezTo>
                      <a:pt x="227" y="541"/>
                      <a:pt x="418" y="672"/>
                      <a:pt x="632" y="755"/>
                    </a:cubicBezTo>
                    <a:cubicBezTo>
                      <a:pt x="1001" y="803"/>
                      <a:pt x="1358" y="815"/>
                      <a:pt x="1727" y="815"/>
                    </a:cubicBezTo>
                    <a:cubicBezTo>
                      <a:pt x="1969" y="819"/>
                      <a:pt x="2213" y="820"/>
                      <a:pt x="2457" y="820"/>
                    </a:cubicBezTo>
                    <a:cubicBezTo>
                      <a:pt x="2944" y="820"/>
                      <a:pt x="3434" y="815"/>
                      <a:pt x="3918" y="815"/>
                    </a:cubicBezTo>
                    <a:cubicBezTo>
                      <a:pt x="4355" y="815"/>
                      <a:pt x="4791" y="799"/>
                      <a:pt x="5228" y="799"/>
                    </a:cubicBezTo>
                    <a:cubicBezTo>
                      <a:pt x="5446" y="799"/>
                      <a:pt x="5664" y="803"/>
                      <a:pt x="5883" y="815"/>
                    </a:cubicBezTo>
                    <a:cubicBezTo>
                      <a:pt x="6966" y="791"/>
                      <a:pt x="8049" y="791"/>
                      <a:pt x="9133" y="779"/>
                    </a:cubicBezTo>
                    <a:cubicBezTo>
                      <a:pt x="9645" y="779"/>
                      <a:pt x="10157" y="743"/>
                      <a:pt x="10669" y="743"/>
                    </a:cubicBezTo>
                    <a:cubicBezTo>
                      <a:pt x="11708" y="733"/>
                      <a:pt x="12747" y="725"/>
                      <a:pt x="13786" y="725"/>
                    </a:cubicBezTo>
                    <a:cubicBezTo>
                      <a:pt x="15138" y="725"/>
                      <a:pt x="16489" y="739"/>
                      <a:pt x="17836" y="779"/>
                    </a:cubicBezTo>
                    <a:cubicBezTo>
                      <a:pt x="18539" y="779"/>
                      <a:pt x="19241" y="839"/>
                      <a:pt x="19944" y="839"/>
                    </a:cubicBezTo>
                    <a:cubicBezTo>
                      <a:pt x="19981" y="837"/>
                      <a:pt x="20018" y="837"/>
                      <a:pt x="20055" y="837"/>
                    </a:cubicBezTo>
                    <a:cubicBezTo>
                      <a:pt x="20351" y="837"/>
                      <a:pt x="20649" y="874"/>
                      <a:pt x="20956" y="874"/>
                    </a:cubicBezTo>
                    <a:cubicBezTo>
                      <a:pt x="21456" y="874"/>
                      <a:pt x="21968" y="934"/>
                      <a:pt x="22480" y="934"/>
                    </a:cubicBezTo>
                    <a:cubicBezTo>
                      <a:pt x="22873" y="958"/>
                      <a:pt x="23278" y="981"/>
                      <a:pt x="23682" y="981"/>
                    </a:cubicBezTo>
                    <a:cubicBezTo>
                      <a:pt x="24230" y="1029"/>
                      <a:pt x="24790" y="1005"/>
                      <a:pt x="25349" y="1065"/>
                    </a:cubicBezTo>
                    <a:cubicBezTo>
                      <a:pt x="25945" y="1065"/>
                      <a:pt x="26528" y="1112"/>
                      <a:pt x="27123" y="1112"/>
                    </a:cubicBezTo>
                    <a:cubicBezTo>
                      <a:pt x="27492" y="1112"/>
                      <a:pt x="27850" y="1160"/>
                      <a:pt x="28219" y="1160"/>
                    </a:cubicBezTo>
                    <a:cubicBezTo>
                      <a:pt x="28778" y="1160"/>
                      <a:pt x="29338" y="1208"/>
                      <a:pt x="29897" y="1208"/>
                    </a:cubicBezTo>
                    <a:cubicBezTo>
                      <a:pt x="30505" y="1208"/>
                      <a:pt x="31112" y="1255"/>
                      <a:pt x="31719" y="1255"/>
                    </a:cubicBezTo>
                    <a:cubicBezTo>
                      <a:pt x="32118" y="1261"/>
                      <a:pt x="32517" y="1264"/>
                      <a:pt x="32916" y="1264"/>
                    </a:cubicBezTo>
                    <a:cubicBezTo>
                      <a:pt x="33315" y="1264"/>
                      <a:pt x="33713" y="1261"/>
                      <a:pt x="34112" y="1255"/>
                    </a:cubicBezTo>
                    <a:cubicBezTo>
                      <a:pt x="34636" y="1208"/>
                      <a:pt x="35160" y="1220"/>
                      <a:pt x="35684" y="1208"/>
                    </a:cubicBezTo>
                    <a:cubicBezTo>
                      <a:pt x="36529" y="1160"/>
                      <a:pt x="37375" y="1148"/>
                      <a:pt x="38232" y="1077"/>
                    </a:cubicBezTo>
                    <a:cubicBezTo>
                      <a:pt x="39458" y="1017"/>
                      <a:pt x="40685" y="922"/>
                      <a:pt x="41911" y="922"/>
                    </a:cubicBezTo>
                    <a:cubicBezTo>
                      <a:pt x="41923" y="923"/>
                      <a:pt x="41936" y="924"/>
                      <a:pt x="41949" y="924"/>
                    </a:cubicBezTo>
                    <a:cubicBezTo>
                      <a:pt x="42049" y="924"/>
                      <a:pt x="42162" y="880"/>
                      <a:pt x="42173" y="743"/>
                    </a:cubicBezTo>
                    <a:cubicBezTo>
                      <a:pt x="42185" y="588"/>
                      <a:pt x="42006" y="517"/>
                      <a:pt x="41887" y="481"/>
                    </a:cubicBezTo>
                    <a:cubicBezTo>
                      <a:pt x="41482" y="386"/>
                      <a:pt x="41077" y="327"/>
                      <a:pt x="40673" y="327"/>
                    </a:cubicBezTo>
                    <a:cubicBezTo>
                      <a:pt x="40286" y="303"/>
                      <a:pt x="39902" y="297"/>
                      <a:pt x="39519" y="297"/>
                    </a:cubicBezTo>
                    <a:cubicBezTo>
                      <a:pt x="39137" y="297"/>
                      <a:pt x="38756" y="303"/>
                      <a:pt x="38375" y="303"/>
                    </a:cubicBezTo>
                    <a:cubicBezTo>
                      <a:pt x="38334" y="301"/>
                      <a:pt x="38293" y="301"/>
                      <a:pt x="38252" y="301"/>
                    </a:cubicBezTo>
                    <a:cubicBezTo>
                      <a:pt x="37924" y="301"/>
                      <a:pt x="37597" y="338"/>
                      <a:pt x="37279" y="338"/>
                    </a:cubicBezTo>
                    <a:cubicBezTo>
                      <a:pt x="36410" y="338"/>
                      <a:pt x="35553" y="362"/>
                      <a:pt x="34696" y="362"/>
                    </a:cubicBezTo>
                    <a:cubicBezTo>
                      <a:pt x="34446" y="374"/>
                      <a:pt x="34196" y="377"/>
                      <a:pt x="33947" y="377"/>
                    </a:cubicBezTo>
                    <a:cubicBezTo>
                      <a:pt x="33699" y="377"/>
                      <a:pt x="33451" y="374"/>
                      <a:pt x="33207" y="374"/>
                    </a:cubicBezTo>
                    <a:cubicBezTo>
                      <a:pt x="32934" y="356"/>
                      <a:pt x="32663" y="353"/>
                      <a:pt x="32392" y="353"/>
                    </a:cubicBezTo>
                    <a:cubicBezTo>
                      <a:pt x="32256" y="353"/>
                      <a:pt x="32121" y="354"/>
                      <a:pt x="31985" y="354"/>
                    </a:cubicBezTo>
                    <a:cubicBezTo>
                      <a:pt x="31849" y="354"/>
                      <a:pt x="31713" y="353"/>
                      <a:pt x="31576" y="350"/>
                    </a:cubicBezTo>
                    <a:cubicBezTo>
                      <a:pt x="30350" y="338"/>
                      <a:pt x="29124" y="362"/>
                      <a:pt x="27897" y="303"/>
                    </a:cubicBezTo>
                    <a:cubicBezTo>
                      <a:pt x="27350" y="303"/>
                      <a:pt x="26802" y="291"/>
                      <a:pt x="26254" y="279"/>
                    </a:cubicBezTo>
                    <a:cubicBezTo>
                      <a:pt x="25683" y="231"/>
                      <a:pt x="25111" y="255"/>
                      <a:pt x="24540" y="231"/>
                    </a:cubicBezTo>
                    <a:cubicBezTo>
                      <a:pt x="24016" y="184"/>
                      <a:pt x="23480" y="207"/>
                      <a:pt x="22956" y="184"/>
                    </a:cubicBezTo>
                    <a:cubicBezTo>
                      <a:pt x="22682" y="160"/>
                      <a:pt x="22405" y="160"/>
                      <a:pt x="22127" y="160"/>
                    </a:cubicBezTo>
                    <a:cubicBezTo>
                      <a:pt x="21849" y="160"/>
                      <a:pt x="21569" y="160"/>
                      <a:pt x="21289" y="136"/>
                    </a:cubicBezTo>
                    <a:cubicBezTo>
                      <a:pt x="20730" y="88"/>
                      <a:pt x="20170" y="100"/>
                      <a:pt x="19610" y="88"/>
                    </a:cubicBezTo>
                    <a:cubicBezTo>
                      <a:pt x="18813" y="41"/>
                      <a:pt x="18015" y="53"/>
                      <a:pt x="17217" y="41"/>
                    </a:cubicBezTo>
                    <a:cubicBezTo>
                      <a:pt x="16527" y="5"/>
                      <a:pt x="15848" y="5"/>
                      <a:pt x="15158" y="5"/>
                    </a:cubicBezTo>
                    <a:cubicBezTo>
                      <a:pt x="14704" y="2"/>
                      <a:pt x="14251" y="0"/>
                      <a:pt x="13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7"/>
              <p:cNvSpPr/>
              <p:nvPr/>
            </p:nvSpPr>
            <p:spPr>
              <a:xfrm flipH="1">
                <a:off x="-821568" y="4691382"/>
                <a:ext cx="1518156" cy="59613"/>
              </a:xfrm>
              <a:custGeom>
                <a:avLst/>
                <a:gdLst/>
                <a:ahLst/>
                <a:cxnLst/>
                <a:rect l="l" t="t" r="r" b="b"/>
                <a:pathLst>
                  <a:path w="41562" h="1632" extrusionOk="0">
                    <a:moveTo>
                      <a:pt x="36070" y="1"/>
                    </a:moveTo>
                    <a:cubicBezTo>
                      <a:pt x="35259" y="1"/>
                      <a:pt x="34450" y="12"/>
                      <a:pt x="33643" y="24"/>
                    </a:cubicBezTo>
                    <a:cubicBezTo>
                      <a:pt x="32953" y="84"/>
                      <a:pt x="32262" y="36"/>
                      <a:pt x="31584" y="95"/>
                    </a:cubicBezTo>
                    <a:cubicBezTo>
                      <a:pt x="31131" y="119"/>
                      <a:pt x="30691" y="95"/>
                      <a:pt x="30238" y="143"/>
                    </a:cubicBezTo>
                    <a:cubicBezTo>
                      <a:pt x="29869" y="167"/>
                      <a:pt x="29476" y="143"/>
                      <a:pt x="29095" y="179"/>
                    </a:cubicBezTo>
                    <a:cubicBezTo>
                      <a:pt x="28714" y="215"/>
                      <a:pt x="28333" y="191"/>
                      <a:pt x="27952" y="238"/>
                    </a:cubicBezTo>
                    <a:cubicBezTo>
                      <a:pt x="25631" y="346"/>
                      <a:pt x="23333" y="560"/>
                      <a:pt x="21011" y="655"/>
                    </a:cubicBezTo>
                    <a:cubicBezTo>
                      <a:pt x="20499" y="703"/>
                      <a:pt x="19987" y="667"/>
                      <a:pt x="19487" y="715"/>
                    </a:cubicBezTo>
                    <a:cubicBezTo>
                      <a:pt x="18665" y="738"/>
                      <a:pt x="17856" y="727"/>
                      <a:pt x="17034" y="762"/>
                    </a:cubicBezTo>
                    <a:cubicBezTo>
                      <a:pt x="16626" y="762"/>
                      <a:pt x="16218" y="770"/>
                      <a:pt x="15810" y="770"/>
                    </a:cubicBezTo>
                    <a:cubicBezTo>
                      <a:pt x="15503" y="770"/>
                      <a:pt x="15197" y="766"/>
                      <a:pt x="14891" y="750"/>
                    </a:cubicBezTo>
                    <a:cubicBezTo>
                      <a:pt x="13355" y="738"/>
                      <a:pt x="11831" y="727"/>
                      <a:pt x="10295" y="727"/>
                    </a:cubicBezTo>
                    <a:cubicBezTo>
                      <a:pt x="8878" y="727"/>
                      <a:pt x="7462" y="786"/>
                      <a:pt x="6045" y="834"/>
                    </a:cubicBezTo>
                    <a:cubicBezTo>
                      <a:pt x="5830" y="838"/>
                      <a:pt x="5617" y="838"/>
                      <a:pt x="5405" y="838"/>
                    </a:cubicBezTo>
                    <a:lnTo>
                      <a:pt x="5405" y="838"/>
                    </a:lnTo>
                    <a:cubicBezTo>
                      <a:pt x="4980" y="838"/>
                      <a:pt x="4556" y="838"/>
                      <a:pt x="4128" y="869"/>
                    </a:cubicBezTo>
                    <a:cubicBezTo>
                      <a:pt x="3390" y="893"/>
                      <a:pt x="2663" y="869"/>
                      <a:pt x="1925" y="917"/>
                    </a:cubicBezTo>
                    <a:cubicBezTo>
                      <a:pt x="1342" y="941"/>
                      <a:pt x="746" y="905"/>
                      <a:pt x="175" y="1012"/>
                    </a:cubicBezTo>
                    <a:cubicBezTo>
                      <a:pt x="1" y="1094"/>
                      <a:pt x="53" y="1334"/>
                      <a:pt x="233" y="1334"/>
                    </a:cubicBezTo>
                    <a:cubicBezTo>
                      <a:pt x="238" y="1334"/>
                      <a:pt x="242" y="1334"/>
                      <a:pt x="246" y="1334"/>
                    </a:cubicBezTo>
                    <a:cubicBezTo>
                      <a:pt x="891" y="1341"/>
                      <a:pt x="1536" y="1343"/>
                      <a:pt x="2181" y="1343"/>
                    </a:cubicBezTo>
                    <a:cubicBezTo>
                      <a:pt x="3320" y="1343"/>
                      <a:pt x="4461" y="1336"/>
                      <a:pt x="5602" y="1336"/>
                    </a:cubicBezTo>
                    <a:cubicBezTo>
                      <a:pt x="6977" y="1336"/>
                      <a:pt x="8351" y="1347"/>
                      <a:pt x="9724" y="1393"/>
                    </a:cubicBezTo>
                    <a:cubicBezTo>
                      <a:pt x="10557" y="1405"/>
                      <a:pt x="11391" y="1381"/>
                      <a:pt x="12212" y="1441"/>
                    </a:cubicBezTo>
                    <a:cubicBezTo>
                      <a:pt x="12581" y="1441"/>
                      <a:pt x="12950" y="1453"/>
                      <a:pt x="13308" y="1489"/>
                    </a:cubicBezTo>
                    <a:cubicBezTo>
                      <a:pt x="13808" y="1489"/>
                      <a:pt x="14308" y="1548"/>
                      <a:pt x="14808" y="1548"/>
                    </a:cubicBezTo>
                    <a:cubicBezTo>
                      <a:pt x="16106" y="1631"/>
                      <a:pt x="17415" y="1584"/>
                      <a:pt x="18713" y="1619"/>
                    </a:cubicBezTo>
                    <a:cubicBezTo>
                      <a:pt x="19582" y="1584"/>
                      <a:pt x="20439" y="1619"/>
                      <a:pt x="21309" y="1548"/>
                    </a:cubicBezTo>
                    <a:cubicBezTo>
                      <a:pt x="22428" y="1524"/>
                      <a:pt x="23535" y="1429"/>
                      <a:pt x="24654" y="1381"/>
                    </a:cubicBezTo>
                    <a:cubicBezTo>
                      <a:pt x="25083" y="1334"/>
                      <a:pt x="25535" y="1358"/>
                      <a:pt x="25976" y="1310"/>
                    </a:cubicBezTo>
                    <a:cubicBezTo>
                      <a:pt x="26464" y="1310"/>
                      <a:pt x="26940" y="1250"/>
                      <a:pt x="27416" y="1250"/>
                    </a:cubicBezTo>
                    <a:cubicBezTo>
                      <a:pt x="27702" y="1238"/>
                      <a:pt x="27988" y="1203"/>
                      <a:pt x="28286" y="1203"/>
                    </a:cubicBezTo>
                    <a:cubicBezTo>
                      <a:pt x="28319" y="1204"/>
                      <a:pt x="28353" y="1204"/>
                      <a:pt x="28386" y="1204"/>
                    </a:cubicBezTo>
                    <a:cubicBezTo>
                      <a:pt x="28720" y="1204"/>
                      <a:pt x="29045" y="1155"/>
                      <a:pt x="29381" y="1155"/>
                    </a:cubicBezTo>
                    <a:cubicBezTo>
                      <a:pt x="29409" y="1156"/>
                      <a:pt x="29437" y="1157"/>
                      <a:pt x="29465" y="1157"/>
                    </a:cubicBezTo>
                    <a:cubicBezTo>
                      <a:pt x="29747" y="1157"/>
                      <a:pt x="30027" y="1108"/>
                      <a:pt x="30298" y="1108"/>
                    </a:cubicBezTo>
                    <a:cubicBezTo>
                      <a:pt x="32608" y="1000"/>
                      <a:pt x="34917" y="786"/>
                      <a:pt x="37227" y="762"/>
                    </a:cubicBezTo>
                    <a:cubicBezTo>
                      <a:pt x="38275" y="703"/>
                      <a:pt x="39335" y="750"/>
                      <a:pt x="40382" y="691"/>
                    </a:cubicBezTo>
                    <a:cubicBezTo>
                      <a:pt x="40728" y="691"/>
                      <a:pt x="41061" y="667"/>
                      <a:pt x="41394" y="631"/>
                    </a:cubicBezTo>
                    <a:cubicBezTo>
                      <a:pt x="41490" y="619"/>
                      <a:pt x="41525" y="536"/>
                      <a:pt x="41561" y="465"/>
                    </a:cubicBezTo>
                    <a:cubicBezTo>
                      <a:pt x="41502" y="238"/>
                      <a:pt x="41240" y="274"/>
                      <a:pt x="41061" y="250"/>
                    </a:cubicBezTo>
                    <a:cubicBezTo>
                      <a:pt x="39403" y="50"/>
                      <a:pt x="37735" y="1"/>
                      <a:pt x="36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7"/>
              <p:cNvSpPr/>
              <p:nvPr/>
            </p:nvSpPr>
            <p:spPr>
              <a:xfrm flipH="1">
                <a:off x="-822769" y="4608540"/>
                <a:ext cx="1367736" cy="86095"/>
              </a:xfrm>
              <a:custGeom>
                <a:avLst/>
                <a:gdLst/>
                <a:ahLst/>
                <a:cxnLst/>
                <a:rect l="l" t="t" r="r" b="b"/>
                <a:pathLst>
                  <a:path w="37444" h="2357" extrusionOk="0">
                    <a:moveTo>
                      <a:pt x="32911" y="0"/>
                    </a:moveTo>
                    <a:cubicBezTo>
                      <a:pt x="31865" y="0"/>
                      <a:pt x="30820" y="18"/>
                      <a:pt x="29778" y="18"/>
                    </a:cubicBezTo>
                    <a:cubicBezTo>
                      <a:pt x="28802" y="54"/>
                      <a:pt x="27826" y="42"/>
                      <a:pt x="26849" y="66"/>
                    </a:cubicBezTo>
                    <a:cubicBezTo>
                      <a:pt x="26581" y="89"/>
                      <a:pt x="26316" y="89"/>
                      <a:pt x="26049" y="89"/>
                    </a:cubicBezTo>
                    <a:cubicBezTo>
                      <a:pt x="25781" y="89"/>
                      <a:pt x="25510" y="89"/>
                      <a:pt x="25230" y="113"/>
                    </a:cubicBezTo>
                    <a:cubicBezTo>
                      <a:pt x="24670" y="173"/>
                      <a:pt x="24111" y="125"/>
                      <a:pt x="23551" y="173"/>
                    </a:cubicBezTo>
                    <a:cubicBezTo>
                      <a:pt x="23087" y="208"/>
                      <a:pt x="22623" y="173"/>
                      <a:pt x="22170" y="220"/>
                    </a:cubicBezTo>
                    <a:cubicBezTo>
                      <a:pt x="19134" y="328"/>
                      <a:pt x="16110" y="542"/>
                      <a:pt x="13074" y="768"/>
                    </a:cubicBezTo>
                    <a:cubicBezTo>
                      <a:pt x="11669" y="875"/>
                      <a:pt x="10264" y="959"/>
                      <a:pt x="8859" y="1078"/>
                    </a:cubicBezTo>
                    <a:cubicBezTo>
                      <a:pt x="6359" y="1328"/>
                      <a:pt x="3846" y="1459"/>
                      <a:pt x="1334" y="1721"/>
                    </a:cubicBezTo>
                    <a:cubicBezTo>
                      <a:pt x="977" y="1756"/>
                      <a:pt x="608" y="1804"/>
                      <a:pt x="251" y="1875"/>
                    </a:cubicBezTo>
                    <a:cubicBezTo>
                      <a:pt x="24" y="1935"/>
                      <a:pt x="1" y="2233"/>
                      <a:pt x="215" y="2328"/>
                    </a:cubicBezTo>
                    <a:cubicBezTo>
                      <a:pt x="407" y="2345"/>
                      <a:pt x="598" y="2356"/>
                      <a:pt x="795" y="2356"/>
                    </a:cubicBezTo>
                    <a:cubicBezTo>
                      <a:pt x="867" y="2356"/>
                      <a:pt x="939" y="2355"/>
                      <a:pt x="1013" y="2352"/>
                    </a:cubicBezTo>
                    <a:cubicBezTo>
                      <a:pt x="3323" y="2280"/>
                      <a:pt x="5620" y="2066"/>
                      <a:pt x="7954" y="1971"/>
                    </a:cubicBezTo>
                    <a:cubicBezTo>
                      <a:pt x="10252" y="1899"/>
                      <a:pt x="12526" y="1732"/>
                      <a:pt x="14812" y="1601"/>
                    </a:cubicBezTo>
                    <a:cubicBezTo>
                      <a:pt x="15598" y="1554"/>
                      <a:pt x="16396" y="1494"/>
                      <a:pt x="17193" y="1471"/>
                    </a:cubicBezTo>
                    <a:cubicBezTo>
                      <a:pt x="17658" y="1423"/>
                      <a:pt x="18122" y="1447"/>
                      <a:pt x="18586" y="1399"/>
                    </a:cubicBezTo>
                    <a:cubicBezTo>
                      <a:pt x="18991" y="1387"/>
                      <a:pt x="19408" y="1375"/>
                      <a:pt x="19813" y="1340"/>
                    </a:cubicBezTo>
                    <a:cubicBezTo>
                      <a:pt x="19860" y="1340"/>
                      <a:pt x="19908" y="1341"/>
                      <a:pt x="19955" y="1341"/>
                    </a:cubicBezTo>
                    <a:cubicBezTo>
                      <a:pt x="20525" y="1341"/>
                      <a:pt x="21086" y="1280"/>
                      <a:pt x="21646" y="1280"/>
                    </a:cubicBezTo>
                    <a:cubicBezTo>
                      <a:pt x="22015" y="1244"/>
                      <a:pt x="22384" y="1244"/>
                      <a:pt x="22742" y="1232"/>
                    </a:cubicBezTo>
                    <a:cubicBezTo>
                      <a:pt x="23218" y="1185"/>
                      <a:pt x="23694" y="1209"/>
                      <a:pt x="24170" y="1149"/>
                    </a:cubicBezTo>
                    <a:cubicBezTo>
                      <a:pt x="24647" y="1149"/>
                      <a:pt x="25135" y="1090"/>
                      <a:pt x="25623" y="1090"/>
                    </a:cubicBezTo>
                    <a:cubicBezTo>
                      <a:pt x="26004" y="1042"/>
                      <a:pt x="26409" y="1066"/>
                      <a:pt x="26814" y="1018"/>
                    </a:cubicBezTo>
                    <a:cubicBezTo>
                      <a:pt x="29516" y="887"/>
                      <a:pt x="32231" y="685"/>
                      <a:pt x="34946" y="625"/>
                    </a:cubicBezTo>
                    <a:cubicBezTo>
                      <a:pt x="35029" y="624"/>
                      <a:pt x="35112" y="623"/>
                      <a:pt x="35195" y="623"/>
                    </a:cubicBezTo>
                    <a:cubicBezTo>
                      <a:pt x="35481" y="623"/>
                      <a:pt x="35767" y="630"/>
                      <a:pt x="36053" y="630"/>
                    </a:cubicBezTo>
                    <a:cubicBezTo>
                      <a:pt x="36363" y="630"/>
                      <a:pt x="36672" y="622"/>
                      <a:pt x="36981" y="589"/>
                    </a:cubicBezTo>
                    <a:cubicBezTo>
                      <a:pt x="37112" y="554"/>
                      <a:pt x="37291" y="578"/>
                      <a:pt x="37362" y="435"/>
                    </a:cubicBezTo>
                    <a:cubicBezTo>
                      <a:pt x="37443" y="308"/>
                      <a:pt x="37356" y="136"/>
                      <a:pt x="37200" y="136"/>
                    </a:cubicBezTo>
                    <a:cubicBezTo>
                      <a:pt x="37194" y="136"/>
                      <a:pt x="37189" y="137"/>
                      <a:pt x="37184" y="137"/>
                    </a:cubicBezTo>
                    <a:cubicBezTo>
                      <a:pt x="37092" y="148"/>
                      <a:pt x="37001" y="153"/>
                      <a:pt x="36911" y="153"/>
                    </a:cubicBezTo>
                    <a:cubicBezTo>
                      <a:pt x="36625" y="153"/>
                      <a:pt x="36342" y="107"/>
                      <a:pt x="36053" y="89"/>
                    </a:cubicBezTo>
                    <a:cubicBezTo>
                      <a:pt x="35005" y="18"/>
                      <a:pt x="33957" y="0"/>
                      <a:pt x="329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 flipH="1">
                <a:off x="-796740" y="4520475"/>
                <a:ext cx="561062" cy="49604"/>
              </a:xfrm>
              <a:custGeom>
                <a:avLst/>
                <a:gdLst/>
                <a:ahLst/>
                <a:cxnLst/>
                <a:rect l="l" t="t" r="r" b="b"/>
                <a:pathLst>
                  <a:path w="15360" h="1358" extrusionOk="0">
                    <a:moveTo>
                      <a:pt x="15181" y="0"/>
                    </a:moveTo>
                    <a:lnTo>
                      <a:pt x="15181" y="0"/>
                    </a:lnTo>
                    <a:cubicBezTo>
                      <a:pt x="14969" y="33"/>
                      <a:pt x="14758" y="40"/>
                      <a:pt x="14546" y="40"/>
                    </a:cubicBezTo>
                    <a:cubicBezTo>
                      <a:pt x="14350" y="40"/>
                      <a:pt x="14154" y="34"/>
                      <a:pt x="13958" y="34"/>
                    </a:cubicBezTo>
                    <a:cubicBezTo>
                      <a:pt x="13902" y="34"/>
                      <a:pt x="13845" y="34"/>
                      <a:pt x="13788" y="36"/>
                    </a:cubicBezTo>
                    <a:cubicBezTo>
                      <a:pt x="12669" y="48"/>
                      <a:pt x="11549" y="95"/>
                      <a:pt x="10430" y="167"/>
                    </a:cubicBezTo>
                    <a:cubicBezTo>
                      <a:pt x="7204" y="381"/>
                      <a:pt x="3989" y="619"/>
                      <a:pt x="786" y="929"/>
                    </a:cubicBezTo>
                    <a:cubicBezTo>
                      <a:pt x="572" y="929"/>
                      <a:pt x="369" y="965"/>
                      <a:pt x="155" y="1012"/>
                    </a:cubicBezTo>
                    <a:cubicBezTo>
                      <a:pt x="0" y="1084"/>
                      <a:pt x="24" y="1322"/>
                      <a:pt x="203" y="1346"/>
                    </a:cubicBezTo>
                    <a:cubicBezTo>
                      <a:pt x="312" y="1354"/>
                      <a:pt x="424" y="1358"/>
                      <a:pt x="535" y="1358"/>
                    </a:cubicBezTo>
                    <a:cubicBezTo>
                      <a:pt x="739" y="1358"/>
                      <a:pt x="943" y="1345"/>
                      <a:pt x="1143" y="1322"/>
                    </a:cubicBezTo>
                    <a:cubicBezTo>
                      <a:pt x="3608" y="1215"/>
                      <a:pt x="6073" y="1012"/>
                      <a:pt x="8537" y="869"/>
                    </a:cubicBezTo>
                    <a:cubicBezTo>
                      <a:pt x="9633" y="798"/>
                      <a:pt x="10728" y="762"/>
                      <a:pt x="11823" y="691"/>
                    </a:cubicBezTo>
                    <a:cubicBezTo>
                      <a:pt x="12681" y="643"/>
                      <a:pt x="13526" y="560"/>
                      <a:pt x="14371" y="464"/>
                    </a:cubicBezTo>
                    <a:cubicBezTo>
                      <a:pt x="14633" y="453"/>
                      <a:pt x="14895" y="417"/>
                      <a:pt x="15157" y="357"/>
                    </a:cubicBezTo>
                    <a:cubicBezTo>
                      <a:pt x="15300" y="298"/>
                      <a:pt x="15359" y="60"/>
                      <a:pt x="15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9" name="Google Shape;119;p7"/>
            <p:cNvSpPr/>
            <p:nvPr/>
          </p:nvSpPr>
          <p:spPr>
            <a:xfrm rot="8434906" flipH="1">
              <a:off x="710513" y="4615900"/>
              <a:ext cx="1362443" cy="1189806"/>
            </a:xfrm>
            <a:custGeom>
              <a:avLst/>
              <a:gdLst/>
              <a:ahLst/>
              <a:cxnLst/>
              <a:rect l="l" t="t" r="r" b="b"/>
              <a:pathLst>
                <a:path w="23663" h="21906" extrusionOk="0">
                  <a:moveTo>
                    <a:pt x="9935" y="1"/>
                  </a:moveTo>
                  <a:cubicBezTo>
                    <a:pt x="9728" y="1"/>
                    <a:pt x="9519" y="11"/>
                    <a:pt x="9310" y="31"/>
                  </a:cubicBezTo>
                  <a:cubicBezTo>
                    <a:pt x="7507" y="213"/>
                    <a:pt x="5859" y="1134"/>
                    <a:pt x="4386" y="2191"/>
                  </a:cubicBezTo>
                  <a:cubicBezTo>
                    <a:pt x="3017" y="3178"/>
                    <a:pt x="1711" y="4343"/>
                    <a:pt x="976" y="5865"/>
                  </a:cubicBezTo>
                  <a:cubicBezTo>
                    <a:pt x="0" y="7894"/>
                    <a:pt x="215" y="10447"/>
                    <a:pt x="1514" y="12284"/>
                  </a:cubicBezTo>
                  <a:cubicBezTo>
                    <a:pt x="2689" y="13945"/>
                    <a:pt x="4708" y="14962"/>
                    <a:pt x="6735" y="14962"/>
                  </a:cubicBezTo>
                  <a:cubicBezTo>
                    <a:pt x="6954" y="14962"/>
                    <a:pt x="7173" y="14950"/>
                    <a:pt x="7392" y="14926"/>
                  </a:cubicBezTo>
                  <a:cubicBezTo>
                    <a:pt x="8573" y="14797"/>
                    <a:pt x="9742" y="14333"/>
                    <a:pt x="10911" y="14333"/>
                  </a:cubicBezTo>
                  <a:cubicBezTo>
                    <a:pt x="11151" y="14333"/>
                    <a:pt x="11392" y="14353"/>
                    <a:pt x="11633" y="14399"/>
                  </a:cubicBezTo>
                  <a:cubicBezTo>
                    <a:pt x="13043" y="14670"/>
                    <a:pt x="14126" y="15801"/>
                    <a:pt x="14924" y="16993"/>
                  </a:cubicBezTo>
                  <a:cubicBezTo>
                    <a:pt x="15726" y="18187"/>
                    <a:pt x="16353" y="19512"/>
                    <a:pt x="17358" y="20536"/>
                  </a:cubicBezTo>
                  <a:cubicBezTo>
                    <a:pt x="18128" y="21323"/>
                    <a:pt x="19213" y="21906"/>
                    <a:pt x="20281" y="21906"/>
                  </a:cubicBezTo>
                  <a:cubicBezTo>
                    <a:pt x="20608" y="21906"/>
                    <a:pt x="20933" y="21851"/>
                    <a:pt x="21247" y="21731"/>
                  </a:cubicBezTo>
                  <a:cubicBezTo>
                    <a:pt x="22245" y="21349"/>
                    <a:pt x="22928" y="20369"/>
                    <a:pt x="23221" y="19338"/>
                  </a:cubicBezTo>
                  <a:cubicBezTo>
                    <a:pt x="23663" y="17776"/>
                    <a:pt x="23588" y="16566"/>
                    <a:pt x="22557" y="15371"/>
                  </a:cubicBezTo>
                  <a:cubicBezTo>
                    <a:pt x="21221" y="13820"/>
                    <a:pt x="20108" y="12132"/>
                    <a:pt x="19332" y="10228"/>
                  </a:cubicBezTo>
                  <a:cubicBezTo>
                    <a:pt x="18661" y="8588"/>
                    <a:pt x="18234" y="6852"/>
                    <a:pt x="17455" y="5260"/>
                  </a:cubicBezTo>
                  <a:cubicBezTo>
                    <a:pt x="16034" y="2369"/>
                    <a:pt x="13115" y="1"/>
                    <a:pt x="99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 rot="-170229">
              <a:off x="-2343654" y="-695364"/>
              <a:ext cx="3829236" cy="1843372"/>
            </a:xfrm>
            <a:custGeom>
              <a:avLst/>
              <a:gdLst/>
              <a:ahLst/>
              <a:cxnLst/>
              <a:rect l="l" t="t" r="r" b="b"/>
              <a:pathLst>
                <a:path w="211184" h="83243" extrusionOk="0">
                  <a:moveTo>
                    <a:pt x="0" y="7154"/>
                  </a:moveTo>
                  <a:cubicBezTo>
                    <a:pt x="23413" y="-8457"/>
                    <a:pt x="65158" y="3583"/>
                    <a:pt x="82316" y="25888"/>
                  </a:cubicBezTo>
                  <a:cubicBezTo>
                    <a:pt x="86706" y="31595"/>
                    <a:pt x="86489" y="42595"/>
                    <a:pt x="81181" y="47460"/>
                  </a:cubicBezTo>
                  <a:cubicBezTo>
                    <a:pt x="75880" y="52319"/>
                    <a:pt x="62280" y="54136"/>
                    <a:pt x="59608" y="47460"/>
                  </a:cubicBezTo>
                  <a:cubicBezTo>
                    <a:pt x="53490" y="32176"/>
                    <a:pt x="94522" y="39619"/>
                    <a:pt x="108998" y="47460"/>
                  </a:cubicBezTo>
                  <a:cubicBezTo>
                    <a:pt x="128069" y="57790"/>
                    <a:pt x="145077" y="72749"/>
                    <a:pt x="165768" y="79251"/>
                  </a:cubicBezTo>
                  <a:cubicBezTo>
                    <a:pt x="180228" y="83795"/>
                    <a:pt x="196257" y="84156"/>
                    <a:pt x="211184" y="8152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4310175" y="1540750"/>
            <a:ext cx="3737700" cy="11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subTitle" idx="1"/>
          </p:nvPr>
        </p:nvSpPr>
        <p:spPr>
          <a:xfrm>
            <a:off x="4310175" y="2658049"/>
            <a:ext cx="3737700" cy="9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9"/>
          <p:cNvGrpSpPr/>
          <p:nvPr/>
        </p:nvGrpSpPr>
        <p:grpSpPr>
          <a:xfrm>
            <a:off x="-2040650" y="-2133587"/>
            <a:ext cx="13515513" cy="9466609"/>
            <a:chOff x="-2040650" y="-2133587"/>
            <a:chExt cx="13515513" cy="9466609"/>
          </a:xfrm>
        </p:grpSpPr>
        <p:sp>
          <p:nvSpPr>
            <p:cNvPr id="151" name="Google Shape;151;p9"/>
            <p:cNvSpPr/>
            <p:nvPr/>
          </p:nvSpPr>
          <p:spPr>
            <a:xfrm rot="-4500033">
              <a:off x="6697214" y="-2029219"/>
              <a:ext cx="3293254" cy="4010186"/>
            </a:xfrm>
            <a:custGeom>
              <a:avLst/>
              <a:gdLst/>
              <a:ahLst/>
              <a:cxnLst/>
              <a:rect l="l" t="t" r="r" b="b"/>
              <a:pathLst>
                <a:path w="49353" h="60097" extrusionOk="0">
                  <a:moveTo>
                    <a:pt x="16858" y="0"/>
                  </a:moveTo>
                  <a:cubicBezTo>
                    <a:pt x="13497" y="0"/>
                    <a:pt x="10057" y="1994"/>
                    <a:pt x="7776" y="5160"/>
                  </a:cubicBezTo>
                  <a:cubicBezTo>
                    <a:pt x="5811" y="7922"/>
                    <a:pt x="5002" y="11339"/>
                    <a:pt x="5502" y="14685"/>
                  </a:cubicBezTo>
                  <a:cubicBezTo>
                    <a:pt x="5990" y="17792"/>
                    <a:pt x="7609" y="20816"/>
                    <a:pt x="7157" y="23912"/>
                  </a:cubicBezTo>
                  <a:cubicBezTo>
                    <a:pt x="6692" y="27008"/>
                    <a:pt x="4287" y="29413"/>
                    <a:pt x="2918" y="32223"/>
                  </a:cubicBezTo>
                  <a:cubicBezTo>
                    <a:pt x="1" y="38176"/>
                    <a:pt x="2108" y="45677"/>
                    <a:pt x="6633" y="50522"/>
                  </a:cubicBezTo>
                  <a:cubicBezTo>
                    <a:pt x="6740" y="50641"/>
                    <a:pt x="6847" y="50749"/>
                    <a:pt x="6942" y="50844"/>
                  </a:cubicBezTo>
                  <a:cubicBezTo>
                    <a:pt x="11693" y="55690"/>
                    <a:pt x="18408" y="58083"/>
                    <a:pt x="25064" y="59333"/>
                  </a:cubicBezTo>
                  <a:cubicBezTo>
                    <a:pt x="27472" y="59783"/>
                    <a:pt x="29919" y="60097"/>
                    <a:pt x="32359" y="60097"/>
                  </a:cubicBezTo>
                  <a:cubicBezTo>
                    <a:pt x="33538" y="60097"/>
                    <a:pt x="34715" y="60024"/>
                    <a:pt x="35886" y="59857"/>
                  </a:cubicBezTo>
                  <a:cubicBezTo>
                    <a:pt x="39470" y="59333"/>
                    <a:pt x="43030" y="57857"/>
                    <a:pt x="45518" y="55225"/>
                  </a:cubicBezTo>
                  <a:cubicBezTo>
                    <a:pt x="48019" y="52606"/>
                    <a:pt x="49352" y="48760"/>
                    <a:pt x="48495" y="45236"/>
                  </a:cubicBezTo>
                  <a:cubicBezTo>
                    <a:pt x="47400" y="40747"/>
                    <a:pt x="43018" y="37140"/>
                    <a:pt x="43411" y="32520"/>
                  </a:cubicBezTo>
                  <a:cubicBezTo>
                    <a:pt x="43768" y="28353"/>
                    <a:pt x="47650" y="25555"/>
                    <a:pt x="48543" y="21531"/>
                  </a:cubicBezTo>
                  <a:cubicBezTo>
                    <a:pt x="49340" y="17899"/>
                    <a:pt x="48114" y="13161"/>
                    <a:pt x="44554" y="11458"/>
                  </a:cubicBezTo>
                  <a:cubicBezTo>
                    <a:pt x="42444" y="10448"/>
                    <a:pt x="40048" y="10345"/>
                    <a:pt x="37692" y="10345"/>
                  </a:cubicBezTo>
                  <a:cubicBezTo>
                    <a:pt x="37242" y="10345"/>
                    <a:pt x="36795" y="10349"/>
                    <a:pt x="36351" y="10351"/>
                  </a:cubicBezTo>
                  <a:cubicBezTo>
                    <a:pt x="36178" y="10352"/>
                    <a:pt x="36006" y="10353"/>
                    <a:pt x="35832" y="10353"/>
                  </a:cubicBezTo>
                  <a:cubicBezTo>
                    <a:pt x="33202" y="10353"/>
                    <a:pt x="30468" y="10150"/>
                    <a:pt x="28278" y="8732"/>
                  </a:cubicBezTo>
                  <a:cubicBezTo>
                    <a:pt x="26290" y="7434"/>
                    <a:pt x="25028" y="5303"/>
                    <a:pt x="23551" y="3433"/>
                  </a:cubicBezTo>
                  <a:cubicBezTo>
                    <a:pt x="21674" y="1041"/>
                    <a:pt x="19287" y="0"/>
                    <a:pt x="16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5279100" y="-117250"/>
              <a:ext cx="3919625" cy="2194475"/>
            </a:xfrm>
            <a:custGeom>
              <a:avLst/>
              <a:gdLst/>
              <a:ahLst/>
              <a:cxnLst/>
              <a:rect l="l" t="t" r="r" b="b"/>
              <a:pathLst>
                <a:path w="156785" h="87779" extrusionOk="0">
                  <a:moveTo>
                    <a:pt x="156785" y="87779"/>
                  </a:moveTo>
                  <a:cubicBezTo>
                    <a:pt x="153723" y="75533"/>
                    <a:pt x="151731" y="62504"/>
                    <a:pt x="145115" y="51754"/>
                  </a:cubicBezTo>
                  <a:cubicBezTo>
                    <a:pt x="139210" y="42159"/>
                    <a:pt x="128584" y="34930"/>
                    <a:pt x="117715" y="31966"/>
                  </a:cubicBezTo>
                  <a:cubicBezTo>
                    <a:pt x="90628" y="24579"/>
                    <a:pt x="61221" y="36851"/>
                    <a:pt x="33488" y="32473"/>
                  </a:cubicBezTo>
                  <a:cubicBezTo>
                    <a:pt x="22087" y="30673"/>
                    <a:pt x="12285" y="21697"/>
                    <a:pt x="5074" y="12685"/>
                  </a:cubicBezTo>
                  <a:cubicBezTo>
                    <a:pt x="2229" y="9129"/>
                    <a:pt x="2038" y="4072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53" name="Google Shape;153;p9"/>
            <p:cNvGrpSpPr/>
            <p:nvPr/>
          </p:nvGrpSpPr>
          <p:grpSpPr>
            <a:xfrm>
              <a:off x="7921455" y="3606075"/>
              <a:ext cx="1540913" cy="481201"/>
              <a:chOff x="7921455" y="3606075"/>
              <a:chExt cx="1540913" cy="481201"/>
            </a:xfrm>
          </p:grpSpPr>
          <p:sp>
            <p:nvSpPr>
              <p:cNvPr id="154" name="Google Shape;154;p9"/>
              <p:cNvSpPr/>
              <p:nvPr/>
            </p:nvSpPr>
            <p:spPr>
              <a:xfrm>
                <a:off x="8682083" y="4059734"/>
                <a:ext cx="757215" cy="27542"/>
              </a:xfrm>
              <a:custGeom>
                <a:avLst/>
                <a:gdLst/>
                <a:ahLst/>
                <a:cxnLst/>
                <a:rect l="l" t="t" r="r" b="b"/>
                <a:pathLst>
                  <a:path w="20730" h="754" extrusionOk="0">
                    <a:moveTo>
                      <a:pt x="452" y="1"/>
                    </a:moveTo>
                    <a:cubicBezTo>
                      <a:pt x="361" y="1"/>
                      <a:pt x="270" y="6"/>
                      <a:pt x="179" y="22"/>
                    </a:cubicBezTo>
                    <a:cubicBezTo>
                      <a:pt x="1" y="94"/>
                      <a:pt x="25" y="355"/>
                      <a:pt x="215" y="391"/>
                    </a:cubicBezTo>
                    <a:cubicBezTo>
                      <a:pt x="1668" y="570"/>
                      <a:pt x="3120" y="582"/>
                      <a:pt x="4573" y="653"/>
                    </a:cubicBezTo>
                    <a:cubicBezTo>
                      <a:pt x="5371" y="653"/>
                      <a:pt x="6168" y="701"/>
                      <a:pt x="6966" y="701"/>
                    </a:cubicBezTo>
                    <a:cubicBezTo>
                      <a:pt x="7919" y="713"/>
                      <a:pt x="8871" y="748"/>
                      <a:pt x="9835" y="748"/>
                    </a:cubicBezTo>
                    <a:cubicBezTo>
                      <a:pt x="10522" y="752"/>
                      <a:pt x="11207" y="754"/>
                      <a:pt x="11892" y="754"/>
                    </a:cubicBezTo>
                    <a:cubicBezTo>
                      <a:pt x="13262" y="754"/>
                      <a:pt x="14630" y="748"/>
                      <a:pt x="16003" y="748"/>
                    </a:cubicBezTo>
                    <a:cubicBezTo>
                      <a:pt x="16717" y="736"/>
                      <a:pt x="17432" y="748"/>
                      <a:pt x="18146" y="713"/>
                    </a:cubicBezTo>
                    <a:cubicBezTo>
                      <a:pt x="18765" y="689"/>
                      <a:pt x="19384" y="665"/>
                      <a:pt x="20003" y="617"/>
                    </a:cubicBezTo>
                    <a:cubicBezTo>
                      <a:pt x="20206" y="617"/>
                      <a:pt x="20408" y="570"/>
                      <a:pt x="20599" y="510"/>
                    </a:cubicBezTo>
                    <a:cubicBezTo>
                      <a:pt x="20730" y="463"/>
                      <a:pt x="20718" y="236"/>
                      <a:pt x="20563" y="236"/>
                    </a:cubicBezTo>
                    <a:cubicBezTo>
                      <a:pt x="20253" y="236"/>
                      <a:pt x="19944" y="236"/>
                      <a:pt x="19634" y="225"/>
                    </a:cubicBezTo>
                    <a:cubicBezTo>
                      <a:pt x="19278" y="204"/>
                      <a:pt x="18920" y="199"/>
                      <a:pt x="18561" y="199"/>
                    </a:cubicBezTo>
                    <a:cubicBezTo>
                      <a:pt x="18224" y="199"/>
                      <a:pt x="17885" y="203"/>
                      <a:pt x="17547" y="203"/>
                    </a:cubicBezTo>
                    <a:cubicBezTo>
                      <a:pt x="17413" y="203"/>
                      <a:pt x="17280" y="203"/>
                      <a:pt x="17146" y="201"/>
                    </a:cubicBezTo>
                    <a:cubicBezTo>
                      <a:pt x="15169" y="189"/>
                      <a:pt x="13193" y="189"/>
                      <a:pt x="11217" y="189"/>
                    </a:cubicBezTo>
                    <a:cubicBezTo>
                      <a:pt x="10812" y="192"/>
                      <a:pt x="10406" y="193"/>
                      <a:pt x="10000" y="193"/>
                    </a:cubicBezTo>
                    <a:cubicBezTo>
                      <a:pt x="8782" y="193"/>
                      <a:pt x="7558" y="180"/>
                      <a:pt x="6335" y="153"/>
                    </a:cubicBezTo>
                    <a:cubicBezTo>
                      <a:pt x="5525" y="141"/>
                      <a:pt x="4716" y="141"/>
                      <a:pt x="3894" y="105"/>
                    </a:cubicBezTo>
                    <a:cubicBezTo>
                      <a:pt x="3814" y="107"/>
                      <a:pt x="3733" y="107"/>
                      <a:pt x="3653" y="107"/>
                    </a:cubicBezTo>
                    <a:cubicBezTo>
                      <a:pt x="2840" y="107"/>
                      <a:pt x="2028" y="57"/>
                      <a:pt x="1215" y="46"/>
                    </a:cubicBezTo>
                    <a:cubicBezTo>
                      <a:pt x="961" y="46"/>
                      <a:pt x="706" y="1"/>
                      <a:pt x="4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9"/>
              <p:cNvSpPr/>
              <p:nvPr/>
            </p:nvSpPr>
            <p:spPr>
              <a:xfrm>
                <a:off x="8269808" y="3971376"/>
                <a:ext cx="1182980" cy="47705"/>
              </a:xfrm>
              <a:custGeom>
                <a:avLst/>
                <a:gdLst/>
                <a:ahLst/>
                <a:cxnLst/>
                <a:rect l="l" t="t" r="r" b="b"/>
                <a:pathLst>
                  <a:path w="32386" h="1306" extrusionOk="0">
                    <a:moveTo>
                      <a:pt x="27075" y="11"/>
                    </a:moveTo>
                    <a:cubicBezTo>
                      <a:pt x="26687" y="11"/>
                      <a:pt x="26298" y="12"/>
                      <a:pt x="25909" y="12"/>
                    </a:cubicBezTo>
                    <a:cubicBezTo>
                      <a:pt x="25206" y="24"/>
                      <a:pt x="24504" y="0"/>
                      <a:pt x="23801" y="48"/>
                    </a:cubicBezTo>
                    <a:cubicBezTo>
                      <a:pt x="23289" y="60"/>
                      <a:pt x="22777" y="60"/>
                      <a:pt x="22277" y="72"/>
                    </a:cubicBezTo>
                    <a:cubicBezTo>
                      <a:pt x="22233" y="71"/>
                      <a:pt x="22188" y="70"/>
                      <a:pt x="22144" y="70"/>
                    </a:cubicBezTo>
                    <a:cubicBezTo>
                      <a:pt x="21750" y="70"/>
                      <a:pt x="21375" y="109"/>
                      <a:pt x="20973" y="109"/>
                    </a:cubicBezTo>
                    <a:cubicBezTo>
                      <a:pt x="20928" y="109"/>
                      <a:pt x="20883" y="109"/>
                      <a:pt x="20837" y="107"/>
                    </a:cubicBezTo>
                    <a:cubicBezTo>
                      <a:pt x="20337" y="107"/>
                      <a:pt x="19848" y="155"/>
                      <a:pt x="19348" y="155"/>
                    </a:cubicBezTo>
                    <a:cubicBezTo>
                      <a:pt x="19015" y="167"/>
                      <a:pt x="18682" y="155"/>
                      <a:pt x="18348" y="191"/>
                    </a:cubicBezTo>
                    <a:cubicBezTo>
                      <a:pt x="17896" y="215"/>
                      <a:pt x="17455" y="191"/>
                      <a:pt x="17003" y="238"/>
                    </a:cubicBezTo>
                    <a:cubicBezTo>
                      <a:pt x="16503" y="262"/>
                      <a:pt x="16003" y="238"/>
                      <a:pt x="15515" y="286"/>
                    </a:cubicBezTo>
                    <a:cubicBezTo>
                      <a:pt x="14991" y="310"/>
                      <a:pt x="14467" y="286"/>
                      <a:pt x="13943" y="334"/>
                    </a:cubicBezTo>
                    <a:cubicBezTo>
                      <a:pt x="13455" y="358"/>
                      <a:pt x="12979" y="346"/>
                      <a:pt x="12502" y="369"/>
                    </a:cubicBezTo>
                    <a:cubicBezTo>
                      <a:pt x="12086" y="405"/>
                      <a:pt x="11669" y="393"/>
                      <a:pt x="11252" y="405"/>
                    </a:cubicBezTo>
                    <a:cubicBezTo>
                      <a:pt x="10919" y="405"/>
                      <a:pt x="10562" y="441"/>
                      <a:pt x="10216" y="441"/>
                    </a:cubicBezTo>
                    <a:cubicBezTo>
                      <a:pt x="9407" y="453"/>
                      <a:pt x="8585" y="441"/>
                      <a:pt x="7776" y="477"/>
                    </a:cubicBezTo>
                    <a:lnTo>
                      <a:pt x="4859" y="500"/>
                    </a:lnTo>
                    <a:cubicBezTo>
                      <a:pt x="3596" y="560"/>
                      <a:pt x="2334" y="512"/>
                      <a:pt x="1072" y="560"/>
                    </a:cubicBezTo>
                    <a:cubicBezTo>
                      <a:pt x="787" y="596"/>
                      <a:pt x="465" y="560"/>
                      <a:pt x="191" y="679"/>
                    </a:cubicBezTo>
                    <a:cubicBezTo>
                      <a:pt x="1" y="786"/>
                      <a:pt x="13" y="1072"/>
                      <a:pt x="227" y="1143"/>
                    </a:cubicBezTo>
                    <a:cubicBezTo>
                      <a:pt x="537" y="1203"/>
                      <a:pt x="858" y="1227"/>
                      <a:pt x="1168" y="1227"/>
                    </a:cubicBezTo>
                    <a:cubicBezTo>
                      <a:pt x="1953" y="1286"/>
                      <a:pt x="2739" y="1239"/>
                      <a:pt x="3513" y="1286"/>
                    </a:cubicBezTo>
                    <a:cubicBezTo>
                      <a:pt x="4573" y="1300"/>
                      <a:pt x="5629" y="1306"/>
                      <a:pt x="6684" y="1306"/>
                    </a:cubicBezTo>
                    <a:cubicBezTo>
                      <a:pt x="7429" y="1306"/>
                      <a:pt x="8174" y="1303"/>
                      <a:pt x="8919" y="1298"/>
                    </a:cubicBezTo>
                    <a:cubicBezTo>
                      <a:pt x="9166" y="1298"/>
                      <a:pt x="9416" y="1300"/>
                      <a:pt x="9666" y="1300"/>
                    </a:cubicBezTo>
                    <a:cubicBezTo>
                      <a:pt x="10041" y="1300"/>
                      <a:pt x="10416" y="1296"/>
                      <a:pt x="10788" y="1274"/>
                    </a:cubicBezTo>
                    <a:cubicBezTo>
                      <a:pt x="11228" y="1262"/>
                      <a:pt x="11669" y="1262"/>
                      <a:pt x="12109" y="1262"/>
                    </a:cubicBezTo>
                    <a:cubicBezTo>
                      <a:pt x="12316" y="1258"/>
                      <a:pt x="12521" y="1258"/>
                      <a:pt x="12725" y="1258"/>
                    </a:cubicBezTo>
                    <a:cubicBezTo>
                      <a:pt x="13133" y="1258"/>
                      <a:pt x="13538" y="1258"/>
                      <a:pt x="13943" y="1227"/>
                    </a:cubicBezTo>
                    <a:cubicBezTo>
                      <a:pt x="14538" y="1215"/>
                      <a:pt x="15122" y="1203"/>
                      <a:pt x="15717" y="1203"/>
                    </a:cubicBezTo>
                    <a:cubicBezTo>
                      <a:pt x="16693" y="1143"/>
                      <a:pt x="17670" y="1167"/>
                      <a:pt x="18634" y="1143"/>
                    </a:cubicBezTo>
                    <a:cubicBezTo>
                      <a:pt x="19444" y="1096"/>
                      <a:pt x="20265" y="1143"/>
                      <a:pt x="21075" y="1084"/>
                    </a:cubicBezTo>
                    <a:cubicBezTo>
                      <a:pt x="21575" y="1060"/>
                      <a:pt x="22075" y="1084"/>
                      <a:pt x="22563" y="1036"/>
                    </a:cubicBezTo>
                    <a:cubicBezTo>
                      <a:pt x="24432" y="977"/>
                      <a:pt x="26302" y="846"/>
                      <a:pt x="28183" y="786"/>
                    </a:cubicBezTo>
                    <a:cubicBezTo>
                      <a:pt x="28778" y="786"/>
                      <a:pt x="29385" y="739"/>
                      <a:pt x="29981" y="739"/>
                    </a:cubicBezTo>
                    <a:cubicBezTo>
                      <a:pt x="30085" y="740"/>
                      <a:pt x="30190" y="741"/>
                      <a:pt x="30295" y="741"/>
                    </a:cubicBezTo>
                    <a:cubicBezTo>
                      <a:pt x="30836" y="741"/>
                      <a:pt x="31385" y="715"/>
                      <a:pt x="31933" y="655"/>
                    </a:cubicBezTo>
                    <a:cubicBezTo>
                      <a:pt x="32064" y="643"/>
                      <a:pt x="32183" y="596"/>
                      <a:pt x="32291" y="536"/>
                    </a:cubicBezTo>
                    <a:cubicBezTo>
                      <a:pt x="32362" y="465"/>
                      <a:pt x="32386" y="346"/>
                      <a:pt x="32338" y="250"/>
                    </a:cubicBezTo>
                    <a:cubicBezTo>
                      <a:pt x="32279" y="165"/>
                      <a:pt x="32183" y="153"/>
                      <a:pt x="32085" y="153"/>
                    </a:cubicBezTo>
                    <a:cubicBezTo>
                      <a:pt x="32046" y="153"/>
                      <a:pt x="32006" y="155"/>
                      <a:pt x="31969" y="155"/>
                    </a:cubicBezTo>
                    <a:cubicBezTo>
                      <a:pt x="31112" y="107"/>
                      <a:pt x="30255" y="48"/>
                      <a:pt x="29397" y="48"/>
                    </a:cubicBezTo>
                    <a:cubicBezTo>
                      <a:pt x="28627" y="16"/>
                      <a:pt x="27852" y="11"/>
                      <a:pt x="27075" y="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9"/>
              <p:cNvSpPr/>
              <p:nvPr/>
            </p:nvSpPr>
            <p:spPr>
              <a:xfrm>
                <a:off x="7921455" y="3856391"/>
                <a:ext cx="1540913" cy="46207"/>
              </a:xfrm>
              <a:custGeom>
                <a:avLst/>
                <a:gdLst/>
                <a:ahLst/>
                <a:cxnLst/>
                <a:rect l="l" t="t" r="r" b="b"/>
                <a:pathLst>
                  <a:path w="42185" h="1265" extrusionOk="0">
                    <a:moveTo>
                      <a:pt x="13798" y="0"/>
                    </a:moveTo>
                    <a:cubicBezTo>
                      <a:pt x="12704" y="0"/>
                      <a:pt x="11612" y="9"/>
                      <a:pt x="10526" y="17"/>
                    </a:cubicBezTo>
                    <a:cubicBezTo>
                      <a:pt x="9657" y="77"/>
                      <a:pt x="8800" y="41"/>
                      <a:pt x="7942" y="77"/>
                    </a:cubicBezTo>
                    <a:cubicBezTo>
                      <a:pt x="7359" y="112"/>
                      <a:pt x="6787" y="88"/>
                      <a:pt x="6216" y="136"/>
                    </a:cubicBezTo>
                    <a:cubicBezTo>
                      <a:pt x="5716" y="136"/>
                      <a:pt x="5216" y="196"/>
                      <a:pt x="4716" y="196"/>
                    </a:cubicBezTo>
                    <a:cubicBezTo>
                      <a:pt x="3906" y="207"/>
                      <a:pt x="3096" y="243"/>
                      <a:pt x="2287" y="243"/>
                    </a:cubicBezTo>
                    <a:cubicBezTo>
                      <a:pt x="1715" y="267"/>
                      <a:pt x="1144" y="243"/>
                      <a:pt x="572" y="291"/>
                    </a:cubicBezTo>
                    <a:cubicBezTo>
                      <a:pt x="382" y="315"/>
                      <a:pt x="120" y="267"/>
                      <a:pt x="1" y="458"/>
                    </a:cubicBezTo>
                    <a:cubicBezTo>
                      <a:pt x="227" y="541"/>
                      <a:pt x="418" y="672"/>
                      <a:pt x="632" y="755"/>
                    </a:cubicBezTo>
                    <a:cubicBezTo>
                      <a:pt x="1001" y="803"/>
                      <a:pt x="1358" y="815"/>
                      <a:pt x="1727" y="815"/>
                    </a:cubicBezTo>
                    <a:cubicBezTo>
                      <a:pt x="1969" y="819"/>
                      <a:pt x="2213" y="820"/>
                      <a:pt x="2457" y="820"/>
                    </a:cubicBezTo>
                    <a:cubicBezTo>
                      <a:pt x="2944" y="820"/>
                      <a:pt x="3434" y="815"/>
                      <a:pt x="3918" y="815"/>
                    </a:cubicBezTo>
                    <a:cubicBezTo>
                      <a:pt x="4355" y="815"/>
                      <a:pt x="4791" y="799"/>
                      <a:pt x="5228" y="799"/>
                    </a:cubicBezTo>
                    <a:cubicBezTo>
                      <a:pt x="5446" y="799"/>
                      <a:pt x="5664" y="803"/>
                      <a:pt x="5883" y="815"/>
                    </a:cubicBezTo>
                    <a:cubicBezTo>
                      <a:pt x="6966" y="791"/>
                      <a:pt x="8049" y="791"/>
                      <a:pt x="9133" y="779"/>
                    </a:cubicBezTo>
                    <a:cubicBezTo>
                      <a:pt x="9645" y="779"/>
                      <a:pt x="10157" y="743"/>
                      <a:pt x="10669" y="743"/>
                    </a:cubicBezTo>
                    <a:cubicBezTo>
                      <a:pt x="11708" y="733"/>
                      <a:pt x="12747" y="725"/>
                      <a:pt x="13786" y="725"/>
                    </a:cubicBezTo>
                    <a:cubicBezTo>
                      <a:pt x="15138" y="725"/>
                      <a:pt x="16489" y="739"/>
                      <a:pt x="17836" y="779"/>
                    </a:cubicBezTo>
                    <a:cubicBezTo>
                      <a:pt x="18539" y="779"/>
                      <a:pt x="19241" y="839"/>
                      <a:pt x="19944" y="839"/>
                    </a:cubicBezTo>
                    <a:cubicBezTo>
                      <a:pt x="19981" y="837"/>
                      <a:pt x="20018" y="837"/>
                      <a:pt x="20055" y="837"/>
                    </a:cubicBezTo>
                    <a:cubicBezTo>
                      <a:pt x="20351" y="837"/>
                      <a:pt x="20649" y="874"/>
                      <a:pt x="20956" y="874"/>
                    </a:cubicBezTo>
                    <a:cubicBezTo>
                      <a:pt x="21456" y="874"/>
                      <a:pt x="21968" y="934"/>
                      <a:pt x="22480" y="934"/>
                    </a:cubicBezTo>
                    <a:cubicBezTo>
                      <a:pt x="22873" y="958"/>
                      <a:pt x="23278" y="981"/>
                      <a:pt x="23682" y="981"/>
                    </a:cubicBezTo>
                    <a:cubicBezTo>
                      <a:pt x="24230" y="1029"/>
                      <a:pt x="24790" y="1005"/>
                      <a:pt x="25349" y="1065"/>
                    </a:cubicBezTo>
                    <a:cubicBezTo>
                      <a:pt x="25945" y="1065"/>
                      <a:pt x="26528" y="1112"/>
                      <a:pt x="27123" y="1112"/>
                    </a:cubicBezTo>
                    <a:cubicBezTo>
                      <a:pt x="27492" y="1112"/>
                      <a:pt x="27850" y="1160"/>
                      <a:pt x="28219" y="1160"/>
                    </a:cubicBezTo>
                    <a:cubicBezTo>
                      <a:pt x="28778" y="1160"/>
                      <a:pt x="29338" y="1208"/>
                      <a:pt x="29897" y="1208"/>
                    </a:cubicBezTo>
                    <a:cubicBezTo>
                      <a:pt x="30505" y="1208"/>
                      <a:pt x="31112" y="1255"/>
                      <a:pt x="31719" y="1255"/>
                    </a:cubicBezTo>
                    <a:cubicBezTo>
                      <a:pt x="32118" y="1261"/>
                      <a:pt x="32517" y="1264"/>
                      <a:pt x="32916" y="1264"/>
                    </a:cubicBezTo>
                    <a:cubicBezTo>
                      <a:pt x="33315" y="1264"/>
                      <a:pt x="33713" y="1261"/>
                      <a:pt x="34112" y="1255"/>
                    </a:cubicBezTo>
                    <a:cubicBezTo>
                      <a:pt x="34636" y="1208"/>
                      <a:pt x="35160" y="1220"/>
                      <a:pt x="35684" y="1208"/>
                    </a:cubicBezTo>
                    <a:cubicBezTo>
                      <a:pt x="36529" y="1160"/>
                      <a:pt x="37375" y="1148"/>
                      <a:pt x="38232" y="1077"/>
                    </a:cubicBezTo>
                    <a:cubicBezTo>
                      <a:pt x="39458" y="1017"/>
                      <a:pt x="40685" y="922"/>
                      <a:pt x="41911" y="922"/>
                    </a:cubicBezTo>
                    <a:cubicBezTo>
                      <a:pt x="41923" y="923"/>
                      <a:pt x="41936" y="924"/>
                      <a:pt x="41949" y="924"/>
                    </a:cubicBezTo>
                    <a:cubicBezTo>
                      <a:pt x="42049" y="924"/>
                      <a:pt x="42162" y="880"/>
                      <a:pt x="42173" y="743"/>
                    </a:cubicBezTo>
                    <a:cubicBezTo>
                      <a:pt x="42185" y="588"/>
                      <a:pt x="42006" y="517"/>
                      <a:pt x="41887" y="481"/>
                    </a:cubicBezTo>
                    <a:cubicBezTo>
                      <a:pt x="41482" y="386"/>
                      <a:pt x="41077" y="327"/>
                      <a:pt x="40673" y="327"/>
                    </a:cubicBezTo>
                    <a:cubicBezTo>
                      <a:pt x="40286" y="303"/>
                      <a:pt x="39902" y="297"/>
                      <a:pt x="39519" y="297"/>
                    </a:cubicBezTo>
                    <a:cubicBezTo>
                      <a:pt x="39137" y="297"/>
                      <a:pt x="38756" y="303"/>
                      <a:pt x="38375" y="303"/>
                    </a:cubicBezTo>
                    <a:cubicBezTo>
                      <a:pt x="38334" y="301"/>
                      <a:pt x="38293" y="301"/>
                      <a:pt x="38252" y="301"/>
                    </a:cubicBezTo>
                    <a:cubicBezTo>
                      <a:pt x="37924" y="301"/>
                      <a:pt x="37597" y="338"/>
                      <a:pt x="37279" y="338"/>
                    </a:cubicBezTo>
                    <a:cubicBezTo>
                      <a:pt x="36410" y="338"/>
                      <a:pt x="35553" y="362"/>
                      <a:pt x="34696" y="362"/>
                    </a:cubicBezTo>
                    <a:cubicBezTo>
                      <a:pt x="34446" y="374"/>
                      <a:pt x="34196" y="377"/>
                      <a:pt x="33947" y="377"/>
                    </a:cubicBezTo>
                    <a:cubicBezTo>
                      <a:pt x="33699" y="377"/>
                      <a:pt x="33451" y="374"/>
                      <a:pt x="33207" y="374"/>
                    </a:cubicBezTo>
                    <a:cubicBezTo>
                      <a:pt x="32934" y="356"/>
                      <a:pt x="32663" y="353"/>
                      <a:pt x="32392" y="353"/>
                    </a:cubicBezTo>
                    <a:cubicBezTo>
                      <a:pt x="32256" y="353"/>
                      <a:pt x="32121" y="354"/>
                      <a:pt x="31985" y="354"/>
                    </a:cubicBezTo>
                    <a:cubicBezTo>
                      <a:pt x="31849" y="354"/>
                      <a:pt x="31713" y="353"/>
                      <a:pt x="31576" y="350"/>
                    </a:cubicBezTo>
                    <a:cubicBezTo>
                      <a:pt x="30350" y="338"/>
                      <a:pt x="29124" y="362"/>
                      <a:pt x="27897" y="303"/>
                    </a:cubicBezTo>
                    <a:cubicBezTo>
                      <a:pt x="27350" y="303"/>
                      <a:pt x="26802" y="291"/>
                      <a:pt x="26254" y="279"/>
                    </a:cubicBezTo>
                    <a:cubicBezTo>
                      <a:pt x="25683" y="231"/>
                      <a:pt x="25111" y="255"/>
                      <a:pt x="24540" y="231"/>
                    </a:cubicBezTo>
                    <a:cubicBezTo>
                      <a:pt x="24016" y="184"/>
                      <a:pt x="23480" y="207"/>
                      <a:pt x="22956" y="184"/>
                    </a:cubicBezTo>
                    <a:cubicBezTo>
                      <a:pt x="22682" y="160"/>
                      <a:pt x="22405" y="160"/>
                      <a:pt x="22127" y="160"/>
                    </a:cubicBezTo>
                    <a:cubicBezTo>
                      <a:pt x="21849" y="160"/>
                      <a:pt x="21569" y="160"/>
                      <a:pt x="21289" y="136"/>
                    </a:cubicBezTo>
                    <a:cubicBezTo>
                      <a:pt x="20730" y="88"/>
                      <a:pt x="20170" y="100"/>
                      <a:pt x="19610" y="88"/>
                    </a:cubicBezTo>
                    <a:cubicBezTo>
                      <a:pt x="18813" y="41"/>
                      <a:pt x="18015" y="53"/>
                      <a:pt x="17217" y="41"/>
                    </a:cubicBezTo>
                    <a:cubicBezTo>
                      <a:pt x="16527" y="5"/>
                      <a:pt x="15848" y="5"/>
                      <a:pt x="15158" y="5"/>
                    </a:cubicBezTo>
                    <a:cubicBezTo>
                      <a:pt x="14704" y="2"/>
                      <a:pt x="14251" y="0"/>
                      <a:pt x="13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9"/>
              <p:cNvSpPr/>
              <p:nvPr/>
            </p:nvSpPr>
            <p:spPr>
              <a:xfrm>
                <a:off x="7937709" y="3776982"/>
                <a:ext cx="1518156" cy="59613"/>
              </a:xfrm>
              <a:custGeom>
                <a:avLst/>
                <a:gdLst/>
                <a:ahLst/>
                <a:cxnLst/>
                <a:rect l="l" t="t" r="r" b="b"/>
                <a:pathLst>
                  <a:path w="41562" h="1632" extrusionOk="0">
                    <a:moveTo>
                      <a:pt x="36070" y="1"/>
                    </a:moveTo>
                    <a:cubicBezTo>
                      <a:pt x="35259" y="1"/>
                      <a:pt x="34450" y="12"/>
                      <a:pt x="33643" y="24"/>
                    </a:cubicBezTo>
                    <a:cubicBezTo>
                      <a:pt x="32953" y="84"/>
                      <a:pt x="32262" y="36"/>
                      <a:pt x="31584" y="95"/>
                    </a:cubicBezTo>
                    <a:cubicBezTo>
                      <a:pt x="31131" y="119"/>
                      <a:pt x="30691" y="95"/>
                      <a:pt x="30238" y="143"/>
                    </a:cubicBezTo>
                    <a:cubicBezTo>
                      <a:pt x="29869" y="167"/>
                      <a:pt x="29476" y="143"/>
                      <a:pt x="29095" y="179"/>
                    </a:cubicBezTo>
                    <a:cubicBezTo>
                      <a:pt x="28714" y="215"/>
                      <a:pt x="28333" y="191"/>
                      <a:pt x="27952" y="238"/>
                    </a:cubicBezTo>
                    <a:cubicBezTo>
                      <a:pt x="25631" y="346"/>
                      <a:pt x="23333" y="560"/>
                      <a:pt x="21011" y="655"/>
                    </a:cubicBezTo>
                    <a:cubicBezTo>
                      <a:pt x="20499" y="703"/>
                      <a:pt x="19987" y="667"/>
                      <a:pt x="19487" y="715"/>
                    </a:cubicBezTo>
                    <a:cubicBezTo>
                      <a:pt x="18665" y="738"/>
                      <a:pt x="17856" y="727"/>
                      <a:pt x="17034" y="762"/>
                    </a:cubicBezTo>
                    <a:cubicBezTo>
                      <a:pt x="16626" y="762"/>
                      <a:pt x="16218" y="770"/>
                      <a:pt x="15810" y="770"/>
                    </a:cubicBezTo>
                    <a:cubicBezTo>
                      <a:pt x="15503" y="770"/>
                      <a:pt x="15197" y="766"/>
                      <a:pt x="14891" y="750"/>
                    </a:cubicBezTo>
                    <a:cubicBezTo>
                      <a:pt x="13355" y="738"/>
                      <a:pt x="11831" y="727"/>
                      <a:pt x="10295" y="727"/>
                    </a:cubicBezTo>
                    <a:cubicBezTo>
                      <a:pt x="8878" y="727"/>
                      <a:pt x="7462" y="786"/>
                      <a:pt x="6045" y="834"/>
                    </a:cubicBezTo>
                    <a:cubicBezTo>
                      <a:pt x="5830" y="838"/>
                      <a:pt x="5617" y="838"/>
                      <a:pt x="5405" y="838"/>
                    </a:cubicBezTo>
                    <a:lnTo>
                      <a:pt x="5405" y="838"/>
                    </a:lnTo>
                    <a:cubicBezTo>
                      <a:pt x="4980" y="838"/>
                      <a:pt x="4556" y="838"/>
                      <a:pt x="4128" y="869"/>
                    </a:cubicBezTo>
                    <a:cubicBezTo>
                      <a:pt x="3390" y="893"/>
                      <a:pt x="2663" y="869"/>
                      <a:pt x="1925" y="917"/>
                    </a:cubicBezTo>
                    <a:cubicBezTo>
                      <a:pt x="1342" y="941"/>
                      <a:pt x="746" y="905"/>
                      <a:pt x="175" y="1012"/>
                    </a:cubicBezTo>
                    <a:cubicBezTo>
                      <a:pt x="1" y="1094"/>
                      <a:pt x="53" y="1334"/>
                      <a:pt x="233" y="1334"/>
                    </a:cubicBezTo>
                    <a:cubicBezTo>
                      <a:pt x="238" y="1334"/>
                      <a:pt x="242" y="1334"/>
                      <a:pt x="246" y="1334"/>
                    </a:cubicBezTo>
                    <a:cubicBezTo>
                      <a:pt x="891" y="1341"/>
                      <a:pt x="1536" y="1343"/>
                      <a:pt x="2181" y="1343"/>
                    </a:cubicBezTo>
                    <a:cubicBezTo>
                      <a:pt x="3320" y="1343"/>
                      <a:pt x="4461" y="1336"/>
                      <a:pt x="5602" y="1336"/>
                    </a:cubicBezTo>
                    <a:cubicBezTo>
                      <a:pt x="6977" y="1336"/>
                      <a:pt x="8351" y="1347"/>
                      <a:pt x="9724" y="1393"/>
                    </a:cubicBezTo>
                    <a:cubicBezTo>
                      <a:pt x="10557" y="1405"/>
                      <a:pt x="11391" y="1381"/>
                      <a:pt x="12212" y="1441"/>
                    </a:cubicBezTo>
                    <a:cubicBezTo>
                      <a:pt x="12581" y="1441"/>
                      <a:pt x="12950" y="1453"/>
                      <a:pt x="13308" y="1489"/>
                    </a:cubicBezTo>
                    <a:cubicBezTo>
                      <a:pt x="13808" y="1489"/>
                      <a:pt x="14308" y="1548"/>
                      <a:pt x="14808" y="1548"/>
                    </a:cubicBezTo>
                    <a:cubicBezTo>
                      <a:pt x="16106" y="1631"/>
                      <a:pt x="17415" y="1584"/>
                      <a:pt x="18713" y="1619"/>
                    </a:cubicBezTo>
                    <a:cubicBezTo>
                      <a:pt x="19582" y="1584"/>
                      <a:pt x="20439" y="1619"/>
                      <a:pt x="21309" y="1548"/>
                    </a:cubicBezTo>
                    <a:cubicBezTo>
                      <a:pt x="22428" y="1524"/>
                      <a:pt x="23535" y="1429"/>
                      <a:pt x="24654" y="1381"/>
                    </a:cubicBezTo>
                    <a:cubicBezTo>
                      <a:pt x="25083" y="1334"/>
                      <a:pt x="25535" y="1358"/>
                      <a:pt x="25976" y="1310"/>
                    </a:cubicBezTo>
                    <a:cubicBezTo>
                      <a:pt x="26464" y="1310"/>
                      <a:pt x="26940" y="1250"/>
                      <a:pt x="27416" y="1250"/>
                    </a:cubicBezTo>
                    <a:cubicBezTo>
                      <a:pt x="27702" y="1238"/>
                      <a:pt x="27988" y="1203"/>
                      <a:pt x="28286" y="1203"/>
                    </a:cubicBezTo>
                    <a:cubicBezTo>
                      <a:pt x="28319" y="1204"/>
                      <a:pt x="28353" y="1204"/>
                      <a:pt x="28386" y="1204"/>
                    </a:cubicBezTo>
                    <a:cubicBezTo>
                      <a:pt x="28720" y="1204"/>
                      <a:pt x="29045" y="1155"/>
                      <a:pt x="29381" y="1155"/>
                    </a:cubicBezTo>
                    <a:cubicBezTo>
                      <a:pt x="29409" y="1156"/>
                      <a:pt x="29437" y="1157"/>
                      <a:pt x="29465" y="1157"/>
                    </a:cubicBezTo>
                    <a:cubicBezTo>
                      <a:pt x="29747" y="1157"/>
                      <a:pt x="30027" y="1108"/>
                      <a:pt x="30298" y="1108"/>
                    </a:cubicBezTo>
                    <a:cubicBezTo>
                      <a:pt x="32608" y="1000"/>
                      <a:pt x="34917" y="786"/>
                      <a:pt x="37227" y="762"/>
                    </a:cubicBezTo>
                    <a:cubicBezTo>
                      <a:pt x="38275" y="703"/>
                      <a:pt x="39335" y="750"/>
                      <a:pt x="40382" y="691"/>
                    </a:cubicBezTo>
                    <a:cubicBezTo>
                      <a:pt x="40728" y="691"/>
                      <a:pt x="41061" y="667"/>
                      <a:pt x="41394" y="631"/>
                    </a:cubicBezTo>
                    <a:cubicBezTo>
                      <a:pt x="41490" y="619"/>
                      <a:pt x="41525" y="536"/>
                      <a:pt x="41561" y="465"/>
                    </a:cubicBezTo>
                    <a:cubicBezTo>
                      <a:pt x="41502" y="238"/>
                      <a:pt x="41240" y="274"/>
                      <a:pt x="41061" y="250"/>
                    </a:cubicBezTo>
                    <a:cubicBezTo>
                      <a:pt x="39403" y="50"/>
                      <a:pt x="37735" y="1"/>
                      <a:pt x="36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8089331" y="3694140"/>
                <a:ext cx="1367736" cy="86095"/>
              </a:xfrm>
              <a:custGeom>
                <a:avLst/>
                <a:gdLst/>
                <a:ahLst/>
                <a:cxnLst/>
                <a:rect l="l" t="t" r="r" b="b"/>
                <a:pathLst>
                  <a:path w="37444" h="2357" extrusionOk="0">
                    <a:moveTo>
                      <a:pt x="32911" y="0"/>
                    </a:moveTo>
                    <a:cubicBezTo>
                      <a:pt x="31865" y="0"/>
                      <a:pt x="30820" y="18"/>
                      <a:pt x="29778" y="18"/>
                    </a:cubicBezTo>
                    <a:cubicBezTo>
                      <a:pt x="28802" y="54"/>
                      <a:pt x="27826" y="42"/>
                      <a:pt x="26849" y="66"/>
                    </a:cubicBezTo>
                    <a:cubicBezTo>
                      <a:pt x="26581" y="89"/>
                      <a:pt x="26316" y="89"/>
                      <a:pt x="26049" y="89"/>
                    </a:cubicBezTo>
                    <a:cubicBezTo>
                      <a:pt x="25781" y="89"/>
                      <a:pt x="25510" y="89"/>
                      <a:pt x="25230" y="113"/>
                    </a:cubicBezTo>
                    <a:cubicBezTo>
                      <a:pt x="24670" y="173"/>
                      <a:pt x="24111" y="125"/>
                      <a:pt x="23551" y="173"/>
                    </a:cubicBezTo>
                    <a:cubicBezTo>
                      <a:pt x="23087" y="208"/>
                      <a:pt x="22623" y="173"/>
                      <a:pt x="22170" y="220"/>
                    </a:cubicBezTo>
                    <a:cubicBezTo>
                      <a:pt x="19134" y="328"/>
                      <a:pt x="16110" y="542"/>
                      <a:pt x="13074" y="768"/>
                    </a:cubicBezTo>
                    <a:cubicBezTo>
                      <a:pt x="11669" y="875"/>
                      <a:pt x="10264" y="959"/>
                      <a:pt x="8859" y="1078"/>
                    </a:cubicBezTo>
                    <a:cubicBezTo>
                      <a:pt x="6359" y="1328"/>
                      <a:pt x="3846" y="1459"/>
                      <a:pt x="1334" y="1721"/>
                    </a:cubicBezTo>
                    <a:cubicBezTo>
                      <a:pt x="977" y="1756"/>
                      <a:pt x="608" y="1804"/>
                      <a:pt x="251" y="1875"/>
                    </a:cubicBezTo>
                    <a:cubicBezTo>
                      <a:pt x="24" y="1935"/>
                      <a:pt x="1" y="2233"/>
                      <a:pt x="215" y="2328"/>
                    </a:cubicBezTo>
                    <a:cubicBezTo>
                      <a:pt x="407" y="2345"/>
                      <a:pt x="598" y="2356"/>
                      <a:pt x="795" y="2356"/>
                    </a:cubicBezTo>
                    <a:cubicBezTo>
                      <a:pt x="867" y="2356"/>
                      <a:pt x="939" y="2355"/>
                      <a:pt x="1013" y="2352"/>
                    </a:cubicBezTo>
                    <a:cubicBezTo>
                      <a:pt x="3323" y="2280"/>
                      <a:pt x="5620" y="2066"/>
                      <a:pt x="7954" y="1971"/>
                    </a:cubicBezTo>
                    <a:cubicBezTo>
                      <a:pt x="10252" y="1899"/>
                      <a:pt x="12526" y="1732"/>
                      <a:pt x="14812" y="1601"/>
                    </a:cubicBezTo>
                    <a:cubicBezTo>
                      <a:pt x="15598" y="1554"/>
                      <a:pt x="16396" y="1494"/>
                      <a:pt x="17193" y="1471"/>
                    </a:cubicBezTo>
                    <a:cubicBezTo>
                      <a:pt x="17658" y="1423"/>
                      <a:pt x="18122" y="1447"/>
                      <a:pt x="18586" y="1399"/>
                    </a:cubicBezTo>
                    <a:cubicBezTo>
                      <a:pt x="18991" y="1387"/>
                      <a:pt x="19408" y="1375"/>
                      <a:pt x="19813" y="1340"/>
                    </a:cubicBezTo>
                    <a:cubicBezTo>
                      <a:pt x="19860" y="1340"/>
                      <a:pt x="19908" y="1341"/>
                      <a:pt x="19955" y="1341"/>
                    </a:cubicBezTo>
                    <a:cubicBezTo>
                      <a:pt x="20525" y="1341"/>
                      <a:pt x="21086" y="1280"/>
                      <a:pt x="21646" y="1280"/>
                    </a:cubicBezTo>
                    <a:cubicBezTo>
                      <a:pt x="22015" y="1244"/>
                      <a:pt x="22384" y="1244"/>
                      <a:pt x="22742" y="1232"/>
                    </a:cubicBezTo>
                    <a:cubicBezTo>
                      <a:pt x="23218" y="1185"/>
                      <a:pt x="23694" y="1209"/>
                      <a:pt x="24170" y="1149"/>
                    </a:cubicBezTo>
                    <a:cubicBezTo>
                      <a:pt x="24647" y="1149"/>
                      <a:pt x="25135" y="1090"/>
                      <a:pt x="25623" y="1090"/>
                    </a:cubicBezTo>
                    <a:cubicBezTo>
                      <a:pt x="26004" y="1042"/>
                      <a:pt x="26409" y="1066"/>
                      <a:pt x="26814" y="1018"/>
                    </a:cubicBezTo>
                    <a:cubicBezTo>
                      <a:pt x="29516" y="887"/>
                      <a:pt x="32231" y="685"/>
                      <a:pt x="34946" y="625"/>
                    </a:cubicBezTo>
                    <a:cubicBezTo>
                      <a:pt x="35029" y="624"/>
                      <a:pt x="35112" y="623"/>
                      <a:pt x="35195" y="623"/>
                    </a:cubicBezTo>
                    <a:cubicBezTo>
                      <a:pt x="35481" y="623"/>
                      <a:pt x="35767" y="630"/>
                      <a:pt x="36053" y="630"/>
                    </a:cubicBezTo>
                    <a:cubicBezTo>
                      <a:pt x="36363" y="630"/>
                      <a:pt x="36672" y="622"/>
                      <a:pt x="36981" y="589"/>
                    </a:cubicBezTo>
                    <a:cubicBezTo>
                      <a:pt x="37112" y="554"/>
                      <a:pt x="37291" y="578"/>
                      <a:pt x="37362" y="435"/>
                    </a:cubicBezTo>
                    <a:cubicBezTo>
                      <a:pt x="37443" y="308"/>
                      <a:pt x="37356" y="136"/>
                      <a:pt x="37200" y="136"/>
                    </a:cubicBezTo>
                    <a:cubicBezTo>
                      <a:pt x="37194" y="136"/>
                      <a:pt x="37189" y="137"/>
                      <a:pt x="37184" y="137"/>
                    </a:cubicBezTo>
                    <a:cubicBezTo>
                      <a:pt x="37092" y="148"/>
                      <a:pt x="37001" y="153"/>
                      <a:pt x="36911" y="153"/>
                    </a:cubicBezTo>
                    <a:cubicBezTo>
                      <a:pt x="36625" y="153"/>
                      <a:pt x="36342" y="107"/>
                      <a:pt x="36053" y="89"/>
                    </a:cubicBezTo>
                    <a:cubicBezTo>
                      <a:pt x="35005" y="18"/>
                      <a:pt x="33957" y="0"/>
                      <a:pt x="329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9"/>
              <p:cNvSpPr/>
              <p:nvPr/>
            </p:nvSpPr>
            <p:spPr>
              <a:xfrm>
                <a:off x="8869975" y="3606075"/>
                <a:ext cx="561062" cy="49604"/>
              </a:xfrm>
              <a:custGeom>
                <a:avLst/>
                <a:gdLst/>
                <a:ahLst/>
                <a:cxnLst/>
                <a:rect l="l" t="t" r="r" b="b"/>
                <a:pathLst>
                  <a:path w="15360" h="1358" extrusionOk="0">
                    <a:moveTo>
                      <a:pt x="15181" y="0"/>
                    </a:moveTo>
                    <a:lnTo>
                      <a:pt x="15181" y="0"/>
                    </a:lnTo>
                    <a:cubicBezTo>
                      <a:pt x="14969" y="33"/>
                      <a:pt x="14758" y="40"/>
                      <a:pt x="14546" y="40"/>
                    </a:cubicBezTo>
                    <a:cubicBezTo>
                      <a:pt x="14350" y="40"/>
                      <a:pt x="14154" y="34"/>
                      <a:pt x="13958" y="34"/>
                    </a:cubicBezTo>
                    <a:cubicBezTo>
                      <a:pt x="13902" y="34"/>
                      <a:pt x="13845" y="34"/>
                      <a:pt x="13788" y="36"/>
                    </a:cubicBezTo>
                    <a:cubicBezTo>
                      <a:pt x="12669" y="48"/>
                      <a:pt x="11549" y="95"/>
                      <a:pt x="10430" y="167"/>
                    </a:cubicBezTo>
                    <a:cubicBezTo>
                      <a:pt x="7204" y="381"/>
                      <a:pt x="3989" y="619"/>
                      <a:pt x="786" y="929"/>
                    </a:cubicBezTo>
                    <a:cubicBezTo>
                      <a:pt x="572" y="929"/>
                      <a:pt x="369" y="965"/>
                      <a:pt x="155" y="1012"/>
                    </a:cubicBezTo>
                    <a:cubicBezTo>
                      <a:pt x="0" y="1084"/>
                      <a:pt x="24" y="1322"/>
                      <a:pt x="203" y="1346"/>
                    </a:cubicBezTo>
                    <a:cubicBezTo>
                      <a:pt x="312" y="1354"/>
                      <a:pt x="424" y="1358"/>
                      <a:pt x="535" y="1358"/>
                    </a:cubicBezTo>
                    <a:cubicBezTo>
                      <a:pt x="739" y="1358"/>
                      <a:pt x="943" y="1345"/>
                      <a:pt x="1143" y="1322"/>
                    </a:cubicBezTo>
                    <a:cubicBezTo>
                      <a:pt x="3608" y="1215"/>
                      <a:pt x="6073" y="1012"/>
                      <a:pt x="8537" y="869"/>
                    </a:cubicBezTo>
                    <a:cubicBezTo>
                      <a:pt x="9633" y="798"/>
                      <a:pt x="10728" y="762"/>
                      <a:pt x="11823" y="691"/>
                    </a:cubicBezTo>
                    <a:cubicBezTo>
                      <a:pt x="12681" y="643"/>
                      <a:pt x="13526" y="560"/>
                      <a:pt x="14371" y="464"/>
                    </a:cubicBezTo>
                    <a:cubicBezTo>
                      <a:pt x="14633" y="453"/>
                      <a:pt x="14895" y="417"/>
                      <a:pt x="15157" y="357"/>
                    </a:cubicBezTo>
                    <a:cubicBezTo>
                      <a:pt x="15300" y="298"/>
                      <a:pt x="15359" y="60"/>
                      <a:pt x="15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" name="Google Shape;160;p9"/>
            <p:cNvSpPr/>
            <p:nvPr/>
          </p:nvSpPr>
          <p:spPr>
            <a:xfrm rot="8100000">
              <a:off x="5016639" y="3839973"/>
              <a:ext cx="2904944" cy="2108220"/>
            </a:xfrm>
            <a:custGeom>
              <a:avLst/>
              <a:gdLst/>
              <a:ahLst/>
              <a:cxnLst/>
              <a:rect l="l" t="t" r="r" b="b"/>
              <a:pathLst>
                <a:path w="67938" h="49305" extrusionOk="0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 rot="8100000">
              <a:off x="-1570711" y="-1078227"/>
              <a:ext cx="2904944" cy="2108220"/>
            </a:xfrm>
            <a:custGeom>
              <a:avLst/>
              <a:gdLst/>
              <a:ahLst/>
              <a:cxnLst/>
              <a:rect l="l" t="t" r="r" b="b"/>
              <a:pathLst>
                <a:path w="67938" h="49305" extrusionOk="0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-2040650" y="3925391"/>
              <a:ext cx="3050142" cy="2313259"/>
            </a:xfrm>
            <a:custGeom>
              <a:avLst/>
              <a:gdLst/>
              <a:ahLst/>
              <a:cxnLst/>
              <a:rect l="l" t="t" r="r" b="b"/>
              <a:pathLst>
                <a:path w="86738" h="65783" extrusionOk="0">
                  <a:moveTo>
                    <a:pt x="55984" y="1"/>
                  </a:moveTo>
                  <a:cubicBezTo>
                    <a:pt x="53362" y="1"/>
                    <a:pt x="50762" y="503"/>
                    <a:pt x="48328" y="1601"/>
                  </a:cubicBezTo>
                  <a:cubicBezTo>
                    <a:pt x="43840" y="3637"/>
                    <a:pt x="40030" y="7530"/>
                    <a:pt x="35124" y="7958"/>
                  </a:cubicBezTo>
                  <a:cubicBezTo>
                    <a:pt x="34817" y="7985"/>
                    <a:pt x="34511" y="7998"/>
                    <a:pt x="34206" y="7998"/>
                  </a:cubicBezTo>
                  <a:cubicBezTo>
                    <a:pt x="30577" y="7998"/>
                    <a:pt x="27105" y="6224"/>
                    <a:pt x="23492" y="5565"/>
                  </a:cubicBezTo>
                  <a:cubicBezTo>
                    <a:pt x="22463" y="5385"/>
                    <a:pt x="21429" y="5296"/>
                    <a:pt x="20400" y="5296"/>
                  </a:cubicBezTo>
                  <a:cubicBezTo>
                    <a:pt x="16533" y="5296"/>
                    <a:pt x="12740" y="6548"/>
                    <a:pt x="9609" y="8899"/>
                  </a:cubicBezTo>
                  <a:cubicBezTo>
                    <a:pt x="4858" y="12519"/>
                    <a:pt x="1" y="21258"/>
                    <a:pt x="3692" y="26889"/>
                  </a:cubicBezTo>
                  <a:cubicBezTo>
                    <a:pt x="5573" y="29747"/>
                    <a:pt x="8585" y="31616"/>
                    <a:pt x="11324" y="33688"/>
                  </a:cubicBezTo>
                  <a:cubicBezTo>
                    <a:pt x="14050" y="35760"/>
                    <a:pt x="16717" y="38355"/>
                    <a:pt x="17324" y="41725"/>
                  </a:cubicBezTo>
                  <a:cubicBezTo>
                    <a:pt x="17896" y="44915"/>
                    <a:pt x="16503" y="48118"/>
                    <a:pt x="16277" y="51357"/>
                  </a:cubicBezTo>
                  <a:cubicBezTo>
                    <a:pt x="15695" y="59377"/>
                    <a:pt x="22656" y="65782"/>
                    <a:pt x="30119" y="65782"/>
                  </a:cubicBezTo>
                  <a:cubicBezTo>
                    <a:pt x="31829" y="65782"/>
                    <a:pt x="33565" y="65446"/>
                    <a:pt x="35243" y="64715"/>
                  </a:cubicBezTo>
                  <a:cubicBezTo>
                    <a:pt x="39541" y="62846"/>
                    <a:pt x="42911" y="58774"/>
                    <a:pt x="47566" y="58227"/>
                  </a:cubicBezTo>
                  <a:cubicBezTo>
                    <a:pt x="47935" y="58183"/>
                    <a:pt x="48299" y="58162"/>
                    <a:pt x="48659" y="58162"/>
                  </a:cubicBezTo>
                  <a:cubicBezTo>
                    <a:pt x="54581" y="58162"/>
                    <a:pt x="59427" y="63773"/>
                    <a:pt x="65330" y="65311"/>
                  </a:cubicBezTo>
                  <a:cubicBezTo>
                    <a:pt x="66408" y="65592"/>
                    <a:pt x="67510" y="65725"/>
                    <a:pt x="68612" y="65725"/>
                  </a:cubicBezTo>
                  <a:cubicBezTo>
                    <a:pt x="72647" y="65725"/>
                    <a:pt x="76691" y="63942"/>
                    <a:pt x="79618" y="61108"/>
                  </a:cubicBezTo>
                  <a:cubicBezTo>
                    <a:pt x="83356" y="57512"/>
                    <a:pt x="85428" y="52416"/>
                    <a:pt x="86083" y="47273"/>
                  </a:cubicBezTo>
                  <a:cubicBezTo>
                    <a:pt x="86738" y="42117"/>
                    <a:pt x="86095" y="36891"/>
                    <a:pt x="85047" y="31807"/>
                  </a:cubicBezTo>
                  <a:cubicBezTo>
                    <a:pt x="83190" y="22877"/>
                    <a:pt x="79892" y="13888"/>
                    <a:pt x="73403" y="7482"/>
                  </a:cubicBezTo>
                  <a:cubicBezTo>
                    <a:pt x="73272" y="7351"/>
                    <a:pt x="73141" y="7220"/>
                    <a:pt x="73010" y="7101"/>
                  </a:cubicBezTo>
                  <a:cubicBezTo>
                    <a:pt x="68441" y="2774"/>
                    <a:pt x="62149" y="1"/>
                    <a:pt x="559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 rot="-1112926">
              <a:off x="-1612405" y="3525495"/>
              <a:ext cx="2493683" cy="2156612"/>
            </a:xfrm>
            <a:custGeom>
              <a:avLst/>
              <a:gdLst/>
              <a:ahLst/>
              <a:cxnLst/>
              <a:rect l="l" t="t" r="r" b="b"/>
              <a:pathLst>
                <a:path w="118222" h="120252" extrusionOk="0">
                  <a:moveTo>
                    <a:pt x="0" y="0"/>
                  </a:moveTo>
                  <a:cubicBezTo>
                    <a:pt x="12753" y="2549"/>
                    <a:pt x="27336" y="4503"/>
                    <a:pt x="36532" y="13699"/>
                  </a:cubicBezTo>
                  <a:cubicBezTo>
                    <a:pt x="48102" y="25269"/>
                    <a:pt x="47971" y="46274"/>
                    <a:pt x="60887" y="56320"/>
                  </a:cubicBezTo>
                  <a:cubicBezTo>
                    <a:pt x="72058" y="65008"/>
                    <a:pt x="90390" y="63207"/>
                    <a:pt x="99449" y="74079"/>
                  </a:cubicBezTo>
                  <a:cubicBezTo>
                    <a:pt x="105079" y="80835"/>
                    <a:pt x="108505" y="89707"/>
                    <a:pt x="109597" y="98434"/>
                  </a:cubicBezTo>
                  <a:cubicBezTo>
                    <a:pt x="110568" y="106194"/>
                    <a:pt x="111230" y="116749"/>
                    <a:pt x="118222" y="12025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" name="Google Shape;164;p9"/>
            <p:cNvSpPr/>
            <p:nvPr/>
          </p:nvSpPr>
          <p:spPr>
            <a:xfrm rot="-1112926">
              <a:off x="-533446" y="51383"/>
              <a:ext cx="2493683" cy="2156612"/>
            </a:xfrm>
            <a:custGeom>
              <a:avLst/>
              <a:gdLst/>
              <a:ahLst/>
              <a:cxnLst/>
              <a:rect l="l" t="t" r="r" b="b"/>
              <a:pathLst>
                <a:path w="118222" h="120252" extrusionOk="0">
                  <a:moveTo>
                    <a:pt x="0" y="0"/>
                  </a:moveTo>
                  <a:cubicBezTo>
                    <a:pt x="12753" y="2549"/>
                    <a:pt x="27336" y="4503"/>
                    <a:pt x="36532" y="13699"/>
                  </a:cubicBezTo>
                  <a:cubicBezTo>
                    <a:pt x="48102" y="25269"/>
                    <a:pt x="47971" y="46274"/>
                    <a:pt x="60887" y="56320"/>
                  </a:cubicBezTo>
                  <a:cubicBezTo>
                    <a:pt x="72058" y="65008"/>
                    <a:pt x="90390" y="63207"/>
                    <a:pt x="99449" y="74079"/>
                  </a:cubicBezTo>
                  <a:cubicBezTo>
                    <a:pt x="105079" y="80835"/>
                    <a:pt x="108505" y="89707"/>
                    <a:pt x="109597" y="98434"/>
                  </a:cubicBezTo>
                  <a:cubicBezTo>
                    <a:pt x="110568" y="106194"/>
                    <a:pt x="111230" y="116749"/>
                    <a:pt x="118222" y="12025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65" name="Google Shape;165;p9"/>
            <p:cNvGrpSpPr/>
            <p:nvPr/>
          </p:nvGrpSpPr>
          <p:grpSpPr>
            <a:xfrm>
              <a:off x="6038525" y="4323688"/>
              <a:ext cx="503400" cy="560225"/>
              <a:chOff x="1385825" y="1052675"/>
              <a:chExt cx="503400" cy="560225"/>
            </a:xfrm>
          </p:grpSpPr>
          <p:sp>
            <p:nvSpPr>
              <p:cNvPr id="166" name="Google Shape;166;p9"/>
              <p:cNvSpPr/>
              <p:nvPr/>
            </p:nvSpPr>
            <p:spPr>
              <a:xfrm>
                <a:off x="1704675" y="1052675"/>
                <a:ext cx="184550" cy="242000"/>
              </a:xfrm>
              <a:custGeom>
                <a:avLst/>
                <a:gdLst/>
                <a:ahLst/>
                <a:cxnLst/>
                <a:rect l="l" t="t" r="r" b="b"/>
                <a:pathLst>
                  <a:path w="7382" h="9680" extrusionOk="0">
                    <a:moveTo>
                      <a:pt x="3456" y="1"/>
                    </a:moveTo>
                    <a:cubicBezTo>
                      <a:pt x="3246" y="1"/>
                      <a:pt x="3027" y="27"/>
                      <a:pt x="2798" y="82"/>
                    </a:cubicBezTo>
                    <a:cubicBezTo>
                      <a:pt x="226" y="690"/>
                      <a:pt x="0" y="4333"/>
                      <a:pt x="691" y="6369"/>
                    </a:cubicBezTo>
                    <a:cubicBezTo>
                      <a:pt x="1166" y="7775"/>
                      <a:pt x="2506" y="9679"/>
                      <a:pt x="4151" y="9679"/>
                    </a:cubicBezTo>
                    <a:cubicBezTo>
                      <a:pt x="4358" y="9679"/>
                      <a:pt x="4571" y="9649"/>
                      <a:pt x="4786" y="9584"/>
                    </a:cubicBezTo>
                    <a:cubicBezTo>
                      <a:pt x="5858" y="9262"/>
                      <a:pt x="6977" y="7548"/>
                      <a:pt x="7382" y="6262"/>
                    </a:cubicBezTo>
                    <a:cubicBezTo>
                      <a:pt x="7272" y="4112"/>
                      <a:pt x="6089" y="1"/>
                      <a:pt x="34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9"/>
              <p:cNvSpPr/>
              <p:nvPr/>
            </p:nvSpPr>
            <p:spPr>
              <a:xfrm>
                <a:off x="1429700" y="1447275"/>
                <a:ext cx="213975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625" extrusionOk="0">
                    <a:moveTo>
                      <a:pt x="5138" y="1"/>
                    </a:moveTo>
                    <a:cubicBezTo>
                      <a:pt x="2567" y="1"/>
                      <a:pt x="0" y="2986"/>
                      <a:pt x="2689" y="5599"/>
                    </a:cubicBezTo>
                    <a:cubicBezTo>
                      <a:pt x="3434" y="6322"/>
                      <a:pt x="4178" y="6625"/>
                      <a:pt x="4884" y="6625"/>
                    </a:cubicBezTo>
                    <a:cubicBezTo>
                      <a:pt x="6421" y="6625"/>
                      <a:pt x="7775" y="5184"/>
                      <a:pt x="8558" y="3503"/>
                    </a:cubicBezTo>
                    <a:cubicBezTo>
                      <a:pt x="8058" y="963"/>
                      <a:pt x="6597" y="1"/>
                      <a:pt x="51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9"/>
              <p:cNvSpPr/>
              <p:nvPr/>
            </p:nvSpPr>
            <p:spPr>
              <a:xfrm>
                <a:off x="1385825" y="1110750"/>
                <a:ext cx="143850" cy="148975"/>
              </a:xfrm>
              <a:custGeom>
                <a:avLst/>
                <a:gdLst/>
                <a:ahLst/>
                <a:cxnLst/>
                <a:rect l="l" t="t" r="r" b="b"/>
                <a:pathLst>
                  <a:path w="5754" h="5959" extrusionOk="0">
                    <a:moveTo>
                      <a:pt x="2286" y="0"/>
                    </a:moveTo>
                    <a:cubicBezTo>
                      <a:pt x="1803" y="0"/>
                      <a:pt x="1386" y="339"/>
                      <a:pt x="955" y="1093"/>
                    </a:cubicBezTo>
                    <a:cubicBezTo>
                      <a:pt x="1" y="2768"/>
                      <a:pt x="2128" y="5958"/>
                      <a:pt x="3672" y="5958"/>
                    </a:cubicBezTo>
                    <a:cubicBezTo>
                      <a:pt x="4092" y="5958"/>
                      <a:pt x="4469" y="5722"/>
                      <a:pt x="4729" y="5153"/>
                    </a:cubicBezTo>
                    <a:cubicBezTo>
                      <a:pt x="5753" y="3474"/>
                      <a:pt x="5325" y="2010"/>
                      <a:pt x="3765" y="736"/>
                    </a:cubicBezTo>
                    <a:cubicBezTo>
                      <a:pt x="3185" y="262"/>
                      <a:pt x="2710" y="0"/>
                      <a:pt x="2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9"/>
            <p:cNvGrpSpPr/>
            <p:nvPr/>
          </p:nvGrpSpPr>
          <p:grpSpPr>
            <a:xfrm rot="10800000">
              <a:off x="836811" y="-289262"/>
              <a:ext cx="1237698" cy="844067"/>
              <a:chOff x="1801400" y="1820650"/>
              <a:chExt cx="1004625" cy="685175"/>
            </a:xfrm>
          </p:grpSpPr>
          <p:sp>
            <p:nvSpPr>
              <p:cNvPr id="170" name="Google Shape;170;p9"/>
              <p:cNvSpPr/>
              <p:nvPr/>
            </p:nvSpPr>
            <p:spPr>
              <a:xfrm>
                <a:off x="1801400" y="1820650"/>
                <a:ext cx="1004625" cy="685175"/>
              </a:xfrm>
              <a:custGeom>
                <a:avLst/>
                <a:gdLst/>
                <a:ahLst/>
                <a:cxnLst/>
                <a:rect l="l" t="t" r="r" b="b"/>
                <a:pathLst>
                  <a:path w="40185" h="27407" extrusionOk="0">
                    <a:moveTo>
                      <a:pt x="19819" y="0"/>
                    </a:moveTo>
                    <a:cubicBezTo>
                      <a:pt x="16749" y="0"/>
                      <a:pt x="13511" y="254"/>
                      <a:pt x="10478" y="1236"/>
                    </a:cubicBezTo>
                    <a:cubicBezTo>
                      <a:pt x="5811" y="2760"/>
                      <a:pt x="2263" y="5975"/>
                      <a:pt x="989" y="9845"/>
                    </a:cubicBezTo>
                    <a:cubicBezTo>
                      <a:pt x="310" y="11904"/>
                      <a:pt x="263" y="14083"/>
                      <a:pt x="215" y="16191"/>
                    </a:cubicBezTo>
                    <a:lnTo>
                      <a:pt x="1" y="27394"/>
                    </a:lnTo>
                    <a:lnTo>
                      <a:pt x="727" y="27406"/>
                    </a:lnTo>
                    <a:lnTo>
                      <a:pt x="929" y="16203"/>
                    </a:lnTo>
                    <a:cubicBezTo>
                      <a:pt x="977" y="14155"/>
                      <a:pt x="1013" y="12035"/>
                      <a:pt x="1668" y="10071"/>
                    </a:cubicBezTo>
                    <a:cubicBezTo>
                      <a:pt x="2858" y="6428"/>
                      <a:pt x="6240" y="3380"/>
                      <a:pt x="10692" y="1927"/>
                    </a:cubicBezTo>
                    <a:cubicBezTo>
                      <a:pt x="13646" y="962"/>
                      <a:pt x="16816" y="719"/>
                      <a:pt x="19830" y="719"/>
                    </a:cubicBezTo>
                    <a:cubicBezTo>
                      <a:pt x="21057" y="719"/>
                      <a:pt x="22258" y="760"/>
                      <a:pt x="23408" y="808"/>
                    </a:cubicBezTo>
                    <a:cubicBezTo>
                      <a:pt x="25706" y="915"/>
                      <a:pt x="27909" y="1105"/>
                      <a:pt x="29576" y="2344"/>
                    </a:cubicBezTo>
                    <a:cubicBezTo>
                      <a:pt x="32314" y="4380"/>
                      <a:pt x="33731" y="7618"/>
                      <a:pt x="35088" y="10761"/>
                    </a:cubicBezTo>
                    <a:cubicBezTo>
                      <a:pt x="35362" y="11392"/>
                      <a:pt x="35648" y="12059"/>
                      <a:pt x="35934" y="12678"/>
                    </a:cubicBezTo>
                    <a:cubicBezTo>
                      <a:pt x="37732" y="16572"/>
                      <a:pt x="38625" y="20858"/>
                      <a:pt x="39482" y="24989"/>
                    </a:cubicBezTo>
                    <a:lnTo>
                      <a:pt x="40184" y="24846"/>
                    </a:lnTo>
                    <a:cubicBezTo>
                      <a:pt x="39315" y="20667"/>
                      <a:pt x="38422" y="16345"/>
                      <a:pt x="36589" y="12381"/>
                    </a:cubicBezTo>
                    <a:cubicBezTo>
                      <a:pt x="36303" y="11762"/>
                      <a:pt x="36029" y="11107"/>
                      <a:pt x="35755" y="10476"/>
                    </a:cubicBezTo>
                    <a:cubicBezTo>
                      <a:pt x="34350" y="7249"/>
                      <a:pt x="32910" y="3915"/>
                      <a:pt x="30016" y="1760"/>
                    </a:cubicBezTo>
                    <a:cubicBezTo>
                      <a:pt x="28183" y="403"/>
                      <a:pt x="25766" y="189"/>
                      <a:pt x="23444" y="93"/>
                    </a:cubicBezTo>
                    <a:cubicBezTo>
                      <a:pt x="22280" y="42"/>
                      <a:pt x="21063" y="0"/>
                      <a:pt x="198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9"/>
              <p:cNvSpPr/>
              <p:nvPr/>
            </p:nvSpPr>
            <p:spPr>
              <a:xfrm>
                <a:off x="1857075" y="1881175"/>
                <a:ext cx="872450" cy="606200"/>
              </a:xfrm>
              <a:custGeom>
                <a:avLst/>
                <a:gdLst/>
                <a:ahLst/>
                <a:cxnLst/>
                <a:rect l="l" t="t" r="r" b="b"/>
                <a:pathLst>
                  <a:path w="34898" h="24248" extrusionOk="0">
                    <a:moveTo>
                      <a:pt x="18191" y="0"/>
                    </a:moveTo>
                    <a:cubicBezTo>
                      <a:pt x="17746" y="0"/>
                      <a:pt x="17323" y="16"/>
                      <a:pt x="16931" y="42"/>
                    </a:cubicBezTo>
                    <a:cubicBezTo>
                      <a:pt x="13835" y="244"/>
                      <a:pt x="10871" y="1137"/>
                      <a:pt x="8132" y="2066"/>
                    </a:cubicBezTo>
                    <a:cubicBezTo>
                      <a:pt x="6275" y="2697"/>
                      <a:pt x="4346" y="3435"/>
                      <a:pt x="3036" y="4923"/>
                    </a:cubicBezTo>
                    <a:cubicBezTo>
                      <a:pt x="1560" y="6590"/>
                      <a:pt x="1131" y="8864"/>
                      <a:pt x="845" y="10865"/>
                    </a:cubicBezTo>
                    <a:cubicBezTo>
                      <a:pt x="203" y="15246"/>
                      <a:pt x="0" y="19675"/>
                      <a:pt x="203" y="24104"/>
                    </a:cubicBezTo>
                    <a:cubicBezTo>
                      <a:pt x="203" y="24152"/>
                      <a:pt x="214" y="24199"/>
                      <a:pt x="203" y="24247"/>
                    </a:cubicBezTo>
                    <a:lnTo>
                      <a:pt x="929" y="24211"/>
                    </a:lnTo>
                    <a:lnTo>
                      <a:pt x="929" y="24080"/>
                    </a:lnTo>
                    <a:cubicBezTo>
                      <a:pt x="714" y="19699"/>
                      <a:pt x="929" y="15306"/>
                      <a:pt x="1548" y="10960"/>
                    </a:cubicBezTo>
                    <a:cubicBezTo>
                      <a:pt x="1822" y="9067"/>
                      <a:pt x="2238" y="6924"/>
                      <a:pt x="3572" y="5400"/>
                    </a:cubicBezTo>
                    <a:cubicBezTo>
                      <a:pt x="4775" y="4042"/>
                      <a:pt x="6596" y="3340"/>
                      <a:pt x="8358" y="2744"/>
                    </a:cubicBezTo>
                    <a:cubicBezTo>
                      <a:pt x="11049" y="1840"/>
                      <a:pt x="13966" y="959"/>
                      <a:pt x="16990" y="768"/>
                    </a:cubicBezTo>
                    <a:cubicBezTo>
                      <a:pt x="17378" y="741"/>
                      <a:pt x="17795" y="725"/>
                      <a:pt x="18237" y="725"/>
                    </a:cubicBezTo>
                    <a:cubicBezTo>
                      <a:pt x="20359" y="725"/>
                      <a:pt x="23023" y="1105"/>
                      <a:pt x="25408" y="2554"/>
                    </a:cubicBezTo>
                    <a:cubicBezTo>
                      <a:pt x="27730" y="3971"/>
                      <a:pt x="29670" y="6340"/>
                      <a:pt x="31171" y="9579"/>
                    </a:cubicBezTo>
                    <a:cubicBezTo>
                      <a:pt x="33242" y="14067"/>
                      <a:pt x="34159" y="16710"/>
                      <a:pt x="33588" y="21437"/>
                    </a:cubicBezTo>
                    <a:lnTo>
                      <a:pt x="34302" y="21521"/>
                    </a:lnTo>
                    <a:cubicBezTo>
                      <a:pt x="34897" y="16615"/>
                      <a:pt x="33957" y="13901"/>
                      <a:pt x="31814" y="9281"/>
                    </a:cubicBezTo>
                    <a:cubicBezTo>
                      <a:pt x="30266" y="5900"/>
                      <a:pt x="28230" y="3435"/>
                      <a:pt x="25777" y="1947"/>
                    </a:cubicBezTo>
                    <a:cubicBezTo>
                      <a:pt x="23246" y="398"/>
                      <a:pt x="20426" y="0"/>
                      <a:pt x="181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9"/>
              <p:cNvSpPr/>
              <p:nvPr/>
            </p:nvSpPr>
            <p:spPr>
              <a:xfrm>
                <a:off x="1907675" y="1934900"/>
                <a:ext cx="737300" cy="542350"/>
              </a:xfrm>
              <a:custGeom>
                <a:avLst/>
                <a:gdLst/>
                <a:ahLst/>
                <a:cxnLst/>
                <a:rect l="l" t="t" r="r" b="b"/>
                <a:pathLst>
                  <a:path w="29492" h="21694" extrusionOk="0">
                    <a:moveTo>
                      <a:pt x="14431" y="0"/>
                    </a:moveTo>
                    <a:cubicBezTo>
                      <a:pt x="9763" y="24"/>
                      <a:pt x="5084" y="2965"/>
                      <a:pt x="2548" y="7501"/>
                    </a:cubicBezTo>
                    <a:cubicBezTo>
                      <a:pt x="798" y="10609"/>
                      <a:pt x="0" y="14442"/>
                      <a:pt x="191" y="18514"/>
                    </a:cubicBezTo>
                    <a:cubicBezTo>
                      <a:pt x="238" y="19586"/>
                      <a:pt x="357" y="20646"/>
                      <a:pt x="536" y="21693"/>
                    </a:cubicBezTo>
                    <a:lnTo>
                      <a:pt x="1238" y="21574"/>
                    </a:lnTo>
                    <a:cubicBezTo>
                      <a:pt x="381" y="16490"/>
                      <a:pt x="1060" y="11621"/>
                      <a:pt x="3167" y="7870"/>
                    </a:cubicBezTo>
                    <a:cubicBezTo>
                      <a:pt x="5584" y="3548"/>
                      <a:pt x="10013" y="738"/>
                      <a:pt x="14431" y="726"/>
                    </a:cubicBezTo>
                    <a:cubicBezTo>
                      <a:pt x="14451" y="726"/>
                      <a:pt x="14472" y="726"/>
                      <a:pt x="14493" y="726"/>
                    </a:cubicBezTo>
                    <a:cubicBezTo>
                      <a:pt x="16591" y="726"/>
                      <a:pt x="18651" y="1321"/>
                      <a:pt x="20431" y="2429"/>
                    </a:cubicBezTo>
                    <a:cubicBezTo>
                      <a:pt x="21598" y="3179"/>
                      <a:pt x="22646" y="4096"/>
                      <a:pt x="23551" y="5156"/>
                    </a:cubicBezTo>
                    <a:cubicBezTo>
                      <a:pt x="27027" y="9120"/>
                      <a:pt x="28766" y="14311"/>
                      <a:pt x="28385" y="19574"/>
                    </a:cubicBezTo>
                    <a:lnTo>
                      <a:pt x="29099" y="19622"/>
                    </a:lnTo>
                    <a:cubicBezTo>
                      <a:pt x="29492" y="14169"/>
                      <a:pt x="27694" y="8787"/>
                      <a:pt x="24098" y="4679"/>
                    </a:cubicBezTo>
                    <a:cubicBezTo>
                      <a:pt x="23146" y="3572"/>
                      <a:pt x="22051" y="2608"/>
                      <a:pt x="20824" y="1822"/>
                    </a:cubicBezTo>
                    <a:cubicBezTo>
                      <a:pt x="18907" y="631"/>
                      <a:pt x="16693" y="0"/>
                      <a:pt x="144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9"/>
              <p:cNvSpPr/>
              <p:nvPr/>
            </p:nvSpPr>
            <p:spPr>
              <a:xfrm>
                <a:off x="1969575" y="2029950"/>
                <a:ext cx="612300" cy="433600"/>
              </a:xfrm>
              <a:custGeom>
                <a:avLst/>
                <a:gdLst/>
                <a:ahLst/>
                <a:cxnLst/>
                <a:rect l="l" t="t" r="r" b="b"/>
                <a:pathLst>
                  <a:path w="24492" h="17344" extrusionOk="0">
                    <a:moveTo>
                      <a:pt x="14448" y="0"/>
                    </a:moveTo>
                    <a:cubicBezTo>
                      <a:pt x="12606" y="0"/>
                      <a:pt x="10536" y="456"/>
                      <a:pt x="8252" y="1365"/>
                    </a:cubicBezTo>
                    <a:cubicBezTo>
                      <a:pt x="6537" y="2056"/>
                      <a:pt x="4073" y="3187"/>
                      <a:pt x="2453" y="5211"/>
                    </a:cubicBezTo>
                    <a:cubicBezTo>
                      <a:pt x="1227" y="6723"/>
                      <a:pt x="477" y="8688"/>
                      <a:pt x="191" y="11069"/>
                    </a:cubicBezTo>
                    <a:cubicBezTo>
                      <a:pt x="36" y="12510"/>
                      <a:pt x="1" y="13950"/>
                      <a:pt x="96" y="15391"/>
                    </a:cubicBezTo>
                    <a:cubicBezTo>
                      <a:pt x="120" y="16046"/>
                      <a:pt x="167" y="16701"/>
                      <a:pt x="215" y="17344"/>
                    </a:cubicBezTo>
                    <a:lnTo>
                      <a:pt x="691" y="17308"/>
                    </a:lnTo>
                    <a:cubicBezTo>
                      <a:pt x="560" y="15284"/>
                      <a:pt x="417" y="13176"/>
                      <a:pt x="667" y="11129"/>
                    </a:cubicBezTo>
                    <a:cubicBezTo>
                      <a:pt x="941" y="8843"/>
                      <a:pt x="1668" y="6949"/>
                      <a:pt x="2834" y="5509"/>
                    </a:cubicBezTo>
                    <a:cubicBezTo>
                      <a:pt x="4382" y="3580"/>
                      <a:pt x="6763" y="2473"/>
                      <a:pt x="8430" y="1818"/>
                    </a:cubicBezTo>
                    <a:cubicBezTo>
                      <a:pt x="10655" y="930"/>
                      <a:pt x="12663" y="485"/>
                      <a:pt x="14441" y="485"/>
                    </a:cubicBezTo>
                    <a:cubicBezTo>
                      <a:pt x="15785" y="485"/>
                      <a:pt x="16998" y="739"/>
                      <a:pt x="18074" y="1246"/>
                    </a:cubicBezTo>
                    <a:cubicBezTo>
                      <a:pt x="20289" y="2282"/>
                      <a:pt x="22075" y="4544"/>
                      <a:pt x="22980" y="7450"/>
                    </a:cubicBezTo>
                    <a:cubicBezTo>
                      <a:pt x="23801" y="10093"/>
                      <a:pt x="23885" y="12915"/>
                      <a:pt x="23956" y="15653"/>
                    </a:cubicBezTo>
                    <a:cubicBezTo>
                      <a:pt x="23956" y="15724"/>
                      <a:pt x="23992" y="15796"/>
                      <a:pt x="24051" y="15855"/>
                    </a:cubicBezTo>
                    <a:cubicBezTo>
                      <a:pt x="24027" y="15820"/>
                      <a:pt x="24016" y="15784"/>
                      <a:pt x="24016" y="15748"/>
                    </a:cubicBezTo>
                    <a:lnTo>
                      <a:pt x="24492" y="15724"/>
                    </a:lnTo>
                    <a:cubicBezTo>
                      <a:pt x="24492" y="15665"/>
                      <a:pt x="24468" y="15605"/>
                      <a:pt x="24432" y="15558"/>
                    </a:cubicBezTo>
                    <a:cubicBezTo>
                      <a:pt x="24361" y="12819"/>
                      <a:pt x="24278" y="9986"/>
                      <a:pt x="23444" y="7307"/>
                    </a:cubicBezTo>
                    <a:cubicBezTo>
                      <a:pt x="22492" y="4271"/>
                      <a:pt x="20610" y="1901"/>
                      <a:pt x="18277" y="806"/>
                    </a:cubicBezTo>
                    <a:cubicBezTo>
                      <a:pt x="17140" y="268"/>
                      <a:pt x="15861" y="0"/>
                      <a:pt x="144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9"/>
              <p:cNvSpPr/>
              <p:nvPr/>
            </p:nvSpPr>
            <p:spPr>
              <a:xfrm>
                <a:off x="2007975" y="2112725"/>
                <a:ext cx="539075" cy="334450"/>
              </a:xfrm>
              <a:custGeom>
                <a:avLst/>
                <a:gdLst/>
                <a:ahLst/>
                <a:cxnLst/>
                <a:rect l="l" t="t" r="r" b="b"/>
                <a:pathLst>
                  <a:path w="21563" h="13378" extrusionOk="0">
                    <a:moveTo>
                      <a:pt x="13318" y="1"/>
                    </a:moveTo>
                    <a:cubicBezTo>
                      <a:pt x="12595" y="1"/>
                      <a:pt x="11900" y="42"/>
                      <a:pt x="11276" y="79"/>
                    </a:cubicBezTo>
                    <a:cubicBezTo>
                      <a:pt x="9657" y="174"/>
                      <a:pt x="7978" y="269"/>
                      <a:pt x="6359" y="686"/>
                    </a:cubicBezTo>
                    <a:cubicBezTo>
                      <a:pt x="4537" y="1162"/>
                      <a:pt x="3037" y="2019"/>
                      <a:pt x="2025" y="3162"/>
                    </a:cubicBezTo>
                    <a:cubicBezTo>
                      <a:pt x="655" y="4710"/>
                      <a:pt x="215" y="6698"/>
                      <a:pt x="84" y="8103"/>
                    </a:cubicBezTo>
                    <a:cubicBezTo>
                      <a:pt x="12" y="8865"/>
                      <a:pt x="1" y="9651"/>
                      <a:pt x="36" y="10425"/>
                    </a:cubicBezTo>
                    <a:cubicBezTo>
                      <a:pt x="84" y="11425"/>
                      <a:pt x="203" y="12401"/>
                      <a:pt x="298" y="13378"/>
                    </a:cubicBezTo>
                    <a:lnTo>
                      <a:pt x="774" y="13318"/>
                    </a:lnTo>
                    <a:cubicBezTo>
                      <a:pt x="584" y="11616"/>
                      <a:pt x="382" y="9865"/>
                      <a:pt x="548" y="8139"/>
                    </a:cubicBezTo>
                    <a:cubicBezTo>
                      <a:pt x="679" y="6806"/>
                      <a:pt x="1096" y="4924"/>
                      <a:pt x="2382" y="3472"/>
                    </a:cubicBezTo>
                    <a:cubicBezTo>
                      <a:pt x="3322" y="2412"/>
                      <a:pt x="4739" y="1591"/>
                      <a:pt x="6478" y="1150"/>
                    </a:cubicBezTo>
                    <a:cubicBezTo>
                      <a:pt x="8037" y="745"/>
                      <a:pt x="9704" y="650"/>
                      <a:pt x="11300" y="555"/>
                    </a:cubicBezTo>
                    <a:cubicBezTo>
                      <a:pt x="11997" y="515"/>
                      <a:pt x="12673" y="484"/>
                      <a:pt x="13323" y="484"/>
                    </a:cubicBezTo>
                    <a:cubicBezTo>
                      <a:pt x="15027" y="484"/>
                      <a:pt x="16559" y="699"/>
                      <a:pt x="17860" y="1543"/>
                    </a:cubicBezTo>
                    <a:cubicBezTo>
                      <a:pt x="19336" y="2495"/>
                      <a:pt x="20384" y="4281"/>
                      <a:pt x="20741" y="6436"/>
                    </a:cubicBezTo>
                    <a:cubicBezTo>
                      <a:pt x="21063" y="8413"/>
                      <a:pt x="20837" y="10437"/>
                      <a:pt x="20622" y="12401"/>
                    </a:cubicBezTo>
                    <a:lnTo>
                      <a:pt x="21098" y="12461"/>
                    </a:lnTo>
                    <a:cubicBezTo>
                      <a:pt x="21325" y="10461"/>
                      <a:pt x="21563" y="8401"/>
                      <a:pt x="21218" y="6365"/>
                    </a:cubicBezTo>
                    <a:cubicBezTo>
                      <a:pt x="20837" y="4067"/>
                      <a:pt x="19717" y="2162"/>
                      <a:pt x="18122" y="1138"/>
                    </a:cubicBezTo>
                    <a:cubicBezTo>
                      <a:pt x="16698" y="208"/>
                      <a:pt x="14937" y="1"/>
                      <a:pt x="133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9"/>
              <p:cNvSpPr/>
              <p:nvPr/>
            </p:nvSpPr>
            <p:spPr>
              <a:xfrm>
                <a:off x="2072875" y="2166950"/>
                <a:ext cx="400375" cy="270700"/>
              </a:xfrm>
              <a:custGeom>
                <a:avLst/>
                <a:gdLst/>
                <a:ahLst/>
                <a:cxnLst/>
                <a:rect l="l" t="t" r="r" b="b"/>
                <a:pathLst>
                  <a:path w="16015" h="10828" extrusionOk="0">
                    <a:moveTo>
                      <a:pt x="8357" y="1"/>
                    </a:moveTo>
                    <a:cubicBezTo>
                      <a:pt x="7106" y="1"/>
                      <a:pt x="5829" y="200"/>
                      <a:pt x="4632" y="422"/>
                    </a:cubicBezTo>
                    <a:cubicBezTo>
                      <a:pt x="3548" y="624"/>
                      <a:pt x="2500" y="862"/>
                      <a:pt x="1774" y="1600"/>
                    </a:cubicBezTo>
                    <a:cubicBezTo>
                      <a:pt x="1119" y="2255"/>
                      <a:pt x="857" y="3184"/>
                      <a:pt x="667" y="4089"/>
                    </a:cubicBezTo>
                    <a:cubicBezTo>
                      <a:pt x="191" y="6303"/>
                      <a:pt x="0" y="8566"/>
                      <a:pt x="72" y="10828"/>
                    </a:cubicBezTo>
                    <a:lnTo>
                      <a:pt x="560" y="10804"/>
                    </a:lnTo>
                    <a:cubicBezTo>
                      <a:pt x="476" y="8577"/>
                      <a:pt x="667" y="6363"/>
                      <a:pt x="1131" y="4184"/>
                    </a:cubicBezTo>
                    <a:cubicBezTo>
                      <a:pt x="1298" y="3410"/>
                      <a:pt x="1512" y="2529"/>
                      <a:pt x="2108" y="1934"/>
                    </a:cubicBezTo>
                    <a:cubicBezTo>
                      <a:pt x="2750" y="1291"/>
                      <a:pt x="3703" y="1077"/>
                      <a:pt x="4715" y="886"/>
                    </a:cubicBezTo>
                    <a:cubicBezTo>
                      <a:pt x="5891" y="673"/>
                      <a:pt x="7143" y="476"/>
                      <a:pt x="8360" y="476"/>
                    </a:cubicBezTo>
                    <a:cubicBezTo>
                      <a:pt x="9657" y="476"/>
                      <a:pt x="10915" y="699"/>
                      <a:pt x="12002" y="1362"/>
                    </a:cubicBezTo>
                    <a:cubicBezTo>
                      <a:pt x="13276" y="2148"/>
                      <a:pt x="14288" y="3565"/>
                      <a:pt x="14835" y="5363"/>
                    </a:cubicBezTo>
                    <a:cubicBezTo>
                      <a:pt x="15347" y="6994"/>
                      <a:pt x="15443" y="8744"/>
                      <a:pt x="15538" y="10435"/>
                    </a:cubicBezTo>
                    <a:lnTo>
                      <a:pt x="16014" y="10411"/>
                    </a:lnTo>
                    <a:cubicBezTo>
                      <a:pt x="15919" y="8697"/>
                      <a:pt x="15824" y="6911"/>
                      <a:pt x="15300" y="5220"/>
                    </a:cubicBezTo>
                    <a:cubicBezTo>
                      <a:pt x="14716" y="3315"/>
                      <a:pt x="13633" y="1803"/>
                      <a:pt x="12252" y="958"/>
                    </a:cubicBezTo>
                    <a:cubicBezTo>
                      <a:pt x="11074" y="241"/>
                      <a:pt x="9731" y="1"/>
                      <a:pt x="8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9"/>
              <p:cNvSpPr/>
              <p:nvPr/>
            </p:nvSpPr>
            <p:spPr>
              <a:xfrm>
                <a:off x="2130600" y="2203500"/>
                <a:ext cx="307225" cy="231475"/>
              </a:xfrm>
              <a:custGeom>
                <a:avLst/>
                <a:gdLst/>
                <a:ahLst/>
                <a:cxnLst/>
                <a:rect l="l" t="t" r="r" b="b"/>
                <a:pathLst>
                  <a:path w="12289" h="9259" extrusionOk="0">
                    <a:moveTo>
                      <a:pt x="6139" y="0"/>
                    </a:moveTo>
                    <a:cubicBezTo>
                      <a:pt x="5083" y="0"/>
                      <a:pt x="3989" y="389"/>
                      <a:pt x="3085" y="1115"/>
                    </a:cubicBezTo>
                    <a:cubicBezTo>
                      <a:pt x="2037" y="1972"/>
                      <a:pt x="1215" y="3258"/>
                      <a:pt x="727" y="4841"/>
                    </a:cubicBezTo>
                    <a:cubicBezTo>
                      <a:pt x="299" y="6246"/>
                      <a:pt x="156" y="7711"/>
                      <a:pt x="1" y="9140"/>
                    </a:cubicBezTo>
                    <a:lnTo>
                      <a:pt x="477" y="9187"/>
                    </a:lnTo>
                    <a:cubicBezTo>
                      <a:pt x="620" y="7782"/>
                      <a:pt x="763" y="6330"/>
                      <a:pt x="1192" y="4972"/>
                    </a:cubicBezTo>
                    <a:cubicBezTo>
                      <a:pt x="1644" y="3484"/>
                      <a:pt x="2406" y="2282"/>
                      <a:pt x="3382" y="1496"/>
                    </a:cubicBezTo>
                    <a:cubicBezTo>
                      <a:pt x="4203" y="837"/>
                      <a:pt x="5190" y="486"/>
                      <a:pt x="6132" y="486"/>
                    </a:cubicBezTo>
                    <a:cubicBezTo>
                      <a:pt x="6500" y="486"/>
                      <a:pt x="6862" y="540"/>
                      <a:pt x="7204" y="650"/>
                    </a:cubicBezTo>
                    <a:cubicBezTo>
                      <a:pt x="8252" y="984"/>
                      <a:pt x="8978" y="1770"/>
                      <a:pt x="9395" y="2365"/>
                    </a:cubicBezTo>
                    <a:cubicBezTo>
                      <a:pt x="9978" y="3186"/>
                      <a:pt x="10359" y="4163"/>
                      <a:pt x="10657" y="4996"/>
                    </a:cubicBezTo>
                    <a:cubicBezTo>
                      <a:pt x="11145" y="6377"/>
                      <a:pt x="11526" y="7806"/>
                      <a:pt x="11812" y="9259"/>
                    </a:cubicBezTo>
                    <a:lnTo>
                      <a:pt x="12288" y="9163"/>
                    </a:lnTo>
                    <a:cubicBezTo>
                      <a:pt x="12002" y="7699"/>
                      <a:pt x="11610" y="6246"/>
                      <a:pt x="11109" y="4830"/>
                    </a:cubicBezTo>
                    <a:cubicBezTo>
                      <a:pt x="10800" y="3960"/>
                      <a:pt x="10407" y="2960"/>
                      <a:pt x="9788" y="2091"/>
                    </a:cubicBezTo>
                    <a:cubicBezTo>
                      <a:pt x="9324" y="1436"/>
                      <a:pt x="8526" y="567"/>
                      <a:pt x="7359" y="186"/>
                    </a:cubicBezTo>
                    <a:cubicBezTo>
                      <a:pt x="6968" y="61"/>
                      <a:pt x="6556" y="0"/>
                      <a:pt x="61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9"/>
              <p:cNvSpPr/>
              <p:nvPr/>
            </p:nvSpPr>
            <p:spPr>
              <a:xfrm>
                <a:off x="2180925" y="2267150"/>
                <a:ext cx="217300" cy="153550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6142" extrusionOk="0">
                    <a:moveTo>
                      <a:pt x="5026" y="1"/>
                    </a:moveTo>
                    <a:cubicBezTo>
                      <a:pt x="4415" y="1"/>
                      <a:pt x="3846" y="187"/>
                      <a:pt x="3429" y="379"/>
                    </a:cubicBezTo>
                    <a:cubicBezTo>
                      <a:pt x="1357" y="1319"/>
                      <a:pt x="0" y="3593"/>
                      <a:pt x="107" y="5855"/>
                    </a:cubicBezTo>
                    <a:cubicBezTo>
                      <a:pt x="107" y="5951"/>
                      <a:pt x="131" y="6046"/>
                      <a:pt x="131" y="6141"/>
                    </a:cubicBezTo>
                    <a:lnTo>
                      <a:pt x="619" y="6082"/>
                    </a:lnTo>
                    <a:cubicBezTo>
                      <a:pt x="429" y="3867"/>
                      <a:pt x="1631" y="1772"/>
                      <a:pt x="3632" y="819"/>
                    </a:cubicBezTo>
                    <a:cubicBezTo>
                      <a:pt x="4002" y="651"/>
                      <a:pt x="4497" y="482"/>
                      <a:pt x="5021" y="482"/>
                    </a:cubicBezTo>
                    <a:cubicBezTo>
                      <a:pt x="5238" y="482"/>
                      <a:pt x="5460" y="511"/>
                      <a:pt x="5679" y="581"/>
                    </a:cubicBezTo>
                    <a:cubicBezTo>
                      <a:pt x="6477" y="831"/>
                      <a:pt x="7013" y="1581"/>
                      <a:pt x="7334" y="2164"/>
                    </a:cubicBezTo>
                    <a:cubicBezTo>
                      <a:pt x="7930" y="3296"/>
                      <a:pt x="8204" y="4569"/>
                      <a:pt x="8108" y="5832"/>
                    </a:cubicBezTo>
                    <a:lnTo>
                      <a:pt x="8596" y="5867"/>
                    </a:lnTo>
                    <a:cubicBezTo>
                      <a:pt x="8692" y="4510"/>
                      <a:pt x="8394" y="3141"/>
                      <a:pt x="7751" y="1938"/>
                    </a:cubicBezTo>
                    <a:cubicBezTo>
                      <a:pt x="7239" y="998"/>
                      <a:pt x="6560" y="367"/>
                      <a:pt x="5822" y="117"/>
                    </a:cubicBezTo>
                    <a:cubicBezTo>
                      <a:pt x="5555" y="35"/>
                      <a:pt x="5287" y="1"/>
                      <a:pt x="50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9"/>
              <p:cNvSpPr/>
              <p:nvPr/>
            </p:nvSpPr>
            <p:spPr>
              <a:xfrm>
                <a:off x="2201750" y="2332450"/>
                <a:ext cx="142900" cy="90925"/>
              </a:xfrm>
              <a:custGeom>
                <a:avLst/>
                <a:gdLst/>
                <a:ahLst/>
                <a:cxnLst/>
                <a:rect l="l" t="t" r="r" b="b"/>
                <a:pathLst>
                  <a:path w="5716" h="3637" extrusionOk="0">
                    <a:moveTo>
                      <a:pt x="3333" y="0"/>
                    </a:moveTo>
                    <a:cubicBezTo>
                      <a:pt x="3294" y="0"/>
                      <a:pt x="3254" y="2"/>
                      <a:pt x="3215" y="5"/>
                    </a:cubicBezTo>
                    <a:cubicBezTo>
                      <a:pt x="2751" y="53"/>
                      <a:pt x="2310" y="255"/>
                      <a:pt x="1965" y="600"/>
                    </a:cubicBezTo>
                    <a:cubicBezTo>
                      <a:pt x="1656" y="898"/>
                      <a:pt x="1394" y="1243"/>
                      <a:pt x="1167" y="1612"/>
                    </a:cubicBezTo>
                    <a:lnTo>
                      <a:pt x="1" y="3374"/>
                    </a:lnTo>
                    <a:lnTo>
                      <a:pt x="405" y="3636"/>
                    </a:lnTo>
                    <a:lnTo>
                      <a:pt x="1572" y="1874"/>
                    </a:lnTo>
                    <a:cubicBezTo>
                      <a:pt x="1775" y="1529"/>
                      <a:pt x="2025" y="1219"/>
                      <a:pt x="2310" y="934"/>
                    </a:cubicBezTo>
                    <a:cubicBezTo>
                      <a:pt x="2560" y="672"/>
                      <a:pt x="2894" y="517"/>
                      <a:pt x="3263" y="469"/>
                    </a:cubicBezTo>
                    <a:cubicBezTo>
                      <a:pt x="3287" y="468"/>
                      <a:pt x="3311" y="467"/>
                      <a:pt x="3335" y="467"/>
                    </a:cubicBezTo>
                    <a:cubicBezTo>
                      <a:pt x="3842" y="467"/>
                      <a:pt x="4299" y="819"/>
                      <a:pt x="4561" y="1160"/>
                    </a:cubicBezTo>
                    <a:cubicBezTo>
                      <a:pt x="4894" y="1600"/>
                      <a:pt x="5085" y="2160"/>
                      <a:pt x="5275" y="2684"/>
                    </a:cubicBezTo>
                    <a:lnTo>
                      <a:pt x="5716" y="2541"/>
                    </a:lnTo>
                    <a:cubicBezTo>
                      <a:pt x="5525" y="1993"/>
                      <a:pt x="5323" y="1386"/>
                      <a:pt x="4930" y="874"/>
                    </a:cubicBezTo>
                    <a:cubicBezTo>
                      <a:pt x="4506" y="327"/>
                      <a:pt x="3915" y="0"/>
                      <a:pt x="3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9"/>
              <p:cNvSpPr/>
              <p:nvPr/>
            </p:nvSpPr>
            <p:spPr>
              <a:xfrm>
                <a:off x="2243125" y="2374125"/>
                <a:ext cx="8277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2637" extrusionOk="0">
                    <a:moveTo>
                      <a:pt x="1895" y="1"/>
                    </a:moveTo>
                    <a:cubicBezTo>
                      <a:pt x="1323" y="1"/>
                      <a:pt x="754" y="361"/>
                      <a:pt x="429" y="922"/>
                    </a:cubicBezTo>
                    <a:cubicBezTo>
                      <a:pt x="96" y="1481"/>
                      <a:pt x="24" y="2124"/>
                      <a:pt x="1" y="2612"/>
                    </a:cubicBezTo>
                    <a:lnTo>
                      <a:pt x="477" y="2636"/>
                    </a:lnTo>
                    <a:cubicBezTo>
                      <a:pt x="501" y="1981"/>
                      <a:pt x="620" y="1529"/>
                      <a:pt x="834" y="1160"/>
                    </a:cubicBezTo>
                    <a:cubicBezTo>
                      <a:pt x="1038" y="819"/>
                      <a:pt x="1437" y="479"/>
                      <a:pt x="1897" y="479"/>
                    </a:cubicBezTo>
                    <a:cubicBezTo>
                      <a:pt x="1920" y="479"/>
                      <a:pt x="1942" y="479"/>
                      <a:pt x="1965" y="481"/>
                    </a:cubicBezTo>
                    <a:cubicBezTo>
                      <a:pt x="2191" y="505"/>
                      <a:pt x="2417" y="624"/>
                      <a:pt x="2560" y="814"/>
                    </a:cubicBezTo>
                    <a:cubicBezTo>
                      <a:pt x="2668" y="945"/>
                      <a:pt x="2715" y="1124"/>
                      <a:pt x="2691" y="1303"/>
                    </a:cubicBezTo>
                    <a:cubicBezTo>
                      <a:pt x="2668" y="1517"/>
                      <a:pt x="2691" y="1743"/>
                      <a:pt x="2763" y="1945"/>
                    </a:cubicBezTo>
                    <a:cubicBezTo>
                      <a:pt x="2798" y="2041"/>
                      <a:pt x="2822" y="2148"/>
                      <a:pt x="2834" y="2267"/>
                    </a:cubicBezTo>
                    <a:lnTo>
                      <a:pt x="3310" y="2243"/>
                    </a:lnTo>
                    <a:cubicBezTo>
                      <a:pt x="3299" y="2088"/>
                      <a:pt x="3263" y="1945"/>
                      <a:pt x="3227" y="1814"/>
                    </a:cubicBezTo>
                    <a:cubicBezTo>
                      <a:pt x="3168" y="1684"/>
                      <a:pt x="3156" y="1541"/>
                      <a:pt x="3168" y="1398"/>
                    </a:cubicBezTo>
                    <a:cubicBezTo>
                      <a:pt x="3215" y="1088"/>
                      <a:pt x="3132" y="767"/>
                      <a:pt x="2941" y="517"/>
                    </a:cubicBezTo>
                    <a:cubicBezTo>
                      <a:pt x="2715" y="219"/>
                      <a:pt x="2370" y="29"/>
                      <a:pt x="2001" y="5"/>
                    </a:cubicBezTo>
                    <a:cubicBezTo>
                      <a:pt x="1966" y="2"/>
                      <a:pt x="1930" y="1"/>
                      <a:pt x="18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0" name="Google Shape;180;p9"/>
            <p:cNvSpPr/>
            <p:nvPr/>
          </p:nvSpPr>
          <p:spPr>
            <a:xfrm flipH="1">
              <a:off x="8439900" y="3772575"/>
              <a:ext cx="3034963" cy="3560447"/>
            </a:xfrm>
            <a:custGeom>
              <a:avLst/>
              <a:gdLst/>
              <a:ahLst/>
              <a:cxnLst/>
              <a:rect l="l" t="t" r="r" b="b"/>
              <a:pathLst>
                <a:path w="49353" h="60097" extrusionOk="0">
                  <a:moveTo>
                    <a:pt x="16858" y="0"/>
                  </a:moveTo>
                  <a:cubicBezTo>
                    <a:pt x="13497" y="0"/>
                    <a:pt x="10057" y="1994"/>
                    <a:pt x="7776" y="5160"/>
                  </a:cubicBezTo>
                  <a:cubicBezTo>
                    <a:pt x="5811" y="7922"/>
                    <a:pt x="5002" y="11339"/>
                    <a:pt x="5502" y="14685"/>
                  </a:cubicBezTo>
                  <a:cubicBezTo>
                    <a:pt x="5990" y="17792"/>
                    <a:pt x="7609" y="20816"/>
                    <a:pt x="7157" y="23912"/>
                  </a:cubicBezTo>
                  <a:cubicBezTo>
                    <a:pt x="6692" y="27008"/>
                    <a:pt x="4287" y="29413"/>
                    <a:pt x="2918" y="32223"/>
                  </a:cubicBezTo>
                  <a:cubicBezTo>
                    <a:pt x="1" y="38176"/>
                    <a:pt x="2108" y="45677"/>
                    <a:pt x="6633" y="50522"/>
                  </a:cubicBezTo>
                  <a:cubicBezTo>
                    <a:pt x="6740" y="50641"/>
                    <a:pt x="6847" y="50749"/>
                    <a:pt x="6942" y="50844"/>
                  </a:cubicBezTo>
                  <a:cubicBezTo>
                    <a:pt x="11693" y="55690"/>
                    <a:pt x="18408" y="58083"/>
                    <a:pt x="25064" y="59333"/>
                  </a:cubicBezTo>
                  <a:cubicBezTo>
                    <a:pt x="27472" y="59783"/>
                    <a:pt x="29919" y="60097"/>
                    <a:pt x="32359" y="60097"/>
                  </a:cubicBezTo>
                  <a:cubicBezTo>
                    <a:pt x="33538" y="60097"/>
                    <a:pt x="34715" y="60024"/>
                    <a:pt x="35886" y="59857"/>
                  </a:cubicBezTo>
                  <a:cubicBezTo>
                    <a:pt x="39470" y="59333"/>
                    <a:pt x="43030" y="57857"/>
                    <a:pt x="45518" y="55225"/>
                  </a:cubicBezTo>
                  <a:cubicBezTo>
                    <a:pt x="48019" y="52606"/>
                    <a:pt x="49352" y="48760"/>
                    <a:pt x="48495" y="45236"/>
                  </a:cubicBezTo>
                  <a:cubicBezTo>
                    <a:pt x="47400" y="40747"/>
                    <a:pt x="43018" y="37140"/>
                    <a:pt x="43411" y="32520"/>
                  </a:cubicBezTo>
                  <a:cubicBezTo>
                    <a:pt x="43768" y="28353"/>
                    <a:pt x="47650" y="25555"/>
                    <a:pt x="48543" y="21531"/>
                  </a:cubicBezTo>
                  <a:cubicBezTo>
                    <a:pt x="49340" y="17899"/>
                    <a:pt x="48114" y="13161"/>
                    <a:pt x="44554" y="11458"/>
                  </a:cubicBezTo>
                  <a:cubicBezTo>
                    <a:pt x="42444" y="10448"/>
                    <a:pt x="40048" y="10345"/>
                    <a:pt x="37692" y="10345"/>
                  </a:cubicBezTo>
                  <a:cubicBezTo>
                    <a:pt x="37242" y="10345"/>
                    <a:pt x="36795" y="10349"/>
                    <a:pt x="36351" y="10351"/>
                  </a:cubicBezTo>
                  <a:cubicBezTo>
                    <a:pt x="36178" y="10352"/>
                    <a:pt x="36006" y="10353"/>
                    <a:pt x="35832" y="10353"/>
                  </a:cubicBezTo>
                  <a:cubicBezTo>
                    <a:pt x="33202" y="10353"/>
                    <a:pt x="30468" y="10150"/>
                    <a:pt x="28278" y="8732"/>
                  </a:cubicBezTo>
                  <a:cubicBezTo>
                    <a:pt x="26290" y="7434"/>
                    <a:pt x="25028" y="5303"/>
                    <a:pt x="23551" y="3433"/>
                  </a:cubicBezTo>
                  <a:cubicBezTo>
                    <a:pt x="21674" y="1041"/>
                    <a:pt x="19287" y="0"/>
                    <a:pt x="16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" name="Google Shape;181;p9"/>
          <p:cNvSpPr txBox="1">
            <a:spLocks noGrp="1"/>
          </p:cNvSpPr>
          <p:nvPr>
            <p:ph type="title"/>
          </p:nvPr>
        </p:nvSpPr>
        <p:spPr>
          <a:xfrm flipH="1">
            <a:off x="4004850" y="1597425"/>
            <a:ext cx="4030800" cy="60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2" name="Google Shape;182;p9"/>
          <p:cNvSpPr txBox="1">
            <a:spLocks noGrp="1"/>
          </p:cNvSpPr>
          <p:nvPr>
            <p:ph type="subTitle" idx="1"/>
          </p:nvPr>
        </p:nvSpPr>
        <p:spPr>
          <a:xfrm flipH="1">
            <a:off x="4004850" y="2241675"/>
            <a:ext cx="3919500" cy="13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13"/>
          <p:cNvGrpSpPr/>
          <p:nvPr/>
        </p:nvGrpSpPr>
        <p:grpSpPr>
          <a:xfrm>
            <a:off x="-2097702" y="-1927265"/>
            <a:ext cx="12813424" cy="8286186"/>
            <a:chOff x="-2097702" y="-1927265"/>
            <a:chExt cx="12813424" cy="8286186"/>
          </a:xfrm>
        </p:grpSpPr>
        <p:sp>
          <p:nvSpPr>
            <p:cNvPr id="225" name="Google Shape;225;p13"/>
            <p:cNvSpPr/>
            <p:nvPr/>
          </p:nvSpPr>
          <p:spPr>
            <a:xfrm rot="8490882">
              <a:off x="8322162" y="4125251"/>
              <a:ext cx="2142461" cy="1554859"/>
            </a:xfrm>
            <a:custGeom>
              <a:avLst/>
              <a:gdLst/>
              <a:ahLst/>
              <a:cxnLst/>
              <a:rect l="l" t="t" r="r" b="b"/>
              <a:pathLst>
                <a:path w="67938" h="49305" extrusionOk="0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 rot="-7067723">
              <a:off x="6790735" y="-815911"/>
              <a:ext cx="3381040" cy="2259901"/>
            </a:xfrm>
            <a:custGeom>
              <a:avLst/>
              <a:gdLst/>
              <a:ahLst/>
              <a:cxnLst/>
              <a:rect l="l" t="t" r="r" b="b"/>
              <a:pathLst>
                <a:path w="60628" h="40524" extrusionOk="0">
                  <a:moveTo>
                    <a:pt x="44723" y="0"/>
                  </a:moveTo>
                  <a:cubicBezTo>
                    <a:pt x="44504" y="0"/>
                    <a:pt x="44285" y="5"/>
                    <a:pt x="44066" y="16"/>
                  </a:cubicBezTo>
                  <a:cubicBezTo>
                    <a:pt x="38791" y="266"/>
                    <a:pt x="33767" y="3564"/>
                    <a:pt x="31433" y="8302"/>
                  </a:cubicBezTo>
                  <a:cubicBezTo>
                    <a:pt x="29957" y="11315"/>
                    <a:pt x="29445" y="14899"/>
                    <a:pt x="27135" y="17351"/>
                  </a:cubicBezTo>
                  <a:cubicBezTo>
                    <a:pt x="24825" y="19792"/>
                    <a:pt x="21217" y="20518"/>
                    <a:pt x="17848" y="20590"/>
                  </a:cubicBezTo>
                  <a:cubicBezTo>
                    <a:pt x="17524" y="20598"/>
                    <a:pt x="17200" y="20601"/>
                    <a:pt x="16876" y="20601"/>
                  </a:cubicBezTo>
                  <a:cubicBezTo>
                    <a:pt x="15406" y="20601"/>
                    <a:pt x="13932" y="20534"/>
                    <a:pt x="12465" y="20534"/>
                  </a:cubicBezTo>
                  <a:cubicBezTo>
                    <a:pt x="10888" y="20534"/>
                    <a:pt x="9320" y="20612"/>
                    <a:pt x="7775" y="20935"/>
                  </a:cubicBezTo>
                  <a:cubicBezTo>
                    <a:pt x="4477" y="21637"/>
                    <a:pt x="1179" y="23816"/>
                    <a:pt x="513" y="27114"/>
                  </a:cubicBezTo>
                  <a:cubicBezTo>
                    <a:pt x="1" y="29579"/>
                    <a:pt x="1084" y="32151"/>
                    <a:pt x="2751" y="34032"/>
                  </a:cubicBezTo>
                  <a:cubicBezTo>
                    <a:pt x="4925" y="36481"/>
                    <a:pt x="7063" y="37837"/>
                    <a:pt x="9939" y="37837"/>
                  </a:cubicBezTo>
                  <a:cubicBezTo>
                    <a:pt x="10419" y="37837"/>
                    <a:pt x="10919" y="37799"/>
                    <a:pt x="11442" y="37723"/>
                  </a:cubicBezTo>
                  <a:cubicBezTo>
                    <a:pt x="13790" y="37387"/>
                    <a:pt x="16135" y="37200"/>
                    <a:pt x="18478" y="37200"/>
                  </a:cubicBezTo>
                  <a:cubicBezTo>
                    <a:pt x="20877" y="37200"/>
                    <a:pt x="23273" y="37396"/>
                    <a:pt x="25670" y="37830"/>
                  </a:cubicBezTo>
                  <a:cubicBezTo>
                    <a:pt x="29754" y="38568"/>
                    <a:pt x="33731" y="39925"/>
                    <a:pt x="37862" y="40378"/>
                  </a:cubicBezTo>
                  <a:cubicBezTo>
                    <a:pt x="38734" y="40475"/>
                    <a:pt x="39616" y="40524"/>
                    <a:pt x="40502" y="40524"/>
                  </a:cubicBezTo>
                  <a:cubicBezTo>
                    <a:pt x="47751" y="40524"/>
                    <a:pt x="55214" y="37274"/>
                    <a:pt x="58460" y="30877"/>
                  </a:cubicBezTo>
                  <a:cubicBezTo>
                    <a:pt x="60377" y="27079"/>
                    <a:pt x="60627" y="22661"/>
                    <a:pt x="60389" y="18411"/>
                  </a:cubicBezTo>
                  <a:cubicBezTo>
                    <a:pt x="60163" y="14458"/>
                    <a:pt x="59508" y="10410"/>
                    <a:pt x="57424" y="7052"/>
                  </a:cubicBezTo>
                  <a:cubicBezTo>
                    <a:pt x="54777" y="2739"/>
                    <a:pt x="49778" y="0"/>
                    <a:pt x="447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 rot="8592914">
              <a:off x="-1619642" y="-1369475"/>
              <a:ext cx="2691480" cy="2491635"/>
            </a:xfrm>
            <a:custGeom>
              <a:avLst/>
              <a:gdLst/>
              <a:ahLst/>
              <a:cxnLst/>
              <a:rect l="l" t="t" r="r" b="b"/>
              <a:pathLst>
                <a:path w="23663" h="21906" extrusionOk="0">
                  <a:moveTo>
                    <a:pt x="9935" y="1"/>
                  </a:moveTo>
                  <a:cubicBezTo>
                    <a:pt x="9728" y="1"/>
                    <a:pt x="9519" y="11"/>
                    <a:pt x="9310" y="31"/>
                  </a:cubicBezTo>
                  <a:cubicBezTo>
                    <a:pt x="7507" y="213"/>
                    <a:pt x="5859" y="1134"/>
                    <a:pt x="4386" y="2191"/>
                  </a:cubicBezTo>
                  <a:cubicBezTo>
                    <a:pt x="3017" y="3178"/>
                    <a:pt x="1711" y="4343"/>
                    <a:pt x="976" y="5865"/>
                  </a:cubicBezTo>
                  <a:cubicBezTo>
                    <a:pt x="0" y="7894"/>
                    <a:pt x="215" y="10447"/>
                    <a:pt x="1514" y="12284"/>
                  </a:cubicBezTo>
                  <a:cubicBezTo>
                    <a:pt x="2689" y="13945"/>
                    <a:pt x="4708" y="14962"/>
                    <a:pt x="6735" y="14962"/>
                  </a:cubicBezTo>
                  <a:cubicBezTo>
                    <a:pt x="6954" y="14962"/>
                    <a:pt x="7173" y="14950"/>
                    <a:pt x="7392" y="14926"/>
                  </a:cubicBezTo>
                  <a:cubicBezTo>
                    <a:pt x="8573" y="14797"/>
                    <a:pt x="9742" y="14333"/>
                    <a:pt x="10911" y="14333"/>
                  </a:cubicBezTo>
                  <a:cubicBezTo>
                    <a:pt x="11151" y="14333"/>
                    <a:pt x="11392" y="14353"/>
                    <a:pt x="11633" y="14399"/>
                  </a:cubicBezTo>
                  <a:cubicBezTo>
                    <a:pt x="13043" y="14670"/>
                    <a:pt x="14126" y="15801"/>
                    <a:pt x="14924" y="16993"/>
                  </a:cubicBezTo>
                  <a:cubicBezTo>
                    <a:pt x="15726" y="18187"/>
                    <a:pt x="16353" y="19512"/>
                    <a:pt x="17358" y="20536"/>
                  </a:cubicBezTo>
                  <a:cubicBezTo>
                    <a:pt x="18128" y="21323"/>
                    <a:pt x="19213" y="21906"/>
                    <a:pt x="20281" y="21906"/>
                  </a:cubicBezTo>
                  <a:cubicBezTo>
                    <a:pt x="20608" y="21906"/>
                    <a:pt x="20933" y="21851"/>
                    <a:pt x="21247" y="21731"/>
                  </a:cubicBezTo>
                  <a:cubicBezTo>
                    <a:pt x="22245" y="21349"/>
                    <a:pt x="22928" y="20369"/>
                    <a:pt x="23221" y="19338"/>
                  </a:cubicBezTo>
                  <a:cubicBezTo>
                    <a:pt x="23663" y="17776"/>
                    <a:pt x="23588" y="16566"/>
                    <a:pt x="22557" y="15371"/>
                  </a:cubicBezTo>
                  <a:cubicBezTo>
                    <a:pt x="21221" y="13820"/>
                    <a:pt x="20108" y="12132"/>
                    <a:pt x="19332" y="10228"/>
                  </a:cubicBezTo>
                  <a:cubicBezTo>
                    <a:pt x="18661" y="8588"/>
                    <a:pt x="18234" y="6852"/>
                    <a:pt x="17455" y="5260"/>
                  </a:cubicBezTo>
                  <a:cubicBezTo>
                    <a:pt x="16034" y="2369"/>
                    <a:pt x="13115" y="1"/>
                    <a:pt x="99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8" name="Google Shape;228;p13"/>
            <p:cNvGrpSpPr/>
            <p:nvPr/>
          </p:nvGrpSpPr>
          <p:grpSpPr>
            <a:xfrm>
              <a:off x="256449" y="-336301"/>
              <a:ext cx="1498599" cy="1022076"/>
              <a:chOff x="256449" y="-336301"/>
              <a:chExt cx="1498599" cy="1022076"/>
            </a:xfrm>
          </p:grpSpPr>
          <p:sp>
            <p:nvSpPr>
              <p:cNvPr id="229" name="Google Shape;229;p13"/>
              <p:cNvSpPr/>
              <p:nvPr/>
            </p:nvSpPr>
            <p:spPr>
              <a:xfrm rot="10800000">
                <a:off x="256449" y="-336301"/>
                <a:ext cx="1498599" cy="1022076"/>
              </a:xfrm>
              <a:custGeom>
                <a:avLst/>
                <a:gdLst/>
                <a:ahLst/>
                <a:cxnLst/>
                <a:rect l="l" t="t" r="r" b="b"/>
                <a:pathLst>
                  <a:path w="40185" h="27407" extrusionOk="0">
                    <a:moveTo>
                      <a:pt x="19819" y="0"/>
                    </a:moveTo>
                    <a:cubicBezTo>
                      <a:pt x="16749" y="0"/>
                      <a:pt x="13511" y="254"/>
                      <a:pt x="10478" y="1236"/>
                    </a:cubicBezTo>
                    <a:cubicBezTo>
                      <a:pt x="5811" y="2760"/>
                      <a:pt x="2263" y="5975"/>
                      <a:pt x="989" y="9845"/>
                    </a:cubicBezTo>
                    <a:cubicBezTo>
                      <a:pt x="310" y="11904"/>
                      <a:pt x="263" y="14083"/>
                      <a:pt x="215" y="16191"/>
                    </a:cubicBezTo>
                    <a:lnTo>
                      <a:pt x="1" y="27394"/>
                    </a:lnTo>
                    <a:lnTo>
                      <a:pt x="727" y="27406"/>
                    </a:lnTo>
                    <a:lnTo>
                      <a:pt x="929" y="16203"/>
                    </a:lnTo>
                    <a:cubicBezTo>
                      <a:pt x="977" y="14155"/>
                      <a:pt x="1013" y="12035"/>
                      <a:pt x="1668" y="10071"/>
                    </a:cubicBezTo>
                    <a:cubicBezTo>
                      <a:pt x="2858" y="6428"/>
                      <a:pt x="6240" y="3380"/>
                      <a:pt x="10692" y="1927"/>
                    </a:cubicBezTo>
                    <a:cubicBezTo>
                      <a:pt x="13646" y="962"/>
                      <a:pt x="16816" y="719"/>
                      <a:pt x="19830" y="719"/>
                    </a:cubicBezTo>
                    <a:cubicBezTo>
                      <a:pt x="21057" y="719"/>
                      <a:pt x="22258" y="760"/>
                      <a:pt x="23408" y="808"/>
                    </a:cubicBezTo>
                    <a:cubicBezTo>
                      <a:pt x="25706" y="915"/>
                      <a:pt x="27909" y="1105"/>
                      <a:pt x="29576" y="2344"/>
                    </a:cubicBezTo>
                    <a:cubicBezTo>
                      <a:pt x="32314" y="4380"/>
                      <a:pt x="33731" y="7618"/>
                      <a:pt x="35088" y="10761"/>
                    </a:cubicBezTo>
                    <a:cubicBezTo>
                      <a:pt x="35362" y="11392"/>
                      <a:pt x="35648" y="12059"/>
                      <a:pt x="35934" y="12678"/>
                    </a:cubicBezTo>
                    <a:cubicBezTo>
                      <a:pt x="37732" y="16572"/>
                      <a:pt x="38625" y="20858"/>
                      <a:pt x="39482" y="24989"/>
                    </a:cubicBezTo>
                    <a:lnTo>
                      <a:pt x="40184" y="24846"/>
                    </a:lnTo>
                    <a:cubicBezTo>
                      <a:pt x="39315" y="20667"/>
                      <a:pt x="38422" y="16345"/>
                      <a:pt x="36589" y="12381"/>
                    </a:cubicBezTo>
                    <a:cubicBezTo>
                      <a:pt x="36303" y="11762"/>
                      <a:pt x="36029" y="11107"/>
                      <a:pt x="35755" y="10476"/>
                    </a:cubicBezTo>
                    <a:cubicBezTo>
                      <a:pt x="34350" y="7249"/>
                      <a:pt x="32910" y="3915"/>
                      <a:pt x="30016" y="1760"/>
                    </a:cubicBezTo>
                    <a:cubicBezTo>
                      <a:pt x="28183" y="403"/>
                      <a:pt x="25766" y="189"/>
                      <a:pt x="23444" y="93"/>
                    </a:cubicBezTo>
                    <a:cubicBezTo>
                      <a:pt x="22280" y="42"/>
                      <a:pt x="21063" y="0"/>
                      <a:pt x="198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3"/>
              <p:cNvSpPr/>
              <p:nvPr/>
            </p:nvSpPr>
            <p:spPr>
              <a:xfrm rot="10800000">
                <a:off x="370567" y="-308776"/>
                <a:ext cx="1301434" cy="904269"/>
              </a:xfrm>
              <a:custGeom>
                <a:avLst/>
                <a:gdLst/>
                <a:ahLst/>
                <a:cxnLst/>
                <a:rect l="l" t="t" r="r" b="b"/>
                <a:pathLst>
                  <a:path w="34898" h="24248" extrusionOk="0">
                    <a:moveTo>
                      <a:pt x="18191" y="0"/>
                    </a:moveTo>
                    <a:cubicBezTo>
                      <a:pt x="17746" y="0"/>
                      <a:pt x="17323" y="16"/>
                      <a:pt x="16931" y="42"/>
                    </a:cubicBezTo>
                    <a:cubicBezTo>
                      <a:pt x="13835" y="244"/>
                      <a:pt x="10871" y="1137"/>
                      <a:pt x="8132" y="2066"/>
                    </a:cubicBezTo>
                    <a:cubicBezTo>
                      <a:pt x="6275" y="2697"/>
                      <a:pt x="4346" y="3435"/>
                      <a:pt x="3036" y="4923"/>
                    </a:cubicBezTo>
                    <a:cubicBezTo>
                      <a:pt x="1560" y="6590"/>
                      <a:pt x="1131" y="8864"/>
                      <a:pt x="845" y="10865"/>
                    </a:cubicBezTo>
                    <a:cubicBezTo>
                      <a:pt x="203" y="15246"/>
                      <a:pt x="0" y="19675"/>
                      <a:pt x="203" y="24104"/>
                    </a:cubicBezTo>
                    <a:cubicBezTo>
                      <a:pt x="203" y="24152"/>
                      <a:pt x="214" y="24199"/>
                      <a:pt x="203" y="24247"/>
                    </a:cubicBezTo>
                    <a:lnTo>
                      <a:pt x="929" y="24211"/>
                    </a:lnTo>
                    <a:lnTo>
                      <a:pt x="929" y="24080"/>
                    </a:lnTo>
                    <a:cubicBezTo>
                      <a:pt x="714" y="19699"/>
                      <a:pt x="929" y="15306"/>
                      <a:pt x="1548" y="10960"/>
                    </a:cubicBezTo>
                    <a:cubicBezTo>
                      <a:pt x="1822" y="9067"/>
                      <a:pt x="2238" y="6924"/>
                      <a:pt x="3572" y="5400"/>
                    </a:cubicBezTo>
                    <a:cubicBezTo>
                      <a:pt x="4775" y="4042"/>
                      <a:pt x="6596" y="3340"/>
                      <a:pt x="8358" y="2744"/>
                    </a:cubicBezTo>
                    <a:cubicBezTo>
                      <a:pt x="11049" y="1840"/>
                      <a:pt x="13966" y="959"/>
                      <a:pt x="16990" y="768"/>
                    </a:cubicBezTo>
                    <a:cubicBezTo>
                      <a:pt x="17378" y="741"/>
                      <a:pt x="17795" y="725"/>
                      <a:pt x="18237" y="725"/>
                    </a:cubicBezTo>
                    <a:cubicBezTo>
                      <a:pt x="20359" y="725"/>
                      <a:pt x="23023" y="1105"/>
                      <a:pt x="25408" y="2554"/>
                    </a:cubicBezTo>
                    <a:cubicBezTo>
                      <a:pt x="27730" y="3971"/>
                      <a:pt x="29670" y="6340"/>
                      <a:pt x="31171" y="9579"/>
                    </a:cubicBezTo>
                    <a:cubicBezTo>
                      <a:pt x="33242" y="14067"/>
                      <a:pt x="34159" y="16710"/>
                      <a:pt x="33588" y="21437"/>
                    </a:cubicBezTo>
                    <a:lnTo>
                      <a:pt x="34302" y="21521"/>
                    </a:lnTo>
                    <a:cubicBezTo>
                      <a:pt x="34897" y="16615"/>
                      <a:pt x="33957" y="13901"/>
                      <a:pt x="31814" y="9281"/>
                    </a:cubicBezTo>
                    <a:cubicBezTo>
                      <a:pt x="30266" y="5900"/>
                      <a:pt x="28230" y="3435"/>
                      <a:pt x="25777" y="1947"/>
                    </a:cubicBezTo>
                    <a:cubicBezTo>
                      <a:pt x="23246" y="398"/>
                      <a:pt x="20426" y="0"/>
                      <a:pt x="181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3"/>
              <p:cNvSpPr/>
              <p:nvPr/>
            </p:nvSpPr>
            <p:spPr>
              <a:xfrm rot="10800000">
                <a:off x="496694" y="-293670"/>
                <a:ext cx="1099830" cy="809023"/>
              </a:xfrm>
              <a:custGeom>
                <a:avLst/>
                <a:gdLst/>
                <a:ahLst/>
                <a:cxnLst/>
                <a:rect l="l" t="t" r="r" b="b"/>
                <a:pathLst>
                  <a:path w="29492" h="21694" extrusionOk="0">
                    <a:moveTo>
                      <a:pt x="14431" y="0"/>
                    </a:moveTo>
                    <a:cubicBezTo>
                      <a:pt x="9763" y="24"/>
                      <a:pt x="5084" y="2965"/>
                      <a:pt x="2548" y="7501"/>
                    </a:cubicBezTo>
                    <a:cubicBezTo>
                      <a:pt x="798" y="10609"/>
                      <a:pt x="0" y="14442"/>
                      <a:pt x="191" y="18514"/>
                    </a:cubicBezTo>
                    <a:cubicBezTo>
                      <a:pt x="238" y="19586"/>
                      <a:pt x="357" y="20646"/>
                      <a:pt x="536" y="21693"/>
                    </a:cubicBezTo>
                    <a:lnTo>
                      <a:pt x="1238" y="21574"/>
                    </a:lnTo>
                    <a:cubicBezTo>
                      <a:pt x="381" y="16490"/>
                      <a:pt x="1060" y="11621"/>
                      <a:pt x="3167" y="7870"/>
                    </a:cubicBezTo>
                    <a:cubicBezTo>
                      <a:pt x="5584" y="3548"/>
                      <a:pt x="10013" y="738"/>
                      <a:pt x="14431" y="726"/>
                    </a:cubicBezTo>
                    <a:cubicBezTo>
                      <a:pt x="14451" y="726"/>
                      <a:pt x="14472" y="726"/>
                      <a:pt x="14493" y="726"/>
                    </a:cubicBezTo>
                    <a:cubicBezTo>
                      <a:pt x="16591" y="726"/>
                      <a:pt x="18651" y="1321"/>
                      <a:pt x="20431" y="2429"/>
                    </a:cubicBezTo>
                    <a:cubicBezTo>
                      <a:pt x="21598" y="3179"/>
                      <a:pt x="22646" y="4096"/>
                      <a:pt x="23551" y="5156"/>
                    </a:cubicBezTo>
                    <a:cubicBezTo>
                      <a:pt x="27027" y="9120"/>
                      <a:pt x="28766" y="14311"/>
                      <a:pt x="28385" y="19574"/>
                    </a:cubicBezTo>
                    <a:lnTo>
                      <a:pt x="29099" y="19622"/>
                    </a:lnTo>
                    <a:cubicBezTo>
                      <a:pt x="29492" y="14169"/>
                      <a:pt x="27694" y="8787"/>
                      <a:pt x="24098" y="4679"/>
                    </a:cubicBezTo>
                    <a:cubicBezTo>
                      <a:pt x="23146" y="3572"/>
                      <a:pt x="22051" y="2608"/>
                      <a:pt x="20824" y="1822"/>
                    </a:cubicBezTo>
                    <a:cubicBezTo>
                      <a:pt x="18907" y="631"/>
                      <a:pt x="16693" y="0"/>
                      <a:pt x="144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3"/>
              <p:cNvSpPr/>
              <p:nvPr/>
            </p:nvSpPr>
            <p:spPr>
              <a:xfrm rot="10800000">
                <a:off x="590823" y="-273229"/>
                <a:ext cx="913368" cy="646801"/>
              </a:xfrm>
              <a:custGeom>
                <a:avLst/>
                <a:gdLst/>
                <a:ahLst/>
                <a:cxnLst/>
                <a:rect l="l" t="t" r="r" b="b"/>
                <a:pathLst>
                  <a:path w="24492" h="17344" extrusionOk="0">
                    <a:moveTo>
                      <a:pt x="14448" y="0"/>
                    </a:moveTo>
                    <a:cubicBezTo>
                      <a:pt x="12606" y="0"/>
                      <a:pt x="10536" y="456"/>
                      <a:pt x="8252" y="1365"/>
                    </a:cubicBezTo>
                    <a:cubicBezTo>
                      <a:pt x="6537" y="2056"/>
                      <a:pt x="4073" y="3187"/>
                      <a:pt x="2453" y="5211"/>
                    </a:cubicBezTo>
                    <a:cubicBezTo>
                      <a:pt x="1227" y="6723"/>
                      <a:pt x="477" y="8688"/>
                      <a:pt x="191" y="11069"/>
                    </a:cubicBezTo>
                    <a:cubicBezTo>
                      <a:pt x="36" y="12510"/>
                      <a:pt x="1" y="13950"/>
                      <a:pt x="96" y="15391"/>
                    </a:cubicBezTo>
                    <a:cubicBezTo>
                      <a:pt x="120" y="16046"/>
                      <a:pt x="167" y="16701"/>
                      <a:pt x="215" y="17344"/>
                    </a:cubicBezTo>
                    <a:lnTo>
                      <a:pt x="691" y="17308"/>
                    </a:lnTo>
                    <a:cubicBezTo>
                      <a:pt x="560" y="15284"/>
                      <a:pt x="417" y="13176"/>
                      <a:pt x="667" y="11129"/>
                    </a:cubicBezTo>
                    <a:cubicBezTo>
                      <a:pt x="941" y="8843"/>
                      <a:pt x="1668" y="6949"/>
                      <a:pt x="2834" y="5509"/>
                    </a:cubicBezTo>
                    <a:cubicBezTo>
                      <a:pt x="4382" y="3580"/>
                      <a:pt x="6763" y="2473"/>
                      <a:pt x="8430" y="1818"/>
                    </a:cubicBezTo>
                    <a:cubicBezTo>
                      <a:pt x="10655" y="930"/>
                      <a:pt x="12663" y="485"/>
                      <a:pt x="14441" y="485"/>
                    </a:cubicBezTo>
                    <a:cubicBezTo>
                      <a:pt x="15785" y="485"/>
                      <a:pt x="16998" y="739"/>
                      <a:pt x="18074" y="1246"/>
                    </a:cubicBezTo>
                    <a:cubicBezTo>
                      <a:pt x="20289" y="2282"/>
                      <a:pt x="22075" y="4544"/>
                      <a:pt x="22980" y="7450"/>
                    </a:cubicBezTo>
                    <a:cubicBezTo>
                      <a:pt x="23801" y="10093"/>
                      <a:pt x="23885" y="12915"/>
                      <a:pt x="23956" y="15653"/>
                    </a:cubicBezTo>
                    <a:cubicBezTo>
                      <a:pt x="23956" y="15724"/>
                      <a:pt x="23992" y="15796"/>
                      <a:pt x="24051" y="15855"/>
                    </a:cubicBezTo>
                    <a:cubicBezTo>
                      <a:pt x="24027" y="15820"/>
                      <a:pt x="24016" y="15784"/>
                      <a:pt x="24016" y="15748"/>
                    </a:cubicBezTo>
                    <a:lnTo>
                      <a:pt x="24492" y="15724"/>
                    </a:lnTo>
                    <a:cubicBezTo>
                      <a:pt x="24492" y="15665"/>
                      <a:pt x="24468" y="15605"/>
                      <a:pt x="24432" y="15558"/>
                    </a:cubicBezTo>
                    <a:cubicBezTo>
                      <a:pt x="24361" y="12819"/>
                      <a:pt x="24278" y="9986"/>
                      <a:pt x="23444" y="7307"/>
                    </a:cubicBezTo>
                    <a:cubicBezTo>
                      <a:pt x="22492" y="4271"/>
                      <a:pt x="20610" y="1901"/>
                      <a:pt x="18277" y="806"/>
                    </a:cubicBezTo>
                    <a:cubicBezTo>
                      <a:pt x="17140" y="268"/>
                      <a:pt x="15861" y="0"/>
                      <a:pt x="144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3"/>
              <p:cNvSpPr/>
              <p:nvPr/>
            </p:nvSpPr>
            <p:spPr>
              <a:xfrm rot="10800000">
                <a:off x="642774" y="-248799"/>
                <a:ext cx="804138" cy="498899"/>
              </a:xfrm>
              <a:custGeom>
                <a:avLst/>
                <a:gdLst/>
                <a:ahLst/>
                <a:cxnLst/>
                <a:rect l="l" t="t" r="r" b="b"/>
                <a:pathLst>
                  <a:path w="21563" h="13378" extrusionOk="0">
                    <a:moveTo>
                      <a:pt x="13318" y="1"/>
                    </a:moveTo>
                    <a:cubicBezTo>
                      <a:pt x="12595" y="1"/>
                      <a:pt x="11900" y="42"/>
                      <a:pt x="11276" y="79"/>
                    </a:cubicBezTo>
                    <a:cubicBezTo>
                      <a:pt x="9657" y="174"/>
                      <a:pt x="7978" y="269"/>
                      <a:pt x="6359" y="686"/>
                    </a:cubicBezTo>
                    <a:cubicBezTo>
                      <a:pt x="4537" y="1162"/>
                      <a:pt x="3037" y="2019"/>
                      <a:pt x="2025" y="3162"/>
                    </a:cubicBezTo>
                    <a:cubicBezTo>
                      <a:pt x="655" y="4710"/>
                      <a:pt x="215" y="6698"/>
                      <a:pt x="84" y="8103"/>
                    </a:cubicBezTo>
                    <a:cubicBezTo>
                      <a:pt x="12" y="8865"/>
                      <a:pt x="1" y="9651"/>
                      <a:pt x="36" y="10425"/>
                    </a:cubicBezTo>
                    <a:cubicBezTo>
                      <a:pt x="84" y="11425"/>
                      <a:pt x="203" y="12401"/>
                      <a:pt x="298" y="13378"/>
                    </a:cubicBezTo>
                    <a:lnTo>
                      <a:pt x="774" y="13318"/>
                    </a:lnTo>
                    <a:cubicBezTo>
                      <a:pt x="584" y="11616"/>
                      <a:pt x="382" y="9865"/>
                      <a:pt x="548" y="8139"/>
                    </a:cubicBezTo>
                    <a:cubicBezTo>
                      <a:pt x="679" y="6806"/>
                      <a:pt x="1096" y="4924"/>
                      <a:pt x="2382" y="3472"/>
                    </a:cubicBezTo>
                    <a:cubicBezTo>
                      <a:pt x="3322" y="2412"/>
                      <a:pt x="4739" y="1591"/>
                      <a:pt x="6478" y="1150"/>
                    </a:cubicBezTo>
                    <a:cubicBezTo>
                      <a:pt x="8037" y="745"/>
                      <a:pt x="9704" y="650"/>
                      <a:pt x="11300" y="555"/>
                    </a:cubicBezTo>
                    <a:cubicBezTo>
                      <a:pt x="11997" y="515"/>
                      <a:pt x="12673" y="484"/>
                      <a:pt x="13323" y="484"/>
                    </a:cubicBezTo>
                    <a:cubicBezTo>
                      <a:pt x="15027" y="484"/>
                      <a:pt x="16559" y="699"/>
                      <a:pt x="17860" y="1543"/>
                    </a:cubicBezTo>
                    <a:cubicBezTo>
                      <a:pt x="19336" y="2495"/>
                      <a:pt x="20384" y="4281"/>
                      <a:pt x="20741" y="6436"/>
                    </a:cubicBezTo>
                    <a:cubicBezTo>
                      <a:pt x="21063" y="8413"/>
                      <a:pt x="20837" y="10437"/>
                      <a:pt x="20622" y="12401"/>
                    </a:cubicBezTo>
                    <a:lnTo>
                      <a:pt x="21098" y="12461"/>
                    </a:lnTo>
                    <a:cubicBezTo>
                      <a:pt x="21325" y="10461"/>
                      <a:pt x="21563" y="8401"/>
                      <a:pt x="21218" y="6365"/>
                    </a:cubicBezTo>
                    <a:cubicBezTo>
                      <a:pt x="20837" y="4067"/>
                      <a:pt x="19717" y="2162"/>
                      <a:pt x="18122" y="1138"/>
                    </a:cubicBezTo>
                    <a:cubicBezTo>
                      <a:pt x="16698" y="208"/>
                      <a:pt x="14937" y="1"/>
                      <a:pt x="133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3"/>
              <p:cNvSpPr/>
              <p:nvPr/>
            </p:nvSpPr>
            <p:spPr>
              <a:xfrm rot="10800000">
                <a:off x="752865" y="-234588"/>
                <a:ext cx="597239" cy="403803"/>
              </a:xfrm>
              <a:custGeom>
                <a:avLst/>
                <a:gdLst/>
                <a:ahLst/>
                <a:cxnLst/>
                <a:rect l="l" t="t" r="r" b="b"/>
                <a:pathLst>
                  <a:path w="16015" h="10828" extrusionOk="0">
                    <a:moveTo>
                      <a:pt x="8357" y="1"/>
                    </a:moveTo>
                    <a:cubicBezTo>
                      <a:pt x="7106" y="1"/>
                      <a:pt x="5829" y="200"/>
                      <a:pt x="4632" y="422"/>
                    </a:cubicBezTo>
                    <a:cubicBezTo>
                      <a:pt x="3548" y="624"/>
                      <a:pt x="2500" y="862"/>
                      <a:pt x="1774" y="1600"/>
                    </a:cubicBezTo>
                    <a:cubicBezTo>
                      <a:pt x="1119" y="2255"/>
                      <a:pt x="857" y="3184"/>
                      <a:pt x="667" y="4089"/>
                    </a:cubicBezTo>
                    <a:cubicBezTo>
                      <a:pt x="191" y="6303"/>
                      <a:pt x="0" y="8566"/>
                      <a:pt x="72" y="10828"/>
                    </a:cubicBezTo>
                    <a:lnTo>
                      <a:pt x="560" y="10804"/>
                    </a:lnTo>
                    <a:cubicBezTo>
                      <a:pt x="476" y="8577"/>
                      <a:pt x="667" y="6363"/>
                      <a:pt x="1131" y="4184"/>
                    </a:cubicBezTo>
                    <a:cubicBezTo>
                      <a:pt x="1298" y="3410"/>
                      <a:pt x="1512" y="2529"/>
                      <a:pt x="2108" y="1934"/>
                    </a:cubicBezTo>
                    <a:cubicBezTo>
                      <a:pt x="2750" y="1291"/>
                      <a:pt x="3703" y="1077"/>
                      <a:pt x="4715" y="886"/>
                    </a:cubicBezTo>
                    <a:cubicBezTo>
                      <a:pt x="5891" y="673"/>
                      <a:pt x="7143" y="476"/>
                      <a:pt x="8360" y="476"/>
                    </a:cubicBezTo>
                    <a:cubicBezTo>
                      <a:pt x="9657" y="476"/>
                      <a:pt x="10915" y="699"/>
                      <a:pt x="12002" y="1362"/>
                    </a:cubicBezTo>
                    <a:cubicBezTo>
                      <a:pt x="13276" y="2148"/>
                      <a:pt x="14288" y="3565"/>
                      <a:pt x="14835" y="5363"/>
                    </a:cubicBezTo>
                    <a:cubicBezTo>
                      <a:pt x="15347" y="6994"/>
                      <a:pt x="15443" y="8744"/>
                      <a:pt x="15538" y="10435"/>
                    </a:cubicBezTo>
                    <a:lnTo>
                      <a:pt x="16014" y="10411"/>
                    </a:lnTo>
                    <a:cubicBezTo>
                      <a:pt x="15919" y="8697"/>
                      <a:pt x="15824" y="6911"/>
                      <a:pt x="15300" y="5220"/>
                    </a:cubicBezTo>
                    <a:cubicBezTo>
                      <a:pt x="14716" y="3315"/>
                      <a:pt x="13633" y="1803"/>
                      <a:pt x="12252" y="958"/>
                    </a:cubicBezTo>
                    <a:cubicBezTo>
                      <a:pt x="11074" y="241"/>
                      <a:pt x="9731" y="1"/>
                      <a:pt x="8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3"/>
              <p:cNvSpPr/>
              <p:nvPr/>
            </p:nvSpPr>
            <p:spPr>
              <a:xfrm rot="10800000">
                <a:off x="805712" y="-230596"/>
                <a:ext cx="458288" cy="345291"/>
              </a:xfrm>
              <a:custGeom>
                <a:avLst/>
                <a:gdLst/>
                <a:ahLst/>
                <a:cxnLst/>
                <a:rect l="l" t="t" r="r" b="b"/>
                <a:pathLst>
                  <a:path w="12289" h="9259" extrusionOk="0">
                    <a:moveTo>
                      <a:pt x="6139" y="0"/>
                    </a:moveTo>
                    <a:cubicBezTo>
                      <a:pt x="5083" y="0"/>
                      <a:pt x="3989" y="389"/>
                      <a:pt x="3085" y="1115"/>
                    </a:cubicBezTo>
                    <a:cubicBezTo>
                      <a:pt x="2037" y="1972"/>
                      <a:pt x="1215" y="3258"/>
                      <a:pt x="727" y="4841"/>
                    </a:cubicBezTo>
                    <a:cubicBezTo>
                      <a:pt x="299" y="6246"/>
                      <a:pt x="156" y="7711"/>
                      <a:pt x="1" y="9140"/>
                    </a:cubicBezTo>
                    <a:lnTo>
                      <a:pt x="477" y="9187"/>
                    </a:lnTo>
                    <a:cubicBezTo>
                      <a:pt x="620" y="7782"/>
                      <a:pt x="763" y="6330"/>
                      <a:pt x="1192" y="4972"/>
                    </a:cubicBezTo>
                    <a:cubicBezTo>
                      <a:pt x="1644" y="3484"/>
                      <a:pt x="2406" y="2282"/>
                      <a:pt x="3382" y="1496"/>
                    </a:cubicBezTo>
                    <a:cubicBezTo>
                      <a:pt x="4203" y="837"/>
                      <a:pt x="5190" y="486"/>
                      <a:pt x="6132" y="486"/>
                    </a:cubicBezTo>
                    <a:cubicBezTo>
                      <a:pt x="6500" y="486"/>
                      <a:pt x="6862" y="540"/>
                      <a:pt x="7204" y="650"/>
                    </a:cubicBezTo>
                    <a:cubicBezTo>
                      <a:pt x="8252" y="984"/>
                      <a:pt x="8978" y="1770"/>
                      <a:pt x="9395" y="2365"/>
                    </a:cubicBezTo>
                    <a:cubicBezTo>
                      <a:pt x="9978" y="3186"/>
                      <a:pt x="10359" y="4163"/>
                      <a:pt x="10657" y="4996"/>
                    </a:cubicBezTo>
                    <a:cubicBezTo>
                      <a:pt x="11145" y="6377"/>
                      <a:pt x="11526" y="7806"/>
                      <a:pt x="11812" y="9259"/>
                    </a:cubicBezTo>
                    <a:lnTo>
                      <a:pt x="12288" y="9163"/>
                    </a:lnTo>
                    <a:cubicBezTo>
                      <a:pt x="12002" y="7699"/>
                      <a:pt x="11610" y="6246"/>
                      <a:pt x="11109" y="4830"/>
                    </a:cubicBezTo>
                    <a:cubicBezTo>
                      <a:pt x="10800" y="3960"/>
                      <a:pt x="10407" y="2960"/>
                      <a:pt x="9788" y="2091"/>
                    </a:cubicBezTo>
                    <a:cubicBezTo>
                      <a:pt x="9324" y="1436"/>
                      <a:pt x="8526" y="567"/>
                      <a:pt x="7359" y="186"/>
                    </a:cubicBezTo>
                    <a:cubicBezTo>
                      <a:pt x="6968" y="61"/>
                      <a:pt x="6556" y="0"/>
                      <a:pt x="61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3"/>
              <p:cNvSpPr/>
              <p:nvPr/>
            </p:nvSpPr>
            <p:spPr>
              <a:xfrm rot="10800000">
                <a:off x="864786" y="-209299"/>
                <a:ext cx="324146" cy="229051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6142" extrusionOk="0">
                    <a:moveTo>
                      <a:pt x="5026" y="1"/>
                    </a:moveTo>
                    <a:cubicBezTo>
                      <a:pt x="4415" y="1"/>
                      <a:pt x="3846" y="187"/>
                      <a:pt x="3429" y="379"/>
                    </a:cubicBezTo>
                    <a:cubicBezTo>
                      <a:pt x="1357" y="1319"/>
                      <a:pt x="0" y="3593"/>
                      <a:pt x="107" y="5855"/>
                    </a:cubicBezTo>
                    <a:cubicBezTo>
                      <a:pt x="107" y="5951"/>
                      <a:pt x="131" y="6046"/>
                      <a:pt x="131" y="6141"/>
                    </a:cubicBezTo>
                    <a:lnTo>
                      <a:pt x="619" y="6082"/>
                    </a:lnTo>
                    <a:cubicBezTo>
                      <a:pt x="429" y="3867"/>
                      <a:pt x="1631" y="1772"/>
                      <a:pt x="3632" y="819"/>
                    </a:cubicBezTo>
                    <a:cubicBezTo>
                      <a:pt x="4002" y="651"/>
                      <a:pt x="4497" y="482"/>
                      <a:pt x="5021" y="482"/>
                    </a:cubicBezTo>
                    <a:cubicBezTo>
                      <a:pt x="5238" y="482"/>
                      <a:pt x="5460" y="511"/>
                      <a:pt x="5679" y="581"/>
                    </a:cubicBezTo>
                    <a:cubicBezTo>
                      <a:pt x="6477" y="831"/>
                      <a:pt x="7013" y="1581"/>
                      <a:pt x="7334" y="2164"/>
                    </a:cubicBezTo>
                    <a:cubicBezTo>
                      <a:pt x="7930" y="3296"/>
                      <a:pt x="8204" y="4569"/>
                      <a:pt x="8108" y="5832"/>
                    </a:cubicBezTo>
                    <a:lnTo>
                      <a:pt x="8596" y="5867"/>
                    </a:lnTo>
                    <a:cubicBezTo>
                      <a:pt x="8692" y="4510"/>
                      <a:pt x="8394" y="3141"/>
                      <a:pt x="7751" y="1938"/>
                    </a:cubicBezTo>
                    <a:cubicBezTo>
                      <a:pt x="7239" y="998"/>
                      <a:pt x="6560" y="367"/>
                      <a:pt x="5822" y="117"/>
                    </a:cubicBezTo>
                    <a:cubicBezTo>
                      <a:pt x="5555" y="35"/>
                      <a:pt x="5287" y="1"/>
                      <a:pt x="50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3"/>
              <p:cNvSpPr/>
              <p:nvPr/>
            </p:nvSpPr>
            <p:spPr>
              <a:xfrm rot="10800000">
                <a:off x="944705" y="-213287"/>
                <a:ext cx="213164" cy="135633"/>
              </a:xfrm>
              <a:custGeom>
                <a:avLst/>
                <a:gdLst/>
                <a:ahLst/>
                <a:cxnLst/>
                <a:rect l="l" t="t" r="r" b="b"/>
                <a:pathLst>
                  <a:path w="5716" h="3637" extrusionOk="0">
                    <a:moveTo>
                      <a:pt x="3333" y="0"/>
                    </a:moveTo>
                    <a:cubicBezTo>
                      <a:pt x="3294" y="0"/>
                      <a:pt x="3254" y="2"/>
                      <a:pt x="3215" y="5"/>
                    </a:cubicBezTo>
                    <a:cubicBezTo>
                      <a:pt x="2751" y="53"/>
                      <a:pt x="2310" y="255"/>
                      <a:pt x="1965" y="600"/>
                    </a:cubicBezTo>
                    <a:cubicBezTo>
                      <a:pt x="1656" y="898"/>
                      <a:pt x="1394" y="1243"/>
                      <a:pt x="1167" y="1612"/>
                    </a:cubicBezTo>
                    <a:lnTo>
                      <a:pt x="1" y="3374"/>
                    </a:lnTo>
                    <a:lnTo>
                      <a:pt x="405" y="3636"/>
                    </a:lnTo>
                    <a:lnTo>
                      <a:pt x="1572" y="1874"/>
                    </a:lnTo>
                    <a:cubicBezTo>
                      <a:pt x="1775" y="1529"/>
                      <a:pt x="2025" y="1219"/>
                      <a:pt x="2310" y="934"/>
                    </a:cubicBezTo>
                    <a:cubicBezTo>
                      <a:pt x="2560" y="672"/>
                      <a:pt x="2894" y="517"/>
                      <a:pt x="3263" y="469"/>
                    </a:cubicBezTo>
                    <a:cubicBezTo>
                      <a:pt x="3287" y="468"/>
                      <a:pt x="3311" y="467"/>
                      <a:pt x="3335" y="467"/>
                    </a:cubicBezTo>
                    <a:cubicBezTo>
                      <a:pt x="3842" y="467"/>
                      <a:pt x="4299" y="819"/>
                      <a:pt x="4561" y="1160"/>
                    </a:cubicBezTo>
                    <a:cubicBezTo>
                      <a:pt x="4894" y="1600"/>
                      <a:pt x="5085" y="2160"/>
                      <a:pt x="5275" y="2684"/>
                    </a:cubicBezTo>
                    <a:lnTo>
                      <a:pt x="5716" y="2541"/>
                    </a:lnTo>
                    <a:cubicBezTo>
                      <a:pt x="5525" y="1993"/>
                      <a:pt x="5323" y="1386"/>
                      <a:pt x="4930" y="874"/>
                    </a:cubicBezTo>
                    <a:cubicBezTo>
                      <a:pt x="4506" y="327"/>
                      <a:pt x="3915" y="0"/>
                      <a:pt x="3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3"/>
              <p:cNvSpPr/>
              <p:nvPr/>
            </p:nvSpPr>
            <p:spPr>
              <a:xfrm rot="10800000">
                <a:off x="972677" y="-238159"/>
                <a:ext cx="123475" cy="98340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2637" extrusionOk="0">
                    <a:moveTo>
                      <a:pt x="1895" y="1"/>
                    </a:moveTo>
                    <a:cubicBezTo>
                      <a:pt x="1323" y="1"/>
                      <a:pt x="754" y="361"/>
                      <a:pt x="429" y="922"/>
                    </a:cubicBezTo>
                    <a:cubicBezTo>
                      <a:pt x="96" y="1481"/>
                      <a:pt x="24" y="2124"/>
                      <a:pt x="1" y="2612"/>
                    </a:cubicBezTo>
                    <a:lnTo>
                      <a:pt x="477" y="2636"/>
                    </a:lnTo>
                    <a:cubicBezTo>
                      <a:pt x="501" y="1981"/>
                      <a:pt x="620" y="1529"/>
                      <a:pt x="834" y="1160"/>
                    </a:cubicBezTo>
                    <a:cubicBezTo>
                      <a:pt x="1038" y="819"/>
                      <a:pt x="1437" y="479"/>
                      <a:pt x="1897" y="479"/>
                    </a:cubicBezTo>
                    <a:cubicBezTo>
                      <a:pt x="1920" y="479"/>
                      <a:pt x="1942" y="479"/>
                      <a:pt x="1965" y="481"/>
                    </a:cubicBezTo>
                    <a:cubicBezTo>
                      <a:pt x="2191" y="505"/>
                      <a:pt x="2417" y="624"/>
                      <a:pt x="2560" y="814"/>
                    </a:cubicBezTo>
                    <a:cubicBezTo>
                      <a:pt x="2668" y="945"/>
                      <a:pt x="2715" y="1124"/>
                      <a:pt x="2691" y="1303"/>
                    </a:cubicBezTo>
                    <a:cubicBezTo>
                      <a:pt x="2668" y="1517"/>
                      <a:pt x="2691" y="1743"/>
                      <a:pt x="2763" y="1945"/>
                    </a:cubicBezTo>
                    <a:cubicBezTo>
                      <a:pt x="2798" y="2041"/>
                      <a:pt x="2822" y="2148"/>
                      <a:pt x="2834" y="2267"/>
                    </a:cubicBezTo>
                    <a:lnTo>
                      <a:pt x="3310" y="2243"/>
                    </a:lnTo>
                    <a:cubicBezTo>
                      <a:pt x="3299" y="2088"/>
                      <a:pt x="3263" y="1945"/>
                      <a:pt x="3227" y="1814"/>
                    </a:cubicBezTo>
                    <a:cubicBezTo>
                      <a:pt x="3168" y="1684"/>
                      <a:pt x="3156" y="1541"/>
                      <a:pt x="3168" y="1398"/>
                    </a:cubicBezTo>
                    <a:cubicBezTo>
                      <a:pt x="3215" y="1088"/>
                      <a:pt x="3132" y="767"/>
                      <a:pt x="2941" y="517"/>
                    </a:cubicBezTo>
                    <a:cubicBezTo>
                      <a:pt x="2715" y="219"/>
                      <a:pt x="2370" y="29"/>
                      <a:pt x="2001" y="5"/>
                    </a:cubicBezTo>
                    <a:cubicBezTo>
                      <a:pt x="1966" y="2"/>
                      <a:pt x="1930" y="1"/>
                      <a:pt x="18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9" name="Google Shape;239;p13"/>
            <p:cNvSpPr/>
            <p:nvPr/>
          </p:nvSpPr>
          <p:spPr>
            <a:xfrm rot="-1051789" flipH="1">
              <a:off x="-538142" y="4560135"/>
              <a:ext cx="2114059" cy="1515598"/>
            </a:xfrm>
            <a:custGeom>
              <a:avLst/>
              <a:gdLst/>
              <a:ahLst/>
              <a:cxnLst/>
              <a:rect l="l" t="t" r="r" b="b"/>
              <a:pathLst>
                <a:path w="59413" h="42594" extrusionOk="0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" name="Google Shape;240;p13"/>
            <p:cNvGrpSpPr/>
            <p:nvPr/>
          </p:nvGrpSpPr>
          <p:grpSpPr>
            <a:xfrm>
              <a:off x="7769055" y="4520475"/>
              <a:ext cx="1540913" cy="481201"/>
              <a:chOff x="7769055" y="4520475"/>
              <a:chExt cx="1540913" cy="481201"/>
            </a:xfrm>
          </p:grpSpPr>
          <p:sp>
            <p:nvSpPr>
              <p:cNvPr id="241" name="Google Shape;241;p13"/>
              <p:cNvSpPr/>
              <p:nvPr/>
            </p:nvSpPr>
            <p:spPr>
              <a:xfrm>
                <a:off x="8529683" y="4974134"/>
                <a:ext cx="757215" cy="27542"/>
              </a:xfrm>
              <a:custGeom>
                <a:avLst/>
                <a:gdLst/>
                <a:ahLst/>
                <a:cxnLst/>
                <a:rect l="l" t="t" r="r" b="b"/>
                <a:pathLst>
                  <a:path w="20730" h="754" extrusionOk="0">
                    <a:moveTo>
                      <a:pt x="452" y="1"/>
                    </a:moveTo>
                    <a:cubicBezTo>
                      <a:pt x="361" y="1"/>
                      <a:pt x="270" y="6"/>
                      <a:pt x="179" y="22"/>
                    </a:cubicBezTo>
                    <a:cubicBezTo>
                      <a:pt x="1" y="94"/>
                      <a:pt x="25" y="355"/>
                      <a:pt x="215" y="391"/>
                    </a:cubicBezTo>
                    <a:cubicBezTo>
                      <a:pt x="1668" y="570"/>
                      <a:pt x="3120" y="582"/>
                      <a:pt x="4573" y="653"/>
                    </a:cubicBezTo>
                    <a:cubicBezTo>
                      <a:pt x="5371" y="653"/>
                      <a:pt x="6168" y="701"/>
                      <a:pt x="6966" y="701"/>
                    </a:cubicBezTo>
                    <a:cubicBezTo>
                      <a:pt x="7919" y="713"/>
                      <a:pt x="8871" y="748"/>
                      <a:pt x="9835" y="748"/>
                    </a:cubicBezTo>
                    <a:cubicBezTo>
                      <a:pt x="10522" y="752"/>
                      <a:pt x="11207" y="754"/>
                      <a:pt x="11892" y="754"/>
                    </a:cubicBezTo>
                    <a:cubicBezTo>
                      <a:pt x="13262" y="754"/>
                      <a:pt x="14630" y="748"/>
                      <a:pt x="16003" y="748"/>
                    </a:cubicBezTo>
                    <a:cubicBezTo>
                      <a:pt x="16717" y="736"/>
                      <a:pt x="17432" y="748"/>
                      <a:pt x="18146" y="713"/>
                    </a:cubicBezTo>
                    <a:cubicBezTo>
                      <a:pt x="18765" y="689"/>
                      <a:pt x="19384" y="665"/>
                      <a:pt x="20003" y="617"/>
                    </a:cubicBezTo>
                    <a:cubicBezTo>
                      <a:pt x="20206" y="617"/>
                      <a:pt x="20408" y="570"/>
                      <a:pt x="20599" y="510"/>
                    </a:cubicBezTo>
                    <a:cubicBezTo>
                      <a:pt x="20730" y="463"/>
                      <a:pt x="20718" y="236"/>
                      <a:pt x="20563" y="236"/>
                    </a:cubicBezTo>
                    <a:cubicBezTo>
                      <a:pt x="20253" y="236"/>
                      <a:pt x="19944" y="236"/>
                      <a:pt x="19634" y="225"/>
                    </a:cubicBezTo>
                    <a:cubicBezTo>
                      <a:pt x="19278" y="204"/>
                      <a:pt x="18920" y="199"/>
                      <a:pt x="18561" y="199"/>
                    </a:cubicBezTo>
                    <a:cubicBezTo>
                      <a:pt x="18224" y="199"/>
                      <a:pt x="17885" y="203"/>
                      <a:pt x="17547" y="203"/>
                    </a:cubicBezTo>
                    <a:cubicBezTo>
                      <a:pt x="17413" y="203"/>
                      <a:pt x="17280" y="203"/>
                      <a:pt x="17146" y="201"/>
                    </a:cubicBezTo>
                    <a:cubicBezTo>
                      <a:pt x="15169" y="189"/>
                      <a:pt x="13193" y="189"/>
                      <a:pt x="11217" y="189"/>
                    </a:cubicBezTo>
                    <a:cubicBezTo>
                      <a:pt x="10812" y="192"/>
                      <a:pt x="10406" y="193"/>
                      <a:pt x="10000" y="193"/>
                    </a:cubicBezTo>
                    <a:cubicBezTo>
                      <a:pt x="8782" y="193"/>
                      <a:pt x="7558" y="180"/>
                      <a:pt x="6335" y="153"/>
                    </a:cubicBezTo>
                    <a:cubicBezTo>
                      <a:pt x="5525" y="141"/>
                      <a:pt x="4716" y="141"/>
                      <a:pt x="3894" y="105"/>
                    </a:cubicBezTo>
                    <a:cubicBezTo>
                      <a:pt x="3814" y="107"/>
                      <a:pt x="3733" y="107"/>
                      <a:pt x="3653" y="107"/>
                    </a:cubicBezTo>
                    <a:cubicBezTo>
                      <a:pt x="2840" y="107"/>
                      <a:pt x="2028" y="57"/>
                      <a:pt x="1215" y="46"/>
                    </a:cubicBezTo>
                    <a:cubicBezTo>
                      <a:pt x="961" y="46"/>
                      <a:pt x="706" y="1"/>
                      <a:pt x="4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3"/>
              <p:cNvSpPr/>
              <p:nvPr/>
            </p:nvSpPr>
            <p:spPr>
              <a:xfrm>
                <a:off x="8117408" y="4885776"/>
                <a:ext cx="1182980" cy="47705"/>
              </a:xfrm>
              <a:custGeom>
                <a:avLst/>
                <a:gdLst/>
                <a:ahLst/>
                <a:cxnLst/>
                <a:rect l="l" t="t" r="r" b="b"/>
                <a:pathLst>
                  <a:path w="32386" h="1306" extrusionOk="0">
                    <a:moveTo>
                      <a:pt x="27075" y="11"/>
                    </a:moveTo>
                    <a:cubicBezTo>
                      <a:pt x="26687" y="11"/>
                      <a:pt x="26298" y="12"/>
                      <a:pt x="25909" y="12"/>
                    </a:cubicBezTo>
                    <a:cubicBezTo>
                      <a:pt x="25206" y="24"/>
                      <a:pt x="24504" y="0"/>
                      <a:pt x="23801" y="48"/>
                    </a:cubicBezTo>
                    <a:cubicBezTo>
                      <a:pt x="23289" y="60"/>
                      <a:pt x="22777" y="60"/>
                      <a:pt x="22277" y="72"/>
                    </a:cubicBezTo>
                    <a:cubicBezTo>
                      <a:pt x="22233" y="71"/>
                      <a:pt x="22188" y="70"/>
                      <a:pt x="22144" y="70"/>
                    </a:cubicBezTo>
                    <a:cubicBezTo>
                      <a:pt x="21750" y="70"/>
                      <a:pt x="21375" y="109"/>
                      <a:pt x="20973" y="109"/>
                    </a:cubicBezTo>
                    <a:cubicBezTo>
                      <a:pt x="20928" y="109"/>
                      <a:pt x="20883" y="109"/>
                      <a:pt x="20837" y="107"/>
                    </a:cubicBezTo>
                    <a:cubicBezTo>
                      <a:pt x="20337" y="107"/>
                      <a:pt x="19848" y="155"/>
                      <a:pt x="19348" y="155"/>
                    </a:cubicBezTo>
                    <a:cubicBezTo>
                      <a:pt x="19015" y="167"/>
                      <a:pt x="18682" y="155"/>
                      <a:pt x="18348" y="191"/>
                    </a:cubicBezTo>
                    <a:cubicBezTo>
                      <a:pt x="17896" y="215"/>
                      <a:pt x="17455" y="191"/>
                      <a:pt x="17003" y="238"/>
                    </a:cubicBezTo>
                    <a:cubicBezTo>
                      <a:pt x="16503" y="262"/>
                      <a:pt x="16003" y="238"/>
                      <a:pt x="15515" y="286"/>
                    </a:cubicBezTo>
                    <a:cubicBezTo>
                      <a:pt x="14991" y="310"/>
                      <a:pt x="14467" y="286"/>
                      <a:pt x="13943" y="334"/>
                    </a:cubicBezTo>
                    <a:cubicBezTo>
                      <a:pt x="13455" y="358"/>
                      <a:pt x="12979" y="346"/>
                      <a:pt x="12502" y="369"/>
                    </a:cubicBezTo>
                    <a:cubicBezTo>
                      <a:pt x="12086" y="405"/>
                      <a:pt x="11669" y="393"/>
                      <a:pt x="11252" y="405"/>
                    </a:cubicBezTo>
                    <a:cubicBezTo>
                      <a:pt x="10919" y="405"/>
                      <a:pt x="10562" y="441"/>
                      <a:pt x="10216" y="441"/>
                    </a:cubicBezTo>
                    <a:cubicBezTo>
                      <a:pt x="9407" y="453"/>
                      <a:pt x="8585" y="441"/>
                      <a:pt x="7776" y="477"/>
                    </a:cubicBezTo>
                    <a:lnTo>
                      <a:pt x="4859" y="500"/>
                    </a:lnTo>
                    <a:cubicBezTo>
                      <a:pt x="3596" y="560"/>
                      <a:pt x="2334" y="512"/>
                      <a:pt x="1072" y="560"/>
                    </a:cubicBezTo>
                    <a:cubicBezTo>
                      <a:pt x="787" y="596"/>
                      <a:pt x="465" y="560"/>
                      <a:pt x="191" y="679"/>
                    </a:cubicBezTo>
                    <a:cubicBezTo>
                      <a:pt x="1" y="786"/>
                      <a:pt x="13" y="1072"/>
                      <a:pt x="227" y="1143"/>
                    </a:cubicBezTo>
                    <a:cubicBezTo>
                      <a:pt x="537" y="1203"/>
                      <a:pt x="858" y="1227"/>
                      <a:pt x="1168" y="1227"/>
                    </a:cubicBezTo>
                    <a:cubicBezTo>
                      <a:pt x="1953" y="1286"/>
                      <a:pt x="2739" y="1239"/>
                      <a:pt x="3513" y="1286"/>
                    </a:cubicBezTo>
                    <a:cubicBezTo>
                      <a:pt x="4573" y="1300"/>
                      <a:pt x="5629" y="1306"/>
                      <a:pt x="6684" y="1306"/>
                    </a:cubicBezTo>
                    <a:cubicBezTo>
                      <a:pt x="7429" y="1306"/>
                      <a:pt x="8174" y="1303"/>
                      <a:pt x="8919" y="1298"/>
                    </a:cubicBezTo>
                    <a:cubicBezTo>
                      <a:pt x="9166" y="1298"/>
                      <a:pt x="9416" y="1300"/>
                      <a:pt x="9666" y="1300"/>
                    </a:cubicBezTo>
                    <a:cubicBezTo>
                      <a:pt x="10041" y="1300"/>
                      <a:pt x="10416" y="1296"/>
                      <a:pt x="10788" y="1274"/>
                    </a:cubicBezTo>
                    <a:cubicBezTo>
                      <a:pt x="11228" y="1262"/>
                      <a:pt x="11669" y="1262"/>
                      <a:pt x="12109" y="1262"/>
                    </a:cubicBezTo>
                    <a:cubicBezTo>
                      <a:pt x="12316" y="1258"/>
                      <a:pt x="12521" y="1258"/>
                      <a:pt x="12725" y="1258"/>
                    </a:cubicBezTo>
                    <a:cubicBezTo>
                      <a:pt x="13133" y="1258"/>
                      <a:pt x="13538" y="1258"/>
                      <a:pt x="13943" y="1227"/>
                    </a:cubicBezTo>
                    <a:cubicBezTo>
                      <a:pt x="14538" y="1215"/>
                      <a:pt x="15122" y="1203"/>
                      <a:pt x="15717" y="1203"/>
                    </a:cubicBezTo>
                    <a:cubicBezTo>
                      <a:pt x="16693" y="1143"/>
                      <a:pt x="17670" y="1167"/>
                      <a:pt x="18634" y="1143"/>
                    </a:cubicBezTo>
                    <a:cubicBezTo>
                      <a:pt x="19444" y="1096"/>
                      <a:pt x="20265" y="1143"/>
                      <a:pt x="21075" y="1084"/>
                    </a:cubicBezTo>
                    <a:cubicBezTo>
                      <a:pt x="21575" y="1060"/>
                      <a:pt x="22075" y="1084"/>
                      <a:pt x="22563" y="1036"/>
                    </a:cubicBezTo>
                    <a:cubicBezTo>
                      <a:pt x="24432" y="977"/>
                      <a:pt x="26302" y="846"/>
                      <a:pt x="28183" y="786"/>
                    </a:cubicBezTo>
                    <a:cubicBezTo>
                      <a:pt x="28778" y="786"/>
                      <a:pt x="29385" y="739"/>
                      <a:pt x="29981" y="739"/>
                    </a:cubicBezTo>
                    <a:cubicBezTo>
                      <a:pt x="30085" y="740"/>
                      <a:pt x="30190" y="741"/>
                      <a:pt x="30295" y="741"/>
                    </a:cubicBezTo>
                    <a:cubicBezTo>
                      <a:pt x="30836" y="741"/>
                      <a:pt x="31385" y="715"/>
                      <a:pt x="31933" y="655"/>
                    </a:cubicBezTo>
                    <a:cubicBezTo>
                      <a:pt x="32064" y="643"/>
                      <a:pt x="32183" y="596"/>
                      <a:pt x="32291" y="536"/>
                    </a:cubicBezTo>
                    <a:cubicBezTo>
                      <a:pt x="32362" y="465"/>
                      <a:pt x="32386" y="346"/>
                      <a:pt x="32338" y="250"/>
                    </a:cubicBezTo>
                    <a:cubicBezTo>
                      <a:pt x="32279" y="165"/>
                      <a:pt x="32183" y="153"/>
                      <a:pt x="32085" y="153"/>
                    </a:cubicBezTo>
                    <a:cubicBezTo>
                      <a:pt x="32046" y="153"/>
                      <a:pt x="32006" y="155"/>
                      <a:pt x="31969" y="155"/>
                    </a:cubicBezTo>
                    <a:cubicBezTo>
                      <a:pt x="31112" y="107"/>
                      <a:pt x="30255" y="48"/>
                      <a:pt x="29397" y="48"/>
                    </a:cubicBezTo>
                    <a:cubicBezTo>
                      <a:pt x="28627" y="16"/>
                      <a:pt x="27852" y="11"/>
                      <a:pt x="27075" y="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3"/>
              <p:cNvSpPr/>
              <p:nvPr/>
            </p:nvSpPr>
            <p:spPr>
              <a:xfrm>
                <a:off x="7769055" y="4770791"/>
                <a:ext cx="1540913" cy="46207"/>
              </a:xfrm>
              <a:custGeom>
                <a:avLst/>
                <a:gdLst/>
                <a:ahLst/>
                <a:cxnLst/>
                <a:rect l="l" t="t" r="r" b="b"/>
                <a:pathLst>
                  <a:path w="42185" h="1265" extrusionOk="0">
                    <a:moveTo>
                      <a:pt x="13798" y="0"/>
                    </a:moveTo>
                    <a:cubicBezTo>
                      <a:pt x="12704" y="0"/>
                      <a:pt x="11612" y="9"/>
                      <a:pt x="10526" y="17"/>
                    </a:cubicBezTo>
                    <a:cubicBezTo>
                      <a:pt x="9657" y="77"/>
                      <a:pt x="8800" y="41"/>
                      <a:pt x="7942" y="77"/>
                    </a:cubicBezTo>
                    <a:cubicBezTo>
                      <a:pt x="7359" y="112"/>
                      <a:pt x="6787" y="88"/>
                      <a:pt x="6216" y="136"/>
                    </a:cubicBezTo>
                    <a:cubicBezTo>
                      <a:pt x="5716" y="136"/>
                      <a:pt x="5216" y="196"/>
                      <a:pt x="4716" y="196"/>
                    </a:cubicBezTo>
                    <a:cubicBezTo>
                      <a:pt x="3906" y="207"/>
                      <a:pt x="3096" y="243"/>
                      <a:pt x="2287" y="243"/>
                    </a:cubicBezTo>
                    <a:cubicBezTo>
                      <a:pt x="1715" y="267"/>
                      <a:pt x="1144" y="243"/>
                      <a:pt x="572" y="291"/>
                    </a:cubicBezTo>
                    <a:cubicBezTo>
                      <a:pt x="382" y="315"/>
                      <a:pt x="120" y="267"/>
                      <a:pt x="1" y="458"/>
                    </a:cubicBezTo>
                    <a:cubicBezTo>
                      <a:pt x="227" y="541"/>
                      <a:pt x="418" y="672"/>
                      <a:pt x="632" y="755"/>
                    </a:cubicBezTo>
                    <a:cubicBezTo>
                      <a:pt x="1001" y="803"/>
                      <a:pt x="1358" y="815"/>
                      <a:pt x="1727" y="815"/>
                    </a:cubicBezTo>
                    <a:cubicBezTo>
                      <a:pt x="1969" y="819"/>
                      <a:pt x="2213" y="820"/>
                      <a:pt x="2457" y="820"/>
                    </a:cubicBezTo>
                    <a:cubicBezTo>
                      <a:pt x="2944" y="820"/>
                      <a:pt x="3434" y="815"/>
                      <a:pt x="3918" y="815"/>
                    </a:cubicBezTo>
                    <a:cubicBezTo>
                      <a:pt x="4355" y="815"/>
                      <a:pt x="4791" y="799"/>
                      <a:pt x="5228" y="799"/>
                    </a:cubicBezTo>
                    <a:cubicBezTo>
                      <a:pt x="5446" y="799"/>
                      <a:pt x="5664" y="803"/>
                      <a:pt x="5883" y="815"/>
                    </a:cubicBezTo>
                    <a:cubicBezTo>
                      <a:pt x="6966" y="791"/>
                      <a:pt x="8049" y="791"/>
                      <a:pt x="9133" y="779"/>
                    </a:cubicBezTo>
                    <a:cubicBezTo>
                      <a:pt x="9645" y="779"/>
                      <a:pt x="10157" y="743"/>
                      <a:pt x="10669" y="743"/>
                    </a:cubicBezTo>
                    <a:cubicBezTo>
                      <a:pt x="11708" y="733"/>
                      <a:pt x="12747" y="725"/>
                      <a:pt x="13786" y="725"/>
                    </a:cubicBezTo>
                    <a:cubicBezTo>
                      <a:pt x="15138" y="725"/>
                      <a:pt x="16489" y="739"/>
                      <a:pt x="17836" y="779"/>
                    </a:cubicBezTo>
                    <a:cubicBezTo>
                      <a:pt x="18539" y="779"/>
                      <a:pt x="19241" y="839"/>
                      <a:pt x="19944" y="839"/>
                    </a:cubicBezTo>
                    <a:cubicBezTo>
                      <a:pt x="19981" y="837"/>
                      <a:pt x="20018" y="837"/>
                      <a:pt x="20055" y="837"/>
                    </a:cubicBezTo>
                    <a:cubicBezTo>
                      <a:pt x="20351" y="837"/>
                      <a:pt x="20649" y="874"/>
                      <a:pt x="20956" y="874"/>
                    </a:cubicBezTo>
                    <a:cubicBezTo>
                      <a:pt x="21456" y="874"/>
                      <a:pt x="21968" y="934"/>
                      <a:pt x="22480" y="934"/>
                    </a:cubicBezTo>
                    <a:cubicBezTo>
                      <a:pt x="22873" y="958"/>
                      <a:pt x="23278" y="981"/>
                      <a:pt x="23682" y="981"/>
                    </a:cubicBezTo>
                    <a:cubicBezTo>
                      <a:pt x="24230" y="1029"/>
                      <a:pt x="24790" y="1005"/>
                      <a:pt x="25349" y="1065"/>
                    </a:cubicBezTo>
                    <a:cubicBezTo>
                      <a:pt x="25945" y="1065"/>
                      <a:pt x="26528" y="1112"/>
                      <a:pt x="27123" y="1112"/>
                    </a:cubicBezTo>
                    <a:cubicBezTo>
                      <a:pt x="27492" y="1112"/>
                      <a:pt x="27850" y="1160"/>
                      <a:pt x="28219" y="1160"/>
                    </a:cubicBezTo>
                    <a:cubicBezTo>
                      <a:pt x="28778" y="1160"/>
                      <a:pt x="29338" y="1208"/>
                      <a:pt x="29897" y="1208"/>
                    </a:cubicBezTo>
                    <a:cubicBezTo>
                      <a:pt x="30505" y="1208"/>
                      <a:pt x="31112" y="1255"/>
                      <a:pt x="31719" y="1255"/>
                    </a:cubicBezTo>
                    <a:cubicBezTo>
                      <a:pt x="32118" y="1261"/>
                      <a:pt x="32517" y="1264"/>
                      <a:pt x="32916" y="1264"/>
                    </a:cubicBezTo>
                    <a:cubicBezTo>
                      <a:pt x="33315" y="1264"/>
                      <a:pt x="33713" y="1261"/>
                      <a:pt x="34112" y="1255"/>
                    </a:cubicBezTo>
                    <a:cubicBezTo>
                      <a:pt x="34636" y="1208"/>
                      <a:pt x="35160" y="1220"/>
                      <a:pt x="35684" y="1208"/>
                    </a:cubicBezTo>
                    <a:cubicBezTo>
                      <a:pt x="36529" y="1160"/>
                      <a:pt x="37375" y="1148"/>
                      <a:pt x="38232" y="1077"/>
                    </a:cubicBezTo>
                    <a:cubicBezTo>
                      <a:pt x="39458" y="1017"/>
                      <a:pt x="40685" y="922"/>
                      <a:pt x="41911" y="922"/>
                    </a:cubicBezTo>
                    <a:cubicBezTo>
                      <a:pt x="41923" y="923"/>
                      <a:pt x="41936" y="924"/>
                      <a:pt x="41949" y="924"/>
                    </a:cubicBezTo>
                    <a:cubicBezTo>
                      <a:pt x="42049" y="924"/>
                      <a:pt x="42162" y="880"/>
                      <a:pt x="42173" y="743"/>
                    </a:cubicBezTo>
                    <a:cubicBezTo>
                      <a:pt x="42185" y="588"/>
                      <a:pt x="42006" y="517"/>
                      <a:pt x="41887" y="481"/>
                    </a:cubicBezTo>
                    <a:cubicBezTo>
                      <a:pt x="41482" y="386"/>
                      <a:pt x="41077" y="327"/>
                      <a:pt x="40673" y="327"/>
                    </a:cubicBezTo>
                    <a:cubicBezTo>
                      <a:pt x="40286" y="303"/>
                      <a:pt x="39902" y="297"/>
                      <a:pt x="39519" y="297"/>
                    </a:cubicBezTo>
                    <a:cubicBezTo>
                      <a:pt x="39137" y="297"/>
                      <a:pt x="38756" y="303"/>
                      <a:pt x="38375" y="303"/>
                    </a:cubicBezTo>
                    <a:cubicBezTo>
                      <a:pt x="38334" y="301"/>
                      <a:pt x="38293" y="301"/>
                      <a:pt x="38252" y="301"/>
                    </a:cubicBezTo>
                    <a:cubicBezTo>
                      <a:pt x="37924" y="301"/>
                      <a:pt x="37597" y="338"/>
                      <a:pt x="37279" y="338"/>
                    </a:cubicBezTo>
                    <a:cubicBezTo>
                      <a:pt x="36410" y="338"/>
                      <a:pt x="35553" y="362"/>
                      <a:pt x="34696" y="362"/>
                    </a:cubicBezTo>
                    <a:cubicBezTo>
                      <a:pt x="34446" y="374"/>
                      <a:pt x="34196" y="377"/>
                      <a:pt x="33947" y="377"/>
                    </a:cubicBezTo>
                    <a:cubicBezTo>
                      <a:pt x="33699" y="377"/>
                      <a:pt x="33451" y="374"/>
                      <a:pt x="33207" y="374"/>
                    </a:cubicBezTo>
                    <a:cubicBezTo>
                      <a:pt x="32934" y="356"/>
                      <a:pt x="32663" y="353"/>
                      <a:pt x="32392" y="353"/>
                    </a:cubicBezTo>
                    <a:cubicBezTo>
                      <a:pt x="32256" y="353"/>
                      <a:pt x="32121" y="354"/>
                      <a:pt x="31985" y="354"/>
                    </a:cubicBezTo>
                    <a:cubicBezTo>
                      <a:pt x="31849" y="354"/>
                      <a:pt x="31713" y="353"/>
                      <a:pt x="31576" y="350"/>
                    </a:cubicBezTo>
                    <a:cubicBezTo>
                      <a:pt x="30350" y="338"/>
                      <a:pt x="29124" y="362"/>
                      <a:pt x="27897" y="303"/>
                    </a:cubicBezTo>
                    <a:cubicBezTo>
                      <a:pt x="27350" y="303"/>
                      <a:pt x="26802" y="291"/>
                      <a:pt x="26254" y="279"/>
                    </a:cubicBezTo>
                    <a:cubicBezTo>
                      <a:pt x="25683" y="231"/>
                      <a:pt x="25111" y="255"/>
                      <a:pt x="24540" y="231"/>
                    </a:cubicBezTo>
                    <a:cubicBezTo>
                      <a:pt x="24016" y="184"/>
                      <a:pt x="23480" y="207"/>
                      <a:pt x="22956" y="184"/>
                    </a:cubicBezTo>
                    <a:cubicBezTo>
                      <a:pt x="22682" y="160"/>
                      <a:pt x="22405" y="160"/>
                      <a:pt x="22127" y="160"/>
                    </a:cubicBezTo>
                    <a:cubicBezTo>
                      <a:pt x="21849" y="160"/>
                      <a:pt x="21569" y="160"/>
                      <a:pt x="21289" y="136"/>
                    </a:cubicBezTo>
                    <a:cubicBezTo>
                      <a:pt x="20730" y="88"/>
                      <a:pt x="20170" y="100"/>
                      <a:pt x="19610" y="88"/>
                    </a:cubicBezTo>
                    <a:cubicBezTo>
                      <a:pt x="18813" y="41"/>
                      <a:pt x="18015" y="53"/>
                      <a:pt x="17217" y="41"/>
                    </a:cubicBezTo>
                    <a:cubicBezTo>
                      <a:pt x="16527" y="5"/>
                      <a:pt x="15848" y="5"/>
                      <a:pt x="15158" y="5"/>
                    </a:cubicBezTo>
                    <a:cubicBezTo>
                      <a:pt x="14704" y="2"/>
                      <a:pt x="14251" y="0"/>
                      <a:pt x="13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3"/>
              <p:cNvSpPr/>
              <p:nvPr/>
            </p:nvSpPr>
            <p:spPr>
              <a:xfrm>
                <a:off x="7785309" y="4691382"/>
                <a:ext cx="1518156" cy="59613"/>
              </a:xfrm>
              <a:custGeom>
                <a:avLst/>
                <a:gdLst/>
                <a:ahLst/>
                <a:cxnLst/>
                <a:rect l="l" t="t" r="r" b="b"/>
                <a:pathLst>
                  <a:path w="41562" h="1632" extrusionOk="0">
                    <a:moveTo>
                      <a:pt x="36070" y="1"/>
                    </a:moveTo>
                    <a:cubicBezTo>
                      <a:pt x="35259" y="1"/>
                      <a:pt x="34450" y="12"/>
                      <a:pt x="33643" y="24"/>
                    </a:cubicBezTo>
                    <a:cubicBezTo>
                      <a:pt x="32953" y="84"/>
                      <a:pt x="32262" y="36"/>
                      <a:pt x="31584" y="95"/>
                    </a:cubicBezTo>
                    <a:cubicBezTo>
                      <a:pt x="31131" y="119"/>
                      <a:pt x="30691" y="95"/>
                      <a:pt x="30238" y="143"/>
                    </a:cubicBezTo>
                    <a:cubicBezTo>
                      <a:pt x="29869" y="167"/>
                      <a:pt x="29476" y="143"/>
                      <a:pt x="29095" y="179"/>
                    </a:cubicBezTo>
                    <a:cubicBezTo>
                      <a:pt x="28714" y="215"/>
                      <a:pt x="28333" y="191"/>
                      <a:pt x="27952" y="238"/>
                    </a:cubicBezTo>
                    <a:cubicBezTo>
                      <a:pt x="25631" y="346"/>
                      <a:pt x="23333" y="560"/>
                      <a:pt x="21011" y="655"/>
                    </a:cubicBezTo>
                    <a:cubicBezTo>
                      <a:pt x="20499" y="703"/>
                      <a:pt x="19987" y="667"/>
                      <a:pt x="19487" y="715"/>
                    </a:cubicBezTo>
                    <a:cubicBezTo>
                      <a:pt x="18665" y="738"/>
                      <a:pt x="17856" y="727"/>
                      <a:pt x="17034" y="762"/>
                    </a:cubicBezTo>
                    <a:cubicBezTo>
                      <a:pt x="16626" y="762"/>
                      <a:pt x="16218" y="770"/>
                      <a:pt x="15810" y="770"/>
                    </a:cubicBezTo>
                    <a:cubicBezTo>
                      <a:pt x="15503" y="770"/>
                      <a:pt x="15197" y="766"/>
                      <a:pt x="14891" y="750"/>
                    </a:cubicBezTo>
                    <a:cubicBezTo>
                      <a:pt x="13355" y="738"/>
                      <a:pt x="11831" y="727"/>
                      <a:pt x="10295" y="727"/>
                    </a:cubicBezTo>
                    <a:cubicBezTo>
                      <a:pt x="8878" y="727"/>
                      <a:pt x="7462" y="786"/>
                      <a:pt x="6045" y="834"/>
                    </a:cubicBezTo>
                    <a:cubicBezTo>
                      <a:pt x="5830" y="838"/>
                      <a:pt x="5617" y="838"/>
                      <a:pt x="5405" y="838"/>
                    </a:cubicBezTo>
                    <a:lnTo>
                      <a:pt x="5405" y="838"/>
                    </a:lnTo>
                    <a:cubicBezTo>
                      <a:pt x="4980" y="838"/>
                      <a:pt x="4556" y="838"/>
                      <a:pt x="4128" y="869"/>
                    </a:cubicBezTo>
                    <a:cubicBezTo>
                      <a:pt x="3390" y="893"/>
                      <a:pt x="2663" y="869"/>
                      <a:pt x="1925" y="917"/>
                    </a:cubicBezTo>
                    <a:cubicBezTo>
                      <a:pt x="1342" y="941"/>
                      <a:pt x="746" y="905"/>
                      <a:pt x="175" y="1012"/>
                    </a:cubicBezTo>
                    <a:cubicBezTo>
                      <a:pt x="1" y="1094"/>
                      <a:pt x="53" y="1334"/>
                      <a:pt x="233" y="1334"/>
                    </a:cubicBezTo>
                    <a:cubicBezTo>
                      <a:pt x="238" y="1334"/>
                      <a:pt x="242" y="1334"/>
                      <a:pt x="246" y="1334"/>
                    </a:cubicBezTo>
                    <a:cubicBezTo>
                      <a:pt x="891" y="1341"/>
                      <a:pt x="1536" y="1343"/>
                      <a:pt x="2181" y="1343"/>
                    </a:cubicBezTo>
                    <a:cubicBezTo>
                      <a:pt x="3320" y="1343"/>
                      <a:pt x="4461" y="1336"/>
                      <a:pt x="5602" y="1336"/>
                    </a:cubicBezTo>
                    <a:cubicBezTo>
                      <a:pt x="6977" y="1336"/>
                      <a:pt x="8351" y="1347"/>
                      <a:pt x="9724" y="1393"/>
                    </a:cubicBezTo>
                    <a:cubicBezTo>
                      <a:pt x="10557" y="1405"/>
                      <a:pt x="11391" y="1381"/>
                      <a:pt x="12212" y="1441"/>
                    </a:cubicBezTo>
                    <a:cubicBezTo>
                      <a:pt x="12581" y="1441"/>
                      <a:pt x="12950" y="1453"/>
                      <a:pt x="13308" y="1489"/>
                    </a:cubicBezTo>
                    <a:cubicBezTo>
                      <a:pt x="13808" y="1489"/>
                      <a:pt x="14308" y="1548"/>
                      <a:pt x="14808" y="1548"/>
                    </a:cubicBezTo>
                    <a:cubicBezTo>
                      <a:pt x="16106" y="1631"/>
                      <a:pt x="17415" y="1584"/>
                      <a:pt x="18713" y="1619"/>
                    </a:cubicBezTo>
                    <a:cubicBezTo>
                      <a:pt x="19582" y="1584"/>
                      <a:pt x="20439" y="1619"/>
                      <a:pt x="21309" y="1548"/>
                    </a:cubicBezTo>
                    <a:cubicBezTo>
                      <a:pt x="22428" y="1524"/>
                      <a:pt x="23535" y="1429"/>
                      <a:pt x="24654" y="1381"/>
                    </a:cubicBezTo>
                    <a:cubicBezTo>
                      <a:pt x="25083" y="1334"/>
                      <a:pt x="25535" y="1358"/>
                      <a:pt x="25976" y="1310"/>
                    </a:cubicBezTo>
                    <a:cubicBezTo>
                      <a:pt x="26464" y="1310"/>
                      <a:pt x="26940" y="1250"/>
                      <a:pt x="27416" y="1250"/>
                    </a:cubicBezTo>
                    <a:cubicBezTo>
                      <a:pt x="27702" y="1238"/>
                      <a:pt x="27988" y="1203"/>
                      <a:pt x="28286" y="1203"/>
                    </a:cubicBezTo>
                    <a:cubicBezTo>
                      <a:pt x="28319" y="1204"/>
                      <a:pt x="28353" y="1204"/>
                      <a:pt x="28386" y="1204"/>
                    </a:cubicBezTo>
                    <a:cubicBezTo>
                      <a:pt x="28720" y="1204"/>
                      <a:pt x="29045" y="1155"/>
                      <a:pt x="29381" y="1155"/>
                    </a:cubicBezTo>
                    <a:cubicBezTo>
                      <a:pt x="29409" y="1156"/>
                      <a:pt x="29437" y="1157"/>
                      <a:pt x="29465" y="1157"/>
                    </a:cubicBezTo>
                    <a:cubicBezTo>
                      <a:pt x="29747" y="1157"/>
                      <a:pt x="30027" y="1108"/>
                      <a:pt x="30298" y="1108"/>
                    </a:cubicBezTo>
                    <a:cubicBezTo>
                      <a:pt x="32608" y="1000"/>
                      <a:pt x="34917" y="786"/>
                      <a:pt x="37227" y="762"/>
                    </a:cubicBezTo>
                    <a:cubicBezTo>
                      <a:pt x="38275" y="703"/>
                      <a:pt x="39335" y="750"/>
                      <a:pt x="40382" y="691"/>
                    </a:cubicBezTo>
                    <a:cubicBezTo>
                      <a:pt x="40728" y="691"/>
                      <a:pt x="41061" y="667"/>
                      <a:pt x="41394" y="631"/>
                    </a:cubicBezTo>
                    <a:cubicBezTo>
                      <a:pt x="41490" y="619"/>
                      <a:pt x="41525" y="536"/>
                      <a:pt x="41561" y="465"/>
                    </a:cubicBezTo>
                    <a:cubicBezTo>
                      <a:pt x="41502" y="238"/>
                      <a:pt x="41240" y="274"/>
                      <a:pt x="41061" y="250"/>
                    </a:cubicBezTo>
                    <a:cubicBezTo>
                      <a:pt x="39403" y="50"/>
                      <a:pt x="37735" y="1"/>
                      <a:pt x="36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3"/>
              <p:cNvSpPr/>
              <p:nvPr/>
            </p:nvSpPr>
            <p:spPr>
              <a:xfrm>
                <a:off x="7936931" y="4608540"/>
                <a:ext cx="1367736" cy="86095"/>
              </a:xfrm>
              <a:custGeom>
                <a:avLst/>
                <a:gdLst/>
                <a:ahLst/>
                <a:cxnLst/>
                <a:rect l="l" t="t" r="r" b="b"/>
                <a:pathLst>
                  <a:path w="37444" h="2357" extrusionOk="0">
                    <a:moveTo>
                      <a:pt x="32911" y="0"/>
                    </a:moveTo>
                    <a:cubicBezTo>
                      <a:pt x="31865" y="0"/>
                      <a:pt x="30820" y="18"/>
                      <a:pt x="29778" y="18"/>
                    </a:cubicBezTo>
                    <a:cubicBezTo>
                      <a:pt x="28802" y="54"/>
                      <a:pt x="27826" y="42"/>
                      <a:pt x="26849" y="66"/>
                    </a:cubicBezTo>
                    <a:cubicBezTo>
                      <a:pt x="26581" y="89"/>
                      <a:pt x="26316" y="89"/>
                      <a:pt x="26049" y="89"/>
                    </a:cubicBezTo>
                    <a:cubicBezTo>
                      <a:pt x="25781" y="89"/>
                      <a:pt x="25510" y="89"/>
                      <a:pt x="25230" y="113"/>
                    </a:cubicBezTo>
                    <a:cubicBezTo>
                      <a:pt x="24670" y="173"/>
                      <a:pt x="24111" y="125"/>
                      <a:pt x="23551" y="173"/>
                    </a:cubicBezTo>
                    <a:cubicBezTo>
                      <a:pt x="23087" y="208"/>
                      <a:pt x="22623" y="173"/>
                      <a:pt x="22170" y="220"/>
                    </a:cubicBezTo>
                    <a:cubicBezTo>
                      <a:pt x="19134" y="328"/>
                      <a:pt x="16110" y="542"/>
                      <a:pt x="13074" y="768"/>
                    </a:cubicBezTo>
                    <a:cubicBezTo>
                      <a:pt x="11669" y="875"/>
                      <a:pt x="10264" y="959"/>
                      <a:pt x="8859" y="1078"/>
                    </a:cubicBezTo>
                    <a:cubicBezTo>
                      <a:pt x="6359" y="1328"/>
                      <a:pt x="3846" y="1459"/>
                      <a:pt x="1334" y="1721"/>
                    </a:cubicBezTo>
                    <a:cubicBezTo>
                      <a:pt x="977" y="1756"/>
                      <a:pt x="608" y="1804"/>
                      <a:pt x="251" y="1875"/>
                    </a:cubicBezTo>
                    <a:cubicBezTo>
                      <a:pt x="24" y="1935"/>
                      <a:pt x="1" y="2233"/>
                      <a:pt x="215" y="2328"/>
                    </a:cubicBezTo>
                    <a:cubicBezTo>
                      <a:pt x="407" y="2345"/>
                      <a:pt x="598" y="2356"/>
                      <a:pt x="795" y="2356"/>
                    </a:cubicBezTo>
                    <a:cubicBezTo>
                      <a:pt x="867" y="2356"/>
                      <a:pt x="939" y="2355"/>
                      <a:pt x="1013" y="2352"/>
                    </a:cubicBezTo>
                    <a:cubicBezTo>
                      <a:pt x="3323" y="2280"/>
                      <a:pt x="5620" y="2066"/>
                      <a:pt x="7954" y="1971"/>
                    </a:cubicBezTo>
                    <a:cubicBezTo>
                      <a:pt x="10252" y="1899"/>
                      <a:pt x="12526" y="1732"/>
                      <a:pt x="14812" y="1601"/>
                    </a:cubicBezTo>
                    <a:cubicBezTo>
                      <a:pt x="15598" y="1554"/>
                      <a:pt x="16396" y="1494"/>
                      <a:pt x="17193" y="1471"/>
                    </a:cubicBezTo>
                    <a:cubicBezTo>
                      <a:pt x="17658" y="1423"/>
                      <a:pt x="18122" y="1447"/>
                      <a:pt x="18586" y="1399"/>
                    </a:cubicBezTo>
                    <a:cubicBezTo>
                      <a:pt x="18991" y="1387"/>
                      <a:pt x="19408" y="1375"/>
                      <a:pt x="19813" y="1340"/>
                    </a:cubicBezTo>
                    <a:cubicBezTo>
                      <a:pt x="19860" y="1340"/>
                      <a:pt x="19908" y="1341"/>
                      <a:pt x="19955" y="1341"/>
                    </a:cubicBezTo>
                    <a:cubicBezTo>
                      <a:pt x="20525" y="1341"/>
                      <a:pt x="21086" y="1280"/>
                      <a:pt x="21646" y="1280"/>
                    </a:cubicBezTo>
                    <a:cubicBezTo>
                      <a:pt x="22015" y="1244"/>
                      <a:pt x="22384" y="1244"/>
                      <a:pt x="22742" y="1232"/>
                    </a:cubicBezTo>
                    <a:cubicBezTo>
                      <a:pt x="23218" y="1185"/>
                      <a:pt x="23694" y="1209"/>
                      <a:pt x="24170" y="1149"/>
                    </a:cubicBezTo>
                    <a:cubicBezTo>
                      <a:pt x="24647" y="1149"/>
                      <a:pt x="25135" y="1090"/>
                      <a:pt x="25623" y="1090"/>
                    </a:cubicBezTo>
                    <a:cubicBezTo>
                      <a:pt x="26004" y="1042"/>
                      <a:pt x="26409" y="1066"/>
                      <a:pt x="26814" y="1018"/>
                    </a:cubicBezTo>
                    <a:cubicBezTo>
                      <a:pt x="29516" y="887"/>
                      <a:pt x="32231" y="685"/>
                      <a:pt x="34946" y="625"/>
                    </a:cubicBezTo>
                    <a:cubicBezTo>
                      <a:pt x="35029" y="624"/>
                      <a:pt x="35112" y="623"/>
                      <a:pt x="35195" y="623"/>
                    </a:cubicBezTo>
                    <a:cubicBezTo>
                      <a:pt x="35481" y="623"/>
                      <a:pt x="35767" y="630"/>
                      <a:pt x="36053" y="630"/>
                    </a:cubicBezTo>
                    <a:cubicBezTo>
                      <a:pt x="36363" y="630"/>
                      <a:pt x="36672" y="622"/>
                      <a:pt x="36981" y="589"/>
                    </a:cubicBezTo>
                    <a:cubicBezTo>
                      <a:pt x="37112" y="554"/>
                      <a:pt x="37291" y="578"/>
                      <a:pt x="37362" y="435"/>
                    </a:cubicBezTo>
                    <a:cubicBezTo>
                      <a:pt x="37443" y="308"/>
                      <a:pt x="37356" y="136"/>
                      <a:pt x="37200" y="136"/>
                    </a:cubicBezTo>
                    <a:cubicBezTo>
                      <a:pt x="37194" y="136"/>
                      <a:pt x="37189" y="137"/>
                      <a:pt x="37184" y="137"/>
                    </a:cubicBezTo>
                    <a:cubicBezTo>
                      <a:pt x="37092" y="148"/>
                      <a:pt x="37001" y="153"/>
                      <a:pt x="36911" y="153"/>
                    </a:cubicBezTo>
                    <a:cubicBezTo>
                      <a:pt x="36625" y="153"/>
                      <a:pt x="36342" y="107"/>
                      <a:pt x="36053" y="89"/>
                    </a:cubicBezTo>
                    <a:cubicBezTo>
                      <a:pt x="35005" y="18"/>
                      <a:pt x="33957" y="0"/>
                      <a:pt x="329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3"/>
              <p:cNvSpPr/>
              <p:nvPr/>
            </p:nvSpPr>
            <p:spPr>
              <a:xfrm>
                <a:off x="8717575" y="4520475"/>
                <a:ext cx="561062" cy="49604"/>
              </a:xfrm>
              <a:custGeom>
                <a:avLst/>
                <a:gdLst/>
                <a:ahLst/>
                <a:cxnLst/>
                <a:rect l="l" t="t" r="r" b="b"/>
                <a:pathLst>
                  <a:path w="15360" h="1358" extrusionOk="0">
                    <a:moveTo>
                      <a:pt x="15181" y="0"/>
                    </a:moveTo>
                    <a:lnTo>
                      <a:pt x="15181" y="0"/>
                    </a:lnTo>
                    <a:cubicBezTo>
                      <a:pt x="14969" y="33"/>
                      <a:pt x="14758" y="40"/>
                      <a:pt x="14546" y="40"/>
                    </a:cubicBezTo>
                    <a:cubicBezTo>
                      <a:pt x="14350" y="40"/>
                      <a:pt x="14154" y="34"/>
                      <a:pt x="13958" y="34"/>
                    </a:cubicBezTo>
                    <a:cubicBezTo>
                      <a:pt x="13902" y="34"/>
                      <a:pt x="13845" y="34"/>
                      <a:pt x="13788" y="36"/>
                    </a:cubicBezTo>
                    <a:cubicBezTo>
                      <a:pt x="12669" y="48"/>
                      <a:pt x="11549" y="95"/>
                      <a:pt x="10430" y="167"/>
                    </a:cubicBezTo>
                    <a:cubicBezTo>
                      <a:pt x="7204" y="381"/>
                      <a:pt x="3989" y="619"/>
                      <a:pt x="786" y="929"/>
                    </a:cubicBezTo>
                    <a:cubicBezTo>
                      <a:pt x="572" y="929"/>
                      <a:pt x="369" y="965"/>
                      <a:pt x="155" y="1012"/>
                    </a:cubicBezTo>
                    <a:cubicBezTo>
                      <a:pt x="0" y="1084"/>
                      <a:pt x="24" y="1322"/>
                      <a:pt x="203" y="1346"/>
                    </a:cubicBezTo>
                    <a:cubicBezTo>
                      <a:pt x="312" y="1354"/>
                      <a:pt x="424" y="1358"/>
                      <a:pt x="535" y="1358"/>
                    </a:cubicBezTo>
                    <a:cubicBezTo>
                      <a:pt x="739" y="1358"/>
                      <a:pt x="943" y="1345"/>
                      <a:pt x="1143" y="1322"/>
                    </a:cubicBezTo>
                    <a:cubicBezTo>
                      <a:pt x="3608" y="1215"/>
                      <a:pt x="6073" y="1012"/>
                      <a:pt x="8537" y="869"/>
                    </a:cubicBezTo>
                    <a:cubicBezTo>
                      <a:pt x="9633" y="798"/>
                      <a:pt x="10728" y="762"/>
                      <a:pt x="11823" y="691"/>
                    </a:cubicBezTo>
                    <a:cubicBezTo>
                      <a:pt x="12681" y="643"/>
                      <a:pt x="13526" y="560"/>
                      <a:pt x="14371" y="464"/>
                    </a:cubicBezTo>
                    <a:cubicBezTo>
                      <a:pt x="14633" y="453"/>
                      <a:pt x="14895" y="417"/>
                      <a:pt x="15157" y="357"/>
                    </a:cubicBezTo>
                    <a:cubicBezTo>
                      <a:pt x="15300" y="298"/>
                      <a:pt x="15359" y="60"/>
                      <a:pt x="15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7" name="Google Shape;247;p13"/>
            <p:cNvSpPr/>
            <p:nvPr/>
          </p:nvSpPr>
          <p:spPr>
            <a:xfrm rot="-1003861">
              <a:off x="6129497" y="-412123"/>
              <a:ext cx="3829318" cy="1843352"/>
            </a:xfrm>
            <a:custGeom>
              <a:avLst/>
              <a:gdLst/>
              <a:ahLst/>
              <a:cxnLst/>
              <a:rect l="l" t="t" r="r" b="b"/>
              <a:pathLst>
                <a:path w="211184" h="83243" extrusionOk="0">
                  <a:moveTo>
                    <a:pt x="0" y="7154"/>
                  </a:moveTo>
                  <a:cubicBezTo>
                    <a:pt x="23413" y="-8457"/>
                    <a:pt x="65158" y="3583"/>
                    <a:pt x="82316" y="25888"/>
                  </a:cubicBezTo>
                  <a:cubicBezTo>
                    <a:pt x="86706" y="31595"/>
                    <a:pt x="86489" y="42595"/>
                    <a:pt x="81181" y="47460"/>
                  </a:cubicBezTo>
                  <a:cubicBezTo>
                    <a:pt x="75880" y="52319"/>
                    <a:pt x="62280" y="54136"/>
                    <a:pt x="59608" y="47460"/>
                  </a:cubicBezTo>
                  <a:cubicBezTo>
                    <a:pt x="53490" y="32176"/>
                    <a:pt x="94522" y="39619"/>
                    <a:pt x="108998" y="47460"/>
                  </a:cubicBezTo>
                  <a:cubicBezTo>
                    <a:pt x="128069" y="57790"/>
                    <a:pt x="145077" y="72749"/>
                    <a:pt x="165768" y="79251"/>
                  </a:cubicBezTo>
                  <a:cubicBezTo>
                    <a:pt x="180228" y="83795"/>
                    <a:pt x="196257" y="84156"/>
                    <a:pt x="211184" y="8152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48" name="Google Shape;248;p13"/>
          <p:cNvSpPr txBox="1">
            <a:spLocks noGrp="1"/>
          </p:cNvSpPr>
          <p:nvPr>
            <p:ph type="title" hasCustomPrompt="1"/>
          </p:nvPr>
        </p:nvSpPr>
        <p:spPr>
          <a:xfrm flipH="1">
            <a:off x="778124" y="1905829"/>
            <a:ext cx="8508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1"/>
          </p:nvPr>
        </p:nvSpPr>
        <p:spPr>
          <a:xfrm>
            <a:off x="1725540" y="2068375"/>
            <a:ext cx="27351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2"/>
          </p:nvPr>
        </p:nvSpPr>
        <p:spPr>
          <a:xfrm>
            <a:off x="1725540" y="1725475"/>
            <a:ext cx="2735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778112" y="3404079"/>
            <a:ext cx="8508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 b="1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subTitle" idx="4"/>
          </p:nvPr>
        </p:nvSpPr>
        <p:spPr>
          <a:xfrm>
            <a:off x="1725524" y="3565800"/>
            <a:ext cx="27351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5"/>
          </p:nvPr>
        </p:nvSpPr>
        <p:spPr>
          <a:xfrm>
            <a:off x="1725524" y="3236550"/>
            <a:ext cx="2735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832349" y="1905829"/>
            <a:ext cx="8508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 b="1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>
            <a:spLocks noGrp="1"/>
          </p:cNvSpPr>
          <p:nvPr>
            <p:ph type="subTitle" idx="7"/>
          </p:nvPr>
        </p:nvSpPr>
        <p:spPr>
          <a:xfrm>
            <a:off x="5779765" y="2068375"/>
            <a:ext cx="27351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subTitle" idx="8"/>
          </p:nvPr>
        </p:nvSpPr>
        <p:spPr>
          <a:xfrm>
            <a:off x="5779765" y="1725475"/>
            <a:ext cx="2735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4832337" y="3404079"/>
            <a:ext cx="8508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>
            <a:spLocks noGrp="1"/>
          </p:cNvSpPr>
          <p:nvPr>
            <p:ph type="subTitle" idx="13"/>
          </p:nvPr>
        </p:nvSpPr>
        <p:spPr>
          <a:xfrm>
            <a:off x="5779749" y="3565800"/>
            <a:ext cx="27351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3"/>
          <p:cNvSpPr txBox="1">
            <a:spLocks noGrp="1"/>
          </p:cNvSpPr>
          <p:nvPr>
            <p:ph type="subTitle" idx="14"/>
          </p:nvPr>
        </p:nvSpPr>
        <p:spPr>
          <a:xfrm>
            <a:off x="5779749" y="3236550"/>
            <a:ext cx="2735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title" idx="15"/>
          </p:nvPr>
        </p:nvSpPr>
        <p:spPr>
          <a:xfrm>
            <a:off x="718125" y="445025"/>
            <a:ext cx="7707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14"/>
          <p:cNvGrpSpPr/>
          <p:nvPr/>
        </p:nvGrpSpPr>
        <p:grpSpPr>
          <a:xfrm>
            <a:off x="-3149648" y="-2306631"/>
            <a:ext cx="12752347" cy="9639653"/>
            <a:chOff x="-3149648" y="-2306631"/>
            <a:chExt cx="12752347" cy="9639653"/>
          </a:xfrm>
        </p:grpSpPr>
        <p:sp>
          <p:nvSpPr>
            <p:cNvPr id="263" name="Google Shape;263;p14"/>
            <p:cNvSpPr/>
            <p:nvPr/>
          </p:nvSpPr>
          <p:spPr>
            <a:xfrm rot="-4500033">
              <a:off x="-2433336" y="-2029219"/>
              <a:ext cx="3293254" cy="4010186"/>
            </a:xfrm>
            <a:custGeom>
              <a:avLst/>
              <a:gdLst/>
              <a:ahLst/>
              <a:cxnLst/>
              <a:rect l="l" t="t" r="r" b="b"/>
              <a:pathLst>
                <a:path w="49353" h="60097" extrusionOk="0">
                  <a:moveTo>
                    <a:pt x="16858" y="0"/>
                  </a:moveTo>
                  <a:cubicBezTo>
                    <a:pt x="13497" y="0"/>
                    <a:pt x="10057" y="1994"/>
                    <a:pt x="7776" y="5160"/>
                  </a:cubicBezTo>
                  <a:cubicBezTo>
                    <a:pt x="5811" y="7922"/>
                    <a:pt x="5002" y="11339"/>
                    <a:pt x="5502" y="14685"/>
                  </a:cubicBezTo>
                  <a:cubicBezTo>
                    <a:pt x="5990" y="17792"/>
                    <a:pt x="7609" y="20816"/>
                    <a:pt x="7157" y="23912"/>
                  </a:cubicBezTo>
                  <a:cubicBezTo>
                    <a:pt x="6692" y="27008"/>
                    <a:pt x="4287" y="29413"/>
                    <a:pt x="2918" y="32223"/>
                  </a:cubicBezTo>
                  <a:cubicBezTo>
                    <a:pt x="1" y="38176"/>
                    <a:pt x="2108" y="45677"/>
                    <a:pt x="6633" y="50522"/>
                  </a:cubicBezTo>
                  <a:cubicBezTo>
                    <a:pt x="6740" y="50641"/>
                    <a:pt x="6847" y="50749"/>
                    <a:pt x="6942" y="50844"/>
                  </a:cubicBezTo>
                  <a:cubicBezTo>
                    <a:pt x="11693" y="55690"/>
                    <a:pt x="18408" y="58083"/>
                    <a:pt x="25064" y="59333"/>
                  </a:cubicBezTo>
                  <a:cubicBezTo>
                    <a:pt x="27472" y="59783"/>
                    <a:pt x="29919" y="60097"/>
                    <a:pt x="32359" y="60097"/>
                  </a:cubicBezTo>
                  <a:cubicBezTo>
                    <a:pt x="33538" y="60097"/>
                    <a:pt x="34715" y="60024"/>
                    <a:pt x="35886" y="59857"/>
                  </a:cubicBezTo>
                  <a:cubicBezTo>
                    <a:pt x="39470" y="59333"/>
                    <a:pt x="43030" y="57857"/>
                    <a:pt x="45518" y="55225"/>
                  </a:cubicBezTo>
                  <a:cubicBezTo>
                    <a:pt x="48019" y="52606"/>
                    <a:pt x="49352" y="48760"/>
                    <a:pt x="48495" y="45236"/>
                  </a:cubicBezTo>
                  <a:cubicBezTo>
                    <a:pt x="47400" y="40747"/>
                    <a:pt x="43018" y="37140"/>
                    <a:pt x="43411" y="32520"/>
                  </a:cubicBezTo>
                  <a:cubicBezTo>
                    <a:pt x="43768" y="28353"/>
                    <a:pt x="47650" y="25555"/>
                    <a:pt x="48543" y="21531"/>
                  </a:cubicBezTo>
                  <a:cubicBezTo>
                    <a:pt x="49340" y="17899"/>
                    <a:pt x="48114" y="13161"/>
                    <a:pt x="44554" y="11458"/>
                  </a:cubicBezTo>
                  <a:cubicBezTo>
                    <a:pt x="42444" y="10448"/>
                    <a:pt x="40048" y="10345"/>
                    <a:pt x="37692" y="10345"/>
                  </a:cubicBezTo>
                  <a:cubicBezTo>
                    <a:pt x="37242" y="10345"/>
                    <a:pt x="36795" y="10349"/>
                    <a:pt x="36351" y="10351"/>
                  </a:cubicBezTo>
                  <a:cubicBezTo>
                    <a:pt x="36178" y="10352"/>
                    <a:pt x="36006" y="10353"/>
                    <a:pt x="35832" y="10353"/>
                  </a:cubicBezTo>
                  <a:cubicBezTo>
                    <a:pt x="33202" y="10353"/>
                    <a:pt x="30468" y="10150"/>
                    <a:pt x="28278" y="8732"/>
                  </a:cubicBezTo>
                  <a:cubicBezTo>
                    <a:pt x="26290" y="7434"/>
                    <a:pt x="25028" y="5303"/>
                    <a:pt x="23551" y="3433"/>
                  </a:cubicBezTo>
                  <a:cubicBezTo>
                    <a:pt x="21674" y="1041"/>
                    <a:pt x="19287" y="0"/>
                    <a:pt x="16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 rot="8100000">
              <a:off x="4142474" y="-1300378"/>
              <a:ext cx="4069419" cy="2953321"/>
            </a:xfrm>
            <a:custGeom>
              <a:avLst/>
              <a:gdLst/>
              <a:ahLst/>
              <a:cxnLst/>
              <a:rect l="l" t="t" r="r" b="b"/>
              <a:pathLst>
                <a:path w="67938" h="49305" extrusionOk="0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 flipH="1">
              <a:off x="-1016175" y="3772575"/>
              <a:ext cx="3034963" cy="3560447"/>
            </a:xfrm>
            <a:custGeom>
              <a:avLst/>
              <a:gdLst/>
              <a:ahLst/>
              <a:cxnLst/>
              <a:rect l="l" t="t" r="r" b="b"/>
              <a:pathLst>
                <a:path w="49353" h="60097" extrusionOk="0">
                  <a:moveTo>
                    <a:pt x="16858" y="0"/>
                  </a:moveTo>
                  <a:cubicBezTo>
                    <a:pt x="13497" y="0"/>
                    <a:pt x="10057" y="1994"/>
                    <a:pt x="7776" y="5160"/>
                  </a:cubicBezTo>
                  <a:cubicBezTo>
                    <a:pt x="5811" y="7922"/>
                    <a:pt x="5002" y="11339"/>
                    <a:pt x="5502" y="14685"/>
                  </a:cubicBezTo>
                  <a:cubicBezTo>
                    <a:pt x="5990" y="17792"/>
                    <a:pt x="7609" y="20816"/>
                    <a:pt x="7157" y="23912"/>
                  </a:cubicBezTo>
                  <a:cubicBezTo>
                    <a:pt x="6692" y="27008"/>
                    <a:pt x="4287" y="29413"/>
                    <a:pt x="2918" y="32223"/>
                  </a:cubicBezTo>
                  <a:cubicBezTo>
                    <a:pt x="1" y="38176"/>
                    <a:pt x="2108" y="45677"/>
                    <a:pt x="6633" y="50522"/>
                  </a:cubicBezTo>
                  <a:cubicBezTo>
                    <a:pt x="6740" y="50641"/>
                    <a:pt x="6847" y="50749"/>
                    <a:pt x="6942" y="50844"/>
                  </a:cubicBezTo>
                  <a:cubicBezTo>
                    <a:pt x="11693" y="55690"/>
                    <a:pt x="18408" y="58083"/>
                    <a:pt x="25064" y="59333"/>
                  </a:cubicBezTo>
                  <a:cubicBezTo>
                    <a:pt x="27472" y="59783"/>
                    <a:pt x="29919" y="60097"/>
                    <a:pt x="32359" y="60097"/>
                  </a:cubicBezTo>
                  <a:cubicBezTo>
                    <a:pt x="33538" y="60097"/>
                    <a:pt x="34715" y="60024"/>
                    <a:pt x="35886" y="59857"/>
                  </a:cubicBezTo>
                  <a:cubicBezTo>
                    <a:pt x="39470" y="59333"/>
                    <a:pt x="43030" y="57857"/>
                    <a:pt x="45518" y="55225"/>
                  </a:cubicBezTo>
                  <a:cubicBezTo>
                    <a:pt x="48019" y="52606"/>
                    <a:pt x="49352" y="48760"/>
                    <a:pt x="48495" y="45236"/>
                  </a:cubicBezTo>
                  <a:cubicBezTo>
                    <a:pt x="47400" y="40747"/>
                    <a:pt x="43018" y="37140"/>
                    <a:pt x="43411" y="32520"/>
                  </a:cubicBezTo>
                  <a:cubicBezTo>
                    <a:pt x="43768" y="28353"/>
                    <a:pt x="47650" y="25555"/>
                    <a:pt x="48543" y="21531"/>
                  </a:cubicBezTo>
                  <a:cubicBezTo>
                    <a:pt x="49340" y="17899"/>
                    <a:pt x="48114" y="13161"/>
                    <a:pt x="44554" y="11458"/>
                  </a:cubicBezTo>
                  <a:cubicBezTo>
                    <a:pt x="42444" y="10448"/>
                    <a:pt x="40048" y="10345"/>
                    <a:pt x="37692" y="10345"/>
                  </a:cubicBezTo>
                  <a:cubicBezTo>
                    <a:pt x="37242" y="10345"/>
                    <a:pt x="36795" y="10349"/>
                    <a:pt x="36351" y="10351"/>
                  </a:cubicBezTo>
                  <a:cubicBezTo>
                    <a:pt x="36178" y="10352"/>
                    <a:pt x="36006" y="10353"/>
                    <a:pt x="35832" y="10353"/>
                  </a:cubicBezTo>
                  <a:cubicBezTo>
                    <a:pt x="33202" y="10353"/>
                    <a:pt x="30468" y="10150"/>
                    <a:pt x="28278" y="8732"/>
                  </a:cubicBezTo>
                  <a:cubicBezTo>
                    <a:pt x="26290" y="7434"/>
                    <a:pt x="25028" y="5303"/>
                    <a:pt x="23551" y="3433"/>
                  </a:cubicBezTo>
                  <a:cubicBezTo>
                    <a:pt x="21674" y="1041"/>
                    <a:pt x="19287" y="0"/>
                    <a:pt x="16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 flipH="1">
              <a:off x="6225969" y="3635625"/>
              <a:ext cx="2918006" cy="1507889"/>
            </a:xfrm>
            <a:custGeom>
              <a:avLst/>
              <a:gdLst/>
              <a:ahLst/>
              <a:cxnLst/>
              <a:rect l="l" t="t" r="r" b="b"/>
              <a:pathLst>
                <a:path w="30628" h="18252" extrusionOk="0">
                  <a:moveTo>
                    <a:pt x="13678" y="1"/>
                  </a:moveTo>
                  <a:cubicBezTo>
                    <a:pt x="13130" y="1"/>
                    <a:pt x="12578" y="45"/>
                    <a:pt x="12026" y="136"/>
                  </a:cubicBezTo>
                  <a:cubicBezTo>
                    <a:pt x="9199" y="600"/>
                    <a:pt x="6698" y="2222"/>
                    <a:pt x="4483" y="4043"/>
                  </a:cubicBezTo>
                  <a:cubicBezTo>
                    <a:pt x="2735" y="5479"/>
                    <a:pt x="1072" y="7119"/>
                    <a:pt x="0" y="9094"/>
                  </a:cubicBezTo>
                  <a:lnTo>
                    <a:pt x="0" y="18251"/>
                  </a:lnTo>
                  <a:lnTo>
                    <a:pt x="30627" y="18251"/>
                  </a:lnTo>
                  <a:cubicBezTo>
                    <a:pt x="29974" y="17272"/>
                    <a:pt x="29388" y="16244"/>
                    <a:pt x="28869" y="15186"/>
                  </a:cubicBezTo>
                  <a:cubicBezTo>
                    <a:pt x="27644" y="12671"/>
                    <a:pt x="26798" y="9969"/>
                    <a:pt x="25403" y="7542"/>
                  </a:cubicBezTo>
                  <a:cubicBezTo>
                    <a:pt x="22980" y="3322"/>
                    <a:pt x="18450" y="1"/>
                    <a:pt x="13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 rot="5400000" flipH="1">
              <a:off x="-121158" y="-72729"/>
              <a:ext cx="1931533" cy="1951923"/>
            </a:xfrm>
            <a:custGeom>
              <a:avLst/>
              <a:gdLst/>
              <a:ahLst/>
              <a:cxnLst/>
              <a:rect l="l" t="t" r="r" b="b"/>
              <a:pathLst>
                <a:path w="50491" h="51024" extrusionOk="0">
                  <a:moveTo>
                    <a:pt x="50491" y="5757"/>
                  </a:moveTo>
                  <a:cubicBezTo>
                    <a:pt x="44361" y="13108"/>
                    <a:pt x="29901" y="18950"/>
                    <a:pt x="22634" y="12721"/>
                  </a:cubicBezTo>
                  <a:cubicBezTo>
                    <a:pt x="20024" y="10484"/>
                    <a:pt x="18482" y="5373"/>
                    <a:pt x="20544" y="2623"/>
                  </a:cubicBezTo>
                  <a:cubicBezTo>
                    <a:pt x="22376" y="180"/>
                    <a:pt x="27510" y="-998"/>
                    <a:pt x="29598" y="1230"/>
                  </a:cubicBezTo>
                  <a:cubicBezTo>
                    <a:pt x="35112" y="7112"/>
                    <a:pt x="35215" y="17708"/>
                    <a:pt x="32384" y="25257"/>
                  </a:cubicBezTo>
                  <a:cubicBezTo>
                    <a:pt x="27540" y="38173"/>
                    <a:pt x="13795" y="51024"/>
                    <a:pt x="0" y="51024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8" name="Google Shape;268;p14"/>
            <p:cNvSpPr/>
            <p:nvPr/>
          </p:nvSpPr>
          <p:spPr>
            <a:xfrm flipH="1">
              <a:off x="2554236" y="2984225"/>
              <a:ext cx="6836610" cy="4207247"/>
            </a:xfrm>
            <a:custGeom>
              <a:avLst/>
              <a:gdLst/>
              <a:ahLst/>
              <a:cxnLst/>
              <a:rect l="l" t="t" r="r" b="b"/>
              <a:pathLst>
                <a:path w="156785" h="87779" extrusionOk="0">
                  <a:moveTo>
                    <a:pt x="156785" y="87779"/>
                  </a:moveTo>
                  <a:cubicBezTo>
                    <a:pt x="153723" y="75533"/>
                    <a:pt x="151731" y="62504"/>
                    <a:pt x="145115" y="51754"/>
                  </a:cubicBezTo>
                  <a:cubicBezTo>
                    <a:pt x="139210" y="42159"/>
                    <a:pt x="128584" y="34930"/>
                    <a:pt x="117715" y="31966"/>
                  </a:cubicBezTo>
                  <a:cubicBezTo>
                    <a:pt x="90628" y="24579"/>
                    <a:pt x="61221" y="36851"/>
                    <a:pt x="33488" y="32473"/>
                  </a:cubicBezTo>
                  <a:cubicBezTo>
                    <a:pt x="22087" y="30673"/>
                    <a:pt x="12285" y="21697"/>
                    <a:pt x="5074" y="12685"/>
                  </a:cubicBezTo>
                  <a:cubicBezTo>
                    <a:pt x="2229" y="9129"/>
                    <a:pt x="2038" y="4072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69" name="Google Shape;269;p14"/>
            <p:cNvGrpSpPr/>
            <p:nvPr/>
          </p:nvGrpSpPr>
          <p:grpSpPr>
            <a:xfrm>
              <a:off x="-269145" y="3606075"/>
              <a:ext cx="1540913" cy="481201"/>
              <a:chOff x="-269145" y="3606075"/>
              <a:chExt cx="1540913" cy="481201"/>
            </a:xfrm>
          </p:grpSpPr>
          <p:sp>
            <p:nvSpPr>
              <p:cNvPr id="270" name="Google Shape;270;p14"/>
              <p:cNvSpPr/>
              <p:nvPr/>
            </p:nvSpPr>
            <p:spPr>
              <a:xfrm flipH="1">
                <a:off x="-246075" y="4059734"/>
                <a:ext cx="757215" cy="27542"/>
              </a:xfrm>
              <a:custGeom>
                <a:avLst/>
                <a:gdLst/>
                <a:ahLst/>
                <a:cxnLst/>
                <a:rect l="l" t="t" r="r" b="b"/>
                <a:pathLst>
                  <a:path w="20730" h="754" extrusionOk="0">
                    <a:moveTo>
                      <a:pt x="452" y="1"/>
                    </a:moveTo>
                    <a:cubicBezTo>
                      <a:pt x="361" y="1"/>
                      <a:pt x="270" y="6"/>
                      <a:pt x="179" y="22"/>
                    </a:cubicBezTo>
                    <a:cubicBezTo>
                      <a:pt x="1" y="94"/>
                      <a:pt x="25" y="355"/>
                      <a:pt x="215" y="391"/>
                    </a:cubicBezTo>
                    <a:cubicBezTo>
                      <a:pt x="1668" y="570"/>
                      <a:pt x="3120" y="582"/>
                      <a:pt x="4573" y="653"/>
                    </a:cubicBezTo>
                    <a:cubicBezTo>
                      <a:pt x="5371" y="653"/>
                      <a:pt x="6168" y="701"/>
                      <a:pt x="6966" y="701"/>
                    </a:cubicBezTo>
                    <a:cubicBezTo>
                      <a:pt x="7919" y="713"/>
                      <a:pt x="8871" y="748"/>
                      <a:pt x="9835" y="748"/>
                    </a:cubicBezTo>
                    <a:cubicBezTo>
                      <a:pt x="10522" y="752"/>
                      <a:pt x="11207" y="754"/>
                      <a:pt x="11892" y="754"/>
                    </a:cubicBezTo>
                    <a:cubicBezTo>
                      <a:pt x="13262" y="754"/>
                      <a:pt x="14630" y="748"/>
                      <a:pt x="16003" y="748"/>
                    </a:cubicBezTo>
                    <a:cubicBezTo>
                      <a:pt x="16717" y="736"/>
                      <a:pt x="17432" y="748"/>
                      <a:pt x="18146" y="713"/>
                    </a:cubicBezTo>
                    <a:cubicBezTo>
                      <a:pt x="18765" y="689"/>
                      <a:pt x="19384" y="665"/>
                      <a:pt x="20003" y="617"/>
                    </a:cubicBezTo>
                    <a:cubicBezTo>
                      <a:pt x="20206" y="617"/>
                      <a:pt x="20408" y="570"/>
                      <a:pt x="20599" y="510"/>
                    </a:cubicBezTo>
                    <a:cubicBezTo>
                      <a:pt x="20730" y="463"/>
                      <a:pt x="20718" y="236"/>
                      <a:pt x="20563" y="236"/>
                    </a:cubicBezTo>
                    <a:cubicBezTo>
                      <a:pt x="20253" y="236"/>
                      <a:pt x="19944" y="236"/>
                      <a:pt x="19634" y="225"/>
                    </a:cubicBezTo>
                    <a:cubicBezTo>
                      <a:pt x="19278" y="204"/>
                      <a:pt x="18920" y="199"/>
                      <a:pt x="18561" y="199"/>
                    </a:cubicBezTo>
                    <a:cubicBezTo>
                      <a:pt x="18224" y="199"/>
                      <a:pt x="17885" y="203"/>
                      <a:pt x="17547" y="203"/>
                    </a:cubicBezTo>
                    <a:cubicBezTo>
                      <a:pt x="17413" y="203"/>
                      <a:pt x="17280" y="203"/>
                      <a:pt x="17146" y="201"/>
                    </a:cubicBezTo>
                    <a:cubicBezTo>
                      <a:pt x="15169" y="189"/>
                      <a:pt x="13193" y="189"/>
                      <a:pt x="11217" y="189"/>
                    </a:cubicBezTo>
                    <a:cubicBezTo>
                      <a:pt x="10812" y="192"/>
                      <a:pt x="10406" y="193"/>
                      <a:pt x="10000" y="193"/>
                    </a:cubicBezTo>
                    <a:cubicBezTo>
                      <a:pt x="8782" y="193"/>
                      <a:pt x="7558" y="180"/>
                      <a:pt x="6335" y="153"/>
                    </a:cubicBezTo>
                    <a:cubicBezTo>
                      <a:pt x="5525" y="141"/>
                      <a:pt x="4716" y="141"/>
                      <a:pt x="3894" y="105"/>
                    </a:cubicBezTo>
                    <a:cubicBezTo>
                      <a:pt x="3814" y="107"/>
                      <a:pt x="3733" y="107"/>
                      <a:pt x="3653" y="107"/>
                    </a:cubicBezTo>
                    <a:cubicBezTo>
                      <a:pt x="2840" y="107"/>
                      <a:pt x="2028" y="57"/>
                      <a:pt x="1215" y="46"/>
                    </a:cubicBezTo>
                    <a:cubicBezTo>
                      <a:pt x="961" y="46"/>
                      <a:pt x="706" y="1"/>
                      <a:pt x="4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4"/>
              <p:cNvSpPr/>
              <p:nvPr/>
            </p:nvSpPr>
            <p:spPr>
              <a:xfrm flipH="1">
                <a:off x="-259565" y="3971376"/>
                <a:ext cx="1182980" cy="47705"/>
              </a:xfrm>
              <a:custGeom>
                <a:avLst/>
                <a:gdLst/>
                <a:ahLst/>
                <a:cxnLst/>
                <a:rect l="l" t="t" r="r" b="b"/>
                <a:pathLst>
                  <a:path w="32386" h="1306" extrusionOk="0">
                    <a:moveTo>
                      <a:pt x="27075" y="11"/>
                    </a:moveTo>
                    <a:cubicBezTo>
                      <a:pt x="26687" y="11"/>
                      <a:pt x="26298" y="12"/>
                      <a:pt x="25909" y="12"/>
                    </a:cubicBezTo>
                    <a:cubicBezTo>
                      <a:pt x="25206" y="24"/>
                      <a:pt x="24504" y="0"/>
                      <a:pt x="23801" y="48"/>
                    </a:cubicBezTo>
                    <a:cubicBezTo>
                      <a:pt x="23289" y="60"/>
                      <a:pt x="22777" y="60"/>
                      <a:pt x="22277" y="72"/>
                    </a:cubicBezTo>
                    <a:cubicBezTo>
                      <a:pt x="22233" y="71"/>
                      <a:pt x="22188" y="70"/>
                      <a:pt x="22144" y="70"/>
                    </a:cubicBezTo>
                    <a:cubicBezTo>
                      <a:pt x="21750" y="70"/>
                      <a:pt x="21375" y="109"/>
                      <a:pt x="20973" y="109"/>
                    </a:cubicBezTo>
                    <a:cubicBezTo>
                      <a:pt x="20928" y="109"/>
                      <a:pt x="20883" y="109"/>
                      <a:pt x="20837" y="107"/>
                    </a:cubicBezTo>
                    <a:cubicBezTo>
                      <a:pt x="20337" y="107"/>
                      <a:pt x="19848" y="155"/>
                      <a:pt x="19348" y="155"/>
                    </a:cubicBezTo>
                    <a:cubicBezTo>
                      <a:pt x="19015" y="167"/>
                      <a:pt x="18682" y="155"/>
                      <a:pt x="18348" y="191"/>
                    </a:cubicBezTo>
                    <a:cubicBezTo>
                      <a:pt x="17896" y="215"/>
                      <a:pt x="17455" y="191"/>
                      <a:pt x="17003" y="238"/>
                    </a:cubicBezTo>
                    <a:cubicBezTo>
                      <a:pt x="16503" y="262"/>
                      <a:pt x="16003" y="238"/>
                      <a:pt x="15515" y="286"/>
                    </a:cubicBezTo>
                    <a:cubicBezTo>
                      <a:pt x="14991" y="310"/>
                      <a:pt x="14467" y="286"/>
                      <a:pt x="13943" y="334"/>
                    </a:cubicBezTo>
                    <a:cubicBezTo>
                      <a:pt x="13455" y="358"/>
                      <a:pt x="12979" y="346"/>
                      <a:pt x="12502" y="369"/>
                    </a:cubicBezTo>
                    <a:cubicBezTo>
                      <a:pt x="12086" y="405"/>
                      <a:pt x="11669" y="393"/>
                      <a:pt x="11252" y="405"/>
                    </a:cubicBezTo>
                    <a:cubicBezTo>
                      <a:pt x="10919" y="405"/>
                      <a:pt x="10562" y="441"/>
                      <a:pt x="10216" y="441"/>
                    </a:cubicBezTo>
                    <a:cubicBezTo>
                      <a:pt x="9407" y="453"/>
                      <a:pt x="8585" y="441"/>
                      <a:pt x="7776" y="477"/>
                    </a:cubicBezTo>
                    <a:lnTo>
                      <a:pt x="4859" y="500"/>
                    </a:lnTo>
                    <a:cubicBezTo>
                      <a:pt x="3596" y="560"/>
                      <a:pt x="2334" y="512"/>
                      <a:pt x="1072" y="560"/>
                    </a:cubicBezTo>
                    <a:cubicBezTo>
                      <a:pt x="787" y="596"/>
                      <a:pt x="465" y="560"/>
                      <a:pt x="191" y="679"/>
                    </a:cubicBezTo>
                    <a:cubicBezTo>
                      <a:pt x="1" y="786"/>
                      <a:pt x="13" y="1072"/>
                      <a:pt x="227" y="1143"/>
                    </a:cubicBezTo>
                    <a:cubicBezTo>
                      <a:pt x="537" y="1203"/>
                      <a:pt x="858" y="1227"/>
                      <a:pt x="1168" y="1227"/>
                    </a:cubicBezTo>
                    <a:cubicBezTo>
                      <a:pt x="1953" y="1286"/>
                      <a:pt x="2739" y="1239"/>
                      <a:pt x="3513" y="1286"/>
                    </a:cubicBezTo>
                    <a:cubicBezTo>
                      <a:pt x="4573" y="1300"/>
                      <a:pt x="5629" y="1306"/>
                      <a:pt x="6684" y="1306"/>
                    </a:cubicBezTo>
                    <a:cubicBezTo>
                      <a:pt x="7429" y="1306"/>
                      <a:pt x="8174" y="1303"/>
                      <a:pt x="8919" y="1298"/>
                    </a:cubicBezTo>
                    <a:cubicBezTo>
                      <a:pt x="9166" y="1298"/>
                      <a:pt x="9416" y="1300"/>
                      <a:pt x="9666" y="1300"/>
                    </a:cubicBezTo>
                    <a:cubicBezTo>
                      <a:pt x="10041" y="1300"/>
                      <a:pt x="10416" y="1296"/>
                      <a:pt x="10788" y="1274"/>
                    </a:cubicBezTo>
                    <a:cubicBezTo>
                      <a:pt x="11228" y="1262"/>
                      <a:pt x="11669" y="1262"/>
                      <a:pt x="12109" y="1262"/>
                    </a:cubicBezTo>
                    <a:cubicBezTo>
                      <a:pt x="12316" y="1258"/>
                      <a:pt x="12521" y="1258"/>
                      <a:pt x="12725" y="1258"/>
                    </a:cubicBezTo>
                    <a:cubicBezTo>
                      <a:pt x="13133" y="1258"/>
                      <a:pt x="13538" y="1258"/>
                      <a:pt x="13943" y="1227"/>
                    </a:cubicBezTo>
                    <a:cubicBezTo>
                      <a:pt x="14538" y="1215"/>
                      <a:pt x="15122" y="1203"/>
                      <a:pt x="15717" y="1203"/>
                    </a:cubicBezTo>
                    <a:cubicBezTo>
                      <a:pt x="16693" y="1143"/>
                      <a:pt x="17670" y="1167"/>
                      <a:pt x="18634" y="1143"/>
                    </a:cubicBezTo>
                    <a:cubicBezTo>
                      <a:pt x="19444" y="1096"/>
                      <a:pt x="20265" y="1143"/>
                      <a:pt x="21075" y="1084"/>
                    </a:cubicBezTo>
                    <a:cubicBezTo>
                      <a:pt x="21575" y="1060"/>
                      <a:pt x="22075" y="1084"/>
                      <a:pt x="22563" y="1036"/>
                    </a:cubicBezTo>
                    <a:cubicBezTo>
                      <a:pt x="24432" y="977"/>
                      <a:pt x="26302" y="846"/>
                      <a:pt x="28183" y="786"/>
                    </a:cubicBezTo>
                    <a:cubicBezTo>
                      <a:pt x="28778" y="786"/>
                      <a:pt x="29385" y="739"/>
                      <a:pt x="29981" y="739"/>
                    </a:cubicBezTo>
                    <a:cubicBezTo>
                      <a:pt x="30085" y="740"/>
                      <a:pt x="30190" y="741"/>
                      <a:pt x="30295" y="741"/>
                    </a:cubicBezTo>
                    <a:cubicBezTo>
                      <a:pt x="30836" y="741"/>
                      <a:pt x="31385" y="715"/>
                      <a:pt x="31933" y="655"/>
                    </a:cubicBezTo>
                    <a:cubicBezTo>
                      <a:pt x="32064" y="643"/>
                      <a:pt x="32183" y="596"/>
                      <a:pt x="32291" y="536"/>
                    </a:cubicBezTo>
                    <a:cubicBezTo>
                      <a:pt x="32362" y="465"/>
                      <a:pt x="32386" y="346"/>
                      <a:pt x="32338" y="250"/>
                    </a:cubicBezTo>
                    <a:cubicBezTo>
                      <a:pt x="32279" y="165"/>
                      <a:pt x="32183" y="153"/>
                      <a:pt x="32085" y="153"/>
                    </a:cubicBezTo>
                    <a:cubicBezTo>
                      <a:pt x="32046" y="153"/>
                      <a:pt x="32006" y="155"/>
                      <a:pt x="31969" y="155"/>
                    </a:cubicBezTo>
                    <a:cubicBezTo>
                      <a:pt x="31112" y="107"/>
                      <a:pt x="30255" y="48"/>
                      <a:pt x="29397" y="48"/>
                    </a:cubicBezTo>
                    <a:cubicBezTo>
                      <a:pt x="28627" y="16"/>
                      <a:pt x="27852" y="11"/>
                      <a:pt x="27075" y="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4"/>
              <p:cNvSpPr/>
              <p:nvPr/>
            </p:nvSpPr>
            <p:spPr>
              <a:xfrm flipH="1">
                <a:off x="-269145" y="3856391"/>
                <a:ext cx="1540913" cy="46207"/>
              </a:xfrm>
              <a:custGeom>
                <a:avLst/>
                <a:gdLst/>
                <a:ahLst/>
                <a:cxnLst/>
                <a:rect l="l" t="t" r="r" b="b"/>
                <a:pathLst>
                  <a:path w="42185" h="1265" extrusionOk="0">
                    <a:moveTo>
                      <a:pt x="13798" y="0"/>
                    </a:moveTo>
                    <a:cubicBezTo>
                      <a:pt x="12704" y="0"/>
                      <a:pt x="11612" y="9"/>
                      <a:pt x="10526" y="17"/>
                    </a:cubicBezTo>
                    <a:cubicBezTo>
                      <a:pt x="9657" y="77"/>
                      <a:pt x="8800" y="41"/>
                      <a:pt x="7942" y="77"/>
                    </a:cubicBezTo>
                    <a:cubicBezTo>
                      <a:pt x="7359" y="112"/>
                      <a:pt x="6787" y="88"/>
                      <a:pt x="6216" y="136"/>
                    </a:cubicBezTo>
                    <a:cubicBezTo>
                      <a:pt x="5716" y="136"/>
                      <a:pt x="5216" y="196"/>
                      <a:pt x="4716" y="196"/>
                    </a:cubicBezTo>
                    <a:cubicBezTo>
                      <a:pt x="3906" y="207"/>
                      <a:pt x="3096" y="243"/>
                      <a:pt x="2287" y="243"/>
                    </a:cubicBezTo>
                    <a:cubicBezTo>
                      <a:pt x="1715" y="267"/>
                      <a:pt x="1144" y="243"/>
                      <a:pt x="572" y="291"/>
                    </a:cubicBezTo>
                    <a:cubicBezTo>
                      <a:pt x="382" y="315"/>
                      <a:pt x="120" y="267"/>
                      <a:pt x="1" y="458"/>
                    </a:cubicBezTo>
                    <a:cubicBezTo>
                      <a:pt x="227" y="541"/>
                      <a:pt x="418" y="672"/>
                      <a:pt x="632" y="755"/>
                    </a:cubicBezTo>
                    <a:cubicBezTo>
                      <a:pt x="1001" y="803"/>
                      <a:pt x="1358" y="815"/>
                      <a:pt x="1727" y="815"/>
                    </a:cubicBezTo>
                    <a:cubicBezTo>
                      <a:pt x="1969" y="819"/>
                      <a:pt x="2213" y="820"/>
                      <a:pt x="2457" y="820"/>
                    </a:cubicBezTo>
                    <a:cubicBezTo>
                      <a:pt x="2944" y="820"/>
                      <a:pt x="3434" y="815"/>
                      <a:pt x="3918" y="815"/>
                    </a:cubicBezTo>
                    <a:cubicBezTo>
                      <a:pt x="4355" y="815"/>
                      <a:pt x="4791" y="799"/>
                      <a:pt x="5228" y="799"/>
                    </a:cubicBezTo>
                    <a:cubicBezTo>
                      <a:pt x="5446" y="799"/>
                      <a:pt x="5664" y="803"/>
                      <a:pt x="5883" y="815"/>
                    </a:cubicBezTo>
                    <a:cubicBezTo>
                      <a:pt x="6966" y="791"/>
                      <a:pt x="8049" y="791"/>
                      <a:pt x="9133" y="779"/>
                    </a:cubicBezTo>
                    <a:cubicBezTo>
                      <a:pt x="9645" y="779"/>
                      <a:pt x="10157" y="743"/>
                      <a:pt x="10669" y="743"/>
                    </a:cubicBezTo>
                    <a:cubicBezTo>
                      <a:pt x="11708" y="733"/>
                      <a:pt x="12747" y="725"/>
                      <a:pt x="13786" y="725"/>
                    </a:cubicBezTo>
                    <a:cubicBezTo>
                      <a:pt x="15138" y="725"/>
                      <a:pt x="16489" y="739"/>
                      <a:pt x="17836" y="779"/>
                    </a:cubicBezTo>
                    <a:cubicBezTo>
                      <a:pt x="18539" y="779"/>
                      <a:pt x="19241" y="839"/>
                      <a:pt x="19944" y="839"/>
                    </a:cubicBezTo>
                    <a:cubicBezTo>
                      <a:pt x="19981" y="837"/>
                      <a:pt x="20018" y="837"/>
                      <a:pt x="20055" y="837"/>
                    </a:cubicBezTo>
                    <a:cubicBezTo>
                      <a:pt x="20351" y="837"/>
                      <a:pt x="20649" y="874"/>
                      <a:pt x="20956" y="874"/>
                    </a:cubicBezTo>
                    <a:cubicBezTo>
                      <a:pt x="21456" y="874"/>
                      <a:pt x="21968" y="934"/>
                      <a:pt x="22480" y="934"/>
                    </a:cubicBezTo>
                    <a:cubicBezTo>
                      <a:pt x="22873" y="958"/>
                      <a:pt x="23278" y="981"/>
                      <a:pt x="23682" y="981"/>
                    </a:cubicBezTo>
                    <a:cubicBezTo>
                      <a:pt x="24230" y="1029"/>
                      <a:pt x="24790" y="1005"/>
                      <a:pt x="25349" y="1065"/>
                    </a:cubicBezTo>
                    <a:cubicBezTo>
                      <a:pt x="25945" y="1065"/>
                      <a:pt x="26528" y="1112"/>
                      <a:pt x="27123" y="1112"/>
                    </a:cubicBezTo>
                    <a:cubicBezTo>
                      <a:pt x="27492" y="1112"/>
                      <a:pt x="27850" y="1160"/>
                      <a:pt x="28219" y="1160"/>
                    </a:cubicBezTo>
                    <a:cubicBezTo>
                      <a:pt x="28778" y="1160"/>
                      <a:pt x="29338" y="1208"/>
                      <a:pt x="29897" y="1208"/>
                    </a:cubicBezTo>
                    <a:cubicBezTo>
                      <a:pt x="30505" y="1208"/>
                      <a:pt x="31112" y="1255"/>
                      <a:pt x="31719" y="1255"/>
                    </a:cubicBezTo>
                    <a:cubicBezTo>
                      <a:pt x="32118" y="1261"/>
                      <a:pt x="32517" y="1264"/>
                      <a:pt x="32916" y="1264"/>
                    </a:cubicBezTo>
                    <a:cubicBezTo>
                      <a:pt x="33315" y="1264"/>
                      <a:pt x="33713" y="1261"/>
                      <a:pt x="34112" y="1255"/>
                    </a:cubicBezTo>
                    <a:cubicBezTo>
                      <a:pt x="34636" y="1208"/>
                      <a:pt x="35160" y="1220"/>
                      <a:pt x="35684" y="1208"/>
                    </a:cubicBezTo>
                    <a:cubicBezTo>
                      <a:pt x="36529" y="1160"/>
                      <a:pt x="37375" y="1148"/>
                      <a:pt x="38232" y="1077"/>
                    </a:cubicBezTo>
                    <a:cubicBezTo>
                      <a:pt x="39458" y="1017"/>
                      <a:pt x="40685" y="922"/>
                      <a:pt x="41911" y="922"/>
                    </a:cubicBezTo>
                    <a:cubicBezTo>
                      <a:pt x="41923" y="923"/>
                      <a:pt x="41936" y="924"/>
                      <a:pt x="41949" y="924"/>
                    </a:cubicBezTo>
                    <a:cubicBezTo>
                      <a:pt x="42049" y="924"/>
                      <a:pt x="42162" y="880"/>
                      <a:pt x="42173" y="743"/>
                    </a:cubicBezTo>
                    <a:cubicBezTo>
                      <a:pt x="42185" y="588"/>
                      <a:pt x="42006" y="517"/>
                      <a:pt x="41887" y="481"/>
                    </a:cubicBezTo>
                    <a:cubicBezTo>
                      <a:pt x="41482" y="386"/>
                      <a:pt x="41077" y="327"/>
                      <a:pt x="40673" y="327"/>
                    </a:cubicBezTo>
                    <a:cubicBezTo>
                      <a:pt x="40286" y="303"/>
                      <a:pt x="39902" y="297"/>
                      <a:pt x="39519" y="297"/>
                    </a:cubicBezTo>
                    <a:cubicBezTo>
                      <a:pt x="39137" y="297"/>
                      <a:pt x="38756" y="303"/>
                      <a:pt x="38375" y="303"/>
                    </a:cubicBezTo>
                    <a:cubicBezTo>
                      <a:pt x="38334" y="301"/>
                      <a:pt x="38293" y="301"/>
                      <a:pt x="38252" y="301"/>
                    </a:cubicBezTo>
                    <a:cubicBezTo>
                      <a:pt x="37924" y="301"/>
                      <a:pt x="37597" y="338"/>
                      <a:pt x="37279" y="338"/>
                    </a:cubicBezTo>
                    <a:cubicBezTo>
                      <a:pt x="36410" y="338"/>
                      <a:pt x="35553" y="362"/>
                      <a:pt x="34696" y="362"/>
                    </a:cubicBezTo>
                    <a:cubicBezTo>
                      <a:pt x="34446" y="374"/>
                      <a:pt x="34196" y="377"/>
                      <a:pt x="33947" y="377"/>
                    </a:cubicBezTo>
                    <a:cubicBezTo>
                      <a:pt x="33699" y="377"/>
                      <a:pt x="33451" y="374"/>
                      <a:pt x="33207" y="374"/>
                    </a:cubicBezTo>
                    <a:cubicBezTo>
                      <a:pt x="32934" y="356"/>
                      <a:pt x="32663" y="353"/>
                      <a:pt x="32392" y="353"/>
                    </a:cubicBezTo>
                    <a:cubicBezTo>
                      <a:pt x="32256" y="353"/>
                      <a:pt x="32121" y="354"/>
                      <a:pt x="31985" y="354"/>
                    </a:cubicBezTo>
                    <a:cubicBezTo>
                      <a:pt x="31849" y="354"/>
                      <a:pt x="31713" y="353"/>
                      <a:pt x="31576" y="350"/>
                    </a:cubicBezTo>
                    <a:cubicBezTo>
                      <a:pt x="30350" y="338"/>
                      <a:pt x="29124" y="362"/>
                      <a:pt x="27897" y="303"/>
                    </a:cubicBezTo>
                    <a:cubicBezTo>
                      <a:pt x="27350" y="303"/>
                      <a:pt x="26802" y="291"/>
                      <a:pt x="26254" y="279"/>
                    </a:cubicBezTo>
                    <a:cubicBezTo>
                      <a:pt x="25683" y="231"/>
                      <a:pt x="25111" y="255"/>
                      <a:pt x="24540" y="231"/>
                    </a:cubicBezTo>
                    <a:cubicBezTo>
                      <a:pt x="24016" y="184"/>
                      <a:pt x="23480" y="207"/>
                      <a:pt x="22956" y="184"/>
                    </a:cubicBezTo>
                    <a:cubicBezTo>
                      <a:pt x="22682" y="160"/>
                      <a:pt x="22405" y="160"/>
                      <a:pt x="22127" y="160"/>
                    </a:cubicBezTo>
                    <a:cubicBezTo>
                      <a:pt x="21849" y="160"/>
                      <a:pt x="21569" y="160"/>
                      <a:pt x="21289" y="136"/>
                    </a:cubicBezTo>
                    <a:cubicBezTo>
                      <a:pt x="20730" y="88"/>
                      <a:pt x="20170" y="100"/>
                      <a:pt x="19610" y="88"/>
                    </a:cubicBezTo>
                    <a:cubicBezTo>
                      <a:pt x="18813" y="41"/>
                      <a:pt x="18015" y="53"/>
                      <a:pt x="17217" y="41"/>
                    </a:cubicBezTo>
                    <a:cubicBezTo>
                      <a:pt x="16527" y="5"/>
                      <a:pt x="15848" y="5"/>
                      <a:pt x="15158" y="5"/>
                    </a:cubicBezTo>
                    <a:cubicBezTo>
                      <a:pt x="14704" y="2"/>
                      <a:pt x="14251" y="0"/>
                      <a:pt x="13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4"/>
              <p:cNvSpPr/>
              <p:nvPr/>
            </p:nvSpPr>
            <p:spPr>
              <a:xfrm flipH="1">
                <a:off x="-262643" y="3776982"/>
                <a:ext cx="1518156" cy="59613"/>
              </a:xfrm>
              <a:custGeom>
                <a:avLst/>
                <a:gdLst/>
                <a:ahLst/>
                <a:cxnLst/>
                <a:rect l="l" t="t" r="r" b="b"/>
                <a:pathLst>
                  <a:path w="41562" h="1632" extrusionOk="0">
                    <a:moveTo>
                      <a:pt x="36070" y="1"/>
                    </a:moveTo>
                    <a:cubicBezTo>
                      <a:pt x="35259" y="1"/>
                      <a:pt x="34450" y="12"/>
                      <a:pt x="33643" y="24"/>
                    </a:cubicBezTo>
                    <a:cubicBezTo>
                      <a:pt x="32953" y="84"/>
                      <a:pt x="32262" y="36"/>
                      <a:pt x="31584" y="95"/>
                    </a:cubicBezTo>
                    <a:cubicBezTo>
                      <a:pt x="31131" y="119"/>
                      <a:pt x="30691" y="95"/>
                      <a:pt x="30238" y="143"/>
                    </a:cubicBezTo>
                    <a:cubicBezTo>
                      <a:pt x="29869" y="167"/>
                      <a:pt x="29476" y="143"/>
                      <a:pt x="29095" y="179"/>
                    </a:cubicBezTo>
                    <a:cubicBezTo>
                      <a:pt x="28714" y="215"/>
                      <a:pt x="28333" y="191"/>
                      <a:pt x="27952" y="238"/>
                    </a:cubicBezTo>
                    <a:cubicBezTo>
                      <a:pt x="25631" y="346"/>
                      <a:pt x="23333" y="560"/>
                      <a:pt x="21011" y="655"/>
                    </a:cubicBezTo>
                    <a:cubicBezTo>
                      <a:pt x="20499" y="703"/>
                      <a:pt x="19987" y="667"/>
                      <a:pt x="19487" y="715"/>
                    </a:cubicBezTo>
                    <a:cubicBezTo>
                      <a:pt x="18665" y="738"/>
                      <a:pt x="17856" y="727"/>
                      <a:pt x="17034" y="762"/>
                    </a:cubicBezTo>
                    <a:cubicBezTo>
                      <a:pt x="16626" y="762"/>
                      <a:pt x="16218" y="770"/>
                      <a:pt x="15810" y="770"/>
                    </a:cubicBezTo>
                    <a:cubicBezTo>
                      <a:pt x="15503" y="770"/>
                      <a:pt x="15197" y="766"/>
                      <a:pt x="14891" y="750"/>
                    </a:cubicBezTo>
                    <a:cubicBezTo>
                      <a:pt x="13355" y="738"/>
                      <a:pt x="11831" y="727"/>
                      <a:pt x="10295" y="727"/>
                    </a:cubicBezTo>
                    <a:cubicBezTo>
                      <a:pt x="8878" y="727"/>
                      <a:pt x="7462" y="786"/>
                      <a:pt x="6045" y="834"/>
                    </a:cubicBezTo>
                    <a:cubicBezTo>
                      <a:pt x="5830" y="838"/>
                      <a:pt x="5617" y="838"/>
                      <a:pt x="5405" y="838"/>
                    </a:cubicBezTo>
                    <a:lnTo>
                      <a:pt x="5405" y="838"/>
                    </a:lnTo>
                    <a:cubicBezTo>
                      <a:pt x="4980" y="838"/>
                      <a:pt x="4556" y="838"/>
                      <a:pt x="4128" y="869"/>
                    </a:cubicBezTo>
                    <a:cubicBezTo>
                      <a:pt x="3390" y="893"/>
                      <a:pt x="2663" y="869"/>
                      <a:pt x="1925" y="917"/>
                    </a:cubicBezTo>
                    <a:cubicBezTo>
                      <a:pt x="1342" y="941"/>
                      <a:pt x="746" y="905"/>
                      <a:pt x="175" y="1012"/>
                    </a:cubicBezTo>
                    <a:cubicBezTo>
                      <a:pt x="1" y="1094"/>
                      <a:pt x="53" y="1334"/>
                      <a:pt x="233" y="1334"/>
                    </a:cubicBezTo>
                    <a:cubicBezTo>
                      <a:pt x="238" y="1334"/>
                      <a:pt x="242" y="1334"/>
                      <a:pt x="246" y="1334"/>
                    </a:cubicBezTo>
                    <a:cubicBezTo>
                      <a:pt x="891" y="1341"/>
                      <a:pt x="1536" y="1343"/>
                      <a:pt x="2181" y="1343"/>
                    </a:cubicBezTo>
                    <a:cubicBezTo>
                      <a:pt x="3320" y="1343"/>
                      <a:pt x="4461" y="1336"/>
                      <a:pt x="5602" y="1336"/>
                    </a:cubicBezTo>
                    <a:cubicBezTo>
                      <a:pt x="6977" y="1336"/>
                      <a:pt x="8351" y="1347"/>
                      <a:pt x="9724" y="1393"/>
                    </a:cubicBezTo>
                    <a:cubicBezTo>
                      <a:pt x="10557" y="1405"/>
                      <a:pt x="11391" y="1381"/>
                      <a:pt x="12212" y="1441"/>
                    </a:cubicBezTo>
                    <a:cubicBezTo>
                      <a:pt x="12581" y="1441"/>
                      <a:pt x="12950" y="1453"/>
                      <a:pt x="13308" y="1489"/>
                    </a:cubicBezTo>
                    <a:cubicBezTo>
                      <a:pt x="13808" y="1489"/>
                      <a:pt x="14308" y="1548"/>
                      <a:pt x="14808" y="1548"/>
                    </a:cubicBezTo>
                    <a:cubicBezTo>
                      <a:pt x="16106" y="1631"/>
                      <a:pt x="17415" y="1584"/>
                      <a:pt x="18713" y="1619"/>
                    </a:cubicBezTo>
                    <a:cubicBezTo>
                      <a:pt x="19582" y="1584"/>
                      <a:pt x="20439" y="1619"/>
                      <a:pt x="21309" y="1548"/>
                    </a:cubicBezTo>
                    <a:cubicBezTo>
                      <a:pt x="22428" y="1524"/>
                      <a:pt x="23535" y="1429"/>
                      <a:pt x="24654" y="1381"/>
                    </a:cubicBezTo>
                    <a:cubicBezTo>
                      <a:pt x="25083" y="1334"/>
                      <a:pt x="25535" y="1358"/>
                      <a:pt x="25976" y="1310"/>
                    </a:cubicBezTo>
                    <a:cubicBezTo>
                      <a:pt x="26464" y="1310"/>
                      <a:pt x="26940" y="1250"/>
                      <a:pt x="27416" y="1250"/>
                    </a:cubicBezTo>
                    <a:cubicBezTo>
                      <a:pt x="27702" y="1238"/>
                      <a:pt x="27988" y="1203"/>
                      <a:pt x="28286" y="1203"/>
                    </a:cubicBezTo>
                    <a:cubicBezTo>
                      <a:pt x="28319" y="1204"/>
                      <a:pt x="28353" y="1204"/>
                      <a:pt x="28386" y="1204"/>
                    </a:cubicBezTo>
                    <a:cubicBezTo>
                      <a:pt x="28720" y="1204"/>
                      <a:pt x="29045" y="1155"/>
                      <a:pt x="29381" y="1155"/>
                    </a:cubicBezTo>
                    <a:cubicBezTo>
                      <a:pt x="29409" y="1156"/>
                      <a:pt x="29437" y="1157"/>
                      <a:pt x="29465" y="1157"/>
                    </a:cubicBezTo>
                    <a:cubicBezTo>
                      <a:pt x="29747" y="1157"/>
                      <a:pt x="30027" y="1108"/>
                      <a:pt x="30298" y="1108"/>
                    </a:cubicBezTo>
                    <a:cubicBezTo>
                      <a:pt x="32608" y="1000"/>
                      <a:pt x="34917" y="786"/>
                      <a:pt x="37227" y="762"/>
                    </a:cubicBezTo>
                    <a:cubicBezTo>
                      <a:pt x="38275" y="703"/>
                      <a:pt x="39335" y="750"/>
                      <a:pt x="40382" y="691"/>
                    </a:cubicBezTo>
                    <a:cubicBezTo>
                      <a:pt x="40728" y="691"/>
                      <a:pt x="41061" y="667"/>
                      <a:pt x="41394" y="631"/>
                    </a:cubicBezTo>
                    <a:cubicBezTo>
                      <a:pt x="41490" y="619"/>
                      <a:pt x="41525" y="536"/>
                      <a:pt x="41561" y="465"/>
                    </a:cubicBezTo>
                    <a:cubicBezTo>
                      <a:pt x="41502" y="238"/>
                      <a:pt x="41240" y="274"/>
                      <a:pt x="41061" y="250"/>
                    </a:cubicBezTo>
                    <a:cubicBezTo>
                      <a:pt x="39403" y="50"/>
                      <a:pt x="37735" y="1"/>
                      <a:pt x="36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4"/>
              <p:cNvSpPr/>
              <p:nvPr/>
            </p:nvSpPr>
            <p:spPr>
              <a:xfrm flipH="1">
                <a:off x="-263844" y="3694140"/>
                <a:ext cx="1367736" cy="86095"/>
              </a:xfrm>
              <a:custGeom>
                <a:avLst/>
                <a:gdLst/>
                <a:ahLst/>
                <a:cxnLst/>
                <a:rect l="l" t="t" r="r" b="b"/>
                <a:pathLst>
                  <a:path w="37444" h="2357" extrusionOk="0">
                    <a:moveTo>
                      <a:pt x="32911" y="0"/>
                    </a:moveTo>
                    <a:cubicBezTo>
                      <a:pt x="31865" y="0"/>
                      <a:pt x="30820" y="18"/>
                      <a:pt x="29778" y="18"/>
                    </a:cubicBezTo>
                    <a:cubicBezTo>
                      <a:pt x="28802" y="54"/>
                      <a:pt x="27826" y="42"/>
                      <a:pt x="26849" y="66"/>
                    </a:cubicBezTo>
                    <a:cubicBezTo>
                      <a:pt x="26581" y="89"/>
                      <a:pt x="26316" y="89"/>
                      <a:pt x="26049" y="89"/>
                    </a:cubicBezTo>
                    <a:cubicBezTo>
                      <a:pt x="25781" y="89"/>
                      <a:pt x="25510" y="89"/>
                      <a:pt x="25230" y="113"/>
                    </a:cubicBezTo>
                    <a:cubicBezTo>
                      <a:pt x="24670" y="173"/>
                      <a:pt x="24111" y="125"/>
                      <a:pt x="23551" y="173"/>
                    </a:cubicBezTo>
                    <a:cubicBezTo>
                      <a:pt x="23087" y="208"/>
                      <a:pt x="22623" y="173"/>
                      <a:pt x="22170" y="220"/>
                    </a:cubicBezTo>
                    <a:cubicBezTo>
                      <a:pt x="19134" y="328"/>
                      <a:pt x="16110" y="542"/>
                      <a:pt x="13074" y="768"/>
                    </a:cubicBezTo>
                    <a:cubicBezTo>
                      <a:pt x="11669" y="875"/>
                      <a:pt x="10264" y="959"/>
                      <a:pt x="8859" y="1078"/>
                    </a:cubicBezTo>
                    <a:cubicBezTo>
                      <a:pt x="6359" y="1328"/>
                      <a:pt x="3846" y="1459"/>
                      <a:pt x="1334" y="1721"/>
                    </a:cubicBezTo>
                    <a:cubicBezTo>
                      <a:pt x="977" y="1756"/>
                      <a:pt x="608" y="1804"/>
                      <a:pt x="251" y="1875"/>
                    </a:cubicBezTo>
                    <a:cubicBezTo>
                      <a:pt x="24" y="1935"/>
                      <a:pt x="1" y="2233"/>
                      <a:pt x="215" y="2328"/>
                    </a:cubicBezTo>
                    <a:cubicBezTo>
                      <a:pt x="407" y="2345"/>
                      <a:pt x="598" y="2356"/>
                      <a:pt x="795" y="2356"/>
                    </a:cubicBezTo>
                    <a:cubicBezTo>
                      <a:pt x="867" y="2356"/>
                      <a:pt x="939" y="2355"/>
                      <a:pt x="1013" y="2352"/>
                    </a:cubicBezTo>
                    <a:cubicBezTo>
                      <a:pt x="3323" y="2280"/>
                      <a:pt x="5620" y="2066"/>
                      <a:pt x="7954" y="1971"/>
                    </a:cubicBezTo>
                    <a:cubicBezTo>
                      <a:pt x="10252" y="1899"/>
                      <a:pt x="12526" y="1732"/>
                      <a:pt x="14812" y="1601"/>
                    </a:cubicBezTo>
                    <a:cubicBezTo>
                      <a:pt x="15598" y="1554"/>
                      <a:pt x="16396" y="1494"/>
                      <a:pt x="17193" y="1471"/>
                    </a:cubicBezTo>
                    <a:cubicBezTo>
                      <a:pt x="17658" y="1423"/>
                      <a:pt x="18122" y="1447"/>
                      <a:pt x="18586" y="1399"/>
                    </a:cubicBezTo>
                    <a:cubicBezTo>
                      <a:pt x="18991" y="1387"/>
                      <a:pt x="19408" y="1375"/>
                      <a:pt x="19813" y="1340"/>
                    </a:cubicBezTo>
                    <a:cubicBezTo>
                      <a:pt x="19860" y="1340"/>
                      <a:pt x="19908" y="1341"/>
                      <a:pt x="19955" y="1341"/>
                    </a:cubicBezTo>
                    <a:cubicBezTo>
                      <a:pt x="20525" y="1341"/>
                      <a:pt x="21086" y="1280"/>
                      <a:pt x="21646" y="1280"/>
                    </a:cubicBezTo>
                    <a:cubicBezTo>
                      <a:pt x="22015" y="1244"/>
                      <a:pt x="22384" y="1244"/>
                      <a:pt x="22742" y="1232"/>
                    </a:cubicBezTo>
                    <a:cubicBezTo>
                      <a:pt x="23218" y="1185"/>
                      <a:pt x="23694" y="1209"/>
                      <a:pt x="24170" y="1149"/>
                    </a:cubicBezTo>
                    <a:cubicBezTo>
                      <a:pt x="24647" y="1149"/>
                      <a:pt x="25135" y="1090"/>
                      <a:pt x="25623" y="1090"/>
                    </a:cubicBezTo>
                    <a:cubicBezTo>
                      <a:pt x="26004" y="1042"/>
                      <a:pt x="26409" y="1066"/>
                      <a:pt x="26814" y="1018"/>
                    </a:cubicBezTo>
                    <a:cubicBezTo>
                      <a:pt x="29516" y="887"/>
                      <a:pt x="32231" y="685"/>
                      <a:pt x="34946" y="625"/>
                    </a:cubicBezTo>
                    <a:cubicBezTo>
                      <a:pt x="35029" y="624"/>
                      <a:pt x="35112" y="623"/>
                      <a:pt x="35195" y="623"/>
                    </a:cubicBezTo>
                    <a:cubicBezTo>
                      <a:pt x="35481" y="623"/>
                      <a:pt x="35767" y="630"/>
                      <a:pt x="36053" y="630"/>
                    </a:cubicBezTo>
                    <a:cubicBezTo>
                      <a:pt x="36363" y="630"/>
                      <a:pt x="36672" y="622"/>
                      <a:pt x="36981" y="589"/>
                    </a:cubicBezTo>
                    <a:cubicBezTo>
                      <a:pt x="37112" y="554"/>
                      <a:pt x="37291" y="578"/>
                      <a:pt x="37362" y="435"/>
                    </a:cubicBezTo>
                    <a:cubicBezTo>
                      <a:pt x="37443" y="308"/>
                      <a:pt x="37356" y="136"/>
                      <a:pt x="37200" y="136"/>
                    </a:cubicBezTo>
                    <a:cubicBezTo>
                      <a:pt x="37194" y="136"/>
                      <a:pt x="37189" y="137"/>
                      <a:pt x="37184" y="137"/>
                    </a:cubicBezTo>
                    <a:cubicBezTo>
                      <a:pt x="37092" y="148"/>
                      <a:pt x="37001" y="153"/>
                      <a:pt x="36911" y="153"/>
                    </a:cubicBezTo>
                    <a:cubicBezTo>
                      <a:pt x="36625" y="153"/>
                      <a:pt x="36342" y="107"/>
                      <a:pt x="36053" y="89"/>
                    </a:cubicBezTo>
                    <a:cubicBezTo>
                      <a:pt x="35005" y="18"/>
                      <a:pt x="33957" y="0"/>
                      <a:pt x="329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4"/>
              <p:cNvSpPr/>
              <p:nvPr/>
            </p:nvSpPr>
            <p:spPr>
              <a:xfrm flipH="1">
                <a:off x="-237815" y="3606075"/>
                <a:ext cx="561062" cy="49604"/>
              </a:xfrm>
              <a:custGeom>
                <a:avLst/>
                <a:gdLst/>
                <a:ahLst/>
                <a:cxnLst/>
                <a:rect l="l" t="t" r="r" b="b"/>
                <a:pathLst>
                  <a:path w="15360" h="1358" extrusionOk="0">
                    <a:moveTo>
                      <a:pt x="15181" y="0"/>
                    </a:moveTo>
                    <a:lnTo>
                      <a:pt x="15181" y="0"/>
                    </a:lnTo>
                    <a:cubicBezTo>
                      <a:pt x="14969" y="33"/>
                      <a:pt x="14758" y="40"/>
                      <a:pt x="14546" y="40"/>
                    </a:cubicBezTo>
                    <a:cubicBezTo>
                      <a:pt x="14350" y="40"/>
                      <a:pt x="14154" y="34"/>
                      <a:pt x="13958" y="34"/>
                    </a:cubicBezTo>
                    <a:cubicBezTo>
                      <a:pt x="13902" y="34"/>
                      <a:pt x="13845" y="34"/>
                      <a:pt x="13788" y="36"/>
                    </a:cubicBezTo>
                    <a:cubicBezTo>
                      <a:pt x="12669" y="48"/>
                      <a:pt x="11549" y="95"/>
                      <a:pt x="10430" y="167"/>
                    </a:cubicBezTo>
                    <a:cubicBezTo>
                      <a:pt x="7204" y="381"/>
                      <a:pt x="3989" y="619"/>
                      <a:pt x="786" y="929"/>
                    </a:cubicBezTo>
                    <a:cubicBezTo>
                      <a:pt x="572" y="929"/>
                      <a:pt x="369" y="965"/>
                      <a:pt x="155" y="1012"/>
                    </a:cubicBezTo>
                    <a:cubicBezTo>
                      <a:pt x="0" y="1084"/>
                      <a:pt x="24" y="1322"/>
                      <a:pt x="203" y="1346"/>
                    </a:cubicBezTo>
                    <a:cubicBezTo>
                      <a:pt x="312" y="1354"/>
                      <a:pt x="424" y="1358"/>
                      <a:pt x="535" y="1358"/>
                    </a:cubicBezTo>
                    <a:cubicBezTo>
                      <a:pt x="739" y="1358"/>
                      <a:pt x="943" y="1345"/>
                      <a:pt x="1143" y="1322"/>
                    </a:cubicBezTo>
                    <a:cubicBezTo>
                      <a:pt x="3608" y="1215"/>
                      <a:pt x="6073" y="1012"/>
                      <a:pt x="8537" y="869"/>
                    </a:cubicBezTo>
                    <a:cubicBezTo>
                      <a:pt x="9633" y="798"/>
                      <a:pt x="10728" y="762"/>
                      <a:pt x="11823" y="691"/>
                    </a:cubicBezTo>
                    <a:cubicBezTo>
                      <a:pt x="12681" y="643"/>
                      <a:pt x="13526" y="560"/>
                      <a:pt x="14371" y="464"/>
                    </a:cubicBezTo>
                    <a:cubicBezTo>
                      <a:pt x="14633" y="453"/>
                      <a:pt x="14895" y="417"/>
                      <a:pt x="15157" y="357"/>
                    </a:cubicBezTo>
                    <a:cubicBezTo>
                      <a:pt x="15300" y="298"/>
                      <a:pt x="15359" y="60"/>
                      <a:pt x="15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14"/>
            <p:cNvGrpSpPr/>
            <p:nvPr/>
          </p:nvGrpSpPr>
          <p:grpSpPr>
            <a:xfrm>
              <a:off x="8826616" y="906938"/>
              <a:ext cx="776083" cy="753982"/>
              <a:chOff x="789750" y="525938"/>
              <a:chExt cx="776083" cy="753982"/>
            </a:xfrm>
          </p:grpSpPr>
          <p:sp>
            <p:nvSpPr>
              <p:cNvPr id="277" name="Google Shape;277;p14"/>
              <p:cNvSpPr/>
              <p:nvPr/>
            </p:nvSpPr>
            <p:spPr>
              <a:xfrm rot="-5400000">
                <a:off x="741124" y="574564"/>
                <a:ext cx="477197" cy="379946"/>
              </a:xfrm>
              <a:custGeom>
                <a:avLst/>
                <a:gdLst/>
                <a:ahLst/>
                <a:cxnLst/>
                <a:rect l="l" t="t" r="r" b="b"/>
                <a:pathLst>
                  <a:path w="14431" h="11490" extrusionOk="0">
                    <a:moveTo>
                      <a:pt x="5905" y="0"/>
                    </a:moveTo>
                    <a:cubicBezTo>
                      <a:pt x="5237" y="0"/>
                      <a:pt x="4641" y="245"/>
                      <a:pt x="4239" y="908"/>
                    </a:cubicBezTo>
                    <a:cubicBezTo>
                      <a:pt x="1060" y="3468"/>
                      <a:pt x="1" y="5944"/>
                      <a:pt x="3108" y="8790"/>
                    </a:cubicBezTo>
                    <a:cubicBezTo>
                      <a:pt x="4388" y="9966"/>
                      <a:pt x="5593" y="11489"/>
                      <a:pt x="7269" y="11489"/>
                    </a:cubicBezTo>
                    <a:cubicBezTo>
                      <a:pt x="7698" y="11489"/>
                      <a:pt x="8157" y="11390"/>
                      <a:pt x="8656" y="11159"/>
                    </a:cubicBezTo>
                    <a:cubicBezTo>
                      <a:pt x="10252" y="10433"/>
                      <a:pt x="13157" y="7802"/>
                      <a:pt x="13669" y="6147"/>
                    </a:cubicBezTo>
                    <a:cubicBezTo>
                      <a:pt x="14431" y="3694"/>
                      <a:pt x="11728" y="2670"/>
                      <a:pt x="10097" y="1706"/>
                    </a:cubicBezTo>
                    <a:cubicBezTo>
                      <a:pt x="9197" y="1182"/>
                      <a:pt x="7375" y="0"/>
                      <a:pt x="59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4"/>
              <p:cNvSpPr/>
              <p:nvPr/>
            </p:nvSpPr>
            <p:spPr>
              <a:xfrm rot="-5400000">
                <a:off x="1052531" y="1091254"/>
                <a:ext cx="206738" cy="170595"/>
              </a:xfrm>
              <a:custGeom>
                <a:avLst/>
                <a:gdLst/>
                <a:ahLst/>
                <a:cxnLst/>
                <a:rect l="l" t="t" r="r" b="b"/>
                <a:pathLst>
                  <a:path w="6252" h="5159" extrusionOk="0">
                    <a:moveTo>
                      <a:pt x="2536" y="0"/>
                    </a:moveTo>
                    <a:cubicBezTo>
                      <a:pt x="2190" y="0"/>
                      <a:pt x="1847" y="118"/>
                      <a:pt x="1513" y="440"/>
                    </a:cubicBezTo>
                    <a:cubicBezTo>
                      <a:pt x="905" y="1035"/>
                      <a:pt x="0" y="2678"/>
                      <a:pt x="36" y="3512"/>
                    </a:cubicBezTo>
                    <a:cubicBezTo>
                      <a:pt x="84" y="4750"/>
                      <a:pt x="1465" y="4774"/>
                      <a:pt x="2370" y="4952"/>
                    </a:cubicBezTo>
                    <a:cubicBezTo>
                      <a:pt x="2704" y="5020"/>
                      <a:pt x="3293" y="5159"/>
                      <a:pt x="3844" y="5159"/>
                    </a:cubicBezTo>
                    <a:cubicBezTo>
                      <a:pt x="4449" y="5159"/>
                      <a:pt x="5007" y="4992"/>
                      <a:pt x="5132" y="4381"/>
                    </a:cubicBezTo>
                    <a:cubicBezTo>
                      <a:pt x="6168" y="2726"/>
                      <a:pt x="6251" y="1428"/>
                      <a:pt x="4394" y="630"/>
                    </a:cubicBezTo>
                    <a:cubicBezTo>
                      <a:pt x="3777" y="371"/>
                      <a:pt x="3150" y="0"/>
                      <a:pt x="25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4"/>
              <p:cNvSpPr/>
              <p:nvPr/>
            </p:nvSpPr>
            <p:spPr>
              <a:xfrm rot="-5400000">
                <a:off x="1361608" y="646926"/>
                <a:ext cx="223669" cy="184781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5588" extrusionOk="0">
                    <a:moveTo>
                      <a:pt x="2737" y="0"/>
                    </a:moveTo>
                    <a:cubicBezTo>
                      <a:pt x="2359" y="0"/>
                      <a:pt x="1984" y="130"/>
                      <a:pt x="1620" y="482"/>
                    </a:cubicBezTo>
                    <a:cubicBezTo>
                      <a:pt x="977" y="1125"/>
                      <a:pt x="0" y="2910"/>
                      <a:pt x="36" y="3803"/>
                    </a:cubicBezTo>
                    <a:cubicBezTo>
                      <a:pt x="84" y="5149"/>
                      <a:pt x="1584" y="5173"/>
                      <a:pt x="2548" y="5363"/>
                    </a:cubicBezTo>
                    <a:cubicBezTo>
                      <a:pt x="2918" y="5437"/>
                      <a:pt x="3563" y="5587"/>
                      <a:pt x="4164" y="5587"/>
                    </a:cubicBezTo>
                    <a:cubicBezTo>
                      <a:pt x="4820" y="5587"/>
                      <a:pt x="5424" y="5408"/>
                      <a:pt x="5561" y="4756"/>
                    </a:cubicBezTo>
                    <a:cubicBezTo>
                      <a:pt x="6668" y="2958"/>
                      <a:pt x="6763" y="1553"/>
                      <a:pt x="4751" y="696"/>
                    </a:cubicBezTo>
                    <a:cubicBezTo>
                      <a:pt x="4089" y="407"/>
                      <a:pt x="3407" y="0"/>
                      <a:pt x="27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0" name="Google Shape;280;p14"/>
          <p:cNvSpPr txBox="1">
            <a:spLocks noGrp="1"/>
          </p:cNvSpPr>
          <p:nvPr>
            <p:ph type="title"/>
          </p:nvPr>
        </p:nvSpPr>
        <p:spPr>
          <a:xfrm>
            <a:off x="2835375" y="3287686"/>
            <a:ext cx="3473100" cy="3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2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subTitle" idx="1"/>
          </p:nvPr>
        </p:nvSpPr>
        <p:spPr>
          <a:xfrm>
            <a:off x="1190700" y="1696300"/>
            <a:ext cx="6762600" cy="15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20"/>
          <p:cNvGrpSpPr/>
          <p:nvPr/>
        </p:nvGrpSpPr>
        <p:grpSpPr>
          <a:xfrm>
            <a:off x="-1039525" y="-2011689"/>
            <a:ext cx="11757032" cy="8250339"/>
            <a:chOff x="-1039525" y="-2011689"/>
            <a:chExt cx="11757032" cy="8250339"/>
          </a:xfrm>
        </p:grpSpPr>
        <p:sp>
          <p:nvSpPr>
            <p:cNvPr id="337" name="Google Shape;337;p20"/>
            <p:cNvSpPr/>
            <p:nvPr/>
          </p:nvSpPr>
          <p:spPr>
            <a:xfrm rot="6624582">
              <a:off x="-380582" y="-1607507"/>
              <a:ext cx="2418000" cy="2238462"/>
            </a:xfrm>
            <a:custGeom>
              <a:avLst/>
              <a:gdLst/>
              <a:ahLst/>
              <a:cxnLst/>
              <a:rect l="l" t="t" r="r" b="b"/>
              <a:pathLst>
                <a:path w="23663" h="21906" extrusionOk="0">
                  <a:moveTo>
                    <a:pt x="9935" y="1"/>
                  </a:moveTo>
                  <a:cubicBezTo>
                    <a:pt x="9728" y="1"/>
                    <a:pt x="9519" y="11"/>
                    <a:pt x="9310" y="31"/>
                  </a:cubicBezTo>
                  <a:cubicBezTo>
                    <a:pt x="7507" y="213"/>
                    <a:pt x="5859" y="1134"/>
                    <a:pt x="4386" y="2191"/>
                  </a:cubicBezTo>
                  <a:cubicBezTo>
                    <a:pt x="3017" y="3178"/>
                    <a:pt x="1711" y="4343"/>
                    <a:pt x="976" y="5865"/>
                  </a:cubicBezTo>
                  <a:cubicBezTo>
                    <a:pt x="0" y="7894"/>
                    <a:pt x="215" y="10447"/>
                    <a:pt x="1514" y="12284"/>
                  </a:cubicBezTo>
                  <a:cubicBezTo>
                    <a:pt x="2689" y="13945"/>
                    <a:pt x="4708" y="14962"/>
                    <a:pt x="6735" y="14962"/>
                  </a:cubicBezTo>
                  <a:cubicBezTo>
                    <a:pt x="6954" y="14962"/>
                    <a:pt x="7173" y="14950"/>
                    <a:pt x="7392" y="14926"/>
                  </a:cubicBezTo>
                  <a:cubicBezTo>
                    <a:pt x="8573" y="14797"/>
                    <a:pt x="9742" y="14333"/>
                    <a:pt x="10911" y="14333"/>
                  </a:cubicBezTo>
                  <a:cubicBezTo>
                    <a:pt x="11151" y="14333"/>
                    <a:pt x="11392" y="14353"/>
                    <a:pt x="11633" y="14399"/>
                  </a:cubicBezTo>
                  <a:cubicBezTo>
                    <a:pt x="13043" y="14670"/>
                    <a:pt x="14126" y="15801"/>
                    <a:pt x="14924" y="16993"/>
                  </a:cubicBezTo>
                  <a:cubicBezTo>
                    <a:pt x="15726" y="18187"/>
                    <a:pt x="16353" y="19512"/>
                    <a:pt x="17358" y="20536"/>
                  </a:cubicBezTo>
                  <a:cubicBezTo>
                    <a:pt x="18128" y="21323"/>
                    <a:pt x="19213" y="21906"/>
                    <a:pt x="20281" y="21906"/>
                  </a:cubicBezTo>
                  <a:cubicBezTo>
                    <a:pt x="20608" y="21906"/>
                    <a:pt x="20933" y="21851"/>
                    <a:pt x="21247" y="21731"/>
                  </a:cubicBezTo>
                  <a:cubicBezTo>
                    <a:pt x="22245" y="21349"/>
                    <a:pt x="22928" y="20369"/>
                    <a:pt x="23221" y="19338"/>
                  </a:cubicBezTo>
                  <a:cubicBezTo>
                    <a:pt x="23663" y="17776"/>
                    <a:pt x="23588" y="16566"/>
                    <a:pt x="22557" y="15371"/>
                  </a:cubicBezTo>
                  <a:cubicBezTo>
                    <a:pt x="21221" y="13820"/>
                    <a:pt x="20108" y="12132"/>
                    <a:pt x="19332" y="10228"/>
                  </a:cubicBezTo>
                  <a:cubicBezTo>
                    <a:pt x="18661" y="8588"/>
                    <a:pt x="18234" y="6852"/>
                    <a:pt x="17455" y="5260"/>
                  </a:cubicBezTo>
                  <a:cubicBezTo>
                    <a:pt x="16034" y="2369"/>
                    <a:pt x="13115" y="1"/>
                    <a:pt x="99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-1039525" y="3902275"/>
              <a:ext cx="2771681" cy="1592943"/>
            </a:xfrm>
            <a:custGeom>
              <a:avLst/>
              <a:gdLst/>
              <a:ahLst/>
              <a:cxnLst/>
              <a:rect l="l" t="t" r="r" b="b"/>
              <a:pathLst>
                <a:path w="30628" h="18252" extrusionOk="0">
                  <a:moveTo>
                    <a:pt x="13678" y="1"/>
                  </a:moveTo>
                  <a:cubicBezTo>
                    <a:pt x="13130" y="1"/>
                    <a:pt x="12578" y="45"/>
                    <a:pt x="12026" y="136"/>
                  </a:cubicBezTo>
                  <a:cubicBezTo>
                    <a:pt x="9199" y="600"/>
                    <a:pt x="6698" y="2222"/>
                    <a:pt x="4483" y="4043"/>
                  </a:cubicBezTo>
                  <a:cubicBezTo>
                    <a:pt x="2735" y="5479"/>
                    <a:pt x="1072" y="7119"/>
                    <a:pt x="0" y="9094"/>
                  </a:cubicBezTo>
                  <a:lnTo>
                    <a:pt x="0" y="18251"/>
                  </a:lnTo>
                  <a:lnTo>
                    <a:pt x="30627" y="18251"/>
                  </a:lnTo>
                  <a:cubicBezTo>
                    <a:pt x="29974" y="17272"/>
                    <a:pt x="29388" y="16244"/>
                    <a:pt x="28869" y="15186"/>
                  </a:cubicBezTo>
                  <a:cubicBezTo>
                    <a:pt x="27644" y="12671"/>
                    <a:pt x="26798" y="9969"/>
                    <a:pt x="25403" y="7542"/>
                  </a:cubicBezTo>
                  <a:cubicBezTo>
                    <a:pt x="22980" y="3322"/>
                    <a:pt x="18450" y="1"/>
                    <a:pt x="136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-559122" y="0"/>
              <a:ext cx="2168999" cy="2974618"/>
            </a:xfrm>
            <a:custGeom>
              <a:avLst/>
              <a:gdLst/>
              <a:ahLst/>
              <a:cxnLst/>
              <a:rect l="l" t="t" r="r" b="b"/>
              <a:pathLst>
                <a:path w="53276" h="73064" extrusionOk="0">
                  <a:moveTo>
                    <a:pt x="0" y="73064"/>
                  </a:moveTo>
                  <a:cubicBezTo>
                    <a:pt x="8863" y="67159"/>
                    <a:pt x="16367" y="56786"/>
                    <a:pt x="17251" y="46173"/>
                  </a:cubicBezTo>
                  <a:cubicBezTo>
                    <a:pt x="17925" y="38081"/>
                    <a:pt x="11001" y="27559"/>
                    <a:pt x="16744" y="21818"/>
                  </a:cubicBezTo>
                  <a:cubicBezTo>
                    <a:pt x="26775" y="11790"/>
                    <a:pt x="53276" y="14184"/>
                    <a:pt x="53276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0" name="Google Shape;340;p20"/>
            <p:cNvSpPr/>
            <p:nvPr/>
          </p:nvSpPr>
          <p:spPr>
            <a:xfrm rot="8100000">
              <a:off x="7492614" y="-1078227"/>
              <a:ext cx="2904944" cy="2108220"/>
            </a:xfrm>
            <a:custGeom>
              <a:avLst/>
              <a:gdLst/>
              <a:ahLst/>
              <a:cxnLst/>
              <a:rect l="l" t="t" r="r" b="b"/>
              <a:pathLst>
                <a:path w="67938" h="49305" extrusionOk="0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7022675" y="3925391"/>
              <a:ext cx="3050142" cy="2313259"/>
            </a:xfrm>
            <a:custGeom>
              <a:avLst/>
              <a:gdLst/>
              <a:ahLst/>
              <a:cxnLst/>
              <a:rect l="l" t="t" r="r" b="b"/>
              <a:pathLst>
                <a:path w="86738" h="65783" extrusionOk="0">
                  <a:moveTo>
                    <a:pt x="55984" y="1"/>
                  </a:moveTo>
                  <a:cubicBezTo>
                    <a:pt x="53362" y="1"/>
                    <a:pt x="50762" y="503"/>
                    <a:pt x="48328" y="1601"/>
                  </a:cubicBezTo>
                  <a:cubicBezTo>
                    <a:pt x="43840" y="3637"/>
                    <a:pt x="40030" y="7530"/>
                    <a:pt x="35124" y="7958"/>
                  </a:cubicBezTo>
                  <a:cubicBezTo>
                    <a:pt x="34817" y="7985"/>
                    <a:pt x="34511" y="7998"/>
                    <a:pt x="34206" y="7998"/>
                  </a:cubicBezTo>
                  <a:cubicBezTo>
                    <a:pt x="30577" y="7998"/>
                    <a:pt x="27105" y="6224"/>
                    <a:pt x="23492" y="5565"/>
                  </a:cubicBezTo>
                  <a:cubicBezTo>
                    <a:pt x="22463" y="5385"/>
                    <a:pt x="21429" y="5296"/>
                    <a:pt x="20400" y="5296"/>
                  </a:cubicBezTo>
                  <a:cubicBezTo>
                    <a:pt x="16533" y="5296"/>
                    <a:pt x="12740" y="6548"/>
                    <a:pt x="9609" y="8899"/>
                  </a:cubicBezTo>
                  <a:cubicBezTo>
                    <a:pt x="4858" y="12519"/>
                    <a:pt x="1" y="21258"/>
                    <a:pt x="3692" y="26889"/>
                  </a:cubicBezTo>
                  <a:cubicBezTo>
                    <a:pt x="5573" y="29747"/>
                    <a:pt x="8585" y="31616"/>
                    <a:pt x="11324" y="33688"/>
                  </a:cubicBezTo>
                  <a:cubicBezTo>
                    <a:pt x="14050" y="35760"/>
                    <a:pt x="16717" y="38355"/>
                    <a:pt x="17324" y="41725"/>
                  </a:cubicBezTo>
                  <a:cubicBezTo>
                    <a:pt x="17896" y="44915"/>
                    <a:pt x="16503" y="48118"/>
                    <a:pt x="16277" y="51357"/>
                  </a:cubicBezTo>
                  <a:cubicBezTo>
                    <a:pt x="15695" y="59377"/>
                    <a:pt x="22656" y="65782"/>
                    <a:pt x="30119" y="65782"/>
                  </a:cubicBezTo>
                  <a:cubicBezTo>
                    <a:pt x="31829" y="65782"/>
                    <a:pt x="33565" y="65446"/>
                    <a:pt x="35243" y="64715"/>
                  </a:cubicBezTo>
                  <a:cubicBezTo>
                    <a:pt x="39541" y="62846"/>
                    <a:pt x="42911" y="58774"/>
                    <a:pt x="47566" y="58227"/>
                  </a:cubicBezTo>
                  <a:cubicBezTo>
                    <a:pt x="47935" y="58183"/>
                    <a:pt x="48299" y="58162"/>
                    <a:pt x="48659" y="58162"/>
                  </a:cubicBezTo>
                  <a:cubicBezTo>
                    <a:pt x="54581" y="58162"/>
                    <a:pt x="59427" y="63773"/>
                    <a:pt x="65330" y="65311"/>
                  </a:cubicBezTo>
                  <a:cubicBezTo>
                    <a:pt x="66408" y="65592"/>
                    <a:pt x="67510" y="65725"/>
                    <a:pt x="68612" y="65725"/>
                  </a:cubicBezTo>
                  <a:cubicBezTo>
                    <a:pt x="72647" y="65725"/>
                    <a:pt x="76691" y="63942"/>
                    <a:pt x="79618" y="61108"/>
                  </a:cubicBezTo>
                  <a:cubicBezTo>
                    <a:pt x="83356" y="57512"/>
                    <a:pt x="85428" y="52416"/>
                    <a:pt x="86083" y="47273"/>
                  </a:cubicBezTo>
                  <a:cubicBezTo>
                    <a:pt x="86738" y="42117"/>
                    <a:pt x="86095" y="36891"/>
                    <a:pt x="85047" y="31807"/>
                  </a:cubicBezTo>
                  <a:cubicBezTo>
                    <a:pt x="83190" y="22877"/>
                    <a:pt x="79892" y="13888"/>
                    <a:pt x="73403" y="7482"/>
                  </a:cubicBezTo>
                  <a:cubicBezTo>
                    <a:pt x="73272" y="7351"/>
                    <a:pt x="73141" y="7220"/>
                    <a:pt x="73010" y="7101"/>
                  </a:cubicBezTo>
                  <a:cubicBezTo>
                    <a:pt x="68441" y="2774"/>
                    <a:pt x="62149" y="1"/>
                    <a:pt x="559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0"/>
            <p:cNvSpPr/>
            <p:nvPr/>
          </p:nvSpPr>
          <p:spPr>
            <a:xfrm rot="-1112926">
              <a:off x="7450920" y="3525495"/>
              <a:ext cx="2493683" cy="2156612"/>
            </a:xfrm>
            <a:custGeom>
              <a:avLst/>
              <a:gdLst/>
              <a:ahLst/>
              <a:cxnLst/>
              <a:rect l="l" t="t" r="r" b="b"/>
              <a:pathLst>
                <a:path w="118222" h="120252" extrusionOk="0">
                  <a:moveTo>
                    <a:pt x="0" y="0"/>
                  </a:moveTo>
                  <a:cubicBezTo>
                    <a:pt x="12753" y="2549"/>
                    <a:pt x="27336" y="4503"/>
                    <a:pt x="36532" y="13699"/>
                  </a:cubicBezTo>
                  <a:cubicBezTo>
                    <a:pt x="48102" y="25269"/>
                    <a:pt x="47971" y="46274"/>
                    <a:pt x="60887" y="56320"/>
                  </a:cubicBezTo>
                  <a:cubicBezTo>
                    <a:pt x="72058" y="65008"/>
                    <a:pt x="90390" y="63207"/>
                    <a:pt x="99449" y="74079"/>
                  </a:cubicBezTo>
                  <a:cubicBezTo>
                    <a:pt x="105079" y="80835"/>
                    <a:pt x="108505" y="89707"/>
                    <a:pt x="109597" y="98434"/>
                  </a:cubicBezTo>
                  <a:cubicBezTo>
                    <a:pt x="110568" y="106194"/>
                    <a:pt x="111230" y="116749"/>
                    <a:pt x="118222" y="12025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43" name="Google Shape;343;p20"/>
          <p:cNvSpPr txBox="1">
            <a:spLocks noGrp="1"/>
          </p:cNvSpPr>
          <p:nvPr>
            <p:ph type="subTitle" idx="1"/>
          </p:nvPr>
        </p:nvSpPr>
        <p:spPr>
          <a:xfrm>
            <a:off x="598900" y="2617274"/>
            <a:ext cx="2711100" cy="6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20"/>
          <p:cNvSpPr txBox="1">
            <a:spLocks noGrp="1"/>
          </p:cNvSpPr>
          <p:nvPr>
            <p:ph type="subTitle" idx="2"/>
          </p:nvPr>
        </p:nvSpPr>
        <p:spPr>
          <a:xfrm>
            <a:off x="598900" y="2230544"/>
            <a:ext cx="2711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5" name="Google Shape;345;p20"/>
          <p:cNvSpPr txBox="1">
            <a:spLocks noGrp="1"/>
          </p:cNvSpPr>
          <p:nvPr>
            <p:ph type="subTitle" idx="3"/>
          </p:nvPr>
        </p:nvSpPr>
        <p:spPr>
          <a:xfrm>
            <a:off x="3216544" y="3551546"/>
            <a:ext cx="2711100" cy="6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6" name="Google Shape;346;p20"/>
          <p:cNvSpPr txBox="1">
            <a:spLocks noGrp="1"/>
          </p:cNvSpPr>
          <p:nvPr>
            <p:ph type="subTitle" idx="4"/>
          </p:nvPr>
        </p:nvSpPr>
        <p:spPr>
          <a:xfrm>
            <a:off x="3216425" y="3164819"/>
            <a:ext cx="2711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7" name="Google Shape;347;p20"/>
          <p:cNvSpPr txBox="1">
            <a:spLocks noGrp="1"/>
          </p:cNvSpPr>
          <p:nvPr>
            <p:ph type="subTitle" idx="5"/>
          </p:nvPr>
        </p:nvSpPr>
        <p:spPr>
          <a:xfrm>
            <a:off x="5833975" y="2617276"/>
            <a:ext cx="2711100" cy="6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8" name="Google Shape;348;p20"/>
          <p:cNvSpPr txBox="1">
            <a:spLocks noGrp="1"/>
          </p:cNvSpPr>
          <p:nvPr>
            <p:ph type="subTitle" idx="6"/>
          </p:nvPr>
        </p:nvSpPr>
        <p:spPr>
          <a:xfrm>
            <a:off x="5833975" y="2230544"/>
            <a:ext cx="2711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9" name="Google Shape;349;p20"/>
          <p:cNvSpPr txBox="1">
            <a:spLocks noGrp="1"/>
          </p:cNvSpPr>
          <p:nvPr>
            <p:ph type="title"/>
          </p:nvPr>
        </p:nvSpPr>
        <p:spPr>
          <a:xfrm>
            <a:off x="718125" y="445025"/>
            <a:ext cx="7707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 Caption"/>
              <a:buChar char="●"/>
              <a:defRPr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 Caption"/>
              <a:buChar char="○"/>
              <a:defRPr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 Caption"/>
              <a:buChar char="■"/>
              <a:defRPr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 Caption"/>
              <a:buChar char="●"/>
              <a:defRPr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 Caption"/>
              <a:buChar char="○"/>
              <a:defRPr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 Caption"/>
              <a:buChar char="■"/>
              <a:defRPr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 Caption"/>
              <a:buChar char="●"/>
              <a:defRPr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 Caption"/>
              <a:buChar char="○"/>
              <a:defRPr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 Caption"/>
              <a:buChar char="■"/>
              <a:defRPr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8" r:id="rId6"/>
    <p:sldLayoutId id="2147483659" r:id="rId7"/>
    <p:sldLayoutId id="2147483660" r:id="rId8"/>
    <p:sldLayoutId id="2147483666" r:id="rId9"/>
    <p:sldLayoutId id="2147483674" r:id="rId10"/>
    <p:sldLayoutId id="2147483679" r:id="rId11"/>
    <p:sldLayoutId id="214748368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7"/>
          <p:cNvSpPr txBox="1">
            <a:spLocks noGrp="1"/>
          </p:cNvSpPr>
          <p:nvPr>
            <p:ph type="ctrTitle"/>
          </p:nvPr>
        </p:nvSpPr>
        <p:spPr>
          <a:xfrm>
            <a:off x="973400" y="188184"/>
            <a:ext cx="6725400" cy="19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TEAM MEMBERS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93" name="Google Shape;593;p37"/>
          <p:cNvSpPr txBox="1">
            <a:spLocks noGrp="1"/>
          </p:cNvSpPr>
          <p:nvPr>
            <p:ph type="subTitle" idx="1"/>
          </p:nvPr>
        </p:nvSpPr>
        <p:spPr>
          <a:xfrm>
            <a:off x="973400" y="2382253"/>
            <a:ext cx="4686900" cy="15127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1- </a:t>
            </a:r>
            <a:r>
              <a:rPr lang="en-US" dirty="0" err="1"/>
              <a:t>Hanan</a:t>
            </a:r>
            <a:r>
              <a:rPr lang="en-US" dirty="0"/>
              <a:t> Saeed Mohamed </a:t>
            </a:r>
          </a:p>
          <a:p>
            <a:r>
              <a:rPr lang="en-US" dirty="0"/>
              <a:t>-hanasaeedbs12@gmail.com</a:t>
            </a:r>
          </a:p>
          <a:p>
            <a:endParaRPr lang="en-US" dirty="0"/>
          </a:p>
          <a:p>
            <a:r>
              <a:rPr lang="en-US" dirty="0"/>
              <a:t>2- Mohamed Saeed</a:t>
            </a:r>
          </a:p>
          <a:p>
            <a:r>
              <a:rPr lang="en-US" dirty="0"/>
              <a:t>-Mohamed.sa3ed.faried@gmail.com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8"/>
          <p:cNvSpPr txBox="1">
            <a:spLocks noGrp="1"/>
          </p:cNvSpPr>
          <p:nvPr>
            <p:ph type="body" idx="1"/>
          </p:nvPr>
        </p:nvSpPr>
        <p:spPr>
          <a:xfrm>
            <a:off x="529325" y="1118937"/>
            <a:ext cx="8085600" cy="31643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sz="1800" dirty="0"/>
              <a:t>A smart home </a:t>
            </a:r>
            <a:r>
              <a:rPr lang="en-US" sz="1800" b="1" dirty="0"/>
              <a:t>allows homeowners to control appliances, thermostats, lights, and other devices remotely using a smartphone or tablet through an internet connection</a:t>
            </a:r>
            <a:r>
              <a:rPr lang="en-US" sz="1800" dirty="0"/>
              <a:t>. Smart homes can be set up through wireless or hardwired systems. Smart home technology provides homeowners with convenience and cost savings</a:t>
            </a:r>
            <a:r>
              <a:rPr lang="en-US" sz="1800" dirty="0" smtClean="0"/>
              <a:t>.</a:t>
            </a:r>
            <a:endParaRPr lang="en" sz="1800" dirty="0" smtClean="0">
              <a:solidFill>
                <a:srgbClr val="666056"/>
              </a:solidFill>
            </a:endParaRPr>
          </a:p>
          <a:p>
            <a:pPr marL="0" lvl="0" indent="0">
              <a:buNone/>
            </a:pPr>
            <a:endParaRPr lang="en" dirty="0">
              <a:solidFill>
                <a:srgbClr val="666056"/>
              </a:solidFill>
            </a:endParaRPr>
          </a:p>
          <a:p>
            <a:pPr marL="0" lvl="0" indent="0">
              <a:buNone/>
            </a:pPr>
            <a:r>
              <a:rPr lang="en-US" sz="1800" dirty="0"/>
              <a:t>Smart homes </a:t>
            </a:r>
            <a:r>
              <a:rPr lang="en-US" sz="1800" b="1" dirty="0"/>
              <a:t>allow you to have greater control of your energy use</a:t>
            </a:r>
            <a:r>
              <a:rPr lang="en-US" sz="1800" dirty="0"/>
              <a:t>, all while automating things like adjusting temperature, turning on and off lights, opening and closing window treatments, and adjusting irrigation based on the weather.</a:t>
            </a:r>
            <a:endParaRPr lang="en" sz="1800" dirty="0" smtClean="0">
              <a:solidFill>
                <a:srgbClr val="666056"/>
              </a:solidFill>
            </a:endParaRPr>
          </a:p>
          <a:p>
            <a:pPr marL="0" lvl="0" indent="0">
              <a:buNone/>
            </a:pPr>
            <a:endParaRPr sz="1800" dirty="0">
              <a:solidFill>
                <a:srgbClr val="666056"/>
              </a:solidFill>
            </a:endParaRPr>
          </a:p>
        </p:txBody>
      </p:sp>
      <p:sp>
        <p:nvSpPr>
          <p:cNvPr id="599" name="Google Shape;599;p38"/>
          <p:cNvSpPr txBox="1">
            <a:spLocks noGrp="1"/>
          </p:cNvSpPr>
          <p:nvPr>
            <p:ph type="title"/>
          </p:nvPr>
        </p:nvSpPr>
        <p:spPr>
          <a:xfrm>
            <a:off x="529325" y="445025"/>
            <a:ext cx="8085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</a:t>
            </a:r>
            <a:r>
              <a:rPr lang="en-US" dirty="0" smtClean="0"/>
              <a:t>m</a:t>
            </a:r>
            <a:r>
              <a:rPr lang="en" dirty="0" smtClean="0"/>
              <a:t>art Home</a:t>
            </a: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9"/>
          <p:cNvSpPr/>
          <p:nvPr/>
        </p:nvSpPr>
        <p:spPr>
          <a:xfrm>
            <a:off x="4832349" y="3228798"/>
            <a:ext cx="850800" cy="831761"/>
          </a:xfrm>
          <a:custGeom>
            <a:avLst/>
            <a:gdLst/>
            <a:ahLst/>
            <a:cxnLst/>
            <a:rect l="l" t="t" r="r" b="b"/>
            <a:pathLst>
              <a:path w="5005" h="4893" extrusionOk="0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605" name="Google Shape;605;p39"/>
          <p:cNvSpPr/>
          <p:nvPr/>
        </p:nvSpPr>
        <p:spPr>
          <a:xfrm>
            <a:off x="4832349" y="1730548"/>
            <a:ext cx="850800" cy="831761"/>
          </a:xfrm>
          <a:custGeom>
            <a:avLst/>
            <a:gdLst/>
            <a:ahLst/>
            <a:cxnLst/>
            <a:rect l="l" t="t" r="r" b="b"/>
            <a:pathLst>
              <a:path w="5005" h="4893" extrusionOk="0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9"/>
          <p:cNvSpPr/>
          <p:nvPr/>
        </p:nvSpPr>
        <p:spPr>
          <a:xfrm>
            <a:off x="778124" y="3228798"/>
            <a:ext cx="850800" cy="831761"/>
          </a:xfrm>
          <a:custGeom>
            <a:avLst/>
            <a:gdLst/>
            <a:ahLst/>
            <a:cxnLst/>
            <a:rect l="l" t="t" r="r" b="b"/>
            <a:pathLst>
              <a:path w="5005" h="4893" extrusionOk="0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39"/>
          <p:cNvSpPr/>
          <p:nvPr/>
        </p:nvSpPr>
        <p:spPr>
          <a:xfrm>
            <a:off x="778124" y="1730548"/>
            <a:ext cx="850800" cy="831761"/>
          </a:xfrm>
          <a:custGeom>
            <a:avLst/>
            <a:gdLst/>
            <a:ahLst/>
            <a:cxnLst/>
            <a:rect l="l" t="t" r="r" b="b"/>
            <a:pathLst>
              <a:path w="5005" h="4893" extrusionOk="0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608" name="Google Shape;608;p39"/>
          <p:cNvSpPr txBox="1">
            <a:spLocks noGrp="1"/>
          </p:cNvSpPr>
          <p:nvPr>
            <p:ph type="title" idx="3"/>
          </p:nvPr>
        </p:nvSpPr>
        <p:spPr>
          <a:xfrm flipH="1">
            <a:off x="778112" y="3404079"/>
            <a:ext cx="8508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09" name="Google Shape;609;p39"/>
          <p:cNvSpPr txBox="1">
            <a:spLocks noGrp="1"/>
          </p:cNvSpPr>
          <p:nvPr>
            <p:ph type="subTitle" idx="2"/>
          </p:nvPr>
        </p:nvSpPr>
        <p:spPr>
          <a:xfrm>
            <a:off x="1725540" y="1725475"/>
            <a:ext cx="2735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 LCD</a:t>
            </a:r>
          </a:p>
        </p:txBody>
      </p:sp>
      <p:sp>
        <p:nvSpPr>
          <p:cNvPr id="610" name="Google Shape;610;p39"/>
          <p:cNvSpPr txBox="1">
            <a:spLocks noGrp="1"/>
          </p:cNvSpPr>
          <p:nvPr>
            <p:ph type="title"/>
          </p:nvPr>
        </p:nvSpPr>
        <p:spPr>
          <a:xfrm flipH="1">
            <a:off x="778112" y="1859725"/>
            <a:ext cx="8508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13" name="Google Shape;613;p39"/>
          <p:cNvSpPr txBox="1">
            <a:spLocks noGrp="1"/>
          </p:cNvSpPr>
          <p:nvPr>
            <p:ph type="subTitle" idx="5"/>
          </p:nvPr>
        </p:nvSpPr>
        <p:spPr>
          <a:xfrm>
            <a:off x="1725524" y="3236550"/>
            <a:ext cx="2735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LDR</a:t>
            </a:r>
          </a:p>
        </p:txBody>
      </p:sp>
      <p:sp>
        <p:nvSpPr>
          <p:cNvPr id="614" name="Google Shape;614;p39"/>
          <p:cNvSpPr txBox="1">
            <a:spLocks noGrp="1"/>
          </p:cNvSpPr>
          <p:nvPr>
            <p:ph type="title" idx="6"/>
          </p:nvPr>
        </p:nvSpPr>
        <p:spPr>
          <a:xfrm flipH="1">
            <a:off x="4832349" y="1905829"/>
            <a:ext cx="8508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16" name="Google Shape;616;p39"/>
          <p:cNvSpPr txBox="1">
            <a:spLocks noGrp="1"/>
          </p:cNvSpPr>
          <p:nvPr>
            <p:ph type="subTitle" idx="8"/>
          </p:nvPr>
        </p:nvSpPr>
        <p:spPr>
          <a:xfrm>
            <a:off x="5779765" y="1725475"/>
            <a:ext cx="2735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Key Pad</a:t>
            </a:r>
          </a:p>
        </p:txBody>
      </p:sp>
      <p:sp>
        <p:nvSpPr>
          <p:cNvPr id="617" name="Google Shape;617;p39"/>
          <p:cNvSpPr txBox="1">
            <a:spLocks noGrp="1"/>
          </p:cNvSpPr>
          <p:nvPr>
            <p:ph type="title" idx="9"/>
          </p:nvPr>
        </p:nvSpPr>
        <p:spPr>
          <a:xfrm flipH="1">
            <a:off x="4832337" y="3404079"/>
            <a:ext cx="8508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19" name="Google Shape;619;p39"/>
          <p:cNvSpPr txBox="1">
            <a:spLocks noGrp="1"/>
          </p:cNvSpPr>
          <p:nvPr>
            <p:ph type="subTitle" idx="14"/>
          </p:nvPr>
        </p:nvSpPr>
        <p:spPr>
          <a:xfrm>
            <a:off x="5779749" y="3236550"/>
            <a:ext cx="2735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Servo Motor</a:t>
            </a:r>
          </a:p>
        </p:txBody>
      </p:sp>
      <p:sp>
        <p:nvSpPr>
          <p:cNvPr id="620" name="Google Shape;620;p39"/>
          <p:cNvSpPr txBox="1">
            <a:spLocks noGrp="1"/>
          </p:cNvSpPr>
          <p:nvPr>
            <p:ph type="title" idx="15"/>
          </p:nvPr>
        </p:nvSpPr>
        <p:spPr>
          <a:xfrm>
            <a:off x="718125" y="445025"/>
            <a:ext cx="7707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H.W Components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/>
              <a:t>To Enter The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To Enter The data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r>
              <a:rPr lang="en-US" dirty="0"/>
              <a:t>To Enter The data</a:t>
            </a:r>
          </a:p>
        </p:txBody>
      </p:sp>
      <p:sp>
        <p:nvSpPr>
          <p:cNvPr id="22" name="Subtitle 1"/>
          <p:cNvSpPr>
            <a:spLocks noGrp="1"/>
          </p:cNvSpPr>
          <p:nvPr>
            <p:ph type="subTitle" idx="4"/>
          </p:nvPr>
        </p:nvSpPr>
        <p:spPr>
          <a:xfrm>
            <a:off x="1628807" y="2148113"/>
            <a:ext cx="2735100" cy="521555"/>
          </a:xfrm>
        </p:spPr>
        <p:txBody>
          <a:bodyPr/>
          <a:lstStyle/>
          <a:p>
            <a:r>
              <a:rPr lang="en-US" dirty="0"/>
              <a:t>To show the data</a:t>
            </a:r>
          </a:p>
        </p:txBody>
      </p:sp>
      <p:sp>
        <p:nvSpPr>
          <p:cNvPr id="23" name="Google Shape;607;p39"/>
          <p:cNvSpPr/>
          <p:nvPr/>
        </p:nvSpPr>
        <p:spPr>
          <a:xfrm>
            <a:off x="2694010" y="4141832"/>
            <a:ext cx="850800" cy="831761"/>
          </a:xfrm>
          <a:custGeom>
            <a:avLst/>
            <a:gdLst/>
            <a:ahLst/>
            <a:cxnLst/>
            <a:rect l="l" t="t" r="r" b="b"/>
            <a:pathLst>
              <a:path w="5005" h="4893" extrusionOk="0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24" name="Google Shape;610;p39"/>
          <p:cNvSpPr txBox="1">
            <a:spLocks/>
          </p:cNvSpPr>
          <p:nvPr/>
        </p:nvSpPr>
        <p:spPr>
          <a:xfrm flipH="1">
            <a:off x="2693998" y="4271009"/>
            <a:ext cx="8508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/>
              <a:buNone/>
              <a:defRPr sz="3000" b="1" i="0" u="none" strike="noStrike" cap="none">
                <a:solidFill>
                  <a:schemeClr val="dk2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/>
              <a:buNone/>
              <a:defRPr sz="2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/>
              <a:buNone/>
              <a:defRPr sz="2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/>
              <a:buNone/>
              <a:defRPr sz="2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/>
              <a:buNone/>
              <a:defRPr sz="2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/>
              <a:buNone/>
              <a:defRPr sz="2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/>
              <a:buNone/>
              <a:defRPr sz="2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/>
              <a:buNone/>
              <a:defRPr sz="2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vergence"/>
              <a:buNone/>
              <a:defRPr sz="2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r>
              <a:rPr lang="en" smtClean="0"/>
              <a:t>05</a:t>
            </a:r>
            <a:endParaRPr lang="en" dirty="0"/>
          </a:p>
        </p:txBody>
      </p:sp>
      <p:sp>
        <p:nvSpPr>
          <p:cNvPr id="25" name="Google Shape;609;p39"/>
          <p:cNvSpPr txBox="1">
            <a:spLocks noGrp="1"/>
          </p:cNvSpPr>
          <p:nvPr>
            <p:ph type="subTitle" idx="4294967295"/>
          </p:nvPr>
        </p:nvSpPr>
        <p:spPr>
          <a:xfrm>
            <a:off x="3684956" y="4235840"/>
            <a:ext cx="2735112" cy="3255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Stepper Motor 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6" name="Subtitle 1"/>
          <p:cNvSpPr>
            <a:spLocks noGrp="1"/>
          </p:cNvSpPr>
          <p:nvPr>
            <p:ph type="subTitle" idx="4294967295"/>
          </p:nvPr>
        </p:nvSpPr>
        <p:spPr>
          <a:xfrm>
            <a:off x="3684956" y="4511012"/>
            <a:ext cx="2735100" cy="5215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To control The Fan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86" y="144236"/>
            <a:ext cx="8519886" cy="47924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1"/>
          <p:cNvSpPr txBox="1">
            <a:spLocks noGrp="1"/>
          </p:cNvSpPr>
          <p:nvPr>
            <p:ph type="title"/>
          </p:nvPr>
        </p:nvSpPr>
        <p:spPr>
          <a:xfrm>
            <a:off x="718125" y="445025"/>
            <a:ext cx="7707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Fuctionalities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8071" y="1017725"/>
            <a:ext cx="8428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Functionalities: </a:t>
            </a:r>
          </a:p>
          <a:p>
            <a:r>
              <a:rPr lang="en-US" dirty="0" smtClean="0"/>
              <a:t>-Controlling the light through LDR.</a:t>
            </a:r>
          </a:p>
          <a:p>
            <a:r>
              <a:rPr lang="en-US" dirty="0" smtClean="0"/>
              <a:t>-Opening/Closing the Door.</a:t>
            </a:r>
          </a:p>
          <a:p>
            <a:r>
              <a:rPr lang="en-US" dirty="0" smtClean="0"/>
              <a:t>-Controlling the Fan through Temperature Sensor.(</a:t>
            </a:r>
            <a:r>
              <a:rPr lang="en-US" dirty="0"/>
              <a:t>if </a:t>
            </a:r>
            <a:r>
              <a:rPr lang="en-US" dirty="0" smtClean="0"/>
              <a:t>temperature is higher than (26 C) the fan will be open automatically using interrupt)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8071" y="2648583"/>
            <a:ext cx="290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Peripherals used 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DIO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ADC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TIMER0 &amp;  TIMER1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EXT-Interrupt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KEYPAD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LCD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32660" y="365760"/>
            <a:ext cx="4053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1-DOOR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740" y="805941"/>
            <a:ext cx="1188720" cy="16554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7240" y="1325880"/>
            <a:ext cx="3939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servo motor at angle 0 door is closed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599" y="2696127"/>
            <a:ext cx="1373677" cy="198065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7240" y="2461373"/>
            <a:ext cx="3939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servo motor at angle 90 door is open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72535" y="163486"/>
            <a:ext cx="3473100" cy="373500"/>
          </a:xfrm>
        </p:spPr>
        <p:txBody>
          <a:bodyPr/>
          <a:lstStyle/>
          <a:p>
            <a:r>
              <a:rPr lang="en-US" dirty="0" smtClean="0"/>
              <a:t>FAN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1040" y="1287780"/>
            <a:ext cx="5599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en-US" dirty="0" smtClean="0"/>
              <a:t>Fan speed can be controlled by Sensor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895" y="1549390"/>
            <a:ext cx="2734885" cy="26218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68880" y="533400"/>
            <a:ext cx="4008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LDR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9100" y="974293"/>
            <a:ext cx="4572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LDRs (light-dependent resistors) are used to detect light </a:t>
            </a:r>
            <a:r>
              <a:rPr lang="en-US" dirty="0" smtClean="0"/>
              <a:t>levels.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-when light intensity is high all </a:t>
            </a:r>
            <a:r>
              <a:rPr lang="en-US" dirty="0" err="1" smtClean="0"/>
              <a:t>leds</a:t>
            </a:r>
            <a:r>
              <a:rPr lang="en-US" dirty="0" smtClean="0"/>
              <a:t> off.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-when light intensity is </a:t>
            </a:r>
            <a:r>
              <a:rPr lang="en-US" dirty="0" smtClean="0"/>
              <a:t>low </a:t>
            </a:r>
            <a:r>
              <a:rPr lang="en-US" dirty="0"/>
              <a:t>all </a:t>
            </a:r>
            <a:r>
              <a:rPr lang="en-US" dirty="0" err="1"/>
              <a:t>leds</a:t>
            </a:r>
            <a:r>
              <a:rPr lang="en-US" dirty="0"/>
              <a:t> </a:t>
            </a:r>
            <a:r>
              <a:rPr lang="en-US" dirty="0" smtClean="0"/>
              <a:t>on.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300" y="1396358"/>
            <a:ext cx="3526729" cy="15877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300" y="3026853"/>
            <a:ext cx="3526729" cy="15344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5"/>
          <p:cNvSpPr txBox="1">
            <a:spLocks noGrp="1"/>
          </p:cNvSpPr>
          <p:nvPr>
            <p:ph type="subTitle" idx="1"/>
          </p:nvPr>
        </p:nvSpPr>
        <p:spPr>
          <a:xfrm>
            <a:off x="2316220" y="1727650"/>
            <a:ext cx="3737700" cy="9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	Any Questions?</a:t>
            </a:r>
            <a:endParaRPr dirty="0"/>
          </a:p>
        </p:txBody>
      </p:sp>
      <p:grpSp>
        <p:nvGrpSpPr>
          <p:cNvPr id="695" name="Google Shape;695;p45"/>
          <p:cNvGrpSpPr/>
          <p:nvPr/>
        </p:nvGrpSpPr>
        <p:grpSpPr>
          <a:xfrm>
            <a:off x="5190912" y="-2648393"/>
            <a:ext cx="6591117" cy="8414418"/>
            <a:chOff x="5190912" y="-2648393"/>
            <a:chExt cx="6591117" cy="8414418"/>
          </a:xfrm>
        </p:grpSpPr>
        <p:sp>
          <p:nvSpPr>
            <p:cNvPr id="696" name="Google Shape;696;p45"/>
            <p:cNvSpPr/>
            <p:nvPr/>
          </p:nvSpPr>
          <p:spPr>
            <a:xfrm rot="10627770">
              <a:off x="6463359" y="1908470"/>
              <a:ext cx="5202343" cy="3729631"/>
            </a:xfrm>
            <a:custGeom>
              <a:avLst/>
              <a:gdLst/>
              <a:ahLst/>
              <a:cxnLst/>
              <a:rect l="l" t="t" r="r" b="b"/>
              <a:pathLst>
                <a:path w="59413" h="42594" extrusionOk="0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5"/>
            <p:cNvSpPr/>
            <p:nvPr/>
          </p:nvSpPr>
          <p:spPr>
            <a:xfrm rot="172230" flipH="1">
              <a:off x="6489563" y="-657255"/>
              <a:ext cx="5202343" cy="3729631"/>
            </a:xfrm>
            <a:custGeom>
              <a:avLst/>
              <a:gdLst/>
              <a:ahLst/>
              <a:cxnLst/>
              <a:rect l="l" t="t" r="r" b="b"/>
              <a:pathLst>
                <a:path w="59413" h="42594" extrusionOk="0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5"/>
            <p:cNvSpPr/>
            <p:nvPr/>
          </p:nvSpPr>
          <p:spPr>
            <a:xfrm rot="7857401">
              <a:off x="5587225" y="-1664886"/>
              <a:ext cx="3893678" cy="2825780"/>
            </a:xfrm>
            <a:custGeom>
              <a:avLst/>
              <a:gdLst/>
              <a:ahLst/>
              <a:cxnLst/>
              <a:rect l="l" t="t" r="r" b="b"/>
              <a:pathLst>
                <a:path w="67938" h="49305" extrusionOk="0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9" name="Google Shape;699;p45"/>
            <p:cNvGrpSpPr/>
            <p:nvPr/>
          </p:nvGrpSpPr>
          <p:grpSpPr>
            <a:xfrm rot="-2365678">
              <a:off x="7103892" y="4527338"/>
              <a:ext cx="459872" cy="530483"/>
              <a:chOff x="2963892" y="6575936"/>
              <a:chExt cx="378131" cy="436191"/>
            </a:xfrm>
          </p:grpSpPr>
          <p:sp>
            <p:nvSpPr>
              <p:cNvPr id="700" name="Google Shape;700;p45"/>
              <p:cNvSpPr/>
              <p:nvPr/>
            </p:nvSpPr>
            <p:spPr>
              <a:xfrm rot="5621274">
                <a:off x="2963295" y="6785233"/>
                <a:ext cx="228004" cy="212584"/>
              </a:xfrm>
              <a:custGeom>
                <a:avLst/>
                <a:gdLst/>
                <a:ahLst/>
                <a:cxnLst/>
                <a:rect l="l" t="t" r="r" b="b"/>
                <a:pathLst>
                  <a:path w="12324" h="11489" extrusionOk="0">
                    <a:moveTo>
                      <a:pt x="6216" y="0"/>
                    </a:moveTo>
                    <a:cubicBezTo>
                      <a:pt x="5168" y="0"/>
                      <a:pt x="4121" y="574"/>
                      <a:pt x="3048" y="1881"/>
                    </a:cubicBezTo>
                    <a:cubicBezTo>
                      <a:pt x="1774" y="3429"/>
                      <a:pt x="0" y="4881"/>
                      <a:pt x="1155" y="7072"/>
                    </a:cubicBezTo>
                    <a:cubicBezTo>
                      <a:pt x="1905" y="8489"/>
                      <a:pt x="4453" y="11025"/>
                      <a:pt x="5989" y="11406"/>
                    </a:cubicBezTo>
                    <a:cubicBezTo>
                      <a:pt x="6217" y="11463"/>
                      <a:pt x="6430" y="11489"/>
                      <a:pt x="6630" y="11489"/>
                    </a:cubicBezTo>
                    <a:cubicBezTo>
                      <a:pt x="8445" y="11489"/>
                      <a:pt x="9164" y="9312"/>
                      <a:pt x="9882" y="7917"/>
                    </a:cubicBezTo>
                    <a:cubicBezTo>
                      <a:pt x="10513" y="6691"/>
                      <a:pt x="12323" y="3595"/>
                      <a:pt x="10323" y="2512"/>
                    </a:cubicBezTo>
                    <a:cubicBezTo>
                      <a:pt x="8916" y="951"/>
                      <a:pt x="7565" y="0"/>
                      <a:pt x="62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45"/>
              <p:cNvSpPr/>
              <p:nvPr/>
            </p:nvSpPr>
            <p:spPr>
              <a:xfrm rot="5621274">
                <a:off x="3240340" y="6749295"/>
                <a:ext cx="99368" cy="97808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5286" extrusionOk="0">
                    <a:moveTo>
                      <a:pt x="1727" y="0"/>
                    </a:moveTo>
                    <a:cubicBezTo>
                      <a:pt x="1690" y="0"/>
                      <a:pt x="1654" y="2"/>
                      <a:pt x="1620" y="5"/>
                    </a:cubicBezTo>
                    <a:cubicBezTo>
                      <a:pt x="489" y="112"/>
                      <a:pt x="524" y="1374"/>
                      <a:pt x="417" y="2208"/>
                    </a:cubicBezTo>
                    <a:cubicBezTo>
                      <a:pt x="322" y="2863"/>
                      <a:pt x="1" y="4553"/>
                      <a:pt x="1072" y="4720"/>
                    </a:cubicBezTo>
                    <a:cubicBezTo>
                      <a:pt x="1724" y="5076"/>
                      <a:pt x="2311" y="5286"/>
                      <a:pt x="2819" y="5286"/>
                    </a:cubicBezTo>
                    <a:cubicBezTo>
                      <a:pt x="3535" y="5286"/>
                      <a:pt x="4096" y="4868"/>
                      <a:pt x="4465" y="3851"/>
                    </a:cubicBezTo>
                    <a:cubicBezTo>
                      <a:pt x="4787" y="2946"/>
                      <a:pt x="5370" y="2005"/>
                      <a:pt x="4489" y="1196"/>
                    </a:cubicBezTo>
                    <a:cubicBezTo>
                      <a:pt x="3955" y="696"/>
                      <a:pt x="2509" y="0"/>
                      <a:pt x="17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45"/>
              <p:cNvSpPr/>
              <p:nvPr/>
            </p:nvSpPr>
            <p:spPr>
              <a:xfrm rot="5621274">
                <a:off x="3013868" y="6580156"/>
                <a:ext cx="107730" cy="105876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5722" extrusionOk="0">
                    <a:moveTo>
                      <a:pt x="1887" y="1"/>
                    </a:moveTo>
                    <a:cubicBezTo>
                      <a:pt x="1844" y="1"/>
                      <a:pt x="1802" y="3"/>
                      <a:pt x="1762" y="7"/>
                    </a:cubicBezTo>
                    <a:cubicBezTo>
                      <a:pt x="548" y="114"/>
                      <a:pt x="584" y="1495"/>
                      <a:pt x="465" y="2388"/>
                    </a:cubicBezTo>
                    <a:cubicBezTo>
                      <a:pt x="358" y="3102"/>
                      <a:pt x="0" y="4924"/>
                      <a:pt x="1167" y="5115"/>
                    </a:cubicBezTo>
                    <a:cubicBezTo>
                      <a:pt x="1873" y="5495"/>
                      <a:pt x="2508" y="5721"/>
                      <a:pt x="3058" y="5721"/>
                    </a:cubicBezTo>
                    <a:cubicBezTo>
                      <a:pt x="3834" y="5721"/>
                      <a:pt x="4442" y="5270"/>
                      <a:pt x="4846" y="4162"/>
                    </a:cubicBezTo>
                    <a:cubicBezTo>
                      <a:pt x="5203" y="3186"/>
                      <a:pt x="5822" y="2162"/>
                      <a:pt x="4882" y="1293"/>
                    </a:cubicBezTo>
                    <a:cubicBezTo>
                      <a:pt x="4293" y="760"/>
                      <a:pt x="2743" y="1"/>
                      <a:pt x="18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3" name="Google Shape;703;p45"/>
            <p:cNvGrpSpPr/>
            <p:nvPr/>
          </p:nvGrpSpPr>
          <p:grpSpPr>
            <a:xfrm rot="10800000" flipH="1">
              <a:off x="8011667" y="4363200"/>
              <a:ext cx="1540913" cy="481201"/>
              <a:chOff x="7921455" y="3606075"/>
              <a:chExt cx="1540913" cy="481201"/>
            </a:xfrm>
          </p:grpSpPr>
          <p:sp>
            <p:nvSpPr>
              <p:cNvPr id="704" name="Google Shape;704;p45"/>
              <p:cNvSpPr/>
              <p:nvPr/>
            </p:nvSpPr>
            <p:spPr>
              <a:xfrm>
                <a:off x="8682083" y="4059734"/>
                <a:ext cx="757215" cy="27542"/>
              </a:xfrm>
              <a:custGeom>
                <a:avLst/>
                <a:gdLst/>
                <a:ahLst/>
                <a:cxnLst/>
                <a:rect l="l" t="t" r="r" b="b"/>
                <a:pathLst>
                  <a:path w="20730" h="754" extrusionOk="0">
                    <a:moveTo>
                      <a:pt x="452" y="1"/>
                    </a:moveTo>
                    <a:cubicBezTo>
                      <a:pt x="361" y="1"/>
                      <a:pt x="270" y="6"/>
                      <a:pt x="179" y="22"/>
                    </a:cubicBezTo>
                    <a:cubicBezTo>
                      <a:pt x="1" y="94"/>
                      <a:pt x="25" y="355"/>
                      <a:pt x="215" y="391"/>
                    </a:cubicBezTo>
                    <a:cubicBezTo>
                      <a:pt x="1668" y="570"/>
                      <a:pt x="3120" y="582"/>
                      <a:pt x="4573" y="653"/>
                    </a:cubicBezTo>
                    <a:cubicBezTo>
                      <a:pt x="5371" y="653"/>
                      <a:pt x="6168" y="701"/>
                      <a:pt x="6966" y="701"/>
                    </a:cubicBezTo>
                    <a:cubicBezTo>
                      <a:pt x="7919" y="713"/>
                      <a:pt x="8871" y="748"/>
                      <a:pt x="9835" y="748"/>
                    </a:cubicBezTo>
                    <a:cubicBezTo>
                      <a:pt x="10522" y="752"/>
                      <a:pt x="11207" y="754"/>
                      <a:pt x="11892" y="754"/>
                    </a:cubicBezTo>
                    <a:cubicBezTo>
                      <a:pt x="13262" y="754"/>
                      <a:pt x="14630" y="748"/>
                      <a:pt x="16003" y="748"/>
                    </a:cubicBezTo>
                    <a:cubicBezTo>
                      <a:pt x="16717" y="736"/>
                      <a:pt x="17432" y="748"/>
                      <a:pt x="18146" y="713"/>
                    </a:cubicBezTo>
                    <a:cubicBezTo>
                      <a:pt x="18765" y="689"/>
                      <a:pt x="19384" y="665"/>
                      <a:pt x="20003" y="617"/>
                    </a:cubicBezTo>
                    <a:cubicBezTo>
                      <a:pt x="20206" y="617"/>
                      <a:pt x="20408" y="570"/>
                      <a:pt x="20599" y="510"/>
                    </a:cubicBezTo>
                    <a:cubicBezTo>
                      <a:pt x="20730" y="463"/>
                      <a:pt x="20718" y="236"/>
                      <a:pt x="20563" y="236"/>
                    </a:cubicBezTo>
                    <a:cubicBezTo>
                      <a:pt x="20253" y="236"/>
                      <a:pt x="19944" y="236"/>
                      <a:pt x="19634" y="225"/>
                    </a:cubicBezTo>
                    <a:cubicBezTo>
                      <a:pt x="19278" y="204"/>
                      <a:pt x="18920" y="199"/>
                      <a:pt x="18561" y="199"/>
                    </a:cubicBezTo>
                    <a:cubicBezTo>
                      <a:pt x="18224" y="199"/>
                      <a:pt x="17885" y="203"/>
                      <a:pt x="17547" y="203"/>
                    </a:cubicBezTo>
                    <a:cubicBezTo>
                      <a:pt x="17413" y="203"/>
                      <a:pt x="17280" y="203"/>
                      <a:pt x="17146" y="201"/>
                    </a:cubicBezTo>
                    <a:cubicBezTo>
                      <a:pt x="15169" y="189"/>
                      <a:pt x="13193" y="189"/>
                      <a:pt x="11217" y="189"/>
                    </a:cubicBezTo>
                    <a:cubicBezTo>
                      <a:pt x="10812" y="192"/>
                      <a:pt x="10406" y="193"/>
                      <a:pt x="10000" y="193"/>
                    </a:cubicBezTo>
                    <a:cubicBezTo>
                      <a:pt x="8782" y="193"/>
                      <a:pt x="7558" y="180"/>
                      <a:pt x="6335" y="153"/>
                    </a:cubicBezTo>
                    <a:cubicBezTo>
                      <a:pt x="5525" y="141"/>
                      <a:pt x="4716" y="141"/>
                      <a:pt x="3894" y="105"/>
                    </a:cubicBezTo>
                    <a:cubicBezTo>
                      <a:pt x="3814" y="107"/>
                      <a:pt x="3733" y="107"/>
                      <a:pt x="3653" y="107"/>
                    </a:cubicBezTo>
                    <a:cubicBezTo>
                      <a:pt x="2840" y="107"/>
                      <a:pt x="2028" y="57"/>
                      <a:pt x="1215" y="46"/>
                    </a:cubicBezTo>
                    <a:cubicBezTo>
                      <a:pt x="961" y="46"/>
                      <a:pt x="706" y="1"/>
                      <a:pt x="4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45"/>
              <p:cNvSpPr/>
              <p:nvPr/>
            </p:nvSpPr>
            <p:spPr>
              <a:xfrm>
                <a:off x="8269808" y="3971376"/>
                <a:ext cx="1182980" cy="47705"/>
              </a:xfrm>
              <a:custGeom>
                <a:avLst/>
                <a:gdLst/>
                <a:ahLst/>
                <a:cxnLst/>
                <a:rect l="l" t="t" r="r" b="b"/>
                <a:pathLst>
                  <a:path w="32386" h="1306" extrusionOk="0">
                    <a:moveTo>
                      <a:pt x="27075" y="11"/>
                    </a:moveTo>
                    <a:cubicBezTo>
                      <a:pt x="26687" y="11"/>
                      <a:pt x="26298" y="12"/>
                      <a:pt x="25909" y="12"/>
                    </a:cubicBezTo>
                    <a:cubicBezTo>
                      <a:pt x="25206" y="24"/>
                      <a:pt x="24504" y="0"/>
                      <a:pt x="23801" y="48"/>
                    </a:cubicBezTo>
                    <a:cubicBezTo>
                      <a:pt x="23289" y="60"/>
                      <a:pt x="22777" y="60"/>
                      <a:pt x="22277" y="72"/>
                    </a:cubicBezTo>
                    <a:cubicBezTo>
                      <a:pt x="22233" y="71"/>
                      <a:pt x="22188" y="70"/>
                      <a:pt x="22144" y="70"/>
                    </a:cubicBezTo>
                    <a:cubicBezTo>
                      <a:pt x="21750" y="70"/>
                      <a:pt x="21375" y="109"/>
                      <a:pt x="20973" y="109"/>
                    </a:cubicBezTo>
                    <a:cubicBezTo>
                      <a:pt x="20928" y="109"/>
                      <a:pt x="20883" y="109"/>
                      <a:pt x="20837" y="107"/>
                    </a:cubicBezTo>
                    <a:cubicBezTo>
                      <a:pt x="20337" y="107"/>
                      <a:pt x="19848" y="155"/>
                      <a:pt x="19348" y="155"/>
                    </a:cubicBezTo>
                    <a:cubicBezTo>
                      <a:pt x="19015" y="167"/>
                      <a:pt x="18682" y="155"/>
                      <a:pt x="18348" y="191"/>
                    </a:cubicBezTo>
                    <a:cubicBezTo>
                      <a:pt x="17896" y="215"/>
                      <a:pt x="17455" y="191"/>
                      <a:pt x="17003" y="238"/>
                    </a:cubicBezTo>
                    <a:cubicBezTo>
                      <a:pt x="16503" y="262"/>
                      <a:pt x="16003" y="238"/>
                      <a:pt x="15515" y="286"/>
                    </a:cubicBezTo>
                    <a:cubicBezTo>
                      <a:pt x="14991" y="310"/>
                      <a:pt x="14467" y="286"/>
                      <a:pt x="13943" y="334"/>
                    </a:cubicBezTo>
                    <a:cubicBezTo>
                      <a:pt x="13455" y="358"/>
                      <a:pt x="12979" y="346"/>
                      <a:pt x="12502" y="369"/>
                    </a:cubicBezTo>
                    <a:cubicBezTo>
                      <a:pt x="12086" y="405"/>
                      <a:pt x="11669" y="393"/>
                      <a:pt x="11252" y="405"/>
                    </a:cubicBezTo>
                    <a:cubicBezTo>
                      <a:pt x="10919" y="405"/>
                      <a:pt x="10562" y="441"/>
                      <a:pt x="10216" y="441"/>
                    </a:cubicBezTo>
                    <a:cubicBezTo>
                      <a:pt x="9407" y="453"/>
                      <a:pt x="8585" y="441"/>
                      <a:pt x="7776" y="477"/>
                    </a:cubicBezTo>
                    <a:lnTo>
                      <a:pt x="4859" y="500"/>
                    </a:lnTo>
                    <a:cubicBezTo>
                      <a:pt x="3596" y="560"/>
                      <a:pt x="2334" y="512"/>
                      <a:pt x="1072" y="560"/>
                    </a:cubicBezTo>
                    <a:cubicBezTo>
                      <a:pt x="787" y="596"/>
                      <a:pt x="465" y="560"/>
                      <a:pt x="191" y="679"/>
                    </a:cubicBezTo>
                    <a:cubicBezTo>
                      <a:pt x="1" y="786"/>
                      <a:pt x="13" y="1072"/>
                      <a:pt x="227" y="1143"/>
                    </a:cubicBezTo>
                    <a:cubicBezTo>
                      <a:pt x="537" y="1203"/>
                      <a:pt x="858" y="1227"/>
                      <a:pt x="1168" y="1227"/>
                    </a:cubicBezTo>
                    <a:cubicBezTo>
                      <a:pt x="1953" y="1286"/>
                      <a:pt x="2739" y="1239"/>
                      <a:pt x="3513" y="1286"/>
                    </a:cubicBezTo>
                    <a:cubicBezTo>
                      <a:pt x="4573" y="1300"/>
                      <a:pt x="5629" y="1306"/>
                      <a:pt x="6684" y="1306"/>
                    </a:cubicBezTo>
                    <a:cubicBezTo>
                      <a:pt x="7429" y="1306"/>
                      <a:pt x="8174" y="1303"/>
                      <a:pt x="8919" y="1298"/>
                    </a:cubicBezTo>
                    <a:cubicBezTo>
                      <a:pt x="9166" y="1298"/>
                      <a:pt x="9416" y="1300"/>
                      <a:pt x="9666" y="1300"/>
                    </a:cubicBezTo>
                    <a:cubicBezTo>
                      <a:pt x="10041" y="1300"/>
                      <a:pt x="10416" y="1296"/>
                      <a:pt x="10788" y="1274"/>
                    </a:cubicBezTo>
                    <a:cubicBezTo>
                      <a:pt x="11228" y="1262"/>
                      <a:pt x="11669" y="1262"/>
                      <a:pt x="12109" y="1262"/>
                    </a:cubicBezTo>
                    <a:cubicBezTo>
                      <a:pt x="12316" y="1258"/>
                      <a:pt x="12521" y="1258"/>
                      <a:pt x="12725" y="1258"/>
                    </a:cubicBezTo>
                    <a:cubicBezTo>
                      <a:pt x="13133" y="1258"/>
                      <a:pt x="13538" y="1258"/>
                      <a:pt x="13943" y="1227"/>
                    </a:cubicBezTo>
                    <a:cubicBezTo>
                      <a:pt x="14538" y="1215"/>
                      <a:pt x="15122" y="1203"/>
                      <a:pt x="15717" y="1203"/>
                    </a:cubicBezTo>
                    <a:cubicBezTo>
                      <a:pt x="16693" y="1143"/>
                      <a:pt x="17670" y="1167"/>
                      <a:pt x="18634" y="1143"/>
                    </a:cubicBezTo>
                    <a:cubicBezTo>
                      <a:pt x="19444" y="1096"/>
                      <a:pt x="20265" y="1143"/>
                      <a:pt x="21075" y="1084"/>
                    </a:cubicBezTo>
                    <a:cubicBezTo>
                      <a:pt x="21575" y="1060"/>
                      <a:pt x="22075" y="1084"/>
                      <a:pt x="22563" y="1036"/>
                    </a:cubicBezTo>
                    <a:cubicBezTo>
                      <a:pt x="24432" y="977"/>
                      <a:pt x="26302" y="846"/>
                      <a:pt x="28183" y="786"/>
                    </a:cubicBezTo>
                    <a:cubicBezTo>
                      <a:pt x="28778" y="786"/>
                      <a:pt x="29385" y="739"/>
                      <a:pt x="29981" y="739"/>
                    </a:cubicBezTo>
                    <a:cubicBezTo>
                      <a:pt x="30085" y="740"/>
                      <a:pt x="30190" y="741"/>
                      <a:pt x="30295" y="741"/>
                    </a:cubicBezTo>
                    <a:cubicBezTo>
                      <a:pt x="30836" y="741"/>
                      <a:pt x="31385" y="715"/>
                      <a:pt x="31933" y="655"/>
                    </a:cubicBezTo>
                    <a:cubicBezTo>
                      <a:pt x="32064" y="643"/>
                      <a:pt x="32183" y="596"/>
                      <a:pt x="32291" y="536"/>
                    </a:cubicBezTo>
                    <a:cubicBezTo>
                      <a:pt x="32362" y="465"/>
                      <a:pt x="32386" y="346"/>
                      <a:pt x="32338" y="250"/>
                    </a:cubicBezTo>
                    <a:cubicBezTo>
                      <a:pt x="32279" y="165"/>
                      <a:pt x="32183" y="153"/>
                      <a:pt x="32085" y="153"/>
                    </a:cubicBezTo>
                    <a:cubicBezTo>
                      <a:pt x="32046" y="153"/>
                      <a:pt x="32006" y="155"/>
                      <a:pt x="31969" y="155"/>
                    </a:cubicBezTo>
                    <a:cubicBezTo>
                      <a:pt x="31112" y="107"/>
                      <a:pt x="30255" y="48"/>
                      <a:pt x="29397" y="48"/>
                    </a:cubicBezTo>
                    <a:cubicBezTo>
                      <a:pt x="28627" y="16"/>
                      <a:pt x="27852" y="11"/>
                      <a:pt x="27075" y="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45"/>
              <p:cNvSpPr/>
              <p:nvPr/>
            </p:nvSpPr>
            <p:spPr>
              <a:xfrm>
                <a:off x="7921455" y="3856391"/>
                <a:ext cx="1540913" cy="46207"/>
              </a:xfrm>
              <a:custGeom>
                <a:avLst/>
                <a:gdLst/>
                <a:ahLst/>
                <a:cxnLst/>
                <a:rect l="l" t="t" r="r" b="b"/>
                <a:pathLst>
                  <a:path w="42185" h="1265" extrusionOk="0">
                    <a:moveTo>
                      <a:pt x="13798" y="0"/>
                    </a:moveTo>
                    <a:cubicBezTo>
                      <a:pt x="12704" y="0"/>
                      <a:pt x="11612" y="9"/>
                      <a:pt x="10526" y="17"/>
                    </a:cubicBezTo>
                    <a:cubicBezTo>
                      <a:pt x="9657" y="77"/>
                      <a:pt x="8800" y="41"/>
                      <a:pt x="7942" y="77"/>
                    </a:cubicBezTo>
                    <a:cubicBezTo>
                      <a:pt x="7359" y="112"/>
                      <a:pt x="6787" y="88"/>
                      <a:pt x="6216" y="136"/>
                    </a:cubicBezTo>
                    <a:cubicBezTo>
                      <a:pt x="5716" y="136"/>
                      <a:pt x="5216" y="196"/>
                      <a:pt x="4716" y="196"/>
                    </a:cubicBezTo>
                    <a:cubicBezTo>
                      <a:pt x="3906" y="207"/>
                      <a:pt x="3096" y="243"/>
                      <a:pt x="2287" y="243"/>
                    </a:cubicBezTo>
                    <a:cubicBezTo>
                      <a:pt x="1715" y="267"/>
                      <a:pt x="1144" y="243"/>
                      <a:pt x="572" y="291"/>
                    </a:cubicBezTo>
                    <a:cubicBezTo>
                      <a:pt x="382" y="315"/>
                      <a:pt x="120" y="267"/>
                      <a:pt x="1" y="458"/>
                    </a:cubicBezTo>
                    <a:cubicBezTo>
                      <a:pt x="227" y="541"/>
                      <a:pt x="418" y="672"/>
                      <a:pt x="632" y="755"/>
                    </a:cubicBezTo>
                    <a:cubicBezTo>
                      <a:pt x="1001" y="803"/>
                      <a:pt x="1358" y="815"/>
                      <a:pt x="1727" y="815"/>
                    </a:cubicBezTo>
                    <a:cubicBezTo>
                      <a:pt x="1969" y="819"/>
                      <a:pt x="2213" y="820"/>
                      <a:pt x="2457" y="820"/>
                    </a:cubicBezTo>
                    <a:cubicBezTo>
                      <a:pt x="2944" y="820"/>
                      <a:pt x="3434" y="815"/>
                      <a:pt x="3918" y="815"/>
                    </a:cubicBezTo>
                    <a:cubicBezTo>
                      <a:pt x="4355" y="815"/>
                      <a:pt x="4791" y="799"/>
                      <a:pt x="5228" y="799"/>
                    </a:cubicBezTo>
                    <a:cubicBezTo>
                      <a:pt x="5446" y="799"/>
                      <a:pt x="5664" y="803"/>
                      <a:pt x="5883" y="815"/>
                    </a:cubicBezTo>
                    <a:cubicBezTo>
                      <a:pt x="6966" y="791"/>
                      <a:pt x="8049" y="791"/>
                      <a:pt x="9133" y="779"/>
                    </a:cubicBezTo>
                    <a:cubicBezTo>
                      <a:pt x="9645" y="779"/>
                      <a:pt x="10157" y="743"/>
                      <a:pt x="10669" y="743"/>
                    </a:cubicBezTo>
                    <a:cubicBezTo>
                      <a:pt x="11708" y="733"/>
                      <a:pt x="12747" y="725"/>
                      <a:pt x="13786" y="725"/>
                    </a:cubicBezTo>
                    <a:cubicBezTo>
                      <a:pt x="15138" y="725"/>
                      <a:pt x="16489" y="739"/>
                      <a:pt x="17836" y="779"/>
                    </a:cubicBezTo>
                    <a:cubicBezTo>
                      <a:pt x="18539" y="779"/>
                      <a:pt x="19241" y="839"/>
                      <a:pt x="19944" y="839"/>
                    </a:cubicBezTo>
                    <a:cubicBezTo>
                      <a:pt x="19981" y="837"/>
                      <a:pt x="20018" y="837"/>
                      <a:pt x="20055" y="837"/>
                    </a:cubicBezTo>
                    <a:cubicBezTo>
                      <a:pt x="20351" y="837"/>
                      <a:pt x="20649" y="874"/>
                      <a:pt x="20956" y="874"/>
                    </a:cubicBezTo>
                    <a:cubicBezTo>
                      <a:pt x="21456" y="874"/>
                      <a:pt x="21968" y="934"/>
                      <a:pt x="22480" y="934"/>
                    </a:cubicBezTo>
                    <a:cubicBezTo>
                      <a:pt x="22873" y="958"/>
                      <a:pt x="23278" y="981"/>
                      <a:pt x="23682" y="981"/>
                    </a:cubicBezTo>
                    <a:cubicBezTo>
                      <a:pt x="24230" y="1029"/>
                      <a:pt x="24790" y="1005"/>
                      <a:pt x="25349" y="1065"/>
                    </a:cubicBezTo>
                    <a:cubicBezTo>
                      <a:pt x="25945" y="1065"/>
                      <a:pt x="26528" y="1112"/>
                      <a:pt x="27123" y="1112"/>
                    </a:cubicBezTo>
                    <a:cubicBezTo>
                      <a:pt x="27492" y="1112"/>
                      <a:pt x="27850" y="1160"/>
                      <a:pt x="28219" y="1160"/>
                    </a:cubicBezTo>
                    <a:cubicBezTo>
                      <a:pt x="28778" y="1160"/>
                      <a:pt x="29338" y="1208"/>
                      <a:pt x="29897" y="1208"/>
                    </a:cubicBezTo>
                    <a:cubicBezTo>
                      <a:pt x="30505" y="1208"/>
                      <a:pt x="31112" y="1255"/>
                      <a:pt x="31719" y="1255"/>
                    </a:cubicBezTo>
                    <a:cubicBezTo>
                      <a:pt x="32118" y="1261"/>
                      <a:pt x="32517" y="1264"/>
                      <a:pt x="32916" y="1264"/>
                    </a:cubicBezTo>
                    <a:cubicBezTo>
                      <a:pt x="33315" y="1264"/>
                      <a:pt x="33713" y="1261"/>
                      <a:pt x="34112" y="1255"/>
                    </a:cubicBezTo>
                    <a:cubicBezTo>
                      <a:pt x="34636" y="1208"/>
                      <a:pt x="35160" y="1220"/>
                      <a:pt x="35684" y="1208"/>
                    </a:cubicBezTo>
                    <a:cubicBezTo>
                      <a:pt x="36529" y="1160"/>
                      <a:pt x="37375" y="1148"/>
                      <a:pt x="38232" y="1077"/>
                    </a:cubicBezTo>
                    <a:cubicBezTo>
                      <a:pt x="39458" y="1017"/>
                      <a:pt x="40685" y="922"/>
                      <a:pt x="41911" y="922"/>
                    </a:cubicBezTo>
                    <a:cubicBezTo>
                      <a:pt x="41923" y="923"/>
                      <a:pt x="41936" y="924"/>
                      <a:pt x="41949" y="924"/>
                    </a:cubicBezTo>
                    <a:cubicBezTo>
                      <a:pt x="42049" y="924"/>
                      <a:pt x="42162" y="880"/>
                      <a:pt x="42173" y="743"/>
                    </a:cubicBezTo>
                    <a:cubicBezTo>
                      <a:pt x="42185" y="588"/>
                      <a:pt x="42006" y="517"/>
                      <a:pt x="41887" y="481"/>
                    </a:cubicBezTo>
                    <a:cubicBezTo>
                      <a:pt x="41482" y="386"/>
                      <a:pt x="41077" y="327"/>
                      <a:pt x="40673" y="327"/>
                    </a:cubicBezTo>
                    <a:cubicBezTo>
                      <a:pt x="40286" y="303"/>
                      <a:pt x="39902" y="297"/>
                      <a:pt x="39519" y="297"/>
                    </a:cubicBezTo>
                    <a:cubicBezTo>
                      <a:pt x="39137" y="297"/>
                      <a:pt x="38756" y="303"/>
                      <a:pt x="38375" y="303"/>
                    </a:cubicBezTo>
                    <a:cubicBezTo>
                      <a:pt x="38334" y="301"/>
                      <a:pt x="38293" y="301"/>
                      <a:pt x="38252" y="301"/>
                    </a:cubicBezTo>
                    <a:cubicBezTo>
                      <a:pt x="37924" y="301"/>
                      <a:pt x="37597" y="338"/>
                      <a:pt x="37279" y="338"/>
                    </a:cubicBezTo>
                    <a:cubicBezTo>
                      <a:pt x="36410" y="338"/>
                      <a:pt x="35553" y="362"/>
                      <a:pt x="34696" y="362"/>
                    </a:cubicBezTo>
                    <a:cubicBezTo>
                      <a:pt x="34446" y="374"/>
                      <a:pt x="34196" y="377"/>
                      <a:pt x="33947" y="377"/>
                    </a:cubicBezTo>
                    <a:cubicBezTo>
                      <a:pt x="33699" y="377"/>
                      <a:pt x="33451" y="374"/>
                      <a:pt x="33207" y="374"/>
                    </a:cubicBezTo>
                    <a:cubicBezTo>
                      <a:pt x="32934" y="356"/>
                      <a:pt x="32663" y="353"/>
                      <a:pt x="32392" y="353"/>
                    </a:cubicBezTo>
                    <a:cubicBezTo>
                      <a:pt x="32256" y="353"/>
                      <a:pt x="32121" y="354"/>
                      <a:pt x="31985" y="354"/>
                    </a:cubicBezTo>
                    <a:cubicBezTo>
                      <a:pt x="31849" y="354"/>
                      <a:pt x="31713" y="353"/>
                      <a:pt x="31576" y="350"/>
                    </a:cubicBezTo>
                    <a:cubicBezTo>
                      <a:pt x="30350" y="338"/>
                      <a:pt x="29124" y="362"/>
                      <a:pt x="27897" y="303"/>
                    </a:cubicBezTo>
                    <a:cubicBezTo>
                      <a:pt x="27350" y="303"/>
                      <a:pt x="26802" y="291"/>
                      <a:pt x="26254" y="279"/>
                    </a:cubicBezTo>
                    <a:cubicBezTo>
                      <a:pt x="25683" y="231"/>
                      <a:pt x="25111" y="255"/>
                      <a:pt x="24540" y="231"/>
                    </a:cubicBezTo>
                    <a:cubicBezTo>
                      <a:pt x="24016" y="184"/>
                      <a:pt x="23480" y="207"/>
                      <a:pt x="22956" y="184"/>
                    </a:cubicBezTo>
                    <a:cubicBezTo>
                      <a:pt x="22682" y="160"/>
                      <a:pt x="22405" y="160"/>
                      <a:pt x="22127" y="160"/>
                    </a:cubicBezTo>
                    <a:cubicBezTo>
                      <a:pt x="21849" y="160"/>
                      <a:pt x="21569" y="160"/>
                      <a:pt x="21289" y="136"/>
                    </a:cubicBezTo>
                    <a:cubicBezTo>
                      <a:pt x="20730" y="88"/>
                      <a:pt x="20170" y="100"/>
                      <a:pt x="19610" y="88"/>
                    </a:cubicBezTo>
                    <a:cubicBezTo>
                      <a:pt x="18813" y="41"/>
                      <a:pt x="18015" y="53"/>
                      <a:pt x="17217" y="41"/>
                    </a:cubicBezTo>
                    <a:cubicBezTo>
                      <a:pt x="16527" y="5"/>
                      <a:pt x="15848" y="5"/>
                      <a:pt x="15158" y="5"/>
                    </a:cubicBezTo>
                    <a:cubicBezTo>
                      <a:pt x="14704" y="2"/>
                      <a:pt x="14251" y="0"/>
                      <a:pt x="13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45"/>
              <p:cNvSpPr/>
              <p:nvPr/>
            </p:nvSpPr>
            <p:spPr>
              <a:xfrm>
                <a:off x="7937709" y="3776982"/>
                <a:ext cx="1518156" cy="59613"/>
              </a:xfrm>
              <a:custGeom>
                <a:avLst/>
                <a:gdLst/>
                <a:ahLst/>
                <a:cxnLst/>
                <a:rect l="l" t="t" r="r" b="b"/>
                <a:pathLst>
                  <a:path w="41562" h="1632" extrusionOk="0">
                    <a:moveTo>
                      <a:pt x="36070" y="1"/>
                    </a:moveTo>
                    <a:cubicBezTo>
                      <a:pt x="35259" y="1"/>
                      <a:pt x="34450" y="12"/>
                      <a:pt x="33643" y="24"/>
                    </a:cubicBezTo>
                    <a:cubicBezTo>
                      <a:pt x="32953" y="84"/>
                      <a:pt x="32262" y="36"/>
                      <a:pt x="31584" y="95"/>
                    </a:cubicBezTo>
                    <a:cubicBezTo>
                      <a:pt x="31131" y="119"/>
                      <a:pt x="30691" y="95"/>
                      <a:pt x="30238" y="143"/>
                    </a:cubicBezTo>
                    <a:cubicBezTo>
                      <a:pt x="29869" y="167"/>
                      <a:pt x="29476" y="143"/>
                      <a:pt x="29095" y="179"/>
                    </a:cubicBezTo>
                    <a:cubicBezTo>
                      <a:pt x="28714" y="215"/>
                      <a:pt x="28333" y="191"/>
                      <a:pt x="27952" y="238"/>
                    </a:cubicBezTo>
                    <a:cubicBezTo>
                      <a:pt x="25631" y="346"/>
                      <a:pt x="23333" y="560"/>
                      <a:pt x="21011" y="655"/>
                    </a:cubicBezTo>
                    <a:cubicBezTo>
                      <a:pt x="20499" y="703"/>
                      <a:pt x="19987" y="667"/>
                      <a:pt x="19487" y="715"/>
                    </a:cubicBezTo>
                    <a:cubicBezTo>
                      <a:pt x="18665" y="738"/>
                      <a:pt x="17856" y="727"/>
                      <a:pt x="17034" y="762"/>
                    </a:cubicBezTo>
                    <a:cubicBezTo>
                      <a:pt x="16626" y="762"/>
                      <a:pt x="16218" y="770"/>
                      <a:pt x="15810" y="770"/>
                    </a:cubicBezTo>
                    <a:cubicBezTo>
                      <a:pt x="15503" y="770"/>
                      <a:pt x="15197" y="766"/>
                      <a:pt x="14891" y="750"/>
                    </a:cubicBezTo>
                    <a:cubicBezTo>
                      <a:pt x="13355" y="738"/>
                      <a:pt x="11831" y="727"/>
                      <a:pt x="10295" y="727"/>
                    </a:cubicBezTo>
                    <a:cubicBezTo>
                      <a:pt x="8878" y="727"/>
                      <a:pt x="7462" y="786"/>
                      <a:pt x="6045" y="834"/>
                    </a:cubicBezTo>
                    <a:cubicBezTo>
                      <a:pt x="5830" y="838"/>
                      <a:pt x="5617" y="838"/>
                      <a:pt x="5405" y="838"/>
                    </a:cubicBezTo>
                    <a:lnTo>
                      <a:pt x="5405" y="838"/>
                    </a:lnTo>
                    <a:cubicBezTo>
                      <a:pt x="4980" y="838"/>
                      <a:pt x="4556" y="838"/>
                      <a:pt x="4128" y="869"/>
                    </a:cubicBezTo>
                    <a:cubicBezTo>
                      <a:pt x="3390" y="893"/>
                      <a:pt x="2663" y="869"/>
                      <a:pt x="1925" y="917"/>
                    </a:cubicBezTo>
                    <a:cubicBezTo>
                      <a:pt x="1342" y="941"/>
                      <a:pt x="746" y="905"/>
                      <a:pt x="175" y="1012"/>
                    </a:cubicBezTo>
                    <a:cubicBezTo>
                      <a:pt x="1" y="1094"/>
                      <a:pt x="53" y="1334"/>
                      <a:pt x="233" y="1334"/>
                    </a:cubicBezTo>
                    <a:cubicBezTo>
                      <a:pt x="238" y="1334"/>
                      <a:pt x="242" y="1334"/>
                      <a:pt x="246" y="1334"/>
                    </a:cubicBezTo>
                    <a:cubicBezTo>
                      <a:pt x="891" y="1341"/>
                      <a:pt x="1536" y="1343"/>
                      <a:pt x="2181" y="1343"/>
                    </a:cubicBezTo>
                    <a:cubicBezTo>
                      <a:pt x="3320" y="1343"/>
                      <a:pt x="4461" y="1336"/>
                      <a:pt x="5602" y="1336"/>
                    </a:cubicBezTo>
                    <a:cubicBezTo>
                      <a:pt x="6977" y="1336"/>
                      <a:pt x="8351" y="1347"/>
                      <a:pt x="9724" y="1393"/>
                    </a:cubicBezTo>
                    <a:cubicBezTo>
                      <a:pt x="10557" y="1405"/>
                      <a:pt x="11391" y="1381"/>
                      <a:pt x="12212" y="1441"/>
                    </a:cubicBezTo>
                    <a:cubicBezTo>
                      <a:pt x="12581" y="1441"/>
                      <a:pt x="12950" y="1453"/>
                      <a:pt x="13308" y="1489"/>
                    </a:cubicBezTo>
                    <a:cubicBezTo>
                      <a:pt x="13808" y="1489"/>
                      <a:pt x="14308" y="1548"/>
                      <a:pt x="14808" y="1548"/>
                    </a:cubicBezTo>
                    <a:cubicBezTo>
                      <a:pt x="16106" y="1631"/>
                      <a:pt x="17415" y="1584"/>
                      <a:pt x="18713" y="1619"/>
                    </a:cubicBezTo>
                    <a:cubicBezTo>
                      <a:pt x="19582" y="1584"/>
                      <a:pt x="20439" y="1619"/>
                      <a:pt x="21309" y="1548"/>
                    </a:cubicBezTo>
                    <a:cubicBezTo>
                      <a:pt x="22428" y="1524"/>
                      <a:pt x="23535" y="1429"/>
                      <a:pt x="24654" y="1381"/>
                    </a:cubicBezTo>
                    <a:cubicBezTo>
                      <a:pt x="25083" y="1334"/>
                      <a:pt x="25535" y="1358"/>
                      <a:pt x="25976" y="1310"/>
                    </a:cubicBezTo>
                    <a:cubicBezTo>
                      <a:pt x="26464" y="1310"/>
                      <a:pt x="26940" y="1250"/>
                      <a:pt x="27416" y="1250"/>
                    </a:cubicBezTo>
                    <a:cubicBezTo>
                      <a:pt x="27702" y="1238"/>
                      <a:pt x="27988" y="1203"/>
                      <a:pt x="28286" y="1203"/>
                    </a:cubicBezTo>
                    <a:cubicBezTo>
                      <a:pt x="28319" y="1204"/>
                      <a:pt x="28353" y="1204"/>
                      <a:pt x="28386" y="1204"/>
                    </a:cubicBezTo>
                    <a:cubicBezTo>
                      <a:pt x="28720" y="1204"/>
                      <a:pt x="29045" y="1155"/>
                      <a:pt x="29381" y="1155"/>
                    </a:cubicBezTo>
                    <a:cubicBezTo>
                      <a:pt x="29409" y="1156"/>
                      <a:pt x="29437" y="1157"/>
                      <a:pt x="29465" y="1157"/>
                    </a:cubicBezTo>
                    <a:cubicBezTo>
                      <a:pt x="29747" y="1157"/>
                      <a:pt x="30027" y="1108"/>
                      <a:pt x="30298" y="1108"/>
                    </a:cubicBezTo>
                    <a:cubicBezTo>
                      <a:pt x="32608" y="1000"/>
                      <a:pt x="34917" y="786"/>
                      <a:pt x="37227" y="762"/>
                    </a:cubicBezTo>
                    <a:cubicBezTo>
                      <a:pt x="38275" y="703"/>
                      <a:pt x="39335" y="750"/>
                      <a:pt x="40382" y="691"/>
                    </a:cubicBezTo>
                    <a:cubicBezTo>
                      <a:pt x="40728" y="691"/>
                      <a:pt x="41061" y="667"/>
                      <a:pt x="41394" y="631"/>
                    </a:cubicBezTo>
                    <a:cubicBezTo>
                      <a:pt x="41490" y="619"/>
                      <a:pt x="41525" y="536"/>
                      <a:pt x="41561" y="465"/>
                    </a:cubicBezTo>
                    <a:cubicBezTo>
                      <a:pt x="41502" y="238"/>
                      <a:pt x="41240" y="274"/>
                      <a:pt x="41061" y="250"/>
                    </a:cubicBezTo>
                    <a:cubicBezTo>
                      <a:pt x="39403" y="50"/>
                      <a:pt x="37735" y="1"/>
                      <a:pt x="36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45"/>
              <p:cNvSpPr/>
              <p:nvPr/>
            </p:nvSpPr>
            <p:spPr>
              <a:xfrm>
                <a:off x="8089331" y="3694140"/>
                <a:ext cx="1367736" cy="86095"/>
              </a:xfrm>
              <a:custGeom>
                <a:avLst/>
                <a:gdLst/>
                <a:ahLst/>
                <a:cxnLst/>
                <a:rect l="l" t="t" r="r" b="b"/>
                <a:pathLst>
                  <a:path w="37444" h="2357" extrusionOk="0">
                    <a:moveTo>
                      <a:pt x="32911" y="0"/>
                    </a:moveTo>
                    <a:cubicBezTo>
                      <a:pt x="31865" y="0"/>
                      <a:pt x="30820" y="18"/>
                      <a:pt x="29778" y="18"/>
                    </a:cubicBezTo>
                    <a:cubicBezTo>
                      <a:pt x="28802" y="54"/>
                      <a:pt x="27826" y="42"/>
                      <a:pt x="26849" y="66"/>
                    </a:cubicBezTo>
                    <a:cubicBezTo>
                      <a:pt x="26581" y="89"/>
                      <a:pt x="26316" y="89"/>
                      <a:pt x="26049" y="89"/>
                    </a:cubicBezTo>
                    <a:cubicBezTo>
                      <a:pt x="25781" y="89"/>
                      <a:pt x="25510" y="89"/>
                      <a:pt x="25230" y="113"/>
                    </a:cubicBezTo>
                    <a:cubicBezTo>
                      <a:pt x="24670" y="173"/>
                      <a:pt x="24111" y="125"/>
                      <a:pt x="23551" y="173"/>
                    </a:cubicBezTo>
                    <a:cubicBezTo>
                      <a:pt x="23087" y="208"/>
                      <a:pt x="22623" y="173"/>
                      <a:pt x="22170" y="220"/>
                    </a:cubicBezTo>
                    <a:cubicBezTo>
                      <a:pt x="19134" y="328"/>
                      <a:pt x="16110" y="542"/>
                      <a:pt x="13074" y="768"/>
                    </a:cubicBezTo>
                    <a:cubicBezTo>
                      <a:pt x="11669" y="875"/>
                      <a:pt x="10264" y="959"/>
                      <a:pt x="8859" y="1078"/>
                    </a:cubicBezTo>
                    <a:cubicBezTo>
                      <a:pt x="6359" y="1328"/>
                      <a:pt x="3846" y="1459"/>
                      <a:pt x="1334" y="1721"/>
                    </a:cubicBezTo>
                    <a:cubicBezTo>
                      <a:pt x="977" y="1756"/>
                      <a:pt x="608" y="1804"/>
                      <a:pt x="251" y="1875"/>
                    </a:cubicBezTo>
                    <a:cubicBezTo>
                      <a:pt x="24" y="1935"/>
                      <a:pt x="1" y="2233"/>
                      <a:pt x="215" y="2328"/>
                    </a:cubicBezTo>
                    <a:cubicBezTo>
                      <a:pt x="407" y="2345"/>
                      <a:pt x="598" y="2356"/>
                      <a:pt x="795" y="2356"/>
                    </a:cubicBezTo>
                    <a:cubicBezTo>
                      <a:pt x="867" y="2356"/>
                      <a:pt x="939" y="2355"/>
                      <a:pt x="1013" y="2352"/>
                    </a:cubicBezTo>
                    <a:cubicBezTo>
                      <a:pt x="3323" y="2280"/>
                      <a:pt x="5620" y="2066"/>
                      <a:pt x="7954" y="1971"/>
                    </a:cubicBezTo>
                    <a:cubicBezTo>
                      <a:pt x="10252" y="1899"/>
                      <a:pt x="12526" y="1732"/>
                      <a:pt x="14812" y="1601"/>
                    </a:cubicBezTo>
                    <a:cubicBezTo>
                      <a:pt x="15598" y="1554"/>
                      <a:pt x="16396" y="1494"/>
                      <a:pt x="17193" y="1471"/>
                    </a:cubicBezTo>
                    <a:cubicBezTo>
                      <a:pt x="17658" y="1423"/>
                      <a:pt x="18122" y="1447"/>
                      <a:pt x="18586" y="1399"/>
                    </a:cubicBezTo>
                    <a:cubicBezTo>
                      <a:pt x="18991" y="1387"/>
                      <a:pt x="19408" y="1375"/>
                      <a:pt x="19813" y="1340"/>
                    </a:cubicBezTo>
                    <a:cubicBezTo>
                      <a:pt x="19860" y="1340"/>
                      <a:pt x="19908" y="1341"/>
                      <a:pt x="19955" y="1341"/>
                    </a:cubicBezTo>
                    <a:cubicBezTo>
                      <a:pt x="20525" y="1341"/>
                      <a:pt x="21086" y="1280"/>
                      <a:pt x="21646" y="1280"/>
                    </a:cubicBezTo>
                    <a:cubicBezTo>
                      <a:pt x="22015" y="1244"/>
                      <a:pt x="22384" y="1244"/>
                      <a:pt x="22742" y="1232"/>
                    </a:cubicBezTo>
                    <a:cubicBezTo>
                      <a:pt x="23218" y="1185"/>
                      <a:pt x="23694" y="1209"/>
                      <a:pt x="24170" y="1149"/>
                    </a:cubicBezTo>
                    <a:cubicBezTo>
                      <a:pt x="24647" y="1149"/>
                      <a:pt x="25135" y="1090"/>
                      <a:pt x="25623" y="1090"/>
                    </a:cubicBezTo>
                    <a:cubicBezTo>
                      <a:pt x="26004" y="1042"/>
                      <a:pt x="26409" y="1066"/>
                      <a:pt x="26814" y="1018"/>
                    </a:cubicBezTo>
                    <a:cubicBezTo>
                      <a:pt x="29516" y="887"/>
                      <a:pt x="32231" y="685"/>
                      <a:pt x="34946" y="625"/>
                    </a:cubicBezTo>
                    <a:cubicBezTo>
                      <a:pt x="35029" y="624"/>
                      <a:pt x="35112" y="623"/>
                      <a:pt x="35195" y="623"/>
                    </a:cubicBezTo>
                    <a:cubicBezTo>
                      <a:pt x="35481" y="623"/>
                      <a:pt x="35767" y="630"/>
                      <a:pt x="36053" y="630"/>
                    </a:cubicBezTo>
                    <a:cubicBezTo>
                      <a:pt x="36363" y="630"/>
                      <a:pt x="36672" y="622"/>
                      <a:pt x="36981" y="589"/>
                    </a:cubicBezTo>
                    <a:cubicBezTo>
                      <a:pt x="37112" y="554"/>
                      <a:pt x="37291" y="578"/>
                      <a:pt x="37362" y="435"/>
                    </a:cubicBezTo>
                    <a:cubicBezTo>
                      <a:pt x="37443" y="308"/>
                      <a:pt x="37356" y="136"/>
                      <a:pt x="37200" y="136"/>
                    </a:cubicBezTo>
                    <a:cubicBezTo>
                      <a:pt x="37194" y="136"/>
                      <a:pt x="37189" y="137"/>
                      <a:pt x="37184" y="137"/>
                    </a:cubicBezTo>
                    <a:cubicBezTo>
                      <a:pt x="37092" y="148"/>
                      <a:pt x="37001" y="153"/>
                      <a:pt x="36911" y="153"/>
                    </a:cubicBezTo>
                    <a:cubicBezTo>
                      <a:pt x="36625" y="153"/>
                      <a:pt x="36342" y="107"/>
                      <a:pt x="36053" y="89"/>
                    </a:cubicBezTo>
                    <a:cubicBezTo>
                      <a:pt x="35005" y="18"/>
                      <a:pt x="33957" y="0"/>
                      <a:pt x="329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45"/>
              <p:cNvSpPr/>
              <p:nvPr/>
            </p:nvSpPr>
            <p:spPr>
              <a:xfrm>
                <a:off x="8869975" y="3606075"/>
                <a:ext cx="561062" cy="49604"/>
              </a:xfrm>
              <a:custGeom>
                <a:avLst/>
                <a:gdLst/>
                <a:ahLst/>
                <a:cxnLst/>
                <a:rect l="l" t="t" r="r" b="b"/>
                <a:pathLst>
                  <a:path w="15360" h="1358" extrusionOk="0">
                    <a:moveTo>
                      <a:pt x="15181" y="0"/>
                    </a:moveTo>
                    <a:lnTo>
                      <a:pt x="15181" y="0"/>
                    </a:lnTo>
                    <a:cubicBezTo>
                      <a:pt x="14969" y="33"/>
                      <a:pt x="14758" y="40"/>
                      <a:pt x="14546" y="40"/>
                    </a:cubicBezTo>
                    <a:cubicBezTo>
                      <a:pt x="14350" y="40"/>
                      <a:pt x="14154" y="34"/>
                      <a:pt x="13958" y="34"/>
                    </a:cubicBezTo>
                    <a:cubicBezTo>
                      <a:pt x="13902" y="34"/>
                      <a:pt x="13845" y="34"/>
                      <a:pt x="13788" y="36"/>
                    </a:cubicBezTo>
                    <a:cubicBezTo>
                      <a:pt x="12669" y="48"/>
                      <a:pt x="11549" y="95"/>
                      <a:pt x="10430" y="167"/>
                    </a:cubicBezTo>
                    <a:cubicBezTo>
                      <a:pt x="7204" y="381"/>
                      <a:pt x="3989" y="619"/>
                      <a:pt x="786" y="929"/>
                    </a:cubicBezTo>
                    <a:cubicBezTo>
                      <a:pt x="572" y="929"/>
                      <a:pt x="369" y="965"/>
                      <a:pt x="155" y="1012"/>
                    </a:cubicBezTo>
                    <a:cubicBezTo>
                      <a:pt x="0" y="1084"/>
                      <a:pt x="24" y="1322"/>
                      <a:pt x="203" y="1346"/>
                    </a:cubicBezTo>
                    <a:cubicBezTo>
                      <a:pt x="312" y="1354"/>
                      <a:pt x="424" y="1358"/>
                      <a:pt x="535" y="1358"/>
                    </a:cubicBezTo>
                    <a:cubicBezTo>
                      <a:pt x="739" y="1358"/>
                      <a:pt x="943" y="1345"/>
                      <a:pt x="1143" y="1322"/>
                    </a:cubicBezTo>
                    <a:cubicBezTo>
                      <a:pt x="3608" y="1215"/>
                      <a:pt x="6073" y="1012"/>
                      <a:pt x="8537" y="869"/>
                    </a:cubicBezTo>
                    <a:cubicBezTo>
                      <a:pt x="9633" y="798"/>
                      <a:pt x="10728" y="762"/>
                      <a:pt x="11823" y="691"/>
                    </a:cubicBezTo>
                    <a:cubicBezTo>
                      <a:pt x="12681" y="643"/>
                      <a:pt x="13526" y="560"/>
                      <a:pt x="14371" y="464"/>
                    </a:cubicBezTo>
                    <a:cubicBezTo>
                      <a:pt x="14633" y="453"/>
                      <a:pt x="14895" y="417"/>
                      <a:pt x="15157" y="357"/>
                    </a:cubicBezTo>
                    <a:cubicBezTo>
                      <a:pt x="15300" y="298"/>
                      <a:pt x="15359" y="60"/>
                      <a:pt x="15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700" y="555635"/>
            <a:ext cx="3737700" cy="1844700"/>
          </a:xfrm>
        </p:spPr>
        <p:txBody>
          <a:bodyPr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jektvorschlag im Waves-Stil by Slidesgo">
  <a:themeElements>
    <a:clrScheme name="Simple Light">
      <a:dk1>
        <a:srgbClr val="887571"/>
      </a:dk1>
      <a:lt1>
        <a:srgbClr val="FFFFFF"/>
      </a:lt1>
      <a:dk2>
        <a:srgbClr val="5A8796"/>
      </a:dk2>
      <a:lt2>
        <a:srgbClr val="D2E6EC"/>
      </a:lt2>
      <a:accent1>
        <a:srgbClr val="F1E8DE"/>
      </a:accent1>
      <a:accent2>
        <a:srgbClr val="D1A593"/>
      </a:accent2>
      <a:accent3>
        <a:srgbClr val="FFFFFF"/>
      </a:accent3>
      <a:accent4>
        <a:srgbClr val="8DB7C5"/>
      </a:accent4>
      <a:accent5>
        <a:srgbClr val="FFFFFF"/>
      </a:accent5>
      <a:accent6>
        <a:srgbClr val="FFFFFF"/>
      </a:accent6>
      <a:hlink>
        <a:srgbClr val="AC8A6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146</Words>
  <Application>Microsoft Office PowerPoint</Application>
  <PresentationFormat>On-screen Show (16:9)</PresentationFormat>
  <Paragraphs>61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Rounded MT Bold</vt:lpstr>
      <vt:lpstr>Convergence</vt:lpstr>
      <vt:lpstr>PT Sans Caption</vt:lpstr>
      <vt:lpstr>Raleway</vt:lpstr>
      <vt:lpstr>Roboto Condensed Light</vt:lpstr>
      <vt:lpstr>Segoe UI Black</vt:lpstr>
      <vt:lpstr>Projektvorschlag im Waves-Stil by Slidesgo</vt:lpstr>
      <vt:lpstr>TEAM MEMBERS</vt:lpstr>
      <vt:lpstr>Smart Home</vt:lpstr>
      <vt:lpstr>03</vt:lpstr>
      <vt:lpstr>PowerPoint Presentation</vt:lpstr>
      <vt:lpstr>Fuctionalities</vt:lpstr>
      <vt:lpstr>PowerPoint Presentation</vt:lpstr>
      <vt:lpstr>FAN</vt:lpstr>
      <vt:lpstr>PowerPoint Presentation</vt:lpstr>
      <vt:lpstr>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MEMBERS</dc:title>
  <dc:creator>SIGMA</dc:creator>
  <cp:lastModifiedBy>SIGMA</cp:lastModifiedBy>
  <cp:revision>5</cp:revision>
  <dcterms:modified xsi:type="dcterms:W3CDTF">2022-09-11T10:05:53Z</dcterms:modified>
</cp:coreProperties>
</file>