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3" r:id="rId7"/>
    <p:sldId id="286" r:id="rId8"/>
    <p:sldId id="263" r:id="rId9"/>
    <p:sldId id="264" r:id="rId10"/>
    <p:sldId id="277" r:id="rId11"/>
    <p:sldId id="265" r:id="rId12"/>
    <p:sldId id="270" r:id="rId13"/>
    <p:sldId id="267" r:id="rId14"/>
    <p:sldId id="276" r:id="rId15"/>
    <p:sldId id="280" r:id="rId16"/>
    <p:sldId id="282" r:id="rId17"/>
    <p:sldId id="283" r:id="rId18"/>
    <p:sldId id="281" r:id="rId19"/>
    <p:sldId id="278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85" r:id="rId29"/>
    <p:sldId id="284" r:id="rId30"/>
    <p:sldId id="26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2DAB8D-EAB4-444F-8CEF-57CA82C89871}">
          <p14:sldIdLst>
            <p14:sldId id="256"/>
            <p14:sldId id="257"/>
            <p14:sldId id="258"/>
            <p14:sldId id="260"/>
            <p14:sldId id="259"/>
            <p14:sldId id="273"/>
            <p14:sldId id="286"/>
            <p14:sldId id="263"/>
            <p14:sldId id="264"/>
            <p14:sldId id="277"/>
            <p14:sldId id="265"/>
            <p14:sldId id="270"/>
            <p14:sldId id="267"/>
            <p14:sldId id="276"/>
            <p14:sldId id="280"/>
            <p14:sldId id="282"/>
            <p14:sldId id="283"/>
            <p14:sldId id="281"/>
            <p14:sldId id="278"/>
            <p14:sldId id="287"/>
            <p14:sldId id="288"/>
            <p14:sldId id="289"/>
            <p14:sldId id="290"/>
            <p14:sldId id="291"/>
            <p14:sldId id="292"/>
            <p14:sldId id="294"/>
            <p14:sldId id="293"/>
            <p14:sldId id="285"/>
            <p14:sldId id="284"/>
            <p14:sldId id="269"/>
            <p14:sldId id="272"/>
          </p14:sldIdLst>
        </p14:section>
        <p14:section name="Untitled Section" id="{78CF7F2B-DFDC-4321-BC5C-9D3A55C28C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CF7B9-77B3-4EC1-BC3C-45C7FA36EC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46F14-CEEC-4539-B974-7F0361BC2EC0}">
      <dgm:prSet phldrT="[Text]"/>
      <dgm:spPr/>
      <dgm:t>
        <a:bodyPr/>
        <a:lstStyle/>
        <a:p>
          <a:r>
            <a:rPr lang="en-US" dirty="0" smtClean="0"/>
            <a:t>Mohamed araby</a:t>
          </a:r>
          <a:endParaRPr lang="en-US" dirty="0"/>
        </a:p>
      </dgm:t>
    </dgm:pt>
    <dgm:pt modelId="{1BDF0EB9-5C8B-4753-A7C8-407D62FE73A0}" type="parTrans" cxnId="{814E8F48-621B-4149-9A5B-65C309E8CABA}">
      <dgm:prSet/>
      <dgm:spPr/>
      <dgm:t>
        <a:bodyPr/>
        <a:lstStyle/>
        <a:p>
          <a:endParaRPr lang="en-US"/>
        </a:p>
      </dgm:t>
    </dgm:pt>
    <dgm:pt modelId="{736C52B5-3ED7-407C-AC20-0CB7486A33C8}" type="sibTrans" cxnId="{814E8F48-621B-4149-9A5B-65C309E8CABA}">
      <dgm:prSet/>
      <dgm:spPr/>
      <dgm:t>
        <a:bodyPr/>
        <a:lstStyle/>
        <a:p>
          <a:endParaRPr lang="en-US"/>
        </a:p>
      </dgm:t>
    </dgm:pt>
    <dgm:pt modelId="{430E12EF-BF3D-4754-87DF-00334D9889B0}">
      <dgm:prSet phldrT="[Text]"/>
      <dgm:spPr/>
      <dgm:t>
        <a:bodyPr/>
        <a:lstStyle/>
        <a:p>
          <a:r>
            <a:rPr lang="en-US" dirty="0" smtClean="0"/>
            <a:t>Mohamed sabry</a:t>
          </a:r>
          <a:endParaRPr lang="en-US" dirty="0"/>
        </a:p>
      </dgm:t>
    </dgm:pt>
    <dgm:pt modelId="{AF9C8DE8-A12F-452B-B878-FB5A96B1BC7B}" type="parTrans" cxnId="{8AFA519D-6F17-4D2C-8D83-E696DC2B8C51}">
      <dgm:prSet/>
      <dgm:spPr/>
      <dgm:t>
        <a:bodyPr/>
        <a:lstStyle/>
        <a:p>
          <a:endParaRPr lang="en-US"/>
        </a:p>
      </dgm:t>
    </dgm:pt>
    <dgm:pt modelId="{E02D8456-65EE-4612-8B98-078425706912}" type="sibTrans" cxnId="{8AFA519D-6F17-4D2C-8D83-E696DC2B8C51}">
      <dgm:prSet/>
      <dgm:spPr/>
      <dgm:t>
        <a:bodyPr/>
        <a:lstStyle/>
        <a:p>
          <a:endParaRPr lang="en-US"/>
        </a:p>
      </dgm:t>
    </dgm:pt>
    <dgm:pt modelId="{4C1B50E7-CABE-44F4-804A-6B969F45390C}">
      <dgm:prSet phldrT="[Text]"/>
      <dgm:spPr/>
      <dgm:t>
        <a:bodyPr/>
        <a:lstStyle/>
        <a:p>
          <a:r>
            <a:rPr lang="en-US" dirty="0" smtClean="0"/>
            <a:t>Mohamed Saeed</a:t>
          </a:r>
          <a:endParaRPr lang="en-US" dirty="0"/>
        </a:p>
      </dgm:t>
    </dgm:pt>
    <dgm:pt modelId="{B6893463-3D06-4243-BD64-3F2831ABB39E}" type="parTrans" cxnId="{DA53AF78-8802-40D8-92B6-D890A145EFC4}">
      <dgm:prSet/>
      <dgm:spPr/>
      <dgm:t>
        <a:bodyPr/>
        <a:lstStyle/>
        <a:p>
          <a:endParaRPr lang="en-US"/>
        </a:p>
      </dgm:t>
    </dgm:pt>
    <dgm:pt modelId="{3F0EFAD6-F509-4143-B59E-F3E6BF7FEA7B}" type="sibTrans" cxnId="{DA53AF78-8802-40D8-92B6-D890A145EFC4}">
      <dgm:prSet/>
      <dgm:spPr/>
      <dgm:t>
        <a:bodyPr/>
        <a:lstStyle/>
        <a:p>
          <a:endParaRPr lang="en-US"/>
        </a:p>
      </dgm:t>
    </dgm:pt>
    <dgm:pt modelId="{173F9C98-A2D8-4F49-8C91-2A73C12A74B3}">
      <dgm:prSet/>
      <dgm:spPr/>
      <dgm:t>
        <a:bodyPr/>
        <a:lstStyle/>
        <a:p>
          <a:endParaRPr lang="en-US" dirty="0"/>
        </a:p>
      </dgm:t>
    </dgm:pt>
    <dgm:pt modelId="{F091088C-84E7-4E76-897A-64364E41CE76}" type="parTrans" cxnId="{28111858-7789-4B93-819B-B0EFAFE18018}">
      <dgm:prSet/>
      <dgm:spPr/>
      <dgm:t>
        <a:bodyPr/>
        <a:lstStyle/>
        <a:p>
          <a:endParaRPr lang="en-US"/>
        </a:p>
      </dgm:t>
    </dgm:pt>
    <dgm:pt modelId="{27801150-2E3B-4B87-BEBD-401BE3016DF0}" type="sibTrans" cxnId="{28111858-7789-4B93-819B-B0EFAFE18018}">
      <dgm:prSet/>
      <dgm:spPr/>
      <dgm:t>
        <a:bodyPr/>
        <a:lstStyle/>
        <a:p>
          <a:endParaRPr lang="en-US"/>
        </a:p>
      </dgm:t>
    </dgm:pt>
    <dgm:pt modelId="{8F359B37-3CA3-46F6-B44A-B78075B543F7}" type="pres">
      <dgm:prSet presAssocID="{60BCF7B9-77B3-4EC1-BC3C-45C7FA36EC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10DCE8-614C-403C-BCF1-A19CAAE2C51E}" type="pres">
      <dgm:prSet presAssocID="{38646F14-CEEC-4539-B974-7F0361BC2EC0}" presName="parentLin" presStyleCnt="0"/>
      <dgm:spPr/>
    </dgm:pt>
    <dgm:pt modelId="{FB74572B-7FB9-4FA8-AEEA-7BD9D9172E6F}" type="pres">
      <dgm:prSet presAssocID="{38646F14-CEEC-4539-B974-7F0361BC2E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69985E4-B356-4798-9DCB-2B6417469109}" type="pres">
      <dgm:prSet presAssocID="{38646F14-CEEC-4539-B974-7F0361BC2E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B3E56-D49C-41AD-B750-7CA82252A1D7}" type="pres">
      <dgm:prSet presAssocID="{38646F14-CEEC-4539-B974-7F0361BC2EC0}" presName="negativeSpace" presStyleCnt="0"/>
      <dgm:spPr/>
    </dgm:pt>
    <dgm:pt modelId="{2A73FF5D-351A-43E3-AFE2-1B7455F9B1FF}" type="pres">
      <dgm:prSet presAssocID="{38646F14-CEEC-4539-B974-7F0361BC2EC0}" presName="childText" presStyleLbl="conFgAcc1" presStyleIdx="0" presStyleCnt="3">
        <dgm:presLayoutVars>
          <dgm:bulletEnabled val="1"/>
        </dgm:presLayoutVars>
      </dgm:prSet>
      <dgm:spPr/>
    </dgm:pt>
    <dgm:pt modelId="{FE5A63A8-181B-4A74-9BAD-D0412FBE91F6}" type="pres">
      <dgm:prSet presAssocID="{736C52B5-3ED7-407C-AC20-0CB7486A33C8}" presName="spaceBetweenRectangles" presStyleCnt="0"/>
      <dgm:spPr/>
    </dgm:pt>
    <dgm:pt modelId="{60398059-335C-46FD-A09A-820EA99AFEC2}" type="pres">
      <dgm:prSet presAssocID="{430E12EF-BF3D-4754-87DF-00334D9889B0}" presName="parentLin" presStyleCnt="0"/>
      <dgm:spPr/>
    </dgm:pt>
    <dgm:pt modelId="{14F41E40-4330-483D-AE76-6E4FD2858E3A}" type="pres">
      <dgm:prSet presAssocID="{430E12EF-BF3D-4754-87DF-00334D9889B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BAA6EB-A8B0-4C8E-90E1-E374563AE891}" type="pres">
      <dgm:prSet presAssocID="{430E12EF-BF3D-4754-87DF-00334D9889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014FF-BC0B-4D19-AD0C-BB94A86A961F}" type="pres">
      <dgm:prSet presAssocID="{430E12EF-BF3D-4754-87DF-00334D9889B0}" presName="negativeSpace" presStyleCnt="0"/>
      <dgm:spPr/>
    </dgm:pt>
    <dgm:pt modelId="{2130D1FC-BF32-4096-8D7B-EDFD2C96DF4F}" type="pres">
      <dgm:prSet presAssocID="{430E12EF-BF3D-4754-87DF-00334D9889B0}" presName="childText" presStyleLbl="conFgAcc1" presStyleIdx="1" presStyleCnt="3">
        <dgm:presLayoutVars>
          <dgm:bulletEnabled val="1"/>
        </dgm:presLayoutVars>
      </dgm:prSet>
      <dgm:spPr/>
    </dgm:pt>
    <dgm:pt modelId="{416B8AF9-A1CE-481F-98D8-FAE0596AE0D2}" type="pres">
      <dgm:prSet presAssocID="{E02D8456-65EE-4612-8B98-078425706912}" presName="spaceBetweenRectangles" presStyleCnt="0"/>
      <dgm:spPr/>
    </dgm:pt>
    <dgm:pt modelId="{BA7E32AB-A5C2-4070-BF59-EA50E23CBDBD}" type="pres">
      <dgm:prSet presAssocID="{4C1B50E7-CABE-44F4-804A-6B969F45390C}" presName="parentLin" presStyleCnt="0"/>
      <dgm:spPr/>
    </dgm:pt>
    <dgm:pt modelId="{7C5A8798-F7FE-4C1A-8815-29825A4151D8}" type="pres">
      <dgm:prSet presAssocID="{4C1B50E7-CABE-44F4-804A-6B969F4539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6E11A8C-1CC8-4167-9F47-3562900DD966}" type="pres">
      <dgm:prSet presAssocID="{4C1B50E7-CABE-44F4-804A-6B969F4539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A8E9-6041-4F2F-A8B1-D1C660E65373}" type="pres">
      <dgm:prSet presAssocID="{4C1B50E7-CABE-44F4-804A-6B969F45390C}" presName="negativeSpace" presStyleCnt="0"/>
      <dgm:spPr/>
    </dgm:pt>
    <dgm:pt modelId="{CA79B995-F6FB-4368-96DD-DB7098D0E786}" type="pres">
      <dgm:prSet presAssocID="{4C1B50E7-CABE-44F4-804A-6B969F45390C}" presName="childText" presStyleLbl="conFgAcc1" presStyleIdx="2" presStyleCnt="3" custLinFactNeighborX="3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9780CA-C4A0-4824-9261-04779D562009}" type="presOf" srcId="{38646F14-CEEC-4539-B974-7F0361BC2EC0}" destId="{FB74572B-7FB9-4FA8-AEEA-7BD9D9172E6F}" srcOrd="0" destOrd="0" presId="urn:microsoft.com/office/officeart/2005/8/layout/list1"/>
    <dgm:cxn modelId="{8AFA519D-6F17-4D2C-8D83-E696DC2B8C51}" srcId="{60BCF7B9-77B3-4EC1-BC3C-45C7FA36ECE7}" destId="{430E12EF-BF3D-4754-87DF-00334D9889B0}" srcOrd="1" destOrd="0" parTransId="{AF9C8DE8-A12F-452B-B878-FB5A96B1BC7B}" sibTransId="{E02D8456-65EE-4612-8B98-078425706912}"/>
    <dgm:cxn modelId="{BB793550-DE3B-4EF3-B270-6D605852E433}" type="presOf" srcId="{4C1B50E7-CABE-44F4-804A-6B969F45390C}" destId="{7C5A8798-F7FE-4C1A-8815-29825A4151D8}" srcOrd="0" destOrd="0" presId="urn:microsoft.com/office/officeart/2005/8/layout/list1"/>
    <dgm:cxn modelId="{28111858-7789-4B93-819B-B0EFAFE18018}" srcId="{4C1B50E7-CABE-44F4-804A-6B969F45390C}" destId="{173F9C98-A2D8-4F49-8C91-2A73C12A74B3}" srcOrd="0" destOrd="0" parTransId="{F091088C-84E7-4E76-897A-64364E41CE76}" sibTransId="{27801150-2E3B-4B87-BEBD-401BE3016DF0}"/>
    <dgm:cxn modelId="{11F062D9-8C48-4F2C-896F-BE9D517DC251}" type="presOf" srcId="{430E12EF-BF3D-4754-87DF-00334D9889B0}" destId="{9ABAA6EB-A8B0-4C8E-90E1-E374563AE891}" srcOrd="1" destOrd="0" presId="urn:microsoft.com/office/officeart/2005/8/layout/list1"/>
    <dgm:cxn modelId="{EE524C23-02A5-4CFC-A217-41286C294AC0}" type="presOf" srcId="{430E12EF-BF3D-4754-87DF-00334D9889B0}" destId="{14F41E40-4330-483D-AE76-6E4FD2858E3A}" srcOrd="0" destOrd="0" presId="urn:microsoft.com/office/officeart/2005/8/layout/list1"/>
    <dgm:cxn modelId="{38EA06AD-05CE-4DA1-8A79-CFAC2D52D030}" type="presOf" srcId="{4C1B50E7-CABE-44F4-804A-6B969F45390C}" destId="{D6E11A8C-1CC8-4167-9F47-3562900DD966}" srcOrd="1" destOrd="0" presId="urn:microsoft.com/office/officeart/2005/8/layout/list1"/>
    <dgm:cxn modelId="{A9C46DA5-BE7D-405D-A59D-6A6EEEE6C845}" type="presOf" srcId="{38646F14-CEEC-4539-B974-7F0361BC2EC0}" destId="{369985E4-B356-4798-9DCB-2B6417469109}" srcOrd="1" destOrd="0" presId="urn:microsoft.com/office/officeart/2005/8/layout/list1"/>
    <dgm:cxn modelId="{24B67F77-3096-4A68-991E-114E435D742B}" type="presOf" srcId="{173F9C98-A2D8-4F49-8C91-2A73C12A74B3}" destId="{CA79B995-F6FB-4368-96DD-DB7098D0E786}" srcOrd="0" destOrd="0" presId="urn:microsoft.com/office/officeart/2005/8/layout/list1"/>
    <dgm:cxn modelId="{DA53AF78-8802-40D8-92B6-D890A145EFC4}" srcId="{60BCF7B9-77B3-4EC1-BC3C-45C7FA36ECE7}" destId="{4C1B50E7-CABE-44F4-804A-6B969F45390C}" srcOrd="2" destOrd="0" parTransId="{B6893463-3D06-4243-BD64-3F2831ABB39E}" sibTransId="{3F0EFAD6-F509-4143-B59E-F3E6BF7FEA7B}"/>
    <dgm:cxn modelId="{9806F326-89CD-4D99-92A1-1079D765FD19}" type="presOf" srcId="{60BCF7B9-77B3-4EC1-BC3C-45C7FA36ECE7}" destId="{8F359B37-3CA3-46F6-B44A-B78075B543F7}" srcOrd="0" destOrd="0" presId="urn:microsoft.com/office/officeart/2005/8/layout/list1"/>
    <dgm:cxn modelId="{814E8F48-621B-4149-9A5B-65C309E8CABA}" srcId="{60BCF7B9-77B3-4EC1-BC3C-45C7FA36ECE7}" destId="{38646F14-CEEC-4539-B974-7F0361BC2EC0}" srcOrd="0" destOrd="0" parTransId="{1BDF0EB9-5C8B-4753-A7C8-407D62FE73A0}" sibTransId="{736C52B5-3ED7-407C-AC20-0CB7486A33C8}"/>
    <dgm:cxn modelId="{8EA84011-4775-4105-BC9A-7EEC35A3BCA8}" type="presParOf" srcId="{8F359B37-3CA3-46F6-B44A-B78075B543F7}" destId="{5210DCE8-614C-403C-BCF1-A19CAAE2C51E}" srcOrd="0" destOrd="0" presId="urn:microsoft.com/office/officeart/2005/8/layout/list1"/>
    <dgm:cxn modelId="{46C5C7CD-A65A-4624-A7C3-0155EC6E163E}" type="presParOf" srcId="{5210DCE8-614C-403C-BCF1-A19CAAE2C51E}" destId="{FB74572B-7FB9-4FA8-AEEA-7BD9D9172E6F}" srcOrd="0" destOrd="0" presId="urn:microsoft.com/office/officeart/2005/8/layout/list1"/>
    <dgm:cxn modelId="{164F6273-4E3D-4577-A15D-645FCC2FDEE9}" type="presParOf" srcId="{5210DCE8-614C-403C-BCF1-A19CAAE2C51E}" destId="{369985E4-B356-4798-9DCB-2B6417469109}" srcOrd="1" destOrd="0" presId="urn:microsoft.com/office/officeart/2005/8/layout/list1"/>
    <dgm:cxn modelId="{5E7D523A-8CE2-4825-90CC-E434689A7DFE}" type="presParOf" srcId="{8F359B37-3CA3-46F6-B44A-B78075B543F7}" destId="{827B3E56-D49C-41AD-B750-7CA82252A1D7}" srcOrd="1" destOrd="0" presId="urn:microsoft.com/office/officeart/2005/8/layout/list1"/>
    <dgm:cxn modelId="{9E86FD34-9A0F-4BE2-AF70-00E3686B9F57}" type="presParOf" srcId="{8F359B37-3CA3-46F6-B44A-B78075B543F7}" destId="{2A73FF5D-351A-43E3-AFE2-1B7455F9B1FF}" srcOrd="2" destOrd="0" presId="urn:microsoft.com/office/officeart/2005/8/layout/list1"/>
    <dgm:cxn modelId="{93B5B056-ED9D-472F-80CE-185FE0C94468}" type="presParOf" srcId="{8F359B37-3CA3-46F6-B44A-B78075B543F7}" destId="{FE5A63A8-181B-4A74-9BAD-D0412FBE91F6}" srcOrd="3" destOrd="0" presId="urn:microsoft.com/office/officeart/2005/8/layout/list1"/>
    <dgm:cxn modelId="{6D285C3F-5717-4D97-98A4-20F396F70CDE}" type="presParOf" srcId="{8F359B37-3CA3-46F6-B44A-B78075B543F7}" destId="{60398059-335C-46FD-A09A-820EA99AFEC2}" srcOrd="4" destOrd="0" presId="urn:microsoft.com/office/officeart/2005/8/layout/list1"/>
    <dgm:cxn modelId="{373890C0-F47E-4973-9F13-6FDA6BF941F4}" type="presParOf" srcId="{60398059-335C-46FD-A09A-820EA99AFEC2}" destId="{14F41E40-4330-483D-AE76-6E4FD2858E3A}" srcOrd="0" destOrd="0" presId="urn:microsoft.com/office/officeart/2005/8/layout/list1"/>
    <dgm:cxn modelId="{D7D9058A-BBB8-4EDB-B0D0-144D8F731549}" type="presParOf" srcId="{60398059-335C-46FD-A09A-820EA99AFEC2}" destId="{9ABAA6EB-A8B0-4C8E-90E1-E374563AE891}" srcOrd="1" destOrd="0" presId="urn:microsoft.com/office/officeart/2005/8/layout/list1"/>
    <dgm:cxn modelId="{1F522F7A-C026-45D5-A81C-4CFB536279E3}" type="presParOf" srcId="{8F359B37-3CA3-46F6-B44A-B78075B543F7}" destId="{39E014FF-BC0B-4D19-AD0C-BB94A86A961F}" srcOrd="5" destOrd="0" presId="urn:microsoft.com/office/officeart/2005/8/layout/list1"/>
    <dgm:cxn modelId="{730584AB-F59D-42E3-A64F-48CB8C8E72DB}" type="presParOf" srcId="{8F359B37-3CA3-46F6-B44A-B78075B543F7}" destId="{2130D1FC-BF32-4096-8D7B-EDFD2C96DF4F}" srcOrd="6" destOrd="0" presId="urn:microsoft.com/office/officeart/2005/8/layout/list1"/>
    <dgm:cxn modelId="{319DC486-A228-40FD-AAF5-270798242559}" type="presParOf" srcId="{8F359B37-3CA3-46F6-B44A-B78075B543F7}" destId="{416B8AF9-A1CE-481F-98D8-FAE0596AE0D2}" srcOrd="7" destOrd="0" presId="urn:microsoft.com/office/officeart/2005/8/layout/list1"/>
    <dgm:cxn modelId="{F47586B5-079F-47AF-BEEB-C140937CCCD4}" type="presParOf" srcId="{8F359B37-3CA3-46F6-B44A-B78075B543F7}" destId="{BA7E32AB-A5C2-4070-BF59-EA50E23CBDBD}" srcOrd="8" destOrd="0" presId="urn:microsoft.com/office/officeart/2005/8/layout/list1"/>
    <dgm:cxn modelId="{839D3A9A-49C8-4BF3-B8B4-1411CAB69F0A}" type="presParOf" srcId="{BA7E32AB-A5C2-4070-BF59-EA50E23CBDBD}" destId="{7C5A8798-F7FE-4C1A-8815-29825A4151D8}" srcOrd="0" destOrd="0" presId="urn:microsoft.com/office/officeart/2005/8/layout/list1"/>
    <dgm:cxn modelId="{4B9652D3-EB6F-4821-95A4-E26ED52AF7DA}" type="presParOf" srcId="{BA7E32AB-A5C2-4070-BF59-EA50E23CBDBD}" destId="{D6E11A8C-1CC8-4167-9F47-3562900DD966}" srcOrd="1" destOrd="0" presId="urn:microsoft.com/office/officeart/2005/8/layout/list1"/>
    <dgm:cxn modelId="{9699C8B2-2639-4BAC-8551-FE7D67C8DD41}" type="presParOf" srcId="{8F359B37-3CA3-46F6-B44A-B78075B543F7}" destId="{6BEFA8E9-6041-4F2F-A8B1-D1C660E65373}" srcOrd="9" destOrd="0" presId="urn:microsoft.com/office/officeart/2005/8/layout/list1"/>
    <dgm:cxn modelId="{6B32A1FF-9C9C-40CC-BB31-CAFC56C6E7E1}" type="presParOf" srcId="{8F359B37-3CA3-46F6-B44A-B78075B543F7}" destId="{CA79B995-F6FB-4368-96DD-DB7098D0E7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CF7B9-77B3-4EC1-BC3C-45C7FA36EC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46F14-CEEC-4539-B974-7F0361BC2EC0}">
      <dgm:prSet phldrT="[Text]"/>
      <dgm:spPr/>
      <dgm:t>
        <a:bodyPr/>
        <a:lstStyle/>
        <a:p>
          <a:r>
            <a:rPr lang="en-US" dirty="0" smtClean="0"/>
            <a:t>Mohamed Reda</a:t>
          </a:r>
          <a:endParaRPr lang="en-US" dirty="0"/>
        </a:p>
      </dgm:t>
    </dgm:pt>
    <dgm:pt modelId="{1BDF0EB9-5C8B-4753-A7C8-407D62FE73A0}" type="parTrans" cxnId="{814E8F48-621B-4149-9A5B-65C309E8CABA}">
      <dgm:prSet/>
      <dgm:spPr/>
      <dgm:t>
        <a:bodyPr/>
        <a:lstStyle/>
        <a:p>
          <a:endParaRPr lang="en-US"/>
        </a:p>
      </dgm:t>
    </dgm:pt>
    <dgm:pt modelId="{736C52B5-3ED7-407C-AC20-0CB7486A33C8}" type="sibTrans" cxnId="{814E8F48-621B-4149-9A5B-65C309E8CABA}">
      <dgm:prSet/>
      <dgm:spPr/>
      <dgm:t>
        <a:bodyPr/>
        <a:lstStyle/>
        <a:p>
          <a:endParaRPr lang="en-US"/>
        </a:p>
      </dgm:t>
    </dgm:pt>
    <dgm:pt modelId="{430E12EF-BF3D-4754-87DF-00334D9889B0}">
      <dgm:prSet phldrT="[Text]"/>
      <dgm:spPr/>
      <dgm:t>
        <a:bodyPr/>
        <a:lstStyle/>
        <a:p>
          <a:r>
            <a:rPr lang="en-US" dirty="0" smtClean="0"/>
            <a:t>Mohamed Abd elsamad </a:t>
          </a:r>
          <a:endParaRPr lang="en-US" dirty="0"/>
        </a:p>
      </dgm:t>
    </dgm:pt>
    <dgm:pt modelId="{AF9C8DE8-A12F-452B-B878-FB5A96B1BC7B}" type="parTrans" cxnId="{8AFA519D-6F17-4D2C-8D83-E696DC2B8C51}">
      <dgm:prSet/>
      <dgm:spPr/>
      <dgm:t>
        <a:bodyPr/>
        <a:lstStyle/>
        <a:p>
          <a:endParaRPr lang="en-US"/>
        </a:p>
      </dgm:t>
    </dgm:pt>
    <dgm:pt modelId="{E02D8456-65EE-4612-8B98-078425706912}" type="sibTrans" cxnId="{8AFA519D-6F17-4D2C-8D83-E696DC2B8C51}">
      <dgm:prSet/>
      <dgm:spPr/>
      <dgm:t>
        <a:bodyPr/>
        <a:lstStyle/>
        <a:p>
          <a:endParaRPr lang="en-US"/>
        </a:p>
      </dgm:t>
    </dgm:pt>
    <dgm:pt modelId="{4C1B50E7-CABE-44F4-804A-6B969F45390C}">
      <dgm:prSet phldrT="[Text]"/>
      <dgm:spPr/>
      <dgm:t>
        <a:bodyPr/>
        <a:lstStyle/>
        <a:p>
          <a:r>
            <a:rPr lang="en-US" dirty="0" smtClean="0"/>
            <a:t>Mohamed </a:t>
          </a:r>
          <a:r>
            <a:rPr lang="en-US" dirty="0" err="1" smtClean="0"/>
            <a:t>Abd</a:t>
          </a:r>
          <a:r>
            <a:rPr lang="en-US" dirty="0" smtClean="0"/>
            <a:t> </a:t>
          </a:r>
          <a:r>
            <a:rPr lang="en-US" dirty="0" err="1" smtClean="0"/>
            <a:t>elgaffar</a:t>
          </a:r>
          <a:endParaRPr lang="en-US" dirty="0"/>
        </a:p>
      </dgm:t>
    </dgm:pt>
    <dgm:pt modelId="{B6893463-3D06-4243-BD64-3F2831ABB39E}" type="parTrans" cxnId="{DA53AF78-8802-40D8-92B6-D890A145EFC4}">
      <dgm:prSet/>
      <dgm:spPr/>
      <dgm:t>
        <a:bodyPr/>
        <a:lstStyle/>
        <a:p>
          <a:endParaRPr lang="en-US"/>
        </a:p>
      </dgm:t>
    </dgm:pt>
    <dgm:pt modelId="{3F0EFAD6-F509-4143-B59E-F3E6BF7FEA7B}" type="sibTrans" cxnId="{DA53AF78-8802-40D8-92B6-D890A145EFC4}">
      <dgm:prSet/>
      <dgm:spPr/>
      <dgm:t>
        <a:bodyPr/>
        <a:lstStyle/>
        <a:p>
          <a:endParaRPr lang="en-US"/>
        </a:p>
      </dgm:t>
    </dgm:pt>
    <dgm:pt modelId="{173F9C98-A2D8-4F49-8C91-2A73C12A74B3}">
      <dgm:prSet/>
      <dgm:spPr/>
      <dgm:t>
        <a:bodyPr/>
        <a:lstStyle/>
        <a:p>
          <a:endParaRPr lang="en-US" dirty="0"/>
        </a:p>
      </dgm:t>
    </dgm:pt>
    <dgm:pt modelId="{F091088C-84E7-4E76-897A-64364E41CE76}" type="parTrans" cxnId="{28111858-7789-4B93-819B-B0EFAFE18018}">
      <dgm:prSet/>
      <dgm:spPr/>
      <dgm:t>
        <a:bodyPr/>
        <a:lstStyle/>
        <a:p>
          <a:endParaRPr lang="en-US"/>
        </a:p>
      </dgm:t>
    </dgm:pt>
    <dgm:pt modelId="{27801150-2E3B-4B87-BEBD-401BE3016DF0}" type="sibTrans" cxnId="{28111858-7789-4B93-819B-B0EFAFE18018}">
      <dgm:prSet/>
      <dgm:spPr/>
      <dgm:t>
        <a:bodyPr/>
        <a:lstStyle/>
        <a:p>
          <a:endParaRPr lang="en-US"/>
        </a:p>
      </dgm:t>
    </dgm:pt>
    <dgm:pt modelId="{8F359B37-3CA3-46F6-B44A-B78075B543F7}" type="pres">
      <dgm:prSet presAssocID="{60BCF7B9-77B3-4EC1-BC3C-45C7FA36EC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10DCE8-614C-403C-BCF1-A19CAAE2C51E}" type="pres">
      <dgm:prSet presAssocID="{38646F14-CEEC-4539-B974-7F0361BC2EC0}" presName="parentLin" presStyleCnt="0"/>
      <dgm:spPr/>
    </dgm:pt>
    <dgm:pt modelId="{FB74572B-7FB9-4FA8-AEEA-7BD9D9172E6F}" type="pres">
      <dgm:prSet presAssocID="{38646F14-CEEC-4539-B974-7F0361BC2E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69985E4-B356-4798-9DCB-2B6417469109}" type="pres">
      <dgm:prSet presAssocID="{38646F14-CEEC-4539-B974-7F0361BC2E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B3E56-D49C-41AD-B750-7CA82252A1D7}" type="pres">
      <dgm:prSet presAssocID="{38646F14-CEEC-4539-B974-7F0361BC2EC0}" presName="negativeSpace" presStyleCnt="0"/>
      <dgm:spPr/>
    </dgm:pt>
    <dgm:pt modelId="{2A73FF5D-351A-43E3-AFE2-1B7455F9B1FF}" type="pres">
      <dgm:prSet presAssocID="{38646F14-CEEC-4539-B974-7F0361BC2EC0}" presName="childText" presStyleLbl="conFgAcc1" presStyleIdx="0" presStyleCnt="3">
        <dgm:presLayoutVars>
          <dgm:bulletEnabled val="1"/>
        </dgm:presLayoutVars>
      </dgm:prSet>
      <dgm:spPr/>
    </dgm:pt>
    <dgm:pt modelId="{FE5A63A8-181B-4A74-9BAD-D0412FBE91F6}" type="pres">
      <dgm:prSet presAssocID="{736C52B5-3ED7-407C-AC20-0CB7486A33C8}" presName="spaceBetweenRectangles" presStyleCnt="0"/>
      <dgm:spPr/>
    </dgm:pt>
    <dgm:pt modelId="{60398059-335C-46FD-A09A-820EA99AFEC2}" type="pres">
      <dgm:prSet presAssocID="{430E12EF-BF3D-4754-87DF-00334D9889B0}" presName="parentLin" presStyleCnt="0"/>
      <dgm:spPr/>
    </dgm:pt>
    <dgm:pt modelId="{14F41E40-4330-483D-AE76-6E4FD2858E3A}" type="pres">
      <dgm:prSet presAssocID="{430E12EF-BF3D-4754-87DF-00334D9889B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BAA6EB-A8B0-4C8E-90E1-E374563AE891}" type="pres">
      <dgm:prSet presAssocID="{430E12EF-BF3D-4754-87DF-00334D9889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014FF-BC0B-4D19-AD0C-BB94A86A961F}" type="pres">
      <dgm:prSet presAssocID="{430E12EF-BF3D-4754-87DF-00334D9889B0}" presName="negativeSpace" presStyleCnt="0"/>
      <dgm:spPr/>
    </dgm:pt>
    <dgm:pt modelId="{2130D1FC-BF32-4096-8D7B-EDFD2C96DF4F}" type="pres">
      <dgm:prSet presAssocID="{430E12EF-BF3D-4754-87DF-00334D9889B0}" presName="childText" presStyleLbl="conFgAcc1" presStyleIdx="1" presStyleCnt="3">
        <dgm:presLayoutVars>
          <dgm:bulletEnabled val="1"/>
        </dgm:presLayoutVars>
      </dgm:prSet>
      <dgm:spPr/>
    </dgm:pt>
    <dgm:pt modelId="{416B8AF9-A1CE-481F-98D8-FAE0596AE0D2}" type="pres">
      <dgm:prSet presAssocID="{E02D8456-65EE-4612-8B98-078425706912}" presName="spaceBetweenRectangles" presStyleCnt="0"/>
      <dgm:spPr/>
    </dgm:pt>
    <dgm:pt modelId="{BA7E32AB-A5C2-4070-BF59-EA50E23CBDBD}" type="pres">
      <dgm:prSet presAssocID="{4C1B50E7-CABE-44F4-804A-6B969F45390C}" presName="parentLin" presStyleCnt="0"/>
      <dgm:spPr/>
    </dgm:pt>
    <dgm:pt modelId="{7C5A8798-F7FE-4C1A-8815-29825A4151D8}" type="pres">
      <dgm:prSet presAssocID="{4C1B50E7-CABE-44F4-804A-6B969F4539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6E11A8C-1CC8-4167-9F47-3562900DD966}" type="pres">
      <dgm:prSet presAssocID="{4C1B50E7-CABE-44F4-804A-6B969F4539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A8E9-6041-4F2F-A8B1-D1C660E65373}" type="pres">
      <dgm:prSet presAssocID="{4C1B50E7-CABE-44F4-804A-6B969F45390C}" presName="negativeSpace" presStyleCnt="0"/>
      <dgm:spPr/>
    </dgm:pt>
    <dgm:pt modelId="{CA79B995-F6FB-4368-96DD-DB7098D0E786}" type="pres">
      <dgm:prSet presAssocID="{4C1B50E7-CABE-44F4-804A-6B969F45390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D595AC-2450-4952-A3E1-8D22E31617B5}" type="presOf" srcId="{430E12EF-BF3D-4754-87DF-00334D9889B0}" destId="{9ABAA6EB-A8B0-4C8E-90E1-E374563AE891}" srcOrd="1" destOrd="0" presId="urn:microsoft.com/office/officeart/2005/8/layout/list1"/>
    <dgm:cxn modelId="{28111858-7789-4B93-819B-B0EFAFE18018}" srcId="{4C1B50E7-CABE-44F4-804A-6B969F45390C}" destId="{173F9C98-A2D8-4F49-8C91-2A73C12A74B3}" srcOrd="0" destOrd="0" parTransId="{F091088C-84E7-4E76-897A-64364E41CE76}" sibTransId="{27801150-2E3B-4B87-BEBD-401BE3016DF0}"/>
    <dgm:cxn modelId="{06B10DBD-178F-47E1-97B4-5FEE4CF9BA3C}" type="presOf" srcId="{38646F14-CEEC-4539-B974-7F0361BC2EC0}" destId="{369985E4-B356-4798-9DCB-2B6417469109}" srcOrd="1" destOrd="0" presId="urn:microsoft.com/office/officeart/2005/8/layout/list1"/>
    <dgm:cxn modelId="{814E8F48-621B-4149-9A5B-65C309E8CABA}" srcId="{60BCF7B9-77B3-4EC1-BC3C-45C7FA36ECE7}" destId="{38646F14-CEEC-4539-B974-7F0361BC2EC0}" srcOrd="0" destOrd="0" parTransId="{1BDF0EB9-5C8B-4753-A7C8-407D62FE73A0}" sibTransId="{736C52B5-3ED7-407C-AC20-0CB7486A33C8}"/>
    <dgm:cxn modelId="{1ED9A490-D919-4B46-80E2-0DA91241341D}" type="presOf" srcId="{60BCF7B9-77B3-4EC1-BC3C-45C7FA36ECE7}" destId="{8F359B37-3CA3-46F6-B44A-B78075B543F7}" srcOrd="0" destOrd="0" presId="urn:microsoft.com/office/officeart/2005/8/layout/list1"/>
    <dgm:cxn modelId="{8AFA519D-6F17-4D2C-8D83-E696DC2B8C51}" srcId="{60BCF7B9-77B3-4EC1-BC3C-45C7FA36ECE7}" destId="{430E12EF-BF3D-4754-87DF-00334D9889B0}" srcOrd="1" destOrd="0" parTransId="{AF9C8DE8-A12F-452B-B878-FB5A96B1BC7B}" sibTransId="{E02D8456-65EE-4612-8B98-078425706912}"/>
    <dgm:cxn modelId="{DCBC16FF-8017-41E8-83EF-45EBDC6F0F41}" type="presOf" srcId="{4C1B50E7-CABE-44F4-804A-6B969F45390C}" destId="{7C5A8798-F7FE-4C1A-8815-29825A4151D8}" srcOrd="0" destOrd="0" presId="urn:microsoft.com/office/officeart/2005/8/layout/list1"/>
    <dgm:cxn modelId="{C8C4120F-773F-4BF8-875E-2521725DFC87}" type="presOf" srcId="{38646F14-CEEC-4539-B974-7F0361BC2EC0}" destId="{FB74572B-7FB9-4FA8-AEEA-7BD9D9172E6F}" srcOrd="0" destOrd="0" presId="urn:microsoft.com/office/officeart/2005/8/layout/list1"/>
    <dgm:cxn modelId="{E6AFD962-1A0B-4019-B478-8A748FF6B2A1}" type="presOf" srcId="{4C1B50E7-CABE-44F4-804A-6B969F45390C}" destId="{D6E11A8C-1CC8-4167-9F47-3562900DD966}" srcOrd="1" destOrd="0" presId="urn:microsoft.com/office/officeart/2005/8/layout/list1"/>
    <dgm:cxn modelId="{1BE4EF9D-552F-4E5E-9991-937BEBACB5A9}" type="presOf" srcId="{173F9C98-A2D8-4F49-8C91-2A73C12A74B3}" destId="{CA79B995-F6FB-4368-96DD-DB7098D0E786}" srcOrd="0" destOrd="0" presId="urn:microsoft.com/office/officeart/2005/8/layout/list1"/>
    <dgm:cxn modelId="{DA53AF78-8802-40D8-92B6-D890A145EFC4}" srcId="{60BCF7B9-77B3-4EC1-BC3C-45C7FA36ECE7}" destId="{4C1B50E7-CABE-44F4-804A-6B969F45390C}" srcOrd="2" destOrd="0" parTransId="{B6893463-3D06-4243-BD64-3F2831ABB39E}" sibTransId="{3F0EFAD6-F509-4143-B59E-F3E6BF7FEA7B}"/>
    <dgm:cxn modelId="{EEC33E80-0587-4BFC-B8D4-F198481DF802}" type="presOf" srcId="{430E12EF-BF3D-4754-87DF-00334D9889B0}" destId="{14F41E40-4330-483D-AE76-6E4FD2858E3A}" srcOrd="0" destOrd="0" presId="urn:microsoft.com/office/officeart/2005/8/layout/list1"/>
    <dgm:cxn modelId="{1F4F9C48-8A56-489F-90EC-F6E3BA379872}" type="presParOf" srcId="{8F359B37-3CA3-46F6-B44A-B78075B543F7}" destId="{5210DCE8-614C-403C-BCF1-A19CAAE2C51E}" srcOrd="0" destOrd="0" presId="urn:microsoft.com/office/officeart/2005/8/layout/list1"/>
    <dgm:cxn modelId="{DDB1497C-28C6-4FE7-9328-7D05C2A4D5E2}" type="presParOf" srcId="{5210DCE8-614C-403C-BCF1-A19CAAE2C51E}" destId="{FB74572B-7FB9-4FA8-AEEA-7BD9D9172E6F}" srcOrd="0" destOrd="0" presId="urn:microsoft.com/office/officeart/2005/8/layout/list1"/>
    <dgm:cxn modelId="{51EBD869-E694-4C9A-8524-F93BEB32F522}" type="presParOf" srcId="{5210DCE8-614C-403C-BCF1-A19CAAE2C51E}" destId="{369985E4-B356-4798-9DCB-2B6417469109}" srcOrd="1" destOrd="0" presId="urn:microsoft.com/office/officeart/2005/8/layout/list1"/>
    <dgm:cxn modelId="{69D2EE47-2EC1-40AF-91A1-8EF8AE42853E}" type="presParOf" srcId="{8F359B37-3CA3-46F6-B44A-B78075B543F7}" destId="{827B3E56-D49C-41AD-B750-7CA82252A1D7}" srcOrd="1" destOrd="0" presId="urn:microsoft.com/office/officeart/2005/8/layout/list1"/>
    <dgm:cxn modelId="{C73F8617-63CF-4A83-A91F-1BDD9F8C6006}" type="presParOf" srcId="{8F359B37-3CA3-46F6-B44A-B78075B543F7}" destId="{2A73FF5D-351A-43E3-AFE2-1B7455F9B1FF}" srcOrd="2" destOrd="0" presId="urn:microsoft.com/office/officeart/2005/8/layout/list1"/>
    <dgm:cxn modelId="{3CA43817-C348-4F82-B176-DF60FD972E4B}" type="presParOf" srcId="{8F359B37-3CA3-46F6-B44A-B78075B543F7}" destId="{FE5A63A8-181B-4A74-9BAD-D0412FBE91F6}" srcOrd="3" destOrd="0" presId="urn:microsoft.com/office/officeart/2005/8/layout/list1"/>
    <dgm:cxn modelId="{87603088-6164-430B-8B2C-E9AF2E521566}" type="presParOf" srcId="{8F359B37-3CA3-46F6-B44A-B78075B543F7}" destId="{60398059-335C-46FD-A09A-820EA99AFEC2}" srcOrd="4" destOrd="0" presId="urn:microsoft.com/office/officeart/2005/8/layout/list1"/>
    <dgm:cxn modelId="{550E2A24-C2C7-423D-B67C-6F7650A2A3DB}" type="presParOf" srcId="{60398059-335C-46FD-A09A-820EA99AFEC2}" destId="{14F41E40-4330-483D-AE76-6E4FD2858E3A}" srcOrd="0" destOrd="0" presId="urn:microsoft.com/office/officeart/2005/8/layout/list1"/>
    <dgm:cxn modelId="{FEF6DA3C-F37D-4293-9D4B-47C5B4CFA31E}" type="presParOf" srcId="{60398059-335C-46FD-A09A-820EA99AFEC2}" destId="{9ABAA6EB-A8B0-4C8E-90E1-E374563AE891}" srcOrd="1" destOrd="0" presId="urn:microsoft.com/office/officeart/2005/8/layout/list1"/>
    <dgm:cxn modelId="{B0E021BB-3F68-46A9-B84B-3304671E1C69}" type="presParOf" srcId="{8F359B37-3CA3-46F6-B44A-B78075B543F7}" destId="{39E014FF-BC0B-4D19-AD0C-BB94A86A961F}" srcOrd="5" destOrd="0" presId="urn:microsoft.com/office/officeart/2005/8/layout/list1"/>
    <dgm:cxn modelId="{5536A028-8B5E-4EDB-95C4-84C9B51CAF65}" type="presParOf" srcId="{8F359B37-3CA3-46F6-B44A-B78075B543F7}" destId="{2130D1FC-BF32-4096-8D7B-EDFD2C96DF4F}" srcOrd="6" destOrd="0" presId="urn:microsoft.com/office/officeart/2005/8/layout/list1"/>
    <dgm:cxn modelId="{4A72E2FC-FCF7-4855-8007-F2F356473865}" type="presParOf" srcId="{8F359B37-3CA3-46F6-B44A-B78075B543F7}" destId="{416B8AF9-A1CE-481F-98D8-FAE0596AE0D2}" srcOrd="7" destOrd="0" presId="urn:microsoft.com/office/officeart/2005/8/layout/list1"/>
    <dgm:cxn modelId="{3F78426D-B75C-44F6-9082-D171CC24B0E3}" type="presParOf" srcId="{8F359B37-3CA3-46F6-B44A-B78075B543F7}" destId="{BA7E32AB-A5C2-4070-BF59-EA50E23CBDBD}" srcOrd="8" destOrd="0" presId="urn:microsoft.com/office/officeart/2005/8/layout/list1"/>
    <dgm:cxn modelId="{50FDB974-ED80-4867-B569-2A696BC3783E}" type="presParOf" srcId="{BA7E32AB-A5C2-4070-BF59-EA50E23CBDBD}" destId="{7C5A8798-F7FE-4C1A-8815-29825A4151D8}" srcOrd="0" destOrd="0" presId="urn:microsoft.com/office/officeart/2005/8/layout/list1"/>
    <dgm:cxn modelId="{BBBD6268-B764-4C3A-8B4B-5D5B639D21E1}" type="presParOf" srcId="{BA7E32AB-A5C2-4070-BF59-EA50E23CBDBD}" destId="{D6E11A8C-1CC8-4167-9F47-3562900DD966}" srcOrd="1" destOrd="0" presId="urn:microsoft.com/office/officeart/2005/8/layout/list1"/>
    <dgm:cxn modelId="{F570E335-2CBC-4E17-BCF8-5AE2A3FB5204}" type="presParOf" srcId="{8F359B37-3CA3-46F6-B44A-B78075B543F7}" destId="{6BEFA8E9-6041-4F2F-A8B1-D1C660E65373}" srcOrd="9" destOrd="0" presId="urn:microsoft.com/office/officeart/2005/8/layout/list1"/>
    <dgm:cxn modelId="{CC75B505-71AD-49B1-A7D5-9B47BCF3E4B8}" type="presParOf" srcId="{8F359B37-3CA3-46F6-B44A-B78075B543F7}" destId="{CA79B995-F6FB-4368-96DD-DB7098D0E7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BCF7B9-77B3-4EC1-BC3C-45C7FA36EC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B50E7-CABE-44F4-804A-6B969F45390C}">
      <dgm:prSet phldrT="[Text]"/>
      <dgm:spPr/>
      <dgm:t>
        <a:bodyPr/>
        <a:lstStyle/>
        <a:p>
          <a:r>
            <a:rPr lang="en-US" dirty="0" smtClean="0"/>
            <a:t>Mohamed Abd elbasset </a:t>
          </a:r>
          <a:endParaRPr lang="en-US" dirty="0"/>
        </a:p>
      </dgm:t>
    </dgm:pt>
    <dgm:pt modelId="{B6893463-3D06-4243-BD64-3F2831ABB39E}" type="parTrans" cxnId="{DA53AF78-8802-40D8-92B6-D890A145EFC4}">
      <dgm:prSet/>
      <dgm:spPr/>
      <dgm:t>
        <a:bodyPr/>
        <a:lstStyle/>
        <a:p>
          <a:endParaRPr lang="en-US"/>
        </a:p>
      </dgm:t>
    </dgm:pt>
    <dgm:pt modelId="{3F0EFAD6-F509-4143-B59E-F3E6BF7FEA7B}" type="sibTrans" cxnId="{DA53AF78-8802-40D8-92B6-D890A145EFC4}">
      <dgm:prSet/>
      <dgm:spPr/>
      <dgm:t>
        <a:bodyPr/>
        <a:lstStyle/>
        <a:p>
          <a:endParaRPr lang="en-US"/>
        </a:p>
      </dgm:t>
    </dgm:pt>
    <dgm:pt modelId="{8F359B37-3CA3-46F6-B44A-B78075B543F7}" type="pres">
      <dgm:prSet presAssocID="{60BCF7B9-77B3-4EC1-BC3C-45C7FA36EC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7E32AB-A5C2-4070-BF59-EA50E23CBDBD}" type="pres">
      <dgm:prSet presAssocID="{4C1B50E7-CABE-44F4-804A-6B969F45390C}" presName="parentLin" presStyleCnt="0"/>
      <dgm:spPr/>
    </dgm:pt>
    <dgm:pt modelId="{7C5A8798-F7FE-4C1A-8815-29825A4151D8}" type="pres">
      <dgm:prSet presAssocID="{4C1B50E7-CABE-44F4-804A-6B969F45390C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6E11A8C-1CC8-4167-9F47-3562900DD966}" type="pres">
      <dgm:prSet presAssocID="{4C1B50E7-CABE-44F4-804A-6B969F45390C}" presName="parentText" presStyleLbl="node1" presStyleIdx="0" presStyleCnt="1" custLinFactNeighborY="56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A8E9-6041-4F2F-A8B1-D1C660E65373}" type="pres">
      <dgm:prSet presAssocID="{4C1B50E7-CABE-44F4-804A-6B969F45390C}" presName="negativeSpace" presStyleCnt="0"/>
      <dgm:spPr/>
    </dgm:pt>
    <dgm:pt modelId="{CA79B995-F6FB-4368-96DD-DB7098D0E786}" type="pres">
      <dgm:prSet presAssocID="{4C1B50E7-CABE-44F4-804A-6B969F45390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3AF78-8802-40D8-92B6-D890A145EFC4}" srcId="{60BCF7B9-77B3-4EC1-BC3C-45C7FA36ECE7}" destId="{4C1B50E7-CABE-44F4-804A-6B969F45390C}" srcOrd="0" destOrd="0" parTransId="{B6893463-3D06-4243-BD64-3F2831ABB39E}" sibTransId="{3F0EFAD6-F509-4143-B59E-F3E6BF7FEA7B}"/>
    <dgm:cxn modelId="{3CFC87BB-11FF-47F0-96C2-6B59B0C3C87A}" type="presOf" srcId="{4C1B50E7-CABE-44F4-804A-6B969F45390C}" destId="{D6E11A8C-1CC8-4167-9F47-3562900DD966}" srcOrd="1" destOrd="0" presId="urn:microsoft.com/office/officeart/2005/8/layout/list1"/>
    <dgm:cxn modelId="{502E0435-7E2B-4A57-B947-736CABFEC406}" type="presOf" srcId="{4C1B50E7-CABE-44F4-804A-6B969F45390C}" destId="{7C5A8798-F7FE-4C1A-8815-29825A4151D8}" srcOrd="0" destOrd="0" presId="urn:microsoft.com/office/officeart/2005/8/layout/list1"/>
    <dgm:cxn modelId="{610DC2B0-6522-4F03-A27A-069F2C37660B}" type="presOf" srcId="{60BCF7B9-77B3-4EC1-BC3C-45C7FA36ECE7}" destId="{8F359B37-3CA3-46F6-B44A-B78075B543F7}" srcOrd="0" destOrd="0" presId="urn:microsoft.com/office/officeart/2005/8/layout/list1"/>
    <dgm:cxn modelId="{94B945C2-B39D-4939-B2C4-24FE6EFE9E0C}" type="presParOf" srcId="{8F359B37-3CA3-46F6-B44A-B78075B543F7}" destId="{BA7E32AB-A5C2-4070-BF59-EA50E23CBDBD}" srcOrd="0" destOrd="0" presId="urn:microsoft.com/office/officeart/2005/8/layout/list1"/>
    <dgm:cxn modelId="{89AF51A6-158E-4FA0-8E73-DD036ACE44D4}" type="presParOf" srcId="{BA7E32AB-A5C2-4070-BF59-EA50E23CBDBD}" destId="{7C5A8798-F7FE-4C1A-8815-29825A4151D8}" srcOrd="0" destOrd="0" presId="urn:microsoft.com/office/officeart/2005/8/layout/list1"/>
    <dgm:cxn modelId="{5C808DE8-FA27-449C-98CD-71EA27297930}" type="presParOf" srcId="{BA7E32AB-A5C2-4070-BF59-EA50E23CBDBD}" destId="{D6E11A8C-1CC8-4167-9F47-3562900DD966}" srcOrd="1" destOrd="0" presId="urn:microsoft.com/office/officeart/2005/8/layout/list1"/>
    <dgm:cxn modelId="{DC2CB784-3400-4E4F-A81B-5FD6A221FBC4}" type="presParOf" srcId="{8F359B37-3CA3-46F6-B44A-B78075B543F7}" destId="{6BEFA8E9-6041-4F2F-A8B1-D1C660E65373}" srcOrd="1" destOrd="0" presId="urn:microsoft.com/office/officeart/2005/8/layout/list1"/>
    <dgm:cxn modelId="{DC71D827-B867-4ED4-B97A-22DFB7B99070}" type="presParOf" srcId="{8F359B37-3CA3-46F6-B44A-B78075B543F7}" destId="{CA79B995-F6FB-4368-96DD-DB7098D0E78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3FF5D-351A-43E3-AFE2-1B7455F9B1FF}">
      <dsp:nvSpPr>
        <dsp:cNvPr id="0" name=""/>
        <dsp:cNvSpPr/>
      </dsp:nvSpPr>
      <dsp:spPr>
        <a:xfrm>
          <a:off x="0" y="359999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985E4-B356-4798-9DCB-2B6417469109}">
      <dsp:nvSpPr>
        <dsp:cNvPr id="0" name=""/>
        <dsp:cNvSpPr/>
      </dsp:nvSpPr>
      <dsp:spPr>
        <a:xfrm>
          <a:off x="406400" y="64799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Mohamed araby</a:t>
          </a:r>
          <a:endParaRPr lang="en-US" sz="2000" kern="1200" dirty="0"/>
        </a:p>
      </dsp:txBody>
      <dsp:txXfrm>
        <a:off x="435221" y="93620"/>
        <a:ext cx="5631958" cy="532758"/>
      </dsp:txXfrm>
    </dsp:sp>
    <dsp:sp modelId="{2130D1FC-BF32-4096-8D7B-EDFD2C96DF4F}">
      <dsp:nvSpPr>
        <dsp:cNvPr id="0" name=""/>
        <dsp:cNvSpPr/>
      </dsp:nvSpPr>
      <dsp:spPr>
        <a:xfrm>
          <a:off x="0" y="1267200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AA6EB-A8B0-4C8E-90E1-E374563AE891}">
      <dsp:nvSpPr>
        <dsp:cNvPr id="0" name=""/>
        <dsp:cNvSpPr/>
      </dsp:nvSpPr>
      <dsp:spPr>
        <a:xfrm>
          <a:off x="406400" y="972000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Mohamed sabry</a:t>
          </a:r>
          <a:endParaRPr lang="en-US" sz="2000" kern="1200" dirty="0"/>
        </a:p>
      </dsp:txBody>
      <dsp:txXfrm>
        <a:off x="435221" y="1000821"/>
        <a:ext cx="5631958" cy="532758"/>
      </dsp:txXfrm>
    </dsp:sp>
    <dsp:sp modelId="{CA79B995-F6FB-4368-96DD-DB7098D0E786}">
      <dsp:nvSpPr>
        <dsp:cNvPr id="0" name=""/>
        <dsp:cNvSpPr/>
      </dsp:nvSpPr>
      <dsp:spPr>
        <a:xfrm>
          <a:off x="0" y="2174400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16560" rIns="63082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0" y="2174400"/>
        <a:ext cx="8128000" cy="504000"/>
      </dsp:txXfrm>
    </dsp:sp>
    <dsp:sp modelId="{D6E11A8C-1CC8-4167-9F47-3562900DD966}">
      <dsp:nvSpPr>
        <dsp:cNvPr id="0" name=""/>
        <dsp:cNvSpPr/>
      </dsp:nvSpPr>
      <dsp:spPr>
        <a:xfrm>
          <a:off x="406400" y="1879200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Mohamed Saeed</a:t>
          </a:r>
          <a:endParaRPr lang="en-US" sz="2000" kern="1200" dirty="0"/>
        </a:p>
      </dsp:txBody>
      <dsp:txXfrm>
        <a:off x="435221" y="1908021"/>
        <a:ext cx="563195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3FF5D-351A-43E3-AFE2-1B7455F9B1FF}">
      <dsp:nvSpPr>
        <dsp:cNvPr id="0" name=""/>
        <dsp:cNvSpPr/>
      </dsp:nvSpPr>
      <dsp:spPr>
        <a:xfrm>
          <a:off x="0" y="337026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985E4-B356-4798-9DCB-2B6417469109}">
      <dsp:nvSpPr>
        <dsp:cNvPr id="0" name=""/>
        <dsp:cNvSpPr/>
      </dsp:nvSpPr>
      <dsp:spPr>
        <a:xfrm>
          <a:off x="406400" y="27066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Mohamed Reda</a:t>
          </a:r>
          <a:endParaRPr lang="en-US" sz="2100" kern="1200" dirty="0"/>
        </a:p>
      </dsp:txBody>
      <dsp:txXfrm>
        <a:off x="436662" y="57328"/>
        <a:ext cx="5629076" cy="559396"/>
      </dsp:txXfrm>
    </dsp:sp>
    <dsp:sp modelId="{2130D1FC-BF32-4096-8D7B-EDFD2C96DF4F}">
      <dsp:nvSpPr>
        <dsp:cNvPr id="0" name=""/>
        <dsp:cNvSpPr/>
      </dsp:nvSpPr>
      <dsp:spPr>
        <a:xfrm>
          <a:off x="0" y="1289586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AA6EB-A8B0-4C8E-90E1-E374563AE891}">
      <dsp:nvSpPr>
        <dsp:cNvPr id="0" name=""/>
        <dsp:cNvSpPr/>
      </dsp:nvSpPr>
      <dsp:spPr>
        <a:xfrm>
          <a:off x="406400" y="979626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Mohamed Abd elsamad </a:t>
          </a:r>
          <a:endParaRPr lang="en-US" sz="2100" kern="1200" dirty="0"/>
        </a:p>
      </dsp:txBody>
      <dsp:txXfrm>
        <a:off x="436662" y="1009888"/>
        <a:ext cx="5629076" cy="559396"/>
      </dsp:txXfrm>
    </dsp:sp>
    <dsp:sp modelId="{CA79B995-F6FB-4368-96DD-DB7098D0E786}">
      <dsp:nvSpPr>
        <dsp:cNvPr id="0" name=""/>
        <dsp:cNvSpPr/>
      </dsp:nvSpPr>
      <dsp:spPr>
        <a:xfrm>
          <a:off x="0" y="2242146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</dsp:txBody>
      <dsp:txXfrm>
        <a:off x="0" y="2242146"/>
        <a:ext cx="8128000" cy="529200"/>
      </dsp:txXfrm>
    </dsp:sp>
    <dsp:sp modelId="{D6E11A8C-1CC8-4167-9F47-3562900DD966}">
      <dsp:nvSpPr>
        <dsp:cNvPr id="0" name=""/>
        <dsp:cNvSpPr/>
      </dsp:nvSpPr>
      <dsp:spPr>
        <a:xfrm>
          <a:off x="406400" y="1932186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Mohamed </a:t>
          </a:r>
          <a:r>
            <a:rPr lang="en-US" sz="2100" kern="1200" dirty="0" err="1" smtClean="0"/>
            <a:t>Abd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elgaffar</a:t>
          </a:r>
          <a:endParaRPr lang="en-US" sz="2100" kern="1200" dirty="0"/>
        </a:p>
      </dsp:txBody>
      <dsp:txXfrm>
        <a:off x="436662" y="1962448"/>
        <a:ext cx="56290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9B995-F6FB-4368-96DD-DB7098D0E786}">
      <dsp:nvSpPr>
        <dsp:cNvPr id="0" name=""/>
        <dsp:cNvSpPr/>
      </dsp:nvSpPr>
      <dsp:spPr>
        <a:xfrm>
          <a:off x="0" y="355386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11A8C-1CC8-4167-9F47-3562900DD966}">
      <dsp:nvSpPr>
        <dsp:cNvPr id="0" name=""/>
        <dsp:cNvSpPr/>
      </dsp:nvSpPr>
      <dsp:spPr>
        <a:xfrm>
          <a:off x="406400" y="54545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Mohamed Abd elbasset </a:t>
          </a:r>
          <a:endParaRPr lang="en-US" sz="2300" kern="1200" dirty="0"/>
        </a:p>
      </dsp:txBody>
      <dsp:txXfrm>
        <a:off x="439544" y="87689"/>
        <a:ext cx="56233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Project name::.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Load runner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506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531" y="624110"/>
            <a:ext cx="9852082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Login screen :-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/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when the user finish level 2 , the program will move to next level and so on …..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If the user died , the program enable the user to play again and show this frame :- 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46" y="2129018"/>
            <a:ext cx="5698722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90" y="2405101"/>
            <a:ext cx="8352712" cy="43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18" y="598352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7" y="1879242"/>
            <a:ext cx="9069947" cy="4766076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b="1" dirty="0" smtClean="0"/>
              <a:t>In this game , we are introduce option help the user if he don’t know how to play the game .</a:t>
            </a:r>
          </a:p>
          <a:p>
            <a:pPr marL="0" indent="0" fontAlgn="ctr">
              <a:buNone/>
            </a:pPr>
            <a:r>
              <a:rPr lang="en-US" b="1" dirty="0" smtClean="0"/>
              <a:t>If the user select Help button , the frame will displayed containing how to move the player </a:t>
            </a:r>
            <a:r>
              <a:rPr lang="en-US" sz="2000" b="1" dirty="0" smtClean="0"/>
              <a:t>. </a:t>
            </a:r>
          </a:p>
          <a:p>
            <a:pPr marL="0" indent="0" fontAlgn="ctr">
              <a:buNone/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6" y="3160132"/>
            <a:ext cx="9460944" cy="34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if the user select the Exit button , the program or game will end .</a:t>
            </a:r>
            <a:r>
              <a:rPr lang="en-US" sz="2700" b="1" dirty="0">
                <a:solidFill>
                  <a:schemeClr val="tx1"/>
                </a:solidFill>
              </a:rPr>
              <a:t/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1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mechanism of player :-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214" y="1264555"/>
            <a:ext cx="9669286" cy="5907426"/>
          </a:xfrm>
        </p:spPr>
        <p:txBody>
          <a:bodyPr/>
          <a:lstStyle/>
          <a:p>
            <a:pPr fontAlgn="ctr"/>
            <a:r>
              <a:rPr lang="en-US" b="1" dirty="0" smtClean="0"/>
              <a:t>In this game , we move the player by the button (W , S , D , A ).</a:t>
            </a:r>
          </a:p>
          <a:p>
            <a:pPr fontAlgn="ctr"/>
            <a:r>
              <a:rPr lang="en-US" b="1" dirty="0" smtClean="0"/>
              <a:t>W for up .</a:t>
            </a:r>
          </a:p>
          <a:p>
            <a:pPr fontAlgn="ctr"/>
            <a:r>
              <a:rPr lang="en-US" b="1" dirty="0"/>
              <a:t>S</a:t>
            </a:r>
            <a:r>
              <a:rPr lang="en-US" b="1" dirty="0" smtClean="0"/>
              <a:t> for down .</a:t>
            </a:r>
          </a:p>
          <a:p>
            <a:pPr fontAlgn="ctr"/>
            <a:r>
              <a:rPr lang="en-US" b="1" dirty="0" smtClean="0"/>
              <a:t>D for right .</a:t>
            </a:r>
          </a:p>
          <a:p>
            <a:pPr fontAlgn="ctr"/>
            <a:r>
              <a:rPr lang="en-US" b="1" dirty="0" smtClean="0"/>
              <a:t>A for left .</a:t>
            </a:r>
          </a:p>
          <a:p>
            <a:pPr marL="0" indent="0" fontAlgn="ctr">
              <a:buNone/>
            </a:pPr>
            <a:r>
              <a:rPr lang="en-US" sz="2000" b="1" dirty="0" smtClean="0"/>
              <a:t>When the user want to move right , he should press the </a:t>
            </a:r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/>
              <a:t> button from keyboard .</a:t>
            </a:r>
          </a:p>
          <a:p>
            <a:pPr marL="0" indent="0" fontAlgn="ctr">
              <a:buNone/>
            </a:pPr>
            <a:endParaRPr lang="en-US" sz="2000" b="1" dirty="0"/>
          </a:p>
          <a:p>
            <a:pPr marL="0" indent="0" fontAlgn="ctr">
              <a:buNone/>
            </a:pPr>
            <a:r>
              <a:rPr lang="en-US" sz="2000" b="1" dirty="0" smtClean="0"/>
              <a:t>          </a:t>
            </a:r>
          </a:p>
          <a:p>
            <a:pPr marL="0" indent="0" fontAlgn="ctr"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3848100"/>
            <a:ext cx="2946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743" y="61392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mechanism of player 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  <a:r>
              <a:rPr lang="ar-EG" b="1" dirty="0" smtClean="0">
                <a:solidFill>
                  <a:srgbClr val="FF0000"/>
                </a:solidFill>
              </a:rPr>
              <a:t/>
            </a:r>
            <a:br>
              <a:rPr lang="ar-EG" b="1" dirty="0" smtClean="0">
                <a:solidFill>
                  <a:srgbClr val="FF0000"/>
                </a:solidFill>
              </a:rPr>
            </a:br>
            <a:r>
              <a:rPr lang="ar-EG" b="1" dirty="0">
                <a:solidFill>
                  <a:srgbClr val="FF0000"/>
                </a:solidFill>
              </a:rPr>
              <a:t/>
            </a:r>
            <a:br>
              <a:rPr lang="ar-EG" b="1" dirty="0">
                <a:solidFill>
                  <a:srgbClr val="FF0000"/>
                </a:solidFill>
              </a:rPr>
            </a:br>
            <a:r>
              <a:rPr lang="en-US" b="1" dirty="0"/>
              <a:t>When the user want to move </a:t>
            </a:r>
            <a:r>
              <a:rPr lang="en-US" b="1" dirty="0" smtClean="0"/>
              <a:t>left </a:t>
            </a:r>
            <a:r>
              <a:rPr lang="en-US" b="1" dirty="0"/>
              <a:t>, he should press the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b="1" dirty="0"/>
              <a:t>button from keyboard </a:t>
            </a:r>
            <a:r>
              <a:rPr lang="en-US" b="1" dirty="0" smtClean="0"/>
              <a:t>.</a:t>
            </a:r>
            <a:r>
              <a:rPr lang="ar-EG" b="1" dirty="0" smtClean="0"/>
              <a:t/>
            </a:r>
            <a:br>
              <a:rPr lang="ar-EG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3124200"/>
            <a:ext cx="3225800" cy="29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74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mechanism of player 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  <a:r>
              <a:rPr lang="ar-EG" b="1" dirty="0" smtClean="0">
                <a:solidFill>
                  <a:srgbClr val="FF0000"/>
                </a:solidFill>
              </a:rPr>
              <a:t/>
            </a:r>
            <a:br>
              <a:rPr lang="ar-EG" b="1" dirty="0" smtClean="0">
                <a:solidFill>
                  <a:srgbClr val="FF0000"/>
                </a:solidFill>
              </a:rPr>
            </a:br>
            <a:r>
              <a:rPr lang="ar-EG" b="1" dirty="0">
                <a:solidFill>
                  <a:srgbClr val="FF0000"/>
                </a:solidFill>
              </a:rPr>
              <a:t/>
            </a:r>
            <a:br>
              <a:rPr lang="ar-EG" b="1" dirty="0">
                <a:solidFill>
                  <a:srgbClr val="FF0000"/>
                </a:solidFill>
              </a:rPr>
            </a:br>
            <a:r>
              <a:rPr lang="en-US" b="1" dirty="0"/>
              <a:t>When the user want to move </a:t>
            </a:r>
            <a:r>
              <a:rPr lang="en-US" b="1" dirty="0" smtClean="0"/>
              <a:t>up </a:t>
            </a:r>
            <a:r>
              <a:rPr lang="en-US" b="1" dirty="0"/>
              <a:t>, he should press the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b="1" dirty="0" smtClean="0"/>
              <a:t> </a:t>
            </a:r>
            <a:r>
              <a:rPr lang="en-US" b="1" dirty="0"/>
              <a:t>button from keyboard </a:t>
            </a:r>
            <a:r>
              <a:rPr lang="en-US" b="1" dirty="0" smtClean="0"/>
              <a:t>.</a:t>
            </a:r>
            <a:r>
              <a:rPr lang="ar-EG" b="1" dirty="0" smtClean="0"/>
              <a:t/>
            </a:r>
            <a:br>
              <a:rPr lang="ar-EG" b="1" dirty="0" smtClean="0"/>
            </a:br>
            <a:r>
              <a:rPr lang="ar-EG" b="1" dirty="0"/>
              <a:t/>
            </a:r>
            <a:br>
              <a:rPr lang="ar-EG" b="1" dirty="0"/>
            </a:br>
            <a:r>
              <a:rPr lang="ar-EG" b="1" dirty="0" smtClean="0"/>
              <a:t/>
            </a:r>
            <a:br>
              <a:rPr lang="ar-EG" b="1" dirty="0" smtClean="0"/>
            </a:br>
            <a:r>
              <a:rPr lang="ar-EG" b="1" dirty="0"/>
              <a:t/>
            </a:r>
            <a:br>
              <a:rPr lang="ar-EG" b="1" dirty="0"/>
            </a:br>
            <a:r>
              <a:rPr lang="en-US" b="1" dirty="0"/>
              <a:t>When the user want to move </a:t>
            </a:r>
            <a:r>
              <a:rPr lang="en-US" b="1" dirty="0" smtClean="0"/>
              <a:t>down </a:t>
            </a:r>
            <a:r>
              <a:rPr lang="en-US" b="1" dirty="0"/>
              <a:t>, he should press the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b="1" dirty="0"/>
              <a:t>button from keyboard .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1264555"/>
            <a:ext cx="2222500" cy="222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43942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204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mechanism of zombie 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 this game , the player move all anywhere (all place ) to earn the coins , at the same moment the zombies move behind the player to kill him .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Up           down               left                   right</a:t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ar-E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4178300"/>
            <a:ext cx="1892300" cy="189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4178300"/>
            <a:ext cx="1892300" cy="189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17" y="4178300"/>
            <a:ext cx="1892300" cy="1892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91" y="417830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2" y="5690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mechanism of game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in this game , we are introduced a trick .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If the player want to kill the zombie , he should press the </a:t>
            </a:r>
            <a:r>
              <a:rPr lang="en-US" sz="2200" b="1" dirty="0" smtClean="0">
                <a:solidFill>
                  <a:srgbClr val="FF0000"/>
                </a:solidFill>
              </a:rPr>
              <a:t>Q , R  </a:t>
            </a:r>
            <a:r>
              <a:rPr lang="en-US" sz="2200" b="1" dirty="0" smtClean="0">
                <a:solidFill>
                  <a:schemeClr val="tx1"/>
                </a:solidFill>
              </a:rPr>
              <a:t>from the keyboard .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/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If the user press </a:t>
            </a:r>
            <a:r>
              <a:rPr lang="en-US" sz="2200" b="1" dirty="0" smtClean="0">
                <a:solidFill>
                  <a:srgbClr val="FF0000"/>
                </a:solidFill>
              </a:rPr>
              <a:t>Q</a:t>
            </a:r>
            <a:r>
              <a:rPr lang="en-US" sz="2200" b="1" dirty="0" smtClean="0">
                <a:solidFill>
                  <a:schemeClr val="tx1"/>
                </a:solidFill>
              </a:rPr>
              <a:t>              the brick behind him will disappear .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/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If the user press </a:t>
            </a:r>
            <a:r>
              <a:rPr lang="en-US" sz="2200" b="1" dirty="0" smtClean="0">
                <a:solidFill>
                  <a:srgbClr val="FF0000"/>
                </a:solidFill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</a:rPr>
              <a:t>               the brick forward him will </a:t>
            </a:r>
            <a:r>
              <a:rPr lang="en-US" sz="2200" b="1" dirty="0">
                <a:solidFill>
                  <a:schemeClr val="tx1"/>
                </a:solidFill>
              </a:rPr>
              <a:t>disappear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54145" y="3685753"/>
            <a:ext cx="619370" cy="28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ight Arrow 5"/>
          <p:cNvSpPr/>
          <p:nvPr/>
        </p:nvSpPr>
        <p:spPr>
          <a:xfrm>
            <a:off x="4359030" y="4370863"/>
            <a:ext cx="619370" cy="28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54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coins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hen the player move at the coin will disappear , this means that the player eat the coin , and the score will change up by </a:t>
            </a:r>
            <a:r>
              <a:rPr lang="en-US" b="1" dirty="0" smtClean="0">
                <a:solidFill>
                  <a:srgbClr val="FF0000"/>
                </a:solidFill>
              </a:rPr>
              <a:t>100</a:t>
            </a:r>
            <a:r>
              <a:rPr lang="en-US" b="1" dirty="0" smtClean="0">
                <a:solidFill>
                  <a:schemeClr val="tx1"/>
                </a:solidFill>
              </a:rPr>
              <a:t> .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This picture show that the coins move circularly .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ar-EG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24" y="4508499"/>
            <a:ext cx="1115475" cy="111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4544473"/>
            <a:ext cx="1079501" cy="1079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4544473"/>
            <a:ext cx="10922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11" y="4544473"/>
            <a:ext cx="1192470" cy="1192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27" y="4589454"/>
            <a:ext cx="1102507" cy="1102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434" y="4589454"/>
            <a:ext cx="1034520" cy="1034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87" y="4589454"/>
            <a:ext cx="1034520" cy="1034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66" y="4589454"/>
            <a:ext cx="1152534" cy="11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stairs 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The player use the stairs to move around the level (up – down )</a:t>
            </a:r>
            <a:r>
              <a:rPr lang="en-GB" sz="2000" b="1" dirty="0" smtClean="0">
                <a:solidFill>
                  <a:schemeClr val="tx1"/>
                </a:solidFill>
              </a:rPr>
              <a:t> to collect all coins .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0" y="2727036"/>
            <a:ext cx="838149" cy="1400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49" y="4127500"/>
            <a:ext cx="838149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Team </a:t>
            </a:r>
            <a:r>
              <a:rPr lang="en-US" b="1" dirty="0" smtClean="0">
                <a:solidFill>
                  <a:schemeClr val="tx1"/>
                </a:solidFill>
              </a:rPr>
              <a:t>members::.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6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graphics 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767" y="2052802"/>
            <a:ext cx="8911687" cy="42285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 this program , we are used tiles to draw the levels .</a:t>
            </a:r>
          </a:p>
          <a:p>
            <a:r>
              <a:rPr lang="en-US" sz="2000" b="1" dirty="0" smtClean="0"/>
              <a:t>We are used integer numbers that represented the graphics .</a:t>
            </a:r>
          </a:p>
          <a:p>
            <a:r>
              <a:rPr lang="en-US" sz="2000" b="1" dirty="0" smtClean="0"/>
              <a:t>This numbers is (0 , 2 , 4 ).</a:t>
            </a:r>
          </a:p>
          <a:p>
            <a:r>
              <a:rPr lang="en-US" sz="2000" b="1" dirty="0" smtClean="0"/>
              <a:t>0             represent spaces .</a:t>
            </a:r>
          </a:p>
          <a:p>
            <a:r>
              <a:rPr lang="en-US" sz="2000" b="1" dirty="0" smtClean="0"/>
              <a:t>2             represent rocks .</a:t>
            </a:r>
          </a:p>
          <a:p>
            <a:r>
              <a:rPr lang="en-US" sz="2000" b="1" dirty="0" smtClean="0"/>
              <a:t>4             represent stairs 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" name="Right Arrow 3"/>
          <p:cNvSpPr/>
          <p:nvPr/>
        </p:nvSpPr>
        <p:spPr>
          <a:xfrm>
            <a:off x="2435193" y="3402418"/>
            <a:ext cx="619370" cy="28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ight Arrow 4"/>
          <p:cNvSpPr/>
          <p:nvPr/>
        </p:nvSpPr>
        <p:spPr>
          <a:xfrm>
            <a:off x="2435193" y="3839567"/>
            <a:ext cx="619370" cy="28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ight Arrow 5"/>
          <p:cNvSpPr/>
          <p:nvPr/>
        </p:nvSpPr>
        <p:spPr>
          <a:xfrm>
            <a:off x="2435193" y="4333970"/>
            <a:ext cx="619370" cy="28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76" y="4984125"/>
            <a:ext cx="824067" cy="824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3" y="4984124"/>
            <a:ext cx="1242189" cy="824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45" y="4648984"/>
            <a:ext cx="838149" cy="14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graphics 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7" y="1451020"/>
            <a:ext cx="8915400" cy="3777622"/>
          </a:xfrm>
        </p:spPr>
        <p:txBody>
          <a:bodyPr/>
          <a:lstStyle/>
          <a:p>
            <a:r>
              <a:rPr lang="en-US" sz="2000" b="1" dirty="0" smtClean="0"/>
              <a:t>To draw level 1 :-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98" y="1731625"/>
            <a:ext cx="5817848" cy="49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 graphics  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7" y="1489657"/>
            <a:ext cx="8915400" cy="3777622"/>
          </a:xfrm>
        </p:spPr>
        <p:txBody>
          <a:bodyPr/>
          <a:lstStyle/>
          <a:p>
            <a:r>
              <a:rPr lang="en-US" sz="2000" b="1" dirty="0" smtClean="0"/>
              <a:t>To draw level 2 :-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17" y="1489657"/>
            <a:ext cx="6774283" cy="52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 graphics 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541172"/>
            <a:ext cx="8915400" cy="3777622"/>
          </a:xfrm>
        </p:spPr>
        <p:txBody>
          <a:bodyPr/>
          <a:lstStyle/>
          <a:p>
            <a:r>
              <a:rPr lang="en-US" sz="2000" b="1" dirty="0" smtClean="0"/>
              <a:t>To draw level 3 :-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94" y="1541172"/>
            <a:ext cx="6946273" cy="4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 graphics 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0" y="156693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 draw level 4 :-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70" y="1566930"/>
            <a:ext cx="6822309" cy="53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 graphics 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06" y="1528065"/>
            <a:ext cx="8915400" cy="3777622"/>
          </a:xfrm>
        </p:spPr>
        <p:txBody>
          <a:bodyPr/>
          <a:lstStyle/>
          <a:p>
            <a:r>
              <a:rPr lang="en-US" b="1" dirty="0" smtClean="0"/>
              <a:t>To draw level 5 :-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3" y="1528065"/>
            <a:ext cx="6387921" cy="48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 graphics 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0" y="1451019"/>
            <a:ext cx="11637650" cy="5406981"/>
          </a:xfrm>
        </p:spPr>
        <p:txBody>
          <a:bodyPr/>
          <a:lstStyle/>
          <a:p>
            <a:r>
              <a:rPr lang="en-US" b="1" dirty="0" smtClean="0"/>
              <a:t>The program treat with this integer as a character , then take it and convert this number to integer and call the number from tile that equal this number and print it at the frame .</a:t>
            </a:r>
          </a:p>
          <a:p>
            <a:r>
              <a:rPr lang="en-US" b="1" dirty="0" smtClean="0"/>
              <a:t>This is the code :- 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2" y="2485623"/>
            <a:ext cx="11157856" cy="43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The camera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958" y="1669961"/>
            <a:ext cx="8915400" cy="4988416"/>
          </a:xfrm>
        </p:spPr>
        <p:txBody>
          <a:bodyPr/>
          <a:lstStyle/>
          <a:p>
            <a:r>
              <a:rPr lang="en-US" b="1" dirty="0" smtClean="0"/>
              <a:t>In this section , we are explain the role of camera .</a:t>
            </a:r>
            <a:endParaRPr lang="ar-EG" b="1" dirty="0" smtClean="0"/>
          </a:p>
          <a:p>
            <a:r>
              <a:rPr lang="en-US" b="1" dirty="0" smtClean="0"/>
              <a:t>We need the camera to move with the player to cover or show all the level .</a:t>
            </a:r>
          </a:p>
          <a:p>
            <a:r>
              <a:rPr lang="en-US" b="1" dirty="0" smtClean="0"/>
              <a:t>This camera is very important , because the player move in all the level ,so we need the camera to show the player .</a:t>
            </a:r>
          </a:p>
          <a:p>
            <a:r>
              <a:rPr lang="en-US" b="1" dirty="0" smtClean="0"/>
              <a:t>This is the code which make camera </a:t>
            </a:r>
            <a:r>
              <a:rPr lang="en-US" b="1" dirty="0"/>
              <a:t>m</a:t>
            </a:r>
            <a:r>
              <a:rPr lang="en-GB" b="1" dirty="0" err="1" smtClean="0"/>
              <a:t>oving</a:t>
            </a:r>
            <a:r>
              <a:rPr lang="en-GB" b="1" dirty="0" smtClean="0"/>
              <a:t> </a:t>
            </a:r>
            <a:r>
              <a:rPr lang="en-GB" b="1" dirty="0"/>
              <a:t>with all its </a:t>
            </a:r>
            <a:r>
              <a:rPr lang="en-GB" b="1" dirty="0" smtClean="0"/>
              <a:t>precision</a:t>
            </a:r>
            <a:r>
              <a:rPr lang="ar-EG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8" y="3526136"/>
            <a:ext cx="11156540" cy="3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Conclusion </a:t>
            </a:r>
            <a:endParaRPr lang="ar-EG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400" b="1" dirty="0" smtClean="0"/>
              <a:t>At the load runner game , we are introduced the game contain many action and suspense . </a:t>
            </a:r>
          </a:p>
          <a:p>
            <a:r>
              <a:rPr lang="en-US" sz="2400" b="1" dirty="0" smtClean="0"/>
              <a:t>The user will move the player by buttons all around the level to collect all coins , 1 coin = 100 .</a:t>
            </a:r>
          </a:p>
          <a:p>
            <a:r>
              <a:rPr lang="en-US" sz="2400" b="1" dirty="0" smtClean="0"/>
              <a:t>When the player collect all coins , it will move to next level an so on.</a:t>
            </a:r>
          </a:p>
          <a:p>
            <a:r>
              <a:rPr lang="en-US" sz="2400" b="1" dirty="0" smtClean="0"/>
              <a:t>If the zombie kill the player , the user able to play again </a:t>
            </a:r>
            <a:r>
              <a:rPr lang="en-GB" sz="2400" b="1" dirty="0" smtClean="0"/>
              <a:t>.</a:t>
            </a: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343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Conclusion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05000"/>
            <a:ext cx="8915400" cy="3777622"/>
          </a:xfrm>
        </p:spPr>
        <p:txBody>
          <a:bodyPr/>
          <a:lstStyle/>
          <a:p>
            <a:r>
              <a:rPr lang="en-US" b="1" dirty="0" smtClean="0"/>
              <a:t>This game depending on creating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.</a:t>
            </a:r>
          </a:p>
          <a:p>
            <a:r>
              <a:rPr lang="en-US" b="1" dirty="0" smtClean="0"/>
              <a:t>We are create many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which each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do its job .</a:t>
            </a:r>
          </a:p>
          <a:p>
            <a:r>
              <a:rPr lang="en-US" b="1" dirty="0" smtClean="0"/>
              <a:t>There are many package which each contain number of classes .</a:t>
            </a:r>
          </a:p>
          <a:p>
            <a:endParaRPr lang="en-US" b="1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50" y="1460330"/>
            <a:ext cx="3788109" cy="48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0220535"/>
              </p:ext>
            </p:extLst>
          </p:nvPr>
        </p:nvGraphicFramePr>
        <p:xfrm>
          <a:off x="1864575" y="0"/>
          <a:ext cx="8128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9978867"/>
              </p:ext>
            </p:extLst>
          </p:nvPr>
        </p:nvGraphicFramePr>
        <p:xfrm>
          <a:off x="1888186" y="2868292"/>
          <a:ext cx="8128000" cy="279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60311097"/>
              </p:ext>
            </p:extLst>
          </p:nvPr>
        </p:nvGraphicFramePr>
        <p:xfrm>
          <a:off x="1873161" y="5907108"/>
          <a:ext cx="8128000" cy="95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80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54" y="559715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28" y="139820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This is the classes in the program 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188815"/>
            <a:ext cx="3342088" cy="6196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70" y="2019904"/>
            <a:ext cx="2479790" cy="46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10043319" y="6119018"/>
            <a:ext cx="457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ar-EG" altLang="en-US" dirty="0" smtClean="0"/>
              <a:t>..</a:t>
            </a:r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70069" y="5310981"/>
            <a:ext cx="633664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altLang="ko-KR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for your attention</a:t>
            </a:r>
            <a:endParaRPr lang="en-US" altLang="ko-KR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/>
        </p:nvSpPr>
        <p:spPr bwMode="auto">
          <a:xfrm>
            <a:off x="10043319" y="6119018"/>
            <a:ext cx="457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2C1310A1-97C8-4DCE-B0B2-46D9C1C895B1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58" y="956430"/>
            <a:ext cx="4941887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3857" y="561143"/>
            <a:ext cx="44069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35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624110"/>
            <a:ext cx="9753085" cy="805445"/>
          </a:xfrm>
        </p:spPr>
        <p:txBody>
          <a:bodyPr/>
          <a:lstStyle/>
          <a:p>
            <a:r>
              <a:rPr lang="en-US" b="1" dirty="0" smtClean="0"/>
              <a:t>Introduction::.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2197477"/>
            <a:ext cx="10268240" cy="385078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In this project , we are create a game which called </a:t>
            </a:r>
            <a:r>
              <a:rPr lang="en-US" sz="2000" b="1" dirty="0" smtClean="0">
                <a:solidFill>
                  <a:srgbClr val="FF0000"/>
                </a:solidFill>
              </a:rPr>
              <a:t>load runner 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This game considered entertainment for the user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This game contain the following :-</a:t>
            </a:r>
          </a:p>
          <a:p>
            <a:pPr marL="0" indent="0">
              <a:buNone/>
            </a:pPr>
            <a:r>
              <a:rPr lang="en-US" sz="2000" b="1" dirty="0" smtClean="0"/>
              <a:t>1- player                  </a:t>
            </a:r>
          </a:p>
          <a:p>
            <a:pPr marL="0" indent="0">
              <a:buNone/>
            </a:pPr>
            <a:r>
              <a:rPr lang="en-US" sz="2000" b="1" dirty="0" smtClean="0"/>
              <a:t>2- zombie</a:t>
            </a:r>
          </a:p>
          <a:p>
            <a:pPr marL="0" indent="0">
              <a:buNone/>
            </a:pPr>
            <a:r>
              <a:rPr lang="en-US" sz="2000" b="1" dirty="0" smtClean="0"/>
              <a:t>3- coins </a:t>
            </a:r>
          </a:p>
          <a:p>
            <a:pPr marL="0" indent="0">
              <a:buNone/>
            </a:pPr>
            <a:r>
              <a:rPr lang="en-US" sz="2000" b="1" dirty="0" smtClean="0"/>
              <a:t>4-stairs</a:t>
            </a:r>
          </a:p>
          <a:p>
            <a:pPr marL="0" indent="0">
              <a:buNone/>
            </a:pPr>
            <a:r>
              <a:rPr lang="en-US" sz="2000" b="1" dirty="0" smtClean="0"/>
              <a:t>5- bricks  </a:t>
            </a:r>
          </a:p>
        </p:txBody>
      </p:sp>
    </p:spTree>
    <p:extLst>
      <p:ext uri="{BB962C8B-B14F-4D97-AF65-F5344CB8AC3E}">
        <p14:creationId xmlns:p14="http://schemas.microsoft.com/office/powerpoint/2010/main" val="9515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1280890"/>
          </a:xfrm>
        </p:spPr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2133600"/>
            <a:ext cx="9894753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in this program we want </a:t>
            </a:r>
            <a:r>
              <a:rPr lang="en-US" sz="2000" b="1" dirty="0" smtClean="0"/>
              <a:t>to make the user happy and </a:t>
            </a:r>
            <a:r>
              <a:rPr lang="en-GB" sz="2000" b="1" dirty="0"/>
              <a:t>Feel the suspense and </a:t>
            </a:r>
            <a:r>
              <a:rPr lang="en-GB" sz="2000" b="1" dirty="0" smtClean="0"/>
              <a:t>excitement</a:t>
            </a:r>
            <a:r>
              <a:rPr lang="ar-EG" sz="2000" dirty="0" smtClean="0"/>
              <a:t>  . </a:t>
            </a:r>
          </a:p>
          <a:p>
            <a:r>
              <a:rPr lang="en-US" sz="2000" b="1" dirty="0" smtClean="0"/>
              <a:t>When the user run the game , he should take or eat all coins to move the next level , but </a:t>
            </a:r>
            <a:r>
              <a:rPr lang="en-GB" sz="2000" b="1" dirty="0"/>
              <a:t>He must be wary of </a:t>
            </a:r>
            <a:r>
              <a:rPr lang="en-GB" sz="2000" b="1" dirty="0" smtClean="0"/>
              <a:t>enemies </a:t>
            </a:r>
            <a:r>
              <a:rPr lang="en-US" sz="2000" b="1" dirty="0" smtClean="0"/>
              <a:t>or </a:t>
            </a:r>
            <a:r>
              <a:rPr lang="en-US" sz="2000" b="1" dirty="0" smtClean="0">
                <a:solidFill>
                  <a:srgbClr val="FF0000"/>
                </a:solidFill>
              </a:rPr>
              <a:t>zombies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When the user eat all coins as fast as the current level will finished and move to next level after eat the last coin .</a:t>
            </a:r>
          </a:p>
          <a:p>
            <a:r>
              <a:rPr lang="en-US" sz="2000" b="1" dirty="0" smtClean="0"/>
              <a:t>If the player died , this program enable the user to restart the game or play this game again .</a:t>
            </a: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036" y="657977"/>
            <a:ext cx="8911687" cy="1280890"/>
          </a:xfrm>
        </p:spPr>
        <p:txBody>
          <a:bodyPr/>
          <a:lstStyle/>
          <a:p>
            <a:r>
              <a:rPr lang="en-US" b="1" dirty="0" smtClean="0"/>
              <a:t>L</a:t>
            </a:r>
            <a:r>
              <a:rPr lang="ar-EG" b="1" dirty="0" smtClean="0"/>
              <a:t>ogin screen</a:t>
            </a:r>
            <a:endParaRPr lang="ar-E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1378039"/>
            <a:ext cx="9471919" cy="5306096"/>
          </a:xfrm>
        </p:spPr>
      </p:pic>
    </p:spTree>
    <p:extLst>
      <p:ext uri="{BB962C8B-B14F-4D97-AF65-F5344CB8AC3E}">
        <p14:creationId xmlns:p14="http://schemas.microsoft.com/office/powerpoint/2010/main" val="34345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857" y="6351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Login screen:-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login screen contain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/>
              <a:t> options :</a:t>
            </a:r>
            <a:br>
              <a:rPr lang="en-US" b="1" dirty="0" smtClean="0"/>
            </a:br>
            <a:r>
              <a:rPr lang="en-US" b="1" dirty="0" smtClean="0"/>
              <a:t>1- Play </a:t>
            </a:r>
            <a:br>
              <a:rPr lang="en-US" b="1" dirty="0" smtClean="0"/>
            </a:br>
            <a:r>
              <a:rPr lang="en-US" b="1" dirty="0" smtClean="0"/>
              <a:t>2-Help</a:t>
            </a:r>
            <a:br>
              <a:rPr lang="en-US" b="1" dirty="0" smtClean="0"/>
            </a:br>
            <a:r>
              <a:rPr lang="en-US" b="1" dirty="0" smtClean="0"/>
              <a:t>3- Like</a:t>
            </a:r>
            <a:br>
              <a:rPr lang="en-US" b="1" dirty="0" smtClean="0"/>
            </a:br>
            <a:r>
              <a:rPr lang="en-US" b="1" dirty="0" smtClean="0"/>
              <a:t>4- Exit</a:t>
            </a:r>
            <a:br>
              <a:rPr lang="en-US" b="1" dirty="0" smtClean="0"/>
            </a:b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42468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921" y="624110"/>
            <a:ext cx="9688691" cy="128089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if the user select the </a:t>
            </a:r>
            <a:r>
              <a:rPr lang="en-US" sz="2200" b="1" dirty="0" smtClean="0">
                <a:solidFill>
                  <a:srgbClr val="FF0000"/>
                </a:solidFill>
              </a:rPr>
              <a:t>play</a:t>
            </a:r>
            <a:r>
              <a:rPr lang="en-US" sz="2200" b="1" dirty="0" smtClean="0">
                <a:solidFill>
                  <a:schemeClr val="tx1"/>
                </a:solidFill>
              </a:rPr>
              <a:t> button , the game will start , and the program will display the environment of the game (first level ).</a:t>
            </a:r>
            <a:br>
              <a:rPr lang="en-US" sz="2200" b="1" dirty="0" smtClean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/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/>
            </a:r>
            <a:br>
              <a:rPr lang="en-US" sz="2200" b="1" dirty="0" smtClean="0">
                <a:solidFill>
                  <a:schemeClr val="tx1"/>
                </a:solidFill>
              </a:rPr>
            </a:b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2343956"/>
            <a:ext cx="10959920" cy="45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08" y="58547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when the user finish the first level , the program will move to next level 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27" y="1532586"/>
            <a:ext cx="9379598" cy="497124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8" y="2202287"/>
            <a:ext cx="10987813" cy="46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630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Century Gothic</vt:lpstr>
      <vt:lpstr>HY중고딕</vt:lpstr>
      <vt:lpstr>Tahoma</vt:lpstr>
      <vt:lpstr>Times New Roman</vt:lpstr>
      <vt:lpstr>Wingdings 2</vt:lpstr>
      <vt:lpstr>Wingdings 3</vt:lpstr>
      <vt:lpstr>Wisp</vt:lpstr>
      <vt:lpstr>Project name::.</vt:lpstr>
      <vt:lpstr>Team members::.</vt:lpstr>
      <vt:lpstr>PowerPoint Presentation</vt:lpstr>
      <vt:lpstr>Introduction::.</vt:lpstr>
      <vt:lpstr>The program</vt:lpstr>
      <vt:lpstr>Login screen</vt:lpstr>
      <vt:lpstr>Login screen:-    the login screen contain 4 options : 1- Play  2-Help 3- Like 4- Exit </vt:lpstr>
      <vt:lpstr>Login screen   if the user select the play button , the game will start , and the program will display the environment of the game (first level ).   </vt:lpstr>
      <vt:lpstr>Login screen   when the user finish the first level , the program will move to next level . </vt:lpstr>
      <vt:lpstr>Login screen :-  when the user finish level 2 , the program will move to next level and so on ….. If the user died , the program enable the user to play again and show this frame :-   </vt:lpstr>
      <vt:lpstr>Login screen  </vt:lpstr>
      <vt:lpstr>Login screen      if the user select the Exit button , the program or game will end .  </vt:lpstr>
      <vt:lpstr>The mechanism of player :-  </vt:lpstr>
      <vt:lpstr>The mechanism of player :-  When the user want to move left , he should press the A button from keyboard .  </vt:lpstr>
      <vt:lpstr>The mechanism of player :-  When the user want to move up , he should press the W button from keyboard .    When the user want to move down , he should press the S button from keyboard . </vt:lpstr>
      <vt:lpstr>The mechanism of zombie :-  in this game , the player move all anywhere (all place ) to earn the coins , at the same moment the zombies move behind the player to kill him .       Up           down               left                   right  </vt:lpstr>
      <vt:lpstr>The mechanism of game    in this game , we are introduced a trick . If the player want to kill the zombie , he should press the Q , R  from the keyboard .    If the user press Q              the brick behind him will disappear .  If the user press E               the brick forward him will disappear    </vt:lpstr>
      <vt:lpstr>The coins    When the player move at the coin will disappear , this means that the player eat the coin , and the score will change up by 100 .     This picture show that the coins move circularly .      </vt:lpstr>
      <vt:lpstr>The stairs </vt:lpstr>
      <vt:lpstr>The graphics </vt:lpstr>
      <vt:lpstr>The graphics </vt:lpstr>
      <vt:lpstr>The graphics  </vt:lpstr>
      <vt:lpstr>The graphics </vt:lpstr>
      <vt:lpstr>The graphics </vt:lpstr>
      <vt:lpstr>The graphics </vt:lpstr>
      <vt:lpstr>The graphics </vt:lpstr>
      <vt:lpstr>The camera </vt:lpstr>
      <vt:lpstr>Conclusion 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station</dc:title>
  <dc:creator>mohamed</dc:creator>
  <cp:lastModifiedBy>A M H</cp:lastModifiedBy>
  <cp:revision>63</cp:revision>
  <dcterms:created xsi:type="dcterms:W3CDTF">2016-12-30T09:29:54Z</dcterms:created>
  <dcterms:modified xsi:type="dcterms:W3CDTF">2017-05-08T22:05:32Z</dcterms:modified>
</cp:coreProperties>
</file>