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2" d="100"/>
          <a:sy n="112" d="100"/>
        </p:scale>
        <p:origin x="-156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18C1-FA6D-4396-AAC4-FAEE5DC3BDA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766B-9CE4-4576-816D-CF0D1F735D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1762125"/>
            <a:ext cx="69818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1928813"/>
            <a:ext cx="5810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1785938"/>
            <a:ext cx="52863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975" y="2419350"/>
            <a:ext cx="49720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024063"/>
            <a:ext cx="48958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g m layout-module/layout-module --m=</a:t>
            </a:r>
            <a:r>
              <a:rPr lang="en-US" smtClean="0"/>
              <a:t>app.module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714357"/>
            <a:ext cx="7715304" cy="1357321"/>
          </a:xfrm>
        </p:spPr>
        <p:txBody>
          <a:bodyPr/>
          <a:lstStyle/>
          <a:p>
            <a:r>
              <a:rPr lang="en-US" dirty="0" smtClean="0"/>
              <a:t>Share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 g m core/core –flat –m </a:t>
            </a:r>
            <a:r>
              <a:rPr lang="en-US" dirty="0" err="1" smtClean="0"/>
              <a:t>coremodule</a:t>
            </a:r>
            <a:r>
              <a:rPr lang="en-US" dirty="0" smtClean="0"/>
              <a:t>/</a:t>
            </a:r>
            <a:r>
              <a:rPr lang="en-US" dirty="0" err="1" smtClean="0"/>
              <a:t>coremodule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5772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file creation by </a:t>
            </a:r>
            <a:r>
              <a:rPr lang="en-US" dirty="0" err="1" smtClean="0"/>
              <a:t>cli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66988"/>
            <a:ext cx="5638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creation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57435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9" y="3857628"/>
            <a:ext cx="5643602" cy="27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5963"/>
            <a:ext cx="54864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1924050"/>
            <a:ext cx="6124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60293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2612" y="2282031"/>
            <a:ext cx="54387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1776413"/>
            <a:ext cx="64103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27</Words>
  <Application>Microsoft Office PowerPoint</Application>
  <PresentationFormat>On-screen Show (4:3)</PresentationFormat>
  <Paragraphs>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prefix</vt:lpstr>
      <vt:lpstr>Share module</vt:lpstr>
      <vt:lpstr>Slide 3</vt:lpstr>
      <vt:lpstr>Module creation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37</cp:revision>
  <dcterms:created xsi:type="dcterms:W3CDTF">2020-01-19T12:50:30Z</dcterms:created>
  <dcterms:modified xsi:type="dcterms:W3CDTF">2020-01-19T18:03:50Z</dcterms:modified>
</cp:coreProperties>
</file>