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84" r:id="rId3"/>
    <p:sldId id="4113" r:id="rId4"/>
    <p:sldId id="3317" r:id="rId5"/>
    <p:sldId id="3315" r:id="rId6"/>
    <p:sldId id="4082" r:id="rId7"/>
    <p:sldId id="4109" r:id="rId8"/>
    <p:sldId id="4112" r:id="rId9"/>
    <p:sldId id="2591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E31EB-D46F-CE46-899B-2A5CC23BD48E}" v="40" dt="2023-12-10T21:03:56.519"/>
    <p1510:client id="{B5DB8AD0-17FE-6B44-AD38-1648104C4EF8}" v="44" dt="2023-12-11T01:52:58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NSD" userId="485b4efef2693fa2" providerId="LiveId" clId="{B5DB8AD0-17FE-6B44-AD38-1648104C4EF8}"/>
    <pc:docChg chg="undo custSel delSld modSld delMainMaster">
      <pc:chgData name="Mohamed NSD" userId="485b4efef2693fa2" providerId="LiveId" clId="{B5DB8AD0-17FE-6B44-AD38-1648104C4EF8}" dt="2023-12-11T12:52:33.470" v="1809" actId="20577"/>
      <pc:docMkLst>
        <pc:docMk/>
      </pc:docMkLst>
      <pc:sldChg chg="addSp delSp modSp mod">
        <pc:chgData name="Mohamed NSD" userId="485b4efef2693fa2" providerId="LiveId" clId="{B5DB8AD0-17FE-6B44-AD38-1648104C4EF8}" dt="2023-12-10T22:40:49.025" v="236" actId="14826"/>
        <pc:sldMkLst>
          <pc:docMk/>
          <pc:sldMk cId="2249802517" sldId="2584"/>
        </pc:sldMkLst>
        <pc:spChg chg="mod">
          <ac:chgData name="Mohamed NSD" userId="485b4efef2693fa2" providerId="LiveId" clId="{B5DB8AD0-17FE-6B44-AD38-1648104C4EF8}" dt="2023-12-10T21:57:04.657" v="15" actId="20577"/>
          <ac:spMkLst>
            <pc:docMk/>
            <pc:sldMk cId="2249802517" sldId="2584"/>
            <ac:spMk id="2" creationId="{FC4CC41F-B19B-0FA3-3932-641114F5A9E6}"/>
          </ac:spMkLst>
        </pc:spChg>
        <pc:spChg chg="mod">
          <ac:chgData name="Mohamed NSD" userId="485b4efef2693fa2" providerId="LiveId" clId="{B5DB8AD0-17FE-6B44-AD38-1648104C4EF8}" dt="2023-12-10T21:56:51.763" v="0"/>
          <ac:spMkLst>
            <pc:docMk/>
            <pc:sldMk cId="2249802517" sldId="2584"/>
            <ac:spMk id="4" creationId="{6A227051-FA96-4A69-AB8E-6466B1F1D354}"/>
          </ac:spMkLst>
        </pc:spChg>
        <pc:spChg chg="del">
          <ac:chgData name="Mohamed NSD" userId="485b4efef2693fa2" providerId="LiveId" clId="{B5DB8AD0-17FE-6B44-AD38-1648104C4EF8}" dt="2023-12-10T22:34:00.778" v="214" actId="478"/>
          <ac:spMkLst>
            <pc:docMk/>
            <pc:sldMk cId="2249802517" sldId="2584"/>
            <ac:spMk id="16" creationId="{33AFBC23-2E63-4FF0-8E86-FCE70F938FB6}"/>
          </ac:spMkLst>
        </pc:spChg>
        <pc:spChg chg="del">
          <ac:chgData name="Mohamed NSD" userId="485b4efef2693fa2" providerId="LiveId" clId="{B5DB8AD0-17FE-6B44-AD38-1648104C4EF8}" dt="2023-12-10T22:35:48.097" v="228" actId="478"/>
          <ac:spMkLst>
            <pc:docMk/>
            <pc:sldMk cId="2249802517" sldId="2584"/>
            <ac:spMk id="21" creationId="{4F280A50-FA8F-47F0-8DF0-B22733080598}"/>
          </ac:spMkLst>
        </pc:spChg>
        <pc:spChg chg="del">
          <ac:chgData name="Mohamed NSD" userId="485b4efef2693fa2" providerId="LiveId" clId="{B5DB8AD0-17FE-6B44-AD38-1648104C4EF8}" dt="2023-12-10T22:36:22.814" v="234" actId="478"/>
          <ac:spMkLst>
            <pc:docMk/>
            <pc:sldMk cId="2249802517" sldId="2584"/>
            <ac:spMk id="22" creationId="{D548DAED-D72C-489F-9B8A-DA972CA066FA}"/>
          </ac:spMkLst>
        </pc:spChg>
        <pc:spChg chg="del">
          <ac:chgData name="Mohamed NSD" userId="485b4efef2693fa2" providerId="LiveId" clId="{B5DB8AD0-17FE-6B44-AD38-1648104C4EF8}" dt="2023-12-10T22:34:57.989" v="222" actId="478"/>
          <ac:spMkLst>
            <pc:docMk/>
            <pc:sldMk cId="2249802517" sldId="2584"/>
            <ac:spMk id="23" creationId="{7A71641F-9685-4562-9E3B-6FAA82C0118A}"/>
          </ac:spMkLst>
        </pc:spChg>
        <pc:picChg chg="add mod">
          <ac:chgData name="Mohamed NSD" userId="485b4efef2693fa2" providerId="LiveId" clId="{B5DB8AD0-17FE-6B44-AD38-1648104C4EF8}" dt="2023-12-10T22:34:37.715" v="219" actId="1076"/>
          <ac:picMkLst>
            <pc:docMk/>
            <pc:sldMk cId="2249802517" sldId="2584"/>
            <ac:picMk id="5" creationId="{99E91BEE-5828-CF3E-24F3-100B6AAD448A}"/>
          </ac:picMkLst>
        </pc:picChg>
        <pc:picChg chg="add mod">
          <ac:chgData name="Mohamed NSD" userId="485b4efef2693fa2" providerId="LiveId" clId="{B5DB8AD0-17FE-6B44-AD38-1648104C4EF8}" dt="2023-12-10T22:35:16.114" v="225" actId="1076"/>
          <ac:picMkLst>
            <pc:docMk/>
            <pc:sldMk cId="2249802517" sldId="2584"/>
            <ac:picMk id="9" creationId="{5C7A6393-3F18-E0F9-2AD0-F5A7270E9262}"/>
          </ac:picMkLst>
        </pc:picChg>
        <pc:picChg chg="add mod">
          <ac:chgData name="Mohamed NSD" userId="485b4efef2693fa2" providerId="LiveId" clId="{B5DB8AD0-17FE-6B44-AD38-1648104C4EF8}" dt="2023-12-10T22:35:57.951" v="229" actId="1076"/>
          <ac:picMkLst>
            <pc:docMk/>
            <pc:sldMk cId="2249802517" sldId="2584"/>
            <ac:picMk id="12" creationId="{23D36DD1-ADC1-39B2-4BFD-40CF3B5A46A1}"/>
          </ac:picMkLst>
        </pc:picChg>
        <pc:picChg chg="add mod">
          <ac:chgData name="Mohamed NSD" userId="485b4efef2693fa2" providerId="LiveId" clId="{B5DB8AD0-17FE-6B44-AD38-1648104C4EF8}" dt="2023-12-10T22:36:32.210" v="235" actId="1076"/>
          <ac:picMkLst>
            <pc:docMk/>
            <pc:sldMk cId="2249802517" sldId="2584"/>
            <ac:picMk id="15" creationId="{7A657730-1464-9942-9186-531965769C06}"/>
          </ac:picMkLst>
        </pc:picChg>
        <pc:picChg chg="mod">
          <ac:chgData name="Mohamed NSD" userId="485b4efef2693fa2" providerId="LiveId" clId="{B5DB8AD0-17FE-6B44-AD38-1648104C4EF8}" dt="2023-12-10T22:40:49.025" v="236" actId="14826"/>
          <ac:picMkLst>
            <pc:docMk/>
            <pc:sldMk cId="2249802517" sldId="2584"/>
            <ac:picMk id="20" creationId="{B76D1BD8-9ED1-4516-B0AD-9CDB7319C392}"/>
          </ac:picMkLst>
        </pc:picChg>
      </pc:sldChg>
      <pc:sldChg chg="addSp delSp modSp mod">
        <pc:chgData name="Mohamed NSD" userId="485b4efef2693fa2" providerId="LiveId" clId="{B5DB8AD0-17FE-6B44-AD38-1648104C4EF8}" dt="2023-12-11T01:53:21.387" v="1774" actId="14100"/>
        <pc:sldMkLst>
          <pc:docMk/>
          <pc:sldMk cId="1515733663" sldId="2591"/>
        </pc:sldMkLst>
        <pc:spChg chg="mod">
          <ac:chgData name="Mohamed NSD" userId="485b4efef2693fa2" providerId="LiveId" clId="{B5DB8AD0-17FE-6B44-AD38-1648104C4EF8}" dt="2023-12-11T01:48:24.866" v="1740" actId="1076"/>
          <ac:spMkLst>
            <pc:docMk/>
            <pc:sldMk cId="1515733663" sldId="2591"/>
            <ac:spMk id="3" creationId="{240D7B15-DB6F-4B0F-B6AA-CCB5DA3AF08B}"/>
          </ac:spMkLst>
        </pc:spChg>
        <pc:spChg chg="add del mod">
          <ac:chgData name="Mohamed NSD" userId="485b4efef2693fa2" providerId="LiveId" clId="{B5DB8AD0-17FE-6B44-AD38-1648104C4EF8}" dt="2023-12-11T01:52:58.052" v="1770" actId="931"/>
          <ac:spMkLst>
            <pc:docMk/>
            <pc:sldMk cId="1515733663" sldId="2591"/>
            <ac:spMk id="4" creationId="{A9571F36-3A37-7E39-D44C-C214FCB801DE}"/>
          </ac:spMkLst>
        </pc:spChg>
        <pc:spChg chg="add mod">
          <ac:chgData name="Mohamed NSD" userId="485b4efef2693fa2" providerId="LiveId" clId="{B5DB8AD0-17FE-6B44-AD38-1648104C4EF8}" dt="2023-12-11T01:48:24.866" v="1740" actId="1076"/>
          <ac:spMkLst>
            <pc:docMk/>
            <pc:sldMk cId="1515733663" sldId="2591"/>
            <ac:spMk id="5" creationId="{4657B041-364B-FA87-EDC8-1106FEFFC8BD}"/>
          </ac:spMkLst>
        </pc:spChg>
        <pc:picChg chg="del">
          <ac:chgData name="Mohamed NSD" userId="485b4efef2693fa2" providerId="LiveId" clId="{B5DB8AD0-17FE-6B44-AD38-1648104C4EF8}" dt="2023-12-11T01:47:57.673" v="1727" actId="478"/>
          <ac:picMkLst>
            <pc:docMk/>
            <pc:sldMk cId="1515733663" sldId="2591"/>
            <ac:picMk id="6" creationId="{342D4688-DE53-4829-9FFE-D5CEE277D9D5}"/>
          </ac:picMkLst>
        </pc:picChg>
        <pc:picChg chg="add mod">
          <ac:chgData name="Mohamed NSD" userId="485b4efef2693fa2" providerId="LiveId" clId="{B5DB8AD0-17FE-6B44-AD38-1648104C4EF8}" dt="2023-12-11T01:53:21.387" v="1774" actId="14100"/>
          <ac:picMkLst>
            <pc:docMk/>
            <pc:sldMk cId="1515733663" sldId="2591"/>
            <ac:picMk id="8" creationId="{85C1028A-B18F-F2E8-DF8D-41213779A798}"/>
          </ac:picMkLst>
        </pc:picChg>
      </pc:sldChg>
      <pc:sldChg chg="addSp delSp modSp mod">
        <pc:chgData name="Mohamed NSD" userId="485b4efef2693fa2" providerId="LiveId" clId="{B5DB8AD0-17FE-6B44-AD38-1648104C4EF8}" dt="2023-12-11T01:11:43.651" v="1083" actId="20577"/>
        <pc:sldMkLst>
          <pc:docMk/>
          <pc:sldMk cId="3590060440" sldId="3315"/>
        </pc:sldMkLst>
        <pc:spChg chg="add mod">
          <ac:chgData name="Mohamed NSD" userId="485b4efef2693fa2" providerId="LiveId" clId="{B5DB8AD0-17FE-6B44-AD38-1648104C4EF8}" dt="2023-12-11T01:08:08.949" v="991" actId="20577"/>
          <ac:spMkLst>
            <pc:docMk/>
            <pc:sldMk cId="3590060440" sldId="3315"/>
            <ac:spMk id="2" creationId="{61D88D78-8848-03E4-BC29-6C87D3866377}"/>
          </ac:spMkLst>
        </pc:spChg>
        <pc:spChg chg="mod">
          <ac:chgData name="Mohamed NSD" userId="485b4efef2693fa2" providerId="LiveId" clId="{B5DB8AD0-17FE-6B44-AD38-1648104C4EF8}" dt="2023-12-11T01:11:43.651" v="1083" actId="20577"/>
          <ac:spMkLst>
            <pc:docMk/>
            <pc:sldMk cId="3590060440" sldId="3315"/>
            <ac:spMk id="10" creationId="{245271D0-17B0-D032-F229-CF86ADA239F4}"/>
          </ac:spMkLst>
        </pc:spChg>
        <pc:graphicFrameChg chg="del mod">
          <ac:chgData name="Mohamed NSD" userId="485b4efef2693fa2" providerId="LiveId" clId="{B5DB8AD0-17FE-6B44-AD38-1648104C4EF8}" dt="2023-12-11T01:05:00.308" v="941" actId="478"/>
          <ac:graphicFrameMkLst>
            <pc:docMk/>
            <pc:sldMk cId="3590060440" sldId="3315"/>
            <ac:graphicFrameMk id="6" creationId="{1F7F1308-3647-B943-A37C-E4D6ED3D9E5F}"/>
          </ac:graphicFrameMkLst>
        </pc:graphicFrameChg>
        <pc:picChg chg="mod">
          <ac:chgData name="Mohamed NSD" userId="485b4efef2693fa2" providerId="LiveId" clId="{B5DB8AD0-17FE-6B44-AD38-1648104C4EF8}" dt="2023-12-10T23:41:46.155" v="584" actId="14826"/>
          <ac:picMkLst>
            <pc:docMk/>
            <pc:sldMk cId="3590060440" sldId="3315"/>
            <ac:picMk id="4" creationId="{B3F2D215-8219-2823-D729-EFFFD3AF38FE}"/>
          </ac:picMkLst>
        </pc:picChg>
        <pc:picChg chg="mod">
          <ac:chgData name="Mohamed NSD" userId="485b4efef2693fa2" providerId="LiveId" clId="{B5DB8AD0-17FE-6B44-AD38-1648104C4EF8}" dt="2023-12-11T01:07:34.124" v="987" actId="14100"/>
          <ac:picMkLst>
            <pc:docMk/>
            <pc:sldMk cId="3590060440" sldId="3315"/>
            <ac:picMk id="14" creationId="{182FC991-9AD2-5075-889F-A55C8FB20CB3}"/>
          </ac:picMkLst>
        </pc:picChg>
        <pc:picChg chg="mod">
          <ac:chgData name="Mohamed NSD" userId="485b4efef2693fa2" providerId="LiveId" clId="{B5DB8AD0-17FE-6B44-AD38-1648104C4EF8}" dt="2023-12-10T23:41:23.351" v="583" actId="14826"/>
          <ac:picMkLst>
            <pc:docMk/>
            <pc:sldMk cId="3590060440" sldId="3315"/>
            <ac:picMk id="16" creationId="{A2CA83A1-77F8-F89E-8A49-53FCE4F5BE94}"/>
          </ac:picMkLst>
        </pc:picChg>
      </pc:sldChg>
      <pc:sldChg chg="addSp delSp modSp mod">
        <pc:chgData name="Mohamed NSD" userId="485b4efef2693fa2" providerId="LiveId" clId="{B5DB8AD0-17FE-6B44-AD38-1648104C4EF8}" dt="2023-12-10T23:16:51.839" v="582" actId="478"/>
        <pc:sldMkLst>
          <pc:docMk/>
          <pc:sldMk cId="2847045300" sldId="3317"/>
        </pc:sldMkLst>
        <pc:spChg chg="mod">
          <ac:chgData name="Mohamed NSD" userId="485b4efef2693fa2" providerId="LiveId" clId="{B5DB8AD0-17FE-6B44-AD38-1648104C4EF8}" dt="2023-12-10T23:04:22.138" v="307" actId="20577"/>
          <ac:spMkLst>
            <pc:docMk/>
            <pc:sldMk cId="2847045300" sldId="3317"/>
            <ac:spMk id="8" creationId="{F53D5784-8290-BB47-9E70-506E89E9C9EA}"/>
          </ac:spMkLst>
        </pc:spChg>
        <pc:spChg chg="mod">
          <ac:chgData name="Mohamed NSD" userId="485b4efef2693fa2" providerId="LiveId" clId="{B5DB8AD0-17FE-6B44-AD38-1648104C4EF8}" dt="2023-12-10T23:05:40.148" v="386" actId="12"/>
          <ac:spMkLst>
            <pc:docMk/>
            <pc:sldMk cId="2847045300" sldId="3317"/>
            <ac:spMk id="9" creationId="{3254BA69-8120-3F49-BA1C-1F233C664B2C}"/>
          </ac:spMkLst>
        </pc:spChg>
        <pc:spChg chg="mod">
          <ac:chgData name="Mohamed NSD" userId="485b4efef2693fa2" providerId="LiveId" clId="{B5DB8AD0-17FE-6B44-AD38-1648104C4EF8}" dt="2023-12-10T23:06:16.500" v="403" actId="20577"/>
          <ac:spMkLst>
            <pc:docMk/>
            <pc:sldMk cId="2847045300" sldId="3317"/>
            <ac:spMk id="16" creationId="{214CB919-2D08-3C4A-BEAD-CE3B81A8BB6C}"/>
          </ac:spMkLst>
        </pc:spChg>
        <pc:spChg chg="mod">
          <ac:chgData name="Mohamed NSD" userId="485b4efef2693fa2" providerId="LiveId" clId="{B5DB8AD0-17FE-6B44-AD38-1648104C4EF8}" dt="2023-12-10T23:11:01.658" v="519" actId="20577"/>
          <ac:spMkLst>
            <pc:docMk/>
            <pc:sldMk cId="2847045300" sldId="3317"/>
            <ac:spMk id="17" creationId="{824DDC0D-663A-1041-8970-92F66DD0DC15}"/>
          </ac:spMkLst>
        </pc:spChg>
        <pc:spChg chg="mod">
          <ac:chgData name="Mohamed NSD" userId="485b4efef2693fa2" providerId="LiveId" clId="{B5DB8AD0-17FE-6B44-AD38-1648104C4EF8}" dt="2023-12-10T23:05:56.288" v="395" actId="20577"/>
          <ac:spMkLst>
            <pc:docMk/>
            <pc:sldMk cId="2847045300" sldId="3317"/>
            <ac:spMk id="23" creationId="{35FC6C5C-25E1-E049-AE8F-1BA097F7F43A}"/>
          </ac:spMkLst>
        </pc:spChg>
        <pc:spChg chg="mod">
          <ac:chgData name="Mohamed NSD" userId="485b4efef2693fa2" providerId="LiveId" clId="{B5DB8AD0-17FE-6B44-AD38-1648104C4EF8}" dt="2023-12-10T23:09:44.504" v="494" actId="20577"/>
          <ac:spMkLst>
            <pc:docMk/>
            <pc:sldMk cId="2847045300" sldId="3317"/>
            <ac:spMk id="24" creationId="{0A4E749C-C01F-134B-951B-88AF66A65C10}"/>
          </ac:spMkLst>
        </pc:spChg>
        <pc:spChg chg="mod">
          <ac:chgData name="Mohamed NSD" userId="485b4efef2693fa2" providerId="LiveId" clId="{B5DB8AD0-17FE-6B44-AD38-1648104C4EF8}" dt="2023-12-10T23:07:49.482" v="448" actId="20577"/>
          <ac:spMkLst>
            <pc:docMk/>
            <pc:sldMk cId="2847045300" sldId="3317"/>
            <ac:spMk id="31" creationId="{601B3A6D-1757-EC46-ACAF-F01EED778AF4}"/>
          </ac:spMkLst>
        </pc:spChg>
        <pc:spChg chg="mod">
          <ac:chgData name="Mohamed NSD" userId="485b4efef2693fa2" providerId="LiveId" clId="{B5DB8AD0-17FE-6B44-AD38-1648104C4EF8}" dt="2023-12-10T23:06:20.359" v="409" actId="20577"/>
          <ac:spMkLst>
            <pc:docMk/>
            <pc:sldMk cId="2847045300" sldId="3317"/>
            <ac:spMk id="37" creationId="{6C6A3BC1-6244-2145-886D-37465F6CEBB1}"/>
          </ac:spMkLst>
        </pc:spChg>
        <pc:spChg chg="mod">
          <ac:chgData name="Mohamed NSD" userId="485b4efef2693fa2" providerId="LiveId" clId="{B5DB8AD0-17FE-6B44-AD38-1648104C4EF8}" dt="2023-12-10T23:11:28.337" v="565" actId="20577"/>
          <ac:spMkLst>
            <pc:docMk/>
            <pc:sldMk cId="2847045300" sldId="3317"/>
            <ac:spMk id="38" creationId="{B22EC44D-2CAC-D947-A207-C06E034A20A4}"/>
          </ac:spMkLst>
        </pc:spChg>
        <pc:spChg chg="mod">
          <ac:chgData name="Mohamed NSD" userId="485b4efef2693fa2" providerId="LiveId" clId="{B5DB8AD0-17FE-6B44-AD38-1648104C4EF8}" dt="2023-12-10T23:12:21.293" v="569" actId="207"/>
          <ac:spMkLst>
            <pc:docMk/>
            <pc:sldMk cId="2847045300" sldId="3317"/>
            <ac:spMk id="40" creationId="{9AA9E97C-0F9F-354A-AD4A-08C07C286943}"/>
          </ac:spMkLst>
        </pc:spChg>
        <pc:picChg chg="add del mod">
          <ac:chgData name="Mohamed NSD" userId="485b4efef2693fa2" providerId="LiveId" clId="{B5DB8AD0-17FE-6B44-AD38-1648104C4EF8}" dt="2023-12-10T23:14:05.124" v="574" actId="478"/>
          <ac:picMkLst>
            <pc:docMk/>
            <pc:sldMk cId="2847045300" sldId="3317"/>
            <ac:picMk id="4" creationId="{0F739B63-40E8-0F79-CC2A-6D7F0B6569DE}"/>
          </ac:picMkLst>
        </pc:picChg>
        <pc:picChg chg="add del mod">
          <ac:chgData name="Mohamed NSD" userId="485b4efef2693fa2" providerId="LiveId" clId="{B5DB8AD0-17FE-6B44-AD38-1648104C4EF8}" dt="2023-12-10T23:16:51.839" v="582" actId="478"/>
          <ac:picMkLst>
            <pc:docMk/>
            <pc:sldMk cId="2847045300" sldId="3317"/>
            <ac:picMk id="11" creationId="{D06646B1-8927-1C5A-B9D4-086E065D43D0}"/>
          </ac:picMkLst>
        </pc:picChg>
      </pc:sldChg>
      <pc:sldChg chg="modSp del mod">
        <pc:chgData name="Mohamed NSD" userId="485b4efef2693fa2" providerId="LiveId" clId="{B5DB8AD0-17FE-6B44-AD38-1648104C4EF8}" dt="2023-12-11T01:09:01.754" v="992" actId="2696"/>
        <pc:sldMkLst>
          <pc:docMk/>
          <pc:sldMk cId="1727174662" sldId="3326"/>
        </pc:sldMkLst>
        <pc:picChg chg="mod">
          <ac:chgData name="Mohamed NSD" userId="485b4efef2693fa2" providerId="LiveId" clId="{B5DB8AD0-17FE-6B44-AD38-1648104C4EF8}" dt="2023-12-11T00:59:29.197" v="933" actId="14100"/>
          <ac:picMkLst>
            <pc:docMk/>
            <pc:sldMk cId="1727174662" sldId="3326"/>
            <ac:picMk id="31" creationId="{E20FC10E-6902-5D12-FC64-2DE5B327A7B7}"/>
          </ac:picMkLst>
        </pc:picChg>
      </pc:sldChg>
      <pc:sldChg chg="modSp mod">
        <pc:chgData name="Mohamed NSD" userId="485b4efef2693fa2" providerId="LiveId" clId="{B5DB8AD0-17FE-6B44-AD38-1648104C4EF8}" dt="2023-12-11T01:14:22.339" v="1222" actId="20577"/>
        <pc:sldMkLst>
          <pc:docMk/>
          <pc:sldMk cId="987244767" sldId="4082"/>
        </pc:sldMkLst>
        <pc:spChg chg="mod">
          <ac:chgData name="Mohamed NSD" userId="485b4efef2693fa2" providerId="LiveId" clId="{B5DB8AD0-17FE-6B44-AD38-1648104C4EF8}" dt="2023-12-11T01:10:03.011" v="1032" actId="20577"/>
          <ac:spMkLst>
            <pc:docMk/>
            <pc:sldMk cId="987244767" sldId="4082"/>
            <ac:spMk id="504" creationId="{196F4BD5-2744-4AF5-9767-F207A231DD7A}"/>
          </ac:spMkLst>
        </pc:spChg>
        <pc:spChg chg="mod">
          <ac:chgData name="Mohamed NSD" userId="485b4efef2693fa2" providerId="LiveId" clId="{B5DB8AD0-17FE-6B44-AD38-1648104C4EF8}" dt="2023-12-11T01:14:22.339" v="1222" actId="20577"/>
          <ac:spMkLst>
            <pc:docMk/>
            <pc:sldMk cId="987244767" sldId="4082"/>
            <ac:spMk id="506" creationId="{8A331474-4C3B-4419-9869-E68A4E8A382A}"/>
          </ac:spMkLst>
        </pc:spChg>
        <pc:spChg chg="mod">
          <ac:chgData name="Mohamed NSD" userId="485b4efef2693fa2" providerId="LiveId" clId="{B5DB8AD0-17FE-6B44-AD38-1648104C4EF8}" dt="2023-12-11T01:09:50.493" v="1022" actId="20577"/>
          <ac:spMkLst>
            <pc:docMk/>
            <pc:sldMk cId="987244767" sldId="4082"/>
            <ac:spMk id="510" creationId="{FCA7CE49-6D2B-4686-B72E-EB8E59857E5D}"/>
          </ac:spMkLst>
        </pc:spChg>
      </pc:sldChg>
      <pc:sldChg chg="modSp mod">
        <pc:chgData name="Mohamed NSD" userId="485b4efef2693fa2" providerId="LiveId" clId="{B5DB8AD0-17FE-6B44-AD38-1648104C4EF8}" dt="2023-12-11T01:30:08.793" v="1410" actId="115"/>
        <pc:sldMkLst>
          <pc:docMk/>
          <pc:sldMk cId="1604894479" sldId="4109"/>
        </pc:sldMkLst>
        <pc:spChg chg="mod">
          <ac:chgData name="Mohamed NSD" userId="485b4efef2693fa2" providerId="LiveId" clId="{B5DB8AD0-17FE-6B44-AD38-1648104C4EF8}" dt="2023-12-11T01:15:14.268" v="1272" actId="20577"/>
          <ac:spMkLst>
            <pc:docMk/>
            <pc:sldMk cId="1604894479" sldId="4109"/>
            <ac:spMk id="7" creationId="{3863868B-50F4-E648-82B3-EF4EA95E7DC7}"/>
          </ac:spMkLst>
        </pc:spChg>
        <pc:spChg chg="mod">
          <ac:chgData name="Mohamed NSD" userId="485b4efef2693fa2" providerId="LiveId" clId="{B5DB8AD0-17FE-6B44-AD38-1648104C4EF8}" dt="2023-12-11T01:15:27.310" v="1277" actId="20577"/>
          <ac:spMkLst>
            <pc:docMk/>
            <pc:sldMk cId="1604894479" sldId="4109"/>
            <ac:spMk id="9" creationId="{50B0353D-C9F2-844C-9827-30B955C8DD9F}"/>
          </ac:spMkLst>
        </pc:spChg>
        <pc:spChg chg="mod">
          <ac:chgData name="Mohamed NSD" userId="485b4efef2693fa2" providerId="LiveId" clId="{B5DB8AD0-17FE-6B44-AD38-1648104C4EF8}" dt="2023-12-11T01:30:08.793" v="1410" actId="115"/>
          <ac:spMkLst>
            <pc:docMk/>
            <pc:sldMk cId="1604894479" sldId="4109"/>
            <ac:spMk id="11" creationId="{AED457DB-C77F-CF4E-AC2A-ED51DFC23158}"/>
          </ac:spMkLst>
        </pc:spChg>
      </pc:sldChg>
      <pc:sldChg chg="del">
        <pc:chgData name="Mohamed NSD" userId="485b4efef2693fa2" providerId="LiveId" clId="{B5DB8AD0-17FE-6B44-AD38-1648104C4EF8}" dt="2023-12-11T01:47:52.387" v="1724" actId="2696"/>
        <pc:sldMkLst>
          <pc:docMk/>
          <pc:sldMk cId="3682232966" sldId="4111"/>
        </pc:sldMkLst>
      </pc:sldChg>
      <pc:sldChg chg="addSp modSp mod">
        <pc:chgData name="Mohamed NSD" userId="485b4efef2693fa2" providerId="LiveId" clId="{B5DB8AD0-17FE-6B44-AD38-1648104C4EF8}" dt="2023-12-11T12:52:33.470" v="1809" actId="20577"/>
        <pc:sldMkLst>
          <pc:docMk/>
          <pc:sldMk cId="3988907774" sldId="4112"/>
        </pc:sldMkLst>
        <pc:spChg chg="add mod">
          <ac:chgData name="Mohamed NSD" userId="485b4efef2693fa2" providerId="LiveId" clId="{B5DB8AD0-17FE-6B44-AD38-1648104C4EF8}" dt="2023-12-11T01:46:44.981" v="1635" actId="1076"/>
          <ac:spMkLst>
            <pc:docMk/>
            <pc:sldMk cId="3988907774" sldId="4112"/>
            <ac:spMk id="2" creationId="{6DF3FD92-17C7-73D2-F17B-97B85B9FFB27}"/>
          </ac:spMkLst>
        </pc:spChg>
        <pc:spChg chg="mod">
          <ac:chgData name="Mohamed NSD" userId="485b4efef2693fa2" providerId="LiveId" clId="{B5DB8AD0-17FE-6B44-AD38-1648104C4EF8}" dt="2023-12-11T01:24:46.572" v="1353" actId="1076"/>
          <ac:spMkLst>
            <pc:docMk/>
            <pc:sldMk cId="3988907774" sldId="4112"/>
            <ac:spMk id="5" creationId="{BF275D10-468D-6748-BE08-569D92586555}"/>
          </ac:spMkLst>
        </pc:spChg>
        <pc:spChg chg="add mod">
          <ac:chgData name="Mohamed NSD" userId="485b4efef2693fa2" providerId="LiveId" clId="{B5DB8AD0-17FE-6B44-AD38-1648104C4EF8}" dt="2023-12-11T01:46:44.981" v="1635" actId="1076"/>
          <ac:spMkLst>
            <pc:docMk/>
            <pc:sldMk cId="3988907774" sldId="4112"/>
            <ac:spMk id="6" creationId="{4A17E6CF-353D-3FE0-DC64-53A8C44DC86F}"/>
          </ac:spMkLst>
        </pc:spChg>
        <pc:spChg chg="add mod">
          <ac:chgData name="Mohamed NSD" userId="485b4efef2693fa2" providerId="LiveId" clId="{B5DB8AD0-17FE-6B44-AD38-1648104C4EF8}" dt="2023-12-11T12:52:33.470" v="1809" actId="20577"/>
          <ac:spMkLst>
            <pc:docMk/>
            <pc:sldMk cId="3988907774" sldId="4112"/>
            <ac:spMk id="7" creationId="{51A96896-6299-4217-3F74-92BA767C5C02}"/>
          </ac:spMkLst>
        </pc:spChg>
        <pc:spChg chg="mod">
          <ac:chgData name="Mohamed NSD" userId="485b4efef2693fa2" providerId="LiveId" clId="{B5DB8AD0-17FE-6B44-AD38-1648104C4EF8}" dt="2023-12-11T01:26:13.337" v="1364" actId="14100"/>
          <ac:spMkLst>
            <pc:docMk/>
            <pc:sldMk cId="3988907774" sldId="4112"/>
            <ac:spMk id="8" creationId="{F4F573BC-A64A-554E-B518-4884A8F89385}"/>
          </ac:spMkLst>
        </pc:spChg>
        <pc:spChg chg="mod">
          <ac:chgData name="Mohamed NSD" userId="485b4efef2693fa2" providerId="LiveId" clId="{B5DB8AD0-17FE-6B44-AD38-1648104C4EF8}" dt="2023-12-11T01:36:07.919" v="1432" actId="20577"/>
          <ac:spMkLst>
            <pc:docMk/>
            <pc:sldMk cId="3988907774" sldId="4112"/>
            <ac:spMk id="9" creationId="{818F9794-3D36-774E-8F8F-0470A2BFA07F}"/>
          </ac:spMkLst>
        </pc:spChg>
        <pc:spChg chg="add mod">
          <ac:chgData name="Mohamed NSD" userId="485b4efef2693fa2" providerId="LiveId" clId="{B5DB8AD0-17FE-6B44-AD38-1648104C4EF8}" dt="2023-12-11T01:46:44.981" v="1635" actId="1076"/>
          <ac:spMkLst>
            <pc:docMk/>
            <pc:sldMk cId="3988907774" sldId="4112"/>
            <ac:spMk id="10" creationId="{F991BBEB-6A39-0414-A78E-1E7E5AE81BA2}"/>
          </ac:spMkLst>
        </pc:spChg>
        <pc:spChg chg="add mod">
          <ac:chgData name="Mohamed NSD" userId="485b4efef2693fa2" providerId="LiveId" clId="{B5DB8AD0-17FE-6B44-AD38-1648104C4EF8}" dt="2023-12-11T01:49:19.944" v="1767" actId="20577"/>
          <ac:spMkLst>
            <pc:docMk/>
            <pc:sldMk cId="3988907774" sldId="4112"/>
            <ac:spMk id="11" creationId="{650FE346-3722-990D-239B-C2B880DD12FA}"/>
          </ac:spMkLst>
        </pc:spChg>
        <pc:spChg chg="mod">
          <ac:chgData name="Mohamed NSD" userId="485b4efef2693fa2" providerId="LiveId" clId="{B5DB8AD0-17FE-6B44-AD38-1648104C4EF8}" dt="2023-12-11T01:27:47.087" v="1385" actId="14100"/>
          <ac:spMkLst>
            <pc:docMk/>
            <pc:sldMk cId="3988907774" sldId="4112"/>
            <ac:spMk id="12" creationId="{A363E6AD-B21A-2C46-9B2D-1E807D3AEE8B}"/>
          </ac:spMkLst>
        </pc:spChg>
        <pc:spChg chg="mod">
          <ac:chgData name="Mohamed NSD" userId="485b4efef2693fa2" providerId="LiveId" clId="{B5DB8AD0-17FE-6B44-AD38-1648104C4EF8}" dt="2023-12-11T01:42:06.492" v="1436" actId="20577"/>
          <ac:spMkLst>
            <pc:docMk/>
            <pc:sldMk cId="3988907774" sldId="4112"/>
            <ac:spMk id="13" creationId="{AE2D18AA-9E92-C146-AF26-EF7EEC020AC7}"/>
          </ac:spMkLst>
        </pc:spChg>
        <pc:spChg chg="mod">
          <ac:chgData name="Mohamed NSD" userId="485b4efef2693fa2" providerId="LiveId" clId="{B5DB8AD0-17FE-6B44-AD38-1648104C4EF8}" dt="2023-12-11T01:28:49.967" v="1395" actId="1076"/>
          <ac:spMkLst>
            <pc:docMk/>
            <pc:sldMk cId="3988907774" sldId="4112"/>
            <ac:spMk id="20" creationId="{755A9C30-3781-F94F-9BB0-C49C05F9B221}"/>
          </ac:spMkLst>
        </pc:spChg>
        <pc:spChg chg="mod">
          <ac:chgData name="Mohamed NSD" userId="485b4efef2693fa2" providerId="LiveId" clId="{B5DB8AD0-17FE-6B44-AD38-1648104C4EF8}" dt="2023-12-11T01:42:51.286" v="1439" actId="20577"/>
          <ac:spMkLst>
            <pc:docMk/>
            <pc:sldMk cId="3988907774" sldId="4112"/>
            <ac:spMk id="21" creationId="{C757756C-8FAA-3446-8A8F-31B138B9007F}"/>
          </ac:spMkLst>
        </pc:spChg>
        <pc:spChg chg="mod">
          <ac:chgData name="Mohamed NSD" userId="485b4efef2693fa2" providerId="LiveId" clId="{B5DB8AD0-17FE-6B44-AD38-1648104C4EF8}" dt="2023-12-11T01:28:04.669" v="1387" actId="14100"/>
          <ac:spMkLst>
            <pc:docMk/>
            <pc:sldMk cId="3988907774" sldId="4112"/>
            <ac:spMk id="24" creationId="{5C4EA372-9329-1B4D-A721-3E3FA4ADAA24}"/>
          </ac:spMkLst>
        </pc:spChg>
        <pc:spChg chg="mod">
          <ac:chgData name="Mohamed NSD" userId="485b4efef2693fa2" providerId="LiveId" clId="{B5DB8AD0-17FE-6B44-AD38-1648104C4EF8}" dt="2023-12-11T01:25:53.386" v="1358" actId="14100"/>
          <ac:spMkLst>
            <pc:docMk/>
            <pc:sldMk cId="3988907774" sldId="4112"/>
            <ac:spMk id="25" creationId="{40F39BD3-3709-684C-A72E-9C6A6B5E07FC}"/>
          </ac:spMkLst>
        </pc:spChg>
        <pc:spChg chg="mod">
          <ac:chgData name="Mohamed NSD" userId="485b4efef2693fa2" providerId="LiveId" clId="{B5DB8AD0-17FE-6B44-AD38-1648104C4EF8}" dt="2023-12-11T01:27:05.491" v="1374" actId="1076"/>
          <ac:spMkLst>
            <pc:docMk/>
            <pc:sldMk cId="3988907774" sldId="4112"/>
            <ac:spMk id="26" creationId="{9E59C008-E58F-5A4A-9F1C-7C96636CA0D0}"/>
          </ac:spMkLst>
        </pc:spChg>
        <pc:picChg chg="mod">
          <ac:chgData name="Mohamed NSD" userId="485b4efef2693fa2" providerId="LiveId" clId="{B5DB8AD0-17FE-6B44-AD38-1648104C4EF8}" dt="2023-12-11T01:41:34.024" v="1433" actId="14826"/>
          <ac:picMkLst>
            <pc:docMk/>
            <pc:sldMk cId="3988907774" sldId="4112"/>
            <ac:picMk id="3" creationId="{381C3CBE-908C-79DF-C110-4E583A778E6D}"/>
          </ac:picMkLst>
        </pc:picChg>
      </pc:sldChg>
      <pc:sldChg chg="addSp modSp mod">
        <pc:chgData name="Mohamed NSD" userId="485b4efef2693fa2" providerId="LiveId" clId="{B5DB8AD0-17FE-6B44-AD38-1648104C4EF8}" dt="2023-12-11T01:49:55.129" v="1769" actId="20577"/>
        <pc:sldMkLst>
          <pc:docMk/>
          <pc:sldMk cId="1795177521" sldId="4113"/>
        </pc:sldMkLst>
        <pc:spChg chg="add mod">
          <ac:chgData name="Mohamed NSD" userId="485b4efef2693fa2" providerId="LiveId" clId="{B5DB8AD0-17FE-6B44-AD38-1648104C4EF8}" dt="2023-12-10T22:21:31.990" v="208" actId="20577"/>
          <ac:spMkLst>
            <pc:docMk/>
            <pc:sldMk cId="1795177521" sldId="4113"/>
            <ac:spMk id="2" creationId="{7E9D9A94-2A6E-A38C-C622-330D2E4930CE}"/>
          </ac:spMkLst>
        </pc:spChg>
        <pc:spChg chg="mod">
          <ac:chgData name="Mohamed NSD" userId="485b4efef2693fa2" providerId="LiveId" clId="{B5DB8AD0-17FE-6B44-AD38-1648104C4EF8}" dt="2023-12-11T01:49:55.129" v="1769" actId="20577"/>
          <ac:spMkLst>
            <pc:docMk/>
            <pc:sldMk cId="1795177521" sldId="4113"/>
            <ac:spMk id="8" creationId="{339B22A4-9F10-7358-ACFF-70F185572EA7}"/>
          </ac:spMkLst>
        </pc:spChg>
        <pc:picChg chg="mod">
          <ac:chgData name="Mohamed NSD" userId="485b4efef2693fa2" providerId="LiveId" clId="{B5DB8AD0-17FE-6B44-AD38-1648104C4EF8}" dt="2023-12-10T22:45:27.742" v="241" actId="14826"/>
          <ac:picMkLst>
            <pc:docMk/>
            <pc:sldMk cId="1795177521" sldId="4113"/>
            <ac:picMk id="5" creationId="{D7FEC876-CB12-B7DC-EB9F-18D6BE2BD1D7}"/>
          </ac:picMkLst>
        </pc:picChg>
      </pc:sldChg>
      <pc:sldChg chg="del">
        <pc:chgData name="Mohamed NSD" userId="485b4efef2693fa2" providerId="LiveId" clId="{B5DB8AD0-17FE-6B44-AD38-1648104C4EF8}" dt="2023-12-11T01:48:29.584" v="1741" actId="2696"/>
        <pc:sldMkLst>
          <pc:docMk/>
          <pc:sldMk cId="2588198878" sldId="4114"/>
        </pc:sldMkLst>
      </pc:sldChg>
      <pc:sldMasterChg chg="del delSldLayout">
        <pc:chgData name="Mohamed NSD" userId="485b4efef2693fa2" providerId="LiveId" clId="{B5DB8AD0-17FE-6B44-AD38-1648104C4EF8}" dt="2023-12-11T01:47:52.393" v="1726" actId="2696"/>
        <pc:sldMasterMkLst>
          <pc:docMk/>
          <pc:sldMasterMk cId="2198243975" sldId="2147483678"/>
        </pc:sldMasterMkLst>
        <pc:sldLayoutChg chg="del">
          <pc:chgData name="Mohamed NSD" userId="485b4efef2693fa2" providerId="LiveId" clId="{B5DB8AD0-17FE-6B44-AD38-1648104C4EF8}" dt="2023-12-11T01:47:52.391" v="1725" actId="2696"/>
          <pc:sldLayoutMkLst>
            <pc:docMk/>
            <pc:sldMasterMk cId="2198243975" sldId="2147483678"/>
            <pc:sldLayoutMk cId="3051855742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E5ADE1-1E5D-5151-698C-081A89DE9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10318-04FA-3B48-4011-5EFAF58DD9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4F134E-DB6B-0A48-B1B5-51A512A96E6C}" type="datetimeFigureOut">
              <a:rPr lang="en-US"/>
              <a:pPr>
                <a:defRPr/>
              </a:pPr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47D9-72A8-C030-3B0F-E9CFF5D116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AD641-C832-2EBB-6C2F-80AEBAC8B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679086-055B-9E47-A7D0-6B4B13069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91838-263F-71DE-42D7-D54B1D19BC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013E5-E165-4703-CA28-428798CFAA7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531452-EE60-8244-AE4E-22F289B98E56}" type="datetimeFigureOut">
              <a:rPr lang="en-US"/>
              <a:pPr>
                <a:defRPr/>
              </a:pPr>
              <a:t>12/11/23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6776135-B142-298B-CA6A-4F417D5B9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E6C61D4-A881-1D32-7232-064DCF97D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6779-3B28-91F2-E9B2-AB185DFCE0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DC4D-F48E-92A0-50D0-EE91A516F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B7B81A-FA96-1345-A2E8-442712C7F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7B81A-FA96-1345-A2E8-442712C7FA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97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A88F-3E55-F05D-AE39-0437E86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E2CB1-5FCB-B845-9DD9-B8222E9367D6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FD55-4096-A207-5368-C4C337D8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D28B-8E48-5CEB-AE3E-2E795A3E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A103B-375C-B64A-8AC1-AB0225CAB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1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3505-AD81-4AEC-19C5-6E9B058B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50D2-E23C-764B-A5B0-BC41C400E970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4E81-CF70-4533-D82C-A0122149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86EE-3269-ECBB-1932-32E12767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ECBB7-2824-9444-991C-415604D0C1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3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6B3A-333A-72E1-D9B4-04B53C44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455D3-B1E9-074B-A966-C30CC6FC0997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68B-27C5-D94F-7241-DCD54099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3A75-11ED-06A3-2CE9-7F5710FB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3EAF-6811-8C42-9580-7EFC3AF69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4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4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576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">
            <a:extLst>
              <a:ext uri="{FF2B5EF4-FFF2-40B4-BE49-F238E27FC236}">
                <a16:creationId xmlns:a16="http://schemas.microsoft.com/office/drawing/2014/main" id="{FEB26418-2BCC-1F4D-9607-762383842187}"/>
              </a:ext>
            </a:extLst>
          </p:cNvPr>
          <p:cNvSpPr/>
          <p:nvPr userDrawn="1"/>
        </p:nvSpPr>
        <p:spPr>
          <a:xfrm rot="317298">
            <a:off x="4134443" y="-439398"/>
            <a:ext cx="9059856" cy="7475539"/>
          </a:xfrm>
          <a:custGeom>
            <a:avLst/>
            <a:gdLst>
              <a:gd name="connsiteX0" fmla="*/ 0 w 4023360"/>
              <a:gd name="connsiteY0" fmla="*/ 1319349 h 2638697"/>
              <a:gd name="connsiteX1" fmla="*/ 2011680 w 4023360"/>
              <a:gd name="connsiteY1" fmla="*/ 0 h 2638697"/>
              <a:gd name="connsiteX2" fmla="*/ 4023360 w 4023360"/>
              <a:gd name="connsiteY2" fmla="*/ 1319349 h 2638697"/>
              <a:gd name="connsiteX3" fmla="*/ 2011680 w 4023360"/>
              <a:gd name="connsiteY3" fmla="*/ 2638698 h 2638697"/>
              <a:gd name="connsiteX4" fmla="*/ 0 w 4023360"/>
              <a:gd name="connsiteY4" fmla="*/ 1319349 h 2638697"/>
              <a:gd name="connsiteX0" fmla="*/ 0 w 4023360"/>
              <a:gd name="connsiteY0" fmla="*/ 1319349 h 2638698"/>
              <a:gd name="connsiteX1" fmla="*/ 2011680 w 4023360"/>
              <a:gd name="connsiteY1" fmla="*/ 0 h 2638698"/>
              <a:gd name="connsiteX2" fmla="*/ 4023360 w 4023360"/>
              <a:gd name="connsiteY2" fmla="*/ 1319349 h 2638698"/>
              <a:gd name="connsiteX3" fmla="*/ 2011680 w 4023360"/>
              <a:gd name="connsiteY3" fmla="*/ 2638698 h 2638698"/>
              <a:gd name="connsiteX4" fmla="*/ 0 w 4023360"/>
              <a:gd name="connsiteY4" fmla="*/ 1319349 h 2638698"/>
              <a:gd name="connsiteX0" fmla="*/ 0 w 4911634"/>
              <a:gd name="connsiteY0" fmla="*/ 1327320 h 2650631"/>
              <a:gd name="connsiteX1" fmla="*/ 2011680 w 4911634"/>
              <a:gd name="connsiteY1" fmla="*/ 7971 h 2650631"/>
              <a:gd name="connsiteX2" fmla="*/ 4911634 w 4911634"/>
              <a:gd name="connsiteY2" fmla="*/ 961560 h 2650631"/>
              <a:gd name="connsiteX3" fmla="*/ 2011680 w 4911634"/>
              <a:gd name="connsiteY3" fmla="*/ 2646669 h 2650631"/>
              <a:gd name="connsiteX4" fmla="*/ 0 w 4911634"/>
              <a:gd name="connsiteY4" fmla="*/ 1327320 h 2650631"/>
              <a:gd name="connsiteX0" fmla="*/ 0 w 5024919"/>
              <a:gd name="connsiteY0" fmla="*/ 2478438 h 4472431"/>
              <a:gd name="connsiteX1" fmla="*/ 2011680 w 5024919"/>
              <a:gd name="connsiteY1" fmla="*/ 1159089 h 4472431"/>
              <a:gd name="connsiteX2" fmla="*/ 4911634 w 5024919"/>
              <a:gd name="connsiteY2" fmla="*/ 2112678 h 4472431"/>
              <a:gd name="connsiteX3" fmla="*/ 2011680 w 5024919"/>
              <a:gd name="connsiteY3" fmla="*/ 3797787 h 4472431"/>
              <a:gd name="connsiteX4" fmla="*/ 0 w 5024919"/>
              <a:gd name="connsiteY4" fmla="*/ 2478438 h 4472431"/>
              <a:gd name="connsiteX0" fmla="*/ 0 w 5018128"/>
              <a:gd name="connsiteY0" fmla="*/ 2659814 h 4824822"/>
              <a:gd name="connsiteX1" fmla="*/ 2011680 w 5018128"/>
              <a:gd name="connsiteY1" fmla="*/ 1340465 h 4824822"/>
              <a:gd name="connsiteX2" fmla="*/ 4911634 w 5018128"/>
              <a:gd name="connsiteY2" fmla="*/ 2294054 h 4824822"/>
              <a:gd name="connsiteX3" fmla="*/ 2011680 w 5018128"/>
              <a:gd name="connsiteY3" fmla="*/ 3979163 h 4824822"/>
              <a:gd name="connsiteX4" fmla="*/ 0 w 5018128"/>
              <a:gd name="connsiteY4" fmla="*/ 2659814 h 4824822"/>
              <a:gd name="connsiteX0" fmla="*/ 828178 w 3064248"/>
              <a:gd name="connsiteY0" fmla="*/ 2632474 h 4825029"/>
              <a:gd name="connsiteX1" fmla="*/ 70533 w 3064248"/>
              <a:gd name="connsiteY1" fmla="*/ 1339250 h 4825029"/>
              <a:gd name="connsiteX2" fmla="*/ 2970487 w 3064248"/>
              <a:gd name="connsiteY2" fmla="*/ 2292839 h 4825029"/>
              <a:gd name="connsiteX3" fmla="*/ 70533 w 3064248"/>
              <a:gd name="connsiteY3" fmla="*/ 3977948 h 4825029"/>
              <a:gd name="connsiteX4" fmla="*/ 828178 w 3064248"/>
              <a:gd name="connsiteY4" fmla="*/ 2632474 h 4825029"/>
              <a:gd name="connsiteX0" fmla="*/ 829487 w 3065557"/>
              <a:gd name="connsiteY0" fmla="*/ 2632474 h 4825029"/>
              <a:gd name="connsiteX1" fmla="*/ 71842 w 3065557"/>
              <a:gd name="connsiteY1" fmla="*/ 1339250 h 4825029"/>
              <a:gd name="connsiteX2" fmla="*/ 2971796 w 3065557"/>
              <a:gd name="connsiteY2" fmla="*/ 2292839 h 4825029"/>
              <a:gd name="connsiteX3" fmla="*/ 71842 w 3065557"/>
              <a:gd name="connsiteY3" fmla="*/ 3977948 h 4825029"/>
              <a:gd name="connsiteX4" fmla="*/ 829487 w 3065557"/>
              <a:gd name="connsiteY4" fmla="*/ 2632474 h 4825029"/>
              <a:gd name="connsiteX0" fmla="*/ 1179865 w 3415935"/>
              <a:gd name="connsiteY0" fmla="*/ 2639782 h 4832337"/>
              <a:gd name="connsiteX1" fmla="*/ 422220 w 3415935"/>
              <a:gd name="connsiteY1" fmla="*/ 1346558 h 4832337"/>
              <a:gd name="connsiteX2" fmla="*/ 3322174 w 3415935"/>
              <a:gd name="connsiteY2" fmla="*/ 2300147 h 4832337"/>
              <a:gd name="connsiteX3" fmla="*/ 422220 w 3415935"/>
              <a:gd name="connsiteY3" fmla="*/ 3985256 h 4832337"/>
              <a:gd name="connsiteX4" fmla="*/ 1179865 w 3415935"/>
              <a:gd name="connsiteY4" fmla="*/ 2639782 h 4832337"/>
              <a:gd name="connsiteX0" fmla="*/ 601577 w 3099980"/>
              <a:gd name="connsiteY0" fmla="*/ 3042691 h 4822127"/>
              <a:gd name="connsiteX1" fmla="*/ 105189 w 3099980"/>
              <a:gd name="connsiteY1" fmla="*/ 1357581 h 4822127"/>
              <a:gd name="connsiteX2" fmla="*/ 3005143 w 3099980"/>
              <a:gd name="connsiteY2" fmla="*/ 2311170 h 4822127"/>
              <a:gd name="connsiteX3" fmla="*/ 105189 w 3099980"/>
              <a:gd name="connsiteY3" fmla="*/ 3996279 h 4822127"/>
              <a:gd name="connsiteX4" fmla="*/ 601577 w 3099980"/>
              <a:gd name="connsiteY4" fmla="*/ 3042691 h 4822127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36869 w 3077870"/>
              <a:gd name="connsiteY0" fmla="*/ 2577793 h 4825445"/>
              <a:gd name="connsiteX1" fmla="*/ 83727 w 3077870"/>
              <a:gd name="connsiteY1" fmla="*/ 1336820 h 4825445"/>
              <a:gd name="connsiteX2" fmla="*/ 2983681 w 3077870"/>
              <a:gd name="connsiteY2" fmla="*/ 2290409 h 4825445"/>
              <a:gd name="connsiteX3" fmla="*/ 83727 w 3077870"/>
              <a:gd name="connsiteY3" fmla="*/ 3975518 h 4825445"/>
              <a:gd name="connsiteX4" fmla="*/ 736869 w 3077870"/>
              <a:gd name="connsiteY4" fmla="*/ 2577793 h 4825445"/>
              <a:gd name="connsiteX0" fmla="*/ 1032631 w 3373632"/>
              <a:gd name="connsiteY0" fmla="*/ 2637043 h 4884695"/>
              <a:gd name="connsiteX1" fmla="*/ 379489 w 3373632"/>
              <a:gd name="connsiteY1" fmla="*/ 1396070 h 4884695"/>
              <a:gd name="connsiteX2" fmla="*/ 3279443 w 3373632"/>
              <a:gd name="connsiteY2" fmla="*/ 2349659 h 4884695"/>
              <a:gd name="connsiteX3" fmla="*/ 379489 w 3373632"/>
              <a:gd name="connsiteY3" fmla="*/ 4034768 h 4884695"/>
              <a:gd name="connsiteX4" fmla="*/ 1032631 w 3373632"/>
              <a:gd name="connsiteY4" fmla="*/ 2637043 h 4884695"/>
              <a:gd name="connsiteX0" fmla="*/ 733719 w 3074720"/>
              <a:gd name="connsiteY0" fmla="*/ 2834616 h 5082268"/>
              <a:gd name="connsiteX1" fmla="*/ 80577 w 3074720"/>
              <a:gd name="connsiteY1" fmla="*/ 1593643 h 5082268"/>
              <a:gd name="connsiteX2" fmla="*/ 2980531 w 3074720"/>
              <a:gd name="connsiteY2" fmla="*/ 2547232 h 5082268"/>
              <a:gd name="connsiteX3" fmla="*/ 80577 w 3074720"/>
              <a:gd name="connsiteY3" fmla="*/ 4232341 h 5082268"/>
              <a:gd name="connsiteX4" fmla="*/ 733719 w 3074720"/>
              <a:gd name="connsiteY4" fmla="*/ 2834616 h 5082268"/>
              <a:gd name="connsiteX0" fmla="*/ 733719 w 3343025"/>
              <a:gd name="connsiteY0" fmla="*/ 1539502 h 3146241"/>
              <a:gd name="connsiteX1" fmla="*/ 80577 w 3343025"/>
              <a:gd name="connsiteY1" fmla="*/ 298529 h 3146241"/>
              <a:gd name="connsiteX2" fmla="*/ 2980531 w 3343025"/>
              <a:gd name="connsiteY2" fmla="*/ 1252118 h 3146241"/>
              <a:gd name="connsiteX3" fmla="*/ 2980531 w 3343025"/>
              <a:gd name="connsiteY3" fmla="*/ 2963350 h 3146241"/>
              <a:gd name="connsiteX4" fmla="*/ 80577 w 3343025"/>
              <a:gd name="connsiteY4" fmla="*/ 2937227 h 3146241"/>
              <a:gd name="connsiteX5" fmla="*/ 733719 w 3343025"/>
              <a:gd name="connsiteY5" fmla="*/ 1539502 h 3146241"/>
              <a:gd name="connsiteX0" fmla="*/ 666819 w 3276125"/>
              <a:gd name="connsiteY0" fmla="*/ 1539502 h 3267085"/>
              <a:gd name="connsiteX1" fmla="*/ 13677 w 3276125"/>
              <a:gd name="connsiteY1" fmla="*/ 298529 h 3267085"/>
              <a:gd name="connsiteX2" fmla="*/ 2913631 w 3276125"/>
              <a:gd name="connsiteY2" fmla="*/ 1252118 h 3267085"/>
              <a:gd name="connsiteX3" fmla="*/ 2913631 w 3276125"/>
              <a:gd name="connsiteY3" fmla="*/ 2963350 h 3267085"/>
              <a:gd name="connsiteX4" fmla="*/ 875826 w 3276125"/>
              <a:gd name="connsiteY4" fmla="*/ 3146233 h 3267085"/>
              <a:gd name="connsiteX5" fmla="*/ 666819 w 3276125"/>
              <a:gd name="connsiteY5" fmla="*/ 1539502 h 3267085"/>
              <a:gd name="connsiteX0" fmla="*/ 743313 w 3339821"/>
              <a:gd name="connsiteY0" fmla="*/ 1277445 h 3005028"/>
              <a:gd name="connsiteX1" fmla="*/ 90171 w 3339821"/>
              <a:gd name="connsiteY1" fmla="*/ 36472 h 3005028"/>
              <a:gd name="connsiteX2" fmla="*/ 2963999 w 3339821"/>
              <a:gd name="connsiteY2" fmla="*/ 545924 h 3005028"/>
              <a:gd name="connsiteX3" fmla="*/ 2990125 w 3339821"/>
              <a:gd name="connsiteY3" fmla="*/ 2701293 h 3005028"/>
              <a:gd name="connsiteX4" fmla="*/ 952320 w 3339821"/>
              <a:gd name="connsiteY4" fmla="*/ 2884176 h 3005028"/>
              <a:gd name="connsiteX5" fmla="*/ 743313 w 3339821"/>
              <a:gd name="connsiteY5" fmla="*/ 1277445 h 3005028"/>
              <a:gd name="connsiteX0" fmla="*/ 743313 w 3349418"/>
              <a:gd name="connsiteY0" fmla="*/ 1258455 h 2986038"/>
              <a:gd name="connsiteX1" fmla="*/ 90171 w 3349418"/>
              <a:gd name="connsiteY1" fmla="*/ 17482 h 2986038"/>
              <a:gd name="connsiteX2" fmla="*/ 2963999 w 3349418"/>
              <a:gd name="connsiteY2" fmla="*/ 526934 h 2986038"/>
              <a:gd name="connsiteX3" fmla="*/ 2990125 w 3349418"/>
              <a:gd name="connsiteY3" fmla="*/ 2682303 h 2986038"/>
              <a:gd name="connsiteX4" fmla="*/ 952320 w 3349418"/>
              <a:gd name="connsiteY4" fmla="*/ 2865186 h 2986038"/>
              <a:gd name="connsiteX5" fmla="*/ 743313 w 3349418"/>
              <a:gd name="connsiteY5" fmla="*/ 1258455 h 2986038"/>
              <a:gd name="connsiteX0" fmla="*/ 743313 w 3989550"/>
              <a:gd name="connsiteY0" fmla="*/ 1415311 h 3142894"/>
              <a:gd name="connsiteX1" fmla="*/ 90171 w 3989550"/>
              <a:gd name="connsiteY1" fmla="*/ 174338 h 3142894"/>
              <a:gd name="connsiteX2" fmla="*/ 2963999 w 3989550"/>
              <a:gd name="connsiteY2" fmla="*/ 683790 h 3142894"/>
              <a:gd name="connsiteX3" fmla="*/ 2990125 w 3989550"/>
              <a:gd name="connsiteY3" fmla="*/ 2839159 h 3142894"/>
              <a:gd name="connsiteX4" fmla="*/ 952320 w 3989550"/>
              <a:gd name="connsiteY4" fmla="*/ 3022042 h 3142894"/>
              <a:gd name="connsiteX5" fmla="*/ 743313 w 3989550"/>
              <a:gd name="connsiteY5" fmla="*/ 1415311 h 3142894"/>
              <a:gd name="connsiteX0" fmla="*/ 1166743 w 3942717"/>
              <a:gd name="connsiteY0" fmla="*/ 1554564 h 3141872"/>
              <a:gd name="connsiteX1" fmla="*/ 43338 w 3942717"/>
              <a:gd name="connsiteY1" fmla="*/ 182962 h 3141872"/>
              <a:gd name="connsiteX2" fmla="*/ 2917166 w 3942717"/>
              <a:gd name="connsiteY2" fmla="*/ 692414 h 3141872"/>
              <a:gd name="connsiteX3" fmla="*/ 2943292 w 3942717"/>
              <a:gd name="connsiteY3" fmla="*/ 2847783 h 3141872"/>
              <a:gd name="connsiteX4" fmla="*/ 905487 w 3942717"/>
              <a:gd name="connsiteY4" fmla="*/ 3030666 h 3141872"/>
              <a:gd name="connsiteX5" fmla="*/ 1166743 w 3942717"/>
              <a:gd name="connsiteY5" fmla="*/ 1554564 h 3141872"/>
              <a:gd name="connsiteX0" fmla="*/ 1158845 w 3934819"/>
              <a:gd name="connsiteY0" fmla="*/ 1554564 h 3141872"/>
              <a:gd name="connsiteX1" fmla="*/ 35440 w 3934819"/>
              <a:gd name="connsiteY1" fmla="*/ 182962 h 3141872"/>
              <a:gd name="connsiteX2" fmla="*/ 2909268 w 3934819"/>
              <a:gd name="connsiteY2" fmla="*/ 692414 h 3141872"/>
              <a:gd name="connsiteX3" fmla="*/ 2935394 w 3934819"/>
              <a:gd name="connsiteY3" fmla="*/ 2847783 h 3141872"/>
              <a:gd name="connsiteX4" fmla="*/ 897589 w 3934819"/>
              <a:gd name="connsiteY4" fmla="*/ 3030666 h 3141872"/>
              <a:gd name="connsiteX5" fmla="*/ 1158845 w 3934819"/>
              <a:gd name="connsiteY5" fmla="*/ 1554564 h 3141872"/>
              <a:gd name="connsiteX0" fmla="*/ 1167874 w 3943848"/>
              <a:gd name="connsiteY0" fmla="*/ 1554564 h 3242971"/>
              <a:gd name="connsiteX1" fmla="*/ 44469 w 3943848"/>
              <a:gd name="connsiteY1" fmla="*/ 182962 h 3242971"/>
              <a:gd name="connsiteX2" fmla="*/ 2918297 w 3943848"/>
              <a:gd name="connsiteY2" fmla="*/ 692414 h 3242971"/>
              <a:gd name="connsiteX3" fmla="*/ 2944423 w 3943848"/>
              <a:gd name="connsiteY3" fmla="*/ 2847783 h 3242971"/>
              <a:gd name="connsiteX4" fmla="*/ 1141749 w 3943848"/>
              <a:gd name="connsiteY4" fmla="*/ 3161294 h 3242971"/>
              <a:gd name="connsiteX5" fmla="*/ 1167874 w 3943848"/>
              <a:gd name="connsiteY5" fmla="*/ 1554564 h 3242971"/>
              <a:gd name="connsiteX0" fmla="*/ 1487757 w 3924096"/>
              <a:gd name="connsiteY0" fmla="*/ 1471006 h 3243408"/>
              <a:gd name="connsiteX1" fmla="*/ 24717 w 3924096"/>
              <a:gd name="connsiteY1" fmla="*/ 177781 h 3243408"/>
              <a:gd name="connsiteX2" fmla="*/ 2898545 w 3924096"/>
              <a:gd name="connsiteY2" fmla="*/ 687233 h 3243408"/>
              <a:gd name="connsiteX3" fmla="*/ 2924671 w 3924096"/>
              <a:gd name="connsiteY3" fmla="*/ 2842602 h 3243408"/>
              <a:gd name="connsiteX4" fmla="*/ 1121997 w 3924096"/>
              <a:gd name="connsiteY4" fmla="*/ 3156113 h 3243408"/>
              <a:gd name="connsiteX5" fmla="*/ 1487757 w 3924096"/>
              <a:gd name="connsiteY5" fmla="*/ 1471006 h 3243408"/>
              <a:gd name="connsiteX0" fmla="*/ 1338981 w 3932075"/>
              <a:gd name="connsiteY0" fmla="*/ 1498856 h 3243257"/>
              <a:gd name="connsiteX1" fmla="*/ 32696 w 3932075"/>
              <a:gd name="connsiteY1" fmla="*/ 179505 h 3243257"/>
              <a:gd name="connsiteX2" fmla="*/ 2906524 w 3932075"/>
              <a:gd name="connsiteY2" fmla="*/ 688957 h 3243257"/>
              <a:gd name="connsiteX3" fmla="*/ 2932650 w 3932075"/>
              <a:gd name="connsiteY3" fmla="*/ 2844326 h 3243257"/>
              <a:gd name="connsiteX4" fmla="*/ 1129976 w 3932075"/>
              <a:gd name="connsiteY4" fmla="*/ 3157837 h 3243257"/>
              <a:gd name="connsiteX5" fmla="*/ 1338981 w 3932075"/>
              <a:gd name="connsiteY5" fmla="*/ 1498856 h 3243257"/>
              <a:gd name="connsiteX0" fmla="*/ 1335658 w 3928752"/>
              <a:gd name="connsiteY0" fmla="*/ 1498856 h 3243257"/>
              <a:gd name="connsiteX1" fmla="*/ 29373 w 3928752"/>
              <a:gd name="connsiteY1" fmla="*/ 179505 h 3243257"/>
              <a:gd name="connsiteX2" fmla="*/ 2903201 w 3928752"/>
              <a:gd name="connsiteY2" fmla="*/ 688957 h 3243257"/>
              <a:gd name="connsiteX3" fmla="*/ 2929327 w 3928752"/>
              <a:gd name="connsiteY3" fmla="*/ 2844326 h 3243257"/>
              <a:gd name="connsiteX4" fmla="*/ 1126653 w 3928752"/>
              <a:gd name="connsiteY4" fmla="*/ 3157837 h 3243257"/>
              <a:gd name="connsiteX5" fmla="*/ 1335658 w 3928752"/>
              <a:gd name="connsiteY5" fmla="*/ 1498856 h 3243257"/>
              <a:gd name="connsiteX0" fmla="*/ 929323 w 2847779"/>
              <a:gd name="connsiteY0" fmla="*/ 1311149 h 3055550"/>
              <a:gd name="connsiteX1" fmla="*/ 42105 w 2847779"/>
              <a:gd name="connsiteY1" fmla="*/ 47397 h 3055550"/>
              <a:gd name="connsiteX2" fmla="*/ 2496866 w 2847779"/>
              <a:gd name="connsiteY2" fmla="*/ 501250 h 3055550"/>
              <a:gd name="connsiteX3" fmla="*/ 2522992 w 2847779"/>
              <a:gd name="connsiteY3" fmla="*/ 2656619 h 3055550"/>
              <a:gd name="connsiteX4" fmla="*/ 720318 w 2847779"/>
              <a:gd name="connsiteY4" fmla="*/ 2970130 h 3055550"/>
              <a:gd name="connsiteX5" fmla="*/ 929323 w 2847779"/>
              <a:gd name="connsiteY5" fmla="*/ 1311149 h 3055550"/>
              <a:gd name="connsiteX0" fmla="*/ 893267 w 2811723"/>
              <a:gd name="connsiteY0" fmla="*/ 1571712 h 3316113"/>
              <a:gd name="connsiteX1" fmla="*/ 6049 w 2811723"/>
              <a:gd name="connsiteY1" fmla="*/ 307960 h 3316113"/>
              <a:gd name="connsiteX2" fmla="*/ 2460810 w 2811723"/>
              <a:gd name="connsiteY2" fmla="*/ 761813 h 3316113"/>
              <a:gd name="connsiteX3" fmla="*/ 2486936 w 2811723"/>
              <a:gd name="connsiteY3" fmla="*/ 2917182 h 3316113"/>
              <a:gd name="connsiteX4" fmla="*/ 684262 w 2811723"/>
              <a:gd name="connsiteY4" fmla="*/ 3230693 h 3316113"/>
              <a:gd name="connsiteX5" fmla="*/ 893267 w 2811723"/>
              <a:gd name="connsiteY5" fmla="*/ 1571712 h 3316113"/>
              <a:gd name="connsiteX0" fmla="*/ 893267 w 2753403"/>
              <a:gd name="connsiteY0" fmla="*/ 1596701 h 3341102"/>
              <a:gd name="connsiteX1" fmla="*/ 6049 w 2753403"/>
              <a:gd name="connsiteY1" fmla="*/ 332949 h 3341102"/>
              <a:gd name="connsiteX2" fmla="*/ 2460810 w 2753403"/>
              <a:gd name="connsiteY2" fmla="*/ 786802 h 3341102"/>
              <a:gd name="connsiteX3" fmla="*/ 2486936 w 2753403"/>
              <a:gd name="connsiteY3" fmla="*/ 2942171 h 3341102"/>
              <a:gd name="connsiteX4" fmla="*/ 684262 w 2753403"/>
              <a:gd name="connsiteY4" fmla="*/ 3255682 h 3341102"/>
              <a:gd name="connsiteX5" fmla="*/ 893267 w 2753403"/>
              <a:gd name="connsiteY5" fmla="*/ 1596701 h 3341102"/>
              <a:gd name="connsiteX0" fmla="*/ 893267 w 2786363"/>
              <a:gd name="connsiteY0" fmla="*/ 1591483 h 3335884"/>
              <a:gd name="connsiteX1" fmla="*/ 6049 w 2786363"/>
              <a:gd name="connsiteY1" fmla="*/ 327731 h 3335884"/>
              <a:gd name="connsiteX2" fmla="*/ 2460810 w 2786363"/>
              <a:gd name="connsiteY2" fmla="*/ 781584 h 3335884"/>
              <a:gd name="connsiteX3" fmla="*/ 2486936 w 2786363"/>
              <a:gd name="connsiteY3" fmla="*/ 2936953 h 3335884"/>
              <a:gd name="connsiteX4" fmla="*/ 684262 w 2786363"/>
              <a:gd name="connsiteY4" fmla="*/ 3250464 h 3335884"/>
              <a:gd name="connsiteX5" fmla="*/ 893267 w 2786363"/>
              <a:gd name="connsiteY5" fmla="*/ 1591483 h 3335884"/>
              <a:gd name="connsiteX0" fmla="*/ 893267 w 2798845"/>
              <a:gd name="connsiteY0" fmla="*/ 1591483 h 3335884"/>
              <a:gd name="connsiteX1" fmla="*/ 6049 w 2798845"/>
              <a:gd name="connsiteY1" fmla="*/ 327731 h 3335884"/>
              <a:gd name="connsiteX2" fmla="*/ 2460810 w 2798845"/>
              <a:gd name="connsiteY2" fmla="*/ 781584 h 3335884"/>
              <a:gd name="connsiteX3" fmla="*/ 2486936 w 2798845"/>
              <a:gd name="connsiteY3" fmla="*/ 2936953 h 3335884"/>
              <a:gd name="connsiteX4" fmla="*/ 684262 w 2798845"/>
              <a:gd name="connsiteY4" fmla="*/ 3250464 h 3335884"/>
              <a:gd name="connsiteX5" fmla="*/ 893267 w 2798845"/>
              <a:gd name="connsiteY5" fmla="*/ 1591483 h 3335884"/>
              <a:gd name="connsiteX0" fmla="*/ 893267 w 2856744"/>
              <a:gd name="connsiteY0" fmla="*/ 1579347 h 3323748"/>
              <a:gd name="connsiteX1" fmla="*/ 6049 w 2856744"/>
              <a:gd name="connsiteY1" fmla="*/ 315595 h 3323748"/>
              <a:gd name="connsiteX2" fmla="*/ 2460810 w 2856744"/>
              <a:gd name="connsiteY2" fmla="*/ 769448 h 3323748"/>
              <a:gd name="connsiteX3" fmla="*/ 2486936 w 2856744"/>
              <a:gd name="connsiteY3" fmla="*/ 2924817 h 3323748"/>
              <a:gd name="connsiteX4" fmla="*/ 684262 w 2856744"/>
              <a:gd name="connsiteY4" fmla="*/ 3238328 h 3323748"/>
              <a:gd name="connsiteX5" fmla="*/ 893267 w 2856744"/>
              <a:gd name="connsiteY5" fmla="*/ 1579347 h 3323748"/>
              <a:gd name="connsiteX0" fmla="*/ 899451 w 2818269"/>
              <a:gd name="connsiteY0" fmla="*/ 1566331 h 3310732"/>
              <a:gd name="connsiteX1" fmla="*/ 6014 w 2818269"/>
              <a:gd name="connsiteY1" fmla="*/ 309205 h 3310732"/>
              <a:gd name="connsiteX2" fmla="*/ 2466994 w 2818269"/>
              <a:gd name="connsiteY2" fmla="*/ 756432 h 3310732"/>
              <a:gd name="connsiteX3" fmla="*/ 2493120 w 2818269"/>
              <a:gd name="connsiteY3" fmla="*/ 2911801 h 3310732"/>
              <a:gd name="connsiteX4" fmla="*/ 690446 w 2818269"/>
              <a:gd name="connsiteY4" fmla="*/ 3225312 h 3310732"/>
              <a:gd name="connsiteX5" fmla="*/ 899451 w 2818269"/>
              <a:gd name="connsiteY5" fmla="*/ 1566331 h 3310732"/>
              <a:gd name="connsiteX0" fmla="*/ 906063 w 2824881"/>
              <a:gd name="connsiteY0" fmla="*/ 1657157 h 3401558"/>
              <a:gd name="connsiteX1" fmla="*/ 12626 w 2824881"/>
              <a:gd name="connsiteY1" fmla="*/ 400031 h 3401558"/>
              <a:gd name="connsiteX2" fmla="*/ 2473606 w 2824881"/>
              <a:gd name="connsiteY2" fmla="*/ 847258 h 3401558"/>
              <a:gd name="connsiteX3" fmla="*/ 2499732 w 2824881"/>
              <a:gd name="connsiteY3" fmla="*/ 3002627 h 3401558"/>
              <a:gd name="connsiteX4" fmla="*/ 697058 w 2824881"/>
              <a:gd name="connsiteY4" fmla="*/ 3316138 h 3401558"/>
              <a:gd name="connsiteX5" fmla="*/ 906063 w 2824881"/>
              <a:gd name="connsiteY5" fmla="*/ 1657157 h 3401558"/>
              <a:gd name="connsiteX0" fmla="*/ 906063 w 2824881"/>
              <a:gd name="connsiteY0" fmla="*/ 1657157 h 3412991"/>
              <a:gd name="connsiteX1" fmla="*/ 12626 w 2824881"/>
              <a:gd name="connsiteY1" fmla="*/ 400031 h 3412991"/>
              <a:gd name="connsiteX2" fmla="*/ 2473606 w 2824881"/>
              <a:gd name="connsiteY2" fmla="*/ 847258 h 3412991"/>
              <a:gd name="connsiteX3" fmla="*/ 2499732 w 2824881"/>
              <a:gd name="connsiteY3" fmla="*/ 3002627 h 3412991"/>
              <a:gd name="connsiteX4" fmla="*/ 697058 w 2824881"/>
              <a:gd name="connsiteY4" fmla="*/ 3316138 h 3412991"/>
              <a:gd name="connsiteX5" fmla="*/ 906063 w 2824881"/>
              <a:gd name="connsiteY5" fmla="*/ 1657157 h 3412991"/>
              <a:gd name="connsiteX0" fmla="*/ 906063 w 2824881"/>
              <a:gd name="connsiteY0" fmla="*/ 1657157 h 3424473"/>
              <a:gd name="connsiteX1" fmla="*/ 12626 w 2824881"/>
              <a:gd name="connsiteY1" fmla="*/ 400031 h 3424473"/>
              <a:gd name="connsiteX2" fmla="*/ 2473606 w 2824881"/>
              <a:gd name="connsiteY2" fmla="*/ 847258 h 3424473"/>
              <a:gd name="connsiteX3" fmla="*/ 2499732 w 2824881"/>
              <a:gd name="connsiteY3" fmla="*/ 3002627 h 3424473"/>
              <a:gd name="connsiteX4" fmla="*/ 697058 w 2824881"/>
              <a:gd name="connsiteY4" fmla="*/ 3316138 h 3424473"/>
              <a:gd name="connsiteX5" fmla="*/ 906063 w 2824881"/>
              <a:gd name="connsiteY5" fmla="*/ 1657157 h 3424473"/>
              <a:gd name="connsiteX0" fmla="*/ 906063 w 2896050"/>
              <a:gd name="connsiteY0" fmla="*/ 1657157 h 3424473"/>
              <a:gd name="connsiteX1" fmla="*/ 12626 w 2896050"/>
              <a:gd name="connsiteY1" fmla="*/ 400031 h 3424473"/>
              <a:gd name="connsiteX2" fmla="*/ 2473606 w 2896050"/>
              <a:gd name="connsiteY2" fmla="*/ 847258 h 3424473"/>
              <a:gd name="connsiteX3" fmla="*/ 2499732 w 2896050"/>
              <a:gd name="connsiteY3" fmla="*/ 3002627 h 3424473"/>
              <a:gd name="connsiteX4" fmla="*/ 697058 w 2896050"/>
              <a:gd name="connsiteY4" fmla="*/ 3316138 h 3424473"/>
              <a:gd name="connsiteX5" fmla="*/ 906063 w 2896050"/>
              <a:gd name="connsiteY5" fmla="*/ 1657157 h 3424473"/>
              <a:gd name="connsiteX0" fmla="*/ 906063 w 2876039"/>
              <a:gd name="connsiteY0" fmla="*/ 1654980 h 3384476"/>
              <a:gd name="connsiteX1" fmla="*/ 12626 w 2876039"/>
              <a:gd name="connsiteY1" fmla="*/ 397854 h 3384476"/>
              <a:gd name="connsiteX2" fmla="*/ 2473606 w 2876039"/>
              <a:gd name="connsiteY2" fmla="*/ 845081 h 3384476"/>
              <a:gd name="connsiteX3" fmla="*/ 2468634 w 2876039"/>
              <a:gd name="connsiteY3" fmla="*/ 2934196 h 3384476"/>
              <a:gd name="connsiteX4" fmla="*/ 697058 w 2876039"/>
              <a:gd name="connsiteY4" fmla="*/ 3313961 h 3384476"/>
              <a:gd name="connsiteX5" fmla="*/ 906063 w 2876039"/>
              <a:gd name="connsiteY5" fmla="*/ 1654980 h 3384476"/>
              <a:gd name="connsiteX0" fmla="*/ 906063 w 2876039"/>
              <a:gd name="connsiteY0" fmla="*/ 1654980 h 3400789"/>
              <a:gd name="connsiteX1" fmla="*/ 12626 w 2876039"/>
              <a:gd name="connsiteY1" fmla="*/ 397854 h 3400789"/>
              <a:gd name="connsiteX2" fmla="*/ 2473606 w 2876039"/>
              <a:gd name="connsiteY2" fmla="*/ 845081 h 3400789"/>
              <a:gd name="connsiteX3" fmla="*/ 2468634 w 2876039"/>
              <a:gd name="connsiteY3" fmla="*/ 2934196 h 3400789"/>
              <a:gd name="connsiteX4" fmla="*/ 697058 w 2876039"/>
              <a:gd name="connsiteY4" fmla="*/ 3313961 h 3400789"/>
              <a:gd name="connsiteX5" fmla="*/ 906063 w 2876039"/>
              <a:gd name="connsiteY5" fmla="*/ 1654980 h 340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6039" h="3400789">
                <a:moveTo>
                  <a:pt x="906063" y="1654980"/>
                </a:moveTo>
                <a:cubicBezTo>
                  <a:pt x="791991" y="1168962"/>
                  <a:pt x="-117036" y="1337454"/>
                  <a:pt x="12626" y="397854"/>
                </a:cubicBezTo>
                <a:cubicBezTo>
                  <a:pt x="142288" y="-541746"/>
                  <a:pt x="2064271" y="422357"/>
                  <a:pt x="2473606" y="845081"/>
                </a:cubicBezTo>
                <a:cubicBezTo>
                  <a:pt x="2882941" y="1267805"/>
                  <a:pt x="3126110" y="2116687"/>
                  <a:pt x="2468634" y="2934196"/>
                </a:cubicBezTo>
                <a:cubicBezTo>
                  <a:pt x="2035065" y="3327680"/>
                  <a:pt x="957487" y="3527164"/>
                  <a:pt x="697058" y="3313961"/>
                </a:cubicBezTo>
                <a:cubicBezTo>
                  <a:pt x="436630" y="3100758"/>
                  <a:pt x="1020135" y="2140998"/>
                  <a:pt x="906063" y="1654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5ED2753-064B-6540-A8F5-19E6754B0D04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4376143" y="-701596"/>
            <a:ext cx="8775893" cy="7651549"/>
          </a:xfrm>
          <a:custGeom>
            <a:avLst/>
            <a:gdLst>
              <a:gd name="connsiteX0" fmla="*/ 2959879 w 17547215"/>
              <a:gd name="connsiteY0" fmla="*/ 330 h 15303098"/>
              <a:gd name="connsiteX1" fmla="*/ 15415768 w 17547215"/>
              <a:gd name="connsiteY1" fmla="*/ 4856861 h 15303098"/>
              <a:gd name="connsiteX2" fmla="*/ 14538076 w 17547215"/>
              <a:gd name="connsiteY2" fmla="*/ 13999372 h 15303098"/>
              <a:gd name="connsiteX3" fmla="*/ 3273257 w 17547215"/>
              <a:gd name="connsiteY3" fmla="*/ 14633406 h 15303098"/>
              <a:gd name="connsiteX4" fmla="*/ 5256310 w 17547215"/>
              <a:gd name="connsiteY4" fmla="*/ 7492313 h 15303098"/>
              <a:gd name="connsiteX5" fmla="*/ 162256 w 17547215"/>
              <a:gd name="connsiteY5" fmla="*/ 1470403 h 15303098"/>
              <a:gd name="connsiteX6" fmla="*/ 2959879 w 17547215"/>
              <a:gd name="connsiteY6" fmla="*/ 330 h 153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7215" h="15303098">
                <a:moveTo>
                  <a:pt x="2959879" y="330"/>
                </a:moveTo>
                <a:cubicBezTo>
                  <a:pt x="6898589" y="38153"/>
                  <a:pt x="13656226" y="3323366"/>
                  <a:pt x="15415768" y="4856861"/>
                </a:cubicBezTo>
                <a:cubicBezTo>
                  <a:pt x="17811740" y="6945024"/>
                  <a:pt x="18992876" y="10802291"/>
                  <a:pt x="14538076" y="13999372"/>
                </a:cubicBezTo>
                <a:cubicBezTo>
                  <a:pt x="11659386" y="15470208"/>
                  <a:pt x="4820221" y="15717917"/>
                  <a:pt x="3273257" y="14633406"/>
                </a:cubicBezTo>
                <a:cubicBezTo>
                  <a:pt x="1726299" y="13548895"/>
                  <a:pt x="5774810" y="9686147"/>
                  <a:pt x="5256310" y="7492313"/>
                </a:cubicBezTo>
                <a:cubicBezTo>
                  <a:pt x="4737810" y="5298479"/>
                  <a:pt x="-1031682" y="5508364"/>
                  <a:pt x="162256" y="1470403"/>
                </a:cubicBezTo>
                <a:cubicBezTo>
                  <a:pt x="479396" y="397820"/>
                  <a:pt x="1535240" y="-13350"/>
                  <a:pt x="2959879" y="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E830-777F-1241-8EF0-368F07DD0EA1}"/>
              </a:ext>
            </a:extLst>
          </p:cNvPr>
          <p:cNvSpPr/>
          <p:nvPr userDrawn="1"/>
        </p:nvSpPr>
        <p:spPr>
          <a:xfrm>
            <a:off x="10936460" y="261257"/>
            <a:ext cx="509584" cy="692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15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44689" y="6133171"/>
            <a:ext cx="7361722" cy="5910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138640" y="0"/>
            <a:ext cx="50533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720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4AAFE7-8FEB-4AA1-B351-FE535753DE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406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26AC573-A0FE-43BC-B0EF-230F7B7C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29" y="3429000"/>
            <a:ext cx="2392130" cy="34290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56A123-F6C8-4EB9-81C6-A6A7A17830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73969" y="3429000"/>
            <a:ext cx="3622031" cy="2301082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039CE50-6C20-4598-BFE0-957AAEF76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74213" y="3429000"/>
            <a:ext cx="7243576" cy="3429000"/>
          </a:xfrm>
          <a:custGeom>
            <a:avLst/>
            <a:gdLst>
              <a:gd name="connsiteX0" fmla="*/ 7405809 w 14483380"/>
              <a:gd name="connsiteY0" fmla="*/ 0 h 6858000"/>
              <a:gd name="connsiteX1" fmla="*/ 9003327 w 14483380"/>
              <a:gd name="connsiteY1" fmla="*/ 0 h 6858000"/>
              <a:gd name="connsiteX2" fmla="*/ 9539409 w 14483380"/>
              <a:gd name="connsiteY2" fmla="*/ 0 h 6858000"/>
              <a:gd name="connsiteX3" fmla="*/ 14483380 w 14483380"/>
              <a:gd name="connsiteY3" fmla="*/ 0 h 6858000"/>
              <a:gd name="connsiteX4" fmla="*/ 14483380 w 14483380"/>
              <a:gd name="connsiteY4" fmla="*/ 6858000 h 6858000"/>
              <a:gd name="connsiteX5" fmla="*/ 9539410 w 14483380"/>
              <a:gd name="connsiteY5" fmla="*/ 6858000 h 6858000"/>
              <a:gd name="connsiteX6" fmla="*/ 9539409 w 14483380"/>
              <a:gd name="connsiteY6" fmla="*/ 6858000 h 6858000"/>
              <a:gd name="connsiteX7" fmla="*/ 9003327 w 14483380"/>
              <a:gd name="connsiteY7" fmla="*/ 6858000 h 6858000"/>
              <a:gd name="connsiteX8" fmla="*/ 7405809 w 14483380"/>
              <a:gd name="connsiteY8" fmla="*/ 6858000 h 6858000"/>
              <a:gd name="connsiteX9" fmla="*/ 0 w 14483380"/>
              <a:gd name="connsiteY9" fmla="*/ 6858000 h 6858000"/>
              <a:gd name="connsiteX10" fmla="*/ 0 w 14483380"/>
              <a:gd name="connsiteY10" fmla="*/ 4766604 h 6858000"/>
              <a:gd name="connsiteX11" fmla="*/ 7405809 w 14483380"/>
              <a:gd name="connsiteY11" fmla="*/ 47666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83380" h="6858000">
                <a:moveTo>
                  <a:pt x="7405809" y="0"/>
                </a:moveTo>
                <a:lnTo>
                  <a:pt x="9003327" y="0"/>
                </a:lnTo>
                <a:lnTo>
                  <a:pt x="9539409" y="0"/>
                </a:lnTo>
                <a:lnTo>
                  <a:pt x="14483380" y="0"/>
                </a:lnTo>
                <a:lnTo>
                  <a:pt x="14483380" y="6858000"/>
                </a:lnTo>
                <a:lnTo>
                  <a:pt x="9539410" y="6858000"/>
                </a:lnTo>
                <a:lnTo>
                  <a:pt x="9539409" y="6858000"/>
                </a:lnTo>
                <a:lnTo>
                  <a:pt x="9003327" y="6858000"/>
                </a:lnTo>
                <a:lnTo>
                  <a:pt x="7405809" y="6858000"/>
                </a:lnTo>
                <a:lnTo>
                  <a:pt x="0" y="6858000"/>
                </a:lnTo>
                <a:lnTo>
                  <a:pt x="0" y="4766604"/>
                </a:lnTo>
                <a:lnTo>
                  <a:pt x="7405809" y="47666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F074F7A-E86E-40B6-9956-B874BFB94D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01640" y="3451157"/>
            <a:ext cx="2390604" cy="1660593"/>
          </a:xfrm>
        </p:spPr>
        <p:txBody>
          <a:bodyPr/>
          <a:lstStyle/>
          <a:p>
            <a:endParaRPr lang="es-ES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46C9DC8B-B7F4-44DA-ACD9-2067A20614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1700" y="5197408"/>
            <a:ext cx="2390604" cy="166059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67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EF7272-B083-4B31-B123-D2EBB3EB3C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6416" y="1909595"/>
            <a:ext cx="2411530" cy="2411263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F643E6-7722-4605-80FC-DE995091B8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62367" y="1926297"/>
            <a:ext cx="2411530" cy="2411263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E7FDCD-814C-4F9E-B4E0-9D01133BB2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7144" y="1926070"/>
            <a:ext cx="2411530" cy="2411263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E58234-32DC-4281-A90E-9FF615FFDB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1920" y="1930931"/>
            <a:ext cx="2411530" cy="2411263"/>
          </a:xfrm>
          <a:custGeom>
            <a:avLst/>
            <a:gdLst>
              <a:gd name="connsiteX0" fmla="*/ 2411490 w 4821804"/>
              <a:gd name="connsiteY0" fmla="*/ 0 h 4822525"/>
              <a:gd name="connsiteX1" fmla="*/ 4810530 w 4821804"/>
              <a:gd name="connsiteY1" fmla="*/ 2164929 h 4822525"/>
              <a:gd name="connsiteX2" fmla="*/ 4821804 w 4821804"/>
              <a:gd name="connsiteY2" fmla="*/ 2388202 h 4822525"/>
              <a:gd name="connsiteX3" fmla="*/ 4821804 w 4821804"/>
              <a:gd name="connsiteY3" fmla="*/ 2434779 h 4822525"/>
              <a:gd name="connsiteX4" fmla="*/ 4810530 w 4821804"/>
              <a:gd name="connsiteY4" fmla="*/ 2658051 h 4822525"/>
              <a:gd name="connsiteX5" fmla="*/ 2658051 w 4821804"/>
              <a:gd name="connsiteY5" fmla="*/ 4810530 h 4822525"/>
              <a:gd name="connsiteX6" fmla="*/ 2420500 w 4821804"/>
              <a:gd name="connsiteY6" fmla="*/ 4822525 h 4822525"/>
              <a:gd name="connsiteX7" fmla="*/ 2402480 w 4821804"/>
              <a:gd name="connsiteY7" fmla="*/ 4822525 h 4822525"/>
              <a:gd name="connsiteX8" fmla="*/ 2164929 w 4821804"/>
              <a:gd name="connsiteY8" fmla="*/ 4810530 h 4822525"/>
              <a:gd name="connsiteX9" fmla="*/ 0 w 4821804"/>
              <a:gd name="connsiteY9" fmla="*/ 2411490 h 4822525"/>
              <a:gd name="connsiteX10" fmla="*/ 2411490 w 4821804"/>
              <a:gd name="connsiteY10" fmla="*/ 0 h 48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21804" h="4822525">
                <a:moveTo>
                  <a:pt x="2411490" y="0"/>
                </a:moveTo>
                <a:cubicBezTo>
                  <a:pt x="3660080" y="0"/>
                  <a:pt x="4687038" y="948921"/>
                  <a:pt x="4810530" y="2164929"/>
                </a:cubicBezTo>
                <a:lnTo>
                  <a:pt x="4821804" y="2388202"/>
                </a:lnTo>
                <a:lnTo>
                  <a:pt x="4821804" y="2434779"/>
                </a:lnTo>
                <a:lnTo>
                  <a:pt x="4810530" y="2658051"/>
                </a:lnTo>
                <a:cubicBezTo>
                  <a:pt x="4695270" y="3792992"/>
                  <a:pt x="3792992" y="4695270"/>
                  <a:pt x="2658051" y="4810530"/>
                </a:cubicBezTo>
                <a:lnTo>
                  <a:pt x="2420500" y="4822525"/>
                </a:lnTo>
                <a:lnTo>
                  <a:pt x="2402480" y="4822525"/>
                </a:lnTo>
                <a:lnTo>
                  <a:pt x="2164929" y="4810530"/>
                </a:lnTo>
                <a:cubicBezTo>
                  <a:pt x="948921" y="4687037"/>
                  <a:pt x="0" y="3660080"/>
                  <a:pt x="0" y="2411490"/>
                </a:cubicBezTo>
                <a:cubicBezTo>
                  <a:pt x="0" y="1079661"/>
                  <a:pt x="1079661" y="0"/>
                  <a:pt x="2411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8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73EB-F704-BE64-8005-9079F9BB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42797-D0C5-C34E-A0C5-4C67C678C6D2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A8F0-0225-8F2A-9AB8-E7C87A70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C7A3-A1F7-83A6-5310-0F529A87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DD157-6523-4148-BDAE-DA9937196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65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75C88E5-33FE-4306-870A-14BBAA1FA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6699" y="1627982"/>
            <a:ext cx="2560511" cy="3190875"/>
          </a:xfrm>
          <a:custGeom>
            <a:avLst/>
            <a:gdLst>
              <a:gd name="connsiteX0" fmla="*/ 0 w 5119688"/>
              <a:gd name="connsiteY0" fmla="*/ 0 h 6381750"/>
              <a:gd name="connsiteX1" fmla="*/ 5119688 w 5119688"/>
              <a:gd name="connsiteY1" fmla="*/ 0 h 6381750"/>
              <a:gd name="connsiteX2" fmla="*/ 5119688 w 5119688"/>
              <a:gd name="connsiteY2" fmla="*/ 6381750 h 6381750"/>
              <a:gd name="connsiteX3" fmla="*/ 1063157 w 5119688"/>
              <a:gd name="connsiteY3" fmla="*/ 6381750 h 6381750"/>
              <a:gd name="connsiteX4" fmla="*/ 0 w 5119688"/>
              <a:gd name="connsiteY4" fmla="*/ 5318593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9688" h="6381750">
                <a:moveTo>
                  <a:pt x="0" y="0"/>
                </a:moveTo>
                <a:lnTo>
                  <a:pt x="5119688" y="0"/>
                </a:lnTo>
                <a:lnTo>
                  <a:pt x="5119688" y="6381750"/>
                </a:lnTo>
                <a:lnTo>
                  <a:pt x="1063157" y="6381750"/>
                </a:lnTo>
                <a:lnTo>
                  <a:pt x="0" y="53185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9C3241E-0248-4FD0-A411-E8D8CEB18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2465" y="1627632"/>
            <a:ext cx="2560511" cy="3190875"/>
          </a:xfrm>
        </p:spPr>
        <p:txBody>
          <a:bodyPr/>
          <a:lstStyle/>
          <a:p>
            <a:endParaRPr lang="es-ES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AFCDC7B4-92B2-418E-AE13-3CBD1FEA1B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8045" y="1627283"/>
            <a:ext cx="2560511" cy="3190875"/>
          </a:xfrm>
        </p:spPr>
        <p:txBody>
          <a:bodyPr/>
          <a:lstStyle/>
          <a:p>
            <a:endParaRPr lang="es-E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8A8678E-D769-45B4-B07C-2CCD27E598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27907" y="1627632"/>
            <a:ext cx="2557672" cy="3190875"/>
          </a:xfrm>
          <a:custGeom>
            <a:avLst/>
            <a:gdLst>
              <a:gd name="connsiteX0" fmla="*/ 0 w 5114012"/>
              <a:gd name="connsiteY0" fmla="*/ 0 h 6381750"/>
              <a:gd name="connsiteX1" fmla="*/ 4050240 w 5114012"/>
              <a:gd name="connsiteY1" fmla="*/ 0 h 6381750"/>
              <a:gd name="connsiteX2" fmla="*/ 5114012 w 5114012"/>
              <a:gd name="connsiteY2" fmla="*/ 1063773 h 6381750"/>
              <a:gd name="connsiteX3" fmla="*/ 5114012 w 5114012"/>
              <a:gd name="connsiteY3" fmla="*/ 6381750 h 6381750"/>
              <a:gd name="connsiteX4" fmla="*/ 0 w 5114012"/>
              <a:gd name="connsiteY4" fmla="*/ 6381750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4012" h="6381750">
                <a:moveTo>
                  <a:pt x="0" y="0"/>
                </a:moveTo>
                <a:lnTo>
                  <a:pt x="4050240" y="0"/>
                </a:lnTo>
                <a:lnTo>
                  <a:pt x="5114012" y="1063773"/>
                </a:lnTo>
                <a:lnTo>
                  <a:pt x="5114012" y="6381750"/>
                </a:lnTo>
                <a:lnTo>
                  <a:pt x="0" y="6381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69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75C88E5-33FE-4306-870A-14BBAA1FA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6699" y="1627981"/>
            <a:ext cx="2560511" cy="4093230"/>
          </a:xfrm>
          <a:custGeom>
            <a:avLst/>
            <a:gdLst>
              <a:gd name="connsiteX0" fmla="*/ 0 w 5119688"/>
              <a:gd name="connsiteY0" fmla="*/ 0 h 6381750"/>
              <a:gd name="connsiteX1" fmla="*/ 5119688 w 5119688"/>
              <a:gd name="connsiteY1" fmla="*/ 0 h 6381750"/>
              <a:gd name="connsiteX2" fmla="*/ 5119688 w 5119688"/>
              <a:gd name="connsiteY2" fmla="*/ 6381750 h 6381750"/>
              <a:gd name="connsiteX3" fmla="*/ 1063157 w 5119688"/>
              <a:gd name="connsiteY3" fmla="*/ 6381750 h 6381750"/>
              <a:gd name="connsiteX4" fmla="*/ 0 w 5119688"/>
              <a:gd name="connsiteY4" fmla="*/ 5318593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9688" h="6381750">
                <a:moveTo>
                  <a:pt x="0" y="0"/>
                </a:moveTo>
                <a:lnTo>
                  <a:pt x="5119688" y="0"/>
                </a:lnTo>
                <a:lnTo>
                  <a:pt x="5119688" y="6381750"/>
                </a:lnTo>
                <a:lnTo>
                  <a:pt x="1063157" y="6381750"/>
                </a:lnTo>
                <a:lnTo>
                  <a:pt x="0" y="53185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39C3241E-0248-4FD0-A411-E8D8CEB18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2465" y="1627632"/>
            <a:ext cx="2560511" cy="4093230"/>
          </a:xfrm>
        </p:spPr>
        <p:txBody>
          <a:bodyPr/>
          <a:lstStyle/>
          <a:p>
            <a:endParaRPr lang="es-ES"/>
          </a:p>
        </p:txBody>
      </p:sp>
      <p:sp>
        <p:nvSpPr>
          <p:cNvPr id="39" name="Picture Placeholder 37">
            <a:extLst>
              <a:ext uri="{FF2B5EF4-FFF2-40B4-BE49-F238E27FC236}">
                <a16:creationId xmlns:a16="http://schemas.microsoft.com/office/drawing/2014/main" id="{AFCDC7B4-92B2-418E-AE13-3CBD1FEA1B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8045" y="1627282"/>
            <a:ext cx="2560511" cy="4093230"/>
          </a:xfrm>
        </p:spPr>
        <p:txBody>
          <a:bodyPr/>
          <a:lstStyle/>
          <a:p>
            <a:endParaRPr lang="es-E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8A8678E-D769-45B4-B07C-2CCD27E598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27907" y="1627632"/>
            <a:ext cx="2557672" cy="4093230"/>
          </a:xfrm>
          <a:custGeom>
            <a:avLst/>
            <a:gdLst>
              <a:gd name="connsiteX0" fmla="*/ 0 w 5114012"/>
              <a:gd name="connsiteY0" fmla="*/ 0 h 6381750"/>
              <a:gd name="connsiteX1" fmla="*/ 4050240 w 5114012"/>
              <a:gd name="connsiteY1" fmla="*/ 0 h 6381750"/>
              <a:gd name="connsiteX2" fmla="*/ 5114012 w 5114012"/>
              <a:gd name="connsiteY2" fmla="*/ 1063773 h 6381750"/>
              <a:gd name="connsiteX3" fmla="*/ 5114012 w 5114012"/>
              <a:gd name="connsiteY3" fmla="*/ 6381750 h 6381750"/>
              <a:gd name="connsiteX4" fmla="*/ 0 w 5114012"/>
              <a:gd name="connsiteY4" fmla="*/ 6381750 h 638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4012" h="6381750">
                <a:moveTo>
                  <a:pt x="0" y="0"/>
                </a:moveTo>
                <a:lnTo>
                  <a:pt x="4050240" y="0"/>
                </a:lnTo>
                <a:lnTo>
                  <a:pt x="5114012" y="1063773"/>
                </a:lnTo>
                <a:lnTo>
                  <a:pt x="5114012" y="6381750"/>
                </a:lnTo>
                <a:lnTo>
                  <a:pt x="0" y="6381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998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8716" y="1629501"/>
            <a:ext cx="2203991" cy="2203418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954" y="2744514"/>
            <a:ext cx="2203991" cy="2203418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2478" y="2744513"/>
            <a:ext cx="2203991" cy="2203418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3F6089-7C17-41CF-98EF-CCF55D2C53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84079" y="3876290"/>
            <a:ext cx="2203991" cy="2203418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6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98952" y="1832368"/>
            <a:ext cx="3194097" cy="319326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7930" y="3523540"/>
            <a:ext cx="3194097" cy="319326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973" y="3523540"/>
            <a:ext cx="3194097" cy="3193265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182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BFDAF8-3800-4B6E-A7B7-41636C715830}"/>
              </a:ext>
            </a:extLst>
          </p:cNvPr>
          <p:cNvSpPr/>
          <p:nvPr userDrawn="1"/>
        </p:nvSpPr>
        <p:spPr>
          <a:xfrm>
            <a:off x="3561780" y="1880350"/>
            <a:ext cx="2486892" cy="310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4458E0-194C-4A31-BE88-B1D05967BF6A}"/>
              </a:ext>
            </a:extLst>
          </p:cNvPr>
          <p:cNvSpPr/>
          <p:nvPr userDrawn="1"/>
        </p:nvSpPr>
        <p:spPr>
          <a:xfrm>
            <a:off x="6218097" y="1880350"/>
            <a:ext cx="2486892" cy="310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7D749-9EC7-43F2-B871-2E04E4A8336A}"/>
              </a:ext>
            </a:extLst>
          </p:cNvPr>
          <p:cNvSpPr/>
          <p:nvPr userDrawn="1"/>
        </p:nvSpPr>
        <p:spPr>
          <a:xfrm>
            <a:off x="8873461" y="1880350"/>
            <a:ext cx="2412118" cy="310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6E869-BC46-47E1-975C-542DA3CD5374}"/>
              </a:ext>
            </a:extLst>
          </p:cNvPr>
          <p:cNvSpPr/>
          <p:nvPr userDrawn="1"/>
        </p:nvSpPr>
        <p:spPr>
          <a:xfrm>
            <a:off x="906422" y="1880350"/>
            <a:ext cx="2486892" cy="3103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650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104717" y="0"/>
            <a:ext cx="8087282" cy="6858000"/>
          </a:xfrm>
          <a:custGeom>
            <a:avLst/>
            <a:gdLst>
              <a:gd name="connsiteX0" fmla="*/ 0 w 16170352"/>
              <a:gd name="connsiteY0" fmla="*/ 0 h 13716000"/>
              <a:gd name="connsiteX1" fmla="*/ 7097554 w 16170352"/>
              <a:gd name="connsiteY1" fmla="*/ 0 h 13716000"/>
              <a:gd name="connsiteX2" fmla="*/ 7194481 w 16170352"/>
              <a:gd name="connsiteY2" fmla="*/ 0 h 13716000"/>
              <a:gd name="connsiteX3" fmla="*/ 16170352 w 16170352"/>
              <a:gd name="connsiteY3" fmla="*/ 0 h 13716000"/>
              <a:gd name="connsiteX4" fmla="*/ 16170352 w 16170352"/>
              <a:gd name="connsiteY4" fmla="*/ 13716000 h 13716000"/>
              <a:gd name="connsiteX5" fmla="*/ 14195106 w 16170352"/>
              <a:gd name="connsiteY5" fmla="*/ 13716000 h 13716000"/>
              <a:gd name="connsiteX6" fmla="*/ 7097554 w 16170352"/>
              <a:gd name="connsiteY6" fmla="*/ 13716000 h 13716000"/>
              <a:gd name="connsiteX7" fmla="*/ 7000628 w 1617035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0352" h="13716000">
                <a:moveTo>
                  <a:pt x="0" y="0"/>
                </a:moveTo>
                <a:lnTo>
                  <a:pt x="7097554" y="0"/>
                </a:lnTo>
                <a:lnTo>
                  <a:pt x="7194481" y="0"/>
                </a:lnTo>
                <a:lnTo>
                  <a:pt x="16170352" y="0"/>
                </a:lnTo>
                <a:lnTo>
                  <a:pt x="16170352" y="13716000"/>
                </a:lnTo>
                <a:lnTo>
                  <a:pt x="14195106" y="13716000"/>
                </a:lnTo>
                <a:lnTo>
                  <a:pt x="7097554" y="13716000"/>
                </a:lnTo>
                <a:lnTo>
                  <a:pt x="7000628" y="13716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1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56932" y="535259"/>
            <a:ext cx="2431599" cy="512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42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4861456" y="2035098"/>
            <a:ext cx="2498523" cy="2497873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67"/>
          </p:nvPr>
        </p:nvSpPr>
        <p:spPr>
          <a:xfrm>
            <a:off x="7994021" y="2035098"/>
            <a:ext cx="2498523" cy="2497873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68"/>
          </p:nvPr>
        </p:nvSpPr>
        <p:spPr>
          <a:xfrm>
            <a:off x="1728890" y="2035098"/>
            <a:ext cx="2498523" cy="2497873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9641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6096001" y="0"/>
            <a:ext cx="6095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800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785425" y="2329408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6385312" y="2329408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8985199" y="2329408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1185538" y="2329408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15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36845" y="724587"/>
            <a:ext cx="3539252" cy="52081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D518-416A-462E-3E58-A46F011E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B402E-2A1C-F640-A4C0-A8D944B88E82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37F-D49C-6503-DA6E-1391CEF6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1A61-3EF8-ED05-1F36-792CA0FC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FAEC-859D-C743-914F-8BFD00D68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814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0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451CC6-3EF1-6FD2-9715-226249B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096DE-BD92-E84E-BDD9-41C99E720FA6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AA0A42-0F46-B078-490E-DF17EA1E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C98BDF-E4E7-92D3-71B2-4C446474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4012F-AB69-984C-8188-03CDB52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9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740934-001B-83DE-9C9C-4235935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4D51-393F-EC4C-AD88-07D1D6B746C5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D28989-F663-D034-0C7F-48B1D3E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5A2476F-2FB8-3D9B-E365-EB2C25E0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F4E9-F033-084F-B992-6BF3C94C6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76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55B3F0C-0CBC-80BE-B180-03DB0AAC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E8788-E5C9-B64A-81EF-BC625752B5AF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12469A-A2AF-60C9-CF03-05FD64AE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C62A0C-88F5-2BF0-268C-384B38EF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7B3B7-F729-C94F-AD77-5F9DCE6958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6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367C99-2BFA-361C-A705-875DFF2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144D5-E1A6-2C43-9102-17AAF9C3B5D4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AFF8DA-3DCA-4E10-C376-55EF8D96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D0892A-BB97-A70C-CB87-4DD65D94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636F4-9F4B-4A4F-96E5-ECBB68E28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4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C5E752-2295-4EAC-B30A-D5A25FB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0A4C-A947-B74E-BEBC-EC9BDCD48522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87CF8C-8BAA-B2F4-D5DA-1DCD33FC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6CCB72-A082-6CF0-91A1-F80E5894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E5F37-4796-2C41-AC6D-F7D84C40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6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8D913F-F383-A33A-682E-1DA09692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70C2D-6854-624D-8410-5C8B995423C9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311C0-05A3-CF21-D2AD-3292D2BF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C7D017-1510-8E79-C601-1DC967B9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2314-3614-AB41-8BF7-FDC9C8A9C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9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4DB4CE4-9642-4755-A561-6F08D63D6E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2D3546-CB4B-549B-2DF7-C20C9309B8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9822-9469-6BB4-116D-2525F664E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B175C-610E-824F-ACD8-A109DEB6C553}" type="datetime1">
              <a:rPr lang="en-CA"/>
              <a:pPr>
                <a:defRPr/>
              </a:pPr>
              <a:t>2023-12-11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777B-B189-EEB6-C754-6EDE1E60E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5538-B94D-1E4A-0894-F9782367C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2FB954-349E-164D-92FD-BB6E80B19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DB1365-8079-DC4F-A335-CDDF175231F2}"/>
              </a:ext>
            </a:extLst>
          </p:cNvPr>
          <p:cNvSpPr>
            <a:spLocks noChangeAspect="1"/>
          </p:cNvSpPr>
          <p:nvPr userDrawn="1"/>
        </p:nvSpPr>
        <p:spPr>
          <a:xfrm>
            <a:off x="10999175" y="486415"/>
            <a:ext cx="411587" cy="411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>
              <a:latin typeface="Open Sans Semibol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58AC3-0E92-474B-8418-352B0A0ACE2F}"/>
              </a:ext>
            </a:extLst>
          </p:cNvPr>
          <p:cNvSpPr txBox="1"/>
          <p:nvPr userDrawn="1"/>
        </p:nvSpPr>
        <p:spPr>
          <a:xfrm>
            <a:off x="11026579" y="550208"/>
            <a:ext cx="445920" cy="26159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100" b="1" i="0" smtClean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r>
              <a:rPr lang="id-ID" sz="1100" b="1" i="0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198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80" r:id="rId17"/>
    <p:sldLayoutId id="2147483682" r:id="rId18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27051-FA96-4A69-AB8E-6466B1F1D354}"/>
              </a:ext>
            </a:extLst>
          </p:cNvPr>
          <p:cNvSpPr txBox="1"/>
          <p:nvPr/>
        </p:nvSpPr>
        <p:spPr>
          <a:xfrm>
            <a:off x="0" y="848927"/>
            <a:ext cx="609441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400" b="1" spc="-3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2800" dirty="0"/>
              <a:t>Football Match Prediction (FMP)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49C6A-A5C6-43D1-8256-E6483BDE4ED8}"/>
              </a:ext>
            </a:extLst>
          </p:cNvPr>
          <p:cNvSpPr txBox="1"/>
          <p:nvPr/>
        </p:nvSpPr>
        <p:spPr>
          <a:xfrm>
            <a:off x="1561262" y="3109283"/>
            <a:ext cx="4015651" cy="481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C2E35"/>
                </a:solidFill>
                <a:latin typeface="Open Sans Semibold" charset="0"/>
                <a:ea typeface="Open Sans Semibold" charset="0"/>
                <a:cs typeface="Open Sans Semibold" charset="0"/>
              </a:rPr>
              <a:t>Proposed Analytical | Predictive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B33D7-F85C-4823-A4D7-A38826834907}"/>
              </a:ext>
            </a:extLst>
          </p:cNvPr>
          <p:cNvSpPr txBox="1"/>
          <p:nvPr/>
        </p:nvSpPr>
        <p:spPr>
          <a:xfrm>
            <a:off x="1561262" y="1890402"/>
            <a:ext cx="3131691" cy="481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C2E35"/>
                </a:solidFill>
                <a:latin typeface="Open Sans Semibold" charset="0"/>
                <a:ea typeface="Open Sans Semibold" charset="0"/>
                <a:cs typeface="Open Sans Semibold" charset="0"/>
              </a:rPr>
              <a:t>Problem Statement &amp; Dataset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76D1BD8-9ED1-4516-B0AD-9CDB7319C392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2"/>
          <a:srcRect l="5567" r="5567"/>
          <a:stretch/>
        </p:blipFill>
        <p:spPr>
          <a:xfrm>
            <a:off x="6096000" y="0"/>
            <a:ext cx="6094413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FA297-4969-49E3-AAD2-44403D163215}"/>
              </a:ext>
            </a:extLst>
          </p:cNvPr>
          <p:cNvSpPr txBox="1"/>
          <p:nvPr/>
        </p:nvSpPr>
        <p:spPr>
          <a:xfrm>
            <a:off x="1561262" y="5397577"/>
            <a:ext cx="1269899" cy="481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C2E35"/>
                </a:solidFill>
                <a:latin typeface="Open Sans Semibold" charset="0"/>
                <a:ea typeface="Open Sans Semibold" charset="0"/>
                <a:cs typeface="Open Sans Semibold" charset="0"/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70CA6-E807-4EEE-A3C4-65C8CD5F7E35}"/>
              </a:ext>
            </a:extLst>
          </p:cNvPr>
          <p:cNvSpPr txBox="1"/>
          <p:nvPr/>
        </p:nvSpPr>
        <p:spPr>
          <a:xfrm>
            <a:off x="1561262" y="4173065"/>
            <a:ext cx="2334293" cy="481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 eaLnBrk="1" fontAlgn="auto" hangingPunct="1">
              <a:lnSpc>
                <a:spcPts val="353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C2E35"/>
                </a:solidFill>
                <a:latin typeface="Open Sans Semibold" charset="0"/>
                <a:ea typeface="Open Sans Semibold" charset="0"/>
                <a:cs typeface="Open Sans Semibold" charset="0"/>
              </a:rPr>
              <a:t>Result and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CC41F-B19B-0FA3-3932-641114F5A9E6}"/>
              </a:ext>
            </a:extLst>
          </p:cNvPr>
          <p:cNvSpPr txBox="1"/>
          <p:nvPr/>
        </p:nvSpPr>
        <p:spPr>
          <a:xfrm>
            <a:off x="0" y="6488668"/>
            <a:ext cx="6094413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Mohamed Said</a:t>
            </a:r>
          </a:p>
        </p:txBody>
      </p:sp>
      <p:pic>
        <p:nvPicPr>
          <p:cNvPr id="5" name="Graphic 4" descr="Soccer ball with solid fill">
            <a:extLst>
              <a:ext uri="{FF2B5EF4-FFF2-40B4-BE49-F238E27FC236}">
                <a16:creationId xmlns:a16="http://schemas.microsoft.com/office/drawing/2014/main" id="{99E91BEE-5828-CF3E-24F3-100B6AAD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628" y="1893437"/>
            <a:ext cx="589415" cy="589415"/>
          </a:xfrm>
          <a:prstGeom prst="rect">
            <a:avLst/>
          </a:prstGeom>
        </p:spPr>
      </p:pic>
      <p:pic>
        <p:nvPicPr>
          <p:cNvPr id="9" name="Graphic 8" descr="Soccer with solid fill">
            <a:extLst>
              <a:ext uri="{FF2B5EF4-FFF2-40B4-BE49-F238E27FC236}">
                <a16:creationId xmlns:a16="http://schemas.microsoft.com/office/drawing/2014/main" id="{5C7A6393-3F18-E0F9-2AD0-F5A7270E9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34" y="3004142"/>
            <a:ext cx="653805" cy="653805"/>
          </a:xfrm>
          <a:prstGeom prst="rect">
            <a:avLst/>
          </a:prstGeom>
        </p:spPr>
      </p:pic>
      <p:pic>
        <p:nvPicPr>
          <p:cNvPr id="12" name="Graphic 11" descr="Boardroom with solid fill">
            <a:extLst>
              <a:ext uri="{FF2B5EF4-FFF2-40B4-BE49-F238E27FC236}">
                <a16:creationId xmlns:a16="http://schemas.microsoft.com/office/drawing/2014/main" id="{23D36DD1-ADC1-39B2-4BFD-40CF3B5A4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135" y="3961436"/>
            <a:ext cx="914400" cy="914400"/>
          </a:xfrm>
          <a:prstGeom prst="rect">
            <a:avLst/>
          </a:prstGeom>
        </p:spPr>
      </p:pic>
      <p:pic>
        <p:nvPicPr>
          <p:cNvPr id="15" name="Graphic 14" descr="Soccer Goal with solid fill">
            <a:extLst>
              <a:ext uri="{FF2B5EF4-FFF2-40B4-BE49-F238E27FC236}">
                <a16:creationId xmlns:a16="http://schemas.microsoft.com/office/drawing/2014/main" id="{7A657730-1464-9942-9186-531965769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862" y="52250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25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0C51-350D-29CF-FEBF-17D9E56C6F1B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Statement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7FEC876-CB12-B7DC-EB9F-18D6BE2BD1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233" r="14233"/>
          <a:stretch/>
        </p:blipFill>
        <p:spPr>
          <a:xfrm>
            <a:off x="703182" y="839682"/>
            <a:ext cx="4777381" cy="500889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B22A4-9F10-7358-ACFF-70F185572EA7}"/>
              </a:ext>
            </a:extLst>
          </p:cNvPr>
          <p:cNvSpPr txBox="1"/>
          <p:nvPr/>
        </p:nvSpPr>
        <p:spPr>
          <a:xfrm>
            <a:off x="5894962" y="1984443"/>
            <a:ext cx="5458838" cy="1984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+mn-lt"/>
              </a:rPr>
              <a:t>The Football Match Prediction project focuses on developing a model to forecast football match outcomes and identify key statistical metrics influencing these outcomes. Utilizing historical match data and machine learning, the project aims: 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b="1" dirty="0">
                <a:latin typeface="+mn-lt"/>
              </a:rPr>
              <a:t>To predict Home Win, Away Win, or Draw and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b="1" dirty="0">
                <a:latin typeface="+mn-lt"/>
              </a:rPr>
              <a:t>Highlight the most impactful game factors (Features)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D9A94-2A6E-A38C-C622-330D2E4930CE}"/>
              </a:ext>
            </a:extLst>
          </p:cNvPr>
          <p:cNvSpPr txBox="1"/>
          <p:nvPr/>
        </p:nvSpPr>
        <p:spPr>
          <a:xfrm>
            <a:off x="5894962" y="4116147"/>
            <a:ext cx="5458838" cy="19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+mn-lt"/>
              </a:rPr>
              <a:t>BENEFITS: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dirty="0">
                <a:latin typeface="+mn-lt"/>
              </a:rPr>
              <a:t>Understand / Justify The Outcome</a:t>
            </a:r>
          </a:p>
          <a:p>
            <a:pPr marL="1657350" lvl="3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Expected? Anomaly? 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b="1" dirty="0">
                <a:latin typeface="+mn-lt"/>
              </a:rPr>
              <a:t>Analyze areas of improvements</a:t>
            </a:r>
          </a:p>
          <a:p>
            <a:pPr marL="1657350" lvl="3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Defense? Midfield? Attack?</a:t>
            </a: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1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0EB5D68-1586-4443-BDF0-C2CD522E3114}"/>
              </a:ext>
            </a:extLst>
          </p:cNvPr>
          <p:cNvSpPr txBox="1"/>
          <p:nvPr/>
        </p:nvSpPr>
        <p:spPr>
          <a:xfrm>
            <a:off x="3685734" y="306186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DATASET DESCRIPTION</a:t>
            </a:r>
            <a:endParaRPr lang="id-ID" sz="3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9E97C-0F9F-354A-AD4A-08C07C286943}"/>
              </a:ext>
            </a:extLst>
          </p:cNvPr>
          <p:cNvSpPr txBox="1"/>
          <p:nvPr/>
        </p:nvSpPr>
        <p:spPr>
          <a:xfrm>
            <a:off x="743558" y="960219"/>
            <a:ext cx="947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150" dirty="0">
                <a:solidFill>
                  <a:schemeClr val="accent4"/>
                </a:solidFill>
                <a:latin typeface="Poppins Light" pitchFamily="2" charset="77"/>
                <a:cs typeface="Poppins Light" pitchFamily="2" charset="77"/>
              </a:rPr>
              <a:t>Data for all English Premier League matches downloaded from Kaggle.com. There are </a:t>
            </a:r>
            <a:r>
              <a:rPr lang="en-US" sz="1200" b="1" spc="150" dirty="0">
                <a:solidFill>
                  <a:srgbClr val="C00000"/>
                </a:solidFill>
                <a:latin typeface="Poppins Light" pitchFamily="2" charset="77"/>
                <a:cs typeface="Poppins Light" pitchFamily="2" charset="77"/>
              </a:rPr>
              <a:t>4,070</a:t>
            </a:r>
            <a:r>
              <a:rPr lang="en-US" sz="1200" spc="150" dirty="0">
                <a:solidFill>
                  <a:schemeClr val="accent4"/>
                </a:solidFill>
                <a:latin typeface="Poppins Light" pitchFamily="2" charset="77"/>
                <a:cs typeface="Poppins Light" pitchFamily="2" charset="77"/>
              </a:rPr>
              <a:t> matches, from 2010 to 2021, with </a:t>
            </a:r>
            <a:r>
              <a:rPr lang="en-US" sz="1200" b="1" spc="150" dirty="0">
                <a:solidFill>
                  <a:srgbClr val="C00000"/>
                </a:solidFill>
                <a:latin typeface="Poppins Light" pitchFamily="2" charset="77"/>
                <a:cs typeface="Poppins Light" pitchFamily="2" charset="77"/>
              </a:rPr>
              <a:t>113</a:t>
            </a:r>
            <a:r>
              <a:rPr lang="en-US" sz="1200" spc="150" dirty="0">
                <a:solidFill>
                  <a:schemeClr val="accent4"/>
                </a:solidFill>
                <a:latin typeface="Poppins Light" pitchFamily="2" charset="77"/>
                <a:cs typeface="Poppins Light" pitchFamily="2" charset="77"/>
              </a:rPr>
              <a:t> stats features for each match and team performance throughout the season at the time of each match.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CC4B6-F138-A048-96D2-077D890ACDB9}"/>
              </a:ext>
            </a:extLst>
          </p:cNvPr>
          <p:cNvSpPr/>
          <p:nvPr/>
        </p:nvSpPr>
        <p:spPr>
          <a:xfrm>
            <a:off x="875282" y="2326640"/>
            <a:ext cx="1918432" cy="427010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7FBB2-1DE7-ED4E-A603-4BFDCB221D36}"/>
              </a:ext>
            </a:extLst>
          </p:cNvPr>
          <p:cNvSpPr/>
          <p:nvPr/>
        </p:nvSpPr>
        <p:spPr>
          <a:xfrm>
            <a:off x="875282" y="2326640"/>
            <a:ext cx="1918432" cy="720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0E4245-7021-1648-922F-A730A7DF4B76}"/>
              </a:ext>
            </a:extLst>
          </p:cNvPr>
          <p:cNvSpPr/>
          <p:nvPr/>
        </p:nvSpPr>
        <p:spPr>
          <a:xfrm>
            <a:off x="1221388" y="1713530"/>
            <a:ext cx="1226220" cy="1226220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22A8-96A8-1C40-8387-2DEB1742AC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1256" y="2078963"/>
            <a:ext cx="741666" cy="495353"/>
          </a:xfrm>
          <a:custGeom>
            <a:avLst/>
            <a:gdLst>
              <a:gd name="connsiteX0" fmla="*/ 1048678 w 1145117"/>
              <a:gd name="connsiteY0" fmla="*/ 645265 h 764815"/>
              <a:gd name="connsiteX1" fmla="*/ 1064235 w 1145117"/>
              <a:gd name="connsiteY1" fmla="*/ 651889 h 764815"/>
              <a:gd name="connsiteX2" fmla="*/ 1063878 w 1145117"/>
              <a:gd name="connsiteY2" fmla="*/ 683400 h 764815"/>
              <a:gd name="connsiteX3" fmla="*/ 1048187 w 1145117"/>
              <a:gd name="connsiteY3" fmla="*/ 690204 h 764815"/>
              <a:gd name="connsiteX4" fmla="*/ 1032496 w 1145117"/>
              <a:gd name="connsiteY4" fmla="*/ 683758 h 764815"/>
              <a:gd name="connsiteX5" fmla="*/ 1032496 w 1145117"/>
              <a:gd name="connsiteY5" fmla="*/ 652247 h 764815"/>
              <a:gd name="connsiteX6" fmla="*/ 1032853 w 1145117"/>
              <a:gd name="connsiteY6" fmla="*/ 651531 h 764815"/>
              <a:gd name="connsiteX7" fmla="*/ 1048678 w 1145117"/>
              <a:gd name="connsiteY7" fmla="*/ 645265 h 764815"/>
              <a:gd name="connsiteX8" fmla="*/ 572411 w 1145117"/>
              <a:gd name="connsiteY8" fmla="*/ 533500 h 764815"/>
              <a:gd name="connsiteX9" fmla="*/ 541110 w 1145117"/>
              <a:gd name="connsiteY9" fmla="*/ 564798 h 764815"/>
              <a:gd name="connsiteX10" fmla="*/ 572411 w 1145117"/>
              <a:gd name="connsiteY10" fmla="*/ 596096 h 764815"/>
              <a:gd name="connsiteX11" fmla="*/ 603711 w 1145117"/>
              <a:gd name="connsiteY11" fmla="*/ 564798 h 764815"/>
              <a:gd name="connsiteX12" fmla="*/ 572411 w 1145117"/>
              <a:gd name="connsiteY12" fmla="*/ 533500 h 764815"/>
              <a:gd name="connsiteX13" fmla="*/ 274872 w 1145117"/>
              <a:gd name="connsiteY13" fmla="*/ 259016 h 764815"/>
              <a:gd name="connsiteX14" fmla="*/ 44613 w 1145117"/>
              <a:gd name="connsiteY14" fmla="*/ 489611 h 764815"/>
              <a:gd name="connsiteX15" fmla="*/ 82390 w 1145117"/>
              <a:gd name="connsiteY15" fmla="*/ 616241 h 764815"/>
              <a:gd name="connsiteX16" fmla="*/ 212630 w 1145117"/>
              <a:gd name="connsiteY16" fmla="*/ 486014 h 764815"/>
              <a:gd name="connsiteX17" fmla="*/ 228461 w 1145117"/>
              <a:gd name="connsiteY17" fmla="*/ 479539 h 764815"/>
              <a:gd name="connsiteX18" fmla="*/ 244291 w 1145117"/>
              <a:gd name="connsiteY18" fmla="*/ 486014 h 764815"/>
              <a:gd name="connsiteX19" fmla="*/ 290343 w 1145117"/>
              <a:gd name="connsiteY19" fmla="*/ 532061 h 764815"/>
              <a:gd name="connsiteX20" fmla="*/ 342151 w 1145117"/>
              <a:gd name="connsiteY20" fmla="*/ 480618 h 764815"/>
              <a:gd name="connsiteX21" fmla="*/ 325242 w 1145117"/>
              <a:gd name="connsiteY21" fmla="*/ 459033 h 764815"/>
              <a:gd name="connsiteX22" fmla="*/ 347908 w 1145117"/>
              <a:gd name="connsiteY22" fmla="*/ 436729 h 764815"/>
              <a:gd name="connsiteX23" fmla="*/ 395039 w 1145117"/>
              <a:gd name="connsiteY23" fmla="*/ 436729 h 764815"/>
              <a:gd name="connsiteX24" fmla="*/ 417345 w 1145117"/>
              <a:gd name="connsiteY24" fmla="*/ 459033 h 764815"/>
              <a:gd name="connsiteX25" fmla="*/ 417345 w 1145117"/>
              <a:gd name="connsiteY25" fmla="*/ 506519 h 764815"/>
              <a:gd name="connsiteX26" fmla="*/ 395039 w 1145117"/>
              <a:gd name="connsiteY26" fmla="*/ 528823 h 764815"/>
              <a:gd name="connsiteX27" fmla="*/ 373452 w 1145117"/>
              <a:gd name="connsiteY27" fmla="*/ 512275 h 764815"/>
              <a:gd name="connsiteX28" fmla="*/ 306173 w 1145117"/>
              <a:gd name="connsiteY28" fmla="*/ 579547 h 764815"/>
              <a:gd name="connsiteX29" fmla="*/ 274513 w 1145117"/>
              <a:gd name="connsiteY29" fmla="*/ 579547 h 764815"/>
              <a:gd name="connsiteX30" fmla="*/ 228461 w 1145117"/>
              <a:gd name="connsiteY30" fmla="*/ 533500 h 764815"/>
              <a:gd name="connsiteX31" fmla="*/ 110813 w 1145117"/>
              <a:gd name="connsiteY31" fmla="*/ 651136 h 764815"/>
              <a:gd name="connsiteX32" fmla="*/ 274872 w 1145117"/>
              <a:gd name="connsiteY32" fmla="*/ 719847 h 764815"/>
              <a:gd name="connsiteX33" fmla="*/ 505491 w 1145117"/>
              <a:gd name="connsiteY33" fmla="*/ 489611 h 764815"/>
              <a:gd name="connsiteX34" fmla="*/ 274872 w 1145117"/>
              <a:gd name="connsiteY34" fmla="*/ 259016 h 764815"/>
              <a:gd name="connsiteX35" fmla="*/ 526872 w 1145117"/>
              <a:gd name="connsiteY35" fmla="*/ 153987 h 764815"/>
              <a:gd name="connsiteX36" fmla="*/ 542519 w 1145117"/>
              <a:gd name="connsiteY36" fmla="*/ 160388 h 764815"/>
              <a:gd name="connsiteX37" fmla="*/ 548920 w 1145117"/>
              <a:gd name="connsiteY37" fmla="*/ 176034 h 764815"/>
              <a:gd name="connsiteX38" fmla="*/ 542519 w 1145117"/>
              <a:gd name="connsiteY38" fmla="*/ 191681 h 764815"/>
              <a:gd name="connsiteX39" fmla="*/ 526872 w 1145117"/>
              <a:gd name="connsiteY39" fmla="*/ 198081 h 764815"/>
              <a:gd name="connsiteX40" fmla="*/ 511226 w 1145117"/>
              <a:gd name="connsiteY40" fmla="*/ 191681 h 764815"/>
              <a:gd name="connsiteX41" fmla="*/ 504825 w 1145117"/>
              <a:gd name="connsiteY41" fmla="*/ 176034 h 764815"/>
              <a:gd name="connsiteX42" fmla="*/ 511226 w 1145117"/>
              <a:gd name="connsiteY42" fmla="*/ 160388 h 764815"/>
              <a:gd name="connsiteX43" fmla="*/ 526872 w 1145117"/>
              <a:gd name="connsiteY43" fmla="*/ 153987 h 764815"/>
              <a:gd name="connsiteX44" fmla="*/ 572770 w 1145117"/>
              <a:gd name="connsiteY44" fmla="*/ 44608 h 764815"/>
              <a:gd name="connsiteX45" fmla="*/ 534274 w 1145117"/>
              <a:gd name="connsiteY45" fmla="*/ 83461 h 764815"/>
              <a:gd name="connsiteX46" fmla="*/ 511968 w 1145117"/>
              <a:gd name="connsiteY46" fmla="*/ 105765 h 764815"/>
              <a:gd name="connsiteX47" fmla="*/ 304734 w 1145117"/>
              <a:gd name="connsiteY47" fmla="*/ 105765 h 764815"/>
              <a:gd name="connsiteX48" fmla="*/ 215509 w 1145117"/>
              <a:gd name="connsiteY48" fmla="*/ 154690 h 764815"/>
              <a:gd name="connsiteX49" fmla="*/ 161901 w 1145117"/>
              <a:gd name="connsiteY49" fmla="*/ 238510 h 764815"/>
              <a:gd name="connsiteX50" fmla="*/ 274872 w 1145117"/>
              <a:gd name="connsiteY50" fmla="*/ 214407 h 764815"/>
              <a:gd name="connsiteX51" fmla="*/ 505491 w 1145117"/>
              <a:gd name="connsiteY51" fmla="*/ 339238 h 764815"/>
              <a:gd name="connsiteX52" fmla="*/ 505491 w 1145117"/>
              <a:gd name="connsiteY52" fmla="*/ 252540 h 764815"/>
              <a:gd name="connsiteX53" fmla="*/ 527798 w 1145117"/>
              <a:gd name="connsiteY53" fmla="*/ 230236 h 764815"/>
              <a:gd name="connsiteX54" fmla="*/ 550104 w 1145117"/>
              <a:gd name="connsiteY54" fmla="*/ 252540 h 764815"/>
              <a:gd name="connsiteX55" fmla="*/ 550104 w 1145117"/>
              <a:gd name="connsiteY55" fmla="*/ 489611 h 764815"/>
              <a:gd name="connsiteX56" fmla="*/ 550104 w 1145117"/>
              <a:gd name="connsiteY56" fmla="*/ 492130 h 764815"/>
              <a:gd name="connsiteX57" fmla="*/ 572411 w 1145117"/>
              <a:gd name="connsiteY57" fmla="*/ 488892 h 764815"/>
              <a:gd name="connsiteX58" fmla="*/ 595077 w 1145117"/>
              <a:gd name="connsiteY58" fmla="*/ 492130 h 764815"/>
              <a:gd name="connsiteX59" fmla="*/ 595077 w 1145117"/>
              <a:gd name="connsiteY59" fmla="*/ 489611 h 764815"/>
              <a:gd name="connsiteX60" fmla="*/ 595077 w 1145117"/>
              <a:gd name="connsiteY60" fmla="*/ 176634 h 764815"/>
              <a:gd name="connsiteX61" fmla="*/ 617023 w 1145117"/>
              <a:gd name="connsiteY61" fmla="*/ 154330 h 764815"/>
              <a:gd name="connsiteX62" fmla="*/ 639689 w 1145117"/>
              <a:gd name="connsiteY62" fmla="*/ 176634 h 764815"/>
              <a:gd name="connsiteX63" fmla="*/ 639689 w 1145117"/>
              <a:gd name="connsiteY63" fmla="*/ 338879 h 764815"/>
              <a:gd name="connsiteX64" fmla="*/ 675308 w 1145117"/>
              <a:gd name="connsiteY64" fmla="*/ 294990 h 764815"/>
              <a:gd name="connsiteX65" fmla="*/ 982920 w 1145117"/>
              <a:gd name="connsiteY65" fmla="*/ 238510 h 764815"/>
              <a:gd name="connsiteX66" fmla="*/ 929313 w 1145117"/>
              <a:gd name="connsiteY66" fmla="*/ 154690 h 764815"/>
              <a:gd name="connsiteX67" fmla="*/ 840087 w 1145117"/>
              <a:gd name="connsiteY67" fmla="*/ 105765 h 764815"/>
              <a:gd name="connsiteX68" fmla="*/ 633573 w 1145117"/>
              <a:gd name="connsiteY68" fmla="*/ 105765 h 764815"/>
              <a:gd name="connsiteX69" fmla="*/ 611267 w 1145117"/>
              <a:gd name="connsiteY69" fmla="*/ 83461 h 764815"/>
              <a:gd name="connsiteX70" fmla="*/ 572770 w 1145117"/>
              <a:gd name="connsiteY70" fmla="*/ 44608 h 764815"/>
              <a:gd name="connsiteX71" fmla="*/ 572770 w 1145117"/>
              <a:gd name="connsiteY71" fmla="*/ 0 h 764815"/>
              <a:gd name="connsiteX72" fmla="*/ 653001 w 1145117"/>
              <a:gd name="connsiteY72" fmla="*/ 61156 h 764815"/>
              <a:gd name="connsiteX73" fmla="*/ 840087 w 1145117"/>
              <a:gd name="connsiteY73" fmla="*/ 61156 h 764815"/>
              <a:gd name="connsiteX74" fmla="*/ 967090 w 1145117"/>
              <a:gd name="connsiteY74" fmla="*/ 130587 h 764815"/>
              <a:gd name="connsiteX75" fmla="*/ 1099129 w 1145117"/>
              <a:gd name="connsiteY75" fmla="*/ 337440 h 764815"/>
              <a:gd name="connsiteX76" fmla="*/ 1102367 w 1145117"/>
              <a:gd name="connsiteY76" fmla="*/ 342476 h 764815"/>
              <a:gd name="connsiteX77" fmla="*/ 1105965 w 1145117"/>
              <a:gd name="connsiteY77" fmla="*/ 347513 h 764815"/>
              <a:gd name="connsiteX78" fmla="*/ 1107044 w 1145117"/>
              <a:gd name="connsiteY78" fmla="*/ 350031 h 764815"/>
              <a:gd name="connsiteX79" fmla="*/ 1142302 w 1145117"/>
              <a:gd name="connsiteY79" fmla="*/ 450040 h 764815"/>
              <a:gd name="connsiteX80" fmla="*/ 1113520 w 1145117"/>
              <a:gd name="connsiteY80" fmla="*/ 617680 h 764815"/>
              <a:gd name="connsiteX81" fmla="*/ 1083299 w 1145117"/>
              <a:gd name="connsiteY81" fmla="*/ 627033 h 764815"/>
              <a:gd name="connsiteX82" fmla="*/ 1073944 w 1145117"/>
              <a:gd name="connsiteY82" fmla="*/ 596815 h 764815"/>
              <a:gd name="connsiteX83" fmla="*/ 1067108 w 1145117"/>
              <a:gd name="connsiteY83" fmla="*/ 369817 h 764815"/>
              <a:gd name="connsiteX84" fmla="*/ 1062071 w 1145117"/>
              <a:gd name="connsiteY84" fmla="*/ 361902 h 764815"/>
              <a:gd name="connsiteX85" fmla="*/ 1032929 w 1145117"/>
              <a:gd name="connsiteY85" fmla="*/ 326647 h 764815"/>
              <a:gd name="connsiteX86" fmla="*/ 707328 w 1145117"/>
              <a:gd name="connsiteY86" fmla="*/ 326647 h 764815"/>
              <a:gd name="connsiteX87" fmla="*/ 675308 w 1145117"/>
              <a:gd name="connsiteY87" fmla="*/ 613003 h 764815"/>
              <a:gd name="connsiteX88" fmla="*/ 802670 w 1145117"/>
              <a:gd name="connsiteY88" fmla="*/ 486014 h 764815"/>
              <a:gd name="connsiteX89" fmla="*/ 833971 w 1145117"/>
              <a:gd name="connsiteY89" fmla="*/ 486014 h 764815"/>
              <a:gd name="connsiteX90" fmla="*/ 880023 w 1145117"/>
              <a:gd name="connsiteY90" fmla="*/ 532061 h 764815"/>
              <a:gd name="connsiteX91" fmla="*/ 931471 w 1145117"/>
              <a:gd name="connsiteY91" fmla="*/ 480618 h 764815"/>
              <a:gd name="connsiteX92" fmla="*/ 915281 w 1145117"/>
              <a:gd name="connsiteY92" fmla="*/ 459033 h 764815"/>
              <a:gd name="connsiteX93" fmla="*/ 937588 w 1145117"/>
              <a:gd name="connsiteY93" fmla="*/ 436729 h 764815"/>
              <a:gd name="connsiteX94" fmla="*/ 984719 w 1145117"/>
              <a:gd name="connsiteY94" fmla="*/ 436729 h 764815"/>
              <a:gd name="connsiteX95" fmla="*/ 1007385 w 1145117"/>
              <a:gd name="connsiteY95" fmla="*/ 459033 h 764815"/>
              <a:gd name="connsiteX96" fmla="*/ 1007385 w 1145117"/>
              <a:gd name="connsiteY96" fmla="*/ 506519 h 764815"/>
              <a:gd name="connsiteX97" fmla="*/ 984719 w 1145117"/>
              <a:gd name="connsiteY97" fmla="*/ 528823 h 764815"/>
              <a:gd name="connsiteX98" fmla="*/ 963132 w 1145117"/>
              <a:gd name="connsiteY98" fmla="*/ 512275 h 764815"/>
              <a:gd name="connsiteX99" fmla="*/ 895853 w 1145117"/>
              <a:gd name="connsiteY99" fmla="*/ 579547 h 764815"/>
              <a:gd name="connsiteX100" fmla="*/ 880023 w 1145117"/>
              <a:gd name="connsiteY100" fmla="*/ 586382 h 764815"/>
              <a:gd name="connsiteX101" fmla="*/ 864552 w 1145117"/>
              <a:gd name="connsiteY101" fmla="*/ 579547 h 764815"/>
              <a:gd name="connsiteX102" fmla="*/ 818140 w 1145117"/>
              <a:gd name="connsiteY102" fmla="*/ 533500 h 764815"/>
              <a:gd name="connsiteX103" fmla="*/ 703371 w 1145117"/>
              <a:gd name="connsiteY103" fmla="*/ 648618 h 764815"/>
              <a:gd name="connsiteX104" fmla="*/ 707328 w 1145117"/>
              <a:gd name="connsiteY104" fmla="*/ 652216 h 764815"/>
              <a:gd name="connsiteX105" fmla="*/ 971407 w 1145117"/>
              <a:gd name="connsiteY105" fmla="*/ 696464 h 764815"/>
              <a:gd name="connsiteX106" fmla="*/ 1001628 w 1145117"/>
              <a:gd name="connsiteY106" fmla="*/ 706537 h 764815"/>
              <a:gd name="connsiteX107" fmla="*/ 991555 w 1145117"/>
              <a:gd name="connsiteY107" fmla="*/ 736396 h 764815"/>
              <a:gd name="connsiteX108" fmla="*/ 869949 w 1145117"/>
              <a:gd name="connsiteY108" fmla="*/ 764815 h 764815"/>
              <a:gd name="connsiteX109" fmla="*/ 675308 w 1145117"/>
              <a:gd name="connsiteY109" fmla="*/ 684233 h 764815"/>
              <a:gd name="connsiteX110" fmla="*/ 626737 w 1145117"/>
              <a:gd name="connsiteY110" fmla="*/ 618040 h 764815"/>
              <a:gd name="connsiteX111" fmla="*/ 572411 w 1145117"/>
              <a:gd name="connsiteY111" fmla="*/ 640704 h 764815"/>
              <a:gd name="connsiteX112" fmla="*/ 518444 w 1145117"/>
              <a:gd name="connsiteY112" fmla="*/ 618040 h 764815"/>
              <a:gd name="connsiteX113" fmla="*/ 274872 w 1145117"/>
              <a:gd name="connsiteY113" fmla="*/ 764456 h 764815"/>
              <a:gd name="connsiteX114" fmla="*/ 0 w 1145117"/>
              <a:gd name="connsiteY114" fmla="*/ 489611 h 764815"/>
              <a:gd name="connsiteX115" fmla="*/ 37417 w 1145117"/>
              <a:gd name="connsiteY115" fmla="*/ 350750 h 764815"/>
              <a:gd name="connsiteX116" fmla="*/ 38857 w 1145117"/>
              <a:gd name="connsiteY116" fmla="*/ 347513 h 764815"/>
              <a:gd name="connsiteX117" fmla="*/ 178091 w 1145117"/>
              <a:gd name="connsiteY117" fmla="*/ 130587 h 764815"/>
              <a:gd name="connsiteX118" fmla="*/ 304734 w 1145117"/>
              <a:gd name="connsiteY118" fmla="*/ 61156 h 764815"/>
              <a:gd name="connsiteX119" fmla="*/ 492539 w 1145117"/>
              <a:gd name="connsiteY119" fmla="*/ 61156 h 764815"/>
              <a:gd name="connsiteX120" fmla="*/ 572770 w 1145117"/>
              <a:gd name="connsiteY120" fmla="*/ 0 h 76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45117" h="764815">
                <a:moveTo>
                  <a:pt x="1048678" y="645265"/>
                </a:moveTo>
                <a:cubicBezTo>
                  <a:pt x="1054339" y="645354"/>
                  <a:pt x="1059955" y="647592"/>
                  <a:pt x="1064235" y="651889"/>
                </a:cubicBezTo>
                <a:cubicBezTo>
                  <a:pt x="1072794" y="660483"/>
                  <a:pt x="1072794" y="674806"/>
                  <a:pt x="1063878" y="683400"/>
                </a:cubicBezTo>
                <a:cubicBezTo>
                  <a:pt x="1059599" y="687697"/>
                  <a:pt x="1053893" y="690204"/>
                  <a:pt x="1048187" y="690204"/>
                </a:cubicBezTo>
                <a:cubicBezTo>
                  <a:pt x="1042481" y="690204"/>
                  <a:pt x="1036775" y="688055"/>
                  <a:pt x="1032496" y="683758"/>
                </a:cubicBezTo>
                <a:cubicBezTo>
                  <a:pt x="1023937" y="675165"/>
                  <a:pt x="1023937" y="661199"/>
                  <a:pt x="1032496" y="652247"/>
                </a:cubicBezTo>
                <a:lnTo>
                  <a:pt x="1032853" y="651531"/>
                </a:lnTo>
                <a:cubicBezTo>
                  <a:pt x="1037311" y="647234"/>
                  <a:pt x="1043016" y="645175"/>
                  <a:pt x="1048678" y="645265"/>
                </a:cubicBezTo>
                <a:close/>
                <a:moveTo>
                  <a:pt x="572411" y="533500"/>
                </a:moveTo>
                <a:cubicBezTo>
                  <a:pt x="555141" y="533500"/>
                  <a:pt x="541110" y="547530"/>
                  <a:pt x="541110" y="564798"/>
                </a:cubicBezTo>
                <a:cubicBezTo>
                  <a:pt x="541110" y="582066"/>
                  <a:pt x="555141" y="596096"/>
                  <a:pt x="572411" y="596096"/>
                </a:cubicBezTo>
                <a:cubicBezTo>
                  <a:pt x="589680" y="596096"/>
                  <a:pt x="603711" y="582066"/>
                  <a:pt x="603711" y="564798"/>
                </a:cubicBezTo>
                <a:cubicBezTo>
                  <a:pt x="603711" y="547530"/>
                  <a:pt x="589680" y="533500"/>
                  <a:pt x="572411" y="533500"/>
                </a:cubicBezTo>
                <a:close/>
                <a:moveTo>
                  <a:pt x="274872" y="259016"/>
                </a:moveTo>
                <a:cubicBezTo>
                  <a:pt x="147870" y="259016"/>
                  <a:pt x="44613" y="362622"/>
                  <a:pt x="44613" y="489611"/>
                </a:cubicBezTo>
                <a:cubicBezTo>
                  <a:pt x="44613" y="536018"/>
                  <a:pt x="58644" y="579907"/>
                  <a:pt x="82390" y="616241"/>
                </a:cubicBezTo>
                <a:lnTo>
                  <a:pt x="212630" y="486014"/>
                </a:lnTo>
                <a:cubicBezTo>
                  <a:pt x="216948" y="481697"/>
                  <a:pt x="222704" y="479539"/>
                  <a:pt x="228461" y="479539"/>
                </a:cubicBezTo>
                <a:cubicBezTo>
                  <a:pt x="234577" y="479539"/>
                  <a:pt x="239974" y="481697"/>
                  <a:pt x="244291" y="486014"/>
                </a:cubicBezTo>
                <a:lnTo>
                  <a:pt x="290343" y="532061"/>
                </a:lnTo>
                <a:lnTo>
                  <a:pt x="342151" y="480618"/>
                </a:lnTo>
                <a:cubicBezTo>
                  <a:pt x="332437" y="478100"/>
                  <a:pt x="325242" y="469466"/>
                  <a:pt x="325242" y="459033"/>
                </a:cubicBezTo>
                <a:cubicBezTo>
                  <a:pt x="325242" y="446802"/>
                  <a:pt x="335315" y="436729"/>
                  <a:pt x="347908" y="436729"/>
                </a:cubicBezTo>
                <a:lnTo>
                  <a:pt x="395039" y="436729"/>
                </a:lnTo>
                <a:cubicBezTo>
                  <a:pt x="407631" y="436729"/>
                  <a:pt x="417345" y="446802"/>
                  <a:pt x="417345" y="459033"/>
                </a:cubicBezTo>
                <a:lnTo>
                  <a:pt x="417345" y="506519"/>
                </a:lnTo>
                <a:cubicBezTo>
                  <a:pt x="417345" y="518751"/>
                  <a:pt x="407631" y="528823"/>
                  <a:pt x="395039" y="528823"/>
                </a:cubicBezTo>
                <a:cubicBezTo>
                  <a:pt x="384965" y="528823"/>
                  <a:pt x="375971" y="521629"/>
                  <a:pt x="373452" y="512275"/>
                </a:cubicBezTo>
                <a:lnTo>
                  <a:pt x="306173" y="579547"/>
                </a:lnTo>
                <a:cubicBezTo>
                  <a:pt x="297538" y="588181"/>
                  <a:pt x="283147" y="588181"/>
                  <a:pt x="274513" y="579547"/>
                </a:cubicBezTo>
                <a:lnTo>
                  <a:pt x="228461" y="533500"/>
                </a:lnTo>
                <a:lnTo>
                  <a:pt x="110813" y="651136"/>
                </a:lnTo>
                <a:cubicBezTo>
                  <a:pt x="152547" y="693586"/>
                  <a:pt x="210831" y="719847"/>
                  <a:pt x="274872" y="719847"/>
                </a:cubicBezTo>
                <a:cubicBezTo>
                  <a:pt x="402235" y="719847"/>
                  <a:pt x="505491" y="616601"/>
                  <a:pt x="505491" y="489611"/>
                </a:cubicBezTo>
                <a:cubicBezTo>
                  <a:pt x="505491" y="362622"/>
                  <a:pt x="402235" y="259016"/>
                  <a:pt x="274872" y="259016"/>
                </a:cubicBezTo>
                <a:close/>
                <a:moveTo>
                  <a:pt x="526872" y="153987"/>
                </a:moveTo>
                <a:cubicBezTo>
                  <a:pt x="532562" y="153987"/>
                  <a:pt x="538252" y="156476"/>
                  <a:pt x="542519" y="160388"/>
                </a:cubicBezTo>
                <a:cubicBezTo>
                  <a:pt x="546430" y="164299"/>
                  <a:pt x="548920" y="170345"/>
                  <a:pt x="548920" y="176034"/>
                </a:cubicBezTo>
                <a:cubicBezTo>
                  <a:pt x="548920" y="181724"/>
                  <a:pt x="546430" y="187769"/>
                  <a:pt x="542519" y="191681"/>
                </a:cubicBezTo>
                <a:cubicBezTo>
                  <a:pt x="538252" y="195948"/>
                  <a:pt x="532562" y="198081"/>
                  <a:pt x="526872" y="198081"/>
                </a:cubicBezTo>
                <a:cubicBezTo>
                  <a:pt x="521183" y="198081"/>
                  <a:pt x="515493" y="195948"/>
                  <a:pt x="511226" y="191681"/>
                </a:cubicBezTo>
                <a:cubicBezTo>
                  <a:pt x="506959" y="187769"/>
                  <a:pt x="504825" y="181724"/>
                  <a:pt x="504825" y="176034"/>
                </a:cubicBezTo>
                <a:cubicBezTo>
                  <a:pt x="504825" y="170345"/>
                  <a:pt x="506959" y="164299"/>
                  <a:pt x="511226" y="160388"/>
                </a:cubicBezTo>
                <a:cubicBezTo>
                  <a:pt x="515493" y="156476"/>
                  <a:pt x="521183" y="153987"/>
                  <a:pt x="526872" y="153987"/>
                </a:cubicBezTo>
                <a:close/>
                <a:moveTo>
                  <a:pt x="572770" y="44608"/>
                </a:moveTo>
                <a:cubicBezTo>
                  <a:pt x="551543" y="44608"/>
                  <a:pt x="534274" y="61876"/>
                  <a:pt x="534274" y="83461"/>
                </a:cubicBezTo>
                <a:cubicBezTo>
                  <a:pt x="534274" y="95692"/>
                  <a:pt x="524200" y="105765"/>
                  <a:pt x="511968" y="105765"/>
                </a:cubicBezTo>
                <a:lnTo>
                  <a:pt x="304734" y="105765"/>
                </a:lnTo>
                <a:cubicBezTo>
                  <a:pt x="268396" y="105765"/>
                  <a:pt x="235297" y="124112"/>
                  <a:pt x="215509" y="154690"/>
                </a:cubicBezTo>
                <a:lnTo>
                  <a:pt x="161901" y="238510"/>
                </a:lnTo>
                <a:cubicBezTo>
                  <a:pt x="196440" y="223041"/>
                  <a:pt x="234577" y="214407"/>
                  <a:pt x="274872" y="214407"/>
                </a:cubicBezTo>
                <a:cubicBezTo>
                  <a:pt x="371293" y="214407"/>
                  <a:pt x="456202" y="264412"/>
                  <a:pt x="505491" y="339238"/>
                </a:cubicBezTo>
                <a:lnTo>
                  <a:pt x="505491" y="252540"/>
                </a:lnTo>
                <a:cubicBezTo>
                  <a:pt x="505491" y="240309"/>
                  <a:pt x="515206" y="230236"/>
                  <a:pt x="527798" y="230236"/>
                </a:cubicBezTo>
                <a:cubicBezTo>
                  <a:pt x="540030" y="230236"/>
                  <a:pt x="550104" y="240309"/>
                  <a:pt x="550104" y="252540"/>
                </a:cubicBezTo>
                <a:lnTo>
                  <a:pt x="550104" y="489611"/>
                </a:lnTo>
                <a:cubicBezTo>
                  <a:pt x="550104" y="490331"/>
                  <a:pt x="550104" y="491050"/>
                  <a:pt x="550104" y="492130"/>
                </a:cubicBezTo>
                <a:cubicBezTo>
                  <a:pt x="556940" y="489971"/>
                  <a:pt x="564855" y="488892"/>
                  <a:pt x="572411" y="488892"/>
                </a:cubicBezTo>
                <a:cubicBezTo>
                  <a:pt x="580326" y="488892"/>
                  <a:pt x="587881" y="489971"/>
                  <a:pt x="595077" y="492130"/>
                </a:cubicBezTo>
                <a:cubicBezTo>
                  <a:pt x="595077" y="491050"/>
                  <a:pt x="595077" y="490331"/>
                  <a:pt x="595077" y="489611"/>
                </a:cubicBezTo>
                <a:lnTo>
                  <a:pt x="595077" y="176634"/>
                </a:lnTo>
                <a:cubicBezTo>
                  <a:pt x="595077" y="164403"/>
                  <a:pt x="604791" y="154330"/>
                  <a:pt x="617023" y="154330"/>
                </a:cubicBezTo>
                <a:cubicBezTo>
                  <a:pt x="629616" y="154330"/>
                  <a:pt x="639689" y="164403"/>
                  <a:pt x="639689" y="176634"/>
                </a:cubicBezTo>
                <a:lnTo>
                  <a:pt x="639689" y="338879"/>
                </a:lnTo>
                <a:cubicBezTo>
                  <a:pt x="649763" y="323410"/>
                  <a:pt x="661636" y="308660"/>
                  <a:pt x="675308" y="294990"/>
                </a:cubicBezTo>
                <a:cubicBezTo>
                  <a:pt x="758417" y="211889"/>
                  <a:pt x="881822" y="193182"/>
                  <a:pt x="982920" y="238510"/>
                </a:cubicBezTo>
                <a:lnTo>
                  <a:pt x="929313" y="154690"/>
                </a:lnTo>
                <a:cubicBezTo>
                  <a:pt x="909884" y="124112"/>
                  <a:pt x="876425" y="105765"/>
                  <a:pt x="840087" y="105765"/>
                </a:cubicBezTo>
                <a:lnTo>
                  <a:pt x="633573" y="105765"/>
                </a:lnTo>
                <a:cubicBezTo>
                  <a:pt x="621341" y="105765"/>
                  <a:pt x="611267" y="95692"/>
                  <a:pt x="611267" y="83461"/>
                </a:cubicBezTo>
                <a:cubicBezTo>
                  <a:pt x="611267" y="61876"/>
                  <a:pt x="593997" y="44608"/>
                  <a:pt x="572770" y="44608"/>
                </a:cubicBezTo>
                <a:close/>
                <a:moveTo>
                  <a:pt x="572770" y="0"/>
                </a:moveTo>
                <a:cubicBezTo>
                  <a:pt x="610907" y="0"/>
                  <a:pt x="643287" y="25902"/>
                  <a:pt x="653001" y="61156"/>
                </a:cubicBezTo>
                <a:lnTo>
                  <a:pt x="840087" y="61156"/>
                </a:lnTo>
                <a:cubicBezTo>
                  <a:pt x="891895" y="61156"/>
                  <a:pt x="939027" y="87058"/>
                  <a:pt x="967090" y="130587"/>
                </a:cubicBezTo>
                <a:lnTo>
                  <a:pt x="1099129" y="337440"/>
                </a:lnTo>
                <a:cubicBezTo>
                  <a:pt x="1100568" y="338879"/>
                  <a:pt x="1101647" y="340677"/>
                  <a:pt x="1102367" y="342476"/>
                </a:cubicBezTo>
                <a:lnTo>
                  <a:pt x="1105965" y="347513"/>
                </a:lnTo>
                <a:cubicBezTo>
                  <a:pt x="1106324" y="348592"/>
                  <a:pt x="1107044" y="349311"/>
                  <a:pt x="1107044" y="350031"/>
                </a:cubicBezTo>
                <a:cubicBezTo>
                  <a:pt x="1125033" y="380249"/>
                  <a:pt x="1137266" y="414425"/>
                  <a:pt x="1142302" y="450040"/>
                </a:cubicBezTo>
                <a:cubicBezTo>
                  <a:pt x="1150577" y="507239"/>
                  <a:pt x="1140504" y="566956"/>
                  <a:pt x="1113520" y="617680"/>
                </a:cubicBezTo>
                <a:cubicBezTo>
                  <a:pt x="1107764" y="628472"/>
                  <a:pt x="1094452" y="632789"/>
                  <a:pt x="1083299" y="627033"/>
                </a:cubicBezTo>
                <a:cubicBezTo>
                  <a:pt x="1072505" y="620918"/>
                  <a:pt x="1068188" y="607607"/>
                  <a:pt x="1073944" y="596815"/>
                </a:cubicBezTo>
                <a:cubicBezTo>
                  <a:pt x="1112441" y="523427"/>
                  <a:pt x="1108483" y="437808"/>
                  <a:pt x="1067108" y="369817"/>
                </a:cubicBezTo>
                <a:lnTo>
                  <a:pt x="1062071" y="361902"/>
                </a:lnTo>
                <a:cubicBezTo>
                  <a:pt x="1053797" y="349671"/>
                  <a:pt x="1044082" y="337440"/>
                  <a:pt x="1032929" y="326647"/>
                </a:cubicBezTo>
                <a:cubicBezTo>
                  <a:pt x="942984" y="236711"/>
                  <a:pt x="796913" y="236711"/>
                  <a:pt x="707328" y="326647"/>
                </a:cubicBezTo>
                <a:cubicBezTo>
                  <a:pt x="629256" y="404352"/>
                  <a:pt x="618822" y="524147"/>
                  <a:pt x="675308" y="613003"/>
                </a:cubicBezTo>
                <a:lnTo>
                  <a:pt x="802670" y="486014"/>
                </a:lnTo>
                <a:cubicBezTo>
                  <a:pt x="810945" y="477380"/>
                  <a:pt x="825336" y="477380"/>
                  <a:pt x="833971" y="486014"/>
                </a:cubicBezTo>
                <a:lnTo>
                  <a:pt x="880023" y="532061"/>
                </a:lnTo>
                <a:lnTo>
                  <a:pt x="931471" y="480618"/>
                </a:lnTo>
                <a:cubicBezTo>
                  <a:pt x="922117" y="478100"/>
                  <a:pt x="915281" y="469466"/>
                  <a:pt x="915281" y="459033"/>
                </a:cubicBezTo>
                <a:cubicBezTo>
                  <a:pt x="915281" y="446802"/>
                  <a:pt x="925355" y="436729"/>
                  <a:pt x="937588" y="436729"/>
                </a:cubicBezTo>
                <a:lnTo>
                  <a:pt x="984719" y="436729"/>
                </a:lnTo>
                <a:cubicBezTo>
                  <a:pt x="997311" y="436729"/>
                  <a:pt x="1007385" y="446802"/>
                  <a:pt x="1007385" y="459033"/>
                </a:cubicBezTo>
                <a:lnTo>
                  <a:pt x="1007385" y="506519"/>
                </a:lnTo>
                <a:cubicBezTo>
                  <a:pt x="1007385" y="518751"/>
                  <a:pt x="997311" y="528823"/>
                  <a:pt x="984719" y="528823"/>
                </a:cubicBezTo>
                <a:cubicBezTo>
                  <a:pt x="974285" y="528823"/>
                  <a:pt x="965650" y="521629"/>
                  <a:pt x="963132" y="512275"/>
                </a:cubicBezTo>
                <a:lnTo>
                  <a:pt x="895853" y="579547"/>
                </a:lnTo>
                <a:cubicBezTo>
                  <a:pt x="891536" y="583864"/>
                  <a:pt x="886139" y="586382"/>
                  <a:pt x="880023" y="586382"/>
                </a:cubicBezTo>
                <a:cubicBezTo>
                  <a:pt x="873906" y="586382"/>
                  <a:pt x="868510" y="583864"/>
                  <a:pt x="864552" y="579547"/>
                </a:cubicBezTo>
                <a:lnTo>
                  <a:pt x="818140" y="533500"/>
                </a:lnTo>
                <a:lnTo>
                  <a:pt x="703371" y="648618"/>
                </a:lnTo>
                <a:cubicBezTo>
                  <a:pt x="704810" y="649697"/>
                  <a:pt x="705529" y="651136"/>
                  <a:pt x="707328" y="652216"/>
                </a:cubicBezTo>
                <a:cubicBezTo>
                  <a:pt x="776766" y="722006"/>
                  <a:pt x="883261" y="739993"/>
                  <a:pt x="971407" y="696464"/>
                </a:cubicBezTo>
                <a:cubicBezTo>
                  <a:pt x="982560" y="690708"/>
                  <a:pt x="995872" y="695385"/>
                  <a:pt x="1001628" y="706537"/>
                </a:cubicBezTo>
                <a:cubicBezTo>
                  <a:pt x="1007025" y="717689"/>
                  <a:pt x="1002348" y="730999"/>
                  <a:pt x="991555" y="736396"/>
                </a:cubicBezTo>
                <a:cubicBezTo>
                  <a:pt x="952698" y="755462"/>
                  <a:pt x="911324" y="764815"/>
                  <a:pt x="869949" y="764815"/>
                </a:cubicBezTo>
                <a:cubicBezTo>
                  <a:pt x="798712" y="764815"/>
                  <a:pt x="728195" y="736755"/>
                  <a:pt x="675308" y="684233"/>
                </a:cubicBezTo>
                <a:cubicBezTo>
                  <a:pt x="655520" y="664087"/>
                  <a:pt x="639330" y="641783"/>
                  <a:pt x="626737" y="618040"/>
                </a:cubicBezTo>
                <a:cubicBezTo>
                  <a:pt x="613066" y="632070"/>
                  <a:pt x="593638" y="640704"/>
                  <a:pt x="572411" y="640704"/>
                </a:cubicBezTo>
                <a:cubicBezTo>
                  <a:pt x="551184" y="640704"/>
                  <a:pt x="532115" y="632070"/>
                  <a:pt x="518444" y="618040"/>
                </a:cubicBezTo>
                <a:cubicBezTo>
                  <a:pt x="472032" y="705098"/>
                  <a:pt x="380288" y="764456"/>
                  <a:pt x="274872" y="764456"/>
                </a:cubicBezTo>
                <a:cubicBezTo>
                  <a:pt x="123405" y="764456"/>
                  <a:pt x="0" y="641063"/>
                  <a:pt x="0" y="489611"/>
                </a:cubicBezTo>
                <a:cubicBezTo>
                  <a:pt x="0" y="438887"/>
                  <a:pt x="13312" y="391761"/>
                  <a:pt x="37417" y="350750"/>
                </a:cubicBezTo>
                <a:cubicBezTo>
                  <a:pt x="38137" y="349671"/>
                  <a:pt x="38497" y="348952"/>
                  <a:pt x="38857" y="347513"/>
                </a:cubicBezTo>
                <a:lnTo>
                  <a:pt x="178091" y="130587"/>
                </a:lnTo>
                <a:cubicBezTo>
                  <a:pt x="205795" y="87058"/>
                  <a:pt x="253286" y="61156"/>
                  <a:pt x="304734" y="61156"/>
                </a:cubicBezTo>
                <a:lnTo>
                  <a:pt x="492539" y="61156"/>
                </a:lnTo>
                <a:cubicBezTo>
                  <a:pt x="502253" y="25902"/>
                  <a:pt x="534634" y="0"/>
                  <a:pt x="5727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5784-8290-BB47-9E70-506E89E9C9EA}"/>
              </a:ext>
            </a:extLst>
          </p:cNvPr>
          <p:cNvSpPr txBox="1"/>
          <p:nvPr/>
        </p:nvSpPr>
        <p:spPr>
          <a:xfrm>
            <a:off x="1090835" y="3314553"/>
            <a:ext cx="14863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MATCH INFO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54BA69-8120-3F49-BA1C-1F233C664B2C}"/>
              </a:ext>
            </a:extLst>
          </p:cNvPr>
          <p:cNvSpPr txBox="1">
            <a:spLocks/>
          </p:cNvSpPr>
          <p:nvPr/>
        </p:nvSpPr>
        <p:spPr>
          <a:xfrm>
            <a:off x="970002" y="3659840"/>
            <a:ext cx="1729066" cy="185865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Home Team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Away Team</a:t>
            </a: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Match Date &amp; Round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Season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Match Result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Match Score</a:t>
            </a:r>
          </a:p>
          <a:p>
            <a:pPr algn="l">
              <a:lnSpc>
                <a:spcPts val="1750"/>
              </a:lnSpc>
            </a:pP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EF060-08D3-7340-9A27-3366B8B6C3A9}"/>
              </a:ext>
            </a:extLst>
          </p:cNvPr>
          <p:cNvSpPr/>
          <p:nvPr/>
        </p:nvSpPr>
        <p:spPr>
          <a:xfrm>
            <a:off x="5136784" y="2326640"/>
            <a:ext cx="1918432" cy="427010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2E721E-E372-784F-8FEA-1139BC301683}"/>
              </a:ext>
            </a:extLst>
          </p:cNvPr>
          <p:cNvSpPr/>
          <p:nvPr/>
        </p:nvSpPr>
        <p:spPr>
          <a:xfrm>
            <a:off x="5136784" y="2326640"/>
            <a:ext cx="1918432" cy="720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2607AB-90AB-3246-9F05-A1EBDC1D813B}"/>
              </a:ext>
            </a:extLst>
          </p:cNvPr>
          <p:cNvSpPr/>
          <p:nvPr/>
        </p:nvSpPr>
        <p:spPr>
          <a:xfrm>
            <a:off x="5482890" y="1713530"/>
            <a:ext cx="1226220" cy="1226220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CB919-2D08-3C4A-BEAD-CE3B81A8BB6C}"/>
              </a:ext>
            </a:extLst>
          </p:cNvPr>
          <p:cNvSpPr txBox="1"/>
          <p:nvPr/>
        </p:nvSpPr>
        <p:spPr>
          <a:xfrm>
            <a:off x="5538284" y="3314553"/>
            <a:ext cx="11144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MIDFIELD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4DDC0D-663A-1041-8970-92F66DD0DC15}"/>
              </a:ext>
            </a:extLst>
          </p:cNvPr>
          <p:cNvSpPr txBox="1">
            <a:spLocks/>
          </p:cNvSpPr>
          <p:nvPr/>
        </p:nvSpPr>
        <p:spPr>
          <a:xfrm>
            <a:off x="5135359" y="3659840"/>
            <a:ext cx="1903927" cy="7875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Touches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Possession</a:t>
            </a: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D7D2A5-7F30-7D48-BA91-522CE5082F8B}"/>
              </a:ext>
            </a:extLst>
          </p:cNvPr>
          <p:cNvSpPr/>
          <p:nvPr/>
        </p:nvSpPr>
        <p:spPr>
          <a:xfrm>
            <a:off x="3013286" y="2326640"/>
            <a:ext cx="1918432" cy="427010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FA7F7-CA92-664D-BE41-0DD85D7BEF0D}"/>
              </a:ext>
            </a:extLst>
          </p:cNvPr>
          <p:cNvSpPr/>
          <p:nvPr/>
        </p:nvSpPr>
        <p:spPr>
          <a:xfrm>
            <a:off x="3013286" y="2326640"/>
            <a:ext cx="1918432" cy="7200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02D11D-2742-2B4A-A296-6BEC5E586E41}"/>
              </a:ext>
            </a:extLst>
          </p:cNvPr>
          <p:cNvSpPr/>
          <p:nvPr/>
        </p:nvSpPr>
        <p:spPr>
          <a:xfrm>
            <a:off x="3359392" y="1713530"/>
            <a:ext cx="1226220" cy="1226220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C6C5C-25E1-E049-AE8F-1BA097F7F43A}"/>
              </a:ext>
            </a:extLst>
          </p:cNvPr>
          <p:cNvSpPr txBox="1"/>
          <p:nvPr/>
        </p:nvSpPr>
        <p:spPr>
          <a:xfrm>
            <a:off x="3337841" y="3314553"/>
            <a:ext cx="126829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DEFENSIVE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A4E749C-C01F-134B-951B-88AF66A65C10}"/>
              </a:ext>
            </a:extLst>
          </p:cNvPr>
          <p:cNvSpPr txBox="1">
            <a:spLocks/>
          </p:cNvSpPr>
          <p:nvPr/>
        </p:nvSpPr>
        <p:spPr>
          <a:xfrm>
            <a:off x="3108006" y="3659840"/>
            <a:ext cx="1729066" cy="132311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Tackles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Clearances</a:t>
            </a: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Fouls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Yellow &amp; Red cards</a:t>
            </a:r>
          </a:p>
          <a:p>
            <a:pPr algn="l">
              <a:lnSpc>
                <a:spcPts val="1750"/>
              </a:lnSpc>
            </a:pP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B7D30-B88E-6C4F-AFBE-C6710E364C8B}"/>
              </a:ext>
            </a:extLst>
          </p:cNvPr>
          <p:cNvSpPr/>
          <p:nvPr/>
        </p:nvSpPr>
        <p:spPr>
          <a:xfrm>
            <a:off x="9398287" y="2326640"/>
            <a:ext cx="1918432" cy="427010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64AFD1-6F4D-B740-9DCB-B9A5EA7470F0}"/>
              </a:ext>
            </a:extLst>
          </p:cNvPr>
          <p:cNvSpPr/>
          <p:nvPr/>
        </p:nvSpPr>
        <p:spPr>
          <a:xfrm>
            <a:off x="9398287" y="2326640"/>
            <a:ext cx="1918432" cy="7200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934E19-8BDB-424D-B41C-18C60105B247}"/>
              </a:ext>
            </a:extLst>
          </p:cNvPr>
          <p:cNvSpPr/>
          <p:nvPr/>
        </p:nvSpPr>
        <p:spPr>
          <a:xfrm>
            <a:off x="9744393" y="1713530"/>
            <a:ext cx="1226220" cy="1226220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6CA282-C329-1A41-9164-E8E1BDB7D7D4}"/>
              </a:ext>
            </a:extLst>
          </p:cNvPr>
          <p:cNvSpPr txBox="1"/>
          <p:nvPr/>
        </p:nvSpPr>
        <p:spPr>
          <a:xfrm>
            <a:off x="9351747" y="3314553"/>
            <a:ext cx="201048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TARGET VARIABLE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01B3A6D-1757-EC46-ACAF-F01EED778AF4}"/>
              </a:ext>
            </a:extLst>
          </p:cNvPr>
          <p:cNvSpPr txBox="1">
            <a:spLocks/>
          </p:cNvSpPr>
          <p:nvPr/>
        </p:nvSpPr>
        <p:spPr>
          <a:xfrm>
            <a:off x="9493007" y="3659840"/>
            <a:ext cx="1729066" cy="7506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50"/>
              </a:lnSpc>
            </a:pPr>
            <a:r>
              <a:rPr lang="en-US" sz="1200" b="1" u="sng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Match Result:</a:t>
            </a: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</a:p>
          <a:p>
            <a:pPr>
              <a:lnSpc>
                <a:spcPts val="175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HOME WIN, AWAY WIN, DRAW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37D1C6-0131-0A4A-9164-FD97AD458966}"/>
              </a:ext>
            </a:extLst>
          </p:cNvPr>
          <p:cNvSpPr/>
          <p:nvPr/>
        </p:nvSpPr>
        <p:spPr>
          <a:xfrm>
            <a:off x="7260283" y="2326640"/>
            <a:ext cx="1918432" cy="427010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B51E8D-3A09-794E-99EC-1B4DF4C9D361}"/>
              </a:ext>
            </a:extLst>
          </p:cNvPr>
          <p:cNvSpPr/>
          <p:nvPr/>
        </p:nvSpPr>
        <p:spPr>
          <a:xfrm>
            <a:off x="7260283" y="2326640"/>
            <a:ext cx="1918432" cy="7200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43A42F-15C4-0F40-BA82-F0F1ED2320DA}"/>
              </a:ext>
            </a:extLst>
          </p:cNvPr>
          <p:cNvSpPr/>
          <p:nvPr/>
        </p:nvSpPr>
        <p:spPr>
          <a:xfrm>
            <a:off x="7606389" y="1713530"/>
            <a:ext cx="1226220" cy="1226220"/>
          </a:xfrm>
          <a:prstGeom prst="ellipse">
            <a:avLst/>
          </a:prstGeom>
          <a:solidFill>
            <a:schemeClr val="bg2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A3BC1-6244-2145-886D-37465F6CEBB1}"/>
              </a:ext>
            </a:extLst>
          </p:cNvPr>
          <p:cNvSpPr txBox="1"/>
          <p:nvPr/>
        </p:nvSpPr>
        <p:spPr>
          <a:xfrm>
            <a:off x="7704263" y="3314553"/>
            <a:ext cx="102944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ATTACK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22EC44D-2CAC-D947-A207-C06E034A20A4}"/>
              </a:ext>
            </a:extLst>
          </p:cNvPr>
          <p:cNvSpPr txBox="1">
            <a:spLocks/>
          </p:cNvSpPr>
          <p:nvPr/>
        </p:nvSpPr>
        <p:spPr>
          <a:xfrm>
            <a:off x="7258858" y="3659840"/>
            <a:ext cx="1918432" cy="1323119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Total Shots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Shots on Target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Corners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Offsides</a:t>
            </a:r>
          </a:p>
          <a:p>
            <a:pPr algn="l">
              <a:lnSpc>
                <a:spcPts val="1750"/>
              </a:lnSpc>
            </a:pP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8109325-781A-8A4C-89A3-2308D9BF0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9933" y="1952221"/>
            <a:ext cx="718101" cy="719022"/>
          </a:xfrm>
          <a:custGeom>
            <a:avLst/>
            <a:gdLst>
              <a:gd name="connsiteX0" fmla="*/ 509588 w 1145140"/>
              <a:gd name="connsiteY0" fmla="*/ 613568 h 1146608"/>
              <a:gd name="connsiteX1" fmla="*/ 525002 w 1145140"/>
              <a:gd name="connsiteY1" fmla="*/ 619969 h 1146608"/>
              <a:gd name="connsiteX2" fmla="*/ 531455 w 1145140"/>
              <a:gd name="connsiteY2" fmla="*/ 635615 h 1146608"/>
              <a:gd name="connsiteX3" fmla="*/ 525002 w 1145140"/>
              <a:gd name="connsiteY3" fmla="*/ 651262 h 1146608"/>
              <a:gd name="connsiteX4" fmla="*/ 509588 w 1145140"/>
              <a:gd name="connsiteY4" fmla="*/ 657663 h 1146608"/>
              <a:gd name="connsiteX5" fmla="*/ 493816 w 1145140"/>
              <a:gd name="connsiteY5" fmla="*/ 651262 h 1146608"/>
              <a:gd name="connsiteX6" fmla="*/ 487363 w 1145140"/>
              <a:gd name="connsiteY6" fmla="*/ 635615 h 1146608"/>
              <a:gd name="connsiteX7" fmla="*/ 493816 w 1145140"/>
              <a:gd name="connsiteY7" fmla="*/ 619969 h 1146608"/>
              <a:gd name="connsiteX8" fmla="*/ 509588 w 1145140"/>
              <a:gd name="connsiteY8" fmla="*/ 613568 h 1146608"/>
              <a:gd name="connsiteX9" fmla="*/ 511833 w 1145140"/>
              <a:gd name="connsiteY9" fmla="*/ 503279 h 1146608"/>
              <a:gd name="connsiteX10" fmla="*/ 382644 w 1145140"/>
              <a:gd name="connsiteY10" fmla="*/ 633188 h 1146608"/>
              <a:gd name="connsiteX11" fmla="*/ 511833 w 1145140"/>
              <a:gd name="connsiteY11" fmla="*/ 763096 h 1146608"/>
              <a:gd name="connsiteX12" fmla="*/ 641741 w 1145140"/>
              <a:gd name="connsiteY12" fmla="*/ 633188 h 1146608"/>
              <a:gd name="connsiteX13" fmla="*/ 617991 w 1145140"/>
              <a:gd name="connsiteY13" fmla="*/ 558697 h 1146608"/>
              <a:gd name="connsiteX14" fmla="*/ 578407 w 1145140"/>
              <a:gd name="connsiteY14" fmla="*/ 598281 h 1146608"/>
              <a:gd name="connsiteX15" fmla="*/ 562573 w 1145140"/>
              <a:gd name="connsiteY15" fmla="*/ 604759 h 1146608"/>
              <a:gd name="connsiteX16" fmla="*/ 546739 w 1145140"/>
              <a:gd name="connsiteY16" fmla="*/ 598281 h 1146608"/>
              <a:gd name="connsiteX17" fmla="*/ 546739 w 1145140"/>
              <a:gd name="connsiteY17" fmla="*/ 566614 h 1146608"/>
              <a:gd name="connsiteX18" fmla="*/ 586683 w 1145140"/>
              <a:gd name="connsiteY18" fmla="*/ 527030 h 1146608"/>
              <a:gd name="connsiteX19" fmla="*/ 511833 w 1145140"/>
              <a:gd name="connsiteY19" fmla="*/ 503279 h 1146608"/>
              <a:gd name="connsiteX20" fmla="*/ 310177 w 1145140"/>
              <a:gd name="connsiteY20" fmla="*/ 407770 h 1146608"/>
              <a:gd name="connsiteX21" fmla="*/ 325982 w 1145140"/>
              <a:gd name="connsiteY21" fmla="*/ 414264 h 1146608"/>
              <a:gd name="connsiteX22" fmla="*/ 325982 w 1145140"/>
              <a:gd name="connsiteY22" fmla="*/ 446014 h 1146608"/>
              <a:gd name="connsiteX23" fmla="*/ 325982 w 1145140"/>
              <a:gd name="connsiteY23" fmla="*/ 446375 h 1146608"/>
              <a:gd name="connsiteX24" fmla="*/ 310177 w 1145140"/>
              <a:gd name="connsiteY24" fmla="*/ 452869 h 1146608"/>
              <a:gd name="connsiteX25" fmla="*/ 294012 w 1145140"/>
              <a:gd name="connsiteY25" fmla="*/ 446375 h 1146608"/>
              <a:gd name="connsiteX26" fmla="*/ 294012 w 1145140"/>
              <a:gd name="connsiteY26" fmla="*/ 414625 h 1146608"/>
              <a:gd name="connsiteX27" fmla="*/ 294371 w 1145140"/>
              <a:gd name="connsiteY27" fmla="*/ 414264 h 1146608"/>
              <a:gd name="connsiteX28" fmla="*/ 310177 w 1145140"/>
              <a:gd name="connsiteY28" fmla="*/ 407770 h 1146608"/>
              <a:gd name="connsiteX29" fmla="*/ 999799 w 1145140"/>
              <a:gd name="connsiteY29" fmla="*/ 176890 h 1146608"/>
              <a:gd name="connsiteX30" fmla="*/ 877447 w 1145140"/>
              <a:gd name="connsiteY30" fmla="*/ 299241 h 1146608"/>
              <a:gd name="connsiteX31" fmla="*/ 814472 w 1145140"/>
              <a:gd name="connsiteY31" fmla="*/ 362216 h 1146608"/>
              <a:gd name="connsiteX32" fmla="*/ 950498 w 1145140"/>
              <a:gd name="connsiteY32" fmla="*/ 362216 h 1146608"/>
              <a:gd name="connsiteX33" fmla="*/ 1093001 w 1145140"/>
              <a:gd name="connsiteY33" fmla="*/ 219713 h 1146608"/>
              <a:gd name="connsiteX34" fmla="*/ 1098039 w 1145140"/>
              <a:gd name="connsiteY34" fmla="*/ 192364 h 1146608"/>
              <a:gd name="connsiteX35" fmla="*/ 1075368 w 1145140"/>
              <a:gd name="connsiteY35" fmla="*/ 176890 h 1146608"/>
              <a:gd name="connsiteX36" fmla="*/ 444862 w 1145140"/>
              <a:gd name="connsiteY36" fmla="*/ 121443 h 1146608"/>
              <a:gd name="connsiteX37" fmla="*/ 579942 w 1145140"/>
              <a:gd name="connsiteY37" fmla="*/ 121443 h 1146608"/>
              <a:gd name="connsiteX38" fmla="*/ 622447 w 1145140"/>
              <a:gd name="connsiteY38" fmla="*/ 163918 h 1146608"/>
              <a:gd name="connsiteX39" fmla="*/ 622447 w 1145140"/>
              <a:gd name="connsiteY39" fmla="*/ 220792 h 1146608"/>
              <a:gd name="connsiteX40" fmla="*/ 655947 w 1145140"/>
              <a:gd name="connsiteY40" fmla="*/ 230870 h 1146608"/>
              <a:gd name="connsiteX41" fmla="*/ 669275 w 1145140"/>
              <a:gd name="connsiteY41" fmla="*/ 259667 h 1146608"/>
              <a:gd name="connsiteX42" fmla="*/ 640818 w 1145140"/>
              <a:gd name="connsiteY42" fmla="*/ 273346 h 1146608"/>
              <a:gd name="connsiteX43" fmla="*/ 609120 w 1145140"/>
              <a:gd name="connsiteY43" fmla="*/ 263627 h 1146608"/>
              <a:gd name="connsiteX44" fmla="*/ 577421 w 1145140"/>
              <a:gd name="connsiteY44" fmla="*/ 222591 h 1146608"/>
              <a:gd name="connsiteX45" fmla="*/ 577421 w 1145140"/>
              <a:gd name="connsiteY45" fmla="*/ 166438 h 1146608"/>
              <a:gd name="connsiteX46" fmla="*/ 447384 w 1145140"/>
              <a:gd name="connsiteY46" fmla="*/ 166438 h 1146608"/>
              <a:gd name="connsiteX47" fmla="*/ 447384 w 1145140"/>
              <a:gd name="connsiteY47" fmla="*/ 222591 h 1146608"/>
              <a:gd name="connsiteX48" fmla="*/ 415685 w 1145140"/>
              <a:gd name="connsiteY48" fmla="*/ 263627 h 1146608"/>
              <a:gd name="connsiteX49" fmla="*/ 319148 w 1145140"/>
              <a:gd name="connsiteY49" fmla="*/ 303942 h 1146608"/>
              <a:gd name="connsiteX50" fmla="*/ 267998 w 1145140"/>
              <a:gd name="connsiteY50" fmla="*/ 297103 h 1146608"/>
              <a:gd name="connsiteX51" fmla="*/ 228014 w 1145140"/>
              <a:gd name="connsiteY51" fmla="*/ 257148 h 1146608"/>
              <a:gd name="connsiteX52" fmla="*/ 135440 w 1145140"/>
              <a:gd name="connsiteY52" fmla="*/ 349297 h 1146608"/>
              <a:gd name="connsiteX53" fmla="*/ 175783 w 1145140"/>
              <a:gd name="connsiteY53" fmla="*/ 389613 h 1146608"/>
              <a:gd name="connsiteX54" fmla="*/ 182627 w 1145140"/>
              <a:gd name="connsiteY54" fmla="*/ 440727 h 1146608"/>
              <a:gd name="connsiteX55" fmla="*/ 142644 w 1145140"/>
              <a:gd name="connsiteY55" fmla="*/ 537196 h 1146608"/>
              <a:gd name="connsiteX56" fmla="*/ 101580 w 1145140"/>
              <a:gd name="connsiteY56" fmla="*/ 568513 h 1146608"/>
              <a:gd name="connsiteX57" fmla="*/ 44666 w 1145140"/>
              <a:gd name="connsiteY57" fmla="*/ 568513 h 1146608"/>
              <a:gd name="connsiteX58" fmla="*/ 44666 w 1145140"/>
              <a:gd name="connsiteY58" fmla="*/ 699178 h 1146608"/>
              <a:gd name="connsiteX59" fmla="*/ 101580 w 1145140"/>
              <a:gd name="connsiteY59" fmla="*/ 699178 h 1146608"/>
              <a:gd name="connsiteX60" fmla="*/ 142644 w 1145140"/>
              <a:gd name="connsiteY60" fmla="*/ 730495 h 1146608"/>
              <a:gd name="connsiteX61" fmla="*/ 182627 w 1145140"/>
              <a:gd name="connsiteY61" fmla="*/ 826964 h 1146608"/>
              <a:gd name="connsiteX62" fmla="*/ 175783 w 1145140"/>
              <a:gd name="connsiteY62" fmla="*/ 878078 h 1146608"/>
              <a:gd name="connsiteX63" fmla="*/ 135440 w 1145140"/>
              <a:gd name="connsiteY63" fmla="*/ 918394 h 1146608"/>
              <a:gd name="connsiteX64" fmla="*/ 228014 w 1145140"/>
              <a:gd name="connsiteY64" fmla="*/ 1010903 h 1146608"/>
              <a:gd name="connsiteX65" fmla="*/ 268358 w 1145140"/>
              <a:gd name="connsiteY65" fmla="*/ 970228 h 1146608"/>
              <a:gd name="connsiteX66" fmla="*/ 319508 w 1145140"/>
              <a:gd name="connsiteY66" fmla="*/ 963749 h 1146608"/>
              <a:gd name="connsiteX67" fmla="*/ 415685 w 1145140"/>
              <a:gd name="connsiteY67" fmla="*/ 1003704 h 1146608"/>
              <a:gd name="connsiteX68" fmla="*/ 447384 w 1145140"/>
              <a:gd name="connsiteY68" fmla="*/ 1044380 h 1146608"/>
              <a:gd name="connsiteX69" fmla="*/ 447384 w 1145140"/>
              <a:gd name="connsiteY69" fmla="*/ 1101613 h 1146608"/>
              <a:gd name="connsiteX70" fmla="*/ 577781 w 1145140"/>
              <a:gd name="connsiteY70" fmla="*/ 1101613 h 1146608"/>
              <a:gd name="connsiteX71" fmla="*/ 577781 w 1145140"/>
              <a:gd name="connsiteY71" fmla="*/ 1044740 h 1146608"/>
              <a:gd name="connsiteX72" fmla="*/ 609120 w 1145140"/>
              <a:gd name="connsiteY72" fmla="*/ 1003704 h 1146608"/>
              <a:gd name="connsiteX73" fmla="*/ 705657 w 1145140"/>
              <a:gd name="connsiteY73" fmla="*/ 964109 h 1146608"/>
              <a:gd name="connsiteX74" fmla="*/ 756807 w 1145140"/>
              <a:gd name="connsiteY74" fmla="*/ 970588 h 1146608"/>
              <a:gd name="connsiteX75" fmla="*/ 797150 w 1145140"/>
              <a:gd name="connsiteY75" fmla="*/ 1010903 h 1146608"/>
              <a:gd name="connsiteX76" fmla="*/ 889365 w 1145140"/>
              <a:gd name="connsiteY76" fmla="*/ 918394 h 1146608"/>
              <a:gd name="connsiteX77" fmla="*/ 849381 w 1145140"/>
              <a:gd name="connsiteY77" fmla="*/ 878438 h 1146608"/>
              <a:gd name="connsiteX78" fmla="*/ 842897 w 1145140"/>
              <a:gd name="connsiteY78" fmla="*/ 827324 h 1146608"/>
              <a:gd name="connsiteX79" fmla="*/ 882881 w 1145140"/>
              <a:gd name="connsiteY79" fmla="*/ 730495 h 1146608"/>
              <a:gd name="connsiteX80" fmla="*/ 923945 w 1145140"/>
              <a:gd name="connsiteY80" fmla="*/ 699178 h 1146608"/>
              <a:gd name="connsiteX81" fmla="*/ 980138 w 1145140"/>
              <a:gd name="connsiteY81" fmla="*/ 699178 h 1146608"/>
              <a:gd name="connsiteX82" fmla="*/ 980138 w 1145140"/>
              <a:gd name="connsiteY82" fmla="*/ 568513 h 1146608"/>
              <a:gd name="connsiteX83" fmla="*/ 923945 w 1145140"/>
              <a:gd name="connsiteY83" fmla="*/ 568513 h 1146608"/>
              <a:gd name="connsiteX84" fmla="*/ 882881 w 1145140"/>
              <a:gd name="connsiteY84" fmla="*/ 537196 h 1146608"/>
              <a:gd name="connsiteX85" fmla="*/ 873155 w 1145140"/>
              <a:gd name="connsiteY85" fmla="*/ 504800 h 1146608"/>
              <a:gd name="connsiteX86" fmla="*/ 886483 w 1145140"/>
              <a:gd name="connsiteY86" fmla="*/ 476363 h 1146608"/>
              <a:gd name="connsiteX87" fmla="*/ 915300 w 1145140"/>
              <a:gd name="connsiteY87" fmla="*/ 489681 h 1146608"/>
              <a:gd name="connsiteX88" fmla="*/ 925746 w 1145140"/>
              <a:gd name="connsiteY88" fmla="*/ 523878 h 1146608"/>
              <a:gd name="connsiteX89" fmla="*/ 982660 w 1145140"/>
              <a:gd name="connsiteY89" fmla="*/ 523878 h 1146608"/>
              <a:gd name="connsiteX90" fmla="*/ 1025165 w 1145140"/>
              <a:gd name="connsiteY90" fmla="*/ 565993 h 1146608"/>
              <a:gd name="connsiteX91" fmla="*/ 1025165 w 1145140"/>
              <a:gd name="connsiteY91" fmla="*/ 701698 h 1146608"/>
              <a:gd name="connsiteX92" fmla="*/ 982660 w 1145140"/>
              <a:gd name="connsiteY92" fmla="*/ 743813 h 1146608"/>
              <a:gd name="connsiteX93" fmla="*/ 925746 w 1145140"/>
              <a:gd name="connsiteY93" fmla="*/ 743813 h 1146608"/>
              <a:gd name="connsiteX94" fmla="*/ 882521 w 1145140"/>
              <a:gd name="connsiteY94" fmla="*/ 848202 h 1146608"/>
              <a:gd name="connsiteX95" fmla="*/ 922865 w 1145140"/>
              <a:gd name="connsiteY95" fmla="*/ 888517 h 1146608"/>
              <a:gd name="connsiteX96" fmla="*/ 922865 w 1145140"/>
              <a:gd name="connsiteY96" fmla="*/ 948271 h 1146608"/>
              <a:gd name="connsiteX97" fmla="*/ 827048 w 1145140"/>
              <a:gd name="connsiteY97" fmla="*/ 1044020 h 1146608"/>
              <a:gd name="connsiteX98" fmla="*/ 766893 w 1145140"/>
              <a:gd name="connsiteY98" fmla="*/ 1044020 h 1146608"/>
              <a:gd name="connsiteX99" fmla="*/ 726549 w 1145140"/>
              <a:gd name="connsiteY99" fmla="*/ 1003704 h 1146608"/>
              <a:gd name="connsiteX100" fmla="*/ 622447 w 1145140"/>
              <a:gd name="connsiteY100" fmla="*/ 1046539 h 1146608"/>
              <a:gd name="connsiteX101" fmla="*/ 622447 w 1145140"/>
              <a:gd name="connsiteY101" fmla="*/ 1104133 h 1146608"/>
              <a:gd name="connsiteX102" fmla="*/ 579942 w 1145140"/>
              <a:gd name="connsiteY102" fmla="*/ 1146608 h 1146608"/>
              <a:gd name="connsiteX103" fmla="*/ 444862 w 1145140"/>
              <a:gd name="connsiteY103" fmla="*/ 1146608 h 1146608"/>
              <a:gd name="connsiteX104" fmla="*/ 402357 w 1145140"/>
              <a:gd name="connsiteY104" fmla="*/ 1104133 h 1146608"/>
              <a:gd name="connsiteX105" fmla="*/ 402357 w 1145140"/>
              <a:gd name="connsiteY105" fmla="*/ 1046539 h 1146608"/>
              <a:gd name="connsiteX106" fmla="*/ 298616 w 1145140"/>
              <a:gd name="connsiteY106" fmla="*/ 1003344 h 1146608"/>
              <a:gd name="connsiteX107" fmla="*/ 257552 w 1145140"/>
              <a:gd name="connsiteY107" fmla="*/ 1044020 h 1146608"/>
              <a:gd name="connsiteX108" fmla="*/ 197756 w 1145140"/>
              <a:gd name="connsiteY108" fmla="*/ 1044020 h 1146608"/>
              <a:gd name="connsiteX109" fmla="*/ 101940 w 1145140"/>
              <a:gd name="connsiteY109" fmla="*/ 948271 h 1146608"/>
              <a:gd name="connsiteX110" fmla="*/ 101940 w 1145140"/>
              <a:gd name="connsiteY110" fmla="*/ 888517 h 1146608"/>
              <a:gd name="connsiteX111" fmla="*/ 143004 w 1145140"/>
              <a:gd name="connsiteY111" fmla="*/ 847842 h 1146608"/>
              <a:gd name="connsiteX112" fmla="*/ 99779 w 1145140"/>
              <a:gd name="connsiteY112" fmla="*/ 743813 h 1146608"/>
              <a:gd name="connsiteX113" fmla="*/ 42145 w 1145140"/>
              <a:gd name="connsiteY113" fmla="*/ 743813 h 1146608"/>
              <a:gd name="connsiteX114" fmla="*/ 0 w 1145140"/>
              <a:gd name="connsiteY114" fmla="*/ 701698 h 1146608"/>
              <a:gd name="connsiteX115" fmla="*/ 0 w 1145140"/>
              <a:gd name="connsiteY115" fmla="*/ 565993 h 1146608"/>
              <a:gd name="connsiteX116" fmla="*/ 42145 w 1145140"/>
              <a:gd name="connsiteY116" fmla="*/ 523878 h 1146608"/>
              <a:gd name="connsiteX117" fmla="*/ 99779 w 1145140"/>
              <a:gd name="connsiteY117" fmla="*/ 523878 h 1146608"/>
              <a:gd name="connsiteX118" fmla="*/ 142644 w 1145140"/>
              <a:gd name="connsiteY118" fmla="*/ 419849 h 1146608"/>
              <a:gd name="connsiteX119" fmla="*/ 101940 w 1145140"/>
              <a:gd name="connsiteY119" fmla="*/ 379174 h 1146608"/>
              <a:gd name="connsiteX120" fmla="*/ 101940 w 1145140"/>
              <a:gd name="connsiteY120" fmla="*/ 319421 h 1146608"/>
              <a:gd name="connsiteX121" fmla="*/ 197756 w 1145140"/>
              <a:gd name="connsiteY121" fmla="*/ 223671 h 1146608"/>
              <a:gd name="connsiteX122" fmla="*/ 257552 w 1145140"/>
              <a:gd name="connsiteY122" fmla="*/ 223671 h 1146608"/>
              <a:gd name="connsiteX123" fmla="*/ 298256 w 1145140"/>
              <a:gd name="connsiteY123" fmla="*/ 264347 h 1146608"/>
              <a:gd name="connsiteX124" fmla="*/ 402357 w 1145140"/>
              <a:gd name="connsiteY124" fmla="*/ 220792 h 1146608"/>
              <a:gd name="connsiteX125" fmla="*/ 402357 w 1145140"/>
              <a:gd name="connsiteY125" fmla="*/ 163918 h 1146608"/>
              <a:gd name="connsiteX126" fmla="*/ 444862 w 1145140"/>
              <a:gd name="connsiteY126" fmla="*/ 121443 h 1146608"/>
              <a:gd name="connsiteX127" fmla="*/ 941862 w 1145140"/>
              <a:gd name="connsiteY127" fmla="*/ 44823 h 1146608"/>
              <a:gd name="connsiteX128" fmla="*/ 925668 w 1145140"/>
              <a:gd name="connsiteY128" fmla="*/ 52380 h 1146608"/>
              <a:gd name="connsiteX129" fmla="*/ 782805 w 1145140"/>
              <a:gd name="connsiteY129" fmla="*/ 194883 h 1146608"/>
              <a:gd name="connsiteX130" fmla="*/ 782805 w 1145140"/>
              <a:gd name="connsiteY130" fmla="*/ 330548 h 1146608"/>
              <a:gd name="connsiteX131" fmla="*/ 845780 w 1145140"/>
              <a:gd name="connsiteY131" fmla="*/ 267574 h 1146608"/>
              <a:gd name="connsiteX132" fmla="*/ 968131 w 1145140"/>
              <a:gd name="connsiteY132" fmla="*/ 145222 h 1146608"/>
              <a:gd name="connsiteX133" fmla="*/ 968131 w 1145140"/>
              <a:gd name="connsiteY133" fmla="*/ 70013 h 1146608"/>
              <a:gd name="connsiteX134" fmla="*/ 952657 w 1145140"/>
              <a:gd name="connsiteY134" fmla="*/ 46982 h 1146608"/>
              <a:gd name="connsiteX135" fmla="*/ 941862 w 1145140"/>
              <a:gd name="connsiteY135" fmla="*/ 44823 h 1146608"/>
              <a:gd name="connsiteX136" fmla="*/ 929672 w 1145140"/>
              <a:gd name="connsiteY136" fmla="*/ 1280 h 1146608"/>
              <a:gd name="connsiteX137" fmla="*/ 969930 w 1145140"/>
              <a:gd name="connsiteY137" fmla="*/ 5598 h 1146608"/>
              <a:gd name="connsiteX138" fmla="*/ 1012753 w 1145140"/>
              <a:gd name="connsiteY138" fmla="*/ 69653 h 1146608"/>
              <a:gd name="connsiteX139" fmla="*/ 1013113 w 1145140"/>
              <a:gd name="connsiteY139" fmla="*/ 132268 h 1146608"/>
              <a:gd name="connsiteX140" fmla="*/ 1075368 w 1145140"/>
              <a:gd name="connsiteY140" fmla="*/ 132268 h 1146608"/>
              <a:gd name="connsiteX141" fmla="*/ 1139783 w 1145140"/>
              <a:gd name="connsiteY141" fmla="*/ 175450 h 1146608"/>
              <a:gd name="connsiteX142" fmla="*/ 1124669 w 1145140"/>
              <a:gd name="connsiteY142" fmla="*/ 251380 h 1146608"/>
              <a:gd name="connsiteX143" fmla="*/ 975328 w 1145140"/>
              <a:gd name="connsiteY143" fmla="*/ 400720 h 1146608"/>
              <a:gd name="connsiteX144" fmla="*/ 959854 w 1145140"/>
              <a:gd name="connsiteY144" fmla="*/ 407198 h 1146608"/>
              <a:gd name="connsiteX145" fmla="*/ 769490 w 1145140"/>
              <a:gd name="connsiteY145" fmla="*/ 407198 h 1146608"/>
              <a:gd name="connsiteX146" fmla="*/ 745380 w 1145140"/>
              <a:gd name="connsiteY146" fmla="*/ 431308 h 1146608"/>
              <a:gd name="connsiteX147" fmla="*/ 819870 w 1145140"/>
              <a:gd name="connsiteY147" fmla="*/ 610516 h 1146608"/>
              <a:gd name="connsiteX148" fmla="*/ 845780 w 1145140"/>
              <a:gd name="connsiteY148" fmla="*/ 610516 h 1146608"/>
              <a:gd name="connsiteX149" fmla="*/ 868451 w 1145140"/>
              <a:gd name="connsiteY149" fmla="*/ 633188 h 1146608"/>
              <a:gd name="connsiteX150" fmla="*/ 845780 w 1145140"/>
              <a:gd name="connsiteY150" fmla="*/ 655499 h 1146608"/>
              <a:gd name="connsiteX151" fmla="*/ 819870 w 1145140"/>
              <a:gd name="connsiteY151" fmla="*/ 655499 h 1146608"/>
              <a:gd name="connsiteX152" fmla="*/ 730266 w 1145140"/>
              <a:gd name="connsiteY152" fmla="*/ 851261 h 1146608"/>
              <a:gd name="connsiteX153" fmla="*/ 534144 w 1145140"/>
              <a:gd name="connsiteY153" fmla="*/ 941225 h 1146608"/>
              <a:gd name="connsiteX154" fmla="*/ 534144 w 1145140"/>
              <a:gd name="connsiteY154" fmla="*/ 967134 h 1146608"/>
              <a:gd name="connsiteX155" fmla="*/ 511833 w 1145140"/>
              <a:gd name="connsiteY155" fmla="*/ 989445 h 1146608"/>
              <a:gd name="connsiteX156" fmla="*/ 489882 w 1145140"/>
              <a:gd name="connsiteY156" fmla="*/ 967134 h 1146608"/>
              <a:gd name="connsiteX157" fmla="*/ 489882 w 1145140"/>
              <a:gd name="connsiteY157" fmla="*/ 941225 h 1146608"/>
              <a:gd name="connsiteX158" fmla="*/ 293760 w 1145140"/>
              <a:gd name="connsiteY158" fmla="*/ 851261 h 1146608"/>
              <a:gd name="connsiteX159" fmla="*/ 204515 w 1145140"/>
              <a:gd name="connsiteY159" fmla="*/ 655499 h 1146608"/>
              <a:gd name="connsiteX160" fmla="*/ 178246 w 1145140"/>
              <a:gd name="connsiteY160" fmla="*/ 655499 h 1146608"/>
              <a:gd name="connsiteX161" fmla="*/ 155575 w 1145140"/>
              <a:gd name="connsiteY161" fmla="*/ 633188 h 1146608"/>
              <a:gd name="connsiteX162" fmla="*/ 178246 w 1145140"/>
              <a:gd name="connsiteY162" fmla="*/ 610516 h 1146608"/>
              <a:gd name="connsiteX163" fmla="*/ 204515 w 1145140"/>
              <a:gd name="connsiteY163" fmla="*/ 610516 h 1146608"/>
              <a:gd name="connsiteX164" fmla="*/ 233304 w 1145140"/>
              <a:gd name="connsiteY164" fmla="*/ 500760 h 1146608"/>
              <a:gd name="connsiteX165" fmla="*/ 263172 w 1145140"/>
              <a:gd name="connsiteY165" fmla="*/ 489965 h 1146608"/>
              <a:gd name="connsiteX166" fmla="*/ 273608 w 1145140"/>
              <a:gd name="connsiteY166" fmla="*/ 519833 h 1146608"/>
              <a:gd name="connsiteX167" fmla="*/ 249137 w 1145140"/>
              <a:gd name="connsiteY167" fmla="*/ 610516 h 1146608"/>
              <a:gd name="connsiteX168" fmla="*/ 269289 w 1145140"/>
              <a:gd name="connsiteY168" fmla="*/ 610516 h 1146608"/>
              <a:gd name="connsiteX169" fmla="*/ 291601 w 1145140"/>
              <a:gd name="connsiteY169" fmla="*/ 633188 h 1146608"/>
              <a:gd name="connsiteX170" fmla="*/ 269289 w 1145140"/>
              <a:gd name="connsiteY170" fmla="*/ 655499 h 1146608"/>
              <a:gd name="connsiteX171" fmla="*/ 249497 w 1145140"/>
              <a:gd name="connsiteY171" fmla="*/ 655499 h 1146608"/>
              <a:gd name="connsiteX172" fmla="*/ 325787 w 1145140"/>
              <a:gd name="connsiteY172" fmla="*/ 819593 h 1146608"/>
              <a:gd name="connsiteX173" fmla="*/ 489882 w 1145140"/>
              <a:gd name="connsiteY173" fmla="*/ 895883 h 1146608"/>
              <a:gd name="connsiteX174" fmla="*/ 489882 w 1145140"/>
              <a:gd name="connsiteY174" fmla="*/ 876091 h 1146608"/>
              <a:gd name="connsiteX175" fmla="*/ 511833 w 1145140"/>
              <a:gd name="connsiteY175" fmla="*/ 853780 h 1146608"/>
              <a:gd name="connsiteX176" fmla="*/ 534144 w 1145140"/>
              <a:gd name="connsiteY176" fmla="*/ 876091 h 1146608"/>
              <a:gd name="connsiteX177" fmla="*/ 534144 w 1145140"/>
              <a:gd name="connsiteY177" fmla="*/ 895883 h 1146608"/>
              <a:gd name="connsiteX178" fmla="*/ 698599 w 1145140"/>
              <a:gd name="connsiteY178" fmla="*/ 819593 h 1146608"/>
              <a:gd name="connsiteX179" fmla="*/ 774888 w 1145140"/>
              <a:gd name="connsiteY179" fmla="*/ 655499 h 1146608"/>
              <a:gd name="connsiteX180" fmla="*/ 755096 w 1145140"/>
              <a:gd name="connsiteY180" fmla="*/ 655499 h 1146608"/>
              <a:gd name="connsiteX181" fmla="*/ 732785 w 1145140"/>
              <a:gd name="connsiteY181" fmla="*/ 633188 h 1146608"/>
              <a:gd name="connsiteX182" fmla="*/ 755096 w 1145140"/>
              <a:gd name="connsiteY182" fmla="*/ 610516 h 1146608"/>
              <a:gd name="connsiteX183" fmla="*/ 774888 w 1145140"/>
              <a:gd name="connsiteY183" fmla="*/ 610516 h 1146608"/>
              <a:gd name="connsiteX184" fmla="*/ 713713 w 1145140"/>
              <a:gd name="connsiteY184" fmla="*/ 462975 h 1146608"/>
              <a:gd name="connsiteX185" fmla="*/ 650018 w 1145140"/>
              <a:gd name="connsiteY185" fmla="*/ 526670 h 1146608"/>
              <a:gd name="connsiteX186" fmla="*/ 686364 w 1145140"/>
              <a:gd name="connsiteY186" fmla="*/ 633188 h 1146608"/>
              <a:gd name="connsiteX187" fmla="*/ 511833 w 1145140"/>
              <a:gd name="connsiteY187" fmla="*/ 807358 h 1146608"/>
              <a:gd name="connsiteX188" fmla="*/ 337662 w 1145140"/>
              <a:gd name="connsiteY188" fmla="*/ 633188 h 1146608"/>
              <a:gd name="connsiteX189" fmla="*/ 511833 w 1145140"/>
              <a:gd name="connsiteY189" fmla="*/ 458657 h 1146608"/>
              <a:gd name="connsiteX190" fmla="*/ 618351 w 1145140"/>
              <a:gd name="connsiteY190" fmla="*/ 495003 h 1146608"/>
              <a:gd name="connsiteX191" fmla="*/ 682045 w 1145140"/>
              <a:gd name="connsiteY191" fmla="*/ 431308 h 1146608"/>
              <a:gd name="connsiteX192" fmla="*/ 534144 w 1145140"/>
              <a:gd name="connsiteY192" fmla="*/ 370133 h 1146608"/>
              <a:gd name="connsiteX193" fmla="*/ 534144 w 1145140"/>
              <a:gd name="connsiteY193" fmla="*/ 389925 h 1146608"/>
              <a:gd name="connsiteX194" fmla="*/ 511833 w 1145140"/>
              <a:gd name="connsiteY194" fmla="*/ 412236 h 1146608"/>
              <a:gd name="connsiteX195" fmla="*/ 489882 w 1145140"/>
              <a:gd name="connsiteY195" fmla="*/ 389925 h 1146608"/>
              <a:gd name="connsiteX196" fmla="*/ 489882 w 1145140"/>
              <a:gd name="connsiteY196" fmla="*/ 370133 h 1146608"/>
              <a:gd name="connsiteX197" fmla="*/ 395239 w 1145140"/>
              <a:gd name="connsiteY197" fmla="*/ 396042 h 1146608"/>
              <a:gd name="connsiteX198" fmla="*/ 365371 w 1145140"/>
              <a:gd name="connsiteY198" fmla="*/ 385966 h 1146608"/>
              <a:gd name="connsiteX199" fmla="*/ 375447 w 1145140"/>
              <a:gd name="connsiteY199" fmla="*/ 356098 h 1146608"/>
              <a:gd name="connsiteX200" fmla="*/ 489882 w 1145140"/>
              <a:gd name="connsiteY200" fmla="*/ 325151 h 1146608"/>
              <a:gd name="connsiteX201" fmla="*/ 489882 w 1145140"/>
              <a:gd name="connsiteY201" fmla="*/ 298881 h 1146608"/>
              <a:gd name="connsiteX202" fmla="*/ 511833 w 1145140"/>
              <a:gd name="connsiteY202" fmla="*/ 276570 h 1146608"/>
              <a:gd name="connsiteX203" fmla="*/ 534144 w 1145140"/>
              <a:gd name="connsiteY203" fmla="*/ 298881 h 1146608"/>
              <a:gd name="connsiteX204" fmla="*/ 534144 w 1145140"/>
              <a:gd name="connsiteY204" fmla="*/ 325151 h 1146608"/>
              <a:gd name="connsiteX205" fmla="*/ 713713 w 1145140"/>
              <a:gd name="connsiteY205" fmla="*/ 399641 h 1146608"/>
              <a:gd name="connsiteX206" fmla="*/ 738183 w 1145140"/>
              <a:gd name="connsiteY206" fmla="*/ 375530 h 1146608"/>
              <a:gd name="connsiteX207" fmla="*/ 738183 w 1145140"/>
              <a:gd name="connsiteY207" fmla="*/ 185526 h 1146608"/>
              <a:gd name="connsiteX208" fmla="*/ 744660 w 1145140"/>
              <a:gd name="connsiteY208" fmla="*/ 169693 h 1146608"/>
              <a:gd name="connsiteX209" fmla="*/ 894001 w 1145140"/>
              <a:gd name="connsiteY209" fmla="*/ 20712 h 1146608"/>
              <a:gd name="connsiteX210" fmla="*/ 929672 w 1145140"/>
              <a:gd name="connsiteY210" fmla="*/ 1280 h 11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45140" h="1146608">
                <a:moveTo>
                  <a:pt x="509588" y="613568"/>
                </a:moveTo>
                <a:cubicBezTo>
                  <a:pt x="515324" y="613568"/>
                  <a:pt x="521059" y="615702"/>
                  <a:pt x="525002" y="619969"/>
                </a:cubicBezTo>
                <a:cubicBezTo>
                  <a:pt x="529304" y="624236"/>
                  <a:pt x="531455" y="629926"/>
                  <a:pt x="531455" y="635615"/>
                </a:cubicBezTo>
                <a:cubicBezTo>
                  <a:pt x="531455" y="641661"/>
                  <a:pt x="529304" y="646995"/>
                  <a:pt x="525002" y="651262"/>
                </a:cubicBezTo>
                <a:cubicBezTo>
                  <a:pt x="521059" y="655173"/>
                  <a:pt x="515324" y="657663"/>
                  <a:pt x="509588" y="657663"/>
                </a:cubicBezTo>
                <a:cubicBezTo>
                  <a:pt x="503494" y="657663"/>
                  <a:pt x="497759" y="655173"/>
                  <a:pt x="493816" y="651262"/>
                </a:cubicBezTo>
                <a:cubicBezTo>
                  <a:pt x="489873" y="646995"/>
                  <a:pt x="487363" y="641661"/>
                  <a:pt x="487363" y="635615"/>
                </a:cubicBezTo>
                <a:cubicBezTo>
                  <a:pt x="487363" y="629926"/>
                  <a:pt x="489873" y="624236"/>
                  <a:pt x="493816" y="619969"/>
                </a:cubicBezTo>
                <a:cubicBezTo>
                  <a:pt x="497759" y="615702"/>
                  <a:pt x="503494" y="613568"/>
                  <a:pt x="509588" y="613568"/>
                </a:cubicBezTo>
                <a:close/>
                <a:moveTo>
                  <a:pt x="511833" y="503279"/>
                </a:moveTo>
                <a:cubicBezTo>
                  <a:pt x="440581" y="503279"/>
                  <a:pt x="382644" y="561576"/>
                  <a:pt x="382644" y="633188"/>
                </a:cubicBezTo>
                <a:cubicBezTo>
                  <a:pt x="382644" y="704439"/>
                  <a:pt x="440581" y="763096"/>
                  <a:pt x="511833" y="763096"/>
                </a:cubicBezTo>
                <a:cubicBezTo>
                  <a:pt x="583445" y="763096"/>
                  <a:pt x="641741" y="704439"/>
                  <a:pt x="641741" y="633188"/>
                </a:cubicBezTo>
                <a:cubicBezTo>
                  <a:pt x="641741" y="605478"/>
                  <a:pt x="632745" y="579929"/>
                  <a:pt x="617991" y="558697"/>
                </a:cubicBezTo>
                <a:lnTo>
                  <a:pt x="578407" y="598281"/>
                </a:lnTo>
                <a:cubicBezTo>
                  <a:pt x="574088" y="602600"/>
                  <a:pt x="568331" y="604759"/>
                  <a:pt x="562573" y="604759"/>
                </a:cubicBezTo>
                <a:cubicBezTo>
                  <a:pt x="556815" y="604759"/>
                  <a:pt x="551417" y="602600"/>
                  <a:pt x="546739" y="598281"/>
                </a:cubicBezTo>
                <a:cubicBezTo>
                  <a:pt x="538103" y="589645"/>
                  <a:pt x="538103" y="575251"/>
                  <a:pt x="546739" y="566614"/>
                </a:cubicBezTo>
                <a:lnTo>
                  <a:pt x="586683" y="527030"/>
                </a:lnTo>
                <a:cubicBezTo>
                  <a:pt x="565452" y="512276"/>
                  <a:pt x="539542" y="503279"/>
                  <a:pt x="511833" y="503279"/>
                </a:cubicBezTo>
                <a:close/>
                <a:moveTo>
                  <a:pt x="310177" y="407770"/>
                </a:moveTo>
                <a:cubicBezTo>
                  <a:pt x="315924" y="407770"/>
                  <a:pt x="321672" y="409934"/>
                  <a:pt x="325982" y="414264"/>
                </a:cubicBezTo>
                <a:cubicBezTo>
                  <a:pt x="334604" y="423284"/>
                  <a:pt x="334604" y="437355"/>
                  <a:pt x="325982" y="446014"/>
                </a:cubicBezTo>
                <a:lnTo>
                  <a:pt x="325982" y="446375"/>
                </a:lnTo>
                <a:cubicBezTo>
                  <a:pt x="321672" y="450704"/>
                  <a:pt x="315565" y="452869"/>
                  <a:pt x="310177" y="452869"/>
                </a:cubicBezTo>
                <a:cubicBezTo>
                  <a:pt x="304429" y="452869"/>
                  <a:pt x="298682" y="450704"/>
                  <a:pt x="294012" y="446375"/>
                </a:cubicBezTo>
                <a:cubicBezTo>
                  <a:pt x="285750" y="437716"/>
                  <a:pt x="285750" y="423284"/>
                  <a:pt x="294012" y="414625"/>
                </a:cubicBezTo>
                <a:lnTo>
                  <a:pt x="294371" y="414264"/>
                </a:lnTo>
                <a:cubicBezTo>
                  <a:pt x="298682" y="409934"/>
                  <a:pt x="304429" y="407770"/>
                  <a:pt x="310177" y="407770"/>
                </a:cubicBezTo>
                <a:close/>
                <a:moveTo>
                  <a:pt x="999799" y="176890"/>
                </a:moveTo>
                <a:lnTo>
                  <a:pt x="877447" y="299241"/>
                </a:lnTo>
                <a:lnTo>
                  <a:pt x="814472" y="362216"/>
                </a:lnTo>
                <a:lnTo>
                  <a:pt x="950498" y="362216"/>
                </a:lnTo>
                <a:lnTo>
                  <a:pt x="1093001" y="219713"/>
                </a:lnTo>
                <a:cubicBezTo>
                  <a:pt x="1103797" y="208917"/>
                  <a:pt x="1099839" y="195962"/>
                  <a:pt x="1098039" y="192364"/>
                </a:cubicBezTo>
                <a:cubicBezTo>
                  <a:pt x="1096960" y="188765"/>
                  <a:pt x="1090842" y="176890"/>
                  <a:pt x="1075368" y="176890"/>
                </a:cubicBezTo>
                <a:close/>
                <a:moveTo>
                  <a:pt x="444862" y="121443"/>
                </a:moveTo>
                <a:lnTo>
                  <a:pt x="579942" y="121443"/>
                </a:lnTo>
                <a:cubicBezTo>
                  <a:pt x="603356" y="121443"/>
                  <a:pt x="622447" y="140521"/>
                  <a:pt x="622447" y="163918"/>
                </a:cubicBezTo>
                <a:lnTo>
                  <a:pt x="622447" y="220792"/>
                </a:lnTo>
                <a:cubicBezTo>
                  <a:pt x="633614" y="223671"/>
                  <a:pt x="644781" y="227271"/>
                  <a:pt x="655947" y="230870"/>
                </a:cubicBezTo>
                <a:cubicBezTo>
                  <a:pt x="667474" y="235190"/>
                  <a:pt x="673598" y="247789"/>
                  <a:pt x="669275" y="259667"/>
                </a:cubicBezTo>
                <a:cubicBezTo>
                  <a:pt x="665313" y="271186"/>
                  <a:pt x="652345" y="277305"/>
                  <a:pt x="640818" y="273346"/>
                </a:cubicBezTo>
                <a:cubicBezTo>
                  <a:pt x="630372" y="269386"/>
                  <a:pt x="619926" y="266147"/>
                  <a:pt x="609120" y="263627"/>
                </a:cubicBezTo>
                <a:cubicBezTo>
                  <a:pt x="590749" y="258587"/>
                  <a:pt x="577421" y="241669"/>
                  <a:pt x="577421" y="222591"/>
                </a:cubicBezTo>
                <a:lnTo>
                  <a:pt x="577421" y="166438"/>
                </a:lnTo>
                <a:lnTo>
                  <a:pt x="447384" y="166438"/>
                </a:lnTo>
                <a:lnTo>
                  <a:pt x="447384" y="222591"/>
                </a:lnTo>
                <a:cubicBezTo>
                  <a:pt x="447384" y="242029"/>
                  <a:pt x="434416" y="258587"/>
                  <a:pt x="415685" y="263627"/>
                </a:cubicBezTo>
                <a:cubicBezTo>
                  <a:pt x="381825" y="272266"/>
                  <a:pt x="349406" y="285944"/>
                  <a:pt x="319148" y="303942"/>
                </a:cubicBezTo>
                <a:cubicBezTo>
                  <a:pt x="302578" y="313301"/>
                  <a:pt x="281686" y="310782"/>
                  <a:pt x="267998" y="297103"/>
                </a:cubicBezTo>
                <a:lnTo>
                  <a:pt x="228014" y="257148"/>
                </a:lnTo>
                <a:lnTo>
                  <a:pt x="135440" y="349297"/>
                </a:lnTo>
                <a:lnTo>
                  <a:pt x="175783" y="389613"/>
                </a:lnTo>
                <a:cubicBezTo>
                  <a:pt x="189472" y="402931"/>
                  <a:pt x="191993" y="424169"/>
                  <a:pt x="182627" y="440727"/>
                </a:cubicBezTo>
                <a:cubicBezTo>
                  <a:pt x="164617" y="470964"/>
                  <a:pt x="151289" y="503360"/>
                  <a:pt x="142644" y="537196"/>
                </a:cubicBezTo>
                <a:cubicBezTo>
                  <a:pt x="137601" y="555914"/>
                  <a:pt x="121031" y="568513"/>
                  <a:pt x="101580" y="568513"/>
                </a:cubicBezTo>
                <a:lnTo>
                  <a:pt x="44666" y="568513"/>
                </a:lnTo>
                <a:lnTo>
                  <a:pt x="44666" y="699178"/>
                </a:lnTo>
                <a:lnTo>
                  <a:pt x="101580" y="699178"/>
                </a:lnTo>
                <a:cubicBezTo>
                  <a:pt x="121031" y="699178"/>
                  <a:pt x="137961" y="712137"/>
                  <a:pt x="142644" y="730495"/>
                </a:cubicBezTo>
                <a:cubicBezTo>
                  <a:pt x="151289" y="764331"/>
                  <a:pt x="164977" y="796727"/>
                  <a:pt x="182627" y="826964"/>
                </a:cubicBezTo>
                <a:cubicBezTo>
                  <a:pt x="191993" y="843522"/>
                  <a:pt x="189832" y="864400"/>
                  <a:pt x="175783" y="878078"/>
                </a:cubicBezTo>
                <a:lnTo>
                  <a:pt x="135440" y="918394"/>
                </a:lnTo>
                <a:lnTo>
                  <a:pt x="228014" y="1010903"/>
                </a:lnTo>
                <a:lnTo>
                  <a:pt x="268358" y="970228"/>
                </a:lnTo>
                <a:cubicBezTo>
                  <a:pt x="282046" y="956910"/>
                  <a:pt x="302938" y="954030"/>
                  <a:pt x="319508" y="963749"/>
                </a:cubicBezTo>
                <a:cubicBezTo>
                  <a:pt x="349406" y="981387"/>
                  <a:pt x="382185" y="994705"/>
                  <a:pt x="415685" y="1003704"/>
                </a:cubicBezTo>
                <a:cubicBezTo>
                  <a:pt x="434416" y="1008744"/>
                  <a:pt x="447384" y="1025302"/>
                  <a:pt x="447384" y="1044380"/>
                </a:cubicBezTo>
                <a:lnTo>
                  <a:pt x="447384" y="1101613"/>
                </a:lnTo>
                <a:lnTo>
                  <a:pt x="577781" y="1101613"/>
                </a:lnTo>
                <a:lnTo>
                  <a:pt x="577781" y="1044740"/>
                </a:lnTo>
                <a:cubicBezTo>
                  <a:pt x="577781" y="1025662"/>
                  <a:pt x="590749" y="1008744"/>
                  <a:pt x="609120" y="1003704"/>
                </a:cubicBezTo>
                <a:cubicBezTo>
                  <a:pt x="642980" y="995065"/>
                  <a:pt x="675399" y="981387"/>
                  <a:pt x="705657" y="964109"/>
                </a:cubicBezTo>
                <a:cubicBezTo>
                  <a:pt x="722226" y="954390"/>
                  <a:pt x="743119" y="956910"/>
                  <a:pt x="756807" y="970588"/>
                </a:cubicBezTo>
                <a:lnTo>
                  <a:pt x="797150" y="1010903"/>
                </a:lnTo>
                <a:lnTo>
                  <a:pt x="889365" y="918394"/>
                </a:lnTo>
                <a:lnTo>
                  <a:pt x="849381" y="878438"/>
                </a:lnTo>
                <a:cubicBezTo>
                  <a:pt x="835693" y="864760"/>
                  <a:pt x="833172" y="843882"/>
                  <a:pt x="842897" y="827324"/>
                </a:cubicBezTo>
                <a:cubicBezTo>
                  <a:pt x="860548" y="797087"/>
                  <a:pt x="873876" y="764691"/>
                  <a:pt x="882881" y="730495"/>
                </a:cubicBezTo>
                <a:cubicBezTo>
                  <a:pt x="887564" y="712137"/>
                  <a:pt x="904494" y="699178"/>
                  <a:pt x="923945" y="699178"/>
                </a:cubicBezTo>
                <a:lnTo>
                  <a:pt x="980138" y="699178"/>
                </a:lnTo>
                <a:lnTo>
                  <a:pt x="980138" y="568513"/>
                </a:lnTo>
                <a:lnTo>
                  <a:pt x="923945" y="568513"/>
                </a:lnTo>
                <a:cubicBezTo>
                  <a:pt x="904494" y="568513"/>
                  <a:pt x="887924" y="555914"/>
                  <a:pt x="882881" y="537196"/>
                </a:cubicBezTo>
                <a:cubicBezTo>
                  <a:pt x="879999" y="526037"/>
                  <a:pt x="876757" y="515239"/>
                  <a:pt x="873155" y="504800"/>
                </a:cubicBezTo>
                <a:cubicBezTo>
                  <a:pt x="868833" y="493281"/>
                  <a:pt x="874956" y="480323"/>
                  <a:pt x="886483" y="476363"/>
                </a:cubicBezTo>
                <a:cubicBezTo>
                  <a:pt x="898370" y="472043"/>
                  <a:pt x="910978" y="478163"/>
                  <a:pt x="915300" y="489681"/>
                </a:cubicBezTo>
                <a:cubicBezTo>
                  <a:pt x="919263" y="500840"/>
                  <a:pt x="922865" y="512359"/>
                  <a:pt x="925746" y="523878"/>
                </a:cubicBezTo>
                <a:lnTo>
                  <a:pt x="982660" y="523878"/>
                </a:lnTo>
                <a:cubicBezTo>
                  <a:pt x="1006074" y="523878"/>
                  <a:pt x="1025165" y="542955"/>
                  <a:pt x="1025165" y="565993"/>
                </a:cubicBezTo>
                <a:lnTo>
                  <a:pt x="1025165" y="701698"/>
                </a:lnTo>
                <a:cubicBezTo>
                  <a:pt x="1025165" y="724736"/>
                  <a:pt x="1006074" y="743813"/>
                  <a:pt x="982660" y="743813"/>
                </a:cubicBezTo>
                <a:lnTo>
                  <a:pt x="925746" y="743813"/>
                </a:lnTo>
                <a:cubicBezTo>
                  <a:pt x="916021" y="780529"/>
                  <a:pt x="901252" y="815445"/>
                  <a:pt x="882521" y="848202"/>
                </a:cubicBezTo>
                <a:lnTo>
                  <a:pt x="922865" y="888517"/>
                </a:lnTo>
                <a:cubicBezTo>
                  <a:pt x="939074" y="905075"/>
                  <a:pt x="939074" y="931712"/>
                  <a:pt x="922865" y="948271"/>
                </a:cubicBezTo>
                <a:lnTo>
                  <a:pt x="827048" y="1044020"/>
                </a:lnTo>
                <a:cubicBezTo>
                  <a:pt x="810478" y="1060578"/>
                  <a:pt x="783462" y="1060578"/>
                  <a:pt x="766893" y="1044020"/>
                </a:cubicBezTo>
                <a:lnTo>
                  <a:pt x="726549" y="1003704"/>
                </a:lnTo>
                <a:cubicBezTo>
                  <a:pt x="693770" y="1022422"/>
                  <a:pt x="658829" y="1036821"/>
                  <a:pt x="622447" y="1046539"/>
                </a:cubicBezTo>
                <a:lnTo>
                  <a:pt x="622447" y="1104133"/>
                </a:lnTo>
                <a:cubicBezTo>
                  <a:pt x="622447" y="1127530"/>
                  <a:pt x="603356" y="1146608"/>
                  <a:pt x="579942" y="1146608"/>
                </a:cubicBezTo>
                <a:lnTo>
                  <a:pt x="444862" y="1146608"/>
                </a:lnTo>
                <a:cubicBezTo>
                  <a:pt x="421448" y="1146608"/>
                  <a:pt x="402357" y="1127530"/>
                  <a:pt x="402357" y="1104133"/>
                </a:cubicBezTo>
                <a:lnTo>
                  <a:pt x="402357" y="1046539"/>
                </a:lnTo>
                <a:cubicBezTo>
                  <a:pt x="365976" y="1036821"/>
                  <a:pt x="331035" y="1022422"/>
                  <a:pt x="298616" y="1003344"/>
                </a:cubicBezTo>
                <a:lnTo>
                  <a:pt x="257552" y="1044020"/>
                </a:lnTo>
                <a:cubicBezTo>
                  <a:pt x="241342" y="1060578"/>
                  <a:pt x="214326" y="1060578"/>
                  <a:pt x="197756" y="1044020"/>
                </a:cubicBezTo>
                <a:lnTo>
                  <a:pt x="101940" y="948271"/>
                </a:lnTo>
                <a:cubicBezTo>
                  <a:pt x="85730" y="931712"/>
                  <a:pt x="85730" y="905075"/>
                  <a:pt x="101940" y="888517"/>
                </a:cubicBezTo>
                <a:lnTo>
                  <a:pt x="143004" y="847842"/>
                </a:lnTo>
                <a:cubicBezTo>
                  <a:pt x="123913" y="815085"/>
                  <a:pt x="109504" y="780169"/>
                  <a:pt x="99779" y="743813"/>
                </a:cubicBezTo>
                <a:lnTo>
                  <a:pt x="42145" y="743813"/>
                </a:lnTo>
                <a:cubicBezTo>
                  <a:pt x="19091" y="743813"/>
                  <a:pt x="0" y="724736"/>
                  <a:pt x="0" y="701698"/>
                </a:cubicBezTo>
                <a:lnTo>
                  <a:pt x="0" y="565993"/>
                </a:lnTo>
                <a:cubicBezTo>
                  <a:pt x="0" y="542955"/>
                  <a:pt x="19091" y="523878"/>
                  <a:pt x="42145" y="523878"/>
                </a:cubicBezTo>
                <a:lnTo>
                  <a:pt x="99779" y="523878"/>
                </a:lnTo>
                <a:cubicBezTo>
                  <a:pt x="109144" y="487522"/>
                  <a:pt x="123913" y="452606"/>
                  <a:pt x="142644" y="419849"/>
                </a:cubicBezTo>
                <a:lnTo>
                  <a:pt x="101940" y="379174"/>
                </a:lnTo>
                <a:cubicBezTo>
                  <a:pt x="85730" y="362616"/>
                  <a:pt x="85730" y="335979"/>
                  <a:pt x="101940" y="319421"/>
                </a:cubicBezTo>
                <a:lnTo>
                  <a:pt x="197756" y="223671"/>
                </a:lnTo>
                <a:cubicBezTo>
                  <a:pt x="214326" y="207113"/>
                  <a:pt x="241342" y="207113"/>
                  <a:pt x="257552" y="223671"/>
                </a:cubicBezTo>
                <a:lnTo>
                  <a:pt x="298256" y="264347"/>
                </a:lnTo>
                <a:cubicBezTo>
                  <a:pt x="331035" y="245269"/>
                  <a:pt x="365976" y="230511"/>
                  <a:pt x="402357" y="220792"/>
                </a:cubicBezTo>
                <a:lnTo>
                  <a:pt x="402357" y="163918"/>
                </a:lnTo>
                <a:cubicBezTo>
                  <a:pt x="402357" y="140521"/>
                  <a:pt x="421448" y="121443"/>
                  <a:pt x="444862" y="121443"/>
                </a:cubicBezTo>
                <a:close/>
                <a:moveTo>
                  <a:pt x="941862" y="44823"/>
                </a:moveTo>
                <a:cubicBezTo>
                  <a:pt x="936914" y="45003"/>
                  <a:pt x="931066" y="46802"/>
                  <a:pt x="925668" y="52380"/>
                </a:cubicBezTo>
                <a:lnTo>
                  <a:pt x="782805" y="194883"/>
                </a:lnTo>
                <a:lnTo>
                  <a:pt x="782805" y="330548"/>
                </a:lnTo>
                <a:lnTo>
                  <a:pt x="845780" y="267574"/>
                </a:lnTo>
                <a:lnTo>
                  <a:pt x="968131" y="145222"/>
                </a:lnTo>
                <a:lnTo>
                  <a:pt x="968131" y="70013"/>
                </a:lnTo>
                <a:cubicBezTo>
                  <a:pt x="968131" y="54539"/>
                  <a:pt x="956256" y="48421"/>
                  <a:pt x="952657" y="46982"/>
                </a:cubicBezTo>
                <a:cubicBezTo>
                  <a:pt x="950858" y="46082"/>
                  <a:pt x="946810" y="44643"/>
                  <a:pt x="941862" y="44823"/>
                </a:cubicBezTo>
                <a:close/>
                <a:moveTo>
                  <a:pt x="929672" y="1280"/>
                </a:moveTo>
                <a:cubicBezTo>
                  <a:pt x="942761" y="-1329"/>
                  <a:pt x="956616" y="21"/>
                  <a:pt x="969930" y="5598"/>
                </a:cubicBezTo>
                <a:cubicBezTo>
                  <a:pt x="996200" y="16394"/>
                  <a:pt x="1012753" y="41224"/>
                  <a:pt x="1012753" y="69653"/>
                </a:cubicBezTo>
                <a:lnTo>
                  <a:pt x="1013113" y="132268"/>
                </a:lnTo>
                <a:lnTo>
                  <a:pt x="1075368" y="132268"/>
                </a:lnTo>
                <a:cubicBezTo>
                  <a:pt x="1104157" y="132268"/>
                  <a:pt x="1128627" y="148821"/>
                  <a:pt x="1139783" y="175450"/>
                </a:cubicBezTo>
                <a:cubicBezTo>
                  <a:pt x="1150578" y="201720"/>
                  <a:pt x="1144821" y="230868"/>
                  <a:pt x="1124669" y="251380"/>
                </a:cubicBezTo>
                <a:lnTo>
                  <a:pt x="975328" y="400720"/>
                </a:lnTo>
                <a:cubicBezTo>
                  <a:pt x="971370" y="405039"/>
                  <a:pt x="965612" y="407198"/>
                  <a:pt x="959854" y="407198"/>
                </a:cubicBezTo>
                <a:lnTo>
                  <a:pt x="769490" y="407198"/>
                </a:lnTo>
                <a:lnTo>
                  <a:pt x="745380" y="431308"/>
                </a:lnTo>
                <a:cubicBezTo>
                  <a:pt x="789282" y="481688"/>
                  <a:pt x="814832" y="544303"/>
                  <a:pt x="819870" y="610516"/>
                </a:cubicBezTo>
                <a:lnTo>
                  <a:pt x="845780" y="610516"/>
                </a:lnTo>
                <a:cubicBezTo>
                  <a:pt x="858375" y="610516"/>
                  <a:pt x="868451" y="620593"/>
                  <a:pt x="868451" y="633188"/>
                </a:cubicBezTo>
                <a:cubicBezTo>
                  <a:pt x="868451" y="645423"/>
                  <a:pt x="858375" y="655499"/>
                  <a:pt x="845780" y="655499"/>
                </a:cubicBezTo>
                <a:lnTo>
                  <a:pt x="819870" y="655499"/>
                </a:lnTo>
                <a:cubicBezTo>
                  <a:pt x="814472" y="729629"/>
                  <a:pt x="783165" y="798362"/>
                  <a:pt x="730266" y="851261"/>
                </a:cubicBezTo>
                <a:cubicBezTo>
                  <a:pt x="677367" y="904519"/>
                  <a:pt x="608275" y="935827"/>
                  <a:pt x="534144" y="941225"/>
                </a:cubicBezTo>
                <a:lnTo>
                  <a:pt x="534144" y="967134"/>
                </a:lnTo>
                <a:cubicBezTo>
                  <a:pt x="534144" y="979369"/>
                  <a:pt x="524068" y="989445"/>
                  <a:pt x="511833" y="989445"/>
                </a:cubicBezTo>
                <a:cubicBezTo>
                  <a:pt x="499598" y="989445"/>
                  <a:pt x="489882" y="979369"/>
                  <a:pt x="489882" y="967134"/>
                </a:cubicBezTo>
                <a:lnTo>
                  <a:pt x="489882" y="941225"/>
                </a:lnTo>
                <a:cubicBezTo>
                  <a:pt x="416111" y="935827"/>
                  <a:pt x="347018" y="904519"/>
                  <a:pt x="293760" y="851261"/>
                </a:cubicBezTo>
                <a:cubicBezTo>
                  <a:pt x="240501" y="797642"/>
                  <a:pt x="209913" y="727830"/>
                  <a:pt x="204515" y="655499"/>
                </a:cubicBezTo>
                <a:lnTo>
                  <a:pt x="178246" y="655499"/>
                </a:lnTo>
                <a:cubicBezTo>
                  <a:pt x="166011" y="655499"/>
                  <a:pt x="155575" y="645423"/>
                  <a:pt x="155575" y="633188"/>
                </a:cubicBezTo>
                <a:cubicBezTo>
                  <a:pt x="155575" y="620593"/>
                  <a:pt x="166011" y="610516"/>
                  <a:pt x="178246" y="610516"/>
                </a:cubicBezTo>
                <a:lnTo>
                  <a:pt x="204515" y="610516"/>
                </a:lnTo>
                <a:cubicBezTo>
                  <a:pt x="207034" y="573451"/>
                  <a:pt x="216750" y="536026"/>
                  <a:pt x="233304" y="500760"/>
                </a:cubicBezTo>
                <a:cubicBezTo>
                  <a:pt x="238702" y="489605"/>
                  <a:pt x="252016" y="484927"/>
                  <a:pt x="263172" y="489965"/>
                </a:cubicBezTo>
                <a:cubicBezTo>
                  <a:pt x="274327" y="495362"/>
                  <a:pt x="279006" y="508677"/>
                  <a:pt x="273608" y="519833"/>
                </a:cubicBezTo>
                <a:cubicBezTo>
                  <a:pt x="259933" y="548981"/>
                  <a:pt x="252016" y="579569"/>
                  <a:pt x="249137" y="610516"/>
                </a:cubicBezTo>
                <a:lnTo>
                  <a:pt x="269289" y="610516"/>
                </a:lnTo>
                <a:cubicBezTo>
                  <a:pt x="281525" y="610516"/>
                  <a:pt x="291601" y="620593"/>
                  <a:pt x="291601" y="633188"/>
                </a:cubicBezTo>
                <a:cubicBezTo>
                  <a:pt x="291601" y="645423"/>
                  <a:pt x="281525" y="655499"/>
                  <a:pt x="269289" y="655499"/>
                </a:cubicBezTo>
                <a:lnTo>
                  <a:pt x="249497" y="655499"/>
                </a:lnTo>
                <a:cubicBezTo>
                  <a:pt x="254535" y="716315"/>
                  <a:pt x="280805" y="774611"/>
                  <a:pt x="325787" y="819593"/>
                </a:cubicBezTo>
                <a:cubicBezTo>
                  <a:pt x="371489" y="865655"/>
                  <a:pt x="429785" y="890845"/>
                  <a:pt x="489882" y="895883"/>
                </a:cubicBezTo>
                <a:lnTo>
                  <a:pt x="489882" y="876091"/>
                </a:lnTo>
                <a:cubicBezTo>
                  <a:pt x="489882" y="863856"/>
                  <a:pt x="499598" y="853780"/>
                  <a:pt x="511833" y="853780"/>
                </a:cubicBezTo>
                <a:cubicBezTo>
                  <a:pt x="524068" y="853780"/>
                  <a:pt x="534144" y="863856"/>
                  <a:pt x="534144" y="876091"/>
                </a:cubicBezTo>
                <a:lnTo>
                  <a:pt x="534144" y="895883"/>
                </a:lnTo>
                <a:cubicBezTo>
                  <a:pt x="594240" y="890845"/>
                  <a:pt x="652897" y="865655"/>
                  <a:pt x="698599" y="819593"/>
                </a:cubicBezTo>
                <a:cubicBezTo>
                  <a:pt x="744300" y="773892"/>
                  <a:pt x="769850" y="715235"/>
                  <a:pt x="774888" y="655499"/>
                </a:cubicBezTo>
                <a:lnTo>
                  <a:pt x="755096" y="655499"/>
                </a:lnTo>
                <a:cubicBezTo>
                  <a:pt x="742861" y="655499"/>
                  <a:pt x="732785" y="645423"/>
                  <a:pt x="732785" y="633188"/>
                </a:cubicBezTo>
                <a:cubicBezTo>
                  <a:pt x="732785" y="620593"/>
                  <a:pt x="742861" y="610516"/>
                  <a:pt x="755096" y="610516"/>
                </a:cubicBezTo>
                <a:lnTo>
                  <a:pt x="774888" y="610516"/>
                </a:lnTo>
                <a:cubicBezTo>
                  <a:pt x="770210" y="557618"/>
                  <a:pt x="750058" y="505798"/>
                  <a:pt x="713713" y="462975"/>
                </a:cubicBezTo>
                <a:lnTo>
                  <a:pt x="650018" y="526670"/>
                </a:lnTo>
                <a:cubicBezTo>
                  <a:pt x="672689" y="556178"/>
                  <a:pt x="686364" y="593243"/>
                  <a:pt x="686364" y="633188"/>
                </a:cubicBezTo>
                <a:cubicBezTo>
                  <a:pt x="686364" y="729269"/>
                  <a:pt x="608275" y="807358"/>
                  <a:pt x="511833" y="807358"/>
                </a:cubicBezTo>
                <a:cubicBezTo>
                  <a:pt x="416111" y="807358"/>
                  <a:pt x="337662" y="729269"/>
                  <a:pt x="337662" y="633188"/>
                </a:cubicBezTo>
                <a:cubicBezTo>
                  <a:pt x="337662" y="537106"/>
                  <a:pt x="416111" y="458657"/>
                  <a:pt x="511833" y="458657"/>
                </a:cubicBezTo>
                <a:cubicBezTo>
                  <a:pt x="552137" y="458657"/>
                  <a:pt x="588842" y="472332"/>
                  <a:pt x="618351" y="495003"/>
                </a:cubicBezTo>
                <a:lnTo>
                  <a:pt x="682045" y="431308"/>
                </a:lnTo>
                <a:cubicBezTo>
                  <a:pt x="639582" y="395322"/>
                  <a:pt x="587763" y="374451"/>
                  <a:pt x="534144" y="370133"/>
                </a:cubicBezTo>
                <a:lnTo>
                  <a:pt x="534144" y="389925"/>
                </a:lnTo>
                <a:cubicBezTo>
                  <a:pt x="534144" y="402160"/>
                  <a:pt x="524068" y="412236"/>
                  <a:pt x="511833" y="412236"/>
                </a:cubicBezTo>
                <a:cubicBezTo>
                  <a:pt x="499598" y="412236"/>
                  <a:pt x="489882" y="402160"/>
                  <a:pt x="489882" y="389925"/>
                </a:cubicBezTo>
                <a:lnTo>
                  <a:pt x="489882" y="370133"/>
                </a:lnTo>
                <a:cubicBezTo>
                  <a:pt x="457854" y="372652"/>
                  <a:pt x="425467" y="381288"/>
                  <a:pt x="395239" y="396042"/>
                </a:cubicBezTo>
                <a:cubicBezTo>
                  <a:pt x="384443" y="401800"/>
                  <a:pt x="370769" y="397122"/>
                  <a:pt x="365371" y="385966"/>
                </a:cubicBezTo>
                <a:cubicBezTo>
                  <a:pt x="359973" y="375171"/>
                  <a:pt x="364651" y="361496"/>
                  <a:pt x="375447" y="356098"/>
                </a:cubicBezTo>
                <a:cubicBezTo>
                  <a:pt x="412152" y="338105"/>
                  <a:pt x="451017" y="328029"/>
                  <a:pt x="489882" y="325151"/>
                </a:cubicBezTo>
                <a:lnTo>
                  <a:pt x="489882" y="298881"/>
                </a:lnTo>
                <a:cubicBezTo>
                  <a:pt x="489882" y="286646"/>
                  <a:pt x="499598" y="276570"/>
                  <a:pt x="511833" y="276570"/>
                </a:cubicBezTo>
                <a:cubicBezTo>
                  <a:pt x="524068" y="276570"/>
                  <a:pt x="534144" y="286646"/>
                  <a:pt x="534144" y="298881"/>
                </a:cubicBezTo>
                <a:lnTo>
                  <a:pt x="534144" y="325151"/>
                </a:lnTo>
                <a:cubicBezTo>
                  <a:pt x="599278" y="329829"/>
                  <a:pt x="662613" y="355019"/>
                  <a:pt x="713713" y="399641"/>
                </a:cubicBezTo>
                <a:lnTo>
                  <a:pt x="738183" y="375530"/>
                </a:lnTo>
                <a:lnTo>
                  <a:pt x="738183" y="185526"/>
                </a:lnTo>
                <a:cubicBezTo>
                  <a:pt x="738183" y="179409"/>
                  <a:pt x="740342" y="173651"/>
                  <a:pt x="744660" y="169693"/>
                </a:cubicBezTo>
                <a:lnTo>
                  <a:pt x="894001" y="20712"/>
                </a:lnTo>
                <a:cubicBezTo>
                  <a:pt x="904257" y="10456"/>
                  <a:pt x="916582" y="3889"/>
                  <a:pt x="929672" y="12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510F447-F301-DA4F-8977-6E2F255D4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0372" y="1952221"/>
            <a:ext cx="748837" cy="748837"/>
          </a:xfrm>
          <a:custGeom>
            <a:avLst/>
            <a:gdLst>
              <a:gd name="connsiteX0" fmla="*/ 67316 w 1145815"/>
              <a:gd name="connsiteY0" fmla="*/ 1020222 h 1145815"/>
              <a:gd name="connsiteX1" fmla="*/ 44997 w 1145815"/>
              <a:gd name="connsiteY1" fmla="*/ 1042893 h 1145815"/>
              <a:gd name="connsiteX2" fmla="*/ 44997 w 1145815"/>
              <a:gd name="connsiteY2" fmla="*/ 1100832 h 1145815"/>
              <a:gd name="connsiteX3" fmla="*/ 366819 w 1145815"/>
              <a:gd name="connsiteY3" fmla="*/ 1100832 h 1145815"/>
              <a:gd name="connsiteX4" fmla="*/ 366819 w 1145815"/>
              <a:gd name="connsiteY4" fmla="*/ 1042893 h 1145815"/>
              <a:gd name="connsiteX5" fmla="*/ 344860 w 1145815"/>
              <a:gd name="connsiteY5" fmla="*/ 1020222 h 1145815"/>
              <a:gd name="connsiteX6" fmla="*/ 434135 w 1145815"/>
              <a:gd name="connsiteY6" fmla="*/ 912982 h 1145815"/>
              <a:gd name="connsiteX7" fmla="*/ 411816 w 1145815"/>
              <a:gd name="connsiteY7" fmla="*/ 935293 h 1145815"/>
              <a:gd name="connsiteX8" fmla="*/ 411816 w 1145815"/>
              <a:gd name="connsiteY8" fmla="*/ 1100832 h 1145815"/>
              <a:gd name="connsiteX9" fmla="*/ 733998 w 1145815"/>
              <a:gd name="connsiteY9" fmla="*/ 1100832 h 1145815"/>
              <a:gd name="connsiteX10" fmla="*/ 733998 w 1145815"/>
              <a:gd name="connsiteY10" fmla="*/ 935293 h 1145815"/>
              <a:gd name="connsiteX11" fmla="*/ 711679 w 1145815"/>
              <a:gd name="connsiteY11" fmla="*/ 912982 h 1145815"/>
              <a:gd name="connsiteX12" fmla="*/ 801314 w 1145815"/>
              <a:gd name="connsiteY12" fmla="*/ 841368 h 1145815"/>
              <a:gd name="connsiteX13" fmla="*/ 778996 w 1145815"/>
              <a:gd name="connsiteY13" fmla="*/ 863680 h 1145815"/>
              <a:gd name="connsiteX14" fmla="*/ 778996 w 1145815"/>
              <a:gd name="connsiteY14" fmla="*/ 1100832 h 1145815"/>
              <a:gd name="connsiteX15" fmla="*/ 1101178 w 1145815"/>
              <a:gd name="connsiteY15" fmla="*/ 1100832 h 1145815"/>
              <a:gd name="connsiteX16" fmla="*/ 1101178 w 1145815"/>
              <a:gd name="connsiteY16" fmla="*/ 863680 h 1145815"/>
              <a:gd name="connsiteX17" fmla="*/ 1078859 w 1145815"/>
              <a:gd name="connsiteY17" fmla="*/ 841368 h 1145815"/>
              <a:gd name="connsiteX18" fmla="*/ 292894 w 1145815"/>
              <a:gd name="connsiteY18" fmla="*/ 747713 h 1145815"/>
              <a:gd name="connsiteX19" fmla="*/ 308971 w 1145815"/>
              <a:gd name="connsiteY19" fmla="*/ 754114 h 1145815"/>
              <a:gd name="connsiteX20" fmla="*/ 315547 w 1145815"/>
              <a:gd name="connsiteY20" fmla="*/ 769760 h 1145815"/>
              <a:gd name="connsiteX21" fmla="*/ 308971 w 1145815"/>
              <a:gd name="connsiteY21" fmla="*/ 785407 h 1145815"/>
              <a:gd name="connsiteX22" fmla="*/ 292894 w 1145815"/>
              <a:gd name="connsiteY22" fmla="*/ 791808 h 1145815"/>
              <a:gd name="connsiteX23" fmla="*/ 276817 w 1145815"/>
              <a:gd name="connsiteY23" fmla="*/ 785407 h 1145815"/>
              <a:gd name="connsiteX24" fmla="*/ 269875 w 1145815"/>
              <a:gd name="connsiteY24" fmla="*/ 769760 h 1145815"/>
              <a:gd name="connsiteX25" fmla="*/ 276817 w 1145815"/>
              <a:gd name="connsiteY25" fmla="*/ 754114 h 1145815"/>
              <a:gd name="connsiteX26" fmla="*/ 292894 w 1145815"/>
              <a:gd name="connsiteY26" fmla="*/ 747713 h 1145815"/>
              <a:gd name="connsiteX27" fmla="*/ 895172 w 1145815"/>
              <a:gd name="connsiteY27" fmla="*/ 704850 h 1145815"/>
              <a:gd name="connsiteX28" fmla="*/ 910819 w 1145815"/>
              <a:gd name="connsiteY28" fmla="*/ 711251 h 1145815"/>
              <a:gd name="connsiteX29" fmla="*/ 917220 w 1145815"/>
              <a:gd name="connsiteY29" fmla="*/ 726897 h 1145815"/>
              <a:gd name="connsiteX30" fmla="*/ 910819 w 1145815"/>
              <a:gd name="connsiteY30" fmla="*/ 742544 h 1145815"/>
              <a:gd name="connsiteX31" fmla="*/ 895172 w 1145815"/>
              <a:gd name="connsiteY31" fmla="*/ 748945 h 1145815"/>
              <a:gd name="connsiteX32" fmla="*/ 879526 w 1145815"/>
              <a:gd name="connsiteY32" fmla="*/ 742544 h 1145815"/>
              <a:gd name="connsiteX33" fmla="*/ 873125 w 1145815"/>
              <a:gd name="connsiteY33" fmla="*/ 726897 h 1145815"/>
              <a:gd name="connsiteX34" fmla="*/ 879526 w 1145815"/>
              <a:gd name="connsiteY34" fmla="*/ 711251 h 1145815"/>
              <a:gd name="connsiteX35" fmla="*/ 895172 w 1145815"/>
              <a:gd name="connsiteY35" fmla="*/ 704850 h 1145815"/>
              <a:gd name="connsiteX36" fmla="*/ 411816 w 1145815"/>
              <a:gd name="connsiteY36" fmla="*/ 671151 h 1145815"/>
              <a:gd name="connsiteX37" fmla="*/ 411816 w 1145815"/>
              <a:gd name="connsiteY37" fmla="*/ 871957 h 1145815"/>
              <a:gd name="connsiteX38" fmla="*/ 434135 w 1145815"/>
              <a:gd name="connsiteY38" fmla="*/ 867998 h 1145815"/>
              <a:gd name="connsiteX39" fmla="*/ 467973 w 1145815"/>
              <a:gd name="connsiteY39" fmla="*/ 867998 h 1145815"/>
              <a:gd name="connsiteX40" fmla="*/ 467973 w 1145815"/>
              <a:gd name="connsiteY40" fmla="*/ 671151 h 1145815"/>
              <a:gd name="connsiteX41" fmla="*/ 326861 w 1145815"/>
              <a:gd name="connsiteY41" fmla="*/ 228515 h 1145815"/>
              <a:gd name="connsiteX42" fmla="*/ 223907 w 1145815"/>
              <a:gd name="connsiteY42" fmla="*/ 331437 h 1145815"/>
              <a:gd name="connsiteX43" fmla="*/ 223907 w 1145815"/>
              <a:gd name="connsiteY43" fmla="*/ 447314 h 1145815"/>
              <a:gd name="connsiteX44" fmla="*/ 268545 w 1145815"/>
              <a:gd name="connsiteY44" fmla="*/ 510651 h 1145815"/>
              <a:gd name="connsiteX45" fmla="*/ 268545 w 1145815"/>
              <a:gd name="connsiteY45" fmla="*/ 354109 h 1145815"/>
              <a:gd name="connsiteX46" fmla="*/ 291223 w 1145815"/>
              <a:gd name="connsiteY46" fmla="*/ 331797 h 1145815"/>
              <a:gd name="connsiteX47" fmla="*/ 313542 w 1145815"/>
              <a:gd name="connsiteY47" fmla="*/ 354109 h 1145815"/>
              <a:gd name="connsiteX48" fmla="*/ 313542 w 1145815"/>
              <a:gd name="connsiteY48" fmla="*/ 509931 h 1145815"/>
              <a:gd name="connsiteX49" fmla="*/ 428015 w 1145815"/>
              <a:gd name="connsiteY49" fmla="*/ 509931 h 1145815"/>
              <a:gd name="connsiteX50" fmla="*/ 428015 w 1145815"/>
              <a:gd name="connsiteY50" fmla="*/ 354109 h 1145815"/>
              <a:gd name="connsiteX51" fmla="*/ 450334 w 1145815"/>
              <a:gd name="connsiteY51" fmla="*/ 331797 h 1145815"/>
              <a:gd name="connsiteX52" fmla="*/ 472653 w 1145815"/>
              <a:gd name="connsiteY52" fmla="*/ 354109 h 1145815"/>
              <a:gd name="connsiteX53" fmla="*/ 472653 w 1145815"/>
              <a:gd name="connsiteY53" fmla="*/ 413487 h 1145815"/>
              <a:gd name="connsiteX54" fmla="*/ 503611 w 1145815"/>
              <a:gd name="connsiteY54" fmla="*/ 444435 h 1145815"/>
              <a:gd name="connsiteX55" fmla="*/ 619525 w 1145815"/>
              <a:gd name="connsiteY55" fmla="*/ 444435 h 1145815"/>
              <a:gd name="connsiteX56" fmla="*/ 641123 w 1145815"/>
              <a:gd name="connsiteY56" fmla="*/ 422843 h 1145815"/>
              <a:gd name="connsiteX57" fmla="*/ 619525 w 1145815"/>
              <a:gd name="connsiteY57" fmla="*/ 401251 h 1145815"/>
              <a:gd name="connsiteX58" fmla="*/ 539969 w 1145815"/>
              <a:gd name="connsiteY58" fmla="*/ 401251 h 1145815"/>
              <a:gd name="connsiteX59" fmla="*/ 517290 w 1145815"/>
              <a:gd name="connsiteY59" fmla="*/ 378939 h 1145815"/>
              <a:gd name="connsiteX60" fmla="*/ 517290 w 1145815"/>
              <a:gd name="connsiteY60" fmla="*/ 331437 h 1145815"/>
              <a:gd name="connsiteX61" fmla="*/ 414336 w 1145815"/>
              <a:gd name="connsiteY61" fmla="*/ 228515 h 1145815"/>
              <a:gd name="connsiteX62" fmla="*/ 372579 w 1145815"/>
              <a:gd name="connsiteY62" fmla="*/ 44623 h 1145815"/>
              <a:gd name="connsiteX63" fmla="*/ 313542 w 1145815"/>
              <a:gd name="connsiteY63" fmla="*/ 104001 h 1145815"/>
              <a:gd name="connsiteX64" fmla="*/ 313542 w 1145815"/>
              <a:gd name="connsiteY64" fmla="*/ 124514 h 1145815"/>
              <a:gd name="connsiteX65" fmla="*/ 372579 w 1145815"/>
              <a:gd name="connsiteY65" fmla="*/ 183892 h 1145815"/>
              <a:gd name="connsiteX66" fmla="*/ 431975 w 1145815"/>
              <a:gd name="connsiteY66" fmla="*/ 124514 h 1145815"/>
              <a:gd name="connsiteX67" fmla="*/ 431975 w 1145815"/>
              <a:gd name="connsiteY67" fmla="*/ 104001 h 1145815"/>
              <a:gd name="connsiteX68" fmla="*/ 372579 w 1145815"/>
              <a:gd name="connsiteY68" fmla="*/ 44623 h 1145815"/>
              <a:gd name="connsiteX69" fmla="*/ 372579 w 1145815"/>
              <a:gd name="connsiteY69" fmla="*/ 0 h 1145815"/>
              <a:gd name="connsiteX70" fmla="*/ 476973 w 1145815"/>
              <a:gd name="connsiteY70" fmla="*/ 104001 h 1145815"/>
              <a:gd name="connsiteX71" fmla="*/ 476973 w 1145815"/>
              <a:gd name="connsiteY71" fmla="*/ 124514 h 1145815"/>
              <a:gd name="connsiteX72" fmla="*/ 453934 w 1145815"/>
              <a:gd name="connsiteY72" fmla="*/ 189290 h 1145815"/>
              <a:gd name="connsiteX73" fmla="*/ 562288 w 1145815"/>
              <a:gd name="connsiteY73" fmla="*/ 331437 h 1145815"/>
              <a:gd name="connsiteX74" fmla="*/ 562288 w 1145815"/>
              <a:gd name="connsiteY74" fmla="*/ 356628 h 1145815"/>
              <a:gd name="connsiteX75" fmla="*/ 619525 w 1145815"/>
              <a:gd name="connsiteY75" fmla="*/ 356628 h 1145815"/>
              <a:gd name="connsiteX76" fmla="*/ 686121 w 1145815"/>
              <a:gd name="connsiteY76" fmla="*/ 422843 h 1145815"/>
              <a:gd name="connsiteX77" fmla="*/ 619525 w 1145815"/>
              <a:gd name="connsiteY77" fmla="*/ 489059 h 1145815"/>
              <a:gd name="connsiteX78" fmla="*/ 503611 w 1145815"/>
              <a:gd name="connsiteY78" fmla="*/ 489059 h 1145815"/>
              <a:gd name="connsiteX79" fmla="*/ 472653 w 1145815"/>
              <a:gd name="connsiteY79" fmla="*/ 482581 h 1145815"/>
              <a:gd name="connsiteX80" fmla="*/ 472653 w 1145815"/>
              <a:gd name="connsiteY80" fmla="*/ 509931 h 1145815"/>
              <a:gd name="connsiteX81" fmla="*/ 499291 w 1145815"/>
              <a:gd name="connsiteY81" fmla="*/ 509931 h 1145815"/>
              <a:gd name="connsiteX82" fmla="*/ 611245 w 1145815"/>
              <a:gd name="connsiteY82" fmla="*/ 621849 h 1145815"/>
              <a:gd name="connsiteX83" fmla="*/ 611245 w 1145815"/>
              <a:gd name="connsiteY83" fmla="*/ 867998 h 1145815"/>
              <a:gd name="connsiteX84" fmla="*/ 711679 w 1145815"/>
              <a:gd name="connsiteY84" fmla="*/ 867998 h 1145815"/>
              <a:gd name="connsiteX85" fmla="*/ 733998 w 1145815"/>
              <a:gd name="connsiteY85" fmla="*/ 871957 h 1145815"/>
              <a:gd name="connsiteX86" fmla="*/ 733998 w 1145815"/>
              <a:gd name="connsiteY86" fmla="*/ 863680 h 1145815"/>
              <a:gd name="connsiteX87" fmla="*/ 801314 w 1145815"/>
              <a:gd name="connsiteY87" fmla="*/ 796385 h 1145815"/>
              <a:gd name="connsiteX88" fmla="*/ 962586 w 1145815"/>
              <a:gd name="connsiteY88" fmla="*/ 796385 h 1145815"/>
              <a:gd name="connsiteX89" fmla="*/ 962586 w 1145815"/>
              <a:gd name="connsiteY89" fmla="*/ 186051 h 1145815"/>
              <a:gd name="connsiteX90" fmla="*/ 975545 w 1145815"/>
              <a:gd name="connsiteY90" fmla="*/ 165898 h 1145815"/>
              <a:gd name="connsiteX91" fmla="*/ 939907 w 1145815"/>
              <a:gd name="connsiteY91" fmla="*/ 109399 h 1145815"/>
              <a:gd name="connsiteX92" fmla="*/ 904629 w 1145815"/>
              <a:gd name="connsiteY92" fmla="*/ 165898 h 1145815"/>
              <a:gd name="connsiteX93" fmla="*/ 917588 w 1145815"/>
              <a:gd name="connsiteY93" fmla="*/ 186051 h 1145815"/>
              <a:gd name="connsiteX94" fmla="*/ 917588 w 1145815"/>
              <a:gd name="connsiteY94" fmla="*/ 642362 h 1145815"/>
              <a:gd name="connsiteX95" fmla="*/ 895269 w 1145815"/>
              <a:gd name="connsiteY95" fmla="*/ 664673 h 1145815"/>
              <a:gd name="connsiteX96" fmla="*/ 872950 w 1145815"/>
              <a:gd name="connsiteY96" fmla="*/ 642362 h 1145815"/>
              <a:gd name="connsiteX97" fmla="*/ 872950 w 1145815"/>
              <a:gd name="connsiteY97" fmla="*/ 208363 h 1145815"/>
              <a:gd name="connsiteX98" fmla="*/ 865391 w 1145815"/>
              <a:gd name="connsiteY98" fmla="*/ 208363 h 1145815"/>
              <a:gd name="connsiteX99" fmla="*/ 845952 w 1145815"/>
              <a:gd name="connsiteY99" fmla="*/ 197207 h 1145815"/>
              <a:gd name="connsiteX100" fmla="*/ 846672 w 1145815"/>
              <a:gd name="connsiteY100" fmla="*/ 174175 h 1145815"/>
              <a:gd name="connsiteX101" fmla="*/ 921188 w 1145815"/>
              <a:gd name="connsiteY101" fmla="*/ 55419 h 1145815"/>
              <a:gd name="connsiteX102" fmla="*/ 939907 w 1145815"/>
              <a:gd name="connsiteY102" fmla="*/ 44983 h 1145815"/>
              <a:gd name="connsiteX103" fmla="*/ 958986 w 1145815"/>
              <a:gd name="connsiteY103" fmla="*/ 55419 h 1145815"/>
              <a:gd name="connsiteX104" fmla="*/ 1033502 w 1145815"/>
              <a:gd name="connsiteY104" fmla="*/ 174175 h 1145815"/>
              <a:gd name="connsiteX105" fmla="*/ 1033862 w 1145815"/>
              <a:gd name="connsiteY105" fmla="*/ 197207 h 1145815"/>
              <a:gd name="connsiteX106" fmla="*/ 1014423 w 1145815"/>
              <a:gd name="connsiteY106" fmla="*/ 208363 h 1145815"/>
              <a:gd name="connsiteX107" fmla="*/ 1007223 w 1145815"/>
              <a:gd name="connsiteY107" fmla="*/ 208363 h 1145815"/>
              <a:gd name="connsiteX108" fmla="*/ 1007223 w 1145815"/>
              <a:gd name="connsiteY108" fmla="*/ 796385 h 1145815"/>
              <a:gd name="connsiteX109" fmla="*/ 1078859 w 1145815"/>
              <a:gd name="connsiteY109" fmla="*/ 796385 h 1145815"/>
              <a:gd name="connsiteX110" fmla="*/ 1145815 w 1145815"/>
              <a:gd name="connsiteY110" fmla="*/ 863680 h 1145815"/>
              <a:gd name="connsiteX111" fmla="*/ 1145815 w 1145815"/>
              <a:gd name="connsiteY111" fmla="*/ 1123144 h 1145815"/>
              <a:gd name="connsiteX112" fmla="*/ 1123496 w 1145815"/>
              <a:gd name="connsiteY112" fmla="*/ 1145815 h 1145815"/>
              <a:gd name="connsiteX113" fmla="*/ 22318 w 1145815"/>
              <a:gd name="connsiteY113" fmla="*/ 1145815 h 1145815"/>
              <a:gd name="connsiteX114" fmla="*/ 0 w 1145815"/>
              <a:gd name="connsiteY114" fmla="*/ 1123144 h 1145815"/>
              <a:gd name="connsiteX115" fmla="*/ 0 w 1145815"/>
              <a:gd name="connsiteY115" fmla="*/ 1042893 h 1145815"/>
              <a:gd name="connsiteX116" fmla="*/ 67316 w 1145815"/>
              <a:gd name="connsiteY116" fmla="*/ 975598 h 1145815"/>
              <a:gd name="connsiteX117" fmla="*/ 268545 w 1145815"/>
              <a:gd name="connsiteY117" fmla="*/ 975598 h 1145815"/>
              <a:gd name="connsiteX118" fmla="*/ 268545 w 1145815"/>
              <a:gd name="connsiteY118" fmla="*/ 865839 h 1145815"/>
              <a:gd name="connsiteX119" fmla="*/ 291223 w 1145815"/>
              <a:gd name="connsiteY119" fmla="*/ 843527 h 1145815"/>
              <a:gd name="connsiteX120" fmla="*/ 313542 w 1145815"/>
              <a:gd name="connsiteY120" fmla="*/ 865839 h 1145815"/>
              <a:gd name="connsiteX121" fmla="*/ 313542 w 1145815"/>
              <a:gd name="connsiteY121" fmla="*/ 975598 h 1145815"/>
              <a:gd name="connsiteX122" fmla="*/ 366819 w 1145815"/>
              <a:gd name="connsiteY122" fmla="*/ 975598 h 1145815"/>
              <a:gd name="connsiteX123" fmla="*/ 366819 w 1145815"/>
              <a:gd name="connsiteY123" fmla="*/ 648839 h 1145815"/>
              <a:gd name="connsiteX124" fmla="*/ 389498 w 1145815"/>
              <a:gd name="connsiteY124" fmla="*/ 626168 h 1145815"/>
              <a:gd name="connsiteX125" fmla="*/ 490292 w 1145815"/>
              <a:gd name="connsiteY125" fmla="*/ 626168 h 1145815"/>
              <a:gd name="connsiteX126" fmla="*/ 512611 w 1145815"/>
              <a:gd name="connsiteY126" fmla="*/ 648839 h 1145815"/>
              <a:gd name="connsiteX127" fmla="*/ 512611 w 1145815"/>
              <a:gd name="connsiteY127" fmla="*/ 867998 h 1145815"/>
              <a:gd name="connsiteX128" fmla="*/ 566248 w 1145815"/>
              <a:gd name="connsiteY128" fmla="*/ 867998 h 1145815"/>
              <a:gd name="connsiteX129" fmla="*/ 566248 w 1145815"/>
              <a:gd name="connsiteY129" fmla="*/ 621849 h 1145815"/>
              <a:gd name="connsiteX130" fmla="*/ 499291 w 1145815"/>
              <a:gd name="connsiteY130" fmla="*/ 554554 h 1145815"/>
              <a:gd name="connsiteX131" fmla="*/ 313542 w 1145815"/>
              <a:gd name="connsiteY131" fmla="*/ 554554 h 1145815"/>
              <a:gd name="connsiteX132" fmla="*/ 313542 w 1145815"/>
              <a:gd name="connsiteY132" fmla="*/ 683746 h 1145815"/>
              <a:gd name="connsiteX133" fmla="*/ 291223 w 1145815"/>
              <a:gd name="connsiteY133" fmla="*/ 705698 h 1145815"/>
              <a:gd name="connsiteX134" fmla="*/ 268545 w 1145815"/>
              <a:gd name="connsiteY134" fmla="*/ 683746 h 1145815"/>
              <a:gd name="connsiteX135" fmla="*/ 268545 w 1145815"/>
              <a:gd name="connsiteY135" fmla="*/ 556713 h 1145815"/>
              <a:gd name="connsiteX136" fmla="*/ 179270 w 1145815"/>
              <a:gd name="connsiteY136" fmla="*/ 447314 h 1145815"/>
              <a:gd name="connsiteX137" fmla="*/ 179270 w 1145815"/>
              <a:gd name="connsiteY137" fmla="*/ 331437 h 1145815"/>
              <a:gd name="connsiteX138" fmla="*/ 290503 w 1145815"/>
              <a:gd name="connsiteY138" fmla="*/ 188210 h 1145815"/>
              <a:gd name="connsiteX139" fmla="*/ 268545 w 1145815"/>
              <a:gd name="connsiteY139" fmla="*/ 124514 h 1145815"/>
              <a:gd name="connsiteX140" fmla="*/ 268545 w 1145815"/>
              <a:gd name="connsiteY140" fmla="*/ 104001 h 1145815"/>
              <a:gd name="connsiteX141" fmla="*/ 372579 w 1145815"/>
              <a:gd name="connsiteY141" fmla="*/ 0 h 11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5815" h="1145815">
                <a:moveTo>
                  <a:pt x="67316" y="1020222"/>
                </a:moveTo>
                <a:cubicBezTo>
                  <a:pt x="55077" y="1020222"/>
                  <a:pt x="44997" y="1030298"/>
                  <a:pt x="44997" y="1042893"/>
                </a:cubicBezTo>
                <a:lnTo>
                  <a:pt x="44997" y="1100832"/>
                </a:lnTo>
                <a:lnTo>
                  <a:pt x="366819" y="1100832"/>
                </a:lnTo>
                <a:lnTo>
                  <a:pt x="366819" y="1042893"/>
                </a:lnTo>
                <a:cubicBezTo>
                  <a:pt x="366819" y="1030298"/>
                  <a:pt x="357100" y="1020222"/>
                  <a:pt x="344860" y="1020222"/>
                </a:cubicBezTo>
                <a:close/>
                <a:moveTo>
                  <a:pt x="434135" y="912982"/>
                </a:moveTo>
                <a:cubicBezTo>
                  <a:pt x="421896" y="912982"/>
                  <a:pt x="411816" y="923058"/>
                  <a:pt x="411816" y="935293"/>
                </a:cubicBezTo>
                <a:lnTo>
                  <a:pt x="411816" y="1100832"/>
                </a:lnTo>
                <a:lnTo>
                  <a:pt x="733998" y="1100832"/>
                </a:lnTo>
                <a:lnTo>
                  <a:pt x="733998" y="935293"/>
                </a:lnTo>
                <a:cubicBezTo>
                  <a:pt x="733998" y="923058"/>
                  <a:pt x="723919" y="912982"/>
                  <a:pt x="711679" y="912982"/>
                </a:cubicBezTo>
                <a:close/>
                <a:moveTo>
                  <a:pt x="801314" y="841368"/>
                </a:moveTo>
                <a:cubicBezTo>
                  <a:pt x="789075" y="841368"/>
                  <a:pt x="778996" y="851444"/>
                  <a:pt x="778996" y="863680"/>
                </a:cubicBezTo>
                <a:lnTo>
                  <a:pt x="778996" y="1100832"/>
                </a:lnTo>
                <a:lnTo>
                  <a:pt x="1101178" y="1100832"/>
                </a:lnTo>
                <a:lnTo>
                  <a:pt x="1101178" y="863680"/>
                </a:lnTo>
                <a:cubicBezTo>
                  <a:pt x="1101178" y="851444"/>
                  <a:pt x="1091098" y="841368"/>
                  <a:pt x="1078859" y="841368"/>
                </a:cubicBezTo>
                <a:close/>
                <a:moveTo>
                  <a:pt x="292894" y="747713"/>
                </a:moveTo>
                <a:cubicBezTo>
                  <a:pt x="298740" y="747713"/>
                  <a:pt x="304586" y="750202"/>
                  <a:pt x="308971" y="754114"/>
                </a:cubicBezTo>
                <a:cubicBezTo>
                  <a:pt x="313355" y="758381"/>
                  <a:pt x="315547" y="764071"/>
                  <a:pt x="315547" y="769760"/>
                </a:cubicBezTo>
                <a:cubicBezTo>
                  <a:pt x="315547" y="775450"/>
                  <a:pt x="313355" y="781140"/>
                  <a:pt x="308971" y="785407"/>
                </a:cubicBezTo>
                <a:cubicBezTo>
                  <a:pt x="304586" y="789674"/>
                  <a:pt x="298740" y="791808"/>
                  <a:pt x="292894" y="791808"/>
                </a:cubicBezTo>
                <a:cubicBezTo>
                  <a:pt x="286682" y="791808"/>
                  <a:pt x="280836" y="789674"/>
                  <a:pt x="276817" y="785407"/>
                </a:cubicBezTo>
                <a:cubicBezTo>
                  <a:pt x="272432" y="781140"/>
                  <a:pt x="269875" y="775450"/>
                  <a:pt x="269875" y="769760"/>
                </a:cubicBezTo>
                <a:cubicBezTo>
                  <a:pt x="269875" y="764071"/>
                  <a:pt x="272432" y="758381"/>
                  <a:pt x="276817" y="754114"/>
                </a:cubicBezTo>
                <a:cubicBezTo>
                  <a:pt x="280836" y="750202"/>
                  <a:pt x="286682" y="747713"/>
                  <a:pt x="292894" y="747713"/>
                </a:cubicBezTo>
                <a:close/>
                <a:moveTo>
                  <a:pt x="895172" y="704850"/>
                </a:moveTo>
                <a:cubicBezTo>
                  <a:pt x="901218" y="704850"/>
                  <a:pt x="906907" y="706984"/>
                  <a:pt x="910819" y="711251"/>
                </a:cubicBezTo>
                <a:cubicBezTo>
                  <a:pt x="915086" y="715163"/>
                  <a:pt x="917220" y="720852"/>
                  <a:pt x="917220" y="726897"/>
                </a:cubicBezTo>
                <a:cubicBezTo>
                  <a:pt x="917220" y="732587"/>
                  <a:pt x="915086" y="738277"/>
                  <a:pt x="910819" y="742544"/>
                </a:cubicBezTo>
                <a:cubicBezTo>
                  <a:pt x="906907" y="746455"/>
                  <a:pt x="901218" y="748945"/>
                  <a:pt x="895172" y="748945"/>
                </a:cubicBezTo>
                <a:cubicBezTo>
                  <a:pt x="889483" y="748945"/>
                  <a:pt x="883438" y="746455"/>
                  <a:pt x="879526" y="742544"/>
                </a:cubicBezTo>
                <a:cubicBezTo>
                  <a:pt x="875614" y="738277"/>
                  <a:pt x="873125" y="732587"/>
                  <a:pt x="873125" y="726897"/>
                </a:cubicBezTo>
                <a:cubicBezTo>
                  <a:pt x="873125" y="720852"/>
                  <a:pt x="875614" y="715163"/>
                  <a:pt x="879526" y="711251"/>
                </a:cubicBezTo>
                <a:cubicBezTo>
                  <a:pt x="883438" y="706984"/>
                  <a:pt x="889483" y="704850"/>
                  <a:pt x="895172" y="704850"/>
                </a:cubicBezTo>
                <a:close/>
                <a:moveTo>
                  <a:pt x="411816" y="671151"/>
                </a:moveTo>
                <a:lnTo>
                  <a:pt x="411816" y="871957"/>
                </a:lnTo>
                <a:cubicBezTo>
                  <a:pt x="418656" y="869438"/>
                  <a:pt x="426576" y="867998"/>
                  <a:pt x="434135" y="867998"/>
                </a:cubicBezTo>
                <a:lnTo>
                  <a:pt x="467973" y="867998"/>
                </a:lnTo>
                <a:lnTo>
                  <a:pt x="467973" y="671151"/>
                </a:lnTo>
                <a:close/>
                <a:moveTo>
                  <a:pt x="326861" y="228515"/>
                </a:moveTo>
                <a:cubicBezTo>
                  <a:pt x="270344" y="228515"/>
                  <a:pt x="223907" y="274578"/>
                  <a:pt x="223907" y="331437"/>
                </a:cubicBezTo>
                <a:lnTo>
                  <a:pt x="223907" y="447314"/>
                </a:lnTo>
                <a:cubicBezTo>
                  <a:pt x="223907" y="476463"/>
                  <a:pt x="242626" y="501294"/>
                  <a:pt x="268545" y="510651"/>
                </a:cubicBezTo>
                <a:lnTo>
                  <a:pt x="268545" y="354109"/>
                </a:lnTo>
                <a:cubicBezTo>
                  <a:pt x="268545" y="341873"/>
                  <a:pt x="278984" y="331797"/>
                  <a:pt x="291223" y="331797"/>
                </a:cubicBezTo>
                <a:cubicBezTo>
                  <a:pt x="303463" y="331797"/>
                  <a:pt x="313542" y="341873"/>
                  <a:pt x="313542" y="354109"/>
                </a:cubicBezTo>
                <a:lnTo>
                  <a:pt x="313542" y="509931"/>
                </a:lnTo>
                <a:lnTo>
                  <a:pt x="428015" y="509931"/>
                </a:lnTo>
                <a:lnTo>
                  <a:pt x="428015" y="354109"/>
                </a:lnTo>
                <a:cubicBezTo>
                  <a:pt x="428015" y="341873"/>
                  <a:pt x="438095" y="331797"/>
                  <a:pt x="450334" y="331797"/>
                </a:cubicBezTo>
                <a:cubicBezTo>
                  <a:pt x="462934" y="331797"/>
                  <a:pt x="472653" y="341873"/>
                  <a:pt x="472653" y="354109"/>
                </a:cubicBezTo>
                <a:lnTo>
                  <a:pt x="472653" y="413487"/>
                </a:lnTo>
                <a:cubicBezTo>
                  <a:pt x="472653" y="430760"/>
                  <a:pt x="486692" y="444435"/>
                  <a:pt x="503611" y="444435"/>
                </a:cubicBezTo>
                <a:lnTo>
                  <a:pt x="619525" y="444435"/>
                </a:lnTo>
                <a:cubicBezTo>
                  <a:pt x="631404" y="444435"/>
                  <a:pt x="641123" y="434719"/>
                  <a:pt x="641123" y="422843"/>
                </a:cubicBezTo>
                <a:cubicBezTo>
                  <a:pt x="641123" y="410967"/>
                  <a:pt x="631404" y="401251"/>
                  <a:pt x="619525" y="401251"/>
                </a:cubicBezTo>
                <a:lnTo>
                  <a:pt x="539969" y="401251"/>
                </a:lnTo>
                <a:cubicBezTo>
                  <a:pt x="527370" y="401251"/>
                  <a:pt x="517290" y="391535"/>
                  <a:pt x="517290" y="378939"/>
                </a:cubicBezTo>
                <a:lnTo>
                  <a:pt x="517290" y="331437"/>
                </a:lnTo>
                <a:cubicBezTo>
                  <a:pt x="517290" y="274578"/>
                  <a:pt x="471213" y="228515"/>
                  <a:pt x="414336" y="228515"/>
                </a:cubicBezTo>
                <a:close/>
                <a:moveTo>
                  <a:pt x="372579" y="44623"/>
                </a:moveTo>
                <a:cubicBezTo>
                  <a:pt x="340180" y="44623"/>
                  <a:pt x="313542" y="71254"/>
                  <a:pt x="313542" y="104001"/>
                </a:cubicBezTo>
                <a:lnTo>
                  <a:pt x="313542" y="124514"/>
                </a:lnTo>
                <a:cubicBezTo>
                  <a:pt x="313542" y="157262"/>
                  <a:pt x="340180" y="183892"/>
                  <a:pt x="372579" y="183892"/>
                </a:cubicBezTo>
                <a:cubicBezTo>
                  <a:pt x="405697" y="183892"/>
                  <a:pt x="431975" y="157262"/>
                  <a:pt x="431975" y="124514"/>
                </a:cubicBezTo>
                <a:lnTo>
                  <a:pt x="431975" y="104001"/>
                </a:lnTo>
                <a:cubicBezTo>
                  <a:pt x="431975" y="71254"/>
                  <a:pt x="405697" y="44623"/>
                  <a:pt x="372579" y="44623"/>
                </a:cubicBezTo>
                <a:close/>
                <a:moveTo>
                  <a:pt x="372579" y="0"/>
                </a:moveTo>
                <a:cubicBezTo>
                  <a:pt x="430175" y="0"/>
                  <a:pt x="476973" y="46423"/>
                  <a:pt x="476973" y="104001"/>
                </a:cubicBezTo>
                <a:lnTo>
                  <a:pt x="476973" y="124514"/>
                </a:lnTo>
                <a:cubicBezTo>
                  <a:pt x="476973" y="148985"/>
                  <a:pt x="468333" y="171656"/>
                  <a:pt x="453934" y="189290"/>
                </a:cubicBezTo>
                <a:cubicBezTo>
                  <a:pt x="516570" y="206563"/>
                  <a:pt x="562288" y="263782"/>
                  <a:pt x="562288" y="331437"/>
                </a:cubicBezTo>
                <a:lnTo>
                  <a:pt x="562288" y="356628"/>
                </a:lnTo>
                <a:lnTo>
                  <a:pt x="619525" y="356628"/>
                </a:lnTo>
                <a:cubicBezTo>
                  <a:pt x="656243" y="356628"/>
                  <a:pt x="686121" y="386137"/>
                  <a:pt x="686121" y="422843"/>
                </a:cubicBezTo>
                <a:cubicBezTo>
                  <a:pt x="686121" y="459190"/>
                  <a:pt x="656243" y="489059"/>
                  <a:pt x="619525" y="489059"/>
                </a:cubicBezTo>
                <a:lnTo>
                  <a:pt x="503611" y="489059"/>
                </a:lnTo>
                <a:cubicBezTo>
                  <a:pt x="492812" y="489059"/>
                  <a:pt x="482372" y="486899"/>
                  <a:pt x="472653" y="482581"/>
                </a:cubicBezTo>
                <a:lnTo>
                  <a:pt x="472653" y="509931"/>
                </a:lnTo>
                <a:lnTo>
                  <a:pt x="499291" y="509931"/>
                </a:lnTo>
                <a:cubicBezTo>
                  <a:pt x="561208" y="509931"/>
                  <a:pt x="611245" y="559952"/>
                  <a:pt x="611245" y="621849"/>
                </a:cubicBezTo>
                <a:lnTo>
                  <a:pt x="611245" y="867998"/>
                </a:lnTo>
                <a:lnTo>
                  <a:pt x="711679" y="867998"/>
                </a:lnTo>
                <a:cubicBezTo>
                  <a:pt x="719599" y="867998"/>
                  <a:pt x="727159" y="869438"/>
                  <a:pt x="733998" y="871957"/>
                </a:cubicBezTo>
                <a:lnTo>
                  <a:pt x="733998" y="863680"/>
                </a:lnTo>
                <a:cubicBezTo>
                  <a:pt x="733998" y="826614"/>
                  <a:pt x="764236" y="796385"/>
                  <a:pt x="801314" y="796385"/>
                </a:cubicBezTo>
                <a:lnTo>
                  <a:pt x="962586" y="796385"/>
                </a:lnTo>
                <a:lnTo>
                  <a:pt x="962586" y="186051"/>
                </a:lnTo>
                <a:cubicBezTo>
                  <a:pt x="962586" y="177054"/>
                  <a:pt x="967625" y="169497"/>
                  <a:pt x="975545" y="165898"/>
                </a:cubicBezTo>
                <a:lnTo>
                  <a:pt x="939907" y="109399"/>
                </a:lnTo>
                <a:lnTo>
                  <a:pt x="904629" y="165898"/>
                </a:lnTo>
                <a:cubicBezTo>
                  <a:pt x="912188" y="169497"/>
                  <a:pt x="917588" y="177054"/>
                  <a:pt x="917588" y="186051"/>
                </a:cubicBezTo>
                <a:lnTo>
                  <a:pt x="917588" y="642362"/>
                </a:lnTo>
                <a:cubicBezTo>
                  <a:pt x="917588" y="654597"/>
                  <a:pt x="907509" y="664673"/>
                  <a:pt x="895269" y="664673"/>
                </a:cubicBezTo>
                <a:cubicBezTo>
                  <a:pt x="883030" y="664673"/>
                  <a:pt x="872950" y="654597"/>
                  <a:pt x="872950" y="642362"/>
                </a:cubicBezTo>
                <a:lnTo>
                  <a:pt x="872950" y="208363"/>
                </a:lnTo>
                <a:lnTo>
                  <a:pt x="865391" y="208363"/>
                </a:lnTo>
                <a:cubicBezTo>
                  <a:pt x="857471" y="208363"/>
                  <a:pt x="849912" y="204044"/>
                  <a:pt x="845952" y="197207"/>
                </a:cubicBezTo>
                <a:cubicBezTo>
                  <a:pt x="841992" y="190009"/>
                  <a:pt x="842352" y="181373"/>
                  <a:pt x="846672" y="174175"/>
                </a:cubicBezTo>
                <a:lnTo>
                  <a:pt x="921188" y="55419"/>
                </a:lnTo>
                <a:cubicBezTo>
                  <a:pt x="925148" y="48942"/>
                  <a:pt x="932347" y="44983"/>
                  <a:pt x="939907" y="44983"/>
                </a:cubicBezTo>
                <a:cubicBezTo>
                  <a:pt x="947826" y="44983"/>
                  <a:pt x="955026" y="48942"/>
                  <a:pt x="958986" y="55419"/>
                </a:cubicBezTo>
                <a:lnTo>
                  <a:pt x="1033502" y="174175"/>
                </a:lnTo>
                <a:cubicBezTo>
                  <a:pt x="1037821" y="181373"/>
                  <a:pt x="1038181" y="190009"/>
                  <a:pt x="1033862" y="197207"/>
                </a:cubicBezTo>
                <a:cubicBezTo>
                  <a:pt x="1030262" y="204044"/>
                  <a:pt x="1022702" y="208363"/>
                  <a:pt x="1014423" y="208363"/>
                </a:cubicBezTo>
                <a:lnTo>
                  <a:pt x="1007223" y="208363"/>
                </a:lnTo>
                <a:lnTo>
                  <a:pt x="1007223" y="796385"/>
                </a:lnTo>
                <a:lnTo>
                  <a:pt x="1078859" y="796385"/>
                </a:lnTo>
                <a:cubicBezTo>
                  <a:pt x="1115937" y="796385"/>
                  <a:pt x="1145815" y="826614"/>
                  <a:pt x="1145815" y="863680"/>
                </a:cubicBezTo>
                <a:lnTo>
                  <a:pt x="1145815" y="1123144"/>
                </a:lnTo>
                <a:cubicBezTo>
                  <a:pt x="1145815" y="1135739"/>
                  <a:pt x="1136096" y="1145815"/>
                  <a:pt x="1123496" y="1145815"/>
                </a:cubicBezTo>
                <a:lnTo>
                  <a:pt x="22318" y="1145815"/>
                </a:lnTo>
                <a:cubicBezTo>
                  <a:pt x="10079" y="1145815"/>
                  <a:pt x="0" y="1135739"/>
                  <a:pt x="0" y="1123144"/>
                </a:cubicBezTo>
                <a:lnTo>
                  <a:pt x="0" y="1042893"/>
                </a:lnTo>
                <a:cubicBezTo>
                  <a:pt x="0" y="1005827"/>
                  <a:pt x="30238" y="975598"/>
                  <a:pt x="67316" y="975598"/>
                </a:cubicBezTo>
                <a:lnTo>
                  <a:pt x="268545" y="975598"/>
                </a:lnTo>
                <a:lnTo>
                  <a:pt x="268545" y="865839"/>
                </a:lnTo>
                <a:cubicBezTo>
                  <a:pt x="268545" y="853604"/>
                  <a:pt x="278984" y="843527"/>
                  <a:pt x="291223" y="843527"/>
                </a:cubicBezTo>
                <a:cubicBezTo>
                  <a:pt x="303463" y="843527"/>
                  <a:pt x="313542" y="853604"/>
                  <a:pt x="313542" y="865839"/>
                </a:cubicBezTo>
                <a:lnTo>
                  <a:pt x="313542" y="975598"/>
                </a:lnTo>
                <a:lnTo>
                  <a:pt x="366819" y="975598"/>
                </a:lnTo>
                <a:lnTo>
                  <a:pt x="366819" y="648839"/>
                </a:lnTo>
                <a:cubicBezTo>
                  <a:pt x="366819" y="636244"/>
                  <a:pt x="377258" y="626168"/>
                  <a:pt x="389498" y="626168"/>
                </a:cubicBezTo>
                <a:lnTo>
                  <a:pt x="490292" y="626168"/>
                </a:lnTo>
                <a:cubicBezTo>
                  <a:pt x="502891" y="626168"/>
                  <a:pt x="512611" y="636244"/>
                  <a:pt x="512611" y="648839"/>
                </a:cubicBezTo>
                <a:lnTo>
                  <a:pt x="512611" y="867998"/>
                </a:lnTo>
                <a:lnTo>
                  <a:pt x="566248" y="867998"/>
                </a:lnTo>
                <a:lnTo>
                  <a:pt x="566248" y="621849"/>
                </a:lnTo>
                <a:cubicBezTo>
                  <a:pt x="566248" y="584783"/>
                  <a:pt x="536369" y="554554"/>
                  <a:pt x="499291" y="554554"/>
                </a:cubicBezTo>
                <a:lnTo>
                  <a:pt x="313542" y="554554"/>
                </a:lnTo>
                <a:lnTo>
                  <a:pt x="313542" y="683746"/>
                </a:lnTo>
                <a:cubicBezTo>
                  <a:pt x="313542" y="695982"/>
                  <a:pt x="303463" y="705698"/>
                  <a:pt x="291223" y="705698"/>
                </a:cubicBezTo>
                <a:cubicBezTo>
                  <a:pt x="278984" y="705698"/>
                  <a:pt x="268545" y="695982"/>
                  <a:pt x="268545" y="683746"/>
                </a:cubicBezTo>
                <a:lnTo>
                  <a:pt x="268545" y="556713"/>
                </a:lnTo>
                <a:cubicBezTo>
                  <a:pt x="217787" y="546277"/>
                  <a:pt x="179270" y="501294"/>
                  <a:pt x="179270" y="447314"/>
                </a:cubicBezTo>
                <a:lnTo>
                  <a:pt x="179270" y="331437"/>
                </a:lnTo>
                <a:cubicBezTo>
                  <a:pt x="179270" y="262343"/>
                  <a:pt x="226787" y="204404"/>
                  <a:pt x="290503" y="188210"/>
                </a:cubicBezTo>
                <a:cubicBezTo>
                  <a:pt x="276824" y="170577"/>
                  <a:pt x="268545" y="148625"/>
                  <a:pt x="268545" y="124514"/>
                </a:cubicBezTo>
                <a:lnTo>
                  <a:pt x="268545" y="104001"/>
                </a:lnTo>
                <a:cubicBezTo>
                  <a:pt x="268545" y="46423"/>
                  <a:pt x="315342" y="0"/>
                  <a:pt x="372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5D6566A-FCB4-5149-B928-42462C8544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74045" y="2087878"/>
            <a:ext cx="765886" cy="495353"/>
          </a:xfrm>
          <a:custGeom>
            <a:avLst/>
            <a:gdLst>
              <a:gd name="connsiteX0" fmla="*/ 541769 w 1145819"/>
              <a:gd name="connsiteY0" fmla="*/ 621171 h 741084"/>
              <a:gd name="connsiteX1" fmla="*/ 539250 w 1145819"/>
              <a:gd name="connsiteY1" fmla="*/ 621531 h 741084"/>
              <a:gd name="connsiteX2" fmla="*/ 521251 w 1145819"/>
              <a:gd name="connsiteY2" fmla="*/ 630894 h 741084"/>
              <a:gd name="connsiteX3" fmla="*/ 503252 w 1145819"/>
              <a:gd name="connsiteY3" fmla="*/ 652860 h 741084"/>
              <a:gd name="connsiteX4" fmla="*/ 506851 w 1145819"/>
              <a:gd name="connsiteY4" fmla="*/ 689950 h 741084"/>
              <a:gd name="connsiteX5" fmla="*/ 526290 w 1145819"/>
              <a:gd name="connsiteY5" fmla="*/ 696072 h 741084"/>
              <a:gd name="connsiteX6" fmla="*/ 543929 w 1145819"/>
              <a:gd name="connsiteY6" fmla="*/ 686349 h 741084"/>
              <a:gd name="connsiteX7" fmla="*/ 562288 w 1145819"/>
              <a:gd name="connsiteY7" fmla="*/ 664383 h 741084"/>
              <a:gd name="connsiteX8" fmla="*/ 568048 w 1145819"/>
              <a:gd name="connsiteY8" fmla="*/ 644938 h 741084"/>
              <a:gd name="connsiteX9" fmla="*/ 558689 w 1145819"/>
              <a:gd name="connsiteY9" fmla="*/ 627293 h 741084"/>
              <a:gd name="connsiteX10" fmla="*/ 541769 w 1145819"/>
              <a:gd name="connsiteY10" fmla="*/ 621171 h 741084"/>
              <a:gd name="connsiteX11" fmla="*/ 466534 w 1145819"/>
              <a:gd name="connsiteY11" fmla="*/ 559234 h 741084"/>
              <a:gd name="connsiteX12" fmla="*/ 446015 w 1145819"/>
              <a:gd name="connsiteY12" fmla="*/ 568597 h 741084"/>
              <a:gd name="connsiteX13" fmla="*/ 428016 w 1145819"/>
              <a:gd name="connsiteY13" fmla="*/ 590923 h 741084"/>
              <a:gd name="connsiteX14" fmla="*/ 421896 w 1145819"/>
              <a:gd name="connsiteY14" fmla="*/ 610008 h 741084"/>
              <a:gd name="connsiteX15" fmla="*/ 431616 w 1145819"/>
              <a:gd name="connsiteY15" fmla="*/ 628013 h 741084"/>
              <a:gd name="connsiteX16" fmla="*/ 450695 w 1145819"/>
              <a:gd name="connsiteY16" fmla="*/ 634135 h 741084"/>
              <a:gd name="connsiteX17" fmla="*/ 468694 w 1145819"/>
              <a:gd name="connsiteY17" fmla="*/ 624412 h 741084"/>
              <a:gd name="connsiteX18" fmla="*/ 486693 w 1145819"/>
              <a:gd name="connsiteY18" fmla="*/ 602446 h 741084"/>
              <a:gd name="connsiteX19" fmla="*/ 483093 w 1145819"/>
              <a:gd name="connsiteY19" fmla="*/ 564996 h 741084"/>
              <a:gd name="connsiteX20" fmla="*/ 466534 w 1145819"/>
              <a:gd name="connsiteY20" fmla="*/ 559234 h 741084"/>
              <a:gd name="connsiteX21" fmla="*/ 390938 w 1145819"/>
              <a:gd name="connsiteY21" fmla="*/ 496937 h 741084"/>
              <a:gd name="connsiteX22" fmla="*/ 388418 w 1145819"/>
              <a:gd name="connsiteY22" fmla="*/ 497297 h 741084"/>
              <a:gd name="connsiteX23" fmla="*/ 370779 w 1145819"/>
              <a:gd name="connsiteY23" fmla="*/ 506660 h 741084"/>
              <a:gd name="connsiteX24" fmla="*/ 352420 w 1145819"/>
              <a:gd name="connsiteY24" fmla="*/ 528626 h 741084"/>
              <a:gd name="connsiteX25" fmla="*/ 346661 w 1145819"/>
              <a:gd name="connsiteY25" fmla="*/ 548071 h 741084"/>
              <a:gd name="connsiteX26" fmla="*/ 356020 w 1145819"/>
              <a:gd name="connsiteY26" fmla="*/ 566076 h 741084"/>
              <a:gd name="connsiteX27" fmla="*/ 393458 w 1145819"/>
              <a:gd name="connsiteY27" fmla="*/ 562475 h 741084"/>
              <a:gd name="connsiteX28" fmla="*/ 411457 w 1145819"/>
              <a:gd name="connsiteY28" fmla="*/ 540509 h 741084"/>
              <a:gd name="connsiteX29" fmla="*/ 417577 w 1145819"/>
              <a:gd name="connsiteY29" fmla="*/ 520704 h 741084"/>
              <a:gd name="connsiteX30" fmla="*/ 407857 w 1145819"/>
              <a:gd name="connsiteY30" fmla="*/ 503059 h 741084"/>
              <a:gd name="connsiteX31" fmla="*/ 390938 w 1145819"/>
              <a:gd name="connsiteY31" fmla="*/ 496937 h 741084"/>
              <a:gd name="connsiteX32" fmla="*/ 313182 w 1145819"/>
              <a:gd name="connsiteY32" fmla="*/ 435000 h 741084"/>
              <a:gd name="connsiteX33" fmla="*/ 295183 w 1145819"/>
              <a:gd name="connsiteY33" fmla="*/ 444363 h 741084"/>
              <a:gd name="connsiteX34" fmla="*/ 277185 w 1145819"/>
              <a:gd name="connsiteY34" fmla="*/ 466689 h 741084"/>
              <a:gd name="connsiteX35" fmla="*/ 280784 w 1145819"/>
              <a:gd name="connsiteY35" fmla="*/ 503779 h 741084"/>
              <a:gd name="connsiteX36" fmla="*/ 317862 w 1145819"/>
              <a:gd name="connsiteY36" fmla="*/ 500538 h 741084"/>
              <a:gd name="connsiteX37" fmla="*/ 336221 w 1145819"/>
              <a:gd name="connsiteY37" fmla="*/ 478212 h 741084"/>
              <a:gd name="connsiteX38" fmla="*/ 332621 w 1145819"/>
              <a:gd name="connsiteY38" fmla="*/ 440762 h 741084"/>
              <a:gd name="connsiteX39" fmla="*/ 315702 w 1145819"/>
              <a:gd name="connsiteY39" fmla="*/ 435000 h 741084"/>
              <a:gd name="connsiteX40" fmla="*/ 313182 w 1145819"/>
              <a:gd name="connsiteY40" fmla="*/ 435000 h 741084"/>
              <a:gd name="connsiteX41" fmla="*/ 1123772 w 1145819"/>
              <a:gd name="connsiteY41" fmla="*/ 235031 h 741084"/>
              <a:gd name="connsiteX42" fmla="*/ 1139419 w 1145819"/>
              <a:gd name="connsiteY42" fmla="*/ 241432 h 741084"/>
              <a:gd name="connsiteX43" fmla="*/ 1145819 w 1145819"/>
              <a:gd name="connsiteY43" fmla="*/ 257078 h 741084"/>
              <a:gd name="connsiteX44" fmla="*/ 1139419 w 1145819"/>
              <a:gd name="connsiteY44" fmla="*/ 272369 h 741084"/>
              <a:gd name="connsiteX45" fmla="*/ 1123772 w 1145819"/>
              <a:gd name="connsiteY45" fmla="*/ 279126 h 741084"/>
              <a:gd name="connsiteX46" fmla="*/ 1108126 w 1145819"/>
              <a:gd name="connsiteY46" fmla="*/ 272369 h 741084"/>
              <a:gd name="connsiteX47" fmla="*/ 1101725 w 1145819"/>
              <a:gd name="connsiteY47" fmla="*/ 257078 h 741084"/>
              <a:gd name="connsiteX48" fmla="*/ 1108126 w 1145819"/>
              <a:gd name="connsiteY48" fmla="*/ 241432 h 741084"/>
              <a:gd name="connsiteX49" fmla="*/ 1123772 w 1145819"/>
              <a:gd name="connsiteY49" fmla="*/ 235031 h 741084"/>
              <a:gd name="connsiteX50" fmla="*/ 22047 w 1145819"/>
              <a:gd name="connsiteY50" fmla="*/ 235031 h 741084"/>
              <a:gd name="connsiteX51" fmla="*/ 37694 w 1145819"/>
              <a:gd name="connsiteY51" fmla="*/ 241432 h 741084"/>
              <a:gd name="connsiteX52" fmla="*/ 44095 w 1145819"/>
              <a:gd name="connsiteY52" fmla="*/ 257078 h 741084"/>
              <a:gd name="connsiteX53" fmla="*/ 37694 w 1145819"/>
              <a:gd name="connsiteY53" fmla="*/ 272369 h 741084"/>
              <a:gd name="connsiteX54" fmla="*/ 22047 w 1145819"/>
              <a:gd name="connsiteY54" fmla="*/ 279126 h 741084"/>
              <a:gd name="connsiteX55" fmla="*/ 6401 w 1145819"/>
              <a:gd name="connsiteY55" fmla="*/ 272369 h 741084"/>
              <a:gd name="connsiteX56" fmla="*/ 0 w 1145819"/>
              <a:gd name="connsiteY56" fmla="*/ 257078 h 741084"/>
              <a:gd name="connsiteX57" fmla="*/ 6401 w 1145819"/>
              <a:gd name="connsiteY57" fmla="*/ 241432 h 741084"/>
              <a:gd name="connsiteX58" fmla="*/ 22047 w 1145819"/>
              <a:gd name="connsiteY58" fmla="*/ 235031 h 741084"/>
              <a:gd name="connsiteX59" fmla="*/ 641124 w 1145819"/>
              <a:gd name="connsiteY59" fmla="*/ 75981 h 741084"/>
              <a:gd name="connsiteX60" fmla="*/ 521251 w 1145819"/>
              <a:gd name="connsiteY60" fmla="*/ 125314 h 741084"/>
              <a:gd name="connsiteX61" fmla="*/ 352060 w 1145819"/>
              <a:gd name="connsiteY61" fmla="*/ 292761 h 741084"/>
              <a:gd name="connsiteX62" fmla="*/ 351340 w 1145819"/>
              <a:gd name="connsiteY62" fmla="*/ 341374 h 741084"/>
              <a:gd name="connsiteX63" fmla="*/ 393098 w 1145819"/>
              <a:gd name="connsiteY63" fmla="*/ 347496 h 741084"/>
              <a:gd name="connsiteX64" fmla="*/ 575968 w 1145819"/>
              <a:gd name="connsiteY64" fmla="*/ 244148 h 741084"/>
              <a:gd name="connsiteX65" fmla="*/ 586767 w 1145819"/>
              <a:gd name="connsiteY65" fmla="*/ 241267 h 741084"/>
              <a:gd name="connsiteX66" fmla="*/ 733999 w 1145819"/>
              <a:gd name="connsiteY66" fmla="*/ 241267 h 741084"/>
              <a:gd name="connsiteX67" fmla="*/ 756317 w 1145819"/>
              <a:gd name="connsiteY67" fmla="*/ 263593 h 741084"/>
              <a:gd name="connsiteX68" fmla="*/ 733999 w 1145819"/>
              <a:gd name="connsiteY68" fmla="*/ 286279 h 741084"/>
              <a:gd name="connsiteX69" fmla="*/ 718159 w 1145819"/>
              <a:gd name="connsiteY69" fmla="*/ 286279 h 741084"/>
              <a:gd name="connsiteX70" fmla="*/ 757915 w 1145819"/>
              <a:gd name="connsiteY70" fmla="*/ 325063 h 741084"/>
              <a:gd name="connsiteX71" fmla="*/ 877990 w 1145819"/>
              <a:gd name="connsiteY71" fmla="*/ 442202 h 741084"/>
              <a:gd name="connsiteX72" fmla="*/ 957906 w 1145819"/>
              <a:gd name="connsiteY72" fmla="*/ 399350 h 741084"/>
              <a:gd name="connsiteX73" fmla="*/ 957906 w 1145819"/>
              <a:gd name="connsiteY73" fmla="*/ 252432 h 741084"/>
              <a:gd name="connsiteX74" fmla="*/ 957906 w 1145819"/>
              <a:gd name="connsiteY74" fmla="*/ 75981 h 741084"/>
              <a:gd name="connsiteX75" fmla="*/ 506492 w 1145819"/>
              <a:gd name="connsiteY75" fmla="*/ 46993 h 741084"/>
              <a:gd name="connsiteX76" fmla="*/ 460054 w 1145819"/>
              <a:gd name="connsiteY76" fmla="*/ 51854 h 741084"/>
              <a:gd name="connsiteX77" fmla="*/ 276825 w 1145819"/>
              <a:gd name="connsiteY77" fmla="*/ 87864 h 741084"/>
              <a:gd name="connsiteX78" fmla="*/ 272505 w 1145819"/>
              <a:gd name="connsiteY78" fmla="*/ 88224 h 741084"/>
              <a:gd name="connsiteX79" fmla="*/ 187910 w 1145819"/>
              <a:gd name="connsiteY79" fmla="*/ 88224 h 741084"/>
              <a:gd name="connsiteX80" fmla="*/ 187910 w 1145819"/>
              <a:gd name="connsiteY80" fmla="*/ 423117 h 741084"/>
              <a:gd name="connsiteX81" fmla="*/ 238307 w 1145819"/>
              <a:gd name="connsiteY81" fmla="*/ 444003 h 741084"/>
              <a:gd name="connsiteX82" fmla="*/ 242626 w 1145819"/>
              <a:gd name="connsiteY82" fmla="*/ 438241 h 741084"/>
              <a:gd name="connsiteX83" fmla="*/ 260985 w 1145819"/>
              <a:gd name="connsiteY83" fmla="*/ 416275 h 741084"/>
              <a:gd name="connsiteX84" fmla="*/ 308863 w 1145819"/>
              <a:gd name="connsiteY84" fmla="*/ 390708 h 741084"/>
              <a:gd name="connsiteX85" fmla="*/ 361060 w 1145819"/>
              <a:gd name="connsiteY85" fmla="*/ 406552 h 741084"/>
              <a:gd name="connsiteX86" fmla="*/ 386258 w 1145819"/>
              <a:gd name="connsiteY86" fmla="*/ 452285 h 741084"/>
              <a:gd name="connsiteX87" fmla="*/ 402087 w 1145819"/>
              <a:gd name="connsiteY87" fmla="*/ 454291 h 741084"/>
              <a:gd name="connsiteX88" fmla="*/ 412897 w 1145819"/>
              <a:gd name="connsiteY88" fmla="*/ 455661 h 741084"/>
              <a:gd name="connsiteX89" fmla="*/ 436295 w 1145819"/>
              <a:gd name="connsiteY89" fmla="*/ 468489 h 741084"/>
              <a:gd name="connsiteX90" fmla="*/ 461494 w 1145819"/>
              <a:gd name="connsiteY90" fmla="*/ 514582 h 741084"/>
              <a:gd name="connsiteX91" fmla="*/ 511891 w 1145819"/>
              <a:gd name="connsiteY91" fmla="*/ 530786 h 741084"/>
              <a:gd name="connsiteX92" fmla="*/ 537090 w 1145819"/>
              <a:gd name="connsiteY92" fmla="*/ 576879 h 741084"/>
              <a:gd name="connsiteX93" fmla="*/ 587127 w 1145819"/>
              <a:gd name="connsiteY93" fmla="*/ 592723 h 741084"/>
              <a:gd name="connsiteX94" fmla="*/ 588207 w 1145819"/>
              <a:gd name="connsiteY94" fmla="*/ 593804 h 741084"/>
              <a:gd name="connsiteX95" fmla="*/ 590727 w 1145819"/>
              <a:gd name="connsiteY95" fmla="*/ 595604 h 741084"/>
              <a:gd name="connsiteX96" fmla="*/ 623125 w 1145819"/>
              <a:gd name="connsiteY96" fmla="*/ 627293 h 741084"/>
              <a:gd name="connsiteX97" fmla="*/ 644004 w 1145819"/>
              <a:gd name="connsiteY97" fmla="*/ 635575 h 741084"/>
              <a:gd name="connsiteX98" fmla="*/ 664523 w 1145819"/>
              <a:gd name="connsiteY98" fmla="*/ 626933 h 741084"/>
              <a:gd name="connsiteX99" fmla="*/ 664163 w 1145819"/>
              <a:gd name="connsiteY99" fmla="*/ 585161 h 741084"/>
              <a:gd name="connsiteX100" fmla="*/ 547889 w 1145819"/>
              <a:gd name="connsiteY100" fmla="*/ 472090 h 741084"/>
              <a:gd name="connsiteX101" fmla="*/ 547529 w 1145819"/>
              <a:gd name="connsiteY101" fmla="*/ 440402 h 741084"/>
              <a:gd name="connsiteX102" fmla="*/ 578847 w 1145819"/>
              <a:gd name="connsiteY102" fmla="*/ 440041 h 741084"/>
              <a:gd name="connsiteX103" fmla="*/ 635004 w 1145819"/>
              <a:gd name="connsiteY103" fmla="*/ 494416 h 741084"/>
              <a:gd name="connsiteX104" fmla="*/ 635724 w 1145819"/>
              <a:gd name="connsiteY104" fmla="*/ 495137 h 741084"/>
              <a:gd name="connsiteX105" fmla="*/ 751638 w 1145819"/>
              <a:gd name="connsiteY105" fmla="*/ 607848 h 741084"/>
              <a:gd name="connsiteX106" fmla="*/ 793395 w 1145819"/>
              <a:gd name="connsiteY106" fmla="*/ 607487 h 741084"/>
              <a:gd name="connsiteX107" fmla="*/ 792675 w 1145819"/>
              <a:gd name="connsiteY107" fmla="*/ 566076 h 741084"/>
              <a:gd name="connsiteX108" fmla="*/ 676402 w 1145819"/>
              <a:gd name="connsiteY108" fmla="*/ 453005 h 741084"/>
              <a:gd name="connsiteX109" fmla="*/ 676042 w 1145819"/>
              <a:gd name="connsiteY109" fmla="*/ 421316 h 741084"/>
              <a:gd name="connsiteX110" fmla="*/ 707720 w 1145819"/>
              <a:gd name="connsiteY110" fmla="*/ 420956 h 741084"/>
              <a:gd name="connsiteX111" fmla="*/ 780796 w 1145819"/>
              <a:gd name="connsiteY111" fmla="*/ 491896 h 741084"/>
              <a:gd name="connsiteX112" fmla="*/ 781156 w 1145819"/>
              <a:gd name="connsiteY112" fmla="*/ 491896 h 741084"/>
              <a:gd name="connsiteX113" fmla="*/ 855312 w 1145819"/>
              <a:gd name="connsiteY113" fmla="*/ 564276 h 741084"/>
              <a:gd name="connsiteX114" fmla="*/ 896709 w 1145819"/>
              <a:gd name="connsiteY114" fmla="*/ 563555 h 741084"/>
              <a:gd name="connsiteX115" fmla="*/ 904989 w 1145819"/>
              <a:gd name="connsiteY115" fmla="*/ 542670 h 741084"/>
              <a:gd name="connsiteX116" fmla="*/ 895989 w 1145819"/>
              <a:gd name="connsiteY116" fmla="*/ 522144 h 741084"/>
              <a:gd name="connsiteX117" fmla="*/ 711244 w 1145819"/>
              <a:gd name="connsiteY117" fmla="*/ 342013 h 741084"/>
              <a:gd name="connsiteX118" fmla="*/ 654083 w 1145819"/>
              <a:gd name="connsiteY118" fmla="*/ 286279 h 741084"/>
              <a:gd name="connsiteX119" fmla="*/ 592887 w 1145819"/>
              <a:gd name="connsiteY119" fmla="*/ 286279 h 741084"/>
              <a:gd name="connsiteX120" fmla="*/ 415057 w 1145819"/>
              <a:gd name="connsiteY120" fmla="*/ 386387 h 741084"/>
              <a:gd name="connsiteX121" fmla="*/ 376179 w 1145819"/>
              <a:gd name="connsiteY121" fmla="*/ 396830 h 741084"/>
              <a:gd name="connsiteX122" fmla="*/ 319302 w 1145819"/>
              <a:gd name="connsiteY122" fmla="*/ 372703 h 741084"/>
              <a:gd name="connsiteX123" fmla="*/ 320382 w 1145819"/>
              <a:gd name="connsiteY123" fmla="*/ 261072 h 741084"/>
              <a:gd name="connsiteX124" fmla="*/ 489932 w 1145819"/>
              <a:gd name="connsiteY124" fmla="*/ 93266 h 741084"/>
              <a:gd name="connsiteX125" fmla="*/ 552929 w 1145819"/>
              <a:gd name="connsiteY125" fmla="*/ 49694 h 741084"/>
              <a:gd name="connsiteX126" fmla="*/ 506492 w 1145819"/>
              <a:gd name="connsiteY126" fmla="*/ 46993 h 741084"/>
              <a:gd name="connsiteX127" fmla="*/ 22319 w 1145819"/>
              <a:gd name="connsiteY127" fmla="*/ 0 h 741084"/>
              <a:gd name="connsiteX128" fmla="*/ 143272 w 1145819"/>
              <a:gd name="connsiteY128" fmla="*/ 0 h 741084"/>
              <a:gd name="connsiteX129" fmla="*/ 187910 w 1145819"/>
              <a:gd name="connsiteY129" fmla="*/ 43212 h 741084"/>
              <a:gd name="connsiteX130" fmla="*/ 270705 w 1145819"/>
              <a:gd name="connsiteY130" fmla="*/ 43212 h 741084"/>
              <a:gd name="connsiteX131" fmla="*/ 451415 w 1145819"/>
              <a:gd name="connsiteY131" fmla="*/ 7922 h 741084"/>
              <a:gd name="connsiteX132" fmla="*/ 644364 w 1145819"/>
              <a:gd name="connsiteY132" fmla="*/ 30969 h 741084"/>
              <a:gd name="connsiteX133" fmla="*/ 645084 w 1145819"/>
              <a:gd name="connsiteY133" fmla="*/ 30969 h 741084"/>
              <a:gd name="connsiteX134" fmla="*/ 960066 w 1145819"/>
              <a:gd name="connsiteY134" fmla="*/ 30969 h 741084"/>
              <a:gd name="connsiteX135" fmla="*/ 1002543 w 1145819"/>
              <a:gd name="connsiteY135" fmla="*/ 0 h 741084"/>
              <a:gd name="connsiteX136" fmla="*/ 1123496 w 1145819"/>
              <a:gd name="connsiteY136" fmla="*/ 0 h 741084"/>
              <a:gd name="connsiteX137" fmla="*/ 1145815 w 1145819"/>
              <a:gd name="connsiteY137" fmla="*/ 22326 h 741084"/>
              <a:gd name="connsiteX138" fmla="*/ 1145815 w 1145819"/>
              <a:gd name="connsiteY138" fmla="*/ 169607 h 741084"/>
              <a:gd name="connsiteX139" fmla="*/ 1123496 w 1145819"/>
              <a:gd name="connsiteY139" fmla="*/ 192293 h 741084"/>
              <a:gd name="connsiteX140" fmla="*/ 1101178 w 1145819"/>
              <a:gd name="connsiteY140" fmla="*/ 169607 h 741084"/>
              <a:gd name="connsiteX141" fmla="*/ 1101178 w 1145819"/>
              <a:gd name="connsiteY141" fmla="*/ 44652 h 741084"/>
              <a:gd name="connsiteX142" fmla="*/ 1002543 w 1145819"/>
              <a:gd name="connsiteY142" fmla="*/ 44652 h 741084"/>
              <a:gd name="connsiteX143" fmla="*/ 1002543 w 1145819"/>
              <a:gd name="connsiteY143" fmla="*/ 236220 h 741084"/>
              <a:gd name="connsiteX144" fmla="*/ 1002543 w 1145819"/>
              <a:gd name="connsiteY144" fmla="*/ 469209 h 741084"/>
              <a:gd name="connsiteX145" fmla="*/ 1101178 w 1145819"/>
              <a:gd name="connsiteY145" fmla="*/ 469209 h 741084"/>
              <a:gd name="connsiteX146" fmla="*/ 1101178 w 1145819"/>
              <a:gd name="connsiteY146" fmla="*/ 343175 h 741084"/>
              <a:gd name="connsiteX147" fmla="*/ 1123496 w 1145819"/>
              <a:gd name="connsiteY147" fmla="*/ 320849 h 741084"/>
              <a:gd name="connsiteX148" fmla="*/ 1145815 w 1145819"/>
              <a:gd name="connsiteY148" fmla="*/ 343175 h 741084"/>
              <a:gd name="connsiteX149" fmla="*/ 1145815 w 1145819"/>
              <a:gd name="connsiteY149" fmla="*/ 491536 h 741084"/>
              <a:gd name="connsiteX150" fmla="*/ 1123496 w 1145819"/>
              <a:gd name="connsiteY150" fmla="*/ 514222 h 741084"/>
              <a:gd name="connsiteX151" fmla="*/ 1002543 w 1145819"/>
              <a:gd name="connsiteY151" fmla="*/ 514222 h 741084"/>
              <a:gd name="connsiteX152" fmla="*/ 957906 w 1145819"/>
              <a:gd name="connsiteY152" fmla="*/ 469209 h 741084"/>
              <a:gd name="connsiteX153" fmla="*/ 957906 w 1145819"/>
              <a:gd name="connsiteY153" fmla="*/ 450124 h 741084"/>
              <a:gd name="connsiteX154" fmla="*/ 911829 w 1145819"/>
              <a:gd name="connsiteY154" fmla="*/ 474971 h 741084"/>
              <a:gd name="connsiteX155" fmla="*/ 927308 w 1145819"/>
              <a:gd name="connsiteY155" fmla="*/ 490095 h 741084"/>
              <a:gd name="connsiteX156" fmla="*/ 949986 w 1145819"/>
              <a:gd name="connsiteY156" fmla="*/ 542310 h 741084"/>
              <a:gd name="connsiteX157" fmla="*/ 928748 w 1145819"/>
              <a:gd name="connsiteY157" fmla="*/ 594884 h 741084"/>
              <a:gd name="connsiteX158" fmla="*/ 875831 w 1145819"/>
              <a:gd name="connsiteY158" fmla="*/ 617210 h 741084"/>
              <a:gd name="connsiteX159" fmla="*/ 843072 w 1145819"/>
              <a:gd name="connsiteY159" fmla="*/ 609648 h 741084"/>
              <a:gd name="connsiteX160" fmla="*/ 825433 w 1145819"/>
              <a:gd name="connsiteY160" fmla="*/ 638816 h 741084"/>
              <a:gd name="connsiteX161" fmla="*/ 772156 w 1145819"/>
              <a:gd name="connsiteY161" fmla="*/ 661142 h 741084"/>
              <a:gd name="connsiteX162" fmla="*/ 720679 w 1145819"/>
              <a:gd name="connsiteY162" fmla="*/ 640256 h 741084"/>
              <a:gd name="connsiteX163" fmla="*/ 712760 w 1145819"/>
              <a:gd name="connsiteY163" fmla="*/ 632694 h 741084"/>
              <a:gd name="connsiteX164" fmla="*/ 696921 w 1145819"/>
              <a:gd name="connsiteY164" fmla="*/ 657901 h 741084"/>
              <a:gd name="connsiteX165" fmla="*/ 644364 w 1145819"/>
              <a:gd name="connsiteY165" fmla="*/ 680227 h 741084"/>
              <a:gd name="connsiteX166" fmla="*/ 643644 w 1145819"/>
              <a:gd name="connsiteY166" fmla="*/ 680227 h 741084"/>
              <a:gd name="connsiteX167" fmla="*/ 608726 w 1145819"/>
              <a:gd name="connsiteY167" fmla="*/ 671585 h 741084"/>
              <a:gd name="connsiteX168" fmla="*/ 596846 w 1145819"/>
              <a:gd name="connsiteY168" fmla="*/ 692831 h 741084"/>
              <a:gd name="connsiteX169" fmla="*/ 578487 w 1145819"/>
              <a:gd name="connsiteY169" fmla="*/ 715157 h 741084"/>
              <a:gd name="connsiteX170" fmla="*/ 530250 w 1145819"/>
              <a:gd name="connsiteY170" fmla="*/ 740724 h 741084"/>
              <a:gd name="connsiteX171" fmla="*/ 523411 w 1145819"/>
              <a:gd name="connsiteY171" fmla="*/ 741084 h 741084"/>
              <a:gd name="connsiteX172" fmla="*/ 478413 w 1145819"/>
              <a:gd name="connsiteY172" fmla="*/ 724880 h 741084"/>
              <a:gd name="connsiteX173" fmla="*/ 453215 w 1145819"/>
              <a:gd name="connsiteY173" fmla="*/ 678787 h 741084"/>
              <a:gd name="connsiteX174" fmla="*/ 448175 w 1145819"/>
              <a:gd name="connsiteY174" fmla="*/ 678787 h 741084"/>
              <a:gd name="connsiteX175" fmla="*/ 402817 w 1145819"/>
              <a:gd name="connsiteY175" fmla="*/ 662583 h 741084"/>
              <a:gd name="connsiteX176" fmla="*/ 377619 w 1145819"/>
              <a:gd name="connsiteY176" fmla="*/ 616490 h 741084"/>
              <a:gd name="connsiteX177" fmla="*/ 372939 w 1145819"/>
              <a:gd name="connsiteY177" fmla="*/ 616490 h 741084"/>
              <a:gd name="connsiteX178" fmla="*/ 327582 w 1145819"/>
              <a:gd name="connsiteY178" fmla="*/ 600646 h 741084"/>
              <a:gd name="connsiteX179" fmla="*/ 302383 w 1145819"/>
              <a:gd name="connsiteY179" fmla="*/ 554553 h 741084"/>
              <a:gd name="connsiteX180" fmla="*/ 297343 w 1145819"/>
              <a:gd name="connsiteY180" fmla="*/ 554553 h 741084"/>
              <a:gd name="connsiteX181" fmla="*/ 252346 w 1145819"/>
              <a:gd name="connsiteY181" fmla="*/ 538348 h 741084"/>
              <a:gd name="connsiteX182" fmla="*/ 226787 w 1145819"/>
              <a:gd name="connsiteY182" fmla="*/ 491536 h 741084"/>
              <a:gd name="connsiteX183" fmla="*/ 216348 w 1145819"/>
              <a:gd name="connsiteY183" fmla="*/ 483253 h 741084"/>
              <a:gd name="connsiteX184" fmla="*/ 187910 w 1145819"/>
              <a:gd name="connsiteY184" fmla="*/ 469209 h 741084"/>
              <a:gd name="connsiteX185" fmla="*/ 143272 w 1145819"/>
              <a:gd name="connsiteY185" fmla="*/ 514222 h 741084"/>
              <a:gd name="connsiteX186" fmla="*/ 22319 w 1145819"/>
              <a:gd name="connsiteY186" fmla="*/ 514222 h 741084"/>
              <a:gd name="connsiteX187" fmla="*/ 0 w 1145819"/>
              <a:gd name="connsiteY187" fmla="*/ 491536 h 741084"/>
              <a:gd name="connsiteX188" fmla="*/ 0 w 1145819"/>
              <a:gd name="connsiteY188" fmla="*/ 350017 h 741084"/>
              <a:gd name="connsiteX189" fmla="*/ 22319 w 1145819"/>
              <a:gd name="connsiteY189" fmla="*/ 327691 h 741084"/>
              <a:gd name="connsiteX190" fmla="*/ 44638 w 1145819"/>
              <a:gd name="connsiteY190" fmla="*/ 350017 h 741084"/>
              <a:gd name="connsiteX191" fmla="*/ 44638 w 1145819"/>
              <a:gd name="connsiteY191" fmla="*/ 469209 h 741084"/>
              <a:gd name="connsiteX192" fmla="*/ 143272 w 1145819"/>
              <a:gd name="connsiteY192" fmla="*/ 469209 h 741084"/>
              <a:gd name="connsiteX193" fmla="*/ 143272 w 1145819"/>
              <a:gd name="connsiteY193" fmla="*/ 44652 h 741084"/>
              <a:gd name="connsiteX194" fmla="*/ 44638 w 1145819"/>
              <a:gd name="connsiteY194" fmla="*/ 44652 h 741084"/>
              <a:gd name="connsiteX195" fmla="*/ 44638 w 1145819"/>
              <a:gd name="connsiteY195" fmla="*/ 166366 h 741084"/>
              <a:gd name="connsiteX196" fmla="*/ 22319 w 1145819"/>
              <a:gd name="connsiteY196" fmla="*/ 188692 h 741084"/>
              <a:gd name="connsiteX197" fmla="*/ 0 w 1145819"/>
              <a:gd name="connsiteY197" fmla="*/ 166366 h 741084"/>
              <a:gd name="connsiteX198" fmla="*/ 0 w 1145819"/>
              <a:gd name="connsiteY198" fmla="*/ 22326 h 741084"/>
              <a:gd name="connsiteX199" fmla="*/ 22319 w 1145819"/>
              <a:gd name="connsiteY199" fmla="*/ 0 h 7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1145819" h="741084">
                <a:moveTo>
                  <a:pt x="541769" y="621171"/>
                </a:moveTo>
                <a:cubicBezTo>
                  <a:pt x="541050" y="621171"/>
                  <a:pt x="539970" y="621531"/>
                  <a:pt x="539250" y="621531"/>
                </a:cubicBezTo>
                <a:cubicBezTo>
                  <a:pt x="532410" y="621891"/>
                  <a:pt x="525930" y="625492"/>
                  <a:pt x="521251" y="630894"/>
                </a:cubicBezTo>
                <a:lnTo>
                  <a:pt x="503252" y="652860"/>
                </a:lnTo>
                <a:cubicBezTo>
                  <a:pt x="493892" y="664383"/>
                  <a:pt x="495332" y="680948"/>
                  <a:pt x="506851" y="689950"/>
                </a:cubicBezTo>
                <a:cubicBezTo>
                  <a:pt x="512251" y="694631"/>
                  <a:pt x="519091" y="696792"/>
                  <a:pt x="526290" y="696072"/>
                </a:cubicBezTo>
                <a:cubicBezTo>
                  <a:pt x="533130" y="695352"/>
                  <a:pt x="539610" y="692111"/>
                  <a:pt x="543929" y="686349"/>
                </a:cubicBezTo>
                <a:lnTo>
                  <a:pt x="562288" y="664383"/>
                </a:lnTo>
                <a:cubicBezTo>
                  <a:pt x="566608" y="658982"/>
                  <a:pt x="568768" y="652140"/>
                  <a:pt x="568048" y="644938"/>
                </a:cubicBezTo>
                <a:cubicBezTo>
                  <a:pt x="567328" y="638096"/>
                  <a:pt x="564088" y="631614"/>
                  <a:pt x="558689" y="627293"/>
                </a:cubicBezTo>
                <a:cubicBezTo>
                  <a:pt x="553649" y="623332"/>
                  <a:pt x="547889" y="621171"/>
                  <a:pt x="541769" y="621171"/>
                </a:cubicBezTo>
                <a:close/>
                <a:moveTo>
                  <a:pt x="466534" y="559234"/>
                </a:moveTo>
                <a:cubicBezTo>
                  <a:pt x="458974" y="559234"/>
                  <a:pt x="451415" y="562475"/>
                  <a:pt x="446015" y="568597"/>
                </a:cubicBezTo>
                <a:lnTo>
                  <a:pt x="428016" y="590923"/>
                </a:lnTo>
                <a:cubicBezTo>
                  <a:pt x="423336" y="596324"/>
                  <a:pt x="421176" y="603166"/>
                  <a:pt x="421896" y="610008"/>
                </a:cubicBezTo>
                <a:cubicBezTo>
                  <a:pt x="422616" y="617210"/>
                  <a:pt x="425856" y="623692"/>
                  <a:pt x="431616" y="628013"/>
                </a:cubicBezTo>
                <a:cubicBezTo>
                  <a:pt x="437015" y="632694"/>
                  <a:pt x="443495" y="634495"/>
                  <a:pt x="450695" y="634135"/>
                </a:cubicBezTo>
                <a:cubicBezTo>
                  <a:pt x="457894" y="633415"/>
                  <a:pt x="464374" y="629814"/>
                  <a:pt x="468694" y="624412"/>
                </a:cubicBezTo>
                <a:lnTo>
                  <a:pt x="486693" y="602446"/>
                </a:lnTo>
                <a:cubicBezTo>
                  <a:pt x="496052" y="590923"/>
                  <a:pt x="494252" y="574358"/>
                  <a:pt x="483093" y="564996"/>
                </a:cubicBezTo>
                <a:cubicBezTo>
                  <a:pt x="478413" y="561035"/>
                  <a:pt x="472293" y="559234"/>
                  <a:pt x="466534" y="559234"/>
                </a:cubicBezTo>
                <a:close/>
                <a:moveTo>
                  <a:pt x="390938" y="496937"/>
                </a:moveTo>
                <a:cubicBezTo>
                  <a:pt x="390218" y="496937"/>
                  <a:pt x="389138" y="496937"/>
                  <a:pt x="388418" y="497297"/>
                </a:cubicBezTo>
                <a:cubicBezTo>
                  <a:pt x="381579" y="497657"/>
                  <a:pt x="375099" y="501258"/>
                  <a:pt x="370779" y="506660"/>
                </a:cubicBezTo>
                <a:lnTo>
                  <a:pt x="352420" y="528626"/>
                </a:lnTo>
                <a:cubicBezTo>
                  <a:pt x="348100" y="534387"/>
                  <a:pt x="345581" y="541229"/>
                  <a:pt x="346661" y="548071"/>
                </a:cubicBezTo>
                <a:cubicBezTo>
                  <a:pt x="347381" y="555273"/>
                  <a:pt x="350620" y="561395"/>
                  <a:pt x="356020" y="566076"/>
                </a:cubicBezTo>
                <a:cubicBezTo>
                  <a:pt x="367179" y="575079"/>
                  <a:pt x="384098" y="573638"/>
                  <a:pt x="393458" y="562475"/>
                </a:cubicBezTo>
                <a:lnTo>
                  <a:pt x="411457" y="540509"/>
                </a:lnTo>
                <a:cubicBezTo>
                  <a:pt x="416137" y="534747"/>
                  <a:pt x="417937" y="527906"/>
                  <a:pt x="417577" y="520704"/>
                </a:cubicBezTo>
                <a:cubicBezTo>
                  <a:pt x="416497" y="513862"/>
                  <a:pt x="413257" y="507380"/>
                  <a:pt x="407857" y="503059"/>
                </a:cubicBezTo>
                <a:cubicBezTo>
                  <a:pt x="403177" y="499098"/>
                  <a:pt x="397058" y="496937"/>
                  <a:pt x="390938" y="496937"/>
                </a:cubicBezTo>
                <a:close/>
                <a:moveTo>
                  <a:pt x="313182" y="435000"/>
                </a:moveTo>
                <a:cubicBezTo>
                  <a:pt x="306343" y="435720"/>
                  <a:pt x="299863" y="438961"/>
                  <a:pt x="295183" y="444363"/>
                </a:cubicBezTo>
                <a:lnTo>
                  <a:pt x="277185" y="466689"/>
                </a:lnTo>
                <a:cubicBezTo>
                  <a:pt x="267825" y="477852"/>
                  <a:pt x="269265" y="494776"/>
                  <a:pt x="280784" y="503779"/>
                </a:cubicBezTo>
                <a:cubicBezTo>
                  <a:pt x="291944" y="513142"/>
                  <a:pt x="308503" y="511701"/>
                  <a:pt x="317862" y="500538"/>
                </a:cubicBezTo>
                <a:lnTo>
                  <a:pt x="336221" y="478212"/>
                </a:lnTo>
                <a:cubicBezTo>
                  <a:pt x="345221" y="467049"/>
                  <a:pt x="343781" y="450124"/>
                  <a:pt x="332621" y="440762"/>
                </a:cubicBezTo>
                <a:cubicBezTo>
                  <a:pt x="327942" y="437161"/>
                  <a:pt x="321822" y="435000"/>
                  <a:pt x="315702" y="435000"/>
                </a:cubicBezTo>
                <a:cubicBezTo>
                  <a:pt x="314982" y="435000"/>
                  <a:pt x="314262" y="435000"/>
                  <a:pt x="313182" y="435000"/>
                </a:cubicBezTo>
                <a:close/>
                <a:moveTo>
                  <a:pt x="1123772" y="235031"/>
                </a:moveTo>
                <a:cubicBezTo>
                  <a:pt x="1129462" y="235031"/>
                  <a:pt x="1135151" y="237165"/>
                  <a:pt x="1139419" y="241432"/>
                </a:cubicBezTo>
                <a:cubicBezTo>
                  <a:pt x="1143330" y="245344"/>
                  <a:pt x="1145819" y="251033"/>
                  <a:pt x="1145819" y="257078"/>
                </a:cubicBezTo>
                <a:cubicBezTo>
                  <a:pt x="1145819" y="262768"/>
                  <a:pt x="1143330" y="268458"/>
                  <a:pt x="1139419" y="272369"/>
                </a:cubicBezTo>
                <a:cubicBezTo>
                  <a:pt x="1135151" y="276636"/>
                  <a:pt x="1129462" y="279126"/>
                  <a:pt x="1123772" y="279126"/>
                </a:cubicBezTo>
                <a:cubicBezTo>
                  <a:pt x="1117727" y="279126"/>
                  <a:pt x="1112037" y="276636"/>
                  <a:pt x="1108126" y="272369"/>
                </a:cubicBezTo>
                <a:cubicBezTo>
                  <a:pt x="1103859" y="268458"/>
                  <a:pt x="1101725" y="262768"/>
                  <a:pt x="1101725" y="257078"/>
                </a:cubicBezTo>
                <a:cubicBezTo>
                  <a:pt x="1101725" y="251033"/>
                  <a:pt x="1103859" y="245344"/>
                  <a:pt x="1108126" y="241432"/>
                </a:cubicBezTo>
                <a:cubicBezTo>
                  <a:pt x="1112037" y="237165"/>
                  <a:pt x="1117727" y="235031"/>
                  <a:pt x="1123772" y="235031"/>
                </a:cubicBezTo>
                <a:close/>
                <a:moveTo>
                  <a:pt x="22047" y="235031"/>
                </a:moveTo>
                <a:cubicBezTo>
                  <a:pt x="27737" y="235031"/>
                  <a:pt x="33427" y="237165"/>
                  <a:pt x="37694" y="241432"/>
                </a:cubicBezTo>
                <a:cubicBezTo>
                  <a:pt x="41605" y="245344"/>
                  <a:pt x="44095" y="251033"/>
                  <a:pt x="44095" y="257078"/>
                </a:cubicBezTo>
                <a:cubicBezTo>
                  <a:pt x="44095" y="262768"/>
                  <a:pt x="41605" y="268458"/>
                  <a:pt x="37694" y="272369"/>
                </a:cubicBezTo>
                <a:cubicBezTo>
                  <a:pt x="33427" y="276636"/>
                  <a:pt x="27737" y="279126"/>
                  <a:pt x="22047" y="279126"/>
                </a:cubicBezTo>
                <a:cubicBezTo>
                  <a:pt x="16358" y="279126"/>
                  <a:pt x="10668" y="276636"/>
                  <a:pt x="6401" y="272369"/>
                </a:cubicBezTo>
                <a:cubicBezTo>
                  <a:pt x="2134" y="268458"/>
                  <a:pt x="0" y="262768"/>
                  <a:pt x="0" y="257078"/>
                </a:cubicBezTo>
                <a:cubicBezTo>
                  <a:pt x="0" y="251033"/>
                  <a:pt x="2134" y="245344"/>
                  <a:pt x="6401" y="241432"/>
                </a:cubicBezTo>
                <a:cubicBezTo>
                  <a:pt x="10668" y="237165"/>
                  <a:pt x="16358" y="235031"/>
                  <a:pt x="22047" y="235031"/>
                </a:cubicBezTo>
                <a:close/>
                <a:moveTo>
                  <a:pt x="641124" y="75981"/>
                </a:moveTo>
                <a:cubicBezTo>
                  <a:pt x="595766" y="75981"/>
                  <a:pt x="553289" y="93266"/>
                  <a:pt x="521251" y="125314"/>
                </a:cubicBezTo>
                <a:lnTo>
                  <a:pt x="352060" y="292761"/>
                </a:lnTo>
                <a:cubicBezTo>
                  <a:pt x="338741" y="306085"/>
                  <a:pt x="338021" y="328051"/>
                  <a:pt x="351340" y="341374"/>
                </a:cubicBezTo>
                <a:cubicBezTo>
                  <a:pt x="362500" y="352537"/>
                  <a:pt x="379419" y="355418"/>
                  <a:pt x="393098" y="347496"/>
                </a:cubicBezTo>
                <a:lnTo>
                  <a:pt x="575968" y="244148"/>
                </a:lnTo>
                <a:cubicBezTo>
                  <a:pt x="579207" y="242347"/>
                  <a:pt x="583167" y="241267"/>
                  <a:pt x="586767" y="241267"/>
                </a:cubicBezTo>
                <a:lnTo>
                  <a:pt x="733999" y="241267"/>
                </a:lnTo>
                <a:cubicBezTo>
                  <a:pt x="746238" y="241267"/>
                  <a:pt x="756317" y="251350"/>
                  <a:pt x="756317" y="263593"/>
                </a:cubicBezTo>
                <a:cubicBezTo>
                  <a:pt x="756317" y="276196"/>
                  <a:pt x="746238" y="286279"/>
                  <a:pt x="733999" y="286279"/>
                </a:cubicBezTo>
                <a:lnTo>
                  <a:pt x="718159" y="286279"/>
                </a:lnTo>
                <a:lnTo>
                  <a:pt x="757915" y="325063"/>
                </a:lnTo>
                <a:lnTo>
                  <a:pt x="877990" y="442202"/>
                </a:lnTo>
                <a:lnTo>
                  <a:pt x="957906" y="399350"/>
                </a:lnTo>
                <a:lnTo>
                  <a:pt x="957906" y="252432"/>
                </a:lnTo>
                <a:lnTo>
                  <a:pt x="957906" y="75981"/>
                </a:lnTo>
                <a:close/>
                <a:moveTo>
                  <a:pt x="506492" y="46993"/>
                </a:moveTo>
                <a:cubicBezTo>
                  <a:pt x="490922" y="47353"/>
                  <a:pt x="475353" y="48974"/>
                  <a:pt x="460054" y="51854"/>
                </a:cubicBezTo>
                <a:lnTo>
                  <a:pt x="276825" y="87864"/>
                </a:lnTo>
                <a:cubicBezTo>
                  <a:pt x="275745" y="87864"/>
                  <a:pt x="274305" y="88224"/>
                  <a:pt x="272505" y="88224"/>
                </a:cubicBezTo>
                <a:lnTo>
                  <a:pt x="187910" y="88224"/>
                </a:lnTo>
                <a:lnTo>
                  <a:pt x="187910" y="423117"/>
                </a:lnTo>
                <a:cubicBezTo>
                  <a:pt x="205909" y="426358"/>
                  <a:pt x="223188" y="433560"/>
                  <a:pt x="238307" y="444003"/>
                </a:cubicBezTo>
                <a:cubicBezTo>
                  <a:pt x="239747" y="441842"/>
                  <a:pt x="241187" y="440041"/>
                  <a:pt x="242626" y="438241"/>
                </a:cubicBezTo>
                <a:lnTo>
                  <a:pt x="260985" y="416275"/>
                </a:lnTo>
                <a:cubicBezTo>
                  <a:pt x="272865" y="401511"/>
                  <a:pt x="290144" y="392148"/>
                  <a:pt x="308863" y="390708"/>
                </a:cubicBezTo>
                <a:cubicBezTo>
                  <a:pt x="327942" y="388547"/>
                  <a:pt x="346301" y="394309"/>
                  <a:pt x="361060" y="406552"/>
                </a:cubicBezTo>
                <a:cubicBezTo>
                  <a:pt x="375459" y="418435"/>
                  <a:pt x="384098" y="435000"/>
                  <a:pt x="386258" y="452285"/>
                </a:cubicBezTo>
                <a:lnTo>
                  <a:pt x="402087" y="454291"/>
                </a:lnTo>
                <a:lnTo>
                  <a:pt x="412897" y="455661"/>
                </a:lnTo>
                <a:cubicBezTo>
                  <a:pt x="421356" y="458407"/>
                  <a:pt x="429276" y="462728"/>
                  <a:pt x="436295" y="468489"/>
                </a:cubicBezTo>
                <a:cubicBezTo>
                  <a:pt x="450335" y="480012"/>
                  <a:pt x="459334" y="496577"/>
                  <a:pt x="461494" y="514582"/>
                </a:cubicBezTo>
                <a:cubicBezTo>
                  <a:pt x="479133" y="513502"/>
                  <a:pt x="497132" y="518543"/>
                  <a:pt x="511891" y="530786"/>
                </a:cubicBezTo>
                <a:cubicBezTo>
                  <a:pt x="526290" y="542670"/>
                  <a:pt x="534930" y="559234"/>
                  <a:pt x="537090" y="576879"/>
                </a:cubicBezTo>
                <a:cubicBezTo>
                  <a:pt x="554369" y="575439"/>
                  <a:pt x="572368" y="580840"/>
                  <a:pt x="587127" y="592723"/>
                </a:cubicBezTo>
                <a:cubicBezTo>
                  <a:pt x="587487" y="593083"/>
                  <a:pt x="587847" y="593444"/>
                  <a:pt x="588207" y="593804"/>
                </a:cubicBezTo>
                <a:cubicBezTo>
                  <a:pt x="589287" y="594164"/>
                  <a:pt x="589647" y="594884"/>
                  <a:pt x="590727" y="595604"/>
                </a:cubicBezTo>
                <a:lnTo>
                  <a:pt x="623125" y="627293"/>
                </a:lnTo>
                <a:cubicBezTo>
                  <a:pt x="628525" y="632694"/>
                  <a:pt x="636444" y="635575"/>
                  <a:pt x="644004" y="635575"/>
                </a:cubicBezTo>
                <a:cubicBezTo>
                  <a:pt x="651563" y="635575"/>
                  <a:pt x="659123" y="632334"/>
                  <a:pt x="664523" y="626933"/>
                </a:cubicBezTo>
                <a:cubicBezTo>
                  <a:pt x="675682" y="615049"/>
                  <a:pt x="675682" y="596684"/>
                  <a:pt x="664163" y="585161"/>
                </a:cubicBezTo>
                <a:lnTo>
                  <a:pt x="547889" y="472090"/>
                </a:lnTo>
                <a:cubicBezTo>
                  <a:pt x="538890" y="463448"/>
                  <a:pt x="538890" y="449404"/>
                  <a:pt x="547529" y="440402"/>
                </a:cubicBezTo>
                <a:cubicBezTo>
                  <a:pt x="555809" y="431759"/>
                  <a:pt x="570208" y="431759"/>
                  <a:pt x="578847" y="440041"/>
                </a:cubicBezTo>
                <a:lnTo>
                  <a:pt x="635004" y="494416"/>
                </a:lnTo>
                <a:cubicBezTo>
                  <a:pt x="635004" y="494776"/>
                  <a:pt x="635364" y="494776"/>
                  <a:pt x="635724" y="495137"/>
                </a:cubicBezTo>
                <a:lnTo>
                  <a:pt x="751638" y="607848"/>
                </a:lnTo>
                <a:cubicBezTo>
                  <a:pt x="763517" y="619011"/>
                  <a:pt x="781876" y="619011"/>
                  <a:pt x="793395" y="607487"/>
                </a:cubicBezTo>
                <a:cubicBezTo>
                  <a:pt x="804555" y="595604"/>
                  <a:pt x="804195" y="577239"/>
                  <a:pt x="792675" y="566076"/>
                </a:cubicBezTo>
                <a:lnTo>
                  <a:pt x="676402" y="453005"/>
                </a:lnTo>
                <a:cubicBezTo>
                  <a:pt x="667762" y="444363"/>
                  <a:pt x="667402" y="429959"/>
                  <a:pt x="676042" y="421316"/>
                </a:cubicBezTo>
                <a:cubicBezTo>
                  <a:pt x="684681" y="412314"/>
                  <a:pt x="698721" y="411954"/>
                  <a:pt x="707720" y="420956"/>
                </a:cubicBezTo>
                <a:lnTo>
                  <a:pt x="780796" y="491896"/>
                </a:lnTo>
                <a:cubicBezTo>
                  <a:pt x="780796" y="491896"/>
                  <a:pt x="780796" y="491896"/>
                  <a:pt x="781156" y="491896"/>
                </a:cubicBezTo>
                <a:lnTo>
                  <a:pt x="855312" y="564276"/>
                </a:lnTo>
                <a:cubicBezTo>
                  <a:pt x="866831" y="575439"/>
                  <a:pt x="885550" y="575079"/>
                  <a:pt x="896709" y="563555"/>
                </a:cubicBezTo>
                <a:cubicBezTo>
                  <a:pt x="902109" y="558154"/>
                  <a:pt x="905349" y="550592"/>
                  <a:pt x="904989" y="542670"/>
                </a:cubicBezTo>
                <a:cubicBezTo>
                  <a:pt x="904989" y="534747"/>
                  <a:pt x="901749" y="527545"/>
                  <a:pt x="895989" y="522144"/>
                </a:cubicBezTo>
                <a:lnTo>
                  <a:pt x="711244" y="342013"/>
                </a:lnTo>
                <a:lnTo>
                  <a:pt x="654083" y="286279"/>
                </a:lnTo>
                <a:lnTo>
                  <a:pt x="592887" y="286279"/>
                </a:lnTo>
                <a:lnTo>
                  <a:pt x="415057" y="386387"/>
                </a:lnTo>
                <a:cubicBezTo>
                  <a:pt x="402817" y="393229"/>
                  <a:pt x="389498" y="396830"/>
                  <a:pt x="376179" y="396830"/>
                </a:cubicBezTo>
                <a:cubicBezTo>
                  <a:pt x="355300" y="396830"/>
                  <a:pt x="334421" y="388547"/>
                  <a:pt x="319302" y="372703"/>
                </a:cubicBezTo>
                <a:cubicBezTo>
                  <a:pt x="289064" y="341374"/>
                  <a:pt x="289784" y="291321"/>
                  <a:pt x="320382" y="261072"/>
                </a:cubicBezTo>
                <a:lnTo>
                  <a:pt x="489932" y="93266"/>
                </a:lnTo>
                <a:cubicBezTo>
                  <a:pt x="508291" y="74901"/>
                  <a:pt x="529890" y="60497"/>
                  <a:pt x="552929" y="49694"/>
                </a:cubicBezTo>
                <a:cubicBezTo>
                  <a:pt x="537630" y="47533"/>
                  <a:pt x="522061" y="46633"/>
                  <a:pt x="506492" y="46993"/>
                </a:cubicBezTo>
                <a:close/>
                <a:moveTo>
                  <a:pt x="22319" y="0"/>
                </a:moveTo>
                <a:lnTo>
                  <a:pt x="143272" y="0"/>
                </a:lnTo>
                <a:cubicBezTo>
                  <a:pt x="167391" y="0"/>
                  <a:pt x="187190" y="19445"/>
                  <a:pt x="187910" y="43212"/>
                </a:cubicBezTo>
                <a:lnTo>
                  <a:pt x="270705" y="43212"/>
                </a:lnTo>
                <a:lnTo>
                  <a:pt x="451415" y="7922"/>
                </a:lnTo>
                <a:cubicBezTo>
                  <a:pt x="516931" y="-4681"/>
                  <a:pt x="583527" y="3241"/>
                  <a:pt x="644364" y="30969"/>
                </a:cubicBezTo>
                <a:cubicBezTo>
                  <a:pt x="644364" y="30969"/>
                  <a:pt x="644724" y="30969"/>
                  <a:pt x="645084" y="30969"/>
                </a:cubicBezTo>
                <a:lnTo>
                  <a:pt x="960066" y="30969"/>
                </a:lnTo>
                <a:cubicBezTo>
                  <a:pt x="965825" y="12964"/>
                  <a:pt x="982744" y="0"/>
                  <a:pt x="1002543" y="0"/>
                </a:cubicBezTo>
                <a:lnTo>
                  <a:pt x="1123496" y="0"/>
                </a:lnTo>
                <a:cubicBezTo>
                  <a:pt x="1135736" y="0"/>
                  <a:pt x="1145815" y="10083"/>
                  <a:pt x="1145815" y="22326"/>
                </a:cubicBezTo>
                <a:lnTo>
                  <a:pt x="1145815" y="169607"/>
                </a:lnTo>
                <a:cubicBezTo>
                  <a:pt x="1145815" y="181850"/>
                  <a:pt x="1135736" y="192293"/>
                  <a:pt x="1123496" y="192293"/>
                </a:cubicBezTo>
                <a:cubicBezTo>
                  <a:pt x="1111257" y="192293"/>
                  <a:pt x="1101178" y="181850"/>
                  <a:pt x="1101178" y="169607"/>
                </a:cubicBezTo>
                <a:lnTo>
                  <a:pt x="1101178" y="44652"/>
                </a:lnTo>
                <a:lnTo>
                  <a:pt x="1002543" y="44652"/>
                </a:lnTo>
                <a:lnTo>
                  <a:pt x="1002543" y="236220"/>
                </a:lnTo>
                <a:lnTo>
                  <a:pt x="1002543" y="469209"/>
                </a:lnTo>
                <a:lnTo>
                  <a:pt x="1101178" y="469209"/>
                </a:lnTo>
                <a:lnTo>
                  <a:pt x="1101178" y="343175"/>
                </a:lnTo>
                <a:cubicBezTo>
                  <a:pt x="1101178" y="330931"/>
                  <a:pt x="1111257" y="320849"/>
                  <a:pt x="1123496" y="320849"/>
                </a:cubicBezTo>
                <a:cubicBezTo>
                  <a:pt x="1135736" y="320849"/>
                  <a:pt x="1145815" y="330931"/>
                  <a:pt x="1145815" y="343175"/>
                </a:cubicBezTo>
                <a:lnTo>
                  <a:pt x="1145815" y="491536"/>
                </a:lnTo>
                <a:cubicBezTo>
                  <a:pt x="1145815" y="503779"/>
                  <a:pt x="1135736" y="514222"/>
                  <a:pt x="1123496" y="514222"/>
                </a:cubicBezTo>
                <a:lnTo>
                  <a:pt x="1002543" y="514222"/>
                </a:lnTo>
                <a:cubicBezTo>
                  <a:pt x="978065" y="514222"/>
                  <a:pt x="957906" y="494056"/>
                  <a:pt x="957906" y="469209"/>
                </a:cubicBezTo>
                <a:lnTo>
                  <a:pt x="957906" y="450124"/>
                </a:lnTo>
                <a:lnTo>
                  <a:pt x="911829" y="474971"/>
                </a:lnTo>
                <a:lnTo>
                  <a:pt x="927308" y="490095"/>
                </a:lnTo>
                <a:cubicBezTo>
                  <a:pt x="941707" y="503779"/>
                  <a:pt x="949626" y="522504"/>
                  <a:pt x="949986" y="542310"/>
                </a:cubicBezTo>
                <a:cubicBezTo>
                  <a:pt x="949986" y="561755"/>
                  <a:pt x="942787" y="580840"/>
                  <a:pt x="928748" y="594884"/>
                </a:cubicBezTo>
                <a:cubicBezTo>
                  <a:pt x="914348" y="609648"/>
                  <a:pt x="894909" y="617210"/>
                  <a:pt x="875831" y="617210"/>
                </a:cubicBezTo>
                <a:cubicBezTo>
                  <a:pt x="864311" y="617210"/>
                  <a:pt x="853152" y="614689"/>
                  <a:pt x="843072" y="609648"/>
                </a:cubicBezTo>
                <a:cubicBezTo>
                  <a:pt x="839473" y="620091"/>
                  <a:pt x="833353" y="630174"/>
                  <a:pt x="825433" y="638816"/>
                </a:cubicBezTo>
                <a:cubicBezTo>
                  <a:pt x="811034" y="653580"/>
                  <a:pt x="791595" y="661142"/>
                  <a:pt x="772156" y="661142"/>
                </a:cubicBezTo>
                <a:cubicBezTo>
                  <a:pt x="753437" y="661142"/>
                  <a:pt x="735079" y="654300"/>
                  <a:pt x="720679" y="640256"/>
                </a:cubicBezTo>
                <a:lnTo>
                  <a:pt x="712760" y="632694"/>
                </a:lnTo>
                <a:cubicBezTo>
                  <a:pt x="709520" y="641697"/>
                  <a:pt x="704120" y="650699"/>
                  <a:pt x="696921" y="657901"/>
                </a:cubicBezTo>
                <a:cubicBezTo>
                  <a:pt x="682881" y="671945"/>
                  <a:pt x="664523" y="680227"/>
                  <a:pt x="644364" y="680227"/>
                </a:cubicBezTo>
                <a:cubicBezTo>
                  <a:pt x="644364" y="680227"/>
                  <a:pt x="644004" y="680227"/>
                  <a:pt x="643644" y="680227"/>
                </a:cubicBezTo>
                <a:cubicBezTo>
                  <a:pt x="631404" y="680227"/>
                  <a:pt x="619525" y="677347"/>
                  <a:pt x="608726" y="671585"/>
                </a:cubicBezTo>
                <a:cubicBezTo>
                  <a:pt x="606206" y="679147"/>
                  <a:pt x="602246" y="686349"/>
                  <a:pt x="596846" y="692831"/>
                </a:cubicBezTo>
                <a:lnTo>
                  <a:pt x="578487" y="715157"/>
                </a:lnTo>
                <a:cubicBezTo>
                  <a:pt x="566608" y="729561"/>
                  <a:pt x="549329" y="738563"/>
                  <a:pt x="530250" y="740724"/>
                </a:cubicBezTo>
                <a:cubicBezTo>
                  <a:pt x="528090" y="740724"/>
                  <a:pt x="525930" y="741084"/>
                  <a:pt x="523411" y="741084"/>
                </a:cubicBezTo>
                <a:cubicBezTo>
                  <a:pt x="506851" y="741084"/>
                  <a:pt x="491372" y="735323"/>
                  <a:pt x="478413" y="724880"/>
                </a:cubicBezTo>
                <a:cubicBezTo>
                  <a:pt x="463654" y="712636"/>
                  <a:pt x="455014" y="696072"/>
                  <a:pt x="453215" y="678787"/>
                </a:cubicBezTo>
                <a:cubicBezTo>
                  <a:pt x="451415" y="678787"/>
                  <a:pt x="449975" y="678787"/>
                  <a:pt x="448175" y="678787"/>
                </a:cubicBezTo>
                <a:cubicBezTo>
                  <a:pt x="431616" y="678787"/>
                  <a:pt x="415777" y="673025"/>
                  <a:pt x="402817" y="662583"/>
                </a:cubicBezTo>
                <a:cubicBezTo>
                  <a:pt x="388778" y="651059"/>
                  <a:pt x="379779" y="634495"/>
                  <a:pt x="377619" y="616490"/>
                </a:cubicBezTo>
                <a:cubicBezTo>
                  <a:pt x="376179" y="616490"/>
                  <a:pt x="374379" y="616490"/>
                  <a:pt x="372939" y="616490"/>
                </a:cubicBezTo>
                <a:cubicBezTo>
                  <a:pt x="356740" y="616490"/>
                  <a:pt x="340901" y="611449"/>
                  <a:pt x="327582" y="600646"/>
                </a:cubicBezTo>
                <a:cubicBezTo>
                  <a:pt x="313542" y="589122"/>
                  <a:pt x="304543" y="572558"/>
                  <a:pt x="302383" y="554553"/>
                </a:cubicBezTo>
                <a:cubicBezTo>
                  <a:pt x="300943" y="554553"/>
                  <a:pt x="299143" y="554553"/>
                  <a:pt x="297343" y="554553"/>
                </a:cubicBezTo>
                <a:cubicBezTo>
                  <a:pt x="281504" y="554553"/>
                  <a:pt x="265305" y="549511"/>
                  <a:pt x="252346" y="538348"/>
                </a:cubicBezTo>
                <a:cubicBezTo>
                  <a:pt x="237227" y="526105"/>
                  <a:pt x="228947" y="509180"/>
                  <a:pt x="226787" y="491536"/>
                </a:cubicBezTo>
                <a:lnTo>
                  <a:pt x="216348" y="483253"/>
                </a:lnTo>
                <a:cubicBezTo>
                  <a:pt x="208068" y="476772"/>
                  <a:pt x="198349" y="472090"/>
                  <a:pt x="187910" y="469209"/>
                </a:cubicBezTo>
                <a:cubicBezTo>
                  <a:pt x="187910" y="494056"/>
                  <a:pt x="167751" y="514222"/>
                  <a:pt x="143272" y="514222"/>
                </a:cubicBezTo>
                <a:lnTo>
                  <a:pt x="22319" y="514222"/>
                </a:lnTo>
                <a:cubicBezTo>
                  <a:pt x="9720" y="514222"/>
                  <a:pt x="0" y="503779"/>
                  <a:pt x="0" y="491536"/>
                </a:cubicBezTo>
                <a:lnTo>
                  <a:pt x="0" y="350017"/>
                </a:lnTo>
                <a:cubicBezTo>
                  <a:pt x="0" y="337413"/>
                  <a:pt x="9720" y="327691"/>
                  <a:pt x="22319" y="327691"/>
                </a:cubicBezTo>
                <a:cubicBezTo>
                  <a:pt x="34558" y="327691"/>
                  <a:pt x="44638" y="337413"/>
                  <a:pt x="44638" y="350017"/>
                </a:cubicBezTo>
                <a:lnTo>
                  <a:pt x="44638" y="469209"/>
                </a:lnTo>
                <a:lnTo>
                  <a:pt x="143272" y="469209"/>
                </a:lnTo>
                <a:lnTo>
                  <a:pt x="143272" y="44652"/>
                </a:lnTo>
                <a:lnTo>
                  <a:pt x="44638" y="44652"/>
                </a:lnTo>
                <a:lnTo>
                  <a:pt x="44638" y="166366"/>
                </a:lnTo>
                <a:cubicBezTo>
                  <a:pt x="44638" y="178609"/>
                  <a:pt x="34558" y="188692"/>
                  <a:pt x="22319" y="188692"/>
                </a:cubicBezTo>
                <a:cubicBezTo>
                  <a:pt x="9720" y="188692"/>
                  <a:pt x="0" y="178609"/>
                  <a:pt x="0" y="166366"/>
                </a:cubicBezTo>
                <a:lnTo>
                  <a:pt x="0" y="22326"/>
                </a:lnTo>
                <a:cubicBezTo>
                  <a:pt x="0" y="10083"/>
                  <a:pt x="9720" y="0"/>
                  <a:pt x="2231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CEE097B-0D3B-9B4B-AD81-5F5793487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8851" y="1952221"/>
            <a:ext cx="634299" cy="719022"/>
          </a:xfrm>
          <a:custGeom>
            <a:avLst/>
            <a:gdLst>
              <a:gd name="connsiteX0" fmla="*/ 216332 w 1093427"/>
              <a:gd name="connsiteY0" fmla="*/ 1190625 h 1239478"/>
              <a:gd name="connsiteX1" fmla="*/ 233701 w 1093427"/>
              <a:gd name="connsiteY1" fmla="*/ 1197916 h 1239478"/>
              <a:gd name="connsiteX2" fmla="*/ 240938 w 1093427"/>
              <a:gd name="connsiteY2" fmla="*/ 1215049 h 1239478"/>
              <a:gd name="connsiteX3" fmla="*/ 233701 w 1093427"/>
              <a:gd name="connsiteY3" fmla="*/ 1232547 h 1239478"/>
              <a:gd name="connsiteX4" fmla="*/ 216332 w 1093427"/>
              <a:gd name="connsiteY4" fmla="*/ 1239474 h 1239478"/>
              <a:gd name="connsiteX5" fmla="*/ 199324 w 1093427"/>
              <a:gd name="connsiteY5" fmla="*/ 1232547 h 1239478"/>
              <a:gd name="connsiteX6" fmla="*/ 192087 w 1093427"/>
              <a:gd name="connsiteY6" fmla="*/ 1215049 h 1239478"/>
              <a:gd name="connsiteX7" fmla="*/ 199324 w 1093427"/>
              <a:gd name="connsiteY7" fmla="*/ 1197916 h 1239478"/>
              <a:gd name="connsiteX8" fmla="*/ 216332 w 1093427"/>
              <a:gd name="connsiteY8" fmla="*/ 1190625 h 1239478"/>
              <a:gd name="connsiteX9" fmla="*/ 927894 w 1093427"/>
              <a:gd name="connsiteY9" fmla="*/ 1060450 h 1239478"/>
              <a:gd name="connsiteX10" fmla="*/ 944901 w 1093427"/>
              <a:gd name="connsiteY10" fmla="*/ 1067741 h 1239478"/>
              <a:gd name="connsiteX11" fmla="*/ 952138 w 1093427"/>
              <a:gd name="connsiteY11" fmla="*/ 1084874 h 1239478"/>
              <a:gd name="connsiteX12" fmla="*/ 944901 w 1093427"/>
              <a:gd name="connsiteY12" fmla="*/ 1102372 h 1239478"/>
              <a:gd name="connsiteX13" fmla="*/ 927894 w 1093427"/>
              <a:gd name="connsiteY13" fmla="*/ 1109299 h 1239478"/>
              <a:gd name="connsiteX14" fmla="*/ 910524 w 1093427"/>
              <a:gd name="connsiteY14" fmla="*/ 1102372 h 1239478"/>
              <a:gd name="connsiteX15" fmla="*/ 903287 w 1093427"/>
              <a:gd name="connsiteY15" fmla="*/ 1084874 h 1239478"/>
              <a:gd name="connsiteX16" fmla="*/ 910524 w 1093427"/>
              <a:gd name="connsiteY16" fmla="*/ 1067741 h 1239478"/>
              <a:gd name="connsiteX17" fmla="*/ 927894 w 1093427"/>
              <a:gd name="connsiteY17" fmla="*/ 1060450 h 1239478"/>
              <a:gd name="connsiteX18" fmla="*/ 753142 w 1093427"/>
              <a:gd name="connsiteY18" fmla="*/ 1060450 h 1239478"/>
              <a:gd name="connsiteX19" fmla="*/ 835944 w 1093427"/>
              <a:gd name="connsiteY19" fmla="*/ 1060450 h 1239478"/>
              <a:gd name="connsiteX20" fmla="*/ 860065 w 1093427"/>
              <a:gd name="connsiteY20" fmla="*/ 1084874 h 1239478"/>
              <a:gd name="connsiteX21" fmla="*/ 835944 w 1093427"/>
              <a:gd name="connsiteY21" fmla="*/ 1109299 h 1239478"/>
              <a:gd name="connsiteX22" fmla="*/ 753142 w 1093427"/>
              <a:gd name="connsiteY22" fmla="*/ 1109299 h 1239478"/>
              <a:gd name="connsiteX23" fmla="*/ 728662 w 1093427"/>
              <a:gd name="connsiteY23" fmla="*/ 1084874 h 1239478"/>
              <a:gd name="connsiteX24" fmla="*/ 753142 w 1093427"/>
              <a:gd name="connsiteY24" fmla="*/ 1060450 h 1239478"/>
              <a:gd name="connsiteX25" fmla="*/ 463842 w 1093427"/>
              <a:gd name="connsiteY25" fmla="*/ 844951 h 1239478"/>
              <a:gd name="connsiteX26" fmla="*/ 463842 w 1093427"/>
              <a:gd name="connsiteY26" fmla="*/ 917678 h 1239478"/>
              <a:gd name="connsiteX27" fmla="*/ 497725 w 1093427"/>
              <a:gd name="connsiteY27" fmla="*/ 951161 h 1239478"/>
              <a:gd name="connsiteX28" fmla="*/ 604421 w 1093427"/>
              <a:gd name="connsiteY28" fmla="*/ 951161 h 1239478"/>
              <a:gd name="connsiteX29" fmla="*/ 638305 w 1093427"/>
              <a:gd name="connsiteY29" fmla="*/ 917678 h 1239478"/>
              <a:gd name="connsiteX30" fmla="*/ 638305 w 1093427"/>
              <a:gd name="connsiteY30" fmla="*/ 844951 h 1239478"/>
              <a:gd name="connsiteX31" fmla="*/ 280557 w 1093427"/>
              <a:gd name="connsiteY31" fmla="*/ 831046 h 1239478"/>
              <a:gd name="connsiteX32" fmla="*/ 310373 w 1093427"/>
              <a:gd name="connsiteY32" fmla="*/ 847239 h 1239478"/>
              <a:gd name="connsiteX33" fmla="*/ 293849 w 1093427"/>
              <a:gd name="connsiteY33" fmla="*/ 877467 h 1239478"/>
              <a:gd name="connsiteX34" fmla="*/ 178177 w 1093427"/>
              <a:gd name="connsiteY34" fmla="*/ 910933 h 1239478"/>
              <a:gd name="connsiteX35" fmla="*/ 48496 w 1093427"/>
              <a:gd name="connsiteY35" fmla="*/ 1083303 h 1239478"/>
              <a:gd name="connsiteX36" fmla="*/ 48496 w 1093427"/>
              <a:gd name="connsiteY36" fmla="*/ 1191258 h 1239478"/>
              <a:gd name="connsiteX37" fmla="*/ 116031 w 1093427"/>
              <a:gd name="connsiteY37" fmla="*/ 1191258 h 1239478"/>
              <a:gd name="connsiteX38" fmla="*/ 140099 w 1093427"/>
              <a:gd name="connsiteY38" fmla="*/ 1215368 h 1239478"/>
              <a:gd name="connsiteX39" fmla="*/ 116031 w 1093427"/>
              <a:gd name="connsiteY39" fmla="*/ 1239478 h 1239478"/>
              <a:gd name="connsiteX40" fmla="*/ 24068 w 1093427"/>
              <a:gd name="connsiteY40" fmla="*/ 1239478 h 1239478"/>
              <a:gd name="connsiteX41" fmla="*/ 0 w 1093427"/>
              <a:gd name="connsiteY41" fmla="*/ 1215368 h 1239478"/>
              <a:gd name="connsiteX42" fmla="*/ 0 w 1093427"/>
              <a:gd name="connsiteY42" fmla="*/ 1083303 h 1239478"/>
              <a:gd name="connsiteX43" fmla="*/ 45981 w 1093427"/>
              <a:gd name="connsiteY43" fmla="*/ 946199 h 1239478"/>
              <a:gd name="connsiteX44" fmla="*/ 164527 w 1093427"/>
              <a:gd name="connsiteY44" fmla="*/ 864152 h 1239478"/>
              <a:gd name="connsiteX45" fmla="*/ 796541 w 1093427"/>
              <a:gd name="connsiteY45" fmla="*/ 825924 h 1239478"/>
              <a:gd name="connsiteX46" fmla="*/ 928611 w 1093427"/>
              <a:gd name="connsiteY46" fmla="*/ 864076 h 1239478"/>
              <a:gd name="connsiteX47" fmla="*/ 1047725 w 1093427"/>
              <a:gd name="connsiteY47" fmla="*/ 946139 h 1239478"/>
              <a:gd name="connsiteX48" fmla="*/ 1093427 w 1093427"/>
              <a:gd name="connsiteY48" fmla="*/ 1083271 h 1239478"/>
              <a:gd name="connsiteX49" fmla="*/ 1093427 w 1093427"/>
              <a:gd name="connsiteY49" fmla="*/ 1215363 h 1239478"/>
              <a:gd name="connsiteX50" fmla="*/ 1069317 w 1093427"/>
              <a:gd name="connsiteY50" fmla="*/ 1239478 h 1239478"/>
              <a:gd name="connsiteX51" fmla="*/ 311448 w 1093427"/>
              <a:gd name="connsiteY51" fmla="*/ 1239478 h 1239478"/>
              <a:gd name="connsiteX52" fmla="*/ 287337 w 1093427"/>
              <a:gd name="connsiteY52" fmla="*/ 1215363 h 1239478"/>
              <a:gd name="connsiteX53" fmla="*/ 311448 w 1093427"/>
              <a:gd name="connsiteY53" fmla="*/ 1191248 h 1239478"/>
              <a:gd name="connsiteX54" fmla="*/ 1045206 w 1093427"/>
              <a:gd name="connsiteY54" fmla="*/ 1191248 h 1239478"/>
              <a:gd name="connsiteX55" fmla="*/ 1045206 w 1093427"/>
              <a:gd name="connsiteY55" fmla="*/ 1083271 h 1239478"/>
              <a:gd name="connsiteX56" fmla="*/ 915296 w 1093427"/>
              <a:gd name="connsiteY56" fmla="*/ 910866 h 1239478"/>
              <a:gd name="connsiteX57" fmla="*/ 782866 w 1093427"/>
              <a:gd name="connsiteY57" fmla="*/ 872354 h 1239478"/>
              <a:gd name="connsiteX58" fmla="*/ 766673 w 1093427"/>
              <a:gd name="connsiteY58" fmla="*/ 842481 h 1239478"/>
              <a:gd name="connsiteX59" fmla="*/ 796541 w 1093427"/>
              <a:gd name="connsiteY59" fmla="*/ 825924 h 1239478"/>
              <a:gd name="connsiteX60" fmla="*/ 546100 w 1093427"/>
              <a:gd name="connsiteY60" fmla="*/ 445197 h 1239478"/>
              <a:gd name="connsiteX61" fmla="*/ 521517 w 1093427"/>
              <a:gd name="connsiteY61" fmla="*/ 469719 h 1239478"/>
              <a:gd name="connsiteX62" fmla="*/ 546100 w 1093427"/>
              <a:gd name="connsiteY62" fmla="*/ 493881 h 1239478"/>
              <a:gd name="connsiteX63" fmla="*/ 570321 w 1093427"/>
              <a:gd name="connsiteY63" fmla="*/ 469719 h 1239478"/>
              <a:gd name="connsiteX64" fmla="*/ 546100 w 1093427"/>
              <a:gd name="connsiteY64" fmla="*/ 445197 h 1239478"/>
              <a:gd name="connsiteX65" fmla="*/ 546100 w 1093427"/>
              <a:gd name="connsiteY65" fmla="*/ 396875 h 1239478"/>
              <a:gd name="connsiteX66" fmla="*/ 618763 w 1093427"/>
              <a:gd name="connsiteY66" fmla="*/ 469719 h 1239478"/>
              <a:gd name="connsiteX67" fmla="*/ 546100 w 1093427"/>
              <a:gd name="connsiteY67" fmla="*/ 542564 h 1239478"/>
              <a:gd name="connsiteX68" fmla="*/ 473075 w 1093427"/>
              <a:gd name="connsiteY68" fmla="*/ 469719 h 1239478"/>
              <a:gd name="connsiteX69" fmla="*/ 546100 w 1093427"/>
              <a:gd name="connsiteY69" fmla="*/ 396875 h 1239478"/>
              <a:gd name="connsiteX70" fmla="*/ 548910 w 1093427"/>
              <a:gd name="connsiteY70" fmla="*/ 179253 h 1239478"/>
              <a:gd name="connsiteX71" fmla="*/ 410854 w 1093427"/>
              <a:gd name="connsiteY71" fmla="*/ 214896 h 1239478"/>
              <a:gd name="connsiteX72" fmla="*/ 324344 w 1093427"/>
              <a:gd name="connsiteY72" fmla="*/ 302744 h 1239478"/>
              <a:gd name="connsiteX73" fmla="*/ 364715 w 1093427"/>
              <a:gd name="connsiteY73" fmla="*/ 618132 h 1239478"/>
              <a:gd name="connsiteX74" fmla="*/ 435005 w 1093427"/>
              <a:gd name="connsiteY74" fmla="*/ 792387 h 1239478"/>
              <a:gd name="connsiteX75" fmla="*/ 438970 w 1093427"/>
              <a:gd name="connsiteY75" fmla="*/ 796347 h 1239478"/>
              <a:gd name="connsiteX76" fmla="*/ 524039 w 1093427"/>
              <a:gd name="connsiteY76" fmla="*/ 796347 h 1239478"/>
              <a:gd name="connsiteX77" fmla="*/ 524039 w 1093427"/>
              <a:gd name="connsiteY77" fmla="*/ 619572 h 1239478"/>
              <a:gd name="connsiteX78" fmla="*/ 548190 w 1093427"/>
              <a:gd name="connsiteY78" fmla="*/ 595450 h 1239478"/>
              <a:gd name="connsiteX79" fmla="*/ 572340 w 1093427"/>
              <a:gd name="connsiteY79" fmla="*/ 619572 h 1239478"/>
              <a:gd name="connsiteX80" fmla="*/ 572340 w 1093427"/>
              <a:gd name="connsiteY80" fmla="*/ 796347 h 1239478"/>
              <a:gd name="connsiteX81" fmla="*/ 658130 w 1093427"/>
              <a:gd name="connsiteY81" fmla="*/ 796347 h 1239478"/>
              <a:gd name="connsiteX82" fmla="*/ 662095 w 1093427"/>
              <a:gd name="connsiteY82" fmla="*/ 792387 h 1239478"/>
              <a:gd name="connsiteX83" fmla="*/ 732745 w 1093427"/>
              <a:gd name="connsiteY83" fmla="*/ 617771 h 1239478"/>
              <a:gd name="connsiteX84" fmla="*/ 807000 w 1093427"/>
              <a:gd name="connsiteY84" fmla="*/ 437036 h 1239478"/>
              <a:gd name="connsiteX85" fmla="*/ 681920 w 1093427"/>
              <a:gd name="connsiteY85" fmla="*/ 216337 h 1239478"/>
              <a:gd name="connsiteX86" fmla="*/ 548910 w 1093427"/>
              <a:gd name="connsiteY86" fmla="*/ 179253 h 1239478"/>
              <a:gd name="connsiteX87" fmla="*/ 552019 w 1093427"/>
              <a:gd name="connsiteY87" fmla="*/ 130649 h 1239478"/>
              <a:gd name="connsiteX88" fmla="*/ 707152 w 1093427"/>
              <a:gd name="connsiteY88" fmla="*/ 174933 h 1239478"/>
              <a:gd name="connsiteX89" fmla="*/ 814569 w 1093427"/>
              <a:gd name="connsiteY89" fmla="*/ 284382 h 1239478"/>
              <a:gd name="connsiteX90" fmla="*/ 855301 w 1093427"/>
              <a:gd name="connsiteY90" fmla="*/ 437036 h 1239478"/>
              <a:gd name="connsiteX91" fmla="*/ 767349 w 1093427"/>
              <a:gd name="connsiteY91" fmla="*/ 651974 h 1239478"/>
              <a:gd name="connsiteX92" fmla="*/ 710397 w 1093427"/>
              <a:gd name="connsiteY92" fmla="*/ 792387 h 1239478"/>
              <a:gd name="connsiteX93" fmla="*/ 686606 w 1093427"/>
              <a:gd name="connsiteY93" fmla="*/ 836311 h 1239478"/>
              <a:gd name="connsiteX94" fmla="*/ 686606 w 1093427"/>
              <a:gd name="connsiteY94" fmla="*/ 917678 h 1239478"/>
              <a:gd name="connsiteX95" fmla="*/ 604421 w 1093427"/>
              <a:gd name="connsiteY95" fmla="*/ 999765 h 1239478"/>
              <a:gd name="connsiteX96" fmla="*/ 497725 w 1093427"/>
              <a:gd name="connsiteY96" fmla="*/ 999765 h 1239478"/>
              <a:gd name="connsiteX97" fmla="*/ 415180 w 1093427"/>
              <a:gd name="connsiteY97" fmla="*/ 917678 h 1239478"/>
              <a:gd name="connsiteX98" fmla="*/ 415180 w 1093427"/>
              <a:gd name="connsiteY98" fmla="*/ 838831 h 1239478"/>
              <a:gd name="connsiteX99" fmla="*/ 386703 w 1093427"/>
              <a:gd name="connsiteY99" fmla="*/ 792387 h 1239478"/>
              <a:gd name="connsiteX100" fmla="*/ 329751 w 1093427"/>
              <a:gd name="connsiteY100" fmla="*/ 651974 h 1239478"/>
              <a:gd name="connsiteX101" fmla="*/ 245764 w 1093427"/>
              <a:gd name="connsiteY101" fmla="*/ 485640 h 1239478"/>
              <a:gd name="connsiteX102" fmla="*/ 281089 w 1093427"/>
              <a:gd name="connsiteY102" fmla="*/ 280422 h 1239478"/>
              <a:gd name="connsiteX103" fmla="*/ 388506 w 1093427"/>
              <a:gd name="connsiteY103" fmla="*/ 171693 h 1239478"/>
              <a:gd name="connsiteX104" fmla="*/ 552019 w 1093427"/>
              <a:gd name="connsiteY104" fmla="*/ 130649 h 1239478"/>
              <a:gd name="connsiteX105" fmla="*/ 755759 w 1093427"/>
              <a:gd name="connsiteY105" fmla="*/ 35763 h 1239478"/>
              <a:gd name="connsiteX106" fmla="*/ 772993 w 1093427"/>
              <a:gd name="connsiteY106" fmla="*/ 43037 h 1239478"/>
              <a:gd name="connsiteX107" fmla="*/ 772993 w 1093427"/>
              <a:gd name="connsiteY107" fmla="*/ 77162 h 1239478"/>
              <a:gd name="connsiteX108" fmla="*/ 725844 w 1093427"/>
              <a:gd name="connsiteY108" fmla="*/ 124219 h 1239478"/>
              <a:gd name="connsiteX109" fmla="*/ 709057 w 1093427"/>
              <a:gd name="connsiteY109" fmla="*/ 131404 h 1239478"/>
              <a:gd name="connsiteX110" fmla="*/ 691912 w 1093427"/>
              <a:gd name="connsiteY110" fmla="*/ 124219 h 1239478"/>
              <a:gd name="connsiteX111" fmla="*/ 691912 w 1093427"/>
              <a:gd name="connsiteY111" fmla="*/ 90094 h 1239478"/>
              <a:gd name="connsiteX112" fmla="*/ 739060 w 1093427"/>
              <a:gd name="connsiteY112" fmla="*/ 43037 h 1239478"/>
              <a:gd name="connsiteX113" fmla="*/ 755759 w 1093427"/>
              <a:gd name="connsiteY113" fmla="*/ 35763 h 1239478"/>
              <a:gd name="connsiteX114" fmla="*/ 337725 w 1093427"/>
              <a:gd name="connsiteY114" fmla="*/ 35754 h 1239478"/>
              <a:gd name="connsiteX115" fmla="*/ 354899 w 1093427"/>
              <a:gd name="connsiteY115" fmla="*/ 43001 h 1239478"/>
              <a:gd name="connsiteX116" fmla="*/ 402626 w 1093427"/>
              <a:gd name="connsiteY116" fmla="*/ 90245 h 1239478"/>
              <a:gd name="connsiteX117" fmla="*/ 402626 w 1093427"/>
              <a:gd name="connsiteY117" fmla="*/ 124247 h 1239478"/>
              <a:gd name="connsiteX118" fmla="*/ 385632 w 1093427"/>
              <a:gd name="connsiteY118" fmla="*/ 131405 h 1239478"/>
              <a:gd name="connsiteX119" fmla="*/ 368277 w 1093427"/>
              <a:gd name="connsiteY119" fmla="*/ 124247 h 1239478"/>
              <a:gd name="connsiteX120" fmla="*/ 320551 w 1093427"/>
              <a:gd name="connsiteY120" fmla="*/ 76645 h 1239478"/>
              <a:gd name="connsiteX121" fmla="*/ 320551 w 1093427"/>
              <a:gd name="connsiteY121" fmla="*/ 43001 h 1239478"/>
              <a:gd name="connsiteX122" fmla="*/ 337725 w 1093427"/>
              <a:gd name="connsiteY122" fmla="*/ 35754 h 1239478"/>
              <a:gd name="connsiteX123" fmla="*/ 548481 w 1093427"/>
              <a:gd name="connsiteY123" fmla="*/ 0 h 1239478"/>
              <a:gd name="connsiteX124" fmla="*/ 572725 w 1093427"/>
              <a:gd name="connsiteY124" fmla="*/ 24067 h 1239478"/>
              <a:gd name="connsiteX125" fmla="*/ 572725 w 1093427"/>
              <a:gd name="connsiteY125" fmla="*/ 73998 h 1239478"/>
              <a:gd name="connsiteX126" fmla="*/ 548481 w 1093427"/>
              <a:gd name="connsiteY126" fmla="*/ 98066 h 1239478"/>
              <a:gd name="connsiteX127" fmla="*/ 523875 w 1093427"/>
              <a:gd name="connsiteY127" fmla="*/ 73998 h 1239478"/>
              <a:gd name="connsiteX128" fmla="*/ 523875 w 1093427"/>
              <a:gd name="connsiteY128" fmla="*/ 24067 h 1239478"/>
              <a:gd name="connsiteX129" fmla="*/ 548481 w 1093427"/>
              <a:gd name="connsiteY129" fmla="*/ 0 h 123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93427" h="1239478">
                <a:moveTo>
                  <a:pt x="216332" y="1190625"/>
                </a:moveTo>
                <a:cubicBezTo>
                  <a:pt x="222845" y="1190625"/>
                  <a:pt x="228997" y="1193542"/>
                  <a:pt x="233701" y="1197916"/>
                </a:cubicBezTo>
                <a:cubicBezTo>
                  <a:pt x="238043" y="1202291"/>
                  <a:pt x="240938" y="1208852"/>
                  <a:pt x="240938" y="1215049"/>
                </a:cubicBezTo>
                <a:cubicBezTo>
                  <a:pt x="240938" y="1221611"/>
                  <a:pt x="238043" y="1227808"/>
                  <a:pt x="233701" y="1232547"/>
                </a:cubicBezTo>
                <a:cubicBezTo>
                  <a:pt x="228997" y="1236922"/>
                  <a:pt x="222845" y="1239474"/>
                  <a:pt x="216332" y="1239474"/>
                </a:cubicBezTo>
                <a:cubicBezTo>
                  <a:pt x="209818" y="1239474"/>
                  <a:pt x="203666" y="1236922"/>
                  <a:pt x="199324" y="1232547"/>
                </a:cubicBezTo>
                <a:cubicBezTo>
                  <a:pt x="194620" y="1227808"/>
                  <a:pt x="192087" y="1221611"/>
                  <a:pt x="192087" y="1215049"/>
                </a:cubicBezTo>
                <a:cubicBezTo>
                  <a:pt x="192087" y="1208852"/>
                  <a:pt x="194620" y="1202291"/>
                  <a:pt x="199324" y="1197916"/>
                </a:cubicBezTo>
                <a:cubicBezTo>
                  <a:pt x="203666" y="1193542"/>
                  <a:pt x="209818" y="1190625"/>
                  <a:pt x="216332" y="1190625"/>
                </a:cubicBezTo>
                <a:close/>
                <a:moveTo>
                  <a:pt x="927894" y="1060450"/>
                </a:moveTo>
                <a:cubicBezTo>
                  <a:pt x="934045" y="1060450"/>
                  <a:pt x="940559" y="1063002"/>
                  <a:pt x="944901" y="1067741"/>
                </a:cubicBezTo>
                <a:cubicBezTo>
                  <a:pt x="949605" y="1072116"/>
                  <a:pt x="952138" y="1078677"/>
                  <a:pt x="952138" y="1084874"/>
                </a:cubicBezTo>
                <a:cubicBezTo>
                  <a:pt x="952138" y="1091436"/>
                  <a:pt x="949605" y="1097633"/>
                  <a:pt x="944901" y="1102372"/>
                </a:cubicBezTo>
                <a:cubicBezTo>
                  <a:pt x="940559" y="1106747"/>
                  <a:pt x="934045" y="1109299"/>
                  <a:pt x="927894" y="1109299"/>
                </a:cubicBezTo>
                <a:cubicBezTo>
                  <a:pt x="921380" y="1109299"/>
                  <a:pt x="915229" y="1106747"/>
                  <a:pt x="910524" y="1102372"/>
                </a:cubicBezTo>
                <a:cubicBezTo>
                  <a:pt x="906182" y="1097633"/>
                  <a:pt x="903287" y="1091436"/>
                  <a:pt x="903287" y="1084874"/>
                </a:cubicBezTo>
                <a:cubicBezTo>
                  <a:pt x="903287" y="1078677"/>
                  <a:pt x="906182" y="1072116"/>
                  <a:pt x="910524" y="1067741"/>
                </a:cubicBezTo>
                <a:cubicBezTo>
                  <a:pt x="915229" y="1063002"/>
                  <a:pt x="921380" y="1060450"/>
                  <a:pt x="927894" y="1060450"/>
                </a:cubicBezTo>
                <a:close/>
                <a:moveTo>
                  <a:pt x="753142" y="1060450"/>
                </a:moveTo>
                <a:lnTo>
                  <a:pt x="835944" y="1060450"/>
                </a:lnTo>
                <a:cubicBezTo>
                  <a:pt x="849265" y="1060450"/>
                  <a:pt x="860065" y="1071386"/>
                  <a:pt x="860065" y="1084874"/>
                </a:cubicBezTo>
                <a:cubicBezTo>
                  <a:pt x="860065" y="1098362"/>
                  <a:pt x="849265" y="1109299"/>
                  <a:pt x="835944" y="1109299"/>
                </a:cubicBezTo>
                <a:lnTo>
                  <a:pt x="753142" y="1109299"/>
                </a:lnTo>
                <a:cubicBezTo>
                  <a:pt x="739462" y="1109299"/>
                  <a:pt x="728662" y="1098362"/>
                  <a:pt x="728662" y="1084874"/>
                </a:cubicBezTo>
                <a:cubicBezTo>
                  <a:pt x="728662" y="1071386"/>
                  <a:pt x="739462" y="1060450"/>
                  <a:pt x="753142" y="1060450"/>
                </a:cubicBezTo>
                <a:close/>
                <a:moveTo>
                  <a:pt x="463842" y="844951"/>
                </a:moveTo>
                <a:lnTo>
                  <a:pt x="463842" y="917678"/>
                </a:lnTo>
                <a:cubicBezTo>
                  <a:pt x="463842" y="936039"/>
                  <a:pt x="478981" y="951161"/>
                  <a:pt x="497725" y="951161"/>
                </a:cubicBezTo>
                <a:lnTo>
                  <a:pt x="604421" y="951161"/>
                </a:lnTo>
                <a:cubicBezTo>
                  <a:pt x="623165" y="951161"/>
                  <a:pt x="638305" y="936039"/>
                  <a:pt x="638305" y="917678"/>
                </a:cubicBezTo>
                <a:lnTo>
                  <a:pt x="638305" y="844951"/>
                </a:lnTo>
                <a:close/>
                <a:moveTo>
                  <a:pt x="280557" y="831046"/>
                </a:moveTo>
                <a:cubicBezTo>
                  <a:pt x="293130" y="827088"/>
                  <a:pt x="306781" y="834645"/>
                  <a:pt x="310373" y="847239"/>
                </a:cubicBezTo>
                <a:cubicBezTo>
                  <a:pt x="313966" y="860194"/>
                  <a:pt x="306781" y="873509"/>
                  <a:pt x="293849" y="877467"/>
                </a:cubicBezTo>
                <a:lnTo>
                  <a:pt x="178177" y="910933"/>
                </a:lnTo>
                <a:cubicBezTo>
                  <a:pt x="101662" y="932884"/>
                  <a:pt x="48496" y="1003775"/>
                  <a:pt x="48496" y="1083303"/>
                </a:cubicBezTo>
                <a:lnTo>
                  <a:pt x="48496" y="1191258"/>
                </a:lnTo>
                <a:lnTo>
                  <a:pt x="116031" y="1191258"/>
                </a:lnTo>
                <a:cubicBezTo>
                  <a:pt x="129322" y="1191258"/>
                  <a:pt x="140099" y="1202054"/>
                  <a:pt x="140099" y="1215368"/>
                </a:cubicBezTo>
                <a:cubicBezTo>
                  <a:pt x="140099" y="1228683"/>
                  <a:pt x="129322" y="1239478"/>
                  <a:pt x="116031" y="1239478"/>
                </a:cubicBezTo>
                <a:lnTo>
                  <a:pt x="24068" y="1239478"/>
                </a:lnTo>
                <a:cubicBezTo>
                  <a:pt x="10777" y="1239478"/>
                  <a:pt x="0" y="1228683"/>
                  <a:pt x="0" y="1215368"/>
                </a:cubicBezTo>
                <a:lnTo>
                  <a:pt x="0" y="1083303"/>
                </a:lnTo>
                <a:cubicBezTo>
                  <a:pt x="0" y="1033643"/>
                  <a:pt x="15806" y="986142"/>
                  <a:pt x="45981" y="946199"/>
                </a:cubicBezTo>
                <a:cubicBezTo>
                  <a:pt x="75438" y="906255"/>
                  <a:pt x="116749" y="878187"/>
                  <a:pt x="164527" y="864152"/>
                </a:cubicBezTo>
                <a:close/>
                <a:moveTo>
                  <a:pt x="796541" y="825924"/>
                </a:moveTo>
                <a:lnTo>
                  <a:pt x="928611" y="864076"/>
                </a:lnTo>
                <a:cubicBezTo>
                  <a:pt x="976472" y="878113"/>
                  <a:pt x="1017856" y="906187"/>
                  <a:pt x="1047725" y="946139"/>
                </a:cubicBezTo>
                <a:cubicBezTo>
                  <a:pt x="1077593" y="986091"/>
                  <a:pt x="1093427" y="1033601"/>
                  <a:pt x="1093427" y="1083271"/>
                </a:cubicBezTo>
                <a:lnTo>
                  <a:pt x="1093427" y="1215363"/>
                </a:lnTo>
                <a:cubicBezTo>
                  <a:pt x="1093427" y="1228681"/>
                  <a:pt x="1082631" y="1239478"/>
                  <a:pt x="1069317" y="1239478"/>
                </a:cubicBezTo>
                <a:lnTo>
                  <a:pt x="311448" y="1239478"/>
                </a:lnTo>
                <a:cubicBezTo>
                  <a:pt x="298133" y="1239478"/>
                  <a:pt x="287337" y="1228681"/>
                  <a:pt x="287337" y="1215363"/>
                </a:cubicBezTo>
                <a:cubicBezTo>
                  <a:pt x="287337" y="1202046"/>
                  <a:pt x="298133" y="1191248"/>
                  <a:pt x="311448" y="1191248"/>
                </a:cubicBezTo>
                <a:lnTo>
                  <a:pt x="1045206" y="1191248"/>
                </a:lnTo>
                <a:lnTo>
                  <a:pt x="1045206" y="1083271"/>
                </a:lnTo>
                <a:cubicBezTo>
                  <a:pt x="1045206" y="1003727"/>
                  <a:pt x="991586" y="932822"/>
                  <a:pt x="915296" y="910866"/>
                </a:cubicBezTo>
                <a:lnTo>
                  <a:pt x="782866" y="872354"/>
                </a:lnTo>
                <a:cubicBezTo>
                  <a:pt x="770271" y="868755"/>
                  <a:pt x="762714" y="855438"/>
                  <a:pt x="766673" y="842481"/>
                </a:cubicBezTo>
                <a:cubicBezTo>
                  <a:pt x="770271" y="829883"/>
                  <a:pt x="783586" y="822325"/>
                  <a:pt x="796541" y="825924"/>
                </a:cubicBezTo>
                <a:close/>
                <a:moveTo>
                  <a:pt x="546100" y="445197"/>
                </a:moveTo>
                <a:cubicBezTo>
                  <a:pt x="532362" y="445197"/>
                  <a:pt x="521517" y="456016"/>
                  <a:pt x="521517" y="469719"/>
                </a:cubicBezTo>
                <a:cubicBezTo>
                  <a:pt x="521517" y="483062"/>
                  <a:pt x="532362" y="493881"/>
                  <a:pt x="546100" y="493881"/>
                </a:cubicBezTo>
                <a:cubicBezTo>
                  <a:pt x="559114" y="493881"/>
                  <a:pt x="570321" y="483062"/>
                  <a:pt x="570321" y="469719"/>
                </a:cubicBezTo>
                <a:cubicBezTo>
                  <a:pt x="570321" y="456016"/>
                  <a:pt x="559114" y="445197"/>
                  <a:pt x="546100" y="445197"/>
                </a:cubicBezTo>
                <a:close/>
                <a:moveTo>
                  <a:pt x="546100" y="396875"/>
                </a:moveTo>
                <a:cubicBezTo>
                  <a:pt x="586227" y="396875"/>
                  <a:pt x="618763" y="429691"/>
                  <a:pt x="618763" y="469719"/>
                </a:cubicBezTo>
                <a:cubicBezTo>
                  <a:pt x="618763" y="509748"/>
                  <a:pt x="586227" y="542564"/>
                  <a:pt x="546100" y="542564"/>
                </a:cubicBezTo>
                <a:cubicBezTo>
                  <a:pt x="505972" y="542564"/>
                  <a:pt x="473075" y="509748"/>
                  <a:pt x="473075" y="469719"/>
                </a:cubicBezTo>
                <a:cubicBezTo>
                  <a:pt x="473075" y="429691"/>
                  <a:pt x="505972" y="396875"/>
                  <a:pt x="546100" y="396875"/>
                </a:cubicBezTo>
                <a:close/>
                <a:moveTo>
                  <a:pt x="548910" y="179253"/>
                </a:moveTo>
                <a:cubicBezTo>
                  <a:pt x="503132" y="179253"/>
                  <a:pt x="456272" y="191134"/>
                  <a:pt x="410854" y="214896"/>
                </a:cubicBezTo>
                <a:cubicBezTo>
                  <a:pt x="374087" y="234338"/>
                  <a:pt x="343809" y="264581"/>
                  <a:pt x="324344" y="302744"/>
                </a:cubicBezTo>
                <a:cubicBezTo>
                  <a:pt x="255857" y="435956"/>
                  <a:pt x="300193" y="552966"/>
                  <a:pt x="364715" y="618132"/>
                </a:cubicBezTo>
                <a:cubicBezTo>
                  <a:pt x="410133" y="664216"/>
                  <a:pt x="435005" y="726141"/>
                  <a:pt x="435005" y="792387"/>
                </a:cubicBezTo>
                <a:cubicBezTo>
                  <a:pt x="435005" y="794547"/>
                  <a:pt x="436807" y="796347"/>
                  <a:pt x="438970" y="796347"/>
                </a:cubicBezTo>
                <a:lnTo>
                  <a:pt x="524039" y="796347"/>
                </a:lnTo>
                <a:lnTo>
                  <a:pt x="524039" y="619572"/>
                </a:lnTo>
                <a:cubicBezTo>
                  <a:pt x="524039" y="606250"/>
                  <a:pt x="534853" y="595450"/>
                  <a:pt x="548190" y="595450"/>
                </a:cubicBezTo>
                <a:cubicBezTo>
                  <a:pt x="561887" y="595450"/>
                  <a:pt x="572340" y="606250"/>
                  <a:pt x="572340" y="619572"/>
                </a:cubicBezTo>
                <a:lnTo>
                  <a:pt x="572340" y="796347"/>
                </a:lnTo>
                <a:lnTo>
                  <a:pt x="658130" y="796347"/>
                </a:lnTo>
                <a:cubicBezTo>
                  <a:pt x="660293" y="796347"/>
                  <a:pt x="662095" y="794547"/>
                  <a:pt x="662095" y="792387"/>
                </a:cubicBezTo>
                <a:cubicBezTo>
                  <a:pt x="662095" y="726141"/>
                  <a:pt x="686967" y="664216"/>
                  <a:pt x="732745" y="617771"/>
                </a:cubicBezTo>
                <a:cubicBezTo>
                  <a:pt x="780326" y="569527"/>
                  <a:pt x="807000" y="505082"/>
                  <a:pt x="807000" y="437036"/>
                </a:cubicBezTo>
                <a:cubicBezTo>
                  <a:pt x="807000" y="345948"/>
                  <a:pt x="760140" y="263501"/>
                  <a:pt x="681920" y="216337"/>
                </a:cubicBezTo>
                <a:cubicBezTo>
                  <a:pt x="641188" y="191494"/>
                  <a:pt x="595770" y="179253"/>
                  <a:pt x="548910" y="179253"/>
                </a:cubicBezTo>
                <a:close/>
                <a:moveTo>
                  <a:pt x="552019" y="130649"/>
                </a:moveTo>
                <a:cubicBezTo>
                  <a:pt x="606404" y="131189"/>
                  <a:pt x="659391" y="145950"/>
                  <a:pt x="707152" y="174933"/>
                </a:cubicBezTo>
                <a:cubicBezTo>
                  <a:pt x="751489" y="201575"/>
                  <a:pt x="788616" y="239739"/>
                  <a:pt x="814569" y="284382"/>
                </a:cubicBezTo>
                <a:cubicBezTo>
                  <a:pt x="841243" y="330826"/>
                  <a:pt x="855301" y="383391"/>
                  <a:pt x="855301" y="437036"/>
                </a:cubicBezTo>
                <a:cubicBezTo>
                  <a:pt x="855301" y="518043"/>
                  <a:pt x="823941" y="594009"/>
                  <a:pt x="767349" y="651974"/>
                </a:cubicBezTo>
                <a:cubicBezTo>
                  <a:pt x="730582" y="689058"/>
                  <a:pt x="710397" y="739102"/>
                  <a:pt x="710397" y="792387"/>
                </a:cubicBezTo>
                <a:cubicBezTo>
                  <a:pt x="710397" y="810748"/>
                  <a:pt x="701025" y="826950"/>
                  <a:pt x="686606" y="836311"/>
                </a:cubicBezTo>
                <a:lnTo>
                  <a:pt x="686606" y="917678"/>
                </a:lnTo>
                <a:cubicBezTo>
                  <a:pt x="686606" y="963042"/>
                  <a:pt x="649839" y="999765"/>
                  <a:pt x="604421" y="999765"/>
                </a:cubicBezTo>
                <a:lnTo>
                  <a:pt x="497725" y="999765"/>
                </a:lnTo>
                <a:cubicBezTo>
                  <a:pt x="452307" y="999765"/>
                  <a:pt x="415180" y="963042"/>
                  <a:pt x="415180" y="917678"/>
                </a:cubicBezTo>
                <a:lnTo>
                  <a:pt x="415180" y="838831"/>
                </a:lnTo>
                <a:cubicBezTo>
                  <a:pt x="398238" y="830550"/>
                  <a:pt x="386703" y="812908"/>
                  <a:pt x="386703" y="792387"/>
                </a:cubicBezTo>
                <a:cubicBezTo>
                  <a:pt x="386703" y="739102"/>
                  <a:pt x="366518" y="689058"/>
                  <a:pt x="329751" y="651974"/>
                </a:cubicBezTo>
                <a:cubicBezTo>
                  <a:pt x="284693" y="606250"/>
                  <a:pt x="255857" y="548645"/>
                  <a:pt x="245764" y="485640"/>
                </a:cubicBezTo>
                <a:cubicBezTo>
                  <a:pt x="234950" y="417954"/>
                  <a:pt x="247206" y="347028"/>
                  <a:pt x="281089" y="280422"/>
                </a:cubicBezTo>
                <a:cubicBezTo>
                  <a:pt x="305240" y="233618"/>
                  <a:pt x="342367" y="196175"/>
                  <a:pt x="388506" y="171693"/>
                </a:cubicBezTo>
                <a:cubicBezTo>
                  <a:pt x="441854" y="143790"/>
                  <a:pt x="497635" y="130109"/>
                  <a:pt x="552019" y="130649"/>
                </a:cubicBezTo>
                <a:close/>
                <a:moveTo>
                  <a:pt x="755759" y="35763"/>
                </a:moveTo>
                <a:cubicBezTo>
                  <a:pt x="761920" y="35763"/>
                  <a:pt x="768171" y="38187"/>
                  <a:pt x="772993" y="43037"/>
                </a:cubicBezTo>
                <a:cubicBezTo>
                  <a:pt x="782280" y="52376"/>
                  <a:pt x="782280" y="67463"/>
                  <a:pt x="772993" y="77162"/>
                </a:cubicBezTo>
                <a:lnTo>
                  <a:pt x="725844" y="124219"/>
                </a:lnTo>
                <a:cubicBezTo>
                  <a:pt x="721201" y="128889"/>
                  <a:pt x="715129" y="131404"/>
                  <a:pt x="709057" y="131404"/>
                </a:cubicBezTo>
                <a:cubicBezTo>
                  <a:pt x="702984" y="131404"/>
                  <a:pt x="696555" y="128889"/>
                  <a:pt x="691912" y="124219"/>
                </a:cubicBezTo>
                <a:cubicBezTo>
                  <a:pt x="682625" y="114880"/>
                  <a:pt x="682625" y="99433"/>
                  <a:pt x="691912" y="90094"/>
                </a:cubicBezTo>
                <a:lnTo>
                  <a:pt x="739060" y="43037"/>
                </a:lnTo>
                <a:cubicBezTo>
                  <a:pt x="743525" y="38187"/>
                  <a:pt x="749597" y="35763"/>
                  <a:pt x="755759" y="35763"/>
                </a:cubicBezTo>
                <a:close/>
                <a:moveTo>
                  <a:pt x="337725" y="35754"/>
                </a:moveTo>
                <a:cubicBezTo>
                  <a:pt x="343962" y="35754"/>
                  <a:pt x="350199" y="38170"/>
                  <a:pt x="354899" y="43001"/>
                </a:cubicBezTo>
                <a:lnTo>
                  <a:pt x="402626" y="90245"/>
                </a:lnTo>
                <a:cubicBezTo>
                  <a:pt x="412388" y="99551"/>
                  <a:pt x="412388" y="114941"/>
                  <a:pt x="402626" y="124247"/>
                </a:cubicBezTo>
                <a:cubicBezTo>
                  <a:pt x="397926" y="128899"/>
                  <a:pt x="391779" y="131405"/>
                  <a:pt x="385632" y="131405"/>
                </a:cubicBezTo>
                <a:cubicBezTo>
                  <a:pt x="379486" y="131405"/>
                  <a:pt x="373339" y="128899"/>
                  <a:pt x="368277" y="124247"/>
                </a:cubicBezTo>
                <a:lnTo>
                  <a:pt x="320551" y="76645"/>
                </a:lnTo>
                <a:cubicBezTo>
                  <a:pt x="311150" y="67339"/>
                  <a:pt x="311150" y="51949"/>
                  <a:pt x="320551" y="43001"/>
                </a:cubicBezTo>
                <a:cubicBezTo>
                  <a:pt x="325251" y="38170"/>
                  <a:pt x="331488" y="35754"/>
                  <a:pt x="337725" y="35754"/>
                </a:cubicBezTo>
                <a:close/>
                <a:moveTo>
                  <a:pt x="548481" y="0"/>
                </a:moveTo>
                <a:cubicBezTo>
                  <a:pt x="561869" y="0"/>
                  <a:pt x="572725" y="10417"/>
                  <a:pt x="572725" y="24067"/>
                </a:cubicBezTo>
                <a:lnTo>
                  <a:pt x="572725" y="73998"/>
                </a:lnTo>
                <a:cubicBezTo>
                  <a:pt x="572725" y="87289"/>
                  <a:pt x="561869" y="98066"/>
                  <a:pt x="548481" y="98066"/>
                </a:cubicBezTo>
                <a:cubicBezTo>
                  <a:pt x="535092" y="98066"/>
                  <a:pt x="523875" y="87289"/>
                  <a:pt x="523875" y="73998"/>
                </a:cubicBezTo>
                <a:lnTo>
                  <a:pt x="523875" y="24067"/>
                </a:lnTo>
                <a:cubicBezTo>
                  <a:pt x="523875" y="10417"/>
                  <a:pt x="535092" y="0"/>
                  <a:pt x="548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5698AD-C430-BE4F-81EE-04E99E37CC65}"/>
              </a:ext>
            </a:extLst>
          </p:cNvPr>
          <p:cNvSpPr/>
          <p:nvPr/>
        </p:nvSpPr>
        <p:spPr>
          <a:xfrm>
            <a:off x="6169712" y="3242018"/>
            <a:ext cx="5859002" cy="32349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7B6EC-C31F-FE43-A704-BEBDB4F52C41}"/>
              </a:ext>
            </a:extLst>
          </p:cNvPr>
          <p:cNvSpPr/>
          <p:nvPr/>
        </p:nvSpPr>
        <p:spPr>
          <a:xfrm>
            <a:off x="6169711" y="138360"/>
            <a:ext cx="5859003" cy="29631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9EF3E-2774-C44C-AF79-3CED82750896}"/>
              </a:ext>
            </a:extLst>
          </p:cNvPr>
          <p:cNvSpPr/>
          <p:nvPr/>
        </p:nvSpPr>
        <p:spPr>
          <a:xfrm>
            <a:off x="35145" y="118058"/>
            <a:ext cx="5946091" cy="63387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2D215-8219-2823-D729-EFFFD3AF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018" y="325600"/>
            <a:ext cx="5360329" cy="3764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271D0-17B0-D032-F229-CF86ADA239F4}"/>
              </a:ext>
            </a:extLst>
          </p:cNvPr>
          <p:cNvSpPr txBox="1"/>
          <p:nvPr/>
        </p:nvSpPr>
        <p:spPr>
          <a:xfrm>
            <a:off x="345017" y="4284034"/>
            <a:ext cx="5360329" cy="196855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ts val="2500"/>
              </a:lnSpc>
              <a:buFont typeface="Wingdings" pitchFamily="2" charset="2"/>
              <a:buChar char="Ø"/>
            </a:pPr>
            <a:r>
              <a:rPr lang="en-US" sz="1200" b="1" u="sng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Created Class Label:</a:t>
            </a: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From match result feature.</a:t>
            </a:r>
          </a:p>
          <a:p>
            <a:pPr marL="171450" indent="-171450">
              <a:lnSpc>
                <a:spcPts val="2500"/>
              </a:lnSpc>
              <a:buFont typeface="Wingdings" pitchFamily="2" charset="2"/>
              <a:buChar char="Ø"/>
            </a:pPr>
            <a:r>
              <a:rPr lang="en-US" sz="1200" b="1" u="sng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Reduction:</a:t>
            </a: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Reduced dataset features from 114 to 25 using field knowledge and looking for repetitive stats (averages, half time, etc.)</a:t>
            </a:r>
          </a:p>
          <a:p>
            <a:pPr marL="171450" indent="-171450">
              <a:lnSpc>
                <a:spcPts val="2500"/>
              </a:lnSpc>
              <a:buFont typeface="Wingdings" pitchFamily="2" charset="2"/>
              <a:buChar char="Ø"/>
            </a:pPr>
            <a:r>
              <a:rPr lang="en-US" sz="1200" b="1" u="sng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Selection:</a:t>
            </a: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Used Pearson correlation method to select most impactful features. 5 </a:t>
            </a:r>
          </a:p>
          <a:p>
            <a:pPr>
              <a:lnSpc>
                <a:spcPts val="2500"/>
              </a:lnSpc>
            </a:pPr>
            <a:endParaRPr lang="en-US" sz="1200" dirty="0">
              <a:solidFill>
                <a:schemeClr val="accent4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2FC991-9AD2-5075-889F-A55C8FB2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91110" y="325600"/>
            <a:ext cx="2907840" cy="2711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CA83A1-77F8-F89E-8A49-53FCE4F5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02717" y="3406266"/>
            <a:ext cx="3581366" cy="29064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88D78-8848-03E4-BC29-6C87D3866377}"/>
              </a:ext>
            </a:extLst>
          </p:cNvPr>
          <p:cNvSpPr txBox="1"/>
          <p:nvPr/>
        </p:nvSpPr>
        <p:spPr>
          <a:xfrm>
            <a:off x="9198950" y="118058"/>
            <a:ext cx="2829764" cy="29303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home_shots_on_target: 29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home_shots: 26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home_touches: 17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home_passes: 21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home_clearances: 33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away_shots_on_target: 36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away_shots: 24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away_touches: 19 outliers</a:t>
            </a:r>
          </a:p>
          <a:p>
            <a:pPr>
              <a:lnSpc>
                <a:spcPts val="2500"/>
              </a:lnSpc>
            </a:pPr>
            <a:r>
              <a:rPr lang="en-US" sz="12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away_passes: 32 outliers</a:t>
            </a:r>
          </a:p>
        </p:txBody>
      </p:sp>
    </p:spTree>
    <p:extLst>
      <p:ext uri="{BB962C8B-B14F-4D97-AF65-F5344CB8AC3E}">
        <p14:creationId xmlns:p14="http://schemas.microsoft.com/office/powerpoint/2010/main" val="359006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588" y="1205"/>
            <a:ext cx="12188825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963341" y="3829522"/>
            <a:ext cx="489596" cy="464057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737853" y="3591574"/>
            <a:ext cx="940573" cy="9405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588" y="1650008"/>
            <a:ext cx="1219008" cy="4823705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5000" tIns="22500" rIns="45000" bIns="22500" anchor="ctr" anchorCtr="1" compatLnSpc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1438611" y="4439960"/>
            <a:ext cx="599226" cy="109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1960598" y="5455903"/>
            <a:ext cx="133923" cy="1333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1438611" y="2589960"/>
            <a:ext cx="599849" cy="10944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1960598" y="2534522"/>
            <a:ext cx="133923" cy="13392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5375311" y="1787670"/>
            <a:ext cx="6062021" cy="4549008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45000" tIns="22500" rIns="45000" bIns="22500" anchor="ctr" anchorCtr="1" compatLnSpc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762000" y="-108088"/>
            <a:ext cx="10668000" cy="10887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2400" spc="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Predictive Model -  Logistic Regression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762001" y="918735"/>
            <a:ext cx="10668000" cy="35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-6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Multiclass Classification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2202176" y="2104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2202176" y="2480802"/>
            <a:ext cx="3568051" cy="147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spc="-1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used Logistic Regression to solve the prediction problem because of research methodology paper showed that LR scored the highest accuracy for this problem (80%).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2202176" y="5025873"/>
            <a:ext cx="288335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700" b="1" spc="-15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Method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2202176" y="5399262"/>
            <a:ext cx="3235149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spc="-1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Multiclass One-versus-Rest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2">
            <a:extLst>
              <a:ext uri="{FF2B5EF4-FFF2-40B4-BE49-F238E27FC236}">
                <a16:creationId xmlns:a16="http://schemas.microsoft.com/office/drawing/2014/main" id="{61197D53-E0F1-684C-9407-C33DBAF8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2" y="2297433"/>
            <a:ext cx="2532295" cy="4559228"/>
          </a:xfrm>
          <a:custGeom>
            <a:avLst/>
            <a:gdLst>
              <a:gd name="T0" fmla="*/ 4066 w 4067"/>
              <a:gd name="T1" fmla="*/ 2833 h 7322"/>
              <a:gd name="T2" fmla="*/ 4066 w 4067"/>
              <a:gd name="T3" fmla="*/ 2032 h 7322"/>
              <a:gd name="T4" fmla="*/ 4066 w 4067"/>
              <a:gd name="T5" fmla="*/ 2032 h 7322"/>
              <a:gd name="T6" fmla="*/ 2033 w 4067"/>
              <a:gd name="T7" fmla="*/ 0 h 7322"/>
              <a:gd name="T8" fmla="*/ 2033 w 4067"/>
              <a:gd name="T9" fmla="*/ 0 h 7322"/>
              <a:gd name="T10" fmla="*/ 0 w 4067"/>
              <a:gd name="T11" fmla="*/ 2032 h 7322"/>
              <a:gd name="T12" fmla="*/ 0 w 4067"/>
              <a:gd name="T13" fmla="*/ 7321 h 7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7" h="7322">
                <a:moveTo>
                  <a:pt x="4066" y="2833"/>
                </a:moveTo>
                <a:lnTo>
                  <a:pt x="4066" y="2032"/>
                </a:lnTo>
                <a:lnTo>
                  <a:pt x="4066" y="2032"/>
                </a:lnTo>
                <a:cubicBezTo>
                  <a:pt x="4066" y="910"/>
                  <a:pt x="3156" y="0"/>
                  <a:pt x="2033" y="0"/>
                </a:cubicBezTo>
                <a:lnTo>
                  <a:pt x="2033" y="0"/>
                </a:lnTo>
                <a:cubicBezTo>
                  <a:pt x="910" y="0"/>
                  <a:pt x="0" y="910"/>
                  <a:pt x="0" y="2032"/>
                </a:cubicBezTo>
                <a:lnTo>
                  <a:pt x="0" y="7321"/>
                </a:ln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6" name="Freeform 219">
            <a:extLst>
              <a:ext uri="{FF2B5EF4-FFF2-40B4-BE49-F238E27FC236}">
                <a16:creationId xmlns:a16="http://schemas.microsoft.com/office/drawing/2014/main" id="{5D14E5D3-D892-D14E-9124-EC65524A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307" y="4060701"/>
            <a:ext cx="2532295" cy="1766014"/>
          </a:xfrm>
          <a:custGeom>
            <a:avLst/>
            <a:gdLst>
              <a:gd name="T0" fmla="*/ 0 w 4066"/>
              <a:gd name="T1" fmla="*/ 0 h 2835"/>
              <a:gd name="T2" fmla="*/ 0 w 4066"/>
              <a:gd name="T3" fmla="*/ 802 h 2835"/>
              <a:gd name="T4" fmla="*/ 0 w 4066"/>
              <a:gd name="T5" fmla="*/ 802 h 2835"/>
              <a:gd name="T6" fmla="*/ 2033 w 4066"/>
              <a:gd name="T7" fmla="*/ 2834 h 2835"/>
              <a:gd name="T8" fmla="*/ 2033 w 4066"/>
              <a:gd name="T9" fmla="*/ 2834 h 2835"/>
              <a:gd name="T10" fmla="*/ 4065 w 4066"/>
              <a:gd name="T11" fmla="*/ 802 h 2835"/>
              <a:gd name="T12" fmla="*/ 4065 w 4066"/>
              <a:gd name="T13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6" h="2835">
                <a:moveTo>
                  <a:pt x="0" y="0"/>
                </a:moveTo>
                <a:lnTo>
                  <a:pt x="0" y="802"/>
                </a:lnTo>
                <a:lnTo>
                  <a:pt x="0" y="802"/>
                </a:lnTo>
                <a:cubicBezTo>
                  <a:pt x="0" y="1924"/>
                  <a:pt x="910" y="2834"/>
                  <a:pt x="2033" y="2834"/>
                </a:cubicBezTo>
                <a:lnTo>
                  <a:pt x="2033" y="2834"/>
                </a:lnTo>
                <a:cubicBezTo>
                  <a:pt x="3155" y="2834"/>
                  <a:pt x="4065" y="1924"/>
                  <a:pt x="4065" y="802"/>
                </a:cubicBezTo>
                <a:lnTo>
                  <a:pt x="4065" y="0"/>
                </a:ln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7" name="Freeform 296">
            <a:extLst>
              <a:ext uri="{FF2B5EF4-FFF2-40B4-BE49-F238E27FC236}">
                <a16:creationId xmlns:a16="http://schemas.microsoft.com/office/drawing/2014/main" id="{D06D2D37-E6E9-7542-B61C-825F0698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602" y="2297433"/>
            <a:ext cx="2532295" cy="1766014"/>
          </a:xfrm>
          <a:custGeom>
            <a:avLst/>
            <a:gdLst>
              <a:gd name="T0" fmla="*/ 4065 w 4066"/>
              <a:gd name="T1" fmla="*/ 2833 h 2834"/>
              <a:gd name="T2" fmla="*/ 4065 w 4066"/>
              <a:gd name="T3" fmla="*/ 2032 h 2834"/>
              <a:gd name="T4" fmla="*/ 4065 w 4066"/>
              <a:gd name="T5" fmla="*/ 2032 h 2834"/>
              <a:gd name="T6" fmla="*/ 2032 w 4066"/>
              <a:gd name="T7" fmla="*/ 0 h 2834"/>
              <a:gd name="T8" fmla="*/ 2032 w 4066"/>
              <a:gd name="T9" fmla="*/ 0 h 2834"/>
              <a:gd name="T10" fmla="*/ 0 w 4066"/>
              <a:gd name="T11" fmla="*/ 2032 h 2834"/>
              <a:gd name="T12" fmla="*/ 0 w 4066"/>
              <a:gd name="T13" fmla="*/ 2833 h 2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6" h="2834">
                <a:moveTo>
                  <a:pt x="4065" y="2833"/>
                </a:moveTo>
                <a:lnTo>
                  <a:pt x="4065" y="2032"/>
                </a:lnTo>
                <a:lnTo>
                  <a:pt x="4065" y="2032"/>
                </a:lnTo>
                <a:cubicBezTo>
                  <a:pt x="4065" y="910"/>
                  <a:pt x="3155" y="0"/>
                  <a:pt x="2032" y="0"/>
                </a:cubicBezTo>
                <a:lnTo>
                  <a:pt x="2032" y="0"/>
                </a:lnTo>
                <a:cubicBezTo>
                  <a:pt x="909" y="0"/>
                  <a:pt x="0" y="910"/>
                  <a:pt x="0" y="2032"/>
                </a:cubicBezTo>
                <a:lnTo>
                  <a:pt x="0" y="2833"/>
                </a:ln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18" name="Freeform 373">
            <a:extLst>
              <a:ext uri="{FF2B5EF4-FFF2-40B4-BE49-F238E27FC236}">
                <a16:creationId xmlns:a16="http://schemas.microsoft.com/office/drawing/2014/main" id="{0D9D49FB-1E33-754A-B00A-DE3A590D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148" y="2761595"/>
            <a:ext cx="2532295" cy="3065119"/>
          </a:xfrm>
          <a:custGeom>
            <a:avLst/>
            <a:gdLst>
              <a:gd name="T0" fmla="*/ 0 w 4066"/>
              <a:gd name="T1" fmla="*/ 2086 h 4921"/>
              <a:gd name="T2" fmla="*/ 0 w 4066"/>
              <a:gd name="T3" fmla="*/ 2888 h 4921"/>
              <a:gd name="T4" fmla="*/ 0 w 4066"/>
              <a:gd name="T5" fmla="*/ 2888 h 4921"/>
              <a:gd name="T6" fmla="*/ 2033 w 4066"/>
              <a:gd name="T7" fmla="*/ 4920 h 4921"/>
              <a:gd name="T8" fmla="*/ 2033 w 4066"/>
              <a:gd name="T9" fmla="*/ 4920 h 4921"/>
              <a:gd name="T10" fmla="*/ 4065 w 4066"/>
              <a:gd name="T11" fmla="*/ 2888 h 4921"/>
              <a:gd name="T12" fmla="*/ 4065 w 4066"/>
              <a:gd name="T13" fmla="*/ 0 h 4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66" h="4921">
                <a:moveTo>
                  <a:pt x="0" y="2086"/>
                </a:moveTo>
                <a:lnTo>
                  <a:pt x="0" y="2888"/>
                </a:lnTo>
                <a:lnTo>
                  <a:pt x="0" y="2888"/>
                </a:lnTo>
                <a:cubicBezTo>
                  <a:pt x="0" y="4010"/>
                  <a:pt x="910" y="4920"/>
                  <a:pt x="2033" y="4920"/>
                </a:cubicBezTo>
                <a:lnTo>
                  <a:pt x="2033" y="4920"/>
                </a:lnTo>
                <a:cubicBezTo>
                  <a:pt x="3155" y="4920"/>
                  <a:pt x="4065" y="4010"/>
                  <a:pt x="4065" y="2888"/>
                </a:cubicBezTo>
                <a:lnTo>
                  <a:pt x="4065" y="0"/>
                </a:ln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Poppins" pitchFamily="2" charset="7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7B368A-5F16-F045-BDB7-DA7C227A9AD5}"/>
              </a:ext>
            </a:extLst>
          </p:cNvPr>
          <p:cNvGrpSpPr/>
          <p:nvPr/>
        </p:nvGrpSpPr>
        <p:grpSpPr>
          <a:xfrm>
            <a:off x="10350363" y="1684958"/>
            <a:ext cx="1062276" cy="1148046"/>
            <a:chOff x="20697551" y="3369915"/>
            <a:chExt cx="2124552" cy="2296092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FFC762-4D62-7E4A-8417-7534E671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7551" y="3369915"/>
              <a:ext cx="2124552" cy="1882871"/>
            </a:xfrm>
            <a:custGeom>
              <a:avLst/>
              <a:gdLst>
                <a:gd name="connsiteX0" fmla="*/ 1830612 w 2124552"/>
                <a:gd name="connsiteY0" fmla="*/ 1032695 h 1882871"/>
                <a:gd name="connsiteX1" fmla="*/ 2095660 w 2124552"/>
                <a:gd name="connsiteY1" fmla="*/ 1032695 h 1882871"/>
                <a:gd name="connsiteX2" fmla="*/ 2124552 w 2124552"/>
                <a:gd name="connsiteY2" fmla="*/ 1060979 h 1882871"/>
                <a:gd name="connsiteX3" fmla="*/ 2095660 w 2124552"/>
                <a:gd name="connsiteY3" fmla="*/ 1091835 h 1882871"/>
                <a:gd name="connsiteX4" fmla="*/ 1830612 w 2124552"/>
                <a:gd name="connsiteY4" fmla="*/ 1091835 h 1882871"/>
                <a:gd name="connsiteX5" fmla="*/ 1801720 w 2124552"/>
                <a:gd name="connsiteY5" fmla="*/ 1060979 h 1882871"/>
                <a:gd name="connsiteX6" fmla="*/ 1830612 w 2124552"/>
                <a:gd name="connsiteY6" fmla="*/ 1032695 h 1882871"/>
                <a:gd name="connsiteX7" fmla="*/ 27274 w 2124552"/>
                <a:gd name="connsiteY7" fmla="*/ 1032695 h 1882871"/>
                <a:gd name="connsiteX8" fmla="*/ 288846 w 2124552"/>
                <a:gd name="connsiteY8" fmla="*/ 1032695 h 1882871"/>
                <a:gd name="connsiteX9" fmla="*/ 317360 w 2124552"/>
                <a:gd name="connsiteY9" fmla="*/ 1060979 h 1882871"/>
                <a:gd name="connsiteX10" fmla="*/ 288846 w 2124552"/>
                <a:gd name="connsiteY10" fmla="*/ 1091835 h 1882871"/>
                <a:gd name="connsiteX11" fmla="*/ 27274 w 2124552"/>
                <a:gd name="connsiteY11" fmla="*/ 1091835 h 1882871"/>
                <a:gd name="connsiteX12" fmla="*/ 0 w 2124552"/>
                <a:gd name="connsiteY12" fmla="*/ 1060979 h 1882871"/>
                <a:gd name="connsiteX13" fmla="*/ 27274 w 2124552"/>
                <a:gd name="connsiteY13" fmla="*/ 1032695 h 1882871"/>
                <a:gd name="connsiteX14" fmla="*/ 1059534 w 2124552"/>
                <a:gd name="connsiteY14" fmla="*/ 455925 h 1882871"/>
                <a:gd name="connsiteX15" fmla="*/ 1683872 w 2124552"/>
                <a:gd name="connsiteY15" fmla="*/ 1039676 h 1882871"/>
                <a:gd name="connsiteX16" fmla="*/ 1685118 w 2124552"/>
                <a:gd name="connsiteY16" fmla="*/ 1082085 h 1882871"/>
                <a:gd name="connsiteX17" fmla="*/ 1494452 w 2124552"/>
                <a:gd name="connsiteY17" fmla="*/ 1501188 h 1882871"/>
                <a:gd name="connsiteX18" fmla="*/ 1407220 w 2124552"/>
                <a:gd name="connsiteY18" fmla="*/ 1614695 h 1882871"/>
                <a:gd name="connsiteX19" fmla="*/ 1349896 w 2124552"/>
                <a:gd name="connsiteY19" fmla="*/ 1882871 h 1882871"/>
                <a:gd name="connsiteX20" fmla="*/ 769174 w 2124552"/>
                <a:gd name="connsiteY20" fmla="*/ 1882871 h 1882871"/>
                <a:gd name="connsiteX21" fmla="*/ 711850 w 2124552"/>
                <a:gd name="connsiteY21" fmla="*/ 1614695 h 1882871"/>
                <a:gd name="connsiteX22" fmla="*/ 624616 w 2124552"/>
                <a:gd name="connsiteY22" fmla="*/ 1501188 h 1882871"/>
                <a:gd name="connsiteX23" fmla="*/ 433950 w 2124552"/>
                <a:gd name="connsiteY23" fmla="*/ 1082085 h 1882871"/>
                <a:gd name="connsiteX24" fmla="*/ 435196 w 2124552"/>
                <a:gd name="connsiteY24" fmla="*/ 1039676 h 1882871"/>
                <a:gd name="connsiteX25" fmla="*/ 1059534 w 2124552"/>
                <a:gd name="connsiteY25" fmla="*/ 455925 h 1882871"/>
                <a:gd name="connsiteX26" fmla="*/ 1812914 w 2124552"/>
                <a:gd name="connsiteY26" fmla="*/ 282658 h 1882871"/>
                <a:gd name="connsiteX27" fmla="*/ 1833306 w 2124552"/>
                <a:gd name="connsiteY27" fmla="*/ 290187 h 1882871"/>
                <a:gd name="connsiteX28" fmla="*/ 1833306 w 2124552"/>
                <a:gd name="connsiteY28" fmla="*/ 331594 h 1882871"/>
                <a:gd name="connsiteX29" fmla="*/ 1649150 w 2124552"/>
                <a:gd name="connsiteY29" fmla="*/ 518552 h 1882871"/>
                <a:gd name="connsiteX30" fmla="*/ 1629374 w 2124552"/>
                <a:gd name="connsiteY30" fmla="*/ 526080 h 1882871"/>
                <a:gd name="connsiteX31" fmla="*/ 1609600 w 2124552"/>
                <a:gd name="connsiteY31" fmla="*/ 518552 h 1882871"/>
                <a:gd name="connsiteX32" fmla="*/ 1609600 w 2124552"/>
                <a:gd name="connsiteY32" fmla="*/ 478400 h 1882871"/>
                <a:gd name="connsiteX33" fmla="*/ 1792520 w 2124552"/>
                <a:gd name="connsiteY33" fmla="*/ 290187 h 1882871"/>
                <a:gd name="connsiteX34" fmla="*/ 1812914 w 2124552"/>
                <a:gd name="connsiteY34" fmla="*/ 282658 h 1882871"/>
                <a:gd name="connsiteX35" fmla="*/ 311506 w 2124552"/>
                <a:gd name="connsiteY35" fmla="*/ 282658 h 1882871"/>
                <a:gd name="connsiteX36" fmla="*/ 330818 w 2124552"/>
                <a:gd name="connsiteY36" fmla="*/ 290187 h 1882871"/>
                <a:gd name="connsiteX37" fmla="*/ 514974 w 2124552"/>
                <a:gd name="connsiteY37" fmla="*/ 478400 h 1882871"/>
                <a:gd name="connsiteX38" fmla="*/ 514974 w 2124552"/>
                <a:gd name="connsiteY38" fmla="*/ 518552 h 1882871"/>
                <a:gd name="connsiteX39" fmla="*/ 495200 w 2124552"/>
                <a:gd name="connsiteY39" fmla="*/ 526080 h 1882871"/>
                <a:gd name="connsiteX40" fmla="*/ 475424 w 2124552"/>
                <a:gd name="connsiteY40" fmla="*/ 518552 h 1882871"/>
                <a:gd name="connsiteX41" fmla="*/ 291268 w 2124552"/>
                <a:gd name="connsiteY41" fmla="*/ 331594 h 1882871"/>
                <a:gd name="connsiteX42" fmla="*/ 291268 w 2124552"/>
                <a:gd name="connsiteY42" fmla="*/ 290187 h 1882871"/>
                <a:gd name="connsiteX43" fmla="*/ 311506 w 2124552"/>
                <a:gd name="connsiteY43" fmla="*/ 282658 h 1882871"/>
                <a:gd name="connsiteX44" fmla="*/ 1062262 w 2124552"/>
                <a:gd name="connsiteY44" fmla="*/ 0 h 1882871"/>
                <a:gd name="connsiteX45" fmla="*/ 1091830 w 2124552"/>
                <a:gd name="connsiteY45" fmla="*/ 28513 h 1882871"/>
                <a:gd name="connsiteX46" fmla="*/ 1091830 w 2124552"/>
                <a:gd name="connsiteY46" fmla="*/ 288846 h 1882871"/>
                <a:gd name="connsiteX47" fmla="*/ 1062262 w 2124552"/>
                <a:gd name="connsiteY47" fmla="*/ 317358 h 1882871"/>
                <a:gd name="connsiteX48" fmla="*/ 1032694 w 2124552"/>
                <a:gd name="connsiteY48" fmla="*/ 288846 h 1882871"/>
                <a:gd name="connsiteX49" fmla="*/ 1032694 w 2124552"/>
                <a:gd name="connsiteY49" fmla="*/ 28513 h 1882871"/>
                <a:gd name="connsiteX50" fmla="*/ 1062262 w 2124552"/>
                <a:gd name="connsiteY50" fmla="*/ 0 h 188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24552" h="1882871">
                  <a:moveTo>
                    <a:pt x="1830612" y="1032695"/>
                  </a:moveTo>
                  <a:lnTo>
                    <a:pt x="2095660" y="1032695"/>
                  </a:lnTo>
                  <a:cubicBezTo>
                    <a:pt x="2110734" y="1032695"/>
                    <a:pt x="2124552" y="1045552"/>
                    <a:pt x="2124552" y="1060979"/>
                  </a:cubicBezTo>
                  <a:cubicBezTo>
                    <a:pt x="2124552" y="1077693"/>
                    <a:pt x="2110734" y="1091835"/>
                    <a:pt x="2095660" y="1091835"/>
                  </a:cubicBezTo>
                  <a:lnTo>
                    <a:pt x="1830612" y="1091835"/>
                  </a:lnTo>
                  <a:cubicBezTo>
                    <a:pt x="1815538" y="1091835"/>
                    <a:pt x="1801720" y="1077693"/>
                    <a:pt x="1801720" y="1060979"/>
                  </a:cubicBezTo>
                  <a:cubicBezTo>
                    <a:pt x="1801720" y="1045552"/>
                    <a:pt x="1815538" y="1032695"/>
                    <a:pt x="1830612" y="1032695"/>
                  </a:cubicBezTo>
                  <a:close/>
                  <a:moveTo>
                    <a:pt x="27274" y="1032695"/>
                  </a:moveTo>
                  <a:lnTo>
                    <a:pt x="288846" y="1032695"/>
                  </a:lnTo>
                  <a:cubicBezTo>
                    <a:pt x="303722" y="1032695"/>
                    <a:pt x="317360" y="1045552"/>
                    <a:pt x="317360" y="1060979"/>
                  </a:cubicBezTo>
                  <a:cubicBezTo>
                    <a:pt x="317360" y="1077693"/>
                    <a:pt x="303722" y="1091835"/>
                    <a:pt x="288846" y="1091835"/>
                  </a:cubicBezTo>
                  <a:lnTo>
                    <a:pt x="27274" y="1091835"/>
                  </a:lnTo>
                  <a:cubicBezTo>
                    <a:pt x="12398" y="1091835"/>
                    <a:pt x="0" y="1077693"/>
                    <a:pt x="0" y="1060979"/>
                  </a:cubicBezTo>
                  <a:cubicBezTo>
                    <a:pt x="0" y="1045552"/>
                    <a:pt x="12398" y="1032695"/>
                    <a:pt x="27274" y="1032695"/>
                  </a:cubicBezTo>
                  <a:close/>
                  <a:moveTo>
                    <a:pt x="1059534" y="455925"/>
                  </a:moveTo>
                  <a:cubicBezTo>
                    <a:pt x="1389774" y="455925"/>
                    <a:pt x="1661442" y="714122"/>
                    <a:pt x="1683872" y="1039676"/>
                  </a:cubicBezTo>
                  <a:cubicBezTo>
                    <a:pt x="1683872" y="1053396"/>
                    <a:pt x="1685118" y="1067117"/>
                    <a:pt x="1685118" y="1082085"/>
                  </a:cubicBezTo>
                  <a:cubicBezTo>
                    <a:pt x="1685118" y="1262948"/>
                    <a:pt x="1587916" y="1383939"/>
                    <a:pt x="1494452" y="1501188"/>
                  </a:cubicBezTo>
                  <a:cubicBezTo>
                    <a:pt x="1465790" y="1537360"/>
                    <a:pt x="1434636" y="1574780"/>
                    <a:pt x="1407220" y="1614695"/>
                  </a:cubicBezTo>
                  <a:cubicBezTo>
                    <a:pt x="1377312" y="1658351"/>
                    <a:pt x="1359864" y="1776848"/>
                    <a:pt x="1349896" y="1882871"/>
                  </a:cubicBezTo>
                  <a:lnTo>
                    <a:pt x="769174" y="1882871"/>
                  </a:lnTo>
                  <a:cubicBezTo>
                    <a:pt x="759204" y="1776848"/>
                    <a:pt x="741758" y="1658351"/>
                    <a:pt x="711850" y="1614695"/>
                  </a:cubicBezTo>
                  <a:cubicBezTo>
                    <a:pt x="684432" y="1574780"/>
                    <a:pt x="654524" y="1537360"/>
                    <a:pt x="624616" y="1501188"/>
                  </a:cubicBezTo>
                  <a:cubicBezTo>
                    <a:pt x="531152" y="1383939"/>
                    <a:pt x="433950" y="1262948"/>
                    <a:pt x="433950" y="1082085"/>
                  </a:cubicBezTo>
                  <a:cubicBezTo>
                    <a:pt x="433950" y="1067117"/>
                    <a:pt x="433950" y="1053396"/>
                    <a:pt x="435196" y="1039676"/>
                  </a:cubicBezTo>
                  <a:cubicBezTo>
                    <a:pt x="457628" y="714122"/>
                    <a:pt x="729296" y="455925"/>
                    <a:pt x="1059534" y="455925"/>
                  </a:cubicBezTo>
                  <a:close/>
                  <a:moveTo>
                    <a:pt x="1812914" y="282658"/>
                  </a:moveTo>
                  <a:cubicBezTo>
                    <a:pt x="1820328" y="282658"/>
                    <a:pt x="1827744" y="285168"/>
                    <a:pt x="1833306" y="290187"/>
                  </a:cubicBezTo>
                  <a:cubicBezTo>
                    <a:pt x="1844430" y="302734"/>
                    <a:pt x="1844430" y="320301"/>
                    <a:pt x="1833306" y="331594"/>
                  </a:cubicBezTo>
                  <a:lnTo>
                    <a:pt x="1649150" y="518552"/>
                  </a:lnTo>
                  <a:cubicBezTo>
                    <a:pt x="1644206" y="524826"/>
                    <a:pt x="1636790" y="526080"/>
                    <a:pt x="1629374" y="526080"/>
                  </a:cubicBezTo>
                  <a:cubicBezTo>
                    <a:pt x="1621960" y="526080"/>
                    <a:pt x="1614544" y="524826"/>
                    <a:pt x="1609600" y="518552"/>
                  </a:cubicBezTo>
                  <a:cubicBezTo>
                    <a:pt x="1598476" y="507259"/>
                    <a:pt x="1598476" y="488438"/>
                    <a:pt x="1609600" y="478400"/>
                  </a:cubicBezTo>
                  <a:lnTo>
                    <a:pt x="1792520" y="290187"/>
                  </a:lnTo>
                  <a:cubicBezTo>
                    <a:pt x="1798082" y="285168"/>
                    <a:pt x="1805498" y="282658"/>
                    <a:pt x="1812914" y="282658"/>
                  </a:cubicBezTo>
                  <a:close/>
                  <a:moveTo>
                    <a:pt x="311506" y="282658"/>
                  </a:moveTo>
                  <a:cubicBezTo>
                    <a:pt x="318768" y="282658"/>
                    <a:pt x="325874" y="285168"/>
                    <a:pt x="330818" y="290187"/>
                  </a:cubicBezTo>
                  <a:lnTo>
                    <a:pt x="514974" y="478400"/>
                  </a:lnTo>
                  <a:cubicBezTo>
                    <a:pt x="526098" y="488438"/>
                    <a:pt x="526098" y="507259"/>
                    <a:pt x="514974" y="518552"/>
                  </a:cubicBezTo>
                  <a:cubicBezTo>
                    <a:pt x="510030" y="524826"/>
                    <a:pt x="502616" y="526080"/>
                    <a:pt x="495200" y="526080"/>
                  </a:cubicBezTo>
                  <a:cubicBezTo>
                    <a:pt x="487784" y="526080"/>
                    <a:pt x="480368" y="524826"/>
                    <a:pt x="475424" y="518552"/>
                  </a:cubicBezTo>
                  <a:lnTo>
                    <a:pt x="291268" y="331594"/>
                  </a:lnTo>
                  <a:cubicBezTo>
                    <a:pt x="280144" y="320301"/>
                    <a:pt x="280144" y="302734"/>
                    <a:pt x="291268" y="290187"/>
                  </a:cubicBezTo>
                  <a:cubicBezTo>
                    <a:pt x="296830" y="285168"/>
                    <a:pt x="304246" y="282658"/>
                    <a:pt x="311506" y="282658"/>
                  </a:cubicBezTo>
                  <a:close/>
                  <a:moveTo>
                    <a:pt x="1062262" y="0"/>
                  </a:moveTo>
                  <a:cubicBezTo>
                    <a:pt x="1078974" y="0"/>
                    <a:pt x="1091830" y="13636"/>
                    <a:pt x="1091830" y="28513"/>
                  </a:cubicBezTo>
                  <a:lnTo>
                    <a:pt x="1091830" y="288846"/>
                  </a:lnTo>
                  <a:cubicBezTo>
                    <a:pt x="1091830" y="304961"/>
                    <a:pt x="1078974" y="317358"/>
                    <a:pt x="1062262" y="317358"/>
                  </a:cubicBezTo>
                  <a:cubicBezTo>
                    <a:pt x="1046836" y="317358"/>
                    <a:pt x="1032694" y="304961"/>
                    <a:pt x="1032694" y="288846"/>
                  </a:cubicBezTo>
                  <a:lnTo>
                    <a:pt x="1032694" y="28513"/>
                  </a:lnTo>
                  <a:cubicBezTo>
                    <a:pt x="1032694" y="13636"/>
                    <a:pt x="1046836" y="0"/>
                    <a:pt x="1062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1" name="Freeform 375">
              <a:extLst>
                <a:ext uri="{FF2B5EF4-FFF2-40B4-BE49-F238E27FC236}">
                  <a16:creationId xmlns:a16="http://schemas.microsoft.com/office/drawing/2014/main" id="{1F112356-9324-FB49-8F88-CB9F7421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5167" y="4298242"/>
              <a:ext cx="725082" cy="966776"/>
            </a:xfrm>
            <a:custGeom>
              <a:avLst/>
              <a:gdLst>
                <a:gd name="T0" fmla="*/ 487 w 584"/>
                <a:gd name="T1" fmla="*/ 17 h 775"/>
                <a:gd name="T2" fmla="*/ 487 w 584"/>
                <a:gd name="T3" fmla="*/ 17 h 775"/>
                <a:gd name="T4" fmla="*/ 407 w 584"/>
                <a:gd name="T5" fmla="*/ 98 h 775"/>
                <a:gd name="T6" fmla="*/ 407 w 584"/>
                <a:gd name="T7" fmla="*/ 98 h 775"/>
                <a:gd name="T8" fmla="*/ 400 w 584"/>
                <a:gd name="T9" fmla="*/ 177 h 775"/>
                <a:gd name="T10" fmla="*/ 487 w 584"/>
                <a:gd name="T11" fmla="*/ 177 h 775"/>
                <a:gd name="T12" fmla="*/ 487 w 584"/>
                <a:gd name="T13" fmla="*/ 177 h 775"/>
                <a:gd name="T14" fmla="*/ 566 w 584"/>
                <a:gd name="T15" fmla="*/ 98 h 775"/>
                <a:gd name="T16" fmla="*/ 566 w 584"/>
                <a:gd name="T17" fmla="*/ 98 h 775"/>
                <a:gd name="T18" fmla="*/ 487 w 584"/>
                <a:gd name="T19" fmla="*/ 17 h 775"/>
                <a:gd name="T20" fmla="*/ 97 w 584"/>
                <a:gd name="T21" fmla="*/ 17 h 775"/>
                <a:gd name="T22" fmla="*/ 97 w 584"/>
                <a:gd name="T23" fmla="*/ 17 h 775"/>
                <a:gd name="T24" fmla="*/ 17 w 584"/>
                <a:gd name="T25" fmla="*/ 98 h 775"/>
                <a:gd name="T26" fmla="*/ 17 w 584"/>
                <a:gd name="T27" fmla="*/ 98 h 775"/>
                <a:gd name="T28" fmla="*/ 41 w 584"/>
                <a:gd name="T29" fmla="*/ 154 h 775"/>
                <a:gd name="T30" fmla="*/ 41 w 584"/>
                <a:gd name="T31" fmla="*/ 154 h 775"/>
                <a:gd name="T32" fmla="*/ 97 w 584"/>
                <a:gd name="T33" fmla="*/ 177 h 775"/>
                <a:gd name="T34" fmla="*/ 97 w 584"/>
                <a:gd name="T35" fmla="*/ 177 h 775"/>
                <a:gd name="T36" fmla="*/ 184 w 584"/>
                <a:gd name="T37" fmla="*/ 177 h 775"/>
                <a:gd name="T38" fmla="*/ 177 w 584"/>
                <a:gd name="T39" fmla="*/ 98 h 775"/>
                <a:gd name="T40" fmla="*/ 177 w 584"/>
                <a:gd name="T41" fmla="*/ 98 h 775"/>
                <a:gd name="T42" fmla="*/ 97 w 584"/>
                <a:gd name="T43" fmla="*/ 17 h 775"/>
                <a:gd name="T44" fmla="*/ 243 w 584"/>
                <a:gd name="T45" fmla="*/ 774 h 775"/>
                <a:gd name="T46" fmla="*/ 243 w 584"/>
                <a:gd name="T47" fmla="*/ 774 h 775"/>
                <a:gd name="T48" fmla="*/ 234 w 584"/>
                <a:gd name="T49" fmla="*/ 767 h 775"/>
                <a:gd name="T50" fmla="*/ 186 w 584"/>
                <a:gd name="T51" fmla="*/ 194 h 775"/>
                <a:gd name="T52" fmla="*/ 97 w 584"/>
                <a:gd name="T53" fmla="*/ 194 h 775"/>
                <a:gd name="T54" fmla="*/ 97 w 584"/>
                <a:gd name="T55" fmla="*/ 194 h 775"/>
                <a:gd name="T56" fmla="*/ 97 w 584"/>
                <a:gd name="T57" fmla="*/ 194 h 775"/>
                <a:gd name="T58" fmla="*/ 29 w 584"/>
                <a:gd name="T59" fmla="*/ 166 h 775"/>
                <a:gd name="T60" fmla="*/ 29 w 584"/>
                <a:gd name="T61" fmla="*/ 166 h 775"/>
                <a:gd name="T62" fmla="*/ 0 w 584"/>
                <a:gd name="T63" fmla="*/ 98 h 775"/>
                <a:gd name="T64" fmla="*/ 0 w 584"/>
                <a:gd name="T65" fmla="*/ 98 h 775"/>
                <a:gd name="T66" fmla="*/ 97 w 584"/>
                <a:gd name="T67" fmla="*/ 0 h 775"/>
                <a:gd name="T68" fmla="*/ 97 w 584"/>
                <a:gd name="T69" fmla="*/ 0 h 775"/>
                <a:gd name="T70" fmla="*/ 194 w 584"/>
                <a:gd name="T71" fmla="*/ 97 h 775"/>
                <a:gd name="T72" fmla="*/ 201 w 584"/>
                <a:gd name="T73" fmla="*/ 177 h 775"/>
                <a:gd name="T74" fmla="*/ 383 w 584"/>
                <a:gd name="T75" fmla="*/ 177 h 775"/>
                <a:gd name="T76" fmla="*/ 390 w 584"/>
                <a:gd name="T77" fmla="*/ 97 h 775"/>
                <a:gd name="T78" fmla="*/ 390 w 584"/>
                <a:gd name="T79" fmla="*/ 97 h 775"/>
                <a:gd name="T80" fmla="*/ 487 w 584"/>
                <a:gd name="T81" fmla="*/ 0 h 775"/>
                <a:gd name="T82" fmla="*/ 487 w 584"/>
                <a:gd name="T83" fmla="*/ 0 h 775"/>
                <a:gd name="T84" fmla="*/ 583 w 584"/>
                <a:gd name="T85" fmla="*/ 98 h 775"/>
                <a:gd name="T86" fmla="*/ 583 w 584"/>
                <a:gd name="T87" fmla="*/ 98 h 775"/>
                <a:gd name="T88" fmla="*/ 487 w 584"/>
                <a:gd name="T89" fmla="*/ 194 h 775"/>
                <a:gd name="T90" fmla="*/ 399 w 584"/>
                <a:gd name="T91" fmla="*/ 194 h 775"/>
                <a:gd name="T92" fmla="*/ 350 w 584"/>
                <a:gd name="T93" fmla="*/ 767 h 775"/>
                <a:gd name="T94" fmla="*/ 350 w 584"/>
                <a:gd name="T95" fmla="*/ 767 h 775"/>
                <a:gd name="T96" fmla="*/ 341 w 584"/>
                <a:gd name="T97" fmla="*/ 774 h 775"/>
                <a:gd name="T98" fmla="*/ 341 w 584"/>
                <a:gd name="T99" fmla="*/ 774 h 775"/>
                <a:gd name="T100" fmla="*/ 333 w 584"/>
                <a:gd name="T101" fmla="*/ 765 h 775"/>
                <a:gd name="T102" fmla="*/ 382 w 584"/>
                <a:gd name="T103" fmla="*/ 194 h 775"/>
                <a:gd name="T104" fmla="*/ 203 w 584"/>
                <a:gd name="T105" fmla="*/ 194 h 775"/>
                <a:gd name="T106" fmla="*/ 251 w 584"/>
                <a:gd name="T107" fmla="*/ 765 h 775"/>
                <a:gd name="T108" fmla="*/ 251 w 584"/>
                <a:gd name="T109" fmla="*/ 765 h 775"/>
                <a:gd name="T110" fmla="*/ 244 w 584"/>
                <a:gd name="T111" fmla="*/ 774 h 775"/>
                <a:gd name="T112" fmla="*/ 244 w 584"/>
                <a:gd name="T113" fmla="*/ 774 h 775"/>
                <a:gd name="T114" fmla="*/ 243 w 584"/>
                <a:gd name="T115" fmla="*/ 77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775">
                  <a:moveTo>
                    <a:pt x="487" y="17"/>
                  </a:moveTo>
                  <a:lnTo>
                    <a:pt x="487" y="17"/>
                  </a:lnTo>
                  <a:cubicBezTo>
                    <a:pt x="443" y="17"/>
                    <a:pt x="407" y="54"/>
                    <a:pt x="407" y="98"/>
                  </a:cubicBezTo>
                  <a:lnTo>
                    <a:pt x="407" y="98"/>
                  </a:lnTo>
                  <a:lnTo>
                    <a:pt x="400" y="177"/>
                  </a:lnTo>
                  <a:lnTo>
                    <a:pt x="487" y="177"/>
                  </a:lnTo>
                  <a:lnTo>
                    <a:pt x="487" y="177"/>
                  </a:lnTo>
                  <a:cubicBezTo>
                    <a:pt x="531" y="177"/>
                    <a:pt x="566" y="142"/>
                    <a:pt x="566" y="98"/>
                  </a:cubicBezTo>
                  <a:lnTo>
                    <a:pt x="566" y="98"/>
                  </a:lnTo>
                  <a:cubicBezTo>
                    <a:pt x="566" y="54"/>
                    <a:pt x="531" y="17"/>
                    <a:pt x="487" y="17"/>
                  </a:cubicBezTo>
                  <a:close/>
                  <a:moveTo>
                    <a:pt x="97" y="17"/>
                  </a:moveTo>
                  <a:lnTo>
                    <a:pt x="97" y="17"/>
                  </a:lnTo>
                  <a:cubicBezTo>
                    <a:pt x="53" y="17"/>
                    <a:pt x="17" y="54"/>
                    <a:pt x="17" y="98"/>
                  </a:cubicBezTo>
                  <a:lnTo>
                    <a:pt x="17" y="98"/>
                  </a:lnTo>
                  <a:cubicBezTo>
                    <a:pt x="17" y="119"/>
                    <a:pt x="26" y="139"/>
                    <a:pt x="41" y="154"/>
                  </a:cubicBezTo>
                  <a:lnTo>
                    <a:pt x="41" y="154"/>
                  </a:lnTo>
                  <a:cubicBezTo>
                    <a:pt x="56" y="169"/>
                    <a:pt x="76" y="177"/>
                    <a:pt x="97" y="177"/>
                  </a:cubicBezTo>
                  <a:lnTo>
                    <a:pt x="97" y="177"/>
                  </a:lnTo>
                  <a:lnTo>
                    <a:pt x="184" y="177"/>
                  </a:lnTo>
                  <a:lnTo>
                    <a:pt x="177" y="98"/>
                  </a:lnTo>
                  <a:lnTo>
                    <a:pt x="177" y="98"/>
                  </a:lnTo>
                  <a:cubicBezTo>
                    <a:pt x="177" y="54"/>
                    <a:pt x="141" y="17"/>
                    <a:pt x="97" y="17"/>
                  </a:cubicBezTo>
                  <a:close/>
                  <a:moveTo>
                    <a:pt x="243" y="774"/>
                  </a:moveTo>
                  <a:lnTo>
                    <a:pt x="243" y="774"/>
                  </a:lnTo>
                  <a:cubicBezTo>
                    <a:pt x="238" y="774"/>
                    <a:pt x="234" y="771"/>
                    <a:pt x="234" y="767"/>
                  </a:cubicBezTo>
                  <a:lnTo>
                    <a:pt x="186" y="194"/>
                  </a:lnTo>
                  <a:lnTo>
                    <a:pt x="97" y="194"/>
                  </a:lnTo>
                  <a:lnTo>
                    <a:pt x="97" y="194"/>
                  </a:lnTo>
                  <a:lnTo>
                    <a:pt x="97" y="194"/>
                  </a:lnTo>
                  <a:cubicBezTo>
                    <a:pt x="71" y="194"/>
                    <a:pt x="47" y="184"/>
                    <a:pt x="29" y="166"/>
                  </a:cubicBezTo>
                  <a:lnTo>
                    <a:pt x="29" y="166"/>
                  </a:lnTo>
                  <a:cubicBezTo>
                    <a:pt x="10" y="148"/>
                    <a:pt x="0" y="123"/>
                    <a:pt x="0" y="98"/>
                  </a:cubicBezTo>
                  <a:lnTo>
                    <a:pt x="0" y="98"/>
                  </a:lnTo>
                  <a:cubicBezTo>
                    <a:pt x="0" y="44"/>
                    <a:pt x="43" y="0"/>
                    <a:pt x="97" y="0"/>
                  </a:cubicBezTo>
                  <a:lnTo>
                    <a:pt x="97" y="0"/>
                  </a:lnTo>
                  <a:cubicBezTo>
                    <a:pt x="151" y="0"/>
                    <a:pt x="194" y="44"/>
                    <a:pt x="194" y="97"/>
                  </a:cubicBezTo>
                  <a:lnTo>
                    <a:pt x="201" y="177"/>
                  </a:lnTo>
                  <a:lnTo>
                    <a:pt x="383" y="177"/>
                  </a:lnTo>
                  <a:lnTo>
                    <a:pt x="390" y="97"/>
                  </a:lnTo>
                  <a:lnTo>
                    <a:pt x="390" y="97"/>
                  </a:lnTo>
                  <a:cubicBezTo>
                    <a:pt x="390" y="44"/>
                    <a:pt x="434" y="0"/>
                    <a:pt x="487" y="0"/>
                  </a:cubicBezTo>
                  <a:lnTo>
                    <a:pt x="487" y="0"/>
                  </a:lnTo>
                  <a:cubicBezTo>
                    <a:pt x="540" y="0"/>
                    <a:pt x="583" y="44"/>
                    <a:pt x="583" y="98"/>
                  </a:cubicBezTo>
                  <a:lnTo>
                    <a:pt x="583" y="98"/>
                  </a:lnTo>
                  <a:cubicBezTo>
                    <a:pt x="583" y="151"/>
                    <a:pt x="540" y="194"/>
                    <a:pt x="487" y="194"/>
                  </a:cubicBezTo>
                  <a:lnTo>
                    <a:pt x="399" y="194"/>
                  </a:lnTo>
                  <a:lnTo>
                    <a:pt x="350" y="767"/>
                  </a:lnTo>
                  <a:lnTo>
                    <a:pt x="350" y="767"/>
                  </a:lnTo>
                  <a:cubicBezTo>
                    <a:pt x="349" y="771"/>
                    <a:pt x="346" y="774"/>
                    <a:pt x="341" y="774"/>
                  </a:cubicBezTo>
                  <a:lnTo>
                    <a:pt x="341" y="774"/>
                  </a:lnTo>
                  <a:cubicBezTo>
                    <a:pt x="336" y="774"/>
                    <a:pt x="332" y="770"/>
                    <a:pt x="333" y="765"/>
                  </a:cubicBezTo>
                  <a:lnTo>
                    <a:pt x="382" y="194"/>
                  </a:lnTo>
                  <a:lnTo>
                    <a:pt x="203" y="194"/>
                  </a:lnTo>
                  <a:lnTo>
                    <a:pt x="251" y="765"/>
                  </a:lnTo>
                  <a:lnTo>
                    <a:pt x="251" y="765"/>
                  </a:lnTo>
                  <a:cubicBezTo>
                    <a:pt x="251" y="770"/>
                    <a:pt x="249" y="774"/>
                    <a:pt x="244" y="774"/>
                  </a:cubicBezTo>
                  <a:lnTo>
                    <a:pt x="244" y="774"/>
                  </a:lnTo>
                  <a:cubicBezTo>
                    <a:pt x="243" y="774"/>
                    <a:pt x="243" y="774"/>
                    <a:pt x="243" y="7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2" name="Freeform 376">
              <a:extLst>
                <a:ext uri="{FF2B5EF4-FFF2-40B4-BE49-F238E27FC236}">
                  <a16:creationId xmlns:a16="http://schemas.microsoft.com/office/drawing/2014/main" id="{503835C2-9E86-5D4A-BBB1-CB5FF6C5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2917" y="5336425"/>
              <a:ext cx="329583" cy="329582"/>
            </a:xfrm>
            <a:custGeom>
              <a:avLst/>
              <a:gdLst>
                <a:gd name="T0" fmla="*/ 264 w 265"/>
                <a:gd name="T1" fmla="*/ 132 h 264"/>
                <a:gd name="T2" fmla="*/ 264 w 265"/>
                <a:gd name="T3" fmla="*/ 132 h 264"/>
                <a:gd name="T4" fmla="*/ 132 w 265"/>
                <a:gd name="T5" fmla="*/ 263 h 264"/>
                <a:gd name="T6" fmla="*/ 132 w 265"/>
                <a:gd name="T7" fmla="*/ 263 h 264"/>
                <a:gd name="T8" fmla="*/ 0 w 265"/>
                <a:gd name="T9" fmla="*/ 132 h 264"/>
                <a:gd name="T10" fmla="*/ 0 w 265"/>
                <a:gd name="T11" fmla="*/ 132 h 264"/>
                <a:gd name="T12" fmla="*/ 132 w 265"/>
                <a:gd name="T13" fmla="*/ 0 h 264"/>
                <a:gd name="T14" fmla="*/ 132 w 265"/>
                <a:gd name="T15" fmla="*/ 0 h 264"/>
                <a:gd name="T16" fmla="*/ 264 w 265"/>
                <a:gd name="T17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64">
                  <a:moveTo>
                    <a:pt x="264" y="132"/>
                  </a:moveTo>
                  <a:lnTo>
                    <a:pt x="264" y="132"/>
                  </a:lnTo>
                  <a:cubicBezTo>
                    <a:pt x="264" y="204"/>
                    <a:pt x="205" y="263"/>
                    <a:pt x="132" y="263"/>
                  </a:cubicBezTo>
                  <a:lnTo>
                    <a:pt x="132" y="263"/>
                  </a:lnTo>
                  <a:cubicBezTo>
                    <a:pt x="59" y="263"/>
                    <a:pt x="0" y="204"/>
                    <a:pt x="0" y="132"/>
                  </a:cubicBezTo>
                  <a:lnTo>
                    <a:pt x="0" y="132"/>
                  </a:lnTo>
                  <a:cubicBezTo>
                    <a:pt x="0" y="59"/>
                    <a:pt x="59" y="0"/>
                    <a:pt x="132" y="0"/>
                  </a:cubicBezTo>
                  <a:lnTo>
                    <a:pt x="132" y="0"/>
                  </a:lnTo>
                  <a:cubicBezTo>
                    <a:pt x="205" y="0"/>
                    <a:pt x="264" y="59"/>
                    <a:pt x="264" y="132"/>
                  </a:cubicBez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F65B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3" name="Freeform 377">
              <a:extLst>
                <a:ext uri="{FF2B5EF4-FFF2-40B4-BE49-F238E27FC236}">
                  <a16:creationId xmlns:a16="http://schemas.microsoft.com/office/drawing/2014/main" id="{58187E03-94F9-4447-9B64-5F0130DD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5596" y="5248538"/>
              <a:ext cx="604235" cy="274652"/>
            </a:xfrm>
            <a:custGeom>
              <a:avLst/>
              <a:gdLst>
                <a:gd name="T0" fmla="*/ 486 w 487"/>
                <a:gd name="T1" fmla="*/ 53 h 221"/>
                <a:gd name="T2" fmla="*/ 486 w 487"/>
                <a:gd name="T3" fmla="*/ 20 h 221"/>
                <a:gd name="T4" fmla="*/ 486 w 487"/>
                <a:gd name="T5" fmla="*/ 20 h 221"/>
                <a:gd name="T6" fmla="*/ 467 w 487"/>
                <a:gd name="T7" fmla="*/ 0 h 221"/>
                <a:gd name="T8" fmla="*/ 20 w 487"/>
                <a:gd name="T9" fmla="*/ 0 h 221"/>
                <a:gd name="T10" fmla="*/ 20 w 487"/>
                <a:gd name="T11" fmla="*/ 0 h 221"/>
                <a:gd name="T12" fmla="*/ 0 w 487"/>
                <a:gd name="T13" fmla="*/ 20 h 221"/>
                <a:gd name="T14" fmla="*/ 0 w 487"/>
                <a:gd name="T15" fmla="*/ 53 h 221"/>
                <a:gd name="T16" fmla="*/ 0 w 487"/>
                <a:gd name="T17" fmla="*/ 53 h 221"/>
                <a:gd name="T18" fmla="*/ 20 w 487"/>
                <a:gd name="T19" fmla="*/ 73 h 221"/>
                <a:gd name="T20" fmla="*/ 37 w 487"/>
                <a:gd name="T21" fmla="*/ 73 h 221"/>
                <a:gd name="T22" fmla="*/ 37 w 487"/>
                <a:gd name="T23" fmla="*/ 73 h 221"/>
                <a:gd name="T24" fmla="*/ 18 w 487"/>
                <a:gd name="T25" fmla="*/ 93 h 221"/>
                <a:gd name="T26" fmla="*/ 18 w 487"/>
                <a:gd name="T27" fmla="*/ 127 h 221"/>
                <a:gd name="T28" fmla="*/ 18 w 487"/>
                <a:gd name="T29" fmla="*/ 127 h 221"/>
                <a:gd name="T30" fmla="*/ 37 w 487"/>
                <a:gd name="T31" fmla="*/ 146 h 221"/>
                <a:gd name="T32" fmla="*/ 58 w 487"/>
                <a:gd name="T33" fmla="*/ 146 h 221"/>
                <a:gd name="T34" fmla="*/ 58 w 487"/>
                <a:gd name="T35" fmla="*/ 146 h 221"/>
                <a:gd name="T36" fmla="*/ 39 w 487"/>
                <a:gd name="T37" fmla="*/ 167 h 221"/>
                <a:gd name="T38" fmla="*/ 39 w 487"/>
                <a:gd name="T39" fmla="*/ 200 h 221"/>
                <a:gd name="T40" fmla="*/ 39 w 487"/>
                <a:gd name="T41" fmla="*/ 200 h 221"/>
                <a:gd name="T42" fmla="*/ 58 w 487"/>
                <a:gd name="T43" fmla="*/ 220 h 221"/>
                <a:gd name="T44" fmla="*/ 428 w 487"/>
                <a:gd name="T45" fmla="*/ 220 h 221"/>
                <a:gd name="T46" fmla="*/ 428 w 487"/>
                <a:gd name="T47" fmla="*/ 220 h 221"/>
                <a:gd name="T48" fmla="*/ 447 w 487"/>
                <a:gd name="T49" fmla="*/ 200 h 221"/>
                <a:gd name="T50" fmla="*/ 447 w 487"/>
                <a:gd name="T51" fmla="*/ 167 h 221"/>
                <a:gd name="T52" fmla="*/ 447 w 487"/>
                <a:gd name="T53" fmla="*/ 167 h 221"/>
                <a:gd name="T54" fmla="*/ 428 w 487"/>
                <a:gd name="T55" fmla="*/ 146 h 221"/>
                <a:gd name="T56" fmla="*/ 448 w 487"/>
                <a:gd name="T57" fmla="*/ 146 h 221"/>
                <a:gd name="T58" fmla="*/ 448 w 487"/>
                <a:gd name="T59" fmla="*/ 146 h 221"/>
                <a:gd name="T60" fmla="*/ 468 w 487"/>
                <a:gd name="T61" fmla="*/ 127 h 221"/>
                <a:gd name="T62" fmla="*/ 468 w 487"/>
                <a:gd name="T63" fmla="*/ 93 h 221"/>
                <a:gd name="T64" fmla="*/ 468 w 487"/>
                <a:gd name="T65" fmla="*/ 93 h 221"/>
                <a:gd name="T66" fmla="*/ 449 w 487"/>
                <a:gd name="T67" fmla="*/ 73 h 221"/>
                <a:gd name="T68" fmla="*/ 467 w 487"/>
                <a:gd name="T69" fmla="*/ 73 h 221"/>
                <a:gd name="T70" fmla="*/ 467 w 487"/>
                <a:gd name="T71" fmla="*/ 73 h 221"/>
                <a:gd name="T72" fmla="*/ 486 w 487"/>
                <a:gd name="T73" fmla="*/ 5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7" h="221">
                  <a:moveTo>
                    <a:pt x="486" y="53"/>
                  </a:moveTo>
                  <a:lnTo>
                    <a:pt x="486" y="20"/>
                  </a:lnTo>
                  <a:lnTo>
                    <a:pt x="486" y="20"/>
                  </a:lnTo>
                  <a:cubicBezTo>
                    <a:pt x="486" y="8"/>
                    <a:pt x="478" y="0"/>
                    <a:pt x="467" y="0"/>
                  </a:cubicBezTo>
                  <a:lnTo>
                    <a:pt x="20" y="0"/>
                  </a:lnTo>
                  <a:lnTo>
                    <a:pt x="20" y="0"/>
                  </a:lnTo>
                  <a:cubicBezTo>
                    <a:pt x="9" y="0"/>
                    <a:pt x="0" y="8"/>
                    <a:pt x="0" y="20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64"/>
                    <a:pt x="9" y="73"/>
                    <a:pt x="20" y="73"/>
                  </a:cubicBezTo>
                  <a:lnTo>
                    <a:pt x="37" y="73"/>
                  </a:lnTo>
                  <a:lnTo>
                    <a:pt x="37" y="73"/>
                  </a:lnTo>
                  <a:cubicBezTo>
                    <a:pt x="26" y="73"/>
                    <a:pt x="18" y="82"/>
                    <a:pt x="18" y="93"/>
                  </a:cubicBezTo>
                  <a:lnTo>
                    <a:pt x="18" y="127"/>
                  </a:lnTo>
                  <a:lnTo>
                    <a:pt x="18" y="127"/>
                  </a:lnTo>
                  <a:cubicBezTo>
                    <a:pt x="18" y="138"/>
                    <a:pt x="27" y="146"/>
                    <a:pt x="37" y="146"/>
                  </a:cubicBezTo>
                  <a:lnTo>
                    <a:pt x="58" y="146"/>
                  </a:lnTo>
                  <a:lnTo>
                    <a:pt x="58" y="146"/>
                  </a:lnTo>
                  <a:cubicBezTo>
                    <a:pt x="47" y="147"/>
                    <a:pt x="39" y="155"/>
                    <a:pt x="39" y="167"/>
                  </a:cubicBezTo>
                  <a:lnTo>
                    <a:pt x="39" y="200"/>
                  </a:lnTo>
                  <a:lnTo>
                    <a:pt x="39" y="200"/>
                  </a:lnTo>
                  <a:cubicBezTo>
                    <a:pt x="39" y="211"/>
                    <a:pt x="48" y="220"/>
                    <a:pt x="58" y="220"/>
                  </a:cubicBezTo>
                  <a:lnTo>
                    <a:pt x="428" y="220"/>
                  </a:lnTo>
                  <a:lnTo>
                    <a:pt x="428" y="220"/>
                  </a:lnTo>
                  <a:cubicBezTo>
                    <a:pt x="439" y="220"/>
                    <a:pt x="447" y="211"/>
                    <a:pt x="447" y="200"/>
                  </a:cubicBezTo>
                  <a:lnTo>
                    <a:pt x="447" y="167"/>
                  </a:lnTo>
                  <a:lnTo>
                    <a:pt x="447" y="167"/>
                  </a:lnTo>
                  <a:cubicBezTo>
                    <a:pt x="447" y="155"/>
                    <a:pt x="439" y="147"/>
                    <a:pt x="428" y="146"/>
                  </a:cubicBezTo>
                  <a:lnTo>
                    <a:pt x="448" y="146"/>
                  </a:lnTo>
                  <a:lnTo>
                    <a:pt x="448" y="146"/>
                  </a:lnTo>
                  <a:cubicBezTo>
                    <a:pt x="459" y="146"/>
                    <a:pt x="468" y="138"/>
                    <a:pt x="468" y="127"/>
                  </a:cubicBezTo>
                  <a:lnTo>
                    <a:pt x="468" y="93"/>
                  </a:lnTo>
                  <a:lnTo>
                    <a:pt x="468" y="93"/>
                  </a:lnTo>
                  <a:cubicBezTo>
                    <a:pt x="468" y="82"/>
                    <a:pt x="459" y="73"/>
                    <a:pt x="449" y="73"/>
                  </a:cubicBezTo>
                  <a:lnTo>
                    <a:pt x="467" y="73"/>
                  </a:lnTo>
                  <a:lnTo>
                    <a:pt x="467" y="73"/>
                  </a:lnTo>
                  <a:cubicBezTo>
                    <a:pt x="478" y="73"/>
                    <a:pt x="486" y="64"/>
                    <a:pt x="486" y="5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5975563-2376-244D-9F59-D7135F15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6440" y="5336426"/>
              <a:ext cx="372292" cy="103102"/>
            </a:xfrm>
            <a:custGeom>
              <a:avLst/>
              <a:gdLst>
                <a:gd name="connsiteX0" fmla="*/ 6184 w 372292"/>
                <a:gd name="connsiteY0" fmla="*/ 87889 h 103102"/>
                <a:gd name="connsiteX1" fmla="*/ 364870 w 372292"/>
                <a:gd name="connsiteY1" fmla="*/ 87889 h 103102"/>
                <a:gd name="connsiteX2" fmla="*/ 372292 w 372292"/>
                <a:gd name="connsiteY2" fmla="*/ 95496 h 103102"/>
                <a:gd name="connsiteX3" fmla="*/ 364870 w 372292"/>
                <a:gd name="connsiteY3" fmla="*/ 103102 h 103102"/>
                <a:gd name="connsiteX4" fmla="*/ 6184 w 372292"/>
                <a:gd name="connsiteY4" fmla="*/ 103102 h 103102"/>
                <a:gd name="connsiteX5" fmla="*/ 0 w 372292"/>
                <a:gd name="connsiteY5" fmla="*/ 95496 h 103102"/>
                <a:gd name="connsiteX6" fmla="*/ 6184 w 372292"/>
                <a:gd name="connsiteY6" fmla="*/ 87889 h 103102"/>
                <a:gd name="connsiteX7" fmla="*/ 6184 w 372292"/>
                <a:gd name="connsiteY7" fmla="*/ 0 h 103102"/>
                <a:gd name="connsiteX8" fmla="*/ 364870 w 372292"/>
                <a:gd name="connsiteY8" fmla="*/ 0 h 103102"/>
                <a:gd name="connsiteX9" fmla="*/ 372292 w 372292"/>
                <a:gd name="connsiteY9" fmla="*/ 6867 h 103102"/>
                <a:gd name="connsiteX10" fmla="*/ 364870 w 372292"/>
                <a:gd name="connsiteY10" fmla="*/ 15107 h 103102"/>
                <a:gd name="connsiteX11" fmla="*/ 6184 w 372292"/>
                <a:gd name="connsiteY11" fmla="*/ 15107 h 103102"/>
                <a:gd name="connsiteX12" fmla="*/ 0 w 372292"/>
                <a:gd name="connsiteY12" fmla="*/ 6867 h 103102"/>
                <a:gd name="connsiteX13" fmla="*/ 6184 w 372292"/>
                <a:gd name="connsiteY13" fmla="*/ 0 h 10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292" h="103102">
                  <a:moveTo>
                    <a:pt x="6184" y="87889"/>
                  </a:moveTo>
                  <a:lnTo>
                    <a:pt x="364870" y="87889"/>
                  </a:lnTo>
                  <a:cubicBezTo>
                    <a:pt x="369818" y="87889"/>
                    <a:pt x="372292" y="91693"/>
                    <a:pt x="372292" y="95496"/>
                  </a:cubicBezTo>
                  <a:cubicBezTo>
                    <a:pt x="372292" y="99299"/>
                    <a:pt x="369818" y="103102"/>
                    <a:pt x="364870" y="103102"/>
                  </a:cubicBezTo>
                  <a:lnTo>
                    <a:pt x="6184" y="103102"/>
                  </a:lnTo>
                  <a:cubicBezTo>
                    <a:pt x="2474" y="103102"/>
                    <a:pt x="0" y="99299"/>
                    <a:pt x="0" y="95496"/>
                  </a:cubicBezTo>
                  <a:cubicBezTo>
                    <a:pt x="0" y="91693"/>
                    <a:pt x="2474" y="87889"/>
                    <a:pt x="6184" y="87889"/>
                  </a:cubicBezTo>
                  <a:close/>
                  <a:moveTo>
                    <a:pt x="6184" y="0"/>
                  </a:moveTo>
                  <a:lnTo>
                    <a:pt x="364870" y="0"/>
                  </a:lnTo>
                  <a:cubicBezTo>
                    <a:pt x="369818" y="0"/>
                    <a:pt x="372292" y="2747"/>
                    <a:pt x="372292" y="6867"/>
                  </a:cubicBezTo>
                  <a:cubicBezTo>
                    <a:pt x="372292" y="10987"/>
                    <a:pt x="369818" y="15107"/>
                    <a:pt x="364870" y="15107"/>
                  </a:cubicBezTo>
                  <a:lnTo>
                    <a:pt x="6184" y="15107"/>
                  </a:lnTo>
                  <a:cubicBezTo>
                    <a:pt x="2474" y="15107"/>
                    <a:pt x="0" y="10987"/>
                    <a:pt x="0" y="6867"/>
                  </a:cubicBezTo>
                  <a:cubicBezTo>
                    <a:pt x="0" y="2747"/>
                    <a:pt x="2474" y="0"/>
                    <a:pt x="6184" y="0"/>
                  </a:cubicBezTo>
                  <a:close/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F65B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25" name="Freeform 385">
            <a:extLst>
              <a:ext uri="{FF2B5EF4-FFF2-40B4-BE49-F238E27FC236}">
                <a16:creationId xmlns:a16="http://schemas.microsoft.com/office/drawing/2014/main" id="{B425F93B-3336-3243-BC1F-C02E735B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60" y="1786581"/>
            <a:ext cx="1024453" cy="1024453"/>
          </a:xfrm>
          <a:custGeom>
            <a:avLst/>
            <a:gdLst>
              <a:gd name="T0" fmla="*/ 1644 w 1645"/>
              <a:gd name="T1" fmla="*/ 821 h 1644"/>
              <a:gd name="T2" fmla="*/ 1644 w 1645"/>
              <a:gd name="T3" fmla="*/ 821 h 1644"/>
              <a:gd name="T4" fmla="*/ 822 w 1645"/>
              <a:gd name="T5" fmla="*/ 1643 h 1644"/>
              <a:gd name="T6" fmla="*/ 822 w 1645"/>
              <a:gd name="T7" fmla="*/ 1643 h 1644"/>
              <a:gd name="T8" fmla="*/ 0 w 1645"/>
              <a:gd name="T9" fmla="*/ 821 h 1644"/>
              <a:gd name="T10" fmla="*/ 0 w 1645"/>
              <a:gd name="T11" fmla="*/ 821 h 1644"/>
              <a:gd name="T12" fmla="*/ 822 w 1645"/>
              <a:gd name="T13" fmla="*/ 0 h 1644"/>
              <a:gd name="T14" fmla="*/ 822 w 1645"/>
              <a:gd name="T15" fmla="*/ 0 h 1644"/>
              <a:gd name="T16" fmla="*/ 1644 w 1645"/>
              <a:gd name="T17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4">
                <a:moveTo>
                  <a:pt x="1644" y="821"/>
                </a:moveTo>
                <a:lnTo>
                  <a:pt x="1644" y="821"/>
                </a:lnTo>
                <a:cubicBezTo>
                  <a:pt x="1644" y="1275"/>
                  <a:pt x="1276" y="1643"/>
                  <a:pt x="822" y="1643"/>
                </a:cubicBezTo>
                <a:lnTo>
                  <a:pt x="822" y="1643"/>
                </a:lnTo>
                <a:cubicBezTo>
                  <a:pt x="368" y="1643"/>
                  <a:pt x="0" y="1275"/>
                  <a:pt x="0" y="821"/>
                </a:cubicBezTo>
                <a:lnTo>
                  <a:pt x="0" y="821"/>
                </a:lnTo>
                <a:cubicBezTo>
                  <a:pt x="0" y="367"/>
                  <a:pt x="368" y="0"/>
                  <a:pt x="822" y="0"/>
                </a:cubicBezTo>
                <a:lnTo>
                  <a:pt x="822" y="0"/>
                </a:lnTo>
                <a:cubicBezTo>
                  <a:pt x="1276" y="0"/>
                  <a:pt x="1644" y="367"/>
                  <a:pt x="1644" y="8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386">
            <a:extLst>
              <a:ext uri="{FF2B5EF4-FFF2-40B4-BE49-F238E27FC236}">
                <a16:creationId xmlns:a16="http://schemas.microsoft.com/office/drawing/2014/main" id="{D5D4E82D-9689-4F40-AEBB-76A7E16E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149" y="1786581"/>
            <a:ext cx="1024453" cy="1024453"/>
          </a:xfrm>
          <a:custGeom>
            <a:avLst/>
            <a:gdLst>
              <a:gd name="T0" fmla="*/ 1644 w 1645"/>
              <a:gd name="T1" fmla="*/ 821 h 1644"/>
              <a:gd name="T2" fmla="*/ 1644 w 1645"/>
              <a:gd name="T3" fmla="*/ 821 h 1644"/>
              <a:gd name="T4" fmla="*/ 822 w 1645"/>
              <a:gd name="T5" fmla="*/ 1643 h 1644"/>
              <a:gd name="T6" fmla="*/ 822 w 1645"/>
              <a:gd name="T7" fmla="*/ 1643 h 1644"/>
              <a:gd name="T8" fmla="*/ 0 w 1645"/>
              <a:gd name="T9" fmla="*/ 821 h 1644"/>
              <a:gd name="T10" fmla="*/ 0 w 1645"/>
              <a:gd name="T11" fmla="*/ 821 h 1644"/>
              <a:gd name="T12" fmla="*/ 822 w 1645"/>
              <a:gd name="T13" fmla="*/ 0 h 1644"/>
              <a:gd name="T14" fmla="*/ 822 w 1645"/>
              <a:gd name="T15" fmla="*/ 0 h 1644"/>
              <a:gd name="T16" fmla="*/ 1644 w 1645"/>
              <a:gd name="T17" fmla="*/ 82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4">
                <a:moveTo>
                  <a:pt x="1644" y="821"/>
                </a:moveTo>
                <a:lnTo>
                  <a:pt x="1644" y="821"/>
                </a:lnTo>
                <a:cubicBezTo>
                  <a:pt x="1644" y="1275"/>
                  <a:pt x="1276" y="1643"/>
                  <a:pt x="822" y="1643"/>
                </a:cubicBezTo>
                <a:lnTo>
                  <a:pt x="822" y="1643"/>
                </a:lnTo>
                <a:cubicBezTo>
                  <a:pt x="368" y="1643"/>
                  <a:pt x="0" y="1275"/>
                  <a:pt x="0" y="821"/>
                </a:cubicBezTo>
                <a:lnTo>
                  <a:pt x="0" y="821"/>
                </a:lnTo>
                <a:cubicBezTo>
                  <a:pt x="0" y="367"/>
                  <a:pt x="368" y="0"/>
                  <a:pt x="822" y="0"/>
                </a:cubicBezTo>
                <a:lnTo>
                  <a:pt x="822" y="0"/>
                </a:lnTo>
                <a:cubicBezTo>
                  <a:pt x="1276" y="0"/>
                  <a:pt x="1644" y="367"/>
                  <a:pt x="1644" y="8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7" name="Freeform 387">
            <a:extLst>
              <a:ext uri="{FF2B5EF4-FFF2-40B4-BE49-F238E27FC236}">
                <a16:creationId xmlns:a16="http://schemas.microsoft.com/office/drawing/2014/main" id="{F619C4A7-FA33-F745-8E69-6626E8A1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854" y="5315861"/>
            <a:ext cx="1024453" cy="1024454"/>
          </a:xfrm>
          <a:custGeom>
            <a:avLst/>
            <a:gdLst>
              <a:gd name="T0" fmla="*/ 1644 w 1645"/>
              <a:gd name="T1" fmla="*/ 822 h 1645"/>
              <a:gd name="T2" fmla="*/ 1644 w 1645"/>
              <a:gd name="T3" fmla="*/ 822 h 1645"/>
              <a:gd name="T4" fmla="*/ 822 w 1645"/>
              <a:gd name="T5" fmla="*/ 1644 h 1645"/>
              <a:gd name="T6" fmla="*/ 822 w 1645"/>
              <a:gd name="T7" fmla="*/ 1644 h 1645"/>
              <a:gd name="T8" fmla="*/ 0 w 1645"/>
              <a:gd name="T9" fmla="*/ 822 h 1645"/>
              <a:gd name="T10" fmla="*/ 0 w 1645"/>
              <a:gd name="T11" fmla="*/ 822 h 1645"/>
              <a:gd name="T12" fmla="*/ 822 w 1645"/>
              <a:gd name="T13" fmla="*/ 0 h 1645"/>
              <a:gd name="T14" fmla="*/ 822 w 1645"/>
              <a:gd name="T15" fmla="*/ 0 h 1645"/>
              <a:gd name="T16" fmla="*/ 1644 w 1645"/>
              <a:gd name="T17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5">
                <a:moveTo>
                  <a:pt x="1644" y="822"/>
                </a:moveTo>
                <a:lnTo>
                  <a:pt x="1644" y="822"/>
                </a:lnTo>
                <a:cubicBezTo>
                  <a:pt x="1644" y="1276"/>
                  <a:pt x="1276" y="1644"/>
                  <a:pt x="822" y="1644"/>
                </a:cubicBezTo>
                <a:lnTo>
                  <a:pt x="822" y="1644"/>
                </a:lnTo>
                <a:cubicBezTo>
                  <a:pt x="367" y="1644"/>
                  <a:pt x="0" y="1276"/>
                  <a:pt x="0" y="822"/>
                </a:cubicBezTo>
                <a:lnTo>
                  <a:pt x="0" y="822"/>
                </a:lnTo>
                <a:cubicBezTo>
                  <a:pt x="0" y="368"/>
                  <a:pt x="367" y="0"/>
                  <a:pt x="822" y="0"/>
                </a:cubicBezTo>
                <a:lnTo>
                  <a:pt x="822" y="0"/>
                </a:lnTo>
                <a:cubicBezTo>
                  <a:pt x="1276" y="0"/>
                  <a:pt x="1644" y="368"/>
                  <a:pt x="1644" y="8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8" name="Freeform 388">
            <a:extLst>
              <a:ext uri="{FF2B5EF4-FFF2-40B4-BE49-F238E27FC236}">
                <a16:creationId xmlns:a16="http://schemas.microsoft.com/office/drawing/2014/main" id="{0C1E1C20-458A-8B4F-A757-10CB1F89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443" y="5315861"/>
            <a:ext cx="1024453" cy="1024454"/>
          </a:xfrm>
          <a:custGeom>
            <a:avLst/>
            <a:gdLst>
              <a:gd name="T0" fmla="*/ 1644 w 1645"/>
              <a:gd name="T1" fmla="*/ 822 h 1645"/>
              <a:gd name="T2" fmla="*/ 1644 w 1645"/>
              <a:gd name="T3" fmla="*/ 822 h 1645"/>
              <a:gd name="T4" fmla="*/ 822 w 1645"/>
              <a:gd name="T5" fmla="*/ 1644 h 1645"/>
              <a:gd name="T6" fmla="*/ 822 w 1645"/>
              <a:gd name="T7" fmla="*/ 1644 h 1645"/>
              <a:gd name="T8" fmla="*/ 0 w 1645"/>
              <a:gd name="T9" fmla="*/ 822 h 1645"/>
              <a:gd name="T10" fmla="*/ 0 w 1645"/>
              <a:gd name="T11" fmla="*/ 822 h 1645"/>
              <a:gd name="T12" fmla="*/ 822 w 1645"/>
              <a:gd name="T13" fmla="*/ 0 h 1645"/>
              <a:gd name="T14" fmla="*/ 822 w 1645"/>
              <a:gd name="T15" fmla="*/ 0 h 1645"/>
              <a:gd name="T16" fmla="*/ 1644 w 1645"/>
              <a:gd name="T17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5">
                <a:moveTo>
                  <a:pt x="1644" y="822"/>
                </a:moveTo>
                <a:lnTo>
                  <a:pt x="1644" y="822"/>
                </a:lnTo>
                <a:cubicBezTo>
                  <a:pt x="1644" y="1276"/>
                  <a:pt x="1275" y="1644"/>
                  <a:pt x="822" y="1644"/>
                </a:cubicBezTo>
                <a:lnTo>
                  <a:pt x="822" y="1644"/>
                </a:lnTo>
                <a:cubicBezTo>
                  <a:pt x="367" y="1644"/>
                  <a:pt x="0" y="1276"/>
                  <a:pt x="0" y="822"/>
                </a:cubicBezTo>
                <a:lnTo>
                  <a:pt x="0" y="822"/>
                </a:lnTo>
                <a:cubicBezTo>
                  <a:pt x="0" y="368"/>
                  <a:pt x="367" y="0"/>
                  <a:pt x="822" y="0"/>
                </a:cubicBezTo>
                <a:lnTo>
                  <a:pt x="822" y="0"/>
                </a:lnTo>
                <a:cubicBezTo>
                  <a:pt x="1275" y="0"/>
                  <a:pt x="1644" y="368"/>
                  <a:pt x="1644" y="8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E098D41-8182-3E41-BB4D-1B8A9F336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78" y="1984331"/>
            <a:ext cx="642572" cy="609106"/>
          </a:xfrm>
          <a:custGeom>
            <a:avLst/>
            <a:gdLst>
              <a:gd name="connsiteX0" fmla="*/ 676182 w 1285144"/>
              <a:gd name="connsiteY0" fmla="*/ 1060180 h 1218212"/>
              <a:gd name="connsiteX1" fmla="*/ 676182 w 1285144"/>
              <a:gd name="connsiteY1" fmla="*/ 1065158 h 1218212"/>
              <a:gd name="connsiteX2" fmla="*/ 641328 w 1285144"/>
              <a:gd name="connsiteY2" fmla="*/ 1097511 h 1218212"/>
              <a:gd name="connsiteX3" fmla="*/ 607718 w 1285144"/>
              <a:gd name="connsiteY3" fmla="*/ 1075112 h 1218212"/>
              <a:gd name="connsiteX4" fmla="*/ 589046 w 1285144"/>
              <a:gd name="connsiteY4" fmla="*/ 1136085 h 1218212"/>
              <a:gd name="connsiteX5" fmla="*/ 616432 w 1285144"/>
              <a:gd name="connsiteY5" fmla="*/ 1174660 h 1218212"/>
              <a:gd name="connsiteX6" fmla="*/ 664979 w 1285144"/>
              <a:gd name="connsiteY6" fmla="*/ 1174660 h 1218212"/>
              <a:gd name="connsiteX7" fmla="*/ 697344 w 1285144"/>
              <a:gd name="connsiteY7" fmla="*/ 1129864 h 1218212"/>
              <a:gd name="connsiteX8" fmla="*/ 676182 w 1285144"/>
              <a:gd name="connsiteY8" fmla="*/ 1060180 h 1218212"/>
              <a:gd name="connsiteX9" fmla="*/ 896514 w 1285144"/>
              <a:gd name="connsiteY9" fmla="*/ 1004185 h 1218212"/>
              <a:gd name="connsiteX10" fmla="*/ 849211 w 1285144"/>
              <a:gd name="connsiteY10" fmla="*/ 1020361 h 1218212"/>
              <a:gd name="connsiteX11" fmla="*/ 849211 w 1285144"/>
              <a:gd name="connsiteY11" fmla="*/ 1060180 h 1218212"/>
              <a:gd name="connsiteX12" fmla="*/ 896514 w 1285144"/>
              <a:gd name="connsiteY12" fmla="*/ 1004185 h 1218212"/>
              <a:gd name="connsiteX13" fmla="*/ 384897 w 1285144"/>
              <a:gd name="connsiteY13" fmla="*/ 1004185 h 1218212"/>
              <a:gd name="connsiteX14" fmla="*/ 432200 w 1285144"/>
              <a:gd name="connsiteY14" fmla="*/ 1060180 h 1218212"/>
              <a:gd name="connsiteX15" fmla="*/ 432200 w 1285144"/>
              <a:gd name="connsiteY15" fmla="*/ 1020361 h 1218212"/>
              <a:gd name="connsiteX16" fmla="*/ 384897 w 1285144"/>
              <a:gd name="connsiteY16" fmla="*/ 1004185 h 1218212"/>
              <a:gd name="connsiteX17" fmla="*/ 806888 w 1285144"/>
              <a:gd name="connsiteY17" fmla="*/ 905882 h 1218212"/>
              <a:gd name="connsiteX18" fmla="*/ 747137 w 1285144"/>
              <a:gd name="connsiteY18" fmla="*/ 920814 h 1218212"/>
              <a:gd name="connsiteX19" fmla="*/ 732199 w 1285144"/>
              <a:gd name="connsiteY19" fmla="*/ 956900 h 1218212"/>
              <a:gd name="connsiteX20" fmla="*/ 701079 w 1285144"/>
              <a:gd name="connsiteY20" fmla="*/ 992986 h 1218212"/>
              <a:gd name="connsiteX21" fmla="*/ 720996 w 1285144"/>
              <a:gd name="connsiteY21" fmla="*/ 1098755 h 1218212"/>
              <a:gd name="connsiteX22" fmla="*/ 757095 w 1285144"/>
              <a:gd name="connsiteY22" fmla="*/ 1048981 h 1218212"/>
              <a:gd name="connsiteX23" fmla="*/ 758340 w 1285144"/>
              <a:gd name="connsiteY23" fmla="*/ 1047737 h 1218212"/>
              <a:gd name="connsiteX24" fmla="*/ 815601 w 1285144"/>
              <a:gd name="connsiteY24" fmla="*/ 1000452 h 1218212"/>
              <a:gd name="connsiteX25" fmla="*/ 815601 w 1285144"/>
              <a:gd name="connsiteY25" fmla="*/ 913348 h 1218212"/>
              <a:gd name="connsiteX26" fmla="*/ 813112 w 1285144"/>
              <a:gd name="connsiteY26" fmla="*/ 907126 h 1218212"/>
              <a:gd name="connsiteX27" fmla="*/ 806888 w 1285144"/>
              <a:gd name="connsiteY27" fmla="*/ 905882 h 1218212"/>
              <a:gd name="connsiteX28" fmla="*/ 474523 w 1285144"/>
              <a:gd name="connsiteY28" fmla="*/ 905882 h 1218212"/>
              <a:gd name="connsiteX29" fmla="*/ 468299 w 1285144"/>
              <a:gd name="connsiteY29" fmla="*/ 907126 h 1218212"/>
              <a:gd name="connsiteX30" fmla="*/ 464565 w 1285144"/>
              <a:gd name="connsiteY30" fmla="*/ 913348 h 1218212"/>
              <a:gd name="connsiteX31" fmla="*/ 464565 w 1285144"/>
              <a:gd name="connsiteY31" fmla="*/ 1000452 h 1218212"/>
              <a:gd name="connsiteX32" fmla="*/ 523071 w 1285144"/>
              <a:gd name="connsiteY32" fmla="*/ 1047737 h 1218212"/>
              <a:gd name="connsiteX33" fmla="*/ 524316 w 1285144"/>
              <a:gd name="connsiteY33" fmla="*/ 1048981 h 1218212"/>
              <a:gd name="connsiteX34" fmla="*/ 565394 w 1285144"/>
              <a:gd name="connsiteY34" fmla="*/ 1104977 h 1218212"/>
              <a:gd name="connsiteX35" fmla="*/ 580332 w 1285144"/>
              <a:gd name="connsiteY35" fmla="*/ 994230 h 1218212"/>
              <a:gd name="connsiteX36" fmla="*/ 550457 w 1285144"/>
              <a:gd name="connsiteY36" fmla="*/ 956900 h 1218212"/>
              <a:gd name="connsiteX37" fmla="*/ 534274 w 1285144"/>
              <a:gd name="connsiteY37" fmla="*/ 920814 h 1218212"/>
              <a:gd name="connsiteX38" fmla="*/ 793195 w 1285144"/>
              <a:gd name="connsiteY38" fmla="*/ 783936 h 1218212"/>
              <a:gd name="connsiteX39" fmla="*/ 762074 w 1285144"/>
              <a:gd name="connsiteY39" fmla="*/ 883484 h 1218212"/>
              <a:gd name="connsiteX40" fmla="*/ 799419 w 1285144"/>
              <a:gd name="connsiteY40" fmla="*/ 874773 h 1218212"/>
              <a:gd name="connsiteX41" fmla="*/ 809377 w 1285144"/>
              <a:gd name="connsiteY41" fmla="*/ 873529 h 1218212"/>
              <a:gd name="connsiteX42" fmla="*/ 833028 w 1285144"/>
              <a:gd name="connsiteY42" fmla="*/ 880995 h 1218212"/>
              <a:gd name="connsiteX43" fmla="*/ 849211 w 1285144"/>
              <a:gd name="connsiteY43" fmla="*/ 913348 h 1218212"/>
              <a:gd name="connsiteX44" fmla="*/ 849211 w 1285144"/>
              <a:gd name="connsiteY44" fmla="*/ 984275 h 1218212"/>
              <a:gd name="connsiteX45" fmla="*/ 911452 w 1285144"/>
              <a:gd name="connsiteY45" fmla="*/ 968099 h 1218212"/>
              <a:gd name="connsiteX46" fmla="*/ 921410 w 1285144"/>
              <a:gd name="connsiteY46" fmla="*/ 907126 h 1218212"/>
              <a:gd name="connsiteX47" fmla="*/ 798174 w 1285144"/>
              <a:gd name="connsiteY47" fmla="*/ 783936 h 1218212"/>
              <a:gd name="connsiteX48" fmla="*/ 706058 w 1285144"/>
              <a:gd name="connsiteY48" fmla="*/ 783936 h 1218212"/>
              <a:gd name="connsiteX49" fmla="*/ 687386 w 1285144"/>
              <a:gd name="connsiteY49" fmla="*/ 961877 h 1218212"/>
              <a:gd name="connsiteX50" fmla="*/ 688631 w 1285144"/>
              <a:gd name="connsiteY50" fmla="*/ 961877 h 1218212"/>
              <a:gd name="connsiteX51" fmla="*/ 702324 w 1285144"/>
              <a:gd name="connsiteY51" fmla="*/ 941968 h 1218212"/>
              <a:gd name="connsiteX52" fmla="*/ 720996 w 1285144"/>
              <a:gd name="connsiteY52" fmla="*/ 900904 h 1218212"/>
              <a:gd name="connsiteX53" fmla="*/ 733444 w 1285144"/>
              <a:gd name="connsiteY53" fmla="*/ 868552 h 1218212"/>
              <a:gd name="connsiteX54" fmla="*/ 733444 w 1285144"/>
              <a:gd name="connsiteY54" fmla="*/ 866063 h 1218212"/>
              <a:gd name="connsiteX55" fmla="*/ 744647 w 1285144"/>
              <a:gd name="connsiteY55" fmla="*/ 836199 h 1218212"/>
              <a:gd name="connsiteX56" fmla="*/ 745892 w 1285144"/>
              <a:gd name="connsiteY56" fmla="*/ 832466 h 1218212"/>
              <a:gd name="connsiteX57" fmla="*/ 758340 w 1285144"/>
              <a:gd name="connsiteY57" fmla="*/ 783936 h 1218212"/>
              <a:gd name="connsiteX58" fmla="*/ 521826 w 1285144"/>
              <a:gd name="connsiteY58" fmla="*/ 783936 h 1218212"/>
              <a:gd name="connsiteX59" fmla="*/ 535519 w 1285144"/>
              <a:gd name="connsiteY59" fmla="*/ 832466 h 1218212"/>
              <a:gd name="connsiteX60" fmla="*/ 536764 w 1285144"/>
              <a:gd name="connsiteY60" fmla="*/ 836199 h 1218212"/>
              <a:gd name="connsiteX61" fmla="*/ 547967 w 1285144"/>
              <a:gd name="connsiteY61" fmla="*/ 866063 h 1218212"/>
              <a:gd name="connsiteX62" fmla="*/ 547967 w 1285144"/>
              <a:gd name="connsiteY62" fmla="*/ 868552 h 1218212"/>
              <a:gd name="connsiteX63" fmla="*/ 561660 w 1285144"/>
              <a:gd name="connsiteY63" fmla="*/ 900904 h 1218212"/>
              <a:gd name="connsiteX64" fmla="*/ 579087 w 1285144"/>
              <a:gd name="connsiteY64" fmla="*/ 941968 h 1218212"/>
              <a:gd name="connsiteX65" fmla="*/ 594025 w 1285144"/>
              <a:gd name="connsiteY65" fmla="*/ 963122 h 1218212"/>
              <a:gd name="connsiteX66" fmla="*/ 575353 w 1285144"/>
              <a:gd name="connsiteY66" fmla="*/ 783936 h 1218212"/>
              <a:gd name="connsiteX67" fmla="*/ 483237 w 1285144"/>
              <a:gd name="connsiteY67" fmla="*/ 783936 h 1218212"/>
              <a:gd name="connsiteX68" fmla="*/ 361246 w 1285144"/>
              <a:gd name="connsiteY68" fmla="*/ 907126 h 1218212"/>
              <a:gd name="connsiteX69" fmla="*/ 369959 w 1285144"/>
              <a:gd name="connsiteY69" fmla="*/ 968099 h 1218212"/>
              <a:gd name="connsiteX70" fmla="*/ 432200 w 1285144"/>
              <a:gd name="connsiteY70" fmla="*/ 984275 h 1218212"/>
              <a:gd name="connsiteX71" fmla="*/ 432200 w 1285144"/>
              <a:gd name="connsiteY71" fmla="*/ 913348 h 1218212"/>
              <a:gd name="connsiteX72" fmla="*/ 447137 w 1285144"/>
              <a:gd name="connsiteY72" fmla="*/ 880995 h 1218212"/>
              <a:gd name="connsiteX73" fmla="*/ 481992 w 1285144"/>
              <a:gd name="connsiteY73" fmla="*/ 874773 h 1218212"/>
              <a:gd name="connsiteX74" fmla="*/ 519336 w 1285144"/>
              <a:gd name="connsiteY74" fmla="*/ 883484 h 1218212"/>
              <a:gd name="connsiteX75" fmla="*/ 488216 w 1285144"/>
              <a:gd name="connsiteY75" fmla="*/ 783936 h 1218212"/>
              <a:gd name="connsiteX76" fmla="*/ 641328 w 1285144"/>
              <a:gd name="connsiteY76" fmla="*/ 714253 h 1218212"/>
              <a:gd name="connsiteX77" fmla="*/ 603984 w 1285144"/>
              <a:gd name="connsiteY77" fmla="*/ 749095 h 1218212"/>
              <a:gd name="connsiteX78" fmla="*/ 637593 w 1285144"/>
              <a:gd name="connsiteY78" fmla="*/ 1062669 h 1218212"/>
              <a:gd name="connsiteX79" fmla="*/ 643817 w 1285144"/>
              <a:gd name="connsiteY79" fmla="*/ 1062669 h 1218212"/>
              <a:gd name="connsiteX80" fmla="*/ 676182 w 1285144"/>
              <a:gd name="connsiteY80" fmla="*/ 749095 h 1218212"/>
              <a:gd name="connsiteX81" fmla="*/ 641328 w 1285144"/>
              <a:gd name="connsiteY81" fmla="*/ 714253 h 1218212"/>
              <a:gd name="connsiteX82" fmla="*/ 640446 w 1285144"/>
              <a:gd name="connsiteY82" fmla="*/ 334248 h 1218212"/>
              <a:gd name="connsiteX83" fmla="*/ 574941 w 1285144"/>
              <a:gd name="connsiteY83" fmla="*/ 400988 h 1218212"/>
              <a:gd name="connsiteX84" fmla="*/ 640446 w 1285144"/>
              <a:gd name="connsiteY84" fmla="*/ 466493 h 1218212"/>
              <a:gd name="connsiteX85" fmla="*/ 704715 w 1285144"/>
              <a:gd name="connsiteY85" fmla="*/ 400988 h 1218212"/>
              <a:gd name="connsiteX86" fmla="*/ 640446 w 1285144"/>
              <a:gd name="connsiteY86" fmla="*/ 334248 h 1218212"/>
              <a:gd name="connsiteX87" fmla="*/ 640446 w 1285144"/>
              <a:gd name="connsiteY87" fmla="*/ 302113 h 1218212"/>
              <a:gd name="connsiteX88" fmla="*/ 738085 w 1285144"/>
              <a:gd name="connsiteY88" fmla="*/ 400988 h 1218212"/>
              <a:gd name="connsiteX89" fmla="*/ 640446 w 1285144"/>
              <a:gd name="connsiteY89" fmla="*/ 498627 h 1218212"/>
              <a:gd name="connsiteX90" fmla="*/ 541571 w 1285144"/>
              <a:gd name="connsiteY90" fmla="*/ 400988 h 1218212"/>
              <a:gd name="connsiteX91" fmla="*/ 640446 w 1285144"/>
              <a:gd name="connsiteY91" fmla="*/ 302113 h 1218212"/>
              <a:gd name="connsiteX92" fmla="*/ 549212 w 1285144"/>
              <a:gd name="connsiteY92" fmla="*/ 209050 h 1218212"/>
              <a:gd name="connsiteX93" fmla="*/ 490706 w 1285144"/>
              <a:gd name="connsiteY93" fmla="*/ 540045 h 1218212"/>
              <a:gd name="connsiteX94" fmla="*/ 513112 w 1285144"/>
              <a:gd name="connsiteY94" fmla="*/ 751583 h 1218212"/>
              <a:gd name="connsiteX95" fmla="*/ 572863 w 1285144"/>
              <a:gd name="connsiteY95" fmla="*/ 751583 h 1218212"/>
              <a:gd name="connsiteX96" fmla="*/ 571618 w 1285144"/>
              <a:gd name="connsiteY96" fmla="*/ 749095 h 1218212"/>
              <a:gd name="connsiteX97" fmla="*/ 575353 w 1285144"/>
              <a:gd name="connsiteY97" fmla="*/ 730429 h 1218212"/>
              <a:gd name="connsiteX98" fmla="*/ 641328 w 1285144"/>
              <a:gd name="connsiteY98" fmla="*/ 681900 h 1218212"/>
              <a:gd name="connsiteX99" fmla="*/ 704813 w 1285144"/>
              <a:gd name="connsiteY99" fmla="*/ 722963 h 1218212"/>
              <a:gd name="connsiteX100" fmla="*/ 709792 w 1285144"/>
              <a:gd name="connsiteY100" fmla="*/ 749095 h 1218212"/>
              <a:gd name="connsiteX101" fmla="*/ 709792 w 1285144"/>
              <a:gd name="connsiteY101" fmla="*/ 751583 h 1218212"/>
              <a:gd name="connsiteX102" fmla="*/ 767054 w 1285144"/>
              <a:gd name="connsiteY102" fmla="*/ 751583 h 1218212"/>
              <a:gd name="connsiteX103" fmla="*/ 790705 w 1285144"/>
              <a:gd name="connsiteY103" fmla="*/ 540045 h 1218212"/>
              <a:gd name="connsiteX104" fmla="*/ 733444 w 1285144"/>
              <a:gd name="connsiteY104" fmla="*/ 209050 h 1218212"/>
              <a:gd name="connsiteX105" fmla="*/ 641328 w 1285144"/>
              <a:gd name="connsiteY105" fmla="*/ 32353 h 1218212"/>
              <a:gd name="connsiteX106" fmla="*/ 636349 w 1285144"/>
              <a:gd name="connsiteY106" fmla="*/ 34842 h 1218212"/>
              <a:gd name="connsiteX107" fmla="*/ 561660 w 1285144"/>
              <a:gd name="connsiteY107" fmla="*/ 175452 h 1218212"/>
              <a:gd name="connsiteX108" fmla="*/ 719751 w 1285144"/>
              <a:gd name="connsiteY108" fmla="*/ 175452 h 1218212"/>
              <a:gd name="connsiteX109" fmla="*/ 645062 w 1285144"/>
              <a:gd name="connsiteY109" fmla="*/ 34842 h 1218212"/>
              <a:gd name="connsiteX110" fmla="*/ 641328 w 1285144"/>
              <a:gd name="connsiteY110" fmla="*/ 32353 h 1218212"/>
              <a:gd name="connsiteX111" fmla="*/ 641328 w 1285144"/>
              <a:gd name="connsiteY111" fmla="*/ 0 h 1218212"/>
              <a:gd name="connsiteX112" fmla="*/ 672448 w 1285144"/>
              <a:gd name="connsiteY112" fmla="*/ 17421 h 1218212"/>
              <a:gd name="connsiteX113" fmla="*/ 823070 w 1285144"/>
              <a:gd name="connsiteY113" fmla="*/ 540045 h 1218212"/>
              <a:gd name="connsiteX114" fmla="*/ 800663 w 1285144"/>
              <a:gd name="connsiteY114" fmla="*/ 751583 h 1218212"/>
              <a:gd name="connsiteX115" fmla="*/ 953775 w 1285144"/>
              <a:gd name="connsiteY115" fmla="*/ 907126 h 1218212"/>
              <a:gd name="connsiteX116" fmla="*/ 946306 w 1285144"/>
              <a:gd name="connsiteY116" fmla="*/ 965610 h 1218212"/>
              <a:gd name="connsiteX117" fmla="*/ 963734 w 1285144"/>
              <a:gd name="connsiteY117" fmla="*/ 965610 h 1218212"/>
              <a:gd name="connsiteX118" fmla="*/ 1146721 w 1285144"/>
              <a:gd name="connsiteY118" fmla="*/ 1055203 h 1218212"/>
              <a:gd name="connsiteX119" fmla="*/ 1258754 w 1285144"/>
              <a:gd name="connsiteY119" fmla="*/ 928280 h 1218212"/>
              <a:gd name="connsiteX120" fmla="*/ 1281160 w 1285144"/>
              <a:gd name="connsiteY120" fmla="*/ 930769 h 1218212"/>
              <a:gd name="connsiteX121" fmla="*/ 1278670 w 1285144"/>
              <a:gd name="connsiteY121" fmla="*/ 953167 h 1218212"/>
              <a:gd name="connsiteX122" fmla="*/ 1159169 w 1285144"/>
              <a:gd name="connsiteY122" fmla="*/ 1091289 h 1218212"/>
              <a:gd name="connsiteX123" fmla="*/ 1146721 w 1285144"/>
              <a:gd name="connsiteY123" fmla="*/ 1097511 h 1218212"/>
              <a:gd name="connsiteX124" fmla="*/ 1133028 w 1285144"/>
              <a:gd name="connsiteY124" fmla="*/ 1091289 h 1218212"/>
              <a:gd name="connsiteX125" fmla="*/ 962489 w 1285144"/>
              <a:gd name="connsiteY125" fmla="*/ 997963 h 1218212"/>
              <a:gd name="connsiteX126" fmla="*/ 935103 w 1285144"/>
              <a:gd name="connsiteY126" fmla="*/ 997963 h 1218212"/>
              <a:gd name="connsiteX127" fmla="*/ 859170 w 1285144"/>
              <a:gd name="connsiteY127" fmla="*/ 1092533 h 1218212"/>
              <a:gd name="connsiteX128" fmla="*/ 844232 w 1285144"/>
              <a:gd name="connsiteY128" fmla="*/ 1097511 h 1218212"/>
              <a:gd name="connsiteX129" fmla="*/ 830539 w 1285144"/>
              <a:gd name="connsiteY129" fmla="*/ 1095022 h 1218212"/>
              <a:gd name="connsiteX130" fmla="*/ 815601 w 1285144"/>
              <a:gd name="connsiteY130" fmla="*/ 1070135 h 1218212"/>
              <a:gd name="connsiteX131" fmla="*/ 815601 w 1285144"/>
              <a:gd name="connsiteY131" fmla="*/ 1040271 h 1218212"/>
              <a:gd name="connsiteX132" fmla="*/ 783236 w 1285144"/>
              <a:gd name="connsiteY132" fmla="*/ 1068891 h 1218212"/>
              <a:gd name="connsiteX133" fmla="*/ 689875 w 1285144"/>
              <a:gd name="connsiteY133" fmla="*/ 1195814 h 1218212"/>
              <a:gd name="connsiteX134" fmla="*/ 688631 w 1285144"/>
              <a:gd name="connsiteY134" fmla="*/ 1197058 h 1218212"/>
              <a:gd name="connsiteX135" fmla="*/ 641328 w 1285144"/>
              <a:gd name="connsiteY135" fmla="*/ 1218212 h 1218212"/>
              <a:gd name="connsiteX136" fmla="*/ 591535 w 1285144"/>
              <a:gd name="connsiteY136" fmla="*/ 1197058 h 1218212"/>
              <a:gd name="connsiteX137" fmla="*/ 591535 w 1285144"/>
              <a:gd name="connsiteY137" fmla="*/ 1195814 h 1218212"/>
              <a:gd name="connsiteX138" fmla="*/ 498175 w 1285144"/>
              <a:gd name="connsiteY138" fmla="*/ 1068891 h 1218212"/>
              <a:gd name="connsiteX139" fmla="*/ 464565 w 1285144"/>
              <a:gd name="connsiteY139" fmla="*/ 1040271 h 1218212"/>
              <a:gd name="connsiteX140" fmla="*/ 464565 w 1285144"/>
              <a:gd name="connsiteY140" fmla="*/ 1070135 h 1218212"/>
              <a:gd name="connsiteX141" fmla="*/ 450872 w 1285144"/>
              <a:gd name="connsiteY141" fmla="*/ 1095022 h 1218212"/>
              <a:gd name="connsiteX142" fmla="*/ 437179 w 1285144"/>
              <a:gd name="connsiteY142" fmla="*/ 1097511 h 1218212"/>
              <a:gd name="connsiteX143" fmla="*/ 422241 w 1285144"/>
              <a:gd name="connsiteY143" fmla="*/ 1092533 h 1218212"/>
              <a:gd name="connsiteX144" fmla="*/ 346308 w 1285144"/>
              <a:gd name="connsiteY144" fmla="*/ 997963 h 1218212"/>
              <a:gd name="connsiteX145" fmla="*/ 317677 w 1285144"/>
              <a:gd name="connsiteY145" fmla="*/ 997963 h 1218212"/>
              <a:gd name="connsiteX146" fmla="*/ 147138 w 1285144"/>
              <a:gd name="connsiteY146" fmla="*/ 1091289 h 1218212"/>
              <a:gd name="connsiteX147" fmla="*/ 134690 w 1285144"/>
              <a:gd name="connsiteY147" fmla="*/ 1097511 h 1218212"/>
              <a:gd name="connsiteX148" fmla="*/ 120997 w 1285144"/>
              <a:gd name="connsiteY148" fmla="*/ 1091289 h 1218212"/>
              <a:gd name="connsiteX149" fmla="*/ 6475 w 1285144"/>
              <a:gd name="connsiteY149" fmla="*/ 943212 h 1218212"/>
              <a:gd name="connsiteX150" fmla="*/ 3985 w 1285144"/>
              <a:gd name="connsiteY150" fmla="*/ 920814 h 1218212"/>
              <a:gd name="connsiteX151" fmla="*/ 27636 w 1285144"/>
              <a:gd name="connsiteY151" fmla="*/ 919570 h 1218212"/>
              <a:gd name="connsiteX152" fmla="*/ 134690 w 1285144"/>
              <a:gd name="connsiteY152" fmla="*/ 1053959 h 1218212"/>
              <a:gd name="connsiteX153" fmla="*/ 316432 w 1285144"/>
              <a:gd name="connsiteY153" fmla="*/ 965610 h 1218212"/>
              <a:gd name="connsiteX154" fmla="*/ 335105 w 1285144"/>
              <a:gd name="connsiteY154" fmla="*/ 965610 h 1218212"/>
              <a:gd name="connsiteX155" fmla="*/ 327636 w 1285144"/>
              <a:gd name="connsiteY155" fmla="*/ 907126 h 1218212"/>
              <a:gd name="connsiteX156" fmla="*/ 480747 w 1285144"/>
              <a:gd name="connsiteY156" fmla="*/ 751583 h 1218212"/>
              <a:gd name="connsiteX157" fmla="*/ 458341 w 1285144"/>
              <a:gd name="connsiteY157" fmla="*/ 540045 h 1218212"/>
              <a:gd name="connsiteX158" fmla="*/ 610208 w 1285144"/>
              <a:gd name="connsiteY158" fmla="*/ 17421 h 1218212"/>
              <a:gd name="connsiteX159" fmla="*/ 641328 w 1285144"/>
              <a:gd name="connsiteY159" fmla="*/ 0 h 121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285144" h="1218212">
                <a:moveTo>
                  <a:pt x="676182" y="1060180"/>
                </a:moveTo>
                <a:lnTo>
                  <a:pt x="676182" y="1065158"/>
                </a:lnTo>
                <a:cubicBezTo>
                  <a:pt x="674938" y="1083823"/>
                  <a:pt x="658755" y="1097511"/>
                  <a:pt x="641328" y="1097511"/>
                </a:cubicBezTo>
                <a:cubicBezTo>
                  <a:pt x="626390" y="1097511"/>
                  <a:pt x="612697" y="1088800"/>
                  <a:pt x="607718" y="1075112"/>
                </a:cubicBezTo>
                <a:cubicBezTo>
                  <a:pt x="602739" y="1097511"/>
                  <a:pt x="595270" y="1118664"/>
                  <a:pt x="589046" y="1136085"/>
                </a:cubicBezTo>
                <a:lnTo>
                  <a:pt x="616432" y="1174660"/>
                </a:lnTo>
                <a:cubicBezTo>
                  <a:pt x="628880" y="1188348"/>
                  <a:pt x="651286" y="1188348"/>
                  <a:pt x="664979" y="1174660"/>
                </a:cubicBezTo>
                <a:lnTo>
                  <a:pt x="697344" y="1129864"/>
                </a:lnTo>
                <a:cubicBezTo>
                  <a:pt x="689875" y="1109954"/>
                  <a:pt x="682406" y="1085067"/>
                  <a:pt x="676182" y="1060180"/>
                </a:cubicBezTo>
                <a:close/>
                <a:moveTo>
                  <a:pt x="896514" y="1004185"/>
                </a:moveTo>
                <a:cubicBezTo>
                  <a:pt x="880331" y="1007918"/>
                  <a:pt x="864149" y="1012895"/>
                  <a:pt x="849211" y="1020361"/>
                </a:cubicBezTo>
                <a:lnTo>
                  <a:pt x="849211" y="1060180"/>
                </a:lnTo>
                <a:cubicBezTo>
                  <a:pt x="867883" y="1046493"/>
                  <a:pt x="884066" y="1026583"/>
                  <a:pt x="896514" y="1004185"/>
                </a:cubicBezTo>
                <a:close/>
                <a:moveTo>
                  <a:pt x="384897" y="1004185"/>
                </a:moveTo>
                <a:cubicBezTo>
                  <a:pt x="397345" y="1026583"/>
                  <a:pt x="413528" y="1046493"/>
                  <a:pt x="432200" y="1060180"/>
                </a:cubicBezTo>
                <a:lnTo>
                  <a:pt x="432200" y="1020361"/>
                </a:lnTo>
                <a:cubicBezTo>
                  <a:pt x="417262" y="1012895"/>
                  <a:pt x="402324" y="1007918"/>
                  <a:pt x="384897" y="1004185"/>
                </a:cubicBezTo>
                <a:close/>
                <a:moveTo>
                  <a:pt x="806888" y="905882"/>
                </a:moveTo>
                <a:lnTo>
                  <a:pt x="747137" y="920814"/>
                </a:lnTo>
                <a:cubicBezTo>
                  <a:pt x="742157" y="933257"/>
                  <a:pt x="737178" y="945701"/>
                  <a:pt x="732199" y="956900"/>
                </a:cubicBezTo>
                <a:cubicBezTo>
                  <a:pt x="723485" y="970588"/>
                  <a:pt x="713527" y="983031"/>
                  <a:pt x="701079" y="992986"/>
                </a:cubicBezTo>
                <a:cubicBezTo>
                  <a:pt x="698589" y="1007918"/>
                  <a:pt x="706058" y="1050226"/>
                  <a:pt x="720996" y="1098755"/>
                </a:cubicBezTo>
                <a:lnTo>
                  <a:pt x="757095" y="1048981"/>
                </a:lnTo>
                <a:cubicBezTo>
                  <a:pt x="757095" y="1047737"/>
                  <a:pt x="757095" y="1047737"/>
                  <a:pt x="758340" y="1047737"/>
                </a:cubicBezTo>
                <a:cubicBezTo>
                  <a:pt x="775767" y="1029072"/>
                  <a:pt x="794439" y="1014140"/>
                  <a:pt x="815601" y="1000452"/>
                </a:cubicBezTo>
                <a:lnTo>
                  <a:pt x="815601" y="913348"/>
                </a:lnTo>
                <a:cubicBezTo>
                  <a:pt x="815601" y="910859"/>
                  <a:pt x="814356" y="908371"/>
                  <a:pt x="813112" y="907126"/>
                </a:cubicBezTo>
                <a:cubicBezTo>
                  <a:pt x="811867" y="905882"/>
                  <a:pt x="810622" y="904637"/>
                  <a:pt x="806888" y="905882"/>
                </a:cubicBezTo>
                <a:close/>
                <a:moveTo>
                  <a:pt x="474523" y="905882"/>
                </a:moveTo>
                <a:cubicBezTo>
                  <a:pt x="470789" y="905882"/>
                  <a:pt x="469544" y="905882"/>
                  <a:pt x="468299" y="907126"/>
                </a:cubicBezTo>
                <a:cubicBezTo>
                  <a:pt x="467054" y="908371"/>
                  <a:pt x="464565" y="910859"/>
                  <a:pt x="464565" y="913348"/>
                </a:cubicBezTo>
                <a:lnTo>
                  <a:pt x="464565" y="1000452"/>
                </a:lnTo>
                <a:cubicBezTo>
                  <a:pt x="485727" y="1014140"/>
                  <a:pt x="505644" y="1029072"/>
                  <a:pt x="523071" y="1047737"/>
                </a:cubicBezTo>
                <a:cubicBezTo>
                  <a:pt x="524316" y="1047737"/>
                  <a:pt x="524316" y="1047737"/>
                  <a:pt x="524316" y="1048981"/>
                </a:cubicBezTo>
                <a:lnTo>
                  <a:pt x="565394" y="1104977"/>
                </a:lnTo>
                <a:cubicBezTo>
                  <a:pt x="582822" y="1051470"/>
                  <a:pt x="586556" y="1005429"/>
                  <a:pt x="580332" y="994230"/>
                </a:cubicBezTo>
                <a:cubicBezTo>
                  <a:pt x="567884" y="984275"/>
                  <a:pt x="556681" y="971832"/>
                  <a:pt x="550457" y="956900"/>
                </a:cubicBezTo>
                <a:cubicBezTo>
                  <a:pt x="544233" y="945701"/>
                  <a:pt x="539253" y="933257"/>
                  <a:pt x="534274" y="920814"/>
                </a:cubicBezTo>
                <a:close/>
                <a:moveTo>
                  <a:pt x="793195" y="783936"/>
                </a:moveTo>
                <a:cubicBezTo>
                  <a:pt x="784481" y="818778"/>
                  <a:pt x="774522" y="851131"/>
                  <a:pt x="762074" y="883484"/>
                </a:cubicBezTo>
                <a:lnTo>
                  <a:pt x="799419" y="874773"/>
                </a:lnTo>
                <a:cubicBezTo>
                  <a:pt x="801908" y="873529"/>
                  <a:pt x="805643" y="873529"/>
                  <a:pt x="809377" y="873529"/>
                </a:cubicBezTo>
                <a:cubicBezTo>
                  <a:pt x="818091" y="873529"/>
                  <a:pt x="826804" y="876018"/>
                  <a:pt x="833028" y="880995"/>
                </a:cubicBezTo>
                <a:cubicBezTo>
                  <a:pt x="842987" y="889705"/>
                  <a:pt x="849211" y="900904"/>
                  <a:pt x="849211" y="913348"/>
                </a:cubicBezTo>
                <a:lnTo>
                  <a:pt x="849211" y="984275"/>
                </a:lnTo>
                <a:cubicBezTo>
                  <a:pt x="869128" y="976809"/>
                  <a:pt x="890290" y="970588"/>
                  <a:pt x="911452" y="968099"/>
                </a:cubicBezTo>
                <a:cubicBezTo>
                  <a:pt x="917676" y="948189"/>
                  <a:pt x="921410" y="928280"/>
                  <a:pt x="921410" y="907126"/>
                </a:cubicBezTo>
                <a:cubicBezTo>
                  <a:pt x="921410" y="838687"/>
                  <a:pt x="865394" y="783936"/>
                  <a:pt x="798174" y="783936"/>
                </a:cubicBezTo>
                <a:close/>
                <a:moveTo>
                  <a:pt x="706058" y="783936"/>
                </a:moveTo>
                <a:lnTo>
                  <a:pt x="687386" y="961877"/>
                </a:lnTo>
                <a:lnTo>
                  <a:pt x="688631" y="961877"/>
                </a:lnTo>
                <a:cubicBezTo>
                  <a:pt x="693610" y="956900"/>
                  <a:pt x="698589" y="950678"/>
                  <a:pt x="702324" y="941968"/>
                </a:cubicBezTo>
                <a:cubicBezTo>
                  <a:pt x="708548" y="928280"/>
                  <a:pt x="714772" y="914592"/>
                  <a:pt x="720996" y="900904"/>
                </a:cubicBezTo>
                <a:cubicBezTo>
                  <a:pt x="724730" y="889705"/>
                  <a:pt x="729709" y="878506"/>
                  <a:pt x="733444" y="868552"/>
                </a:cubicBezTo>
                <a:cubicBezTo>
                  <a:pt x="733444" y="867307"/>
                  <a:pt x="733444" y="867307"/>
                  <a:pt x="733444" y="866063"/>
                </a:cubicBezTo>
                <a:cubicBezTo>
                  <a:pt x="737178" y="856108"/>
                  <a:pt x="740913" y="846153"/>
                  <a:pt x="744647" y="836199"/>
                </a:cubicBezTo>
                <a:cubicBezTo>
                  <a:pt x="744647" y="834954"/>
                  <a:pt x="745892" y="833710"/>
                  <a:pt x="745892" y="832466"/>
                </a:cubicBezTo>
                <a:cubicBezTo>
                  <a:pt x="750871" y="817533"/>
                  <a:pt x="754606" y="800113"/>
                  <a:pt x="758340" y="783936"/>
                </a:cubicBezTo>
                <a:close/>
                <a:moveTo>
                  <a:pt x="521826" y="783936"/>
                </a:moveTo>
                <a:cubicBezTo>
                  <a:pt x="525560" y="800113"/>
                  <a:pt x="530540" y="817533"/>
                  <a:pt x="535519" y="832466"/>
                </a:cubicBezTo>
                <a:cubicBezTo>
                  <a:pt x="536764" y="833710"/>
                  <a:pt x="536764" y="834954"/>
                  <a:pt x="536764" y="836199"/>
                </a:cubicBezTo>
                <a:cubicBezTo>
                  <a:pt x="540498" y="846153"/>
                  <a:pt x="542988" y="856108"/>
                  <a:pt x="547967" y="866063"/>
                </a:cubicBezTo>
                <a:cubicBezTo>
                  <a:pt x="547967" y="867307"/>
                  <a:pt x="547967" y="867307"/>
                  <a:pt x="547967" y="868552"/>
                </a:cubicBezTo>
                <a:cubicBezTo>
                  <a:pt x="552946" y="878506"/>
                  <a:pt x="556681" y="889705"/>
                  <a:pt x="561660" y="900904"/>
                </a:cubicBezTo>
                <a:cubicBezTo>
                  <a:pt x="566639" y="914592"/>
                  <a:pt x="572863" y="928280"/>
                  <a:pt x="579087" y="941968"/>
                </a:cubicBezTo>
                <a:cubicBezTo>
                  <a:pt x="584066" y="950678"/>
                  <a:pt x="589046" y="956900"/>
                  <a:pt x="594025" y="963122"/>
                </a:cubicBezTo>
                <a:lnTo>
                  <a:pt x="575353" y="783936"/>
                </a:lnTo>
                <a:close/>
                <a:moveTo>
                  <a:pt x="483237" y="783936"/>
                </a:moveTo>
                <a:cubicBezTo>
                  <a:pt x="416017" y="783936"/>
                  <a:pt x="361246" y="838687"/>
                  <a:pt x="361246" y="907126"/>
                </a:cubicBezTo>
                <a:cubicBezTo>
                  <a:pt x="361246" y="928280"/>
                  <a:pt x="363735" y="948189"/>
                  <a:pt x="369959" y="968099"/>
                </a:cubicBezTo>
                <a:cubicBezTo>
                  <a:pt x="391121" y="970588"/>
                  <a:pt x="412283" y="976809"/>
                  <a:pt x="432200" y="984275"/>
                </a:cubicBezTo>
                <a:lnTo>
                  <a:pt x="432200" y="913348"/>
                </a:lnTo>
                <a:cubicBezTo>
                  <a:pt x="432200" y="900904"/>
                  <a:pt x="437179" y="889705"/>
                  <a:pt x="447137" y="880995"/>
                </a:cubicBezTo>
                <a:cubicBezTo>
                  <a:pt x="457096" y="873529"/>
                  <a:pt x="470789" y="871040"/>
                  <a:pt x="481992" y="874773"/>
                </a:cubicBezTo>
                <a:lnTo>
                  <a:pt x="519336" y="883484"/>
                </a:lnTo>
                <a:cubicBezTo>
                  <a:pt x="506888" y="851131"/>
                  <a:pt x="496930" y="818778"/>
                  <a:pt x="488216" y="783936"/>
                </a:cubicBezTo>
                <a:close/>
                <a:moveTo>
                  <a:pt x="641328" y="714253"/>
                </a:moveTo>
                <a:cubicBezTo>
                  <a:pt x="621411" y="714253"/>
                  <a:pt x="605228" y="730429"/>
                  <a:pt x="603984" y="749095"/>
                </a:cubicBezTo>
                <a:lnTo>
                  <a:pt x="637593" y="1062669"/>
                </a:lnTo>
                <a:cubicBezTo>
                  <a:pt x="637593" y="1065158"/>
                  <a:pt x="642573" y="1065158"/>
                  <a:pt x="643817" y="1062669"/>
                </a:cubicBezTo>
                <a:lnTo>
                  <a:pt x="676182" y="749095"/>
                </a:lnTo>
                <a:cubicBezTo>
                  <a:pt x="676182" y="730429"/>
                  <a:pt x="660000" y="714253"/>
                  <a:pt x="641328" y="714253"/>
                </a:cubicBezTo>
                <a:close/>
                <a:moveTo>
                  <a:pt x="640446" y="334248"/>
                </a:moveTo>
                <a:cubicBezTo>
                  <a:pt x="603368" y="334248"/>
                  <a:pt x="574941" y="363910"/>
                  <a:pt x="574941" y="400988"/>
                </a:cubicBezTo>
                <a:cubicBezTo>
                  <a:pt x="574941" y="436830"/>
                  <a:pt x="603368" y="466493"/>
                  <a:pt x="640446" y="466493"/>
                </a:cubicBezTo>
                <a:cubicBezTo>
                  <a:pt x="675052" y="466493"/>
                  <a:pt x="704715" y="436830"/>
                  <a:pt x="704715" y="400988"/>
                </a:cubicBezTo>
                <a:cubicBezTo>
                  <a:pt x="704715" y="363910"/>
                  <a:pt x="675052" y="334248"/>
                  <a:pt x="640446" y="334248"/>
                </a:cubicBezTo>
                <a:close/>
                <a:moveTo>
                  <a:pt x="640446" y="302113"/>
                </a:moveTo>
                <a:cubicBezTo>
                  <a:pt x="693591" y="302113"/>
                  <a:pt x="738085" y="346607"/>
                  <a:pt x="738085" y="400988"/>
                </a:cubicBezTo>
                <a:cubicBezTo>
                  <a:pt x="738085" y="454134"/>
                  <a:pt x="693591" y="498627"/>
                  <a:pt x="640446" y="498627"/>
                </a:cubicBezTo>
                <a:cubicBezTo>
                  <a:pt x="586065" y="498627"/>
                  <a:pt x="541571" y="454134"/>
                  <a:pt x="541571" y="400988"/>
                </a:cubicBezTo>
                <a:cubicBezTo>
                  <a:pt x="541571" y="346607"/>
                  <a:pt x="586065" y="302113"/>
                  <a:pt x="640446" y="302113"/>
                </a:cubicBezTo>
                <a:close/>
                <a:moveTo>
                  <a:pt x="549212" y="209050"/>
                </a:moveTo>
                <a:cubicBezTo>
                  <a:pt x="510623" y="311086"/>
                  <a:pt x="490706" y="424321"/>
                  <a:pt x="490706" y="540045"/>
                </a:cubicBezTo>
                <a:cubicBezTo>
                  <a:pt x="490706" y="612217"/>
                  <a:pt x="499419" y="683144"/>
                  <a:pt x="513112" y="751583"/>
                </a:cubicBezTo>
                <a:lnTo>
                  <a:pt x="572863" y="751583"/>
                </a:lnTo>
                <a:lnTo>
                  <a:pt x="571618" y="749095"/>
                </a:lnTo>
                <a:cubicBezTo>
                  <a:pt x="571618" y="742873"/>
                  <a:pt x="572863" y="736651"/>
                  <a:pt x="575353" y="730429"/>
                </a:cubicBezTo>
                <a:cubicBezTo>
                  <a:pt x="584066" y="701810"/>
                  <a:pt x="610208" y="681900"/>
                  <a:pt x="641328" y="681900"/>
                </a:cubicBezTo>
                <a:cubicBezTo>
                  <a:pt x="668714" y="681900"/>
                  <a:pt x="693610" y="698077"/>
                  <a:pt x="704813" y="722963"/>
                </a:cubicBezTo>
                <a:cubicBezTo>
                  <a:pt x="707303" y="731674"/>
                  <a:pt x="709792" y="740384"/>
                  <a:pt x="709792" y="749095"/>
                </a:cubicBezTo>
                <a:lnTo>
                  <a:pt x="709792" y="751583"/>
                </a:lnTo>
                <a:lnTo>
                  <a:pt x="767054" y="751583"/>
                </a:lnTo>
                <a:cubicBezTo>
                  <a:pt x="783236" y="683144"/>
                  <a:pt x="790705" y="612217"/>
                  <a:pt x="790705" y="540045"/>
                </a:cubicBezTo>
                <a:cubicBezTo>
                  <a:pt x="790705" y="424321"/>
                  <a:pt x="770788" y="311086"/>
                  <a:pt x="733444" y="209050"/>
                </a:cubicBezTo>
                <a:close/>
                <a:moveTo>
                  <a:pt x="641328" y="32353"/>
                </a:moveTo>
                <a:cubicBezTo>
                  <a:pt x="640083" y="32353"/>
                  <a:pt x="637593" y="33597"/>
                  <a:pt x="636349" y="34842"/>
                </a:cubicBezTo>
                <a:cubicBezTo>
                  <a:pt x="607718" y="78394"/>
                  <a:pt x="582822" y="125679"/>
                  <a:pt x="561660" y="175452"/>
                </a:cubicBezTo>
                <a:lnTo>
                  <a:pt x="719751" y="175452"/>
                </a:lnTo>
                <a:cubicBezTo>
                  <a:pt x="699834" y="125679"/>
                  <a:pt x="674938" y="78394"/>
                  <a:pt x="645062" y="34842"/>
                </a:cubicBezTo>
                <a:cubicBezTo>
                  <a:pt x="642573" y="33597"/>
                  <a:pt x="641328" y="32353"/>
                  <a:pt x="641328" y="32353"/>
                </a:cubicBezTo>
                <a:close/>
                <a:moveTo>
                  <a:pt x="641328" y="0"/>
                </a:moveTo>
                <a:cubicBezTo>
                  <a:pt x="653776" y="0"/>
                  <a:pt x="664979" y="7466"/>
                  <a:pt x="672448" y="17421"/>
                </a:cubicBezTo>
                <a:cubicBezTo>
                  <a:pt x="768298" y="160520"/>
                  <a:pt x="823070" y="345928"/>
                  <a:pt x="823070" y="540045"/>
                </a:cubicBezTo>
                <a:cubicBezTo>
                  <a:pt x="823070" y="612217"/>
                  <a:pt x="815601" y="683144"/>
                  <a:pt x="800663" y="751583"/>
                </a:cubicBezTo>
                <a:cubicBezTo>
                  <a:pt x="885311" y="752828"/>
                  <a:pt x="953775" y="822511"/>
                  <a:pt x="953775" y="907126"/>
                </a:cubicBezTo>
                <a:cubicBezTo>
                  <a:pt x="953775" y="925791"/>
                  <a:pt x="950041" y="945701"/>
                  <a:pt x="946306" y="965610"/>
                </a:cubicBezTo>
                <a:cubicBezTo>
                  <a:pt x="952530" y="965610"/>
                  <a:pt x="958754" y="965610"/>
                  <a:pt x="963734" y="965610"/>
                </a:cubicBezTo>
                <a:cubicBezTo>
                  <a:pt x="1034688" y="969343"/>
                  <a:pt x="1100663" y="1001696"/>
                  <a:pt x="1146721" y="1055203"/>
                </a:cubicBezTo>
                <a:cubicBezTo>
                  <a:pt x="1171617" y="1022850"/>
                  <a:pt x="1226388" y="954411"/>
                  <a:pt x="1258754" y="928280"/>
                </a:cubicBezTo>
                <a:cubicBezTo>
                  <a:pt x="1264978" y="922058"/>
                  <a:pt x="1276181" y="923303"/>
                  <a:pt x="1281160" y="930769"/>
                </a:cubicBezTo>
                <a:cubicBezTo>
                  <a:pt x="1287384" y="936990"/>
                  <a:pt x="1286139" y="948189"/>
                  <a:pt x="1278670" y="953167"/>
                </a:cubicBezTo>
                <a:cubicBezTo>
                  <a:pt x="1240081" y="985520"/>
                  <a:pt x="1160414" y="1090045"/>
                  <a:pt x="1159169" y="1091289"/>
                </a:cubicBezTo>
                <a:cubicBezTo>
                  <a:pt x="1156679" y="1095022"/>
                  <a:pt x="1151700" y="1098755"/>
                  <a:pt x="1146721" y="1097511"/>
                </a:cubicBezTo>
                <a:cubicBezTo>
                  <a:pt x="1140497" y="1097511"/>
                  <a:pt x="1136762" y="1095022"/>
                  <a:pt x="1133028" y="1091289"/>
                </a:cubicBezTo>
                <a:cubicBezTo>
                  <a:pt x="1093194" y="1035293"/>
                  <a:pt x="1030953" y="1002941"/>
                  <a:pt x="962489" y="997963"/>
                </a:cubicBezTo>
                <a:cubicBezTo>
                  <a:pt x="953775" y="996719"/>
                  <a:pt x="943817" y="997963"/>
                  <a:pt x="935103" y="997963"/>
                </a:cubicBezTo>
                <a:cubicBezTo>
                  <a:pt x="917676" y="1037782"/>
                  <a:pt x="891535" y="1071379"/>
                  <a:pt x="859170" y="1092533"/>
                </a:cubicBezTo>
                <a:cubicBezTo>
                  <a:pt x="855435" y="1096266"/>
                  <a:pt x="849211" y="1097511"/>
                  <a:pt x="844232" y="1097511"/>
                </a:cubicBezTo>
                <a:cubicBezTo>
                  <a:pt x="839253" y="1097511"/>
                  <a:pt x="835518" y="1096266"/>
                  <a:pt x="830539" y="1095022"/>
                </a:cubicBezTo>
                <a:cubicBezTo>
                  <a:pt x="821825" y="1090045"/>
                  <a:pt x="815601" y="1080090"/>
                  <a:pt x="815601" y="1070135"/>
                </a:cubicBezTo>
                <a:lnTo>
                  <a:pt x="815601" y="1040271"/>
                </a:lnTo>
                <a:cubicBezTo>
                  <a:pt x="804398" y="1048981"/>
                  <a:pt x="793195" y="1057692"/>
                  <a:pt x="783236" y="1068891"/>
                </a:cubicBezTo>
                <a:lnTo>
                  <a:pt x="689875" y="1195814"/>
                </a:lnTo>
                <a:cubicBezTo>
                  <a:pt x="689875" y="1197058"/>
                  <a:pt x="689875" y="1197058"/>
                  <a:pt x="688631" y="1197058"/>
                </a:cubicBezTo>
                <a:cubicBezTo>
                  <a:pt x="676182" y="1210746"/>
                  <a:pt x="658755" y="1218212"/>
                  <a:pt x="641328" y="1218212"/>
                </a:cubicBezTo>
                <a:cubicBezTo>
                  <a:pt x="622656" y="1218212"/>
                  <a:pt x="605228" y="1210746"/>
                  <a:pt x="591535" y="1197058"/>
                </a:cubicBezTo>
                <a:cubicBezTo>
                  <a:pt x="591535" y="1197058"/>
                  <a:pt x="591535" y="1197058"/>
                  <a:pt x="591535" y="1195814"/>
                </a:cubicBezTo>
                <a:lnTo>
                  <a:pt x="498175" y="1068891"/>
                </a:lnTo>
                <a:cubicBezTo>
                  <a:pt x="488216" y="1057692"/>
                  <a:pt x="477013" y="1048981"/>
                  <a:pt x="464565" y="1040271"/>
                </a:cubicBezTo>
                <a:lnTo>
                  <a:pt x="464565" y="1070135"/>
                </a:lnTo>
                <a:cubicBezTo>
                  <a:pt x="464565" y="1080090"/>
                  <a:pt x="459586" y="1090045"/>
                  <a:pt x="450872" y="1095022"/>
                </a:cubicBezTo>
                <a:cubicBezTo>
                  <a:pt x="445893" y="1096266"/>
                  <a:pt x="442158" y="1097511"/>
                  <a:pt x="437179" y="1097511"/>
                </a:cubicBezTo>
                <a:cubicBezTo>
                  <a:pt x="432200" y="1097511"/>
                  <a:pt x="427220" y="1096266"/>
                  <a:pt x="422241" y="1092533"/>
                </a:cubicBezTo>
                <a:cubicBezTo>
                  <a:pt x="389876" y="1071379"/>
                  <a:pt x="362490" y="1037782"/>
                  <a:pt x="346308" y="997963"/>
                </a:cubicBezTo>
                <a:cubicBezTo>
                  <a:pt x="337594" y="996719"/>
                  <a:pt x="327636" y="996719"/>
                  <a:pt x="317677" y="997963"/>
                </a:cubicBezTo>
                <a:cubicBezTo>
                  <a:pt x="250457" y="1002941"/>
                  <a:pt x="188217" y="1035293"/>
                  <a:pt x="147138" y="1091289"/>
                </a:cubicBezTo>
                <a:cubicBezTo>
                  <a:pt x="144649" y="1095022"/>
                  <a:pt x="139669" y="1097511"/>
                  <a:pt x="134690" y="1097511"/>
                </a:cubicBezTo>
                <a:cubicBezTo>
                  <a:pt x="129711" y="1097511"/>
                  <a:pt x="124732" y="1095022"/>
                  <a:pt x="120997" y="1091289"/>
                </a:cubicBezTo>
                <a:cubicBezTo>
                  <a:pt x="119752" y="1088800"/>
                  <a:pt x="43819" y="976809"/>
                  <a:pt x="6475" y="943212"/>
                </a:cubicBezTo>
                <a:cubicBezTo>
                  <a:pt x="-994" y="938235"/>
                  <a:pt x="-2239" y="928280"/>
                  <a:pt x="3985" y="920814"/>
                </a:cubicBezTo>
                <a:cubicBezTo>
                  <a:pt x="10209" y="914592"/>
                  <a:pt x="20168" y="913348"/>
                  <a:pt x="27636" y="919570"/>
                </a:cubicBezTo>
                <a:cubicBezTo>
                  <a:pt x="58757" y="946945"/>
                  <a:pt x="112284" y="1020361"/>
                  <a:pt x="134690" y="1053959"/>
                </a:cubicBezTo>
                <a:cubicBezTo>
                  <a:pt x="180748" y="1001696"/>
                  <a:pt x="246723" y="969343"/>
                  <a:pt x="316432" y="965610"/>
                </a:cubicBezTo>
                <a:cubicBezTo>
                  <a:pt x="322656" y="965610"/>
                  <a:pt x="328880" y="965610"/>
                  <a:pt x="335105" y="965610"/>
                </a:cubicBezTo>
                <a:cubicBezTo>
                  <a:pt x="330125" y="945701"/>
                  <a:pt x="327636" y="925791"/>
                  <a:pt x="327636" y="907126"/>
                </a:cubicBezTo>
                <a:cubicBezTo>
                  <a:pt x="327636" y="822511"/>
                  <a:pt x="396100" y="752828"/>
                  <a:pt x="480747" y="751583"/>
                </a:cubicBezTo>
                <a:cubicBezTo>
                  <a:pt x="465810" y="683144"/>
                  <a:pt x="458341" y="612217"/>
                  <a:pt x="458341" y="540045"/>
                </a:cubicBezTo>
                <a:cubicBezTo>
                  <a:pt x="458341" y="345928"/>
                  <a:pt x="511868" y="160520"/>
                  <a:pt x="610208" y="17421"/>
                </a:cubicBezTo>
                <a:cubicBezTo>
                  <a:pt x="616432" y="7466"/>
                  <a:pt x="627635" y="0"/>
                  <a:pt x="641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3EBDB79-E68C-7041-90EF-2D964976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206" y="5546569"/>
            <a:ext cx="664161" cy="558547"/>
          </a:xfrm>
          <a:custGeom>
            <a:avLst/>
            <a:gdLst>
              <a:gd name="connsiteX0" fmla="*/ 662800 w 1328322"/>
              <a:gd name="connsiteY0" fmla="*/ 678083 h 1117093"/>
              <a:gd name="connsiteX1" fmla="*/ 659082 w 1328322"/>
              <a:gd name="connsiteY1" fmla="*/ 680576 h 1117093"/>
              <a:gd name="connsiteX2" fmla="*/ 600848 w 1328322"/>
              <a:gd name="connsiteY2" fmla="*/ 791512 h 1117093"/>
              <a:gd name="connsiteX3" fmla="*/ 576068 w 1328322"/>
              <a:gd name="connsiteY3" fmla="*/ 810209 h 1117093"/>
              <a:gd name="connsiteX4" fmla="*/ 453404 w 1328322"/>
              <a:gd name="connsiteY4" fmla="*/ 831400 h 1117093"/>
              <a:gd name="connsiteX5" fmla="*/ 450924 w 1328322"/>
              <a:gd name="connsiteY5" fmla="*/ 833892 h 1117093"/>
              <a:gd name="connsiteX6" fmla="*/ 450924 w 1328322"/>
              <a:gd name="connsiteY6" fmla="*/ 836385 h 1117093"/>
              <a:gd name="connsiteX7" fmla="*/ 537658 w 1328322"/>
              <a:gd name="connsiteY7" fmla="*/ 926132 h 1117093"/>
              <a:gd name="connsiteX8" fmla="*/ 547570 w 1328322"/>
              <a:gd name="connsiteY8" fmla="*/ 956047 h 1117093"/>
              <a:gd name="connsiteX9" fmla="*/ 530224 w 1328322"/>
              <a:gd name="connsiteY9" fmla="*/ 1080695 h 1117093"/>
              <a:gd name="connsiteX10" fmla="*/ 531462 w 1328322"/>
              <a:gd name="connsiteY10" fmla="*/ 1083188 h 1117093"/>
              <a:gd name="connsiteX11" fmla="*/ 533940 w 1328322"/>
              <a:gd name="connsiteY11" fmla="*/ 1084434 h 1117093"/>
              <a:gd name="connsiteX12" fmla="*/ 646692 w 1328322"/>
              <a:gd name="connsiteY12" fmla="*/ 1028343 h 1117093"/>
              <a:gd name="connsiteX13" fmla="*/ 677668 w 1328322"/>
              <a:gd name="connsiteY13" fmla="*/ 1028343 h 1117093"/>
              <a:gd name="connsiteX14" fmla="*/ 789180 w 1328322"/>
              <a:gd name="connsiteY14" fmla="*/ 1084434 h 1117093"/>
              <a:gd name="connsiteX15" fmla="*/ 792898 w 1328322"/>
              <a:gd name="connsiteY15" fmla="*/ 1083188 h 1117093"/>
              <a:gd name="connsiteX16" fmla="*/ 794136 w 1328322"/>
              <a:gd name="connsiteY16" fmla="*/ 1080695 h 1117093"/>
              <a:gd name="connsiteX17" fmla="*/ 775552 w 1328322"/>
              <a:gd name="connsiteY17" fmla="*/ 956047 h 1117093"/>
              <a:gd name="connsiteX18" fmla="*/ 785464 w 1328322"/>
              <a:gd name="connsiteY18" fmla="*/ 926132 h 1117093"/>
              <a:gd name="connsiteX19" fmla="*/ 873436 w 1328322"/>
              <a:gd name="connsiteY19" fmla="*/ 836385 h 1117093"/>
              <a:gd name="connsiteX20" fmla="*/ 873436 w 1328322"/>
              <a:gd name="connsiteY20" fmla="*/ 833892 h 1117093"/>
              <a:gd name="connsiteX21" fmla="*/ 872196 w 1328322"/>
              <a:gd name="connsiteY21" fmla="*/ 831400 h 1117093"/>
              <a:gd name="connsiteX22" fmla="*/ 748292 w 1328322"/>
              <a:gd name="connsiteY22" fmla="*/ 810209 h 1117093"/>
              <a:gd name="connsiteX23" fmla="*/ 723512 w 1328322"/>
              <a:gd name="connsiteY23" fmla="*/ 791512 h 1117093"/>
              <a:gd name="connsiteX24" fmla="*/ 665278 w 1328322"/>
              <a:gd name="connsiteY24" fmla="*/ 680576 h 1117093"/>
              <a:gd name="connsiteX25" fmla="*/ 662800 w 1328322"/>
              <a:gd name="connsiteY25" fmla="*/ 678083 h 1117093"/>
              <a:gd name="connsiteX26" fmla="*/ 621912 w 1328322"/>
              <a:gd name="connsiteY26" fmla="*/ 417570 h 1117093"/>
              <a:gd name="connsiteX27" fmla="*/ 602086 w 1328322"/>
              <a:gd name="connsiteY27" fmla="*/ 437513 h 1117093"/>
              <a:gd name="connsiteX28" fmla="*/ 602086 w 1328322"/>
              <a:gd name="connsiteY28" fmla="*/ 625731 h 1117093"/>
              <a:gd name="connsiteX29" fmla="*/ 621912 w 1328322"/>
              <a:gd name="connsiteY29" fmla="*/ 645675 h 1117093"/>
              <a:gd name="connsiteX30" fmla="*/ 701210 w 1328322"/>
              <a:gd name="connsiteY30" fmla="*/ 645675 h 1117093"/>
              <a:gd name="connsiteX31" fmla="*/ 722274 w 1328322"/>
              <a:gd name="connsiteY31" fmla="*/ 625731 h 1117093"/>
              <a:gd name="connsiteX32" fmla="*/ 722274 w 1328322"/>
              <a:gd name="connsiteY32" fmla="*/ 437513 h 1117093"/>
              <a:gd name="connsiteX33" fmla="*/ 701210 w 1328322"/>
              <a:gd name="connsiteY33" fmla="*/ 417570 h 1117093"/>
              <a:gd name="connsiteX34" fmla="*/ 1079898 w 1328322"/>
              <a:gd name="connsiteY34" fmla="*/ 349889 h 1117093"/>
              <a:gd name="connsiteX35" fmla="*/ 1019914 w 1328322"/>
              <a:gd name="connsiteY35" fmla="*/ 461104 h 1117093"/>
              <a:gd name="connsiteX36" fmla="*/ 994922 w 1328322"/>
              <a:gd name="connsiteY36" fmla="*/ 479848 h 1117093"/>
              <a:gd name="connsiteX37" fmla="*/ 871204 w 1328322"/>
              <a:gd name="connsiteY37" fmla="*/ 501091 h 1117093"/>
              <a:gd name="connsiteX38" fmla="*/ 868704 w 1328322"/>
              <a:gd name="connsiteY38" fmla="*/ 503590 h 1117093"/>
              <a:gd name="connsiteX39" fmla="*/ 868704 w 1328322"/>
              <a:gd name="connsiteY39" fmla="*/ 506089 h 1117093"/>
              <a:gd name="connsiteX40" fmla="*/ 957432 w 1328322"/>
              <a:gd name="connsiteY40" fmla="*/ 597310 h 1117093"/>
              <a:gd name="connsiteX41" fmla="*/ 967428 w 1328322"/>
              <a:gd name="connsiteY41" fmla="*/ 626051 h 1117093"/>
              <a:gd name="connsiteX42" fmla="*/ 949932 w 1328322"/>
              <a:gd name="connsiteY42" fmla="*/ 751012 h 1117093"/>
              <a:gd name="connsiteX43" fmla="*/ 949932 w 1328322"/>
              <a:gd name="connsiteY43" fmla="*/ 753511 h 1117093"/>
              <a:gd name="connsiteX44" fmla="*/ 953682 w 1328322"/>
              <a:gd name="connsiteY44" fmla="*/ 753511 h 1117093"/>
              <a:gd name="connsiteX45" fmla="*/ 1066152 w 1328322"/>
              <a:gd name="connsiteY45" fmla="*/ 699778 h 1117093"/>
              <a:gd name="connsiteX46" fmla="*/ 1082398 w 1328322"/>
              <a:gd name="connsiteY46" fmla="*/ 694780 h 1117093"/>
              <a:gd name="connsiteX47" fmla="*/ 1097394 w 1328322"/>
              <a:gd name="connsiteY47" fmla="*/ 699778 h 1117093"/>
              <a:gd name="connsiteX48" fmla="*/ 1211114 w 1328322"/>
              <a:gd name="connsiteY48" fmla="*/ 753511 h 1117093"/>
              <a:gd name="connsiteX49" fmla="*/ 1213614 w 1328322"/>
              <a:gd name="connsiteY49" fmla="*/ 753511 h 1117093"/>
              <a:gd name="connsiteX50" fmla="*/ 1214864 w 1328322"/>
              <a:gd name="connsiteY50" fmla="*/ 751012 h 1117093"/>
              <a:gd name="connsiteX51" fmla="*/ 1197368 w 1328322"/>
              <a:gd name="connsiteY51" fmla="*/ 626051 h 1117093"/>
              <a:gd name="connsiteX52" fmla="*/ 1207364 w 1328322"/>
              <a:gd name="connsiteY52" fmla="*/ 597310 h 1117093"/>
              <a:gd name="connsiteX53" fmla="*/ 1294842 w 1328322"/>
              <a:gd name="connsiteY53" fmla="*/ 506089 h 1117093"/>
              <a:gd name="connsiteX54" fmla="*/ 1296092 w 1328322"/>
              <a:gd name="connsiteY54" fmla="*/ 503590 h 1117093"/>
              <a:gd name="connsiteX55" fmla="*/ 1293592 w 1328322"/>
              <a:gd name="connsiteY55" fmla="*/ 501091 h 1117093"/>
              <a:gd name="connsiteX56" fmla="*/ 1168626 w 1328322"/>
              <a:gd name="connsiteY56" fmla="*/ 479848 h 1117093"/>
              <a:gd name="connsiteX57" fmla="*/ 1143632 w 1328322"/>
              <a:gd name="connsiteY57" fmla="*/ 461104 h 1117093"/>
              <a:gd name="connsiteX58" fmla="*/ 1084898 w 1328322"/>
              <a:gd name="connsiteY58" fmla="*/ 349889 h 1117093"/>
              <a:gd name="connsiteX59" fmla="*/ 1079898 w 1328322"/>
              <a:gd name="connsiteY59" fmla="*/ 349889 h 1117093"/>
              <a:gd name="connsiteX60" fmla="*/ 244088 w 1328322"/>
              <a:gd name="connsiteY60" fmla="*/ 348639 h 1117093"/>
              <a:gd name="connsiteX61" fmla="*/ 241610 w 1328322"/>
              <a:gd name="connsiteY61" fmla="*/ 349889 h 1117093"/>
              <a:gd name="connsiteX62" fmla="*/ 183376 w 1328322"/>
              <a:gd name="connsiteY62" fmla="*/ 461104 h 1117093"/>
              <a:gd name="connsiteX63" fmla="*/ 158596 w 1328322"/>
              <a:gd name="connsiteY63" fmla="*/ 479848 h 1117093"/>
              <a:gd name="connsiteX64" fmla="*/ 34692 w 1328322"/>
              <a:gd name="connsiteY64" fmla="*/ 501091 h 1117093"/>
              <a:gd name="connsiteX65" fmla="*/ 32214 w 1328322"/>
              <a:gd name="connsiteY65" fmla="*/ 503590 h 1117093"/>
              <a:gd name="connsiteX66" fmla="*/ 33452 w 1328322"/>
              <a:gd name="connsiteY66" fmla="*/ 506089 h 1117093"/>
              <a:gd name="connsiteX67" fmla="*/ 120186 w 1328322"/>
              <a:gd name="connsiteY67" fmla="*/ 597310 h 1117093"/>
              <a:gd name="connsiteX68" fmla="*/ 130098 w 1328322"/>
              <a:gd name="connsiteY68" fmla="*/ 626051 h 1117093"/>
              <a:gd name="connsiteX69" fmla="*/ 111512 w 1328322"/>
              <a:gd name="connsiteY69" fmla="*/ 751012 h 1117093"/>
              <a:gd name="connsiteX70" fmla="*/ 112752 w 1328322"/>
              <a:gd name="connsiteY70" fmla="*/ 753511 h 1117093"/>
              <a:gd name="connsiteX71" fmla="*/ 116468 w 1328322"/>
              <a:gd name="connsiteY71" fmla="*/ 753511 h 1117093"/>
              <a:gd name="connsiteX72" fmla="*/ 227982 w 1328322"/>
              <a:gd name="connsiteY72" fmla="*/ 699778 h 1117093"/>
              <a:gd name="connsiteX73" fmla="*/ 260196 w 1328322"/>
              <a:gd name="connsiteY73" fmla="*/ 699778 h 1117093"/>
              <a:gd name="connsiteX74" fmla="*/ 371708 w 1328322"/>
              <a:gd name="connsiteY74" fmla="*/ 753511 h 1117093"/>
              <a:gd name="connsiteX75" fmla="*/ 374186 w 1328322"/>
              <a:gd name="connsiteY75" fmla="*/ 753511 h 1117093"/>
              <a:gd name="connsiteX76" fmla="*/ 375426 w 1328322"/>
              <a:gd name="connsiteY76" fmla="*/ 751012 h 1117093"/>
              <a:gd name="connsiteX77" fmla="*/ 358080 w 1328322"/>
              <a:gd name="connsiteY77" fmla="*/ 626051 h 1117093"/>
              <a:gd name="connsiteX78" fmla="*/ 367992 w 1328322"/>
              <a:gd name="connsiteY78" fmla="*/ 597310 h 1117093"/>
              <a:gd name="connsiteX79" fmla="*/ 454724 w 1328322"/>
              <a:gd name="connsiteY79" fmla="*/ 506089 h 1117093"/>
              <a:gd name="connsiteX80" fmla="*/ 454724 w 1328322"/>
              <a:gd name="connsiteY80" fmla="*/ 503590 h 1117093"/>
              <a:gd name="connsiteX81" fmla="*/ 452246 w 1328322"/>
              <a:gd name="connsiteY81" fmla="*/ 501091 h 1117093"/>
              <a:gd name="connsiteX82" fmla="*/ 329582 w 1328322"/>
              <a:gd name="connsiteY82" fmla="*/ 479848 h 1117093"/>
              <a:gd name="connsiteX83" fmla="*/ 304802 w 1328322"/>
              <a:gd name="connsiteY83" fmla="*/ 461104 h 1117093"/>
              <a:gd name="connsiteX84" fmla="*/ 246566 w 1328322"/>
              <a:gd name="connsiteY84" fmla="*/ 349889 h 1117093"/>
              <a:gd name="connsiteX85" fmla="*/ 244088 w 1328322"/>
              <a:gd name="connsiteY85" fmla="*/ 348639 h 1117093"/>
              <a:gd name="connsiteX86" fmla="*/ 1041158 w 1328322"/>
              <a:gd name="connsiteY86" fmla="*/ 86223 h 1117093"/>
              <a:gd name="connsiteX87" fmla="*/ 1021164 w 1328322"/>
              <a:gd name="connsiteY87" fmla="*/ 106216 h 1117093"/>
              <a:gd name="connsiteX88" fmla="*/ 1021164 w 1328322"/>
              <a:gd name="connsiteY88" fmla="*/ 296156 h 1117093"/>
              <a:gd name="connsiteX89" fmla="*/ 1041158 w 1328322"/>
              <a:gd name="connsiteY89" fmla="*/ 314900 h 1117093"/>
              <a:gd name="connsiteX90" fmla="*/ 1122388 w 1328322"/>
              <a:gd name="connsiteY90" fmla="*/ 314900 h 1117093"/>
              <a:gd name="connsiteX91" fmla="*/ 1142382 w 1328322"/>
              <a:gd name="connsiteY91" fmla="*/ 296156 h 1117093"/>
              <a:gd name="connsiteX92" fmla="*/ 1142382 w 1328322"/>
              <a:gd name="connsiteY92" fmla="*/ 106216 h 1117093"/>
              <a:gd name="connsiteX93" fmla="*/ 1122388 w 1328322"/>
              <a:gd name="connsiteY93" fmla="*/ 86223 h 1117093"/>
              <a:gd name="connsiteX94" fmla="*/ 204440 w 1328322"/>
              <a:gd name="connsiteY94" fmla="*/ 86223 h 1117093"/>
              <a:gd name="connsiteX95" fmla="*/ 183376 w 1328322"/>
              <a:gd name="connsiteY95" fmla="*/ 106216 h 1117093"/>
              <a:gd name="connsiteX96" fmla="*/ 183376 w 1328322"/>
              <a:gd name="connsiteY96" fmla="*/ 296156 h 1117093"/>
              <a:gd name="connsiteX97" fmla="*/ 204440 w 1328322"/>
              <a:gd name="connsiteY97" fmla="*/ 314900 h 1117093"/>
              <a:gd name="connsiteX98" fmla="*/ 244088 w 1328322"/>
              <a:gd name="connsiteY98" fmla="*/ 314900 h 1117093"/>
              <a:gd name="connsiteX99" fmla="*/ 283738 w 1328322"/>
              <a:gd name="connsiteY99" fmla="*/ 314900 h 1117093"/>
              <a:gd name="connsiteX100" fmla="*/ 303562 w 1328322"/>
              <a:gd name="connsiteY100" fmla="*/ 296156 h 1117093"/>
              <a:gd name="connsiteX101" fmla="*/ 303562 w 1328322"/>
              <a:gd name="connsiteY101" fmla="*/ 106216 h 1117093"/>
              <a:gd name="connsiteX102" fmla="*/ 283738 w 1328322"/>
              <a:gd name="connsiteY102" fmla="*/ 86223 h 1117093"/>
              <a:gd name="connsiteX103" fmla="*/ 730946 w 1328322"/>
              <a:gd name="connsiteY103" fmla="*/ 32408 h 1117093"/>
              <a:gd name="connsiteX104" fmla="*/ 730946 w 1328322"/>
              <a:gd name="connsiteY104" fmla="*/ 392640 h 1117093"/>
              <a:gd name="connsiteX105" fmla="*/ 754488 w 1328322"/>
              <a:gd name="connsiteY105" fmla="*/ 437513 h 1117093"/>
              <a:gd name="connsiteX106" fmla="*/ 754488 w 1328322"/>
              <a:gd name="connsiteY106" fmla="*/ 513548 h 1117093"/>
              <a:gd name="connsiteX107" fmla="*/ 775552 w 1328322"/>
              <a:gd name="connsiteY107" fmla="*/ 478647 h 1117093"/>
              <a:gd name="connsiteX108" fmla="*/ 831308 w 1328322"/>
              <a:gd name="connsiteY108" fmla="*/ 54845 h 1117093"/>
              <a:gd name="connsiteX109" fmla="*/ 826352 w 1328322"/>
              <a:gd name="connsiteY109" fmla="*/ 38641 h 1117093"/>
              <a:gd name="connsiteX110" fmla="*/ 811484 w 1328322"/>
              <a:gd name="connsiteY110" fmla="*/ 32408 h 1117093"/>
              <a:gd name="connsiteX111" fmla="*/ 625628 w 1328322"/>
              <a:gd name="connsiteY111" fmla="*/ 32408 h 1117093"/>
              <a:gd name="connsiteX112" fmla="*/ 625628 w 1328322"/>
              <a:gd name="connsiteY112" fmla="*/ 383915 h 1117093"/>
              <a:gd name="connsiteX113" fmla="*/ 697492 w 1328322"/>
              <a:gd name="connsiteY113" fmla="*/ 383915 h 1117093"/>
              <a:gd name="connsiteX114" fmla="*/ 697492 w 1328322"/>
              <a:gd name="connsiteY114" fmla="*/ 32408 h 1117093"/>
              <a:gd name="connsiteX115" fmla="*/ 511638 w 1328322"/>
              <a:gd name="connsiteY115" fmla="*/ 32408 h 1117093"/>
              <a:gd name="connsiteX116" fmla="*/ 496770 w 1328322"/>
              <a:gd name="connsiteY116" fmla="*/ 38641 h 1117093"/>
              <a:gd name="connsiteX117" fmla="*/ 493052 w 1328322"/>
              <a:gd name="connsiteY117" fmla="*/ 54845 h 1117093"/>
              <a:gd name="connsiteX118" fmla="*/ 548808 w 1328322"/>
              <a:gd name="connsiteY118" fmla="*/ 478647 h 1117093"/>
              <a:gd name="connsiteX119" fmla="*/ 568634 w 1328322"/>
              <a:gd name="connsiteY119" fmla="*/ 513548 h 1117093"/>
              <a:gd name="connsiteX120" fmla="*/ 568634 w 1328322"/>
              <a:gd name="connsiteY120" fmla="*/ 437513 h 1117093"/>
              <a:gd name="connsiteX121" fmla="*/ 593414 w 1328322"/>
              <a:gd name="connsiteY121" fmla="*/ 392640 h 1117093"/>
              <a:gd name="connsiteX122" fmla="*/ 593414 w 1328322"/>
              <a:gd name="connsiteY122" fmla="*/ 32408 h 1117093"/>
              <a:gd name="connsiteX123" fmla="*/ 932438 w 1328322"/>
              <a:gd name="connsiteY123" fmla="*/ 1250 h 1117093"/>
              <a:gd name="connsiteX124" fmla="*/ 949932 w 1328322"/>
              <a:gd name="connsiteY124" fmla="*/ 14995 h 1117093"/>
              <a:gd name="connsiteX125" fmla="*/ 967428 w 1328322"/>
              <a:gd name="connsiteY125" fmla="*/ 148703 h 1117093"/>
              <a:gd name="connsiteX126" fmla="*/ 988672 w 1328322"/>
              <a:gd name="connsiteY126" fmla="*/ 183692 h 1117093"/>
              <a:gd name="connsiteX127" fmla="*/ 988672 w 1328322"/>
              <a:gd name="connsiteY127" fmla="*/ 106216 h 1117093"/>
              <a:gd name="connsiteX128" fmla="*/ 1012416 w 1328322"/>
              <a:gd name="connsiteY128" fmla="*/ 61231 h 1117093"/>
              <a:gd name="connsiteX129" fmla="*/ 1012416 w 1328322"/>
              <a:gd name="connsiteY129" fmla="*/ 17494 h 1117093"/>
              <a:gd name="connsiteX130" fmla="*/ 1029912 w 1328322"/>
              <a:gd name="connsiteY130" fmla="*/ 1250 h 1117093"/>
              <a:gd name="connsiteX131" fmla="*/ 1046158 w 1328322"/>
              <a:gd name="connsiteY131" fmla="*/ 17494 h 1117093"/>
              <a:gd name="connsiteX132" fmla="*/ 1046158 w 1328322"/>
              <a:gd name="connsiteY132" fmla="*/ 53733 h 1117093"/>
              <a:gd name="connsiteX133" fmla="*/ 1118638 w 1328322"/>
              <a:gd name="connsiteY133" fmla="*/ 53733 h 1117093"/>
              <a:gd name="connsiteX134" fmla="*/ 1118638 w 1328322"/>
              <a:gd name="connsiteY134" fmla="*/ 17494 h 1117093"/>
              <a:gd name="connsiteX135" fmla="*/ 1133634 w 1328322"/>
              <a:gd name="connsiteY135" fmla="*/ 1250 h 1117093"/>
              <a:gd name="connsiteX136" fmla="*/ 1151130 w 1328322"/>
              <a:gd name="connsiteY136" fmla="*/ 17494 h 1117093"/>
              <a:gd name="connsiteX137" fmla="*/ 1151130 w 1328322"/>
              <a:gd name="connsiteY137" fmla="*/ 61231 h 1117093"/>
              <a:gd name="connsiteX138" fmla="*/ 1176124 w 1328322"/>
              <a:gd name="connsiteY138" fmla="*/ 106216 h 1117093"/>
              <a:gd name="connsiteX139" fmla="*/ 1176124 w 1328322"/>
              <a:gd name="connsiteY139" fmla="*/ 183692 h 1117093"/>
              <a:gd name="connsiteX140" fmla="*/ 1196118 w 1328322"/>
              <a:gd name="connsiteY140" fmla="*/ 148703 h 1117093"/>
              <a:gd name="connsiteX141" fmla="*/ 1213614 w 1328322"/>
              <a:gd name="connsiteY141" fmla="*/ 14995 h 1117093"/>
              <a:gd name="connsiteX142" fmla="*/ 1232358 w 1328322"/>
              <a:gd name="connsiteY142" fmla="*/ 1250 h 1117093"/>
              <a:gd name="connsiteX143" fmla="*/ 1247354 w 1328322"/>
              <a:gd name="connsiteY143" fmla="*/ 19994 h 1117093"/>
              <a:gd name="connsiteX144" fmla="*/ 1228610 w 1328322"/>
              <a:gd name="connsiteY144" fmla="*/ 152452 h 1117093"/>
              <a:gd name="connsiteX145" fmla="*/ 1176124 w 1328322"/>
              <a:gd name="connsiteY145" fmla="*/ 219930 h 1117093"/>
              <a:gd name="connsiteX146" fmla="*/ 1176124 w 1328322"/>
              <a:gd name="connsiteY146" fmla="*/ 296156 h 1117093"/>
              <a:gd name="connsiteX147" fmla="*/ 1122388 w 1328322"/>
              <a:gd name="connsiteY147" fmla="*/ 348639 h 1117093"/>
              <a:gd name="connsiteX148" fmla="*/ 1121138 w 1328322"/>
              <a:gd name="connsiteY148" fmla="*/ 348639 h 1117093"/>
              <a:gd name="connsiteX149" fmla="*/ 1172374 w 1328322"/>
              <a:gd name="connsiteY149" fmla="*/ 446108 h 1117093"/>
              <a:gd name="connsiteX150" fmla="*/ 1174874 w 1328322"/>
              <a:gd name="connsiteY150" fmla="*/ 447358 h 1117093"/>
              <a:gd name="connsiteX151" fmla="*/ 1298590 w 1328322"/>
              <a:gd name="connsiteY151" fmla="*/ 469851 h 1117093"/>
              <a:gd name="connsiteX152" fmla="*/ 1326084 w 1328322"/>
              <a:gd name="connsiteY152" fmla="*/ 493593 h 1117093"/>
              <a:gd name="connsiteX153" fmla="*/ 1318586 w 1328322"/>
              <a:gd name="connsiteY153" fmla="*/ 529832 h 1117093"/>
              <a:gd name="connsiteX154" fmla="*/ 1231108 w 1328322"/>
              <a:gd name="connsiteY154" fmla="*/ 619803 h 1117093"/>
              <a:gd name="connsiteX155" fmla="*/ 1229860 w 1328322"/>
              <a:gd name="connsiteY155" fmla="*/ 622302 h 1117093"/>
              <a:gd name="connsiteX156" fmla="*/ 1247354 w 1328322"/>
              <a:gd name="connsiteY156" fmla="*/ 746013 h 1117093"/>
              <a:gd name="connsiteX157" fmla="*/ 1232358 w 1328322"/>
              <a:gd name="connsiteY157" fmla="*/ 781002 h 1117093"/>
              <a:gd name="connsiteX158" fmla="*/ 1212364 w 1328322"/>
              <a:gd name="connsiteY158" fmla="*/ 787250 h 1117093"/>
              <a:gd name="connsiteX159" fmla="*/ 1196118 w 1328322"/>
              <a:gd name="connsiteY159" fmla="*/ 783501 h 1117093"/>
              <a:gd name="connsiteX160" fmla="*/ 1083648 w 1328322"/>
              <a:gd name="connsiteY160" fmla="*/ 728519 h 1117093"/>
              <a:gd name="connsiteX161" fmla="*/ 1081148 w 1328322"/>
              <a:gd name="connsiteY161" fmla="*/ 728519 h 1117093"/>
              <a:gd name="connsiteX162" fmla="*/ 967428 w 1328322"/>
              <a:gd name="connsiteY162" fmla="*/ 783501 h 1117093"/>
              <a:gd name="connsiteX163" fmla="*/ 931188 w 1328322"/>
              <a:gd name="connsiteY163" fmla="*/ 781002 h 1117093"/>
              <a:gd name="connsiteX164" fmla="*/ 916192 w 1328322"/>
              <a:gd name="connsiteY164" fmla="*/ 746013 h 1117093"/>
              <a:gd name="connsiteX165" fmla="*/ 933688 w 1328322"/>
              <a:gd name="connsiteY165" fmla="*/ 622302 h 1117093"/>
              <a:gd name="connsiteX166" fmla="*/ 933688 w 1328322"/>
              <a:gd name="connsiteY166" fmla="*/ 619803 h 1117093"/>
              <a:gd name="connsiteX167" fmla="*/ 846210 w 1328322"/>
              <a:gd name="connsiteY167" fmla="*/ 529832 h 1117093"/>
              <a:gd name="connsiteX168" fmla="*/ 837462 w 1328322"/>
              <a:gd name="connsiteY168" fmla="*/ 493593 h 1117093"/>
              <a:gd name="connsiteX169" fmla="*/ 864956 w 1328322"/>
              <a:gd name="connsiteY169" fmla="*/ 469851 h 1117093"/>
              <a:gd name="connsiteX170" fmla="*/ 988672 w 1328322"/>
              <a:gd name="connsiteY170" fmla="*/ 447358 h 1117093"/>
              <a:gd name="connsiteX171" fmla="*/ 991172 w 1328322"/>
              <a:gd name="connsiteY171" fmla="*/ 446108 h 1117093"/>
              <a:gd name="connsiteX172" fmla="*/ 1043658 w 1328322"/>
              <a:gd name="connsiteY172" fmla="*/ 348639 h 1117093"/>
              <a:gd name="connsiteX173" fmla="*/ 1041158 w 1328322"/>
              <a:gd name="connsiteY173" fmla="*/ 348639 h 1117093"/>
              <a:gd name="connsiteX174" fmla="*/ 988672 w 1328322"/>
              <a:gd name="connsiteY174" fmla="*/ 296156 h 1117093"/>
              <a:gd name="connsiteX175" fmla="*/ 988672 w 1328322"/>
              <a:gd name="connsiteY175" fmla="*/ 219930 h 1117093"/>
              <a:gd name="connsiteX176" fmla="*/ 936186 w 1328322"/>
              <a:gd name="connsiteY176" fmla="*/ 152452 h 1117093"/>
              <a:gd name="connsiteX177" fmla="*/ 917442 w 1328322"/>
              <a:gd name="connsiteY177" fmla="*/ 19994 h 1117093"/>
              <a:gd name="connsiteX178" fmla="*/ 932438 w 1328322"/>
              <a:gd name="connsiteY178" fmla="*/ 1250 h 1117093"/>
              <a:gd name="connsiteX179" fmla="*/ 95404 w 1328322"/>
              <a:gd name="connsiteY179" fmla="*/ 1250 h 1117093"/>
              <a:gd name="connsiteX180" fmla="*/ 112752 w 1328322"/>
              <a:gd name="connsiteY180" fmla="*/ 14995 h 1117093"/>
              <a:gd name="connsiteX181" fmla="*/ 131336 w 1328322"/>
              <a:gd name="connsiteY181" fmla="*/ 148703 h 1117093"/>
              <a:gd name="connsiteX182" fmla="*/ 151162 w 1328322"/>
              <a:gd name="connsiteY182" fmla="*/ 183692 h 1117093"/>
              <a:gd name="connsiteX183" fmla="*/ 151162 w 1328322"/>
              <a:gd name="connsiteY183" fmla="*/ 106216 h 1117093"/>
              <a:gd name="connsiteX184" fmla="*/ 175942 w 1328322"/>
              <a:gd name="connsiteY184" fmla="*/ 61231 h 1117093"/>
              <a:gd name="connsiteX185" fmla="*/ 175942 w 1328322"/>
              <a:gd name="connsiteY185" fmla="*/ 17494 h 1117093"/>
              <a:gd name="connsiteX186" fmla="*/ 192050 w 1328322"/>
              <a:gd name="connsiteY186" fmla="*/ 1250 h 1117093"/>
              <a:gd name="connsiteX187" fmla="*/ 208156 w 1328322"/>
              <a:gd name="connsiteY187" fmla="*/ 17494 h 1117093"/>
              <a:gd name="connsiteX188" fmla="*/ 208156 w 1328322"/>
              <a:gd name="connsiteY188" fmla="*/ 53733 h 1117093"/>
              <a:gd name="connsiteX189" fmla="*/ 280020 w 1328322"/>
              <a:gd name="connsiteY189" fmla="*/ 53733 h 1117093"/>
              <a:gd name="connsiteX190" fmla="*/ 280020 w 1328322"/>
              <a:gd name="connsiteY190" fmla="*/ 17494 h 1117093"/>
              <a:gd name="connsiteX191" fmla="*/ 296128 w 1328322"/>
              <a:gd name="connsiteY191" fmla="*/ 1250 h 1117093"/>
              <a:gd name="connsiteX192" fmla="*/ 312236 w 1328322"/>
              <a:gd name="connsiteY192" fmla="*/ 17494 h 1117093"/>
              <a:gd name="connsiteX193" fmla="*/ 312236 w 1328322"/>
              <a:gd name="connsiteY193" fmla="*/ 61231 h 1117093"/>
              <a:gd name="connsiteX194" fmla="*/ 337016 w 1328322"/>
              <a:gd name="connsiteY194" fmla="*/ 106216 h 1117093"/>
              <a:gd name="connsiteX195" fmla="*/ 337016 w 1328322"/>
              <a:gd name="connsiteY195" fmla="*/ 182442 h 1117093"/>
              <a:gd name="connsiteX196" fmla="*/ 356840 w 1328322"/>
              <a:gd name="connsiteY196" fmla="*/ 148703 h 1117093"/>
              <a:gd name="connsiteX197" fmla="*/ 374186 w 1328322"/>
              <a:gd name="connsiteY197" fmla="*/ 14995 h 1117093"/>
              <a:gd name="connsiteX198" fmla="*/ 392772 w 1328322"/>
              <a:gd name="connsiteY198" fmla="*/ 1250 h 1117093"/>
              <a:gd name="connsiteX199" fmla="*/ 407640 w 1328322"/>
              <a:gd name="connsiteY199" fmla="*/ 19994 h 1117093"/>
              <a:gd name="connsiteX200" fmla="*/ 390294 w 1328322"/>
              <a:gd name="connsiteY200" fmla="*/ 152452 h 1117093"/>
              <a:gd name="connsiteX201" fmla="*/ 337016 w 1328322"/>
              <a:gd name="connsiteY201" fmla="*/ 219930 h 1117093"/>
              <a:gd name="connsiteX202" fmla="*/ 337016 w 1328322"/>
              <a:gd name="connsiteY202" fmla="*/ 296156 h 1117093"/>
              <a:gd name="connsiteX203" fmla="*/ 283738 w 1328322"/>
              <a:gd name="connsiteY203" fmla="*/ 348639 h 1117093"/>
              <a:gd name="connsiteX204" fmla="*/ 282498 w 1328322"/>
              <a:gd name="connsiteY204" fmla="*/ 348639 h 1117093"/>
              <a:gd name="connsiteX205" fmla="*/ 333298 w 1328322"/>
              <a:gd name="connsiteY205" fmla="*/ 446108 h 1117093"/>
              <a:gd name="connsiteX206" fmla="*/ 335776 w 1328322"/>
              <a:gd name="connsiteY206" fmla="*/ 447358 h 1117093"/>
              <a:gd name="connsiteX207" fmla="*/ 458442 w 1328322"/>
              <a:gd name="connsiteY207" fmla="*/ 469851 h 1117093"/>
              <a:gd name="connsiteX208" fmla="*/ 485700 w 1328322"/>
              <a:gd name="connsiteY208" fmla="*/ 493593 h 1117093"/>
              <a:gd name="connsiteX209" fmla="*/ 478266 w 1328322"/>
              <a:gd name="connsiteY209" fmla="*/ 529832 h 1117093"/>
              <a:gd name="connsiteX210" fmla="*/ 391534 w 1328322"/>
              <a:gd name="connsiteY210" fmla="*/ 619803 h 1117093"/>
              <a:gd name="connsiteX211" fmla="*/ 390294 w 1328322"/>
              <a:gd name="connsiteY211" fmla="*/ 622302 h 1117093"/>
              <a:gd name="connsiteX212" fmla="*/ 407640 w 1328322"/>
              <a:gd name="connsiteY212" fmla="*/ 746013 h 1117093"/>
              <a:gd name="connsiteX213" fmla="*/ 394012 w 1328322"/>
              <a:gd name="connsiteY213" fmla="*/ 781002 h 1117093"/>
              <a:gd name="connsiteX214" fmla="*/ 372948 w 1328322"/>
              <a:gd name="connsiteY214" fmla="*/ 787250 h 1117093"/>
              <a:gd name="connsiteX215" fmla="*/ 356840 w 1328322"/>
              <a:gd name="connsiteY215" fmla="*/ 783501 h 1117093"/>
              <a:gd name="connsiteX216" fmla="*/ 245328 w 1328322"/>
              <a:gd name="connsiteY216" fmla="*/ 728519 h 1117093"/>
              <a:gd name="connsiteX217" fmla="*/ 242850 w 1328322"/>
              <a:gd name="connsiteY217" fmla="*/ 728519 h 1117093"/>
              <a:gd name="connsiteX218" fmla="*/ 131336 w 1328322"/>
              <a:gd name="connsiteY218" fmla="*/ 783501 h 1117093"/>
              <a:gd name="connsiteX219" fmla="*/ 94166 w 1328322"/>
              <a:gd name="connsiteY219" fmla="*/ 781002 h 1117093"/>
              <a:gd name="connsiteX220" fmla="*/ 80536 w 1328322"/>
              <a:gd name="connsiteY220" fmla="*/ 746013 h 1117093"/>
              <a:gd name="connsiteX221" fmla="*/ 97882 w 1328322"/>
              <a:gd name="connsiteY221" fmla="*/ 622302 h 1117093"/>
              <a:gd name="connsiteX222" fmla="*/ 96644 w 1328322"/>
              <a:gd name="connsiteY222" fmla="*/ 619803 h 1117093"/>
              <a:gd name="connsiteX223" fmla="*/ 9912 w 1328322"/>
              <a:gd name="connsiteY223" fmla="*/ 529832 h 1117093"/>
              <a:gd name="connsiteX224" fmla="*/ 2478 w 1328322"/>
              <a:gd name="connsiteY224" fmla="*/ 493593 h 1117093"/>
              <a:gd name="connsiteX225" fmla="*/ 29736 w 1328322"/>
              <a:gd name="connsiteY225" fmla="*/ 469851 h 1117093"/>
              <a:gd name="connsiteX226" fmla="*/ 152400 w 1328322"/>
              <a:gd name="connsiteY226" fmla="*/ 447358 h 1117093"/>
              <a:gd name="connsiteX227" fmla="*/ 153640 w 1328322"/>
              <a:gd name="connsiteY227" fmla="*/ 446108 h 1117093"/>
              <a:gd name="connsiteX228" fmla="*/ 205678 w 1328322"/>
              <a:gd name="connsiteY228" fmla="*/ 348639 h 1117093"/>
              <a:gd name="connsiteX229" fmla="*/ 204440 w 1328322"/>
              <a:gd name="connsiteY229" fmla="*/ 348639 h 1117093"/>
              <a:gd name="connsiteX230" fmla="*/ 151162 w 1328322"/>
              <a:gd name="connsiteY230" fmla="*/ 296156 h 1117093"/>
              <a:gd name="connsiteX231" fmla="*/ 151162 w 1328322"/>
              <a:gd name="connsiteY231" fmla="*/ 219930 h 1117093"/>
              <a:gd name="connsiteX232" fmla="*/ 97882 w 1328322"/>
              <a:gd name="connsiteY232" fmla="*/ 152452 h 1117093"/>
              <a:gd name="connsiteX233" fmla="*/ 80536 w 1328322"/>
              <a:gd name="connsiteY233" fmla="*/ 19994 h 1117093"/>
              <a:gd name="connsiteX234" fmla="*/ 95404 w 1328322"/>
              <a:gd name="connsiteY234" fmla="*/ 1250 h 1117093"/>
              <a:gd name="connsiteX235" fmla="*/ 511638 w 1328322"/>
              <a:gd name="connsiteY235" fmla="*/ 0 h 1117093"/>
              <a:gd name="connsiteX236" fmla="*/ 811484 w 1328322"/>
              <a:gd name="connsiteY236" fmla="*/ 0 h 1117093"/>
              <a:gd name="connsiteX237" fmla="*/ 851132 w 1328322"/>
              <a:gd name="connsiteY237" fmla="*/ 17451 h 1117093"/>
              <a:gd name="connsiteX238" fmla="*/ 863522 w 1328322"/>
              <a:gd name="connsiteY238" fmla="*/ 59831 h 1117093"/>
              <a:gd name="connsiteX239" fmla="*/ 807766 w 1328322"/>
              <a:gd name="connsiteY239" fmla="*/ 483633 h 1117093"/>
              <a:gd name="connsiteX240" fmla="*/ 754488 w 1328322"/>
              <a:gd name="connsiteY240" fmla="*/ 550942 h 1117093"/>
              <a:gd name="connsiteX241" fmla="*/ 754488 w 1328322"/>
              <a:gd name="connsiteY241" fmla="*/ 625731 h 1117093"/>
              <a:gd name="connsiteX242" fmla="*/ 701210 w 1328322"/>
              <a:gd name="connsiteY242" fmla="*/ 678083 h 1117093"/>
              <a:gd name="connsiteX243" fmla="*/ 752010 w 1328322"/>
              <a:gd name="connsiteY243" fmla="*/ 776555 h 1117093"/>
              <a:gd name="connsiteX244" fmla="*/ 753248 w 1328322"/>
              <a:gd name="connsiteY244" fmla="*/ 777801 h 1117093"/>
              <a:gd name="connsiteX245" fmla="*/ 877152 w 1328322"/>
              <a:gd name="connsiteY245" fmla="*/ 798991 h 1117093"/>
              <a:gd name="connsiteX246" fmla="*/ 904410 w 1328322"/>
              <a:gd name="connsiteY246" fmla="*/ 823921 h 1117093"/>
              <a:gd name="connsiteX247" fmla="*/ 895738 w 1328322"/>
              <a:gd name="connsiteY247" fmla="*/ 858822 h 1117093"/>
              <a:gd name="connsiteX248" fmla="*/ 809006 w 1328322"/>
              <a:gd name="connsiteY248" fmla="*/ 949815 h 1117093"/>
              <a:gd name="connsiteX249" fmla="*/ 809006 w 1328322"/>
              <a:gd name="connsiteY249" fmla="*/ 951061 h 1117093"/>
              <a:gd name="connsiteX250" fmla="*/ 826352 w 1328322"/>
              <a:gd name="connsiteY250" fmla="*/ 1075709 h 1117093"/>
              <a:gd name="connsiteX251" fmla="*/ 811484 w 1328322"/>
              <a:gd name="connsiteY251" fmla="*/ 1110610 h 1117093"/>
              <a:gd name="connsiteX252" fmla="*/ 775552 w 1328322"/>
              <a:gd name="connsiteY252" fmla="*/ 1113103 h 1117093"/>
              <a:gd name="connsiteX253" fmla="*/ 662800 w 1328322"/>
              <a:gd name="connsiteY253" fmla="*/ 1058258 h 1117093"/>
              <a:gd name="connsiteX254" fmla="*/ 660322 w 1328322"/>
              <a:gd name="connsiteY254" fmla="*/ 1058258 h 1117093"/>
              <a:gd name="connsiteX255" fmla="*/ 548808 w 1328322"/>
              <a:gd name="connsiteY255" fmla="*/ 1113103 h 1117093"/>
              <a:gd name="connsiteX256" fmla="*/ 532702 w 1328322"/>
              <a:gd name="connsiteY256" fmla="*/ 1116843 h 1117093"/>
              <a:gd name="connsiteX257" fmla="*/ 511638 w 1328322"/>
              <a:gd name="connsiteY257" fmla="*/ 1110610 h 1117093"/>
              <a:gd name="connsiteX258" fmla="*/ 498008 w 1328322"/>
              <a:gd name="connsiteY258" fmla="*/ 1075709 h 1117093"/>
              <a:gd name="connsiteX259" fmla="*/ 515354 w 1328322"/>
              <a:gd name="connsiteY259" fmla="*/ 951061 h 1117093"/>
              <a:gd name="connsiteX260" fmla="*/ 514116 w 1328322"/>
              <a:gd name="connsiteY260" fmla="*/ 949815 h 1117093"/>
              <a:gd name="connsiteX261" fmla="*/ 428622 w 1328322"/>
              <a:gd name="connsiteY261" fmla="*/ 858822 h 1117093"/>
              <a:gd name="connsiteX262" fmla="*/ 419950 w 1328322"/>
              <a:gd name="connsiteY262" fmla="*/ 823921 h 1117093"/>
              <a:gd name="connsiteX263" fmla="*/ 447208 w 1328322"/>
              <a:gd name="connsiteY263" fmla="*/ 798991 h 1117093"/>
              <a:gd name="connsiteX264" fmla="*/ 569872 w 1328322"/>
              <a:gd name="connsiteY264" fmla="*/ 777801 h 1117093"/>
              <a:gd name="connsiteX265" fmla="*/ 572350 w 1328322"/>
              <a:gd name="connsiteY265" fmla="*/ 776555 h 1117093"/>
              <a:gd name="connsiteX266" fmla="*/ 623150 w 1328322"/>
              <a:gd name="connsiteY266" fmla="*/ 678083 h 1117093"/>
              <a:gd name="connsiteX267" fmla="*/ 621912 w 1328322"/>
              <a:gd name="connsiteY267" fmla="*/ 678083 h 1117093"/>
              <a:gd name="connsiteX268" fmla="*/ 568634 w 1328322"/>
              <a:gd name="connsiteY268" fmla="*/ 625731 h 1117093"/>
              <a:gd name="connsiteX269" fmla="*/ 568634 w 1328322"/>
              <a:gd name="connsiteY269" fmla="*/ 550942 h 1117093"/>
              <a:gd name="connsiteX270" fmla="*/ 516594 w 1328322"/>
              <a:gd name="connsiteY270" fmla="*/ 483633 h 1117093"/>
              <a:gd name="connsiteX271" fmla="*/ 459598 w 1328322"/>
              <a:gd name="connsiteY271" fmla="*/ 59831 h 1117093"/>
              <a:gd name="connsiteX272" fmla="*/ 473228 w 1328322"/>
              <a:gd name="connsiteY272" fmla="*/ 17451 h 1117093"/>
              <a:gd name="connsiteX273" fmla="*/ 511638 w 1328322"/>
              <a:gd name="connsiteY273" fmla="*/ 0 h 11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328322" h="1117093">
                <a:moveTo>
                  <a:pt x="662800" y="678083"/>
                </a:moveTo>
                <a:cubicBezTo>
                  <a:pt x="660322" y="678083"/>
                  <a:pt x="660322" y="679329"/>
                  <a:pt x="659082" y="680576"/>
                </a:cubicBezTo>
                <a:lnTo>
                  <a:pt x="600848" y="791512"/>
                </a:lnTo>
                <a:cubicBezTo>
                  <a:pt x="595892" y="801484"/>
                  <a:pt x="587218" y="807716"/>
                  <a:pt x="576068" y="810209"/>
                </a:cubicBezTo>
                <a:lnTo>
                  <a:pt x="453404" y="831400"/>
                </a:lnTo>
                <a:cubicBezTo>
                  <a:pt x="452164" y="831400"/>
                  <a:pt x="450924" y="832646"/>
                  <a:pt x="450924" y="833892"/>
                </a:cubicBezTo>
                <a:cubicBezTo>
                  <a:pt x="449686" y="835139"/>
                  <a:pt x="449686" y="835139"/>
                  <a:pt x="450924" y="836385"/>
                </a:cubicBezTo>
                <a:lnTo>
                  <a:pt x="537658" y="926132"/>
                </a:lnTo>
                <a:cubicBezTo>
                  <a:pt x="545092" y="934857"/>
                  <a:pt x="550048" y="946075"/>
                  <a:pt x="547570" y="956047"/>
                </a:cubicBezTo>
                <a:lnTo>
                  <a:pt x="530224" y="1080695"/>
                </a:lnTo>
                <a:cubicBezTo>
                  <a:pt x="530224" y="1081941"/>
                  <a:pt x="530224" y="1083188"/>
                  <a:pt x="531462" y="1083188"/>
                </a:cubicBezTo>
                <a:cubicBezTo>
                  <a:pt x="531462" y="1084434"/>
                  <a:pt x="533940" y="1084434"/>
                  <a:pt x="533940" y="1084434"/>
                </a:cubicBezTo>
                <a:lnTo>
                  <a:pt x="646692" y="1028343"/>
                </a:lnTo>
                <a:cubicBezTo>
                  <a:pt x="656604" y="1023357"/>
                  <a:pt x="667756" y="1023357"/>
                  <a:pt x="677668" y="1028343"/>
                </a:cubicBezTo>
                <a:lnTo>
                  <a:pt x="789180" y="1084434"/>
                </a:lnTo>
                <a:cubicBezTo>
                  <a:pt x="790420" y="1084434"/>
                  <a:pt x="791658" y="1084434"/>
                  <a:pt x="792898" y="1083188"/>
                </a:cubicBezTo>
                <a:cubicBezTo>
                  <a:pt x="794136" y="1083188"/>
                  <a:pt x="794136" y="1081941"/>
                  <a:pt x="794136" y="1080695"/>
                </a:cubicBezTo>
                <a:lnTo>
                  <a:pt x="775552" y="956047"/>
                </a:lnTo>
                <a:cubicBezTo>
                  <a:pt x="774312" y="946075"/>
                  <a:pt x="778030" y="934857"/>
                  <a:pt x="785464" y="926132"/>
                </a:cubicBezTo>
                <a:lnTo>
                  <a:pt x="873436" y="836385"/>
                </a:lnTo>
                <a:cubicBezTo>
                  <a:pt x="873436" y="835139"/>
                  <a:pt x="873436" y="835139"/>
                  <a:pt x="873436" y="833892"/>
                </a:cubicBezTo>
                <a:cubicBezTo>
                  <a:pt x="873436" y="832646"/>
                  <a:pt x="872196" y="831400"/>
                  <a:pt x="872196" y="831400"/>
                </a:cubicBezTo>
                <a:lnTo>
                  <a:pt x="748292" y="810209"/>
                </a:lnTo>
                <a:cubicBezTo>
                  <a:pt x="737142" y="807716"/>
                  <a:pt x="728468" y="801484"/>
                  <a:pt x="723512" y="791512"/>
                </a:cubicBezTo>
                <a:lnTo>
                  <a:pt x="665278" y="680576"/>
                </a:lnTo>
                <a:cubicBezTo>
                  <a:pt x="664038" y="679329"/>
                  <a:pt x="662800" y="678083"/>
                  <a:pt x="662800" y="678083"/>
                </a:cubicBezTo>
                <a:close/>
                <a:moveTo>
                  <a:pt x="621912" y="417570"/>
                </a:moveTo>
                <a:cubicBezTo>
                  <a:pt x="610760" y="417570"/>
                  <a:pt x="602086" y="426295"/>
                  <a:pt x="602086" y="437513"/>
                </a:cubicBezTo>
                <a:lnTo>
                  <a:pt x="602086" y="625731"/>
                </a:lnTo>
                <a:cubicBezTo>
                  <a:pt x="602086" y="636949"/>
                  <a:pt x="610760" y="645675"/>
                  <a:pt x="621912" y="645675"/>
                </a:cubicBezTo>
                <a:lnTo>
                  <a:pt x="701210" y="645675"/>
                </a:lnTo>
                <a:cubicBezTo>
                  <a:pt x="713600" y="645675"/>
                  <a:pt x="722274" y="636949"/>
                  <a:pt x="722274" y="625731"/>
                </a:cubicBezTo>
                <a:lnTo>
                  <a:pt x="722274" y="437513"/>
                </a:lnTo>
                <a:cubicBezTo>
                  <a:pt x="722274" y="426295"/>
                  <a:pt x="713600" y="417570"/>
                  <a:pt x="701210" y="417570"/>
                </a:cubicBezTo>
                <a:close/>
                <a:moveTo>
                  <a:pt x="1079898" y="349889"/>
                </a:moveTo>
                <a:lnTo>
                  <a:pt x="1019914" y="461104"/>
                </a:lnTo>
                <a:cubicBezTo>
                  <a:pt x="1014916" y="471100"/>
                  <a:pt x="1006168" y="478598"/>
                  <a:pt x="994922" y="479848"/>
                </a:cubicBezTo>
                <a:lnTo>
                  <a:pt x="871204" y="501091"/>
                </a:lnTo>
                <a:cubicBezTo>
                  <a:pt x="869954" y="502341"/>
                  <a:pt x="868704" y="502341"/>
                  <a:pt x="868704" y="503590"/>
                </a:cubicBezTo>
                <a:cubicBezTo>
                  <a:pt x="868704" y="504840"/>
                  <a:pt x="868704" y="506089"/>
                  <a:pt x="868704" y="506089"/>
                </a:cubicBezTo>
                <a:lnTo>
                  <a:pt x="957432" y="597310"/>
                </a:lnTo>
                <a:cubicBezTo>
                  <a:pt x="964930" y="604808"/>
                  <a:pt x="968678" y="616054"/>
                  <a:pt x="967428" y="626051"/>
                </a:cubicBezTo>
                <a:lnTo>
                  <a:pt x="949932" y="751012"/>
                </a:lnTo>
                <a:cubicBezTo>
                  <a:pt x="948684" y="752261"/>
                  <a:pt x="949932" y="753511"/>
                  <a:pt x="949932" y="753511"/>
                </a:cubicBezTo>
                <a:cubicBezTo>
                  <a:pt x="951182" y="754760"/>
                  <a:pt x="952432" y="754760"/>
                  <a:pt x="953682" y="753511"/>
                </a:cubicBezTo>
                <a:lnTo>
                  <a:pt x="1066152" y="699778"/>
                </a:lnTo>
                <a:cubicBezTo>
                  <a:pt x="1071150" y="697279"/>
                  <a:pt x="1077400" y="694780"/>
                  <a:pt x="1082398" y="694780"/>
                </a:cubicBezTo>
                <a:cubicBezTo>
                  <a:pt x="1087396" y="694780"/>
                  <a:pt x="1093646" y="697279"/>
                  <a:pt x="1097394" y="699778"/>
                </a:cubicBezTo>
                <a:lnTo>
                  <a:pt x="1211114" y="753511"/>
                </a:lnTo>
                <a:cubicBezTo>
                  <a:pt x="1211114" y="754760"/>
                  <a:pt x="1212364" y="754760"/>
                  <a:pt x="1213614" y="753511"/>
                </a:cubicBezTo>
                <a:cubicBezTo>
                  <a:pt x="1214864" y="753511"/>
                  <a:pt x="1214864" y="752261"/>
                  <a:pt x="1214864" y="751012"/>
                </a:cubicBezTo>
                <a:lnTo>
                  <a:pt x="1197368" y="626051"/>
                </a:lnTo>
                <a:cubicBezTo>
                  <a:pt x="1196118" y="616054"/>
                  <a:pt x="1198618" y="604808"/>
                  <a:pt x="1207364" y="597310"/>
                </a:cubicBezTo>
                <a:lnTo>
                  <a:pt x="1294842" y="506089"/>
                </a:lnTo>
                <a:cubicBezTo>
                  <a:pt x="1296092" y="506089"/>
                  <a:pt x="1296092" y="504840"/>
                  <a:pt x="1296092" y="503590"/>
                </a:cubicBezTo>
                <a:cubicBezTo>
                  <a:pt x="1294842" y="502341"/>
                  <a:pt x="1293592" y="502341"/>
                  <a:pt x="1293592" y="501091"/>
                </a:cubicBezTo>
                <a:lnTo>
                  <a:pt x="1168626" y="479848"/>
                </a:lnTo>
                <a:cubicBezTo>
                  <a:pt x="1158628" y="478598"/>
                  <a:pt x="1148630" y="471100"/>
                  <a:pt x="1143632" y="461104"/>
                </a:cubicBezTo>
                <a:lnTo>
                  <a:pt x="1084898" y="349889"/>
                </a:lnTo>
                <a:cubicBezTo>
                  <a:pt x="1083648" y="348639"/>
                  <a:pt x="1081148" y="348639"/>
                  <a:pt x="1079898" y="349889"/>
                </a:cubicBezTo>
                <a:close/>
                <a:moveTo>
                  <a:pt x="244088" y="348639"/>
                </a:moveTo>
                <a:cubicBezTo>
                  <a:pt x="242850" y="348639"/>
                  <a:pt x="241610" y="348639"/>
                  <a:pt x="241610" y="349889"/>
                </a:cubicBezTo>
                <a:lnTo>
                  <a:pt x="183376" y="461104"/>
                </a:lnTo>
                <a:cubicBezTo>
                  <a:pt x="177180" y="471100"/>
                  <a:pt x="168508" y="478598"/>
                  <a:pt x="158596" y="479848"/>
                </a:cubicBezTo>
                <a:lnTo>
                  <a:pt x="34692" y="501091"/>
                </a:lnTo>
                <a:cubicBezTo>
                  <a:pt x="33452" y="502341"/>
                  <a:pt x="33452" y="502341"/>
                  <a:pt x="32214" y="503590"/>
                </a:cubicBezTo>
                <a:cubicBezTo>
                  <a:pt x="32214" y="504840"/>
                  <a:pt x="32214" y="506089"/>
                  <a:pt x="33452" y="506089"/>
                </a:cubicBezTo>
                <a:lnTo>
                  <a:pt x="120186" y="597310"/>
                </a:lnTo>
                <a:cubicBezTo>
                  <a:pt x="127620" y="604808"/>
                  <a:pt x="131336" y="616054"/>
                  <a:pt x="130098" y="626051"/>
                </a:cubicBezTo>
                <a:lnTo>
                  <a:pt x="111512" y="751012"/>
                </a:lnTo>
                <a:cubicBezTo>
                  <a:pt x="111512" y="752261"/>
                  <a:pt x="112752" y="753511"/>
                  <a:pt x="112752" y="753511"/>
                </a:cubicBezTo>
                <a:cubicBezTo>
                  <a:pt x="113990" y="754760"/>
                  <a:pt x="115230" y="754760"/>
                  <a:pt x="116468" y="753511"/>
                </a:cubicBezTo>
                <a:lnTo>
                  <a:pt x="227982" y="699778"/>
                </a:lnTo>
                <a:cubicBezTo>
                  <a:pt x="237894" y="693530"/>
                  <a:pt x="250284" y="693530"/>
                  <a:pt x="260196" y="699778"/>
                </a:cubicBezTo>
                <a:lnTo>
                  <a:pt x="371708" y="753511"/>
                </a:lnTo>
                <a:cubicBezTo>
                  <a:pt x="372948" y="754760"/>
                  <a:pt x="374186" y="754760"/>
                  <a:pt x="374186" y="753511"/>
                </a:cubicBezTo>
                <a:cubicBezTo>
                  <a:pt x="375426" y="753511"/>
                  <a:pt x="376664" y="752261"/>
                  <a:pt x="375426" y="751012"/>
                </a:cubicBezTo>
                <a:lnTo>
                  <a:pt x="358080" y="626051"/>
                </a:lnTo>
                <a:cubicBezTo>
                  <a:pt x="356840" y="616054"/>
                  <a:pt x="360558" y="604808"/>
                  <a:pt x="367992" y="597310"/>
                </a:cubicBezTo>
                <a:lnTo>
                  <a:pt x="454724" y="506089"/>
                </a:lnTo>
                <a:cubicBezTo>
                  <a:pt x="455964" y="506089"/>
                  <a:pt x="455964" y="504840"/>
                  <a:pt x="454724" y="503590"/>
                </a:cubicBezTo>
                <a:cubicBezTo>
                  <a:pt x="454724" y="502341"/>
                  <a:pt x="454724" y="502341"/>
                  <a:pt x="452246" y="501091"/>
                </a:cubicBezTo>
                <a:lnTo>
                  <a:pt x="329582" y="479848"/>
                </a:lnTo>
                <a:cubicBezTo>
                  <a:pt x="319670" y="478598"/>
                  <a:pt x="309758" y="471100"/>
                  <a:pt x="304802" y="461104"/>
                </a:cubicBezTo>
                <a:lnTo>
                  <a:pt x="246566" y="349889"/>
                </a:lnTo>
                <a:cubicBezTo>
                  <a:pt x="245328" y="348639"/>
                  <a:pt x="245328" y="348639"/>
                  <a:pt x="244088" y="348639"/>
                </a:cubicBezTo>
                <a:close/>
                <a:moveTo>
                  <a:pt x="1041158" y="86223"/>
                </a:moveTo>
                <a:cubicBezTo>
                  <a:pt x="1031162" y="86223"/>
                  <a:pt x="1021164" y="94970"/>
                  <a:pt x="1021164" y="106216"/>
                </a:cubicBezTo>
                <a:lnTo>
                  <a:pt x="1021164" y="296156"/>
                </a:lnTo>
                <a:cubicBezTo>
                  <a:pt x="1021164" y="306153"/>
                  <a:pt x="1031162" y="314900"/>
                  <a:pt x="1041158" y="314900"/>
                </a:cubicBezTo>
                <a:lnTo>
                  <a:pt x="1122388" y="314900"/>
                </a:lnTo>
                <a:cubicBezTo>
                  <a:pt x="1133634" y="314900"/>
                  <a:pt x="1142382" y="306153"/>
                  <a:pt x="1142382" y="296156"/>
                </a:cubicBezTo>
                <a:lnTo>
                  <a:pt x="1142382" y="106216"/>
                </a:lnTo>
                <a:cubicBezTo>
                  <a:pt x="1142382" y="94970"/>
                  <a:pt x="1133634" y="86223"/>
                  <a:pt x="1122388" y="86223"/>
                </a:cubicBezTo>
                <a:close/>
                <a:moveTo>
                  <a:pt x="204440" y="86223"/>
                </a:moveTo>
                <a:cubicBezTo>
                  <a:pt x="193288" y="86223"/>
                  <a:pt x="183376" y="94970"/>
                  <a:pt x="183376" y="106216"/>
                </a:cubicBezTo>
                <a:lnTo>
                  <a:pt x="183376" y="296156"/>
                </a:lnTo>
                <a:cubicBezTo>
                  <a:pt x="183376" y="306153"/>
                  <a:pt x="193288" y="314900"/>
                  <a:pt x="204440" y="314900"/>
                </a:cubicBezTo>
                <a:lnTo>
                  <a:pt x="244088" y="314900"/>
                </a:lnTo>
                <a:lnTo>
                  <a:pt x="283738" y="314900"/>
                </a:lnTo>
                <a:cubicBezTo>
                  <a:pt x="294888" y="314900"/>
                  <a:pt x="303562" y="306153"/>
                  <a:pt x="303562" y="296156"/>
                </a:cubicBezTo>
                <a:lnTo>
                  <a:pt x="303562" y="106216"/>
                </a:lnTo>
                <a:cubicBezTo>
                  <a:pt x="303562" y="94970"/>
                  <a:pt x="294888" y="86223"/>
                  <a:pt x="283738" y="86223"/>
                </a:cubicBezTo>
                <a:close/>
                <a:moveTo>
                  <a:pt x="730946" y="32408"/>
                </a:moveTo>
                <a:lnTo>
                  <a:pt x="730946" y="392640"/>
                </a:lnTo>
                <a:cubicBezTo>
                  <a:pt x="744576" y="402612"/>
                  <a:pt x="754488" y="418816"/>
                  <a:pt x="754488" y="437513"/>
                </a:cubicBezTo>
                <a:lnTo>
                  <a:pt x="754488" y="513548"/>
                </a:lnTo>
                <a:cubicBezTo>
                  <a:pt x="765640" y="506069"/>
                  <a:pt x="773074" y="493605"/>
                  <a:pt x="775552" y="478647"/>
                </a:cubicBezTo>
                <a:lnTo>
                  <a:pt x="831308" y="54845"/>
                </a:lnTo>
                <a:cubicBezTo>
                  <a:pt x="831308" y="49859"/>
                  <a:pt x="830068" y="43627"/>
                  <a:pt x="826352" y="38641"/>
                </a:cubicBezTo>
                <a:cubicBezTo>
                  <a:pt x="822634" y="34901"/>
                  <a:pt x="817678" y="32408"/>
                  <a:pt x="811484" y="32408"/>
                </a:cubicBezTo>
                <a:close/>
                <a:moveTo>
                  <a:pt x="625628" y="32408"/>
                </a:moveTo>
                <a:lnTo>
                  <a:pt x="625628" y="383915"/>
                </a:lnTo>
                <a:lnTo>
                  <a:pt x="697492" y="383915"/>
                </a:lnTo>
                <a:lnTo>
                  <a:pt x="697492" y="32408"/>
                </a:lnTo>
                <a:close/>
                <a:moveTo>
                  <a:pt x="511638" y="32408"/>
                </a:moveTo>
                <a:cubicBezTo>
                  <a:pt x="506682" y="32408"/>
                  <a:pt x="500486" y="34901"/>
                  <a:pt x="496770" y="38641"/>
                </a:cubicBezTo>
                <a:cubicBezTo>
                  <a:pt x="493052" y="43627"/>
                  <a:pt x="491814" y="49859"/>
                  <a:pt x="493052" y="54845"/>
                </a:cubicBezTo>
                <a:lnTo>
                  <a:pt x="548808" y="478647"/>
                </a:lnTo>
                <a:cubicBezTo>
                  <a:pt x="551286" y="493605"/>
                  <a:pt x="558720" y="506069"/>
                  <a:pt x="568634" y="513548"/>
                </a:cubicBezTo>
                <a:lnTo>
                  <a:pt x="568634" y="437513"/>
                </a:lnTo>
                <a:cubicBezTo>
                  <a:pt x="568634" y="418816"/>
                  <a:pt x="578546" y="402612"/>
                  <a:pt x="593414" y="392640"/>
                </a:cubicBezTo>
                <a:lnTo>
                  <a:pt x="593414" y="32408"/>
                </a:lnTo>
                <a:close/>
                <a:moveTo>
                  <a:pt x="932438" y="1250"/>
                </a:moveTo>
                <a:cubicBezTo>
                  <a:pt x="939936" y="0"/>
                  <a:pt x="948684" y="6248"/>
                  <a:pt x="949932" y="14995"/>
                </a:cubicBezTo>
                <a:lnTo>
                  <a:pt x="967428" y="148703"/>
                </a:lnTo>
                <a:cubicBezTo>
                  <a:pt x="969928" y="162448"/>
                  <a:pt x="977426" y="174944"/>
                  <a:pt x="988672" y="183692"/>
                </a:cubicBezTo>
                <a:lnTo>
                  <a:pt x="988672" y="106216"/>
                </a:lnTo>
                <a:cubicBezTo>
                  <a:pt x="988672" y="87472"/>
                  <a:pt x="998670" y="71227"/>
                  <a:pt x="1012416" y="61231"/>
                </a:cubicBezTo>
                <a:lnTo>
                  <a:pt x="1012416" y="17494"/>
                </a:lnTo>
                <a:cubicBezTo>
                  <a:pt x="1012416" y="8747"/>
                  <a:pt x="1019914" y="1250"/>
                  <a:pt x="1029912" y="1250"/>
                </a:cubicBezTo>
                <a:cubicBezTo>
                  <a:pt x="1038660" y="1250"/>
                  <a:pt x="1046158" y="8747"/>
                  <a:pt x="1046158" y="17494"/>
                </a:cubicBezTo>
                <a:lnTo>
                  <a:pt x="1046158" y="53733"/>
                </a:lnTo>
                <a:lnTo>
                  <a:pt x="1118638" y="53733"/>
                </a:lnTo>
                <a:lnTo>
                  <a:pt x="1118638" y="17494"/>
                </a:lnTo>
                <a:cubicBezTo>
                  <a:pt x="1118638" y="8747"/>
                  <a:pt x="1124886" y="1250"/>
                  <a:pt x="1133634" y="1250"/>
                </a:cubicBezTo>
                <a:cubicBezTo>
                  <a:pt x="1143632" y="1250"/>
                  <a:pt x="1151130" y="8747"/>
                  <a:pt x="1151130" y="17494"/>
                </a:cubicBezTo>
                <a:lnTo>
                  <a:pt x="1151130" y="61231"/>
                </a:lnTo>
                <a:cubicBezTo>
                  <a:pt x="1166126" y="71227"/>
                  <a:pt x="1176124" y="87472"/>
                  <a:pt x="1176124" y="106216"/>
                </a:cubicBezTo>
                <a:lnTo>
                  <a:pt x="1176124" y="183692"/>
                </a:lnTo>
                <a:cubicBezTo>
                  <a:pt x="1186120" y="174944"/>
                  <a:pt x="1194868" y="162448"/>
                  <a:pt x="1196118" y="148703"/>
                </a:cubicBezTo>
                <a:lnTo>
                  <a:pt x="1213614" y="14995"/>
                </a:lnTo>
                <a:cubicBezTo>
                  <a:pt x="1214864" y="6248"/>
                  <a:pt x="1223610" y="0"/>
                  <a:pt x="1232358" y="1250"/>
                </a:cubicBezTo>
                <a:cubicBezTo>
                  <a:pt x="1241106" y="2499"/>
                  <a:pt x="1247354" y="11246"/>
                  <a:pt x="1247354" y="19994"/>
                </a:cubicBezTo>
                <a:lnTo>
                  <a:pt x="1228610" y="152452"/>
                </a:lnTo>
                <a:cubicBezTo>
                  <a:pt x="1224860" y="183692"/>
                  <a:pt x="1203616" y="208684"/>
                  <a:pt x="1176124" y="219930"/>
                </a:cubicBezTo>
                <a:lnTo>
                  <a:pt x="1176124" y="296156"/>
                </a:lnTo>
                <a:cubicBezTo>
                  <a:pt x="1176124" y="324897"/>
                  <a:pt x="1152380" y="348639"/>
                  <a:pt x="1122388" y="348639"/>
                </a:cubicBezTo>
                <a:lnTo>
                  <a:pt x="1121138" y="348639"/>
                </a:lnTo>
                <a:lnTo>
                  <a:pt x="1172374" y="446108"/>
                </a:lnTo>
                <a:cubicBezTo>
                  <a:pt x="1172374" y="447358"/>
                  <a:pt x="1173624" y="447358"/>
                  <a:pt x="1174874" y="447358"/>
                </a:cubicBezTo>
                <a:lnTo>
                  <a:pt x="1298590" y="469851"/>
                </a:lnTo>
                <a:cubicBezTo>
                  <a:pt x="1311088" y="471100"/>
                  <a:pt x="1322334" y="479848"/>
                  <a:pt x="1326084" y="493593"/>
                </a:cubicBezTo>
                <a:cubicBezTo>
                  <a:pt x="1331082" y="506089"/>
                  <a:pt x="1327334" y="519835"/>
                  <a:pt x="1318586" y="529832"/>
                </a:cubicBezTo>
                <a:lnTo>
                  <a:pt x="1231108" y="619803"/>
                </a:lnTo>
                <a:cubicBezTo>
                  <a:pt x="1229860" y="621053"/>
                  <a:pt x="1229860" y="621053"/>
                  <a:pt x="1229860" y="622302"/>
                </a:cubicBezTo>
                <a:lnTo>
                  <a:pt x="1247354" y="746013"/>
                </a:lnTo>
                <a:cubicBezTo>
                  <a:pt x="1249854" y="759759"/>
                  <a:pt x="1243606" y="773505"/>
                  <a:pt x="1232358" y="781002"/>
                </a:cubicBezTo>
                <a:cubicBezTo>
                  <a:pt x="1227360" y="786001"/>
                  <a:pt x="1218612" y="787250"/>
                  <a:pt x="1212364" y="787250"/>
                </a:cubicBezTo>
                <a:cubicBezTo>
                  <a:pt x="1207364" y="787250"/>
                  <a:pt x="1201116" y="786001"/>
                  <a:pt x="1196118" y="783501"/>
                </a:cubicBezTo>
                <a:lnTo>
                  <a:pt x="1083648" y="728519"/>
                </a:lnTo>
                <a:cubicBezTo>
                  <a:pt x="1082398" y="728519"/>
                  <a:pt x="1081148" y="728519"/>
                  <a:pt x="1081148" y="728519"/>
                </a:cubicBezTo>
                <a:lnTo>
                  <a:pt x="967428" y="783501"/>
                </a:lnTo>
                <a:cubicBezTo>
                  <a:pt x="954932" y="789749"/>
                  <a:pt x="941186" y="788500"/>
                  <a:pt x="931188" y="781002"/>
                </a:cubicBezTo>
                <a:cubicBezTo>
                  <a:pt x="919940" y="773505"/>
                  <a:pt x="914942" y="759759"/>
                  <a:pt x="916192" y="746013"/>
                </a:cubicBezTo>
                <a:lnTo>
                  <a:pt x="933688" y="622302"/>
                </a:lnTo>
                <a:cubicBezTo>
                  <a:pt x="934936" y="621053"/>
                  <a:pt x="933688" y="621053"/>
                  <a:pt x="933688" y="619803"/>
                </a:cubicBezTo>
                <a:lnTo>
                  <a:pt x="846210" y="529832"/>
                </a:lnTo>
                <a:cubicBezTo>
                  <a:pt x="836214" y="519835"/>
                  <a:pt x="832464" y="506089"/>
                  <a:pt x="837462" y="493593"/>
                </a:cubicBezTo>
                <a:cubicBezTo>
                  <a:pt x="841212" y="479848"/>
                  <a:pt x="852458" y="471100"/>
                  <a:pt x="864956" y="469851"/>
                </a:cubicBezTo>
                <a:lnTo>
                  <a:pt x="988672" y="447358"/>
                </a:lnTo>
                <a:cubicBezTo>
                  <a:pt x="989922" y="447358"/>
                  <a:pt x="991172" y="447358"/>
                  <a:pt x="991172" y="446108"/>
                </a:cubicBezTo>
                <a:lnTo>
                  <a:pt x="1043658" y="348639"/>
                </a:lnTo>
                <a:lnTo>
                  <a:pt x="1041158" y="348639"/>
                </a:lnTo>
                <a:cubicBezTo>
                  <a:pt x="1012416" y="348639"/>
                  <a:pt x="988672" y="324897"/>
                  <a:pt x="988672" y="296156"/>
                </a:cubicBezTo>
                <a:lnTo>
                  <a:pt x="988672" y="219930"/>
                </a:lnTo>
                <a:cubicBezTo>
                  <a:pt x="959930" y="208684"/>
                  <a:pt x="939936" y="183692"/>
                  <a:pt x="936186" y="152452"/>
                </a:cubicBezTo>
                <a:lnTo>
                  <a:pt x="917442" y="19994"/>
                </a:lnTo>
                <a:cubicBezTo>
                  <a:pt x="916192" y="11246"/>
                  <a:pt x="922440" y="2499"/>
                  <a:pt x="932438" y="1250"/>
                </a:cubicBezTo>
                <a:close/>
                <a:moveTo>
                  <a:pt x="95404" y="1250"/>
                </a:moveTo>
                <a:cubicBezTo>
                  <a:pt x="104078" y="0"/>
                  <a:pt x="111512" y="6248"/>
                  <a:pt x="112752" y="14995"/>
                </a:cubicBezTo>
                <a:lnTo>
                  <a:pt x="131336" y="148703"/>
                </a:lnTo>
                <a:cubicBezTo>
                  <a:pt x="132576" y="162448"/>
                  <a:pt x="140010" y="174944"/>
                  <a:pt x="151162" y="183692"/>
                </a:cubicBezTo>
                <a:lnTo>
                  <a:pt x="151162" y="106216"/>
                </a:lnTo>
                <a:cubicBezTo>
                  <a:pt x="151162" y="87472"/>
                  <a:pt x="161074" y="71227"/>
                  <a:pt x="175942" y="61231"/>
                </a:cubicBezTo>
                <a:lnTo>
                  <a:pt x="175942" y="17494"/>
                </a:lnTo>
                <a:cubicBezTo>
                  <a:pt x="175942" y="8747"/>
                  <a:pt x="183376" y="1250"/>
                  <a:pt x="192050" y="1250"/>
                </a:cubicBezTo>
                <a:cubicBezTo>
                  <a:pt x="201962" y="1250"/>
                  <a:pt x="208156" y="8747"/>
                  <a:pt x="208156" y="17494"/>
                </a:cubicBezTo>
                <a:lnTo>
                  <a:pt x="208156" y="53733"/>
                </a:lnTo>
                <a:lnTo>
                  <a:pt x="280020" y="53733"/>
                </a:lnTo>
                <a:lnTo>
                  <a:pt x="280020" y="17494"/>
                </a:lnTo>
                <a:cubicBezTo>
                  <a:pt x="280020" y="8747"/>
                  <a:pt x="287454" y="1250"/>
                  <a:pt x="296128" y="1250"/>
                </a:cubicBezTo>
                <a:cubicBezTo>
                  <a:pt x="304802" y="1250"/>
                  <a:pt x="312236" y="8747"/>
                  <a:pt x="312236" y="17494"/>
                </a:cubicBezTo>
                <a:lnTo>
                  <a:pt x="312236" y="61231"/>
                </a:lnTo>
                <a:cubicBezTo>
                  <a:pt x="327104" y="71227"/>
                  <a:pt x="337016" y="87472"/>
                  <a:pt x="337016" y="106216"/>
                </a:cubicBezTo>
                <a:lnTo>
                  <a:pt x="337016" y="182442"/>
                </a:lnTo>
                <a:cubicBezTo>
                  <a:pt x="346928" y="174944"/>
                  <a:pt x="354362" y="162448"/>
                  <a:pt x="356840" y="148703"/>
                </a:cubicBezTo>
                <a:lnTo>
                  <a:pt x="374186" y="14995"/>
                </a:lnTo>
                <a:cubicBezTo>
                  <a:pt x="376664" y="6248"/>
                  <a:pt x="384100" y="0"/>
                  <a:pt x="392772" y="1250"/>
                </a:cubicBezTo>
                <a:cubicBezTo>
                  <a:pt x="401446" y="2499"/>
                  <a:pt x="407640" y="11246"/>
                  <a:pt x="407640" y="19994"/>
                </a:cubicBezTo>
                <a:lnTo>
                  <a:pt x="390294" y="152452"/>
                </a:lnTo>
                <a:cubicBezTo>
                  <a:pt x="385338" y="183692"/>
                  <a:pt x="365514" y="208684"/>
                  <a:pt x="337016" y="219930"/>
                </a:cubicBezTo>
                <a:lnTo>
                  <a:pt x="337016" y="296156"/>
                </a:lnTo>
                <a:cubicBezTo>
                  <a:pt x="337016" y="324897"/>
                  <a:pt x="313474" y="348639"/>
                  <a:pt x="283738" y="348639"/>
                </a:cubicBezTo>
                <a:lnTo>
                  <a:pt x="282498" y="348639"/>
                </a:lnTo>
                <a:lnTo>
                  <a:pt x="333298" y="446108"/>
                </a:lnTo>
                <a:cubicBezTo>
                  <a:pt x="333298" y="447358"/>
                  <a:pt x="334538" y="447358"/>
                  <a:pt x="335776" y="447358"/>
                </a:cubicBezTo>
                <a:lnTo>
                  <a:pt x="458442" y="469851"/>
                </a:lnTo>
                <a:cubicBezTo>
                  <a:pt x="472070" y="471100"/>
                  <a:pt x="481982" y="479848"/>
                  <a:pt x="485700" y="493593"/>
                </a:cubicBezTo>
                <a:cubicBezTo>
                  <a:pt x="490656" y="506089"/>
                  <a:pt x="488178" y="519835"/>
                  <a:pt x="478266" y="529832"/>
                </a:cubicBezTo>
                <a:lnTo>
                  <a:pt x="391534" y="619803"/>
                </a:lnTo>
                <a:cubicBezTo>
                  <a:pt x="390294" y="621053"/>
                  <a:pt x="390294" y="621053"/>
                  <a:pt x="390294" y="622302"/>
                </a:cubicBezTo>
                <a:lnTo>
                  <a:pt x="407640" y="746013"/>
                </a:lnTo>
                <a:cubicBezTo>
                  <a:pt x="410118" y="759759"/>
                  <a:pt x="403924" y="773505"/>
                  <a:pt x="394012" y="781002"/>
                </a:cubicBezTo>
                <a:cubicBezTo>
                  <a:pt x="387816" y="786001"/>
                  <a:pt x="380382" y="787250"/>
                  <a:pt x="372948" y="787250"/>
                </a:cubicBezTo>
                <a:cubicBezTo>
                  <a:pt x="367992" y="787250"/>
                  <a:pt x="363036" y="786001"/>
                  <a:pt x="356840" y="783501"/>
                </a:cubicBezTo>
                <a:lnTo>
                  <a:pt x="245328" y="728519"/>
                </a:lnTo>
                <a:cubicBezTo>
                  <a:pt x="244088" y="728519"/>
                  <a:pt x="244088" y="728519"/>
                  <a:pt x="242850" y="728519"/>
                </a:cubicBezTo>
                <a:lnTo>
                  <a:pt x="131336" y="783501"/>
                </a:lnTo>
                <a:cubicBezTo>
                  <a:pt x="118946" y="789749"/>
                  <a:pt x="105316" y="788500"/>
                  <a:pt x="94166" y="781002"/>
                </a:cubicBezTo>
                <a:cubicBezTo>
                  <a:pt x="83014" y="773505"/>
                  <a:pt x="78058" y="759759"/>
                  <a:pt x="80536" y="746013"/>
                </a:cubicBezTo>
                <a:lnTo>
                  <a:pt x="97882" y="622302"/>
                </a:lnTo>
                <a:cubicBezTo>
                  <a:pt x="97882" y="621053"/>
                  <a:pt x="97882" y="621053"/>
                  <a:pt x="96644" y="619803"/>
                </a:cubicBezTo>
                <a:lnTo>
                  <a:pt x="9912" y="529832"/>
                </a:lnTo>
                <a:cubicBezTo>
                  <a:pt x="0" y="519835"/>
                  <a:pt x="-2480" y="506089"/>
                  <a:pt x="2478" y="493593"/>
                </a:cubicBezTo>
                <a:cubicBezTo>
                  <a:pt x="4956" y="479848"/>
                  <a:pt x="16106" y="471100"/>
                  <a:pt x="29736" y="469851"/>
                </a:cubicBezTo>
                <a:lnTo>
                  <a:pt x="152400" y="447358"/>
                </a:lnTo>
                <a:cubicBezTo>
                  <a:pt x="153640" y="447358"/>
                  <a:pt x="153640" y="447358"/>
                  <a:pt x="153640" y="446108"/>
                </a:cubicBezTo>
                <a:lnTo>
                  <a:pt x="205678" y="348639"/>
                </a:lnTo>
                <a:lnTo>
                  <a:pt x="204440" y="348639"/>
                </a:lnTo>
                <a:cubicBezTo>
                  <a:pt x="174702" y="348639"/>
                  <a:pt x="151162" y="324897"/>
                  <a:pt x="151162" y="296156"/>
                </a:cubicBezTo>
                <a:lnTo>
                  <a:pt x="151162" y="219930"/>
                </a:lnTo>
                <a:cubicBezTo>
                  <a:pt x="123902" y="208684"/>
                  <a:pt x="102838" y="183692"/>
                  <a:pt x="97882" y="152452"/>
                </a:cubicBezTo>
                <a:lnTo>
                  <a:pt x="80536" y="19994"/>
                </a:lnTo>
                <a:cubicBezTo>
                  <a:pt x="80536" y="11246"/>
                  <a:pt x="85492" y="2499"/>
                  <a:pt x="95404" y="1250"/>
                </a:cubicBezTo>
                <a:close/>
                <a:moveTo>
                  <a:pt x="511638" y="0"/>
                </a:moveTo>
                <a:lnTo>
                  <a:pt x="811484" y="0"/>
                </a:lnTo>
                <a:cubicBezTo>
                  <a:pt x="826352" y="0"/>
                  <a:pt x="841220" y="6232"/>
                  <a:pt x="851132" y="17451"/>
                </a:cubicBezTo>
                <a:cubicBezTo>
                  <a:pt x="861044" y="28669"/>
                  <a:pt x="866000" y="44873"/>
                  <a:pt x="863522" y="59831"/>
                </a:cubicBezTo>
                <a:lnTo>
                  <a:pt x="807766" y="483633"/>
                </a:lnTo>
                <a:cubicBezTo>
                  <a:pt x="802810" y="513548"/>
                  <a:pt x="782986" y="539724"/>
                  <a:pt x="754488" y="550942"/>
                </a:cubicBezTo>
                <a:lnTo>
                  <a:pt x="754488" y="625731"/>
                </a:lnTo>
                <a:cubicBezTo>
                  <a:pt x="754488" y="654400"/>
                  <a:pt x="730946" y="678083"/>
                  <a:pt x="701210" y="678083"/>
                </a:cubicBezTo>
                <a:lnTo>
                  <a:pt x="752010" y="776555"/>
                </a:lnTo>
                <a:lnTo>
                  <a:pt x="753248" y="777801"/>
                </a:lnTo>
                <a:lnTo>
                  <a:pt x="877152" y="798991"/>
                </a:lnTo>
                <a:cubicBezTo>
                  <a:pt x="889542" y="801484"/>
                  <a:pt x="900694" y="810209"/>
                  <a:pt x="904410" y="823921"/>
                </a:cubicBezTo>
                <a:cubicBezTo>
                  <a:pt x="908128" y="835139"/>
                  <a:pt x="905650" y="850097"/>
                  <a:pt x="895738" y="858822"/>
                </a:cubicBezTo>
                <a:lnTo>
                  <a:pt x="809006" y="949815"/>
                </a:lnTo>
                <a:lnTo>
                  <a:pt x="809006" y="951061"/>
                </a:lnTo>
                <a:lnTo>
                  <a:pt x="826352" y="1075709"/>
                </a:lnTo>
                <a:cubicBezTo>
                  <a:pt x="828830" y="1089420"/>
                  <a:pt x="822634" y="1101885"/>
                  <a:pt x="811484" y="1110610"/>
                </a:cubicBezTo>
                <a:cubicBezTo>
                  <a:pt x="801572" y="1118089"/>
                  <a:pt x="787942" y="1119336"/>
                  <a:pt x="775552" y="1113103"/>
                </a:cubicBezTo>
                <a:lnTo>
                  <a:pt x="662800" y="1058258"/>
                </a:lnTo>
                <a:cubicBezTo>
                  <a:pt x="662800" y="1057012"/>
                  <a:pt x="661560" y="1057012"/>
                  <a:pt x="660322" y="1058258"/>
                </a:cubicBezTo>
                <a:lnTo>
                  <a:pt x="548808" y="1113103"/>
                </a:lnTo>
                <a:cubicBezTo>
                  <a:pt x="543852" y="1115596"/>
                  <a:pt x="537658" y="1116843"/>
                  <a:pt x="532702" y="1116843"/>
                </a:cubicBezTo>
                <a:cubicBezTo>
                  <a:pt x="525266" y="1116843"/>
                  <a:pt x="517832" y="1114350"/>
                  <a:pt x="511638" y="1110610"/>
                </a:cubicBezTo>
                <a:cubicBezTo>
                  <a:pt x="501726" y="1101885"/>
                  <a:pt x="496770" y="1089420"/>
                  <a:pt x="498008" y="1075709"/>
                </a:cubicBezTo>
                <a:lnTo>
                  <a:pt x="515354" y="951061"/>
                </a:lnTo>
                <a:cubicBezTo>
                  <a:pt x="516594" y="951061"/>
                  <a:pt x="515354" y="949815"/>
                  <a:pt x="514116" y="949815"/>
                </a:cubicBezTo>
                <a:lnTo>
                  <a:pt x="428622" y="858822"/>
                </a:lnTo>
                <a:cubicBezTo>
                  <a:pt x="418710" y="850097"/>
                  <a:pt x="414992" y="835139"/>
                  <a:pt x="419950" y="823921"/>
                </a:cubicBezTo>
                <a:cubicBezTo>
                  <a:pt x="423666" y="810209"/>
                  <a:pt x="433578" y="801484"/>
                  <a:pt x="447208" y="798991"/>
                </a:cubicBezTo>
                <a:lnTo>
                  <a:pt x="569872" y="777801"/>
                </a:lnTo>
                <a:cubicBezTo>
                  <a:pt x="571112" y="777801"/>
                  <a:pt x="572350" y="776555"/>
                  <a:pt x="572350" y="776555"/>
                </a:cubicBezTo>
                <a:lnTo>
                  <a:pt x="623150" y="678083"/>
                </a:lnTo>
                <a:lnTo>
                  <a:pt x="621912" y="678083"/>
                </a:lnTo>
                <a:cubicBezTo>
                  <a:pt x="592174" y="678083"/>
                  <a:pt x="568634" y="654400"/>
                  <a:pt x="568634" y="625731"/>
                </a:cubicBezTo>
                <a:lnTo>
                  <a:pt x="568634" y="550942"/>
                </a:lnTo>
                <a:cubicBezTo>
                  <a:pt x="541374" y="539724"/>
                  <a:pt x="520310" y="513548"/>
                  <a:pt x="516594" y="483633"/>
                </a:cubicBezTo>
                <a:lnTo>
                  <a:pt x="459598" y="59831"/>
                </a:lnTo>
                <a:cubicBezTo>
                  <a:pt x="458360" y="44873"/>
                  <a:pt x="463316" y="28669"/>
                  <a:pt x="473228" y="17451"/>
                </a:cubicBezTo>
                <a:cubicBezTo>
                  <a:pt x="483140" y="6232"/>
                  <a:pt x="496770" y="0"/>
                  <a:pt x="5116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1" name="Freeform 394">
            <a:extLst>
              <a:ext uri="{FF2B5EF4-FFF2-40B4-BE49-F238E27FC236}">
                <a16:creationId xmlns:a16="http://schemas.microsoft.com/office/drawing/2014/main" id="{BE129571-50AD-3144-A7B6-C702A5C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603" y="5554811"/>
            <a:ext cx="626208" cy="554798"/>
          </a:xfrm>
          <a:custGeom>
            <a:avLst/>
            <a:gdLst>
              <a:gd name="T0" fmla="*/ 758 w 1004"/>
              <a:gd name="T1" fmla="*/ 612 h 889"/>
              <a:gd name="T2" fmla="*/ 838 w 1004"/>
              <a:gd name="T3" fmla="*/ 605 h 889"/>
              <a:gd name="T4" fmla="*/ 758 w 1004"/>
              <a:gd name="T5" fmla="*/ 831 h 889"/>
              <a:gd name="T6" fmla="*/ 562 w 1004"/>
              <a:gd name="T7" fmla="*/ 195 h 889"/>
              <a:gd name="T8" fmla="*/ 641 w 1004"/>
              <a:gd name="T9" fmla="*/ 189 h 889"/>
              <a:gd name="T10" fmla="*/ 562 w 1004"/>
              <a:gd name="T11" fmla="*/ 831 h 889"/>
              <a:gd name="T12" fmla="*/ 366 w 1004"/>
              <a:gd name="T13" fmla="*/ 391 h 889"/>
              <a:gd name="T14" fmla="*/ 446 w 1004"/>
              <a:gd name="T15" fmla="*/ 385 h 889"/>
              <a:gd name="T16" fmla="*/ 366 w 1004"/>
              <a:gd name="T17" fmla="*/ 831 h 889"/>
              <a:gd name="T18" fmla="*/ 169 w 1004"/>
              <a:gd name="T19" fmla="*/ 555 h 889"/>
              <a:gd name="T20" fmla="*/ 249 w 1004"/>
              <a:gd name="T21" fmla="*/ 549 h 889"/>
              <a:gd name="T22" fmla="*/ 169 w 1004"/>
              <a:gd name="T23" fmla="*/ 831 h 889"/>
              <a:gd name="T24" fmla="*/ 937 w 1004"/>
              <a:gd name="T25" fmla="*/ 803 h 889"/>
              <a:gd name="T26" fmla="*/ 870 w 1004"/>
              <a:gd name="T27" fmla="*/ 831 h 889"/>
              <a:gd name="T28" fmla="*/ 838 w 1004"/>
              <a:gd name="T29" fmla="*/ 579 h 889"/>
              <a:gd name="T30" fmla="*/ 732 w 1004"/>
              <a:gd name="T31" fmla="*/ 612 h 889"/>
              <a:gd name="T32" fmla="*/ 674 w 1004"/>
              <a:gd name="T33" fmla="*/ 195 h 889"/>
              <a:gd name="T34" fmla="*/ 568 w 1004"/>
              <a:gd name="T35" fmla="*/ 163 h 889"/>
              <a:gd name="T36" fmla="*/ 535 w 1004"/>
              <a:gd name="T37" fmla="*/ 831 h 889"/>
              <a:gd name="T38" fmla="*/ 477 w 1004"/>
              <a:gd name="T39" fmla="*/ 391 h 889"/>
              <a:gd name="T40" fmla="*/ 371 w 1004"/>
              <a:gd name="T41" fmla="*/ 359 h 889"/>
              <a:gd name="T42" fmla="*/ 281 w 1004"/>
              <a:gd name="T43" fmla="*/ 831 h 889"/>
              <a:gd name="T44" fmla="*/ 249 w 1004"/>
              <a:gd name="T45" fmla="*/ 523 h 889"/>
              <a:gd name="T46" fmla="*/ 143 w 1004"/>
              <a:gd name="T47" fmla="*/ 555 h 889"/>
              <a:gd name="T48" fmla="*/ 82 w 1004"/>
              <a:gd name="T49" fmla="*/ 831 h 889"/>
              <a:gd name="T50" fmla="*/ 170 w 1004"/>
              <a:gd name="T51" fmla="*/ 448 h 889"/>
              <a:gd name="T52" fmla="*/ 202 w 1004"/>
              <a:gd name="T53" fmla="*/ 471 h 889"/>
              <a:gd name="T54" fmla="*/ 234 w 1004"/>
              <a:gd name="T55" fmla="*/ 432 h 889"/>
              <a:gd name="T56" fmla="*/ 408 w 1004"/>
              <a:gd name="T57" fmla="*/ 297 h 889"/>
              <a:gd name="T58" fmla="*/ 441 w 1004"/>
              <a:gd name="T59" fmla="*/ 264 h 889"/>
              <a:gd name="T60" fmla="*/ 599 w 1004"/>
              <a:gd name="T61" fmla="*/ 69 h 889"/>
              <a:gd name="T62" fmla="*/ 627 w 1004"/>
              <a:gd name="T63" fmla="*/ 72 h 889"/>
              <a:gd name="T64" fmla="*/ 782 w 1004"/>
              <a:gd name="T65" fmla="*/ 321 h 889"/>
              <a:gd name="T66" fmla="*/ 815 w 1004"/>
              <a:gd name="T67" fmla="*/ 355 h 889"/>
              <a:gd name="T68" fmla="*/ 921 w 1004"/>
              <a:gd name="T69" fmla="*/ 376 h 889"/>
              <a:gd name="T70" fmla="*/ 997 w 1004"/>
              <a:gd name="T71" fmla="*/ 358 h 889"/>
              <a:gd name="T72" fmla="*/ 944 w 1004"/>
              <a:gd name="T73" fmla="*/ 302 h 889"/>
              <a:gd name="T74" fmla="*/ 930 w 1004"/>
              <a:gd name="T75" fmla="*/ 325 h 889"/>
              <a:gd name="T76" fmla="*/ 815 w 1004"/>
              <a:gd name="T77" fmla="*/ 288 h 889"/>
              <a:gd name="T78" fmla="*/ 645 w 1004"/>
              <a:gd name="T79" fmla="*/ 53 h 889"/>
              <a:gd name="T80" fmla="*/ 649 w 1004"/>
              <a:gd name="T81" fmla="*/ 40 h 889"/>
              <a:gd name="T82" fmla="*/ 582 w 1004"/>
              <a:gd name="T83" fmla="*/ 40 h 889"/>
              <a:gd name="T84" fmla="*/ 419 w 1004"/>
              <a:gd name="T85" fmla="*/ 233 h 889"/>
              <a:gd name="T86" fmla="*/ 408 w 1004"/>
              <a:gd name="T87" fmla="*/ 231 h 889"/>
              <a:gd name="T88" fmla="*/ 376 w 1004"/>
              <a:gd name="T89" fmla="*/ 273 h 889"/>
              <a:gd name="T90" fmla="*/ 202 w 1004"/>
              <a:gd name="T91" fmla="*/ 405 h 889"/>
              <a:gd name="T92" fmla="*/ 57 w 1004"/>
              <a:gd name="T93" fmla="*/ 386 h 889"/>
              <a:gd name="T94" fmla="*/ 79 w 1004"/>
              <a:gd name="T95" fmla="*/ 75 h 889"/>
              <a:gd name="T96" fmla="*/ 49 w 1004"/>
              <a:gd name="T97" fmla="*/ 4 h 889"/>
              <a:gd name="T98" fmla="*/ 3 w 1004"/>
              <a:gd name="T99" fmla="*/ 65 h 889"/>
              <a:gd name="T100" fmla="*/ 31 w 1004"/>
              <a:gd name="T101" fmla="*/ 394 h 889"/>
              <a:gd name="T102" fmla="*/ 31 w 1004"/>
              <a:gd name="T103" fmla="*/ 807 h 889"/>
              <a:gd name="T104" fmla="*/ 143 w 1004"/>
              <a:gd name="T105" fmla="*/ 857 h 889"/>
              <a:gd name="T106" fmla="*/ 477 w 1004"/>
              <a:gd name="T107" fmla="*/ 857 h 889"/>
              <a:gd name="T108" fmla="*/ 732 w 1004"/>
              <a:gd name="T109" fmla="*/ 857 h 889"/>
              <a:gd name="T110" fmla="*/ 927 w 1004"/>
              <a:gd name="T111" fmla="*/ 880 h 889"/>
              <a:gd name="T112" fmla="*/ 999 w 1004"/>
              <a:gd name="T113" fmla="*/ 85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04" h="889">
                <a:moveTo>
                  <a:pt x="758" y="831"/>
                </a:moveTo>
                <a:lnTo>
                  <a:pt x="758" y="612"/>
                </a:lnTo>
                <a:lnTo>
                  <a:pt x="758" y="612"/>
                </a:lnTo>
                <a:cubicBezTo>
                  <a:pt x="758" y="608"/>
                  <a:pt x="760" y="605"/>
                  <a:pt x="764" y="605"/>
                </a:cubicBezTo>
                <a:lnTo>
                  <a:pt x="838" y="605"/>
                </a:lnTo>
                <a:lnTo>
                  <a:pt x="838" y="605"/>
                </a:lnTo>
                <a:cubicBezTo>
                  <a:pt x="841" y="605"/>
                  <a:pt x="844" y="608"/>
                  <a:pt x="844" y="612"/>
                </a:cubicBezTo>
                <a:lnTo>
                  <a:pt x="844" y="831"/>
                </a:lnTo>
                <a:lnTo>
                  <a:pt x="758" y="831"/>
                </a:lnTo>
                <a:close/>
                <a:moveTo>
                  <a:pt x="562" y="831"/>
                </a:moveTo>
                <a:lnTo>
                  <a:pt x="562" y="195"/>
                </a:lnTo>
                <a:lnTo>
                  <a:pt x="562" y="195"/>
                </a:lnTo>
                <a:cubicBezTo>
                  <a:pt x="562" y="192"/>
                  <a:pt x="564" y="189"/>
                  <a:pt x="568" y="189"/>
                </a:cubicBezTo>
                <a:lnTo>
                  <a:pt x="641" y="189"/>
                </a:lnTo>
                <a:lnTo>
                  <a:pt x="641" y="189"/>
                </a:lnTo>
                <a:cubicBezTo>
                  <a:pt x="645" y="189"/>
                  <a:pt x="648" y="192"/>
                  <a:pt x="648" y="195"/>
                </a:cubicBezTo>
                <a:lnTo>
                  <a:pt x="648" y="831"/>
                </a:lnTo>
                <a:lnTo>
                  <a:pt x="562" y="831"/>
                </a:lnTo>
                <a:close/>
                <a:moveTo>
                  <a:pt x="366" y="831"/>
                </a:moveTo>
                <a:lnTo>
                  <a:pt x="366" y="391"/>
                </a:lnTo>
                <a:lnTo>
                  <a:pt x="366" y="391"/>
                </a:lnTo>
                <a:cubicBezTo>
                  <a:pt x="366" y="388"/>
                  <a:pt x="368" y="385"/>
                  <a:pt x="371" y="385"/>
                </a:cubicBezTo>
                <a:lnTo>
                  <a:pt x="446" y="385"/>
                </a:lnTo>
                <a:lnTo>
                  <a:pt x="446" y="385"/>
                </a:lnTo>
                <a:cubicBezTo>
                  <a:pt x="449" y="385"/>
                  <a:pt x="451" y="388"/>
                  <a:pt x="451" y="391"/>
                </a:cubicBezTo>
                <a:lnTo>
                  <a:pt x="451" y="831"/>
                </a:lnTo>
                <a:lnTo>
                  <a:pt x="366" y="831"/>
                </a:lnTo>
                <a:close/>
                <a:moveTo>
                  <a:pt x="169" y="831"/>
                </a:moveTo>
                <a:lnTo>
                  <a:pt x="169" y="555"/>
                </a:lnTo>
                <a:lnTo>
                  <a:pt x="169" y="555"/>
                </a:lnTo>
                <a:cubicBezTo>
                  <a:pt x="169" y="552"/>
                  <a:pt x="172" y="549"/>
                  <a:pt x="175" y="549"/>
                </a:cubicBezTo>
                <a:lnTo>
                  <a:pt x="249" y="549"/>
                </a:lnTo>
                <a:lnTo>
                  <a:pt x="249" y="549"/>
                </a:lnTo>
                <a:cubicBezTo>
                  <a:pt x="253" y="549"/>
                  <a:pt x="255" y="552"/>
                  <a:pt x="255" y="555"/>
                </a:cubicBezTo>
                <a:lnTo>
                  <a:pt x="255" y="831"/>
                </a:lnTo>
                <a:lnTo>
                  <a:pt x="169" y="831"/>
                </a:lnTo>
                <a:close/>
                <a:moveTo>
                  <a:pt x="999" y="839"/>
                </a:moveTo>
                <a:lnTo>
                  <a:pt x="937" y="803"/>
                </a:lnTo>
                <a:lnTo>
                  <a:pt x="937" y="803"/>
                </a:lnTo>
                <a:cubicBezTo>
                  <a:pt x="932" y="801"/>
                  <a:pt x="927" y="804"/>
                  <a:pt x="927" y="809"/>
                </a:cubicBezTo>
                <a:lnTo>
                  <a:pt x="927" y="831"/>
                </a:lnTo>
                <a:lnTo>
                  <a:pt x="870" y="831"/>
                </a:lnTo>
                <a:lnTo>
                  <a:pt x="870" y="612"/>
                </a:lnTo>
                <a:lnTo>
                  <a:pt x="870" y="612"/>
                </a:lnTo>
                <a:cubicBezTo>
                  <a:pt x="870" y="594"/>
                  <a:pt x="855" y="579"/>
                  <a:pt x="838" y="579"/>
                </a:cubicBezTo>
                <a:lnTo>
                  <a:pt x="764" y="579"/>
                </a:lnTo>
                <a:lnTo>
                  <a:pt x="764" y="579"/>
                </a:lnTo>
                <a:cubicBezTo>
                  <a:pt x="746" y="579"/>
                  <a:pt x="732" y="594"/>
                  <a:pt x="732" y="612"/>
                </a:cubicBezTo>
                <a:lnTo>
                  <a:pt x="732" y="831"/>
                </a:lnTo>
                <a:lnTo>
                  <a:pt x="674" y="831"/>
                </a:lnTo>
                <a:lnTo>
                  <a:pt x="674" y="195"/>
                </a:lnTo>
                <a:lnTo>
                  <a:pt x="674" y="195"/>
                </a:lnTo>
                <a:cubicBezTo>
                  <a:pt x="674" y="177"/>
                  <a:pt x="659" y="163"/>
                  <a:pt x="641" y="163"/>
                </a:cubicBezTo>
                <a:lnTo>
                  <a:pt x="568" y="163"/>
                </a:lnTo>
                <a:lnTo>
                  <a:pt x="568" y="163"/>
                </a:lnTo>
                <a:cubicBezTo>
                  <a:pt x="550" y="163"/>
                  <a:pt x="535" y="177"/>
                  <a:pt x="535" y="195"/>
                </a:cubicBezTo>
                <a:lnTo>
                  <a:pt x="535" y="831"/>
                </a:lnTo>
                <a:lnTo>
                  <a:pt x="477" y="831"/>
                </a:lnTo>
                <a:lnTo>
                  <a:pt x="477" y="391"/>
                </a:lnTo>
                <a:lnTo>
                  <a:pt x="477" y="391"/>
                </a:lnTo>
                <a:cubicBezTo>
                  <a:pt x="477" y="373"/>
                  <a:pt x="463" y="359"/>
                  <a:pt x="446" y="359"/>
                </a:cubicBezTo>
                <a:lnTo>
                  <a:pt x="371" y="359"/>
                </a:lnTo>
                <a:lnTo>
                  <a:pt x="371" y="359"/>
                </a:lnTo>
                <a:cubicBezTo>
                  <a:pt x="353" y="359"/>
                  <a:pt x="339" y="373"/>
                  <a:pt x="339" y="391"/>
                </a:cubicBezTo>
                <a:lnTo>
                  <a:pt x="339" y="831"/>
                </a:lnTo>
                <a:lnTo>
                  <a:pt x="281" y="831"/>
                </a:lnTo>
                <a:lnTo>
                  <a:pt x="281" y="555"/>
                </a:lnTo>
                <a:lnTo>
                  <a:pt x="281" y="555"/>
                </a:lnTo>
                <a:cubicBezTo>
                  <a:pt x="281" y="538"/>
                  <a:pt x="267" y="523"/>
                  <a:pt x="249" y="523"/>
                </a:cubicBezTo>
                <a:lnTo>
                  <a:pt x="175" y="523"/>
                </a:lnTo>
                <a:lnTo>
                  <a:pt x="175" y="523"/>
                </a:lnTo>
                <a:cubicBezTo>
                  <a:pt x="157" y="523"/>
                  <a:pt x="143" y="538"/>
                  <a:pt x="143" y="555"/>
                </a:cubicBezTo>
                <a:lnTo>
                  <a:pt x="143" y="831"/>
                </a:lnTo>
                <a:lnTo>
                  <a:pt x="82" y="831"/>
                </a:lnTo>
                <a:lnTo>
                  <a:pt x="82" y="831"/>
                </a:lnTo>
                <a:cubicBezTo>
                  <a:pt x="68" y="831"/>
                  <a:pt x="57" y="820"/>
                  <a:pt x="57" y="807"/>
                </a:cubicBezTo>
                <a:lnTo>
                  <a:pt x="57" y="413"/>
                </a:lnTo>
                <a:lnTo>
                  <a:pt x="170" y="448"/>
                </a:lnTo>
                <a:lnTo>
                  <a:pt x="170" y="448"/>
                </a:lnTo>
                <a:cubicBezTo>
                  <a:pt x="174" y="461"/>
                  <a:pt x="186" y="471"/>
                  <a:pt x="202" y="471"/>
                </a:cubicBezTo>
                <a:lnTo>
                  <a:pt x="202" y="471"/>
                </a:lnTo>
                <a:cubicBezTo>
                  <a:pt x="220" y="471"/>
                  <a:pt x="235" y="456"/>
                  <a:pt x="235" y="438"/>
                </a:cubicBezTo>
                <a:lnTo>
                  <a:pt x="235" y="438"/>
                </a:lnTo>
                <a:cubicBezTo>
                  <a:pt x="235" y="436"/>
                  <a:pt x="235" y="434"/>
                  <a:pt x="234" y="432"/>
                </a:cubicBezTo>
                <a:lnTo>
                  <a:pt x="394" y="293"/>
                </a:lnTo>
                <a:lnTo>
                  <a:pt x="394" y="293"/>
                </a:lnTo>
                <a:cubicBezTo>
                  <a:pt x="398" y="296"/>
                  <a:pt x="403" y="297"/>
                  <a:pt x="408" y="297"/>
                </a:cubicBezTo>
                <a:lnTo>
                  <a:pt x="408" y="297"/>
                </a:lnTo>
                <a:cubicBezTo>
                  <a:pt x="427" y="297"/>
                  <a:pt x="441" y="282"/>
                  <a:pt x="441" y="264"/>
                </a:cubicBezTo>
                <a:lnTo>
                  <a:pt x="441" y="264"/>
                </a:lnTo>
                <a:cubicBezTo>
                  <a:pt x="441" y="259"/>
                  <a:pt x="441" y="255"/>
                  <a:pt x="439" y="251"/>
                </a:cubicBezTo>
                <a:lnTo>
                  <a:pt x="599" y="69"/>
                </a:lnTo>
                <a:lnTo>
                  <a:pt x="599" y="69"/>
                </a:lnTo>
                <a:cubicBezTo>
                  <a:pt x="604" y="72"/>
                  <a:pt x="610" y="73"/>
                  <a:pt x="615" y="73"/>
                </a:cubicBezTo>
                <a:lnTo>
                  <a:pt x="615" y="73"/>
                </a:lnTo>
                <a:cubicBezTo>
                  <a:pt x="619" y="73"/>
                  <a:pt x="623" y="73"/>
                  <a:pt x="627" y="72"/>
                </a:cubicBezTo>
                <a:lnTo>
                  <a:pt x="786" y="306"/>
                </a:lnTo>
                <a:lnTo>
                  <a:pt x="786" y="306"/>
                </a:lnTo>
                <a:cubicBezTo>
                  <a:pt x="783" y="310"/>
                  <a:pt x="782" y="316"/>
                  <a:pt x="782" y="321"/>
                </a:cubicBezTo>
                <a:lnTo>
                  <a:pt x="782" y="321"/>
                </a:lnTo>
                <a:cubicBezTo>
                  <a:pt x="782" y="339"/>
                  <a:pt x="797" y="355"/>
                  <a:pt x="815" y="355"/>
                </a:cubicBezTo>
                <a:lnTo>
                  <a:pt x="815" y="355"/>
                </a:lnTo>
                <a:cubicBezTo>
                  <a:pt x="825" y="355"/>
                  <a:pt x="835" y="350"/>
                  <a:pt x="841" y="342"/>
                </a:cubicBezTo>
                <a:lnTo>
                  <a:pt x="926" y="352"/>
                </a:lnTo>
                <a:lnTo>
                  <a:pt x="921" y="376"/>
                </a:lnTo>
                <a:lnTo>
                  <a:pt x="921" y="376"/>
                </a:lnTo>
                <a:cubicBezTo>
                  <a:pt x="920" y="380"/>
                  <a:pt x="925" y="385"/>
                  <a:pt x="930" y="383"/>
                </a:cubicBezTo>
                <a:lnTo>
                  <a:pt x="997" y="358"/>
                </a:lnTo>
                <a:lnTo>
                  <a:pt x="997" y="358"/>
                </a:lnTo>
                <a:cubicBezTo>
                  <a:pt x="1001" y="356"/>
                  <a:pt x="1002" y="350"/>
                  <a:pt x="999" y="347"/>
                </a:cubicBezTo>
                <a:lnTo>
                  <a:pt x="944" y="302"/>
                </a:lnTo>
                <a:lnTo>
                  <a:pt x="944" y="302"/>
                </a:lnTo>
                <a:cubicBezTo>
                  <a:pt x="940" y="298"/>
                  <a:pt x="934" y="301"/>
                  <a:pt x="934" y="306"/>
                </a:cubicBezTo>
                <a:lnTo>
                  <a:pt x="930" y="325"/>
                </a:lnTo>
                <a:lnTo>
                  <a:pt x="847" y="316"/>
                </a:lnTo>
                <a:lnTo>
                  <a:pt x="847" y="316"/>
                </a:lnTo>
                <a:cubicBezTo>
                  <a:pt x="845" y="300"/>
                  <a:pt x="832" y="288"/>
                  <a:pt x="815" y="288"/>
                </a:cubicBezTo>
                <a:lnTo>
                  <a:pt x="815" y="288"/>
                </a:lnTo>
                <a:cubicBezTo>
                  <a:pt x="812" y="288"/>
                  <a:pt x="809" y="289"/>
                  <a:pt x="806" y="290"/>
                </a:cubicBezTo>
                <a:lnTo>
                  <a:pt x="645" y="53"/>
                </a:lnTo>
                <a:lnTo>
                  <a:pt x="645" y="53"/>
                </a:lnTo>
                <a:cubicBezTo>
                  <a:pt x="648" y="50"/>
                  <a:pt x="649" y="45"/>
                  <a:pt x="649" y="40"/>
                </a:cubicBezTo>
                <a:lnTo>
                  <a:pt x="649" y="40"/>
                </a:lnTo>
                <a:cubicBezTo>
                  <a:pt x="649" y="22"/>
                  <a:pt x="633" y="7"/>
                  <a:pt x="615" y="7"/>
                </a:cubicBezTo>
                <a:lnTo>
                  <a:pt x="615" y="7"/>
                </a:lnTo>
                <a:cubicBezTo>
                  <a:pt x="597" y="7"/>
                  <a:pt x="582" y="22"/>
                  <a:pt x="582" y="40"/>
                </a:cubicBezTo>
                <a:lnTo>
                  <a:pt x="582" y="40"/>
                </a:lnTo>
                <a:cubicBezTo>
                  <a:pt x="582" y="43"/>
                  <a:pt x="583" y="46"/>
                  <a:pt x="583" y="48"/>
                </a:cubicBezTo>
                <a:lnTo>
                  <a:pt x="419" y="233"/>
                </a:lnTo>
                <a:lnTo>
                  <a:pt x="419" y="233"/>
                </a:lnTo>
                <a:cubicBezTo>
                  <a:pt x="416" y="232"/>
                  <a:pt x="412" y="231"/>
                  <a:pt x="408" y="231"/>
                </a:cubicBezTo>
                <a:lnTo>
                  <a:pt x="408" y="231"/>
                </a:lnTo>
                <a:cubicBezTo>
                  <a:pt x="390" y="231"/>
                  <a:pt x="375" y="246"/>
                  <a:pt x="375" y="264"/>
                </a:cubicBezTo>
                <a:lnTo>
                  <a:pt x="375" y="264"/>
                </a:lnTo>
                <a:cubicBezTo>
                  <a:pt x="375" y="267"/>
                  <a:pt x="376" y="270"/>
                  <a:pt x="376" y="273"/>
                </a:cubicBezTo>
                <a:lnTo>
                  <a:pt x="219" y="410"/>
                </a:lnTo>
                <a:lnTo>
                  <a:pt x="219" y="410"/>
                </a:lnTo>
                <a:cubicBezTo>
                  <a:pt x="214" y="407"/>
                  <a:pt x="208" y="405"/>
                  <a:pt x="202" y="405"/>
                </a:cubicBezTo>
                <a:lnTo>
                  <a:pt x="202" y="405"/>
                </a:lnTo>
                <a:cubicBezTo>
                  <a:pt x="189" y="405"/>
                  <a:pt x="179" y="412"/>
                  <a:pt x="173" y="421"/>
                </a:cubicBezTo>
                <a:lnTo>
                  <a:pt x="57" y="386"/>
                </a:lnTo>
                <a:lnTo>
                  <a:pt x="57" y="75"/>
                </a:lnTo>
                <a:lnTo>
                  <a:pt x="79" y="75"/>
                </a:lnTo>
                <a:lnTo>
                  <a:pt x="79" y="75"/>
                </a:lnTo>
                <a:cubicBezTo>
                  <a:pt x="84" y="75"/>
                  <a:pt x="88" y="70"/>
                  <a:pt x="86" y="65"/>
                </a:cubicBezTo>
                <a:lnTo>
                  <a:pt x="49" y="4"/>
                </a:lnTo>
                <a:lnTo>
                  <a:pt x="49" y="4"/>
                </a:lnTo>
                <a:cubicBezTo>
                  <a:pt x="47" y="0"/>
                  <a:pt x="41" y="0"/>
                  <a:pt x="38" y="4"/>
                </a:cubicBezTo>
                <a:lnTo>
                  <a:pt x="3" y="65"/>
                </a:lnTo>
                <a:lnTo>
                  <a:pt x="3" y="65"/>
                </a:lnTo>
                <a:cubicBezTo>
                  <a:pt x="0" y="70"/>
                  <a:pt x="3" y="75"/>
                  <a:pt x="8" y="75"/>
                </a:cubicBezTo>
                <a:lnTo>
                  <a:pt x="31" y="75"/>
                </a:lnTo>
                <a:lnTo>
                  <a:pt x="31" y="394"/>
                </a:lnTo>
                <a:lnTo>
                  <a:pt x="31" y="394"/>
                </a:lnTo>
                <a:cubicBezTo>
                  <a:pt x="31" y="396"/>
                  <a:pt x="31" y="397"/>
                  <a:pt x="31" y="397"/>
                </a:cubicBezTo>
                <a:lnTo>
                  <a:pt x="31" y="807"/>
                </a:lnTo>
                <a:lnTo>
                  <a:pt x="31" y="807"/>
                </a:lnTo>
                <a:cubicBezTo>
                  <a:pt x="31" y="835"/>
                  <a:pt x="54" y="857"/>
                  <a:pt x="82" y="857"/>
                </a:cubicBezTo>
                <a:lnTo>
                  <a:pt x="143" y="857"/>
                </a:lnTo>
                <a:lnTo>
                  <a:pt x="281" y="857"/>
                </a:lnTo>
                <a:lnTo>
                  <a:pt x="339" y="857"/>
                </a:lnTo>
                <a:lnTo>
                  <a:pt x="477" y="857"/>
                </a:lnTo>
                <a:lnTo>
                  <a:pt x="535" y="857"/>
                </a:lnTo>
                <a:lnTo>
                  <a:pt x="674" y="857"/>
                </a:lnTo>
                <a:lnTo>
                  <a:pt x="732" y="857"/>
                </a:lnTo>
                <a:lnTo>
                  <a:pt x="870" y="857"/>
                </a:lnTo>
                <a:lnTo>
                  <a:pt x="927" y="857"/>
                </a:lnTo>
                <a:lnTo>
                  <a:pt x="927" y="880"/>
                </a:lnTo>
                <a:lnTo>
                  <a:pt x="927" y="880"/>
                </a:lnTo>
                <a:cubicBezTo>
                  <a:pt x="927" y="885"/>
                  <a:pt x="932" y="888"/>
                  <a:pt x="937" y="885"/>
                </a:cubicBezTo>
                <a:lnTo>
                  <a:pt x="999" y="850"/>
                </a:lnTo>
                <a:lnTo>
                  <a:pt x="999" y="850"/>
                </a:lnTo>
                <a:cubicBezTo>
                  <a:pt x="1003" y="848"/>
                  <a:pt x="1003" y="842"/>
                  <a:pt x="999" y="8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2303171-B2BF-7442-9624-701595F4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33" y="2036513"/>
            <a:ext cx="592626" cy="521217"/>
          </a:xfrm>
          <a:custGeom>
            <a:avLst/>
            <a:gdLst>
              <a:gd name="connsiteX0" fmla="*/ 361163 w 1185252"/>
              <a:gd name="connsiteY0" fmla="*/ 780707 h 1042434"/>
              <a:gd name="connsiteX1" fmla="*/ 332617 w 1185252"/>
              <a:gd name="connsiteY1" fmla="*/ 831806 h 1042434"/>
              <a:gd name="connsiteX2" fmla="*/ 331376 w 1185252"/>
              <a:gd name="connsiteY2" fmla="*/ 831806 h 1042434"/>
              <a:gd name="connsiteX3" fmla="*/ 347511 w 1185252"/>
              <a:gd name="connsiteY3" fmla="*/ 1010030 h 1042434"/>
              <a:gd name="connsiteX4" fmla="*/ 547329 w 1185252"/>
              <a:gd name="connsiteY4" fmla="*/ 1010030 h 1042434"/>
              <a:gd name="connsiteX5" fmla="*/ 559740 w 1185252"/>
              <a:gd name="connsiteY5" fmla="*/ 997566 h 1042434"/>
              <a:gd name="connsiteX6" fmla="*/ 559740 w 1185252"/>
              <a:gd name="connsiteY6" fmla="*/ 915309 h 1042434"/>
              <a:gd name="connsiteX7" fmla="*/ 424459 w 1185252"/>
              <a:gd name="connsiteY7" fmla="*/ 780707 h 1042434"/>
              <a:gd name="connsiteX8" fmla="*/ 167550 w 1185252"/>
              <a:gd name="connsiteY8" fmla="*/ 780707 h 1042434"/>
              <a:gd name="connsiteX9" fmla="*/ 32269 w 1185252"/>
              <a:gd name="connsiteY9" fmla="*/ 915309 h 1042434"/>
              <a:gd name="connsiteX10" fmla="*/ 32269 w 1185252"/>
              <a:gd name="connsiteY10" fmla="*/ 997566 h 1042434"/>
              <a:gd name="connsiteX11" fmla="*/ 44680 w 1185252"/>
              <a:gd name="connsiteY11" fmla="*/ 1010030 h 1042434"/>
              <a:gd name="connsiteX12" fmla="*/ 244499 w 1185252"/>
              <a:gd name="connsiteY12" fmla="*/ 1010030 h 1042434"/>
              <a:gd name="connsiteX13" fmla="*/ 260633 w 1185252"/>
              <a:gd name="connsiteY13" fmla="*/ 831806 h 1042434"/>
              <a:gd name="connsiteX14" fmla="*/ 259392 w 1185252"/>
              <a:gd name="connsiteY14" fmla="*/ 831806 h 1042434"/>
              <a:gd name="connsiteX15" fmla="*/ 230846 w 1185252"/>
              <a:gd name="connsiteY15" fmla="*/ 780707 h 1042434"/>
              <a:gd name="connsiteX16" fmla="*/ 167550 w 1185252"/>
              <a:gd name="connsiteY16" fmla="*/ 747056 h 1042434"/>
              <a:gd name="connsiteX17" fmla="*/ 212230 w 1185252"/>
              <a:gd name="connsiteY17" fmla="*/ 747056 h 1042434"/>
              <a:gd name="connsiteX18" fmla="*/ 379779 w 1185252"/>
              <a:gd name="connsiteY18" fmla="*/ 747056 h 1042434"/>
              <a:gd name="connsiteX19" fmla="*/ 424459 w 1185252"/>
              <a:gd name="connsiteY19" fmla="*/ 747056 h 1042434"/>
              <a:gd name="connsiteX20" fmla="*/ 592009 w 1185252"/>
              <a:gd name="connsiteY20" fmla="*/ 915309 h 1042434"/>
              <a:gd name="connsiteX21" fmla="*/ 592009 w 1185252"/>
              <a:gd name="connsiteY21" fmla="*/ 997566 h 1042434"/>
              <a:gd name="connsiteX22" fmla="*/ 547329 w 1185252"/>
              <a:gd name="connsiteY22" fmla="*/ 1042434 h 1042434"/>
              <a:gd name="connsiteX23" fmla="*/ 44680 w 1185252"/>
              <a:gd name="connsiteY23" fmla="*/ 1042434 h 1042434"/>
              <a:gd name="connsiteX24" fmla="*/ 0 w 1185252"/>
              <a:gd name="connsiteY24" fmla="*/ 997566 h 1042434"/>
              <a:gd name="connsiteX25" fmla="*/ 0 w 1185252"/>
              <a:gd name="connsiteY25" fmla="*/ 915309 h 1042434"/>
              <a:gd name="connsiteX26" fmla="*/ 167550 w 1185252"/>
              <a:gd name="connsiteY26" fmla="*/ 747056 h 1042434"/>
              <a:gd name="connsiteX27" fmla="*/ 294534 w 1185252"/>
              <a:gd name="connsiteY27" fmla="*/ 483934 h 1042434"/>
              <a:gd name="connsiteX28" fmla="*/ 198476 w 1185252"/>
              <a:gd name="connsiteY28" fmla="*/ 579973 h 1042434"/>
              <a:gd name="connsiteX29" fmla="*/ 294534 w 1185252"/>
              <a:gd name="connsiteY29" fmla="*/ 676011 h 1042434"/>
              <a:gd name="connsiteX30" fmla="*/ 389344 w 1185252"/>
              <a:gd name="connsiteY30" fmla="*/ 579973 h 1042434"/>
              <a:gd name="connsiteX31" fmla="*/ 294534 w 1185252"/>
              <a:gd name="connsiteY31" fmla="*/ 483934 h 1042434"/>
              <a:gd name="connsiteX32" fmla="*/ 823801 w 1185252"/>
              <a:gd name="connsiteY32" fmla="*/ 450430 h 1042434"/>
              <a:gd name="connsiteX33" fmla="*/ 964424 w 1185252"/>
              <a:gd name="connsiteY33" fmla="*/ 450430 h 1042434"/>
              <a:gd name="connsiteX34" fmla="*/ 982002 w 1185252"/>
              <a:gd name="connsiteY34" fmla="*/ 466909 h 1042434"/>
              <a:gd name="connsiteX35" fmla="*/ 964424 w 1185252"/>
              <a:gd name="connsiteY35" fmla="*/ 482212 h 1042434"/>
              <a:gd name="connsiteX36" fmla="*/ 823801 w 1185252"/>
              <a:gd name="connsiteY36" fmla="*/ 482212 h 1042434"/>
              <a:gd name="connsiteX37" fmla="*/ 807479 w 1185252"/>
              <a:gd name="connsiteY37" fmla="*/ 466909 h 1042434"/>
              <a:gd name="connsiteX38" fmla="*/ 823801 w 1185252"/>
              <a:gd name="connsiteY38" fmla="*/ 450430 h 1042434"/>
              <a:gd name="connsiteX39" fmla="*/ 752100 w 1185252"/>
              <a:gd name="connsiteY39" fmla="*/ 379022 h 1042434"/>
              <a:gd name="connsiteX40" fmla="*/ 959265 w 1185252"/>
              <a:gd name="connsiteY40" fmla="*/ 379022 h 1042434"/>
              <a:gd name="connsiteX41" fmla="*/ 976529 w 1185252"/>
              <a:gd name="connsiteY41" fmla="*/ 394891 h 1042434"/>
              <a:gd name="connsiteX42" fmla="*/ 959265 w 1185252"/>
              <a:gd name="connsiteY42" fmla="*/ 410760 h 1042434"/>
              <a:gd name="connsiteX43" fmla="*/ 752100 w 1185252"/>
              <a:gd name="connsiteY43" fmla="*/ 410760 h 1042434"/>
              <a:gd name="connsiteX44" fmla="*/ 736069 w 1185252"/>
              <a:gd name="connsiteY44" fmla="*/ 394891 h 1042434"/>
              <a:gd name="connsiteX45" fmla="*/ 752100 w 1185252"/>
              <a:gd name="connsiteY45" fmla="*/ 379022 h 1042434"/>
              <a:gd name="connsiteX46" fmla="*/ 752100 w 1185252"/>
              <a:gd name="connsiteY46" fmla="*/ 307611 h 1042434"/>
              <a:gd name="connsiteX47" fmla="*/ 959265 w 1185252"/>
              <a:gd name="connsiteY47" fmla="*/ 307611 h 1042434"/>
              <a:gd name="connsiteX48" fmla="*/ 976529 w 1185252"/>
              <a:gd name="connsiteY48" fmla="*/ 324090 h 1042434"/>
              <a:gd name="connsiteX49" fmla="*/ 959265 w 1185252"/>
              <a:gd name="connsiteY49" fmla="*/ 339393 h 1042434"/>
              <a:gd name="connsiteX50" fmla="*/ 752100 w 1185252"/>
              <a:gd name="connsiteY50" fmla="*/ 339393 h 1042434"/>
              <a:gd name="connsiteX51" fmla="*/ 736069 w 1185252"/>
              <a:gd name="connsiteY51" fmla="*/ 324090 h 1042434"/>
              <a:gd name="connsiteX52" fmla="*/ 752100 w 1185252"/>
              <a:gd name="connsiteY52" fmla="*/ 307611 h 1042434"/>
              <a:gd name="connsiteX53" fmla="*/ 610642 w 1185252"/>
              <a:gd name="connsiteY53" fmla="*/ 285369 h 1042434"/>
              <a:gd name="connsiteX54" fmla="*/ 540291 w 1185252"/>
              <a:gd name="connsiteY54" fmla="*/ 354463 h 1042434"/>
              <a:gd name="connsiteX55" fmla="*/ 535266 w 1185252"/>
              <a:gd name="connsiteY55" fmla="*/ 359488 h 1042434"/>
              <a:gd name="connsiteX56" fmla="*/ 461147 w 1185252"/>
              <a:gd name="connsiteY56" fmla="*/ 434864 h 1042434"/>
              <a:gd name="connsiteX57" fmla="*/ 523960 w 1185252"/>
              <a:gd name="connsiteY57" fmla="*/ 454964 h 1042434"/>
              <a:gd name="connsiteX58" fmla="*/ 630742 w 1185252"/>
              <a:gd name="connsiteY58" fmla="*/ 349438 h 1042434"/>
              <a:gd name="connsiteX59" fmla="*/ 610642 w 1185252"/>
              <a:gd name="connsiteY59" fmla="*/ 285369 h 1042434"/>
              <a:gd name="connsiteX60" fmla="*/ 540291 w 1185252"/>
              <a:gd name="connsiteY60" fmla="*/ 242656 h 1042434"/>
              <a:gd name="connsiteX61" fmla="*/ 540291 w 1185252"/>
              <a:gd name="connsiteY61" fmla="*/ 309238 h 1042434"/>
              <a:gd name="connsiteX62" fmla="*/ 586773 w 1185252"/>
              <a:gd name="connsiteY62" fmla="*/ 261500 h 1042434"/>
              <a:gd name="connsiteX63" fmla="*/ 540291 w 1185252"/>
              <a:gd name="connsiteY63" fmla="*/ 242656 h 1042434"/>
              <a:gd name="connsiteX64" fmla="*/ 507629 w 1185252"/>
              <a:gd name="connsiteY64" fmla="*/ 242656 h 1042434"/>
              <a:gd name="connsiteX65" fmla="*/ 417178 w 1185252"/>
              <a:gd name="connsiteY65" fmla="*/ 349438 h 1042434"/>
              <a:gd name="connsiteX66" fmla="*/ 437278 w 1185252"/>
              <a:gd name="connsiteY66" fmla="*/ 410995 h 1042434"/>
              <a:gd name="connsiteX67" fmla="*/ 507629 w 1185252"/>
              <a:gd name="connsiteY67" fmla="*/ 341900 h 1042434"/>
              <a:gd name="connsiteX68" fmla="*/ 713877 w 1185252"/>
              <a:gd name="connsiteY68" fmla="*/ 241695 h 1042434"/>
              <a:gd name="connsiteX69" fmla="*/ 959004 w 1185252"/>
              <a:gd name="connsiteY69" fmla="*/ 241695 h 1042434"/>
              <a:gd name="connsiteX70" fmla="*/ 976513 w 1185252"/>
              <a:gd name="connsiteY70" fmla="*/ 258785 h 1042434"/>
              <a:gd name="connsiteX71" fmla="*/ 959004 w 1185252"/>
              <a:gd name="connsiteY71" fmla="*/ 273433 h 1042434"/>
              <a:gd name="connsiteX72" fmla="*/ 713877 w 1185252"/>
              <a:gd name="connsiteY72" fmla="*/ 273433 h 1042434"/>
              <a:gd name="connsiteX73" fmla="*/ 697618 w 1185252"/>
              <a:gd name="connsiteY73" fmla="*/ 258785 h 1042434"/>
              <a:gd name="connsiteX74" fmla="*/ 713877 w 1185252"/>
              <a:gd name="connsiteY74" fmla="*/ 241695 h 1042434"/>
              <a:gd name="connsiteX75" fmla="*/ 523960 w 1185252"/>
              <a:gd name="connsiteY75" fmla="*/ 208737 h 1042434"/>
              <a:gd name="connsiteX76" fmla="*/ 621948 w 1185252"/>
              <a:gd name="connsiteY76" fmla="*/ 250193 h 1042434"/>
              <a:gd name="connsiteX77" fmla="*/ 663405 w 1185252"/>
              <a:gd name="connsiteY77" fmla="*/ 349438 h 1042434"/>
              <a:gd name="connsiteX78" fmla="*/ 523960 w 1185252"/>
              <a:gd name="connsiteY78" fmla="*/ 487627 h 1042434"/>
              <a:gd name="connsiteX79" fmla="*/ 384515 w 1185252"/>
              <a:gd name="connsiteY79" fmla="*/ 349438 h 1042434"/>
              <a:gd name="connsiteX80" fmla="*/ 523960 w 1185252"/>
              <a:gd name="connsiteY80" fmla="*/ 208737 h 1042434"/>
              <a:gd name="connsiteX81" fmla="*/ 310751 w 1185252"/>
              <a:gd name="connsiteY81" fmla="*/ 137198 h 1042434"/>
              <a:gd name="connsiteX82" fmla="*/ 310751 w 1185252"/>
              <a:gd name="connsiteY82" fmla="*/ 452753 h 1042434"/>
              <a:gd name="connsiteX83" fmla="*/ 423027 w 1185252"/>
              <a:gd name="connsiteY83" fmla="*/ 579973 h 1042434"/>
              <a:gd name="connsiteX84" fmla="*/ 413046 w 1185252"/>
              <a:gd name="connsiteY84" fmla="*/ 629863 h 1042434"/>
              <a:gd name="connsiteX85" fmla="*/ 1041789 w 1185252"/>
              <a:gd name="connsiteY85" fmla="*/ 629863 h 1042434"/>
              <a:gd name="connsiteX86" fmla="*/ 1082956 w 1185252"/>
              <a:gd name="connsiteY86" fmla="*/ 586209 h 1042434"/>
              <a:gd name="connsiteX87" fmla="*/ 1082956 w 1185252"/>
              <a:gd name="connsiteY87" fmla="*/ 137198 h 1042434"/>
              <a:gd name="connsiteX88" fmla="*/ 278316 w 1185252"/>
              <a:gd name="connsiteY88" fmla="*/ 32428 h 1042434"/>
              <a:gd name="connsiteX89" fmla="*/ 242138 w 1185252"/>
              <a:gd name="connsiteY89" fmla="*/ 68599 h 1042434"/>
              <a:gd name="connsiteX90" fmla="*/ 278316 w 1185252"/>
              <a:gd name="connsiteY90" fmla="*/ 104769 h 1042434"/>
              <a:gd name="connsiteX91" fmla="*/ 1115391 w 1185252"/>
              <a:gd name="connsiteY91" fmla="*/ 104769 h 1042434"/>
              <a:gd name="connsiteX92" fmla="*/ 1151569 w 1185252"/>
              <a:gd name="connsiteY92" fmla="*/ 68599 h 1042434"/>
              <a:gd name="connsiteX93" fmla="*/ 1115391 w 1185252"/>
              <a:gd name="connsiteY93" fmla="*/ 32428 h 1042434"/>
              <a:gd name="connsiteX94" fmla="*/ 278316 w 1185252"/>
              <a:gd name="connsiteY94" fmla="*/ 0 h 1042434"/>
              <a:gd name="connsiteX95" fmla="*/ 1115391 w 1185252"/>
              <a:gd name="connsiteY95" fmla="*/ 0 h 1042434"/>
              <a:gd name="connsiteX96" fmla="*/ 1185252 w 1185252"/>
              <a:gd name="connsiteY96" fmla="*/ 68599 h 1042434"/>
              <a:gd name="connsiteX97" fmla="*/ 1115391 w 1185252"/>
              <a:gd name="connsiteY97" fmla="*/ 137198 h 1042434"/>
              <a:gd name="connsiteX98" fmla="*/ 1115391 w 1185252"/>
              <a:gd name="connsiteY98" fmla="*/ 586209 h 1042434"/>
              <a:gd name="connsiteX99" fmla="*/ 1041789 w 1185252"/>
              <a:gd name="connsiteY99" fmla="*/ 662291 h 1042434"/>
              <a:gd name="connsiteX100" fmla="*/ 713695 w 1185252"/>
              <a:gd name="connsiteY100" fmla="*/ 662291 h 1042434"/>
              <a:gd name="connsiteX101" fmla="*/ 713695 w 1185252"/>
              <a:gd name="connsiteY101" fmla="*/ 738374 h 1042434"/>
              <a:gd name="connsiteX102" fmla="*/ 731160 w 1185252"/>
              <a:gd name="connsiteY102" fmla="*/ 768308 h 1042434"/>
              <a:gd name="connsiteX103" fmla="*/ 697477 w 1185252"/>
              <a:gd name="connsiteY103" fmla="*/ 800737 h 1042434"/>
              <a:gd name="connsiteX104" fmla="*/ 663795 w 1185252"/>
              <a:gd name="connsiteY104" fmla="*/ 768308 h 1042434"/>
              <a:gd name="connsiteX105" fmla="*/ 681260 w 1185252"/>
              <a:gd name="connsiteY105" fmla="*/ 738374 h 1042434"/>
              <a:gd name="connsiteX106" fmla="*/ 681260 w 1185252"/>
              <a:gd name="connsiteY106" fmla="*/ 662291 h 1042434"/>
              <a:gd name="connsiteX107" fmla="*/ 393086 w 1185252"/>
              <a:gd name="connsiteY107" fmla="*/ 662291 h 1042434"/>
              <a:gd name="connsiteX108" fmla="*/ 294534 w 1185252"/>
              <a:gd name="connsiteY108" fmla="*/ 708440 h 1042434"/>
              <a:gd name="connsiteX109" fmla="*/ 164793 w 1185252"/>
              <a:gd name="connsiteY109" fmla="*/ 579973 h 1042434"/>
              <a:gd name="connsiteX110" fmla="*/ 277069 w 1185252"/>
              <a:gd name="connsiteY110" fmla="*/ 452753 h 1042434"/>
              <a:gd name="connsiteX111" fmla="*/ 277069 w 1185252"/>
              <a:gd name="connsiteY111" fmla="*/ 137198 h 1042434"/>
              <a:gd name="connsiteX112" fmla="*/ 208456 w 1185252"/>
              <a:gd name="connsiteY112" fmla="*/ 68599 h 1042434"/>
              <a:gd name="connsiteX113" fmla="*/ 278316 w 1185252"/>
              <a:gd name="connsiteY113" fmla="*/ 0 h 104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85252" h="1042434">
                <a:moveTo>
                  <a:pt x="361163" y="780707"/>
                </a:moveTo>
                <a:lnTo>
                  <a:pt x="332617" y="831806"/>
                </a:lnTo>
                <a:lnTo>
                  <a:pt x="331376" y="831806"/>
                </a:lnTo>
                <a:lnTo>
                  <a:pt x="347511" y="1010030"/>
                </a:lnTo>
                <a:lnTo>
                  <a:pt x="547329" y="1010030"/>
                </a:lnTo>
                <a:cubicBezTo>
                  <a:pt x="554776" y="1010030"/>
                  <a:pt x="559740" y="1005044"/>
                  <a:pt x="559740" y="997566"/>
                </a:cubicBezTo>
                <a:lnTo>
                  <a:pt x="559740" y="915309"/>
                </a:lnTo>
                <a:cubicBezTo>
                  <a:pt x="559740" y="840530"/>
                  <a:pt x="498926" y="780707"/>
                  <a:pt x="424459" y="780707"/>
                </a:cubicBezTo>
                <a:close/>
                <a:moveTo>
                  <a:pt x="167550" y="780707"/>
                </a:moveTo>
                <a:cubicBezTo>
                  <a:pt x="93083" y="780707"/>
                  <a:pt x="32269" y="840530"/>
                  <a:pt x="32269" y="915309"/>
                </a:cubicBezTo>
                <a:lnTo>
                  <a:pt x="32269" y="997566"/>
                </a:lnTo>
                <a:cubicBezTo>
                  <a:pt x="32269" y="1005044"/>
                  <a:pt x="37233" y="1010030"/>
                  <a:pt x="44680" y="1010030"/>
                </a:cubicBezTo>
                <a:lnTo>
                  <a:pt x="244499" y="1010030"/>
                </a:lnTo>
                <a:lnTo>
                  <a:pt x="260633" y="831806"/>
                </a:lnTo>
                <a:cubicBezTo>
                  <a:pt x="260633" y="831806"/>
                  <a:pt x="260633" y="831806"/>
                  <a:pt x="259392" y="831806"/>
                </a:cubicBezTo>
                <a:lnTo>
                  <a:pt x="230846" y="780707"/>
                </a:lnTo>
                <a:close/>
                <a:moveTo>
                  <a:pt x="167550" y="747056"/>
                </a:moveTo>
                <a:lnTo>
                  <a:pt x="212230" y="747056"/>
                </a:lnTo>
                <a:lnTo>
                  <a:pt x="379779" y="747056"/>
                </a:lnTo>
                <a:lnTo>
                  <a:pt x="424459" y="747056"/>
                </a:lnTo>
                <a:cubicBezTo>
                  <a:pt x="517543" y="747056"/>
                  <a:pt x="592009" y="823082"/>
                  <a:pt x="592009" y="915309"/>
                </a:cubicBezTo>
                <a:lnTo>
                  <a:pt x="592009" y="997566"/>
                </a:lnTo>
                <a:cubicBezTo>
                  <a:pt x="592009" y="1021246"/>
                  <a:pt x="572151" y="1042434"/>
                  <a:pt x="547329" y="1042434"/>
                </a:cubicBezTo>
                <a:lnTo>
                  <a:pt x="44680" y="1042434"/>
                </a:lnTo>
                <a:cubicBezTo>
                  <a:pt x="19858" y="1042434"/>
                  <a:pt x="0" y="1021246"/>
                  <a:pt x="0" y="997566"/>
                </a:cubicBezTo>
                <a:lnTo>
                  <a:pt x="0" y="915309"/>
                </a:lnTo>
                <a:cubicBezTo>
                  <a:pt x="0" y="823082"/>
                  <a:pt x="74467" y="747056"/>
                  <a:pt x="167550" y="747056"/>
                </a:cubicBezTo>
                <a:close/>
                <a:moveTo>
                  <a:pt x="294534" y="483934"/>
                </a:moveTo>
                <a:cubicBezTo>
                  <a:pt x="240891" y="483934"/>
                  <a:pt x="198476" y="527588"/>
                  <a:pt x="198476" y="579973"/>
                </a:cubicBezTo>
                <a:cubicBezTo>
                  <a:pt x="198476" y="633605"/>
                  <a:pt x="240891" y="676011"/>
                  <a:pt x="294534" y="676011"/>
                </a:cubicBezTo>
                <a:cubicBezTo>
                  <a:pt x="346929" y="676011"/>
                  <a:pt x="389344" y="633605"/>
                  <a:pt x="389344" y="579973"/>
                </a:cubicBezTo>
                <a:cubicBezTo>
                  <a:pt x="389344" y="527588"/>
                  <a:pt x="346929" y="483934"/>
                  <a:pt x="294534" y="483934"/>
                </a:cubicBezTo>
                <a:close/>
                <a:moveTo>
                  <a:pt x="823801" y="450430"/>
                </a:moveTo>
                <a:lnTo>
                  <a:pt x="964424" y="450430"/>
                </a:lnTo>
                <a:cubicBezTo>
                  <a:pt x="974468" y="450430"/>
                  <a:pt x="982002" y="457492"/>
                  <a:pt x="982002" y="466909"/>
                </a:cubicBezTo>
                <a:cubicBezTo>
                  <a:pt x="982002" y="475149"/>
                  <a:pt x="974468" y="482212"/>
                  <a:pt x="964424" y="482212"/>
                </a:cubicBezTo>
                <a:lnTo>
                  <a:pt x="823801" y="482212"/>
                </a:lnTo>
                <a:cubicBezTo>
                  <a:pt x="815013" y="482212"/>
                  <a:pt x="807479" y="475149"/>
                  <a:pt x="807479" y="466909"/>
                </a:cubicBezTo>
                <a:cubicBezTo>
                  <a:pt x="807479" y="457492"/>
                  <a:pt x="815013" y="450430"/>
                  <a:pt x="823801" y="450430"/>
                </a:cubicBezTo>
                <a:close/>
                <a:moveTo>
                  <a:pt x="752100" y="379022"/>
                </a:moveTo>
                <a:lnTo>
                  <a:pt x="959265" y="379022"/>
                </a:lnTo>
                <a:cubicBezTo>
                  <a:pt x="969130" y="379022"/>
                  <a:pt x="976529" y="385125"/>
                  <a:pt x="976529" y="394891"/>
                </a:cubicBezTo>
                <a:cubicBezTo>
                  <a:pt x="976529" y="403436"/>
                  <a:pt x="969130" y="410760"/>
                  <a:pt x="959265" y="410760"/>
                </a:cubicBezTo>
                <a:lnTo>
                  <a:pt x="752100" y="410760"/>
                </a:lnTo>
                <a:cubicBezTo>
                  <a:pt x="743468" y="410760"/>
                  <a:pt x="736069" y="403436"/>
                  <a:pt x="736069" y="394891"/>
                </a:cubicBezTo>
                <a:cubicBezTo>
                  <a:pt x="736069" y="385125"/>
                  <a:pt x="743468" y="379022"/>
                  <a:pt x="752100" y="379022"/>
                </a:cubicBezTo>
                <a:close/>
                <a:moveTo>
                  <a:pt x="752100" y="307611"/>
                </a:moveTo>
                <a:lnTo>
                  <a:pt x="959265" y="307611"/>
                </a:lnTo>
                <a:cubicBezTo>
                  <a:pt x="969130" y="307611"/>
                  <a:pt x="976529" y="315851"/>
                  <a:pt x="976529" y="324090"/>
                </a:cubicBezTo>
                <a:cubicBezTo>
                  <a:pt x="976529" y="332330"/>
                  <a:pt x="969130" y="339393"/>
                  <a:pt x="959265" y="339393"/>
                </a:cubicBezTo>
                <a:lnTo>
                  <a:pt x="752100" y="339393"/>
                </a:lnTo>
                <a:cubicBezTo>
                  <a:pt x="743468" y="339393"/>
                  <a:pt x="736069" y="332330"/>
                  <a:pt x="736069" y="324090"/>
                </a:cubicBezTo>
                <a:cubicBezTo>
                  <a:pt x="736069" y="315851"/>
                  <a:pt x="743468" y="307611"/>
                  <a:pt x="752100" y="307611"/>
                </a:cubicBezTo>
                <a:close/>
                <a:moveTo>
                  <a:pt x="610642" y="285369"/>
                </a:moveTo>
                <a:lnTo>
                  <a:pt x="540291" y="354463"/>
                </a:lnTo>
                <a:lnTo>
                  <a:pt x="535266" y="359488"/>
                </a:lnTo>
                <a:lnTo>
                  <a:pt x="461147" y="434864"/>
                </a:lnTo>
                <a:cubicBezTo>
                  <a:pt x="478735" y="447426"/>
                  <a:pt x="500091" y="454964"/>
                  <a:pt x="523960" y="454964"/>
                </a:cubicBezTo>
                <a:cubicBezTo>
                  <a:pt x="583004" y="454964"/>
                  <a:pt x="630742" y="407226"/>
                  <a:pt x="630742" y="349438"/>
                </a:cubicBezTo>
                <a:cubicBezTo>
                  <a:pt x="630742" y="324313"/>
                  <a:pt x="621948" y="302956"/>
                  <a:pt x="610642" y="285369"/>
                </a:cubicBezTo>
                <a:close/>
                <a:moveTo>
                  <a:pt x="540291" y="242656"/>
                </a:moveTo>
                <a:lnTo>
                  <a:pt x="540291" y="309238"/>
                </a:lnTo>
                <a:lnTo>
                  <a:pt x="586773" y="261500"/>
                </a:lnTo>
                <a:cubicBezTo>
                  <a:pt x="572954" y="252706"/>
                  <a:pt x="557879" y="245168"/>
                  <a:pt x="540291" y="242656"/>
                </a:cubicBezTo>
                <a:close/>
                <a:moveTo>
                  <a:pt x="507629" y="242656"/>
                </a:moveTo>
                <a:cubicBezTo>
                  <a:pt x="456122" y="251450"/>
                  <a:pt x="417178" y="294162"/>
                  <a:pt x="417178" y="349438"/>
                </a:cubicBezTo>
                <a:cubicBezTo>
                  <a:pt x="417178" y="372051"/>
                  <a:pt x="424715" y="393407"/>
                  <a:pt x="437278" y="410995"/>
                </a:cubicBezTo>
                <a:lnTo>
                  <a:pt x="507629" y="341900"/>
                </a:lnTo>
                <a:close/>
                <a:moveTo>
                  <a:pt x="713877" y="241695"/>
                </a:moveTo>
                <a:lnTo>
                  <a:pt x="959004" y="241695"/>
                </a:lnTo>
                <a:cubicBezTo>
                  <a:pt x="969009" y="241695"/>
                  <a:pt x="976513" y="249019"/>
                  <a:pt x="976513" y="258785"/>
                </a:cubicBezTo>
                <a:cubicBezTo>
                  <a:pt x="976513" y="267330"/>
                  <a:pt x="969009" y="273433"/>
                  <a:pt x="959004" y="273433"/>
                </a:cubicBezTo>
                <a:lnTo>
                  <a:pt x="713877" y="273433"/>
                </a:lnTo>
                <a:cubicBezTo>
                  <a:pt x="705122" y="273433"/>
                  <a:pt x="697618" y="267330"/>
                  <a:pt x="697618" y="258785"/>
                </a:cubicBezTo>
                <a:cubicBezTo>
                  <a:pt x="697618" y="249019"/>
                  <a:pt x="705122" y="241695"/>
                  <a:pt x="713877" y="241695"/>
                </a:cubicBezTo>
                <a:close/>
                <a:moveTo>
                  <a:pt x="523960" y="208737"/>
                </a:moveTo>
                <a:cubicBezTo>
                  <a:pt x="562904" y="208737"/>
                  <a:pt x="596823" y="223812"/>
                  <a:pt x="621948" y="250193"/>
                </a:cubicBezTo>
                <a:cubicBezTo>
                  <a:pt x="648330" y="275319"/>
                  <a:pt x="663405" y="310494"/>
                  <a:pt x="663405" y="349438"/>
                </a:cubicBezTo>
                <a:cubicBezTo>
                  <a:pt x="663405" y="426070"/>
                  <a:pt x="600592" y="487627"/>
                  <a:pt x="523960" y="487627"/>
                </a:cubicBezTo>
                <a:cubicBezTo>
                  <a:pt x="447328" y="487627"/>
                  <a:pt x="384515" y="426070"/>
                  <a:pt x="384515" y="349438"/>
                </a:cubicBezTo>
                <a:cubicBezTo>
                  <a:pt x="384515" y="271550"/>
                  <a:pt x="447328" y="208737"/>
                  <a:pt x="523960" y="208737"/>
                </a:cubicBezTo>
                <a:close/>
                <a:moveTo>
                  <a:pt x="310751" y="137198"/>
                </a:moveTo>
                <a:lnTo>
                  <a:pt x="310751" y="452753"/>
                </a:lnTo>
                <a:cubicBezTo>
                  <a:pt x="373126" y="460236"/>
                  <a:pt x="423027" y="513868"/>
                  <a:pt x="423027" y="579973"/>
                </a:cubicBezTo>
                <a:cubicBezTo>
                  <a:pt x="423027" y="597434"/>
                  <a:pt x="419284" y="613649"/>
                  <a:pt x="413046" y="629863"/>
                </a:cubicBezTo>
                <a:lnTo>
                  <a:pt x="1041789" y="629863"/>
                </a:lnTo>
                <a:cubicBezTo>
                  <a:pt x="1064244" y="629863"/>
                  <a:pt x="1082956" y="609907"/>
                  <a:pt x="1082956" y="586209"/>
                </a:cubicBezTo>
                <a:lnTo>
                  <a:pt x="1082956" y="137198"/>
                </a:lnTo>
                <a:close/>
                <a:moveTo>
                  <a:pt x="278316" y="32428"/>
                </a:moveTo>
                <a:cubicBezTo>
                  <a:pt x="258356" y="32428"/>
                  <a:pt x="242138" y="48643"/>
                  <a:pt x="242138" y="68599"/>
                </a:cubicBezTo>
                <a:cubicBezTo>
                  <a:pt x="242138" y="88555"/>
                  <a:pt x="258356" y="104769"/>
                  <a:pt x="278316" y="104769"/>
                </a:cubicBezTo>
                <a:lnTo>
                  <a:pt x="1115391" y="104769"/>
                </a:lnTo>
                <a:cubicBezTo>
                  <a:pt x="1135352" y="104769"/>
                  <a:pt x="1151569" y="88555"/>
                  <a:pt x="1151569" y="68599"/>
                </a:cubicBezTo>
                <a:cubicBezTo>
                  <a:pt x="1151569" y="48643"/>
                  <a:pt x="1135352" y="32428"/>
                  <a:pt x="1115391" y="32428"/>
                </a:cubicBezTo>
                <a:close/>
                <a:moveTo>
                  <a:pt x="278316" y="0"/>
                </a:moveTo>
                <a:lnTo>
                  <a:pt x="1115391" y="0"/>
                </a:lnTo>
                <a:cubicBezTo>
                  <a:pt x="1152817" y="0"/>
                  <a:pt x="1185252" y="29934"/>
                  <a:pt x="1185252" y="68599"/>
                </a:cubicBezTo>
                <a:cubicBezTo>
                  <a:pt x="1185252" y="106016"/>
                  <a:pt x="1154064" y="137198"/>
                  <a:pt x="1115391" y="137198"/>
                </a:cubicBezTo>
                <a:lnTo>
                  <a:pt x="1115391" y="586209"/>
                </a:lnTo>
                <a:cubicBezTo>
                  <a:pt x="1115391" y="628616"/>
                  <a:pt x="1082956" y="662291"/>
                  <a:pt x="1041789" y="662291"/>
                </a:cubicBezTo>
                <a:lnTo>
                  <a:pt x="713695" y="662291"/>
                </a:lnTo>
                <a:lnTo>
                  <a:pt x="713695" y="738374"/>
                </a:lnTo>
                <a:cubicBezTo>
                  <a:pt x="723675" y="744610"/>
                  <a:pt x="731160" y="754589"/>
                  <a:pt x="731160" y="768308"/>
                </a:cubicBezTo>
                <a:cubicBezTo>
                  <a:pt x="731160" y="787017"/>
                  <a:pt x="716190" y="800737"/>
                  <a:pt x="697477" y="800737"/>
                </a:cubicBezTo>
                <a:cubicBezTo>
                  <a:pt x="680012" y="800737"/>
                  <a:pt x="663795" y="787017"/>
                  <a:pt x="663795" y="768308"/>
                </a:cubicBezTo>
                <a:cubicBezTo>
                  <a:pt x="663795" y="754589"/>
                  <a:pt x="671280" y="744610"/>
                  <a:pt x="681260" y="738374"/>
                </a:cubicBezTo>
                <a:lnTo>
                  <a:pt x="681260" y="662291"/>
                </a:lnTo>
                <a:lnTo>
                  <a:pt x="393086" y="662291"/>
                </a:lnTo>
                <a:cubicBezTo>
                  <a:pt x="369384" y="689731"/>
                  <a:pt x="334454" y="708440"/>
                  <a:pt x="294534" y="708440"/>
                </a:cubicBezTo>
                <a:cubicBezTo>
                  <a:pt x="222178" y="708440"/>
                  <a:pt x="164793" y="651066"/>
                  <a:pt x="164793" y="579973"/>
                </a:cubicBezTo>
                <a:cubicBezTo>
                  <a:pt x="164793" y="513868"/>
                  <a:pt x="214693" y="460236"/>
                  <a:pt x="277069" y="452753"/>
                </a:cubicBezTo>
                <a:lnTo>
                  <a:pt x="277069" y="137198"/>
                </a:lnTo>
                <a:cubicBezTo>
                  <a:pt x="239643" y="137198"/>
                  <a:pt x="208456" y="106016"/>
                  <a:pt x="208456" y="68599"/>
                </a:cubicBezTo>
                <a:cubicBezTo>
                  <a:pt x="208456" y="29934"/>
                  <a:pt x="239643" y="0"/>
                  <a:pt x="278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4E0A2-4519-B442-975F-FE31F7B8D625}"/>
              </a:ext>
            </a:extLst>
          </p:cNvPr>
          <p:cNvSpPr txBox="1"/>
          <p:nvPr/>
        </p:nvSpPr>
        <p:spPr>
          <a:xfrm>
            <a:off x="737280" y="217347"/>
            <a:ext cx="1066800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PROPOSED ANALYTICAL </a:t>
            </a:r>
          </a:p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5534-0DEC-8346-93E8-F227AA5F67FE}"/>
              </a:ext>
            </a:extLst>
          </p:cNvPr>
          <p:cNvSpPr txBox="1"/>
          <p:nvPr/>
        </p:nvSpPr>
        <p:spPr>
          <a:xfrm>
            <a:off x="762002" y="1263701"/>
            <a:ext cx="10667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-60" dirty="0">
                <a:latin typeface="Poppins" pitchFamily="2" charset="77"/>
                <a:cs typeface="Poppins" pitchFamily="2" charset="77"/>
              </a:rPr>
              <a:t>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72E38-1202-8945-AE46-AA1C89B72D46}"/>
              </a:ext>
            </a:extLst>
          </p:cNvPr>
          <p:cNvSpPr txBox="1"/>
          <p:nvPr/>
        </p:nvSpPr>
        <p:spPr>
          <a:xfrm>
            <a:off x="985846" y="3324860"/>
            <a:ext cx="206942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CLEANSING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3868B-50F4-E648-82B3-EF4EA95E7DC7}"/>
              </a:ext>
            </a:extLst>
          </p:cNvPr>
          <p:cNvSpPr txBox="1"/>
          <p:nvPr/>
        </p:nvSpPr>
        <p:spPr>
          <a:xfrm>
            <a:off x="985847" y="3700191"/>
            <a:ext cx="2069422" cy="192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Created Label Class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Removed Unnecessary features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Feature Selection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Feature Scaling (MinMaxScalar)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Data split (80-20)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spc="-1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B307F-A3EA-A34B-ADBF-424E04B50E4A}"/>
              </a:ext>
            </a:extLst>
          </p:cNvPr>
          <p:cNvSpPr txBox="1"/>
          <p:nvPr/>
        </p:nvSpPr>
        <p:spPr>
          <a:xfrm>
            <a:off x="3518250" y="3324860"/>
            <a:ext cx="206942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0353D-C9F2-844C-9827-30B955C8DD9F}"/>
              </a:ext>
            </a:extLst>
          </p:cNvPr>
          <p:cNvSpPr txBox="1"/>
          <p:nvPr/>
        </p:nvSpPr>
        <p:spPr>
          <a:xfrm>
            <a:off x="3518251" y="3700191"/>
            <a:ext cx="2069422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Performed OVR Logistic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DB123-A567-D946-A9A7-29F2A8CA6E2B}"/>
              </a:ext>
            </a:extLst>
          </p:cNvPr>
          <p:cNvSpPr txBox="1"/>
          <p:nvPr/>
        </p:nvSpPr>
        <p:spPr>
          <a:xfrm>
            <a:off x="6049066" y="3324860"/>
            <a:ext cx="2069422" cy="3539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HPO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457DB-C77F-CF4E-AC2A-ED51DFC23158}"/>
              </a:ext>
            </a:extLst>
          </p:cNvPr>
          <p:cNvSpPr txBox="1"/>
          <p:nvPr/>
        </p:nvSpPr>
        <p:spPr>
          <a:xfrm>
            <a:off x="6049066" y="3700191"/>
            <a:ext cx="2069422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Both </a:t>
            </a:r>
            <a:r>
              <a:rPr lang="en-US" sz="1200" b="1" u="sng" spc="-10" dirty="0">
                <a:latin typeface="Poppins" pitchFamily="2" charset="77"/>
                <a:cs typeface="Poppins" pitchFamily="2" charset="77"/>
              </a:rPr>
              <a:t>Grid search</a:t>
            </a:r>
            <a:r>
              <a:rPr lang="en-US" sz="1200" spc="-10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US" sz="1200" b="1" u="sng" spc="-10" dirty="0">
                <a:latin typeface="Poppins" pitchFamily="2" charset="77"/>
                <a:cs typeface="Poppins" pitchFamily="2" charset="77"/>
              </a:rPr>
              <a:t>Random Search</a:t>
            </a:r>
            <a:r>
              <a:rPr lang="en-US" sz="1200" spc="-10" dirty="0">
                <a:latin typeface="Poppins" pitchFamily="2" charset="77"/>
                <a:cs typeface="Poppins" pitchFamily="2" charset="77"/>
              </a:rPr>
              <a:t> were used for hyperparameter tuning. Random Search scored slightly better.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5086D-E111-2F47-A5B5-EE67669DAE2E}"/>
              </a:ext>
            </a:extLst>
          </p:cNvPr>
          <p:cNvSpPr txBox="1"/>
          <p:nvPr/>
        </p:nvSpPr>
        <p:spPr>
          <a:xfrm>
            <a:off x="8581470" y="3063250"/>
            <a:ext cx="206942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700" b="1" spc="-1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B472D-E610-FB43-AFAF-7E95B12CF22E}"/>
              </a:ext>
            </a:extLst>
          </p:cNvPr>
          <p:cNvSpPr txBox="1"/>
          <p:nvPr/>
        </p:nvSpPr>
        <p:spPr>
          <a:xfrm>
            <a:off x="8581471" y="3700191"/>
            <a:ext cx="2069422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spc="-10" dirty="0">
                <a:latin typeface="Poppins" pitchFamily="2" charset="77"/>
                <a:cs typeface="Poppins" pitchFamily="2" charset="77"/>
              </a:rPr>
              <a:t>The initial model is trained on the training set, and predictions are made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60489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0">
            <a:extLst>
              <a:ext uri="{FF2B5EF4-FFF2-40B4-BE49-F238E27FC236}">
                <a16:creationId xmlns:a16="http://schemas.microsoft.com/office/drawing/2014/main" id="{5C4EA372-9329-1B4D-A721-3E3FA4AD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208" y="5466554"/>
            <a:ext cx="1457809" cy="622922"/>
          </a:xfrm>
          <a:prstGeom prst="rect">
            <a:avLst/>
          </a:prstGeom>
          <a:noFill/>
          <a:ln w="254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5" name="Freeform 302">
            <a:extLst>
              <a:ext uri="{FF2B5EF4-FFF2-40B4-BE49-F238E27FC236}">
                <a16:creationId xmlns:a16="http://schemas.microsoft.com/office/drawing/2014/main" id="{40F39BD3-3709-684C-A72E-9C6A6B5E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" y="5443471"/>
            <a:ext cx="1600200" cy="661720"/>
          </a:xfrm>
          <a:prstGeom prst="rect">
            <a:avLst/>
          </a:prstGeom>
          <a:noFill/>
          <a:ln w="254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26" name="Freeform 394">
            <a:extLst>
              <a:ext uri="{FF2B5EF4-FFF2-40B4-BE49-F238E27FC236}">
                <a16:creationId xmlns:a16="http://schemas.microsoft.com/office/drawing/2014/main" id="{9E59C008-E58F-5A4A-9F1C-7C96636C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289" y="5443471"/>
            <a:ext cx="1747475" cy="64600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C83E7-47D3-BB44-B47E-3A86D9AB05B2}"/>
              </a:ext>
            </a:extLst>
          </p:cNvPr>
          <p:cNvSpPr txBox="1"/>
          <p:nvPr/>
        </p:nvSpPr>
        <p:spPr>
          <a:xfrm>
            <a:off x="762000" y="-6536"/>
            <a:ext cx="106680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700" b="1" spc="-145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RESULTS AND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75D10-468D-6748-BE08-569D92586555}"/>
              </a:ext>
            </a:extLst>
          </p:cNvPr>
          <p:cNvSpPr txBox="1"/>
          <p:nvPr/>
        </p:nvSpPr>
        <p:spPr>
          <a:xfrm>
            <a:off x="762000" y="611629"/>
            <a:ext cx="10667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-60" dirty="0">
                <a:latin typeface="Poppins" pitchFamily="2" charset="77"/>
                <a:cs typeface="Poppins" pitchFamily="2" charset="77"/>
              </a:rPr>
              <a:t>MODEL PERFORMANCE MEASUREMENT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573BC-A64A-554E-B518-4884A8F89385}"/>
              </a:ext>
            </a:extLst>
          </p:cNvPr>
          <p:cNvSpPr txBox="1"/>
          <p:nvPr/>
        </p:nvSpPr>
        <p:spPr>
          <a:xfrm>
            <a:off x="119421" y="5466554"/>
            <a:ext cx="160020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15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F9794-3D36-774E-8F8F-0470A2BFA07F}"/>
              </a:ext>
            </a:extLst>
          </p:cNvPr>
          <p:cNvSpPr txBox="1"/>
          <p:nvPr/>
        </p:nvSpPr>
        <p:spPr>
          <a:xfrm>
            <a:off x="200852" y="5681936"/>
            <a:ext cx="160020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145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62.83%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3E6AD-B21A-2C46-9B2D-1E807D3AEE8B}"/>
              </a:ext>
            </a:extLst>
          </p:cNvPr>
          <p:cNvSpPr txBox="1"/>
          <p:nvPr/>
        </p:nvSpPr>
        <p:spPr>
          <a:xfrm>
            <a:off x="1887387" y="5428284"/>
            <a:ext cx="17548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30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F1</a:t>
            </a:r>
            <a:r>
              <a:rPr lang="en-US" sz="1400" b="1" spc="-1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D18AA-9E92-C146-AF26-EF7EEC020AC7}"/>
              </a:ext>
            </a:extLst>
          </p:cNvPr>
          <p:cNvSpPr txBox="1"/>
          <p:nvPr/>
        </p:nvSpPr>
        <p:spPr>
          <a:xfrm>
            <a:off x="1889677" y="5681936"/>
            <a:ext cx="174747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145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72%*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A9C30-3781-F94F-9BB0-C49C05F9B221}"/>
              </a:ext>
            </a:extLst>
          </p:cNvPr>
          <p:cNvSpPr txBox="1"/>
          <p:nvPr/>
        </p:nvSpPr>
        <p:spPr>
          <a:xfrm>
            <a:off x="3802145" y="5467168"/>
            <a:ext cx="14578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15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RECALL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57756C-8FAA-3446-8A8F-31B138B9007F}"/>
              </a:ext>
            </a:extLst>
          </p:cNvPr>
          <p:cNvSpPr txBox="1"/>
          <p:nvPr/>
        </p:nvSpPr>
        <p:spPr>
          <a:xfrm>
            <a:off x="3812271" y="5677145"/>
            <a:ext cx="145780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145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86%*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C3CBE-908C-79DF-C110-4E583A77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207" y="952462"/>
            <a:ext cx="5108025" cy="4352400"/>
          </a:xfrm>
          <a:prstGeom prst="rect">
            <a:avLst/>
          </a:prstGeom>
        </p:spPr>
      </p:pic>
      <p:sp>
        <p:nvSpPr>
          <p:cNvPr id="2" name="Freeform 63">
            <a:extLst>
              <a:ext uri="{FF2B5EF4-FFF2-40B4-BE49-F238E27FC236}">
                <a16:creationId xmlns:a16="http://schemas.microsoft.com/office/drawing/2014/main" id="{6DF3FD92-17C7-73D2-F17B-97B85B9F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655" y="952462"/>
            <a:ext cx="4735007" cy="3323295"/>
          </a:xfrm>
          <a:prstGeom prst="roundRect">
            <a:avLst>
              <a:gd name="adj" fmla="val 1343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7E6CF-353D-3FE0-DC64-53A8C44DC86F}"/>
              </a:ext>
            </a:extLst>
          </p:cNvPr>
          <p:cNvSpPr txBox="1"/>
          <p:nvPr/>
        </p:nvSpPr>
        <p:spPr>
          <a:xfrm>
            <a:off x="7644290" y="1776621"/>
            <a:ext cx="371344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96896-6299-4217-3F74-92BA767C5C02}"/>
              </a:ext>
            </a:extLst>
          </p:cNvPr>
          <p:cNvSpPr txBox="1"/>
          <p:nvPr/>
        </p:nvSpPr>
        <p:spPr>
          <a:xfrm>
            <a:off x="7644290" y="2266073"/>
            <a:ext cx="411442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0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Only a few parameters were tested through Grid Search method due to compute and Time limitation. </a:t>
            </a:r>
            <a:r>
              <a:rPr lang="en-US" sz="2000" spc="-2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Random used.</a:t>
            </a:r>
            <a:endParaRPr lang="en-US" sz="2000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1BBEB-6A39-0414-A78E-1E7E5AE81BA2}"/>
              </a:ext>
            </a:extLst>
          </p:cNvPr>
          <p:cNvSpPr txBox="1"/>
          <p:nvPr/>
        </p:nvSpPr>
        <p:spPr>
          <a:xfrm>
            <a:off x="10683968" y="1151443"/>
            <a:ext cx="136679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1.8%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E346-3722-990D-239B-C2B880DD12FA}"/>
              </a:ext>
            </a:extLst>
          </p:cNvPr>
          <p:cNvSpPr txBox="1"/>
          <p:nvPr/>
        </p:nvSpPr>
        <p:spPr>
          <a:xfrm>
            <a:off x="7154655" y="4883702"/>
            <a:ext cx="4896103" cy="170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Wingdings" pitchFamily="2" charset="2"/>
              <a:buChar char="v"/>
            </a:pPr>
            <a:r>
              <a:rPr lang="en-US" sz="1400" spc="-1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delivered the expected results on accuracy and key stats.</a:t>
            </a:r>
          </a:p>
          <a:p>
            <a:pPr marL="285750" indent="-285750">
              <a:lnSpc>
                <a:spcPts val="1800"/>
              </a:lnSpc>
              <a:buFont typeface="Wingdings" pitchFamily="2" charset="2"/>
              <a:buChar char="v"/>
            </a:pPr>
            <a:r>
              <a:rPr lang="en-US" sz="1400" spc="-1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 lower than the researched paper due to it being multiclass.</a:t>
            </a:r>
          </a:p>
          <a:p>
            <a:pPr marL="285750" indent="-285750">
              <a:lnSpc>
                <a:spcPts val="1800"/>
              </a:lnSpc>
              <a:buFont typeface="Wingdings" pitchFamily="2" charset="2"/>
              <a:buChar char="v"/>
            </a:pPr>
            <a:r>
              <a:rPr lang="en-US" sz="1400" spc="-1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modern-day stats like expected goals (xG) to indicate how serious the created chances were to improve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398890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0D7B15-DB6F-4B0F-B6AA-CCB5DA3AF08B}"/>
              </a:ext>
            </a:extLst>
          </p:cNvPr>
          <p:cNvSpPr>
            <a:spLocks/>
          </p:cNvSpPr>
          <p:nvPr/>
        </p:nvSpPr>
        <p:spPr bwMode="auto">
          <a:xfrm>
            <a:off x="402274" y="3393951"/>
            <a:ext cx="526586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250" b="1" spc="850" dirty="0">
                <a:solidFill>
                  <a:srgbClr val="2C2E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ebas Neue" charset="0"/>
              </a:rPr>
              <a:t>ANY</a:t>
            </a:r>
          </a:p>
          <a:p>
            <a:pPr defTabSz="22860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250" b="1" spc="850" dirty="0">
                <a:solidFill>
                  <a:srgbClr val="2C2E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ebas Neue" charset="0"/>
              </a:rPr>
              <a:t>QUESTIONS?</a:t>
            </a:r>
          </a:p>
        </p:txBody>
      </p:sp>
      <p:pic>
        <p:nvPicPr>
          <p:cNvPr id="8" name="Picture Placeholder 7" descr="A cartoon of a football ball with a microphone&#10;&#10;Description automatically generated">
            <a:extLst>
              <a:ext uri="{FF2B5EF4-FFF2-40B4-BE49-F238E27FC236}">
                <a16:creationId xmlns:a16="http://schemas.microsoft.com/office/drawing/2014/main" id="{85C1028A-B18F-F2E8-DF8D-41213779A798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2"/>
          <a:srcRect l="26141" r="2614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7B041-364B-FA87-EDC8-1106FEFFC8BD}"/>
              </a:ext>
            </a:extLst>
          </p:cNvPr>
          <p:cNvSpPr>
            <a:spLocks/>
          </p:cNvSpPr>
          <p:nvPr/>
        </p:nvSpPr>
        <p:spPr bwMode="auto">
          <a:xfrm>
            <a:off x="402274" y="2073224"/>
            <a:ext cx="3640420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250" b="1" spc="850" dirty="0">
                <a:solidFill>
                  <a:srgbClr val="2C2E3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ebas Neue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5733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PTIFY-Medical-Light">
      <a:dk1>
        <a:srgbClr val="6D7783"/>
      </a:dk1>
      <a:lt1>
        <a:srgbClr val="FFFFFF"/>
      </a:lt1>
      <a:dk2>
        <a:srgbClr val="2C2E35"/>
      </a:dk2>
      <a:lt2>
        <a:srgbClr val="FFFFFF"/>
      </a:lt2>
      <a:accent1>
        <a:srgbClr val="19A0BE"/>
      </a:accent1>
      <a:accent2>
        <a:srgbClr val="5BAC9B"/>
      </a:accent2>
      <a:accent3>
        <a:srgbClr val="096F9F"/>
      </a:accent3>
      <a:accent4>
        <a:srgbClr val="0A3D76"/>
      </a:accent4>
      <a:accent5>
        <a:srgbClr val="BFF3F7"/>
      </a:accent5>
      <a:accent6>
        <a:srgbClr val="1A1A1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499</Words>
  <Application>Microsoft Macintosh PowerPoint</Application>
  <PresentationFormat>Widescreen</PresentationFormat>
  <Paragraphs>94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Lato Light</vt:lpstr>
      <vt:lpstr>Open Sans</vt:lpstr>
      <vt:lpstr>Open Sans Light</vt:lpstr>
      <vt:lpstr>Open Sans Semibold</vt:lpstr>
      <vt:lpstr>Poppins</vt:lpstr>
      <vt:lpstr>Poppins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Hojjat</dc:creator>
  <cp:lastModifiedBy>Mohamed Dualeh</cp:lastModifiedBy>
  <cp:revision>8</cp:revision>
  <dcterms:created xsi:type="dcterms:W3CDTF">2021-11-08T17:25:37Z</dcterms:created>
  <dcterms:modified xsi:type="dcterms:W3CDTF">2023-12-11T12:52:35Z</dcterms:modified>
</cp:coreProperties>
</file>