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853221-9FF0-4323-87E3-EBC926DE92E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192048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853221-9FF0-4323-87E3-EBC926DE92E6}"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116087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853221-9FF0-4323-87E3-EBC926DE92E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15313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853221-9FF0-4323-87E3-EBC926DE92E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8F223-09F9-4B8B-A466-E520AD2BFB9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10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853221-9FF0-4323-87E3-EBC926DE92E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822048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853221-9FF0-4323-87E3-EBC926DE92E6}" type="datetimeFigureOut">
              <a:rPr lang="en-US" smtClean="0"/>
              <a:t>5/24/2024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1213689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853221-9FF0-4323-87E3-EBC926DE92E6}" type="datetimeFigureOut">
              <a:rPr lang="en-US" smtClean="0"/>
              <a:t>5/24/2024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979254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53221-9FF0-4323-87E3-EBC926DE92E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870519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53221-9FF0-4323-87E3-EBC926DE92E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258591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1853221-9FF0-4323-87E3-EBC926DE92E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171021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853221-9FF0-4323-87E3-EBC926DE92E6}"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205090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853221-9FF0-4323-87E3-EBC926DE92E6}"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171151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853221-9FF0-4323-87E3-EBC926DE92E6}"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33364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1853221-9FF0-4323-87E3-EBC926DE92E6}" type="datetimeFigureOut">
              <a:rPr lang="en-US" smtClean="0"/>
              <a:t>5/24/2024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385492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853221-9FF0-4323-87E3-EBC926DE92E6}" type="datetimeFigureOut">
              <a:rPr lang="en-US" smtClean="0"/>
              <a:t>5/24/2024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85289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1853221-9FF0-4323-87E3-EBC926DE92E6}" type="datetimeFigureOut">
              <a:rPr lang="en-US" smtClean="0"/>
              <a:t>5/24/2024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358516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853221-9FF0-4323-87E3-EBC926DE92E6}"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8F223-09F9-4B8B-A466-E520AD2BFB9A}" type="slidenum">
              <a:rPr lang="en-US" smtClean="0"/>
              <a:t>‹#›</a:t>
            </a:fld>
            <a:endParaRPr lang="en-US"/>
          </a:p>
        </p:txBody>
      </p:sp>
    </p:spTree>
    <p:extLst>
      <p:ext uri="{BB962C8B-B14F-4D97-AF65-F5344CB8AC3E}">
        <p14:creationId xmlns:p14="http://schemas.microsoft.com/office/powerpoint/2010/main" val="213984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853221-9FF0-4323-87E3-EBC926DE92E6}" type="datetimeFigureOut">
              <a:rPr lang="en-US" smtClean="0"/>
              <a:t>5/24/2024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678F223-09F9-4B8B-A466-E520AD2BFB9A}" type="slidenum">
              <a:rPr lang="en-US" smtClean="0"/>
              <a:t>‹#›</a:t>
            </a:fld>
            <a:endParaRPr lang="en-US"/>
          </a:p>
        </p:txBody>
      </p:sp>
    </p:spTree>
    <p:extLst>
      <p:ext uri="{BB962C8B-B14F-4D97-AF65-F5344CB8AC3E}">
        <p14:creationId xmlns:p14="http://schemas.microsoft.com/office/powerpoint/2010/main" val="3513034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11087265" cy="4691851"/>
          </a:xfrm>
        </p:spPr>
        <p:txBody>
          <a:bodyPr/>
          <a:lstStyle/>
          <a:p>
            <a:pPr algn="ctr"/>
            <a:br>
              <a:rPr lang="en-US" dirty="0">
                <a:solidFill>
                  <a:srgbClr val="FF0000"/>
                </a:solidFill>
              </a:rPr>
            </a:br>
            <a:br>
              <a:rPr lang="en-US" dirty="0">
                <a:solidFill>
                  <a:srgbClr val="FF0000"/>
                </a:solidFill>
              </a:rPr>
            </a:br>
            <a:br>
              <a:rPr lang="en-US" dirty="0">
                <a:solidFill>
                  <a:srgbClr val="FF0000"/>
                </a:solidFill>
              </a:rPr>
            </a:br>
            <a:r>
              <a:rPr lang="en-US" dirty="0">
                <a:solidFill>
                  <a:srgbClr val="FF0000"/>
                </a:solidFill>
              </a:rPr>
              <a:t>Natural Language Processing(NLP)</a:t>
            </a:r>
          </a:p>
        </p:txBody>
      </p:sp>
    </p:spTree>
    <p:extLst>
      <p:ext uri="{BB962C8B-B14F-4D97-AF65-F5344CB8AC3E}">
        <p14:creationId xmlns:p14="http://schemas.microsoft.com/office/powerpoint/2010/main" val="44307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9282"/>
            <a:ext cx="9404723" cy="769122"/>
          </a:xfrm>
        </p:spPr>
        <p:txBody>
          <a:bodyPr/>
          <a:lstStyle/>
          <a:p>
            <a:pPr algn="ctr"/>
            <a:r>
              <a:rPr lang="en-US" dirty="0">
                <a:solidFill>
                  <a:srgbClr val="FF0000"/>
                </a:solidFill>
              </a:rPr>
              <a:t>NLP</a:t>
            </a:r>
          </a:p>
        </p:txBody>
      </p:sp>
      <p:sp>
        <p:nvSpPr>
          <p:cNvPr id="3" name="Content Placeholder 2"/>
          <p:cNvSpPr>
            <a:spLocks noGrp="1"/>
          </p:cNvSpPr>
          <p:nvPr>
            <p:ph idx="1"/>
          </p:nvPr>
        </p:nvSpPr>
        <p:spPr/>
        <p:txBody>
          <a:bodyPr/>
          <a:lstStyle/>
          <a:p>
            <a:pPr marL="0" indent="0">
              <a:buNone/>
            </a:pPr>
            <a:r>
              <a:rPr lang="en-US" dirty="0">
                <a:solidFill>
                  <a:srgbClr val="0070C0"/>
                </a:solidFill>
              </a:rPr>
              <a:t>Project Idea : </a:t>
            </a:r>
            <a:r>
              <a:rPr lang="en-US" dirty="0" err="1"/>
              <a:t>Chatbot</a:t>
            </a:r>
            <a:r>
              <a:rPr lang="en-US" dirty="0"/>
              <a:t> In Healthcare</a:t>
            </a:r>
            <a:endParaRPr lang="en-US" dirty="0">
              <a:solidFill>
                <a:srgbClr val="0070C0"/>
              </a:solidFill>
            </a:endParaRPr>
          </a:p>
          <a:p>
            <a:pPr marL="0" indent="0">
              <a:buNone/>
            </a:pPr>
            <a:endParaRPr lang="en-US" dirty="0">
              <a:solidFill>
                <a:srgbClr val="0070C0"/>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7220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35468"/>
            <a:ext cx="9404723" cy="762000"/>
          </a:xfrm>
        </p:spPr>
        <p:txBody>
          <a:bodyPr/>
          <a:lstStyle/>
          <a:p>
            <a:pPr algn="ctr"/>
            <a:r>
              <a:rPr lang="en-US" dirty="0">
                <a:solidFill>
                  <a:srgbClr val="FF0000"/>
                </a:solidFill>
              </a:rPr>
              <a:t>NLP</a:t>
            </a:r>
          </a:p>
        </p:txBody>
      </p:sp>
      <p:sp>
        <p:nvSpPr>
          <p:cNvPr id="3" name="Content Placeholder 2"/>
          <p:cNvSpPr>
            <a:spLocks noGrp="1"/>
          </p:cNvSpPr>
          <p:nvPr>
            <p:ph idx="1"/>
          </p:nvPr>
        </p:nvSpPr>
        <p:spPr>
          <a:xfrm>
            <a:off x="1104293" y="1676399"/>
            <a:ext cx="8946541" cy="4834467"/>
          </a:xfrm>
        </p:spPr>
        <p:txBody>
          <a:bodyPr>
            <a:normAutofit/>
          </a:bodyPr>
          <a:lstStyle/>
          <a:p>
            <a:pPr marL="0" indent="0">
              <a:buNone/>
            </a:pPr>
            <a:r>
              <a:rPr lang="en-US" sz="2800" dirty="0"/>
              <a:t>Natural language processing (NLP): is a branch of artificial intelligence (AI) that enables computers to comprehend, generate, and manipulate human language. Natural language processing has the ability to interrogate the data with natural language text or voice.</a:t>
            </a:r>
          </a:p>
        </p:txBody>
      </p:sp>
    </p:spTree>
    <p:extLst>
      <p:ext uri="{BB962C8B-B14F-4D97-AF65-F5344CB8AC3E}">
        <p14:creationId xmlns:p14="http://schemas.microsoft.com/office/powerpoint/2010/main" val="331788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28601"/>
            <a:ext cx="9404723" cy="711200"/>
          </a:xfrm>
        </p:spPr>
        <p:txBody>
          <a:bodyPr/>
          <a:lstStyle/>
          <a:p>
            <a:pPr algn="ctr"/>
            <a:r>
              <a:rPr lang="en-US" dirty="0">
                <a:solidFill>
                  <a:srgbClr val="FF0000"/>
                </a:solidFill>
              </a:rPr>
              <a:t>NLP</a:t>
            </a:r>
          </a:p>
        </p:txBody>
      </p:sp>
      <p:sp>
        <p:nvSpPr>
          <p:cNvPr id="3" name="Content Placeholder 2"/>
          <p:cNvSpPr>
            <a:spLocks noGrp="1"/>
          </p:cNvSpPr>
          <p:nvPr>
            <p:ph idx="1"/>
          </p:nvPr>
        </p:nvSpPr>
        <p:spPr>
          <a:xfrm>
            <a:off x="1103312" y="1667934"/>
            <a:ext cx="8946541" cy="4580466"/>
          </a:xfrm>
        </p:spPr>
        <p:txBody>
          <a:bodyPr/>
          <a:lstStyle/>
          <a:p>
            <a:pPr marL="0" indent="0">
              <a:buNone/>
            </a:pPr>
            <a:r>
              <a:rPr lang="en-US" dirty="0"/>
              <a:t>hard to find the consultation of doctor that easily regarding health issues. The main idea here is to make a healthcare chat bot </a:t>
            </a:r>
          </a:p>
          <a:p>
            <a:pPr marL="0" indent="0">
              <a:buNone/>
            </a:pPr>
            <a:r>
              <a:rPr lang="en-US" dirty="0"/>
              <a:t>based on Artificial Intelligence using NLP that can diagnose the disease and provide required details about the specific disease </a:t>
            </a:r>
          </a:p>
          <a:p>
            <a:pPr marL="0" indent="0">
              <a:buNone/>
            </a:pPr>
            <a:r>
              <a:rPr lang="en-US" dirty="0"/>
              <a:t>before consulting or visiting a doctor .Reduces the healthcare costs and improve accessibility to this medical chat bot. Certain chat </a:t>
            </a:r>
          </a:p>
          <a:p>
            <a:pPr marL="0" indent="0">
              <a:buNone/>
            </a:pPr>
            <a:r>
              <a:rPr lang="en-US" dirty="0"/>
              <a:t>bots acts as a medical reference books, which helps the patient know more about their disease and helps to improve their health. </a:t>
            </a:r>
          </a:p>
          <a:p>
            <a:pPr marL="0" indent="0">
              <a:buNone/>
            </a:pPr>
            <a:r>
              <a:rPr lang="en-US" dirty="0"/>
              <a:t>The user can achieve the real benefit of a chat bot only when it can diagnose all kind of disease and provide necessary </a:t>
            </a:r>
          </a:p>
        </p:txBody>
      </p:sp>
    </p:spTree>
    <p:extLst>
      <p:ext uri="{BB962C8B-B14F-4D97-AF65-F5344CB8AC3E}">
        <p14:creationId xmlns:p14="http://schemas.microsoft.com/office/powerpoint/2010/main" val="128570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97149"/>
          </a:xfrm>
        </p:spPr>
        <p:txBody>
          <a:bodyPr/>
          <a:lstStyle/>
          <a:p>
            <a:pPr algn="ctr"/>
            <a:r>
              <a:rPr lang="en-US" dirty="0">
                <a:solidFill>
                  <a:srgbClr val="FF0000"/>
                </a:solidFill>
              </a:rPr>
              <a:t>NLP</a:t>
            </a:r>
          </a:p>
        </p:txBody>
      </p:sp>
      <p:sp>
        <p:nvSpPr>
          <p:cNvPr id="3" name="Content Placeholder 2"/>
          <p:cNvSpPr>
            <a:spLocks noGrp="1"/>
          </p:cNvSpPr>
          <p:nvPr>
            <p:ph idx="1"/>
          </p:nvPr>
        </p:nvSpPr>
        <p:spPr>
          <a:xfrm>
            <a:off x="1103312" y="2074333"/>
            <a:ext cx="8946541" cy="4174066"/>
          </a:xfrm>
        </p:spPr>
        <p:txBody>
          <a:bodyPr/>
          <a:lstStyle/>
          <a:p>
            <a:pPr marL="0" indent="0">
              <a:buNone/>
            </a:pPr>
            <a:r>
              <a:rPr lang="en-US" dirty="0"/>
              <a:t> </a:t>
            </a:r>
            <a:r>
              <a:rPr lang="en-US" sz="2800" dirty="0"/>
              <a:t>A Voice-to-Voice </a:t>
            </a:r>
            <a:r>
              <a:rPr lang="en-US" sz="2800" dirty="0" err="1"/>
              <a:t>Chatbot</a:t>
            </a:r>
            <a:r>
              <a:rPr lang="en-US" sz="2800" dirty="0"/>
              <a:t> engages with patients in online conversation considering their medical problems which </a:t>
            </a:r>
          </a:p>
          <a:p>
            <a:pPr marL="0" indent="0">
              <a:buNone/>
            </a:pPr>
            <a:r>
              <a:rPr lang="en-US" sz="2800" dirty="0"/>
              <a:t>provides a set of personalized diagnosis based on their provided symptoms</a:t>
            </a:r>
          </a:p>
        </p:txBody>
      </p:sp>
    </p:spTree>
    <p:extLst>
      <p:ext uri="{BB962C8B-B14F-4D97-AF65-F5344CB8AC3E}">
        <p14:creationId xmlns:p14="http://schemas.microsoft.com/office/powerpoint/2010/main" val="353998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70933"/>
            <a:ext cx="9404723" cy="821267"/>
          </a:xfrm>
        </p:spPr>
        <p:txBody>
          <a:bodyPr/>
          <a:lstStyle/>
          <a:p>
            <a:pPr algn="ctr"/>
            <a:r>
              <a:rPr lang="en-US" dirty="0">
                <a:solidFill>
                  <a:srgbClr val="FF0000"/>
                </a:solidFill>
              </a:rPr>
              <a:t>NLP</a:t>
            </a:r>
          </a:p>
        </p:txBody>
      </p:sp>
      <p:sp>
        <p:nvSpPr>
          <p:cNvPr id="3" name="Content Placeholder 2"/>
          <p:cNvSpPr>
            <a:spLocks noGrp="1"/>
          </p:cNvSpPr>
          <p:nvPr>
            <p:ph idx="1"/>
          </p:nvPr>
        </p:nvSpPr>
        <p:spPr>
          <a:xfrm>
            <a:off x="1103312" y="1718734"/>
            <a:ext cx="8946541" cy="3674533"/>
          </a:xfrm>
        </p:spPr>
        <p:txBody>
          <a:bodyPr>
            <a:normAutofit/>
          </a:bodyPr>
          <a:lstStyle/>
          <a:p>
            <a:pPr marL="0" indent="0">
              <a:buNone/>
            </a:pPr>
            <a:r>
              <a:rPr lang="en-US" sz="2800" dirty="0"/>
              <a:t>In the beginning, the </a:t>
            </a:r>
            <a:r>
              <a:rPr lang="en-US" sz="2800" dirty="0" err="1"/>
              <a:t>Chatbot</a:t>
            </a:r>
            <a:r>
              <a:rPr lang="en-US" sz="2800" dirty="0"/>
              <a:t> works to enter the user’s choice of type Male or Female , and then User say the symptoms that are experiencing, and the </a:t>
            </a:r>
            <a:r>
              <a:rPr lang="en-US" sz="2800" dirty="0" err="1"/>
              <a:t>chatbot</a:t>
            </a:r>
            <a:r>
              <a:rPr lang="en-US" sz="2800" dirty="0"/>
              <a:t> responds to you about the symptoms that The user are exposed to. This all works by means of voice recording</a:t>
            </a:r>
          </a:p>
        </p:txBody>
      </p:sp>
    </p:spTree>
    <p:extLst>
      <p:ext uri="{BB962C8B-B14F-4D97-AF65-F5344CB8AC3E}">
        <p14:creationId xmlns:p14="http://schemas.microsoft.com/office/powerpoint/2010/main" val="1201621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TotalTime>
  <Words>255</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   Natural Language Processing(NLP)</vt:lpstr>
      <vt:lpstr>NLP</vt:lpstr>
      <vt:lpstr>NLP</vt:lpstr>
      <vt:lpstr>NLP</vt:lpstr>
      <vt:lpstr>NLP</vt:lpstr>
      <vt:lpstr>NLP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Processing(NLP)</dc:title>
  <dc:creator>MOSALAH</dc:creator>
  <cp:lastModifiedBy>mo salah</cp:lastModifiedBy>
  <cp:revision>5</cp:revision>
  <dcterms:created xsi:type="dcterms:W3CDTF">2023-05-23T22:19:11Z</dcterms:created>
  <dcterms:modified xsi:type="dcterms:W3CDTF">2024-05-24T17:17:58Z</dcterms:modified>
</cp:coreProperties>
</file>