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3221-9FF0-4323-87E3-EBC926DE92E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F223-09F9-4B8B-A466-E520AD2B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3221-9FF0-4323-87E3-EBC926DE92E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F223-09F9-4B8B-A466-E520AD2B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3221-9FF0-4323-87E3-EBC926DE92E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F223-09F9-4B8B-A466-E520AD2B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3221-9FF0-4323-87E3-EBC926DE92E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F223-09F9-4B8B-A466-E520AD2BFB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0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3221-9FF0-4323-87E3-EBC926DE92E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F223-09F9-4B8B-A466-E520AD2B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48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3221-9FF0-4323-87E3-EBC926DE92E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F223-09F9-4B8B-A466-E520AD2B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8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3221-9FF0-4323-87E3-EBC926DE92E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F223-09F9-4B8B-A466-E520AD2B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4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3221-9FF0-4323-87E3-EBC926DE92E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F223-09F9-4B8B-A466-E520AD2B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9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3221-9FF0-4323-87E3-EBC926DE92E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F223-09F9-4B8B-A466-E520AD2B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1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3221-9FF0-4323-87E3-EBC926DE92E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F223-09F9-4B8B-A466-E520AD2B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3221-9FF0-4323-87E3-EBC926DE92E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F223-09F9-4B8B-A466-E520AD2B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3221-9FF0-4323-87E3-EBC926DE92E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F223-09F9-4B8B-A466-E520AD2B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3221-9FF0-4323-87E3-EBC926DE92E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F223-09F9-4B8B-A466-E520AD2B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3221-9FF0-4323-87E3-EBC926DE92E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F223-09F9-4B8B-A466-E520AD2B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2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3221-9FF0-4323-87E3-EBC926DE92E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F223-09F9-4B8B-A466-E520AD2B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3221-9FF0-4323-87E3-EBC926DE92E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F223-09F9-4B8B-A466-E520AD2B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6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3221-9FF0-4323-87E3-EBC926DE92E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F223-09F9-4B8B-A466-E520AD2B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4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853221-9FF0-4323-87E3-EBC926DE92E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8F223-09F9-4B8B-A466-E520AD2B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11087265" cy="469185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Natural Language Processing(NLP)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07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39282"/>
            <a:ext cx="9404723" cy="76912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NLP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Project Idea : </a:t>
            </a:r>
            <a:r>
              <a:rPr lang="en-US" dirty="0" err="1"/>
              <a:t>C</a:t>
            </a:r>
            <a:r>
              <a:rPr lang="en-US" dirty="0" err="1" smtClean="0"/>
              <a:t>hatbot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Healthcare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Team Member :</a:t>
            </a:r>
          </a:p>
          <a:p>
            <a:pPr marL="0" indent="0">
              <a:buNone/>
            </a:pPr>
            <a:r>
              <a:rPr lang="en-US" dirty="0" smtClean="0"/>
              <a:t>Mohamed Salah 205063</a:t>
            </a:r>
          </a:p>
          <a:p>
            <a:pPr marL="0" indent="0">
              <a:buNone/>
            </a:pPr>
            <a:r>
              <a:rPr lang="en-US" dirty="0" err="1" smtClean="0"/>
              <a:t>Menna</a:t>
            </a:r>
            <a:r>
              <a:rPr lang="en-US" dirty="0" smtClean="0"/>
              <a:t> Saeed 205088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35468"/>
            <a:ext cx="9404723" cy="762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NLP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76399"/>
            <a:ext cx="8946541" cy="4834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Natural language processing (NLP</a:t>
            </a:r>
            <a:r>
              <a:rPr lang="en-US" sz="2800" dirty="0" smtClean="0"/>
              <a:t>): </a:t>
            </a:r>
            <a:r>
              <a:rPr lang="en-US" sz="2800" dirty="0"/>
              <a:t>is a branch of artificial intelligence (AI) that enables computers to comprehend, generate, and manipulate human language. Natural language processing has the ability to interrogate the data with natural language text or </a:t>
            </a:r>
            <a:r>
              <a:rPr lang="en-US" sz="2800" dirty="0" smtClean="0"/>
              <a:t>voice.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788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28601"/>
            <a:ext cx="9404723" cy="711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NLP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67934"/>
            <a:ext cx="8946541" cy="45804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hard to find the consultation of doctor that easily regarding health issues. The main idea here is to make a healthcare chat bot </a:t>
            </a:r>
          </a:p>
          <a:p>
            <a:pPr marL="0" indent="0">
              <a:buNone/>
            </a:pPr>
            <a:r>
              <a:rPr lang="en-US" dirty="0"/>
              <a:t>based on Artificial Intelligence using NLP that can diagnose the disease and provide required details about the specific disease </a:t>
            </a:r>
          </a:p>
          <a:p>
            <a:pPr marL="0" indent="0">
              <a:buNone/>
            </a:pPr>
            <a:r>
              <a:rPr lang="en-US" dirty="0"/>
              <a:t>before consulting or visiting a doctor .Reduces the healthcare costs and improve accessibility to this medical chat bot. Certain chat </a:t>
            </a:r>
          </a:p>
          <a:p>
            <a:pPr marL="0" indent="0">
              <a:buNone/>
            </a:pPr>
            <a:r>
              <a:rPr lang="en-US" dirty="0"/>
              <a:t>bots acts as a medical reference books, which helps the patient know more about their disease and helps to improve their health. </a:t>
            </a:r>
          </a:p>
          <a:p>
            <a:pPr marL="0" indent="0">
              <a:buNone/>
            </a:pPr>
            <a:r>
              <a:rPr lang="en-US" dirty="0"/>
              <a:t>The user can achieve the real benefit of a chat bot only when it can diagnose all kind of disease and provide necessary </a:t>
            </a:r>
          </a:p>
        </p:txBody>
      </p:sp>
    </p:spTree>
    <p:extLst>
      <p:ext uri="{BB962C8B-B14F-4D97-AF65-F5344CB8AC3E}">
        <p14:creationId xmlns:p14="http://schemas.microsoft.com/office/powerpoint/2010/main" val="128570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59714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NLP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74333"/>
            <a:ext cx="8946541" cy="41740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800" dirty="0"/>
              <a:t>A </a:t>
            </a:r>
            <a:r>
              <a:rPr lang="en-US" sz="2800" dirty="0" smtClean="0"/>
              <a:t>Voice-to-Voice </a:t>
            </a:r>
            <a:r>
              <a:rPr lang="en-US" sz="2800" dirty="0" err="1"/>
              <a:t>Chatbot</a:t>
            </a:r>
            <a:r>
              <a:rPr lang="en-US" sz="2800" dirty="0"/>
              <a:t> engages with patients in online conversation considering their medical problems which </a:t>
            </a:r>
          </a:p>
          <a:p>
            <a:pPr marL="0" indent="0">
              <a:buNone/>
            </a:pPr>
            <a:r>
              <a:rPr lang="en-US" sz="2800" dirty="0"/>
              <a:t>provides a set of personalized diagnosis based on their provided symptoms</a:t>
            </a:r>
          </a:p>
        </p:txBody>
      </p:sp>
    </p:spTree>
    <p:extLst>
      <p:ext uri="{BB962C8B-B14F-4D97-AF65-F5344CB8AC3E}">
        <p14:creationId xmlns:p14="http://schemas.microsoft.com/office/powerpoint/2010/main" val="353998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70933"/>
            <a:ext cx="9404723" cy="82126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NLP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8734"/>
            <a:ext cx="8946541" cy="367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 the beginning, the </a:t>
            </a:r>
            <a:r>
              <a:rPr lang="en-US" sz="2800" dirty="0" err="1" smtClean="0"/>
              <a:t>Chatbot</a:t>
            </a:r>
            <a:r>
              <a:rPr lang="en-US" sz="2800" dirty="0" smtClean="0"/>
              <a:t> works to enter the user’s choice of type Male or Female , and then User say the symptoms that are experiencing, and the </a:t>
            </a:r>
            <a:r>
              <a:rPr lang="en-US" sz="2800" dirty="0" err="1" smtClean="0"/>
              <a:t>chatbot</a:t>
            </a:r>
            <a:r>
              <a:rPr lang="en-US" sz="2800" dirty="0" smtClean="0"/>
              <a:t> responds to you about the symptoms that The user are exposed to</a:t>
            </a:r>
            <a:r>
              <a:rPr lang="en-US" sz="2800" dirty="0"/>
              <a:t>. This all works by means of voice </a:t>
            </a:r>
            <a:r>
              <a:rPr lang="en-US" sz="2800" dirty="0" smtClean="0"/>
              <a:t>recording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1621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217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   Natural Language Processing(NLP)</vt:lpstr>
      <vt:lpstr>NLP</vt:lpstr>
      <vt:lpstr>NLP</vt:lpstr>
      <vt:lpstr>NLP</vt:lpstr>
      <vt:lpstr>NLP</vt:lpstr>
      <vt:lpstr>NLP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Processing(NLP)</dc:title>
  <dc:creator>MOSALAH</dc:creator>
  <cp:lastModifiedBy>MOSALAH</cp:lastModifiedBy>
  <cp:revision>4</cp:revision>
  <dcterms:created xsi:type="dcterms:W3CDTF">2023-05-23T22:19:11Z</dcterms:created>
  <dcterms:modified xsi:type="dcterms:W3CDTF">2023-05-23T22:55:03Z</dcterms:modified>
</cp:coreProperties>
</file>