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9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2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32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66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52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75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14F46-3456-46AF-AA2B-6E82938C1175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12FE8-DDE0-44D4-B17A-D0031987EF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9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6332AD-3713-4EC7-A43F-838CB8DC3C63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6FA24-CE5F-485B-A5FA-1D5AAF59DC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800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48315C8-1973-414C-8BA8-B1E0AE60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84F45-5C10-4AE1-9C57-9362239F1B1A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64C24B-F9D1-442D-B9BD-0E2C1400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45D253-FDE5-4001-B212-E849D7C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961B1-3980-40BB-ABBD-C9BA4A6407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231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34AC6C-0DE9-4A3D-A0B6-1593F3B5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694B5-98FC-4A4E-9AA6-3594D843DE39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1E7666-87B7-4E22-A276-488726C9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958F49-2E93-4040-839B-E5C4A346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A121C-4A60-4CCB-ADCF-846B52635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70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748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3E2A0DB0-59F1-4701-82C1-1FF7F90B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25952-32C7-4435-AA4A-943B9779FAE3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B0CA398-1675-4271-92F2-C3D88727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3647F85-9FD8-48F6-9A9D-B4CF5B14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8441C-54EB-46BB-A6C1-7C9191863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49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AEF7AF-4D06-4F90-821C-584116B5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2AFB5-59C5-449F-9A71-B3495408E680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196037-5657-4958-9DE4-95A69F67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133C5-F5EE-4F77-81B7-34E224F8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0CEDE-36D6-4C0A-A96D-386B51610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35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36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4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F47594-0D53-45BC-8C32-C859DAFA738B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0623F-EF2A-4C86-A72E-A2F21D0775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09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5B4028-43B6-4BA3-A349-8318677266B7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E67F3-395E-423C-9515-0ED9079CE1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C775FD-6C4A-4275-87C7-9B66CF303DAF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E844A-140B-4676-8143-DE47CC881DC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78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40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  <p:sldLayoutId id="2147483988" r:id="rId18"/>
    <p:sldLayoutId id="2147483966" r:id="rId19"/>
    <p:sldLayoutId id="2147483967" r:id="rId20"/>
    <p:sldLayoutId id="2147483968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CA1BAD5-8BBF-4802-889D-A2837BD8F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009" y="1184142"/>
            <a:ext cx="6655982" cy="22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altLang="en-US" sz="2400" b="1" dirty="0"/>
              <a:t>Proposal Title</a:t>
            </a:r>
            <a:r>
              <a:rPr lang="en-US" altLang="en-US" sz="2400" b="1" dirty="0"/>
              <a:t> in </a:t>
            </a:r>
            <a:r>
              <a:rPr lang="en-GB" altLang="en-US" sz="2400" b="1" dirty="0"/>
              <a:t>English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ar-EG" altLang="en-US" sz="2400" b="1" dirty="0"/>
              <a:t>عنوان المقترح بالعربي</a:t>
            </a:r>
            <a:endParaRPr lang="en-GB" altLang="en-US" sz="2400" b="1" dirty="0"/>
          </a:p>
          <a:p>
            <a:pPr algn="ctr">
              <a:buFont typeface="Arial" panose="020B0604020202020204" pitchFamily="34" charset="0"/>
              <a:buNone/>
            </a:pPr>
            <a:endParaRPr lang="en-GB" altLang="en-US" b="1" dirty="0"/>
          </a:p>
          <a:p>
            <a:pPr algn="ctr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 RESEARCH PROPOSAL</a:t>
            </a:r>
          </a:p>
        </p:txBody>
      </p:sp>
      <p:sp>
        <p:nvSpPr>
          <p:cNvPr id="20483" name="Subtitle 2">
            <a:extLst>
              <a:ext uri="{FF2B5EF4-FFF2-40B4-BE49-F238E27FC236}">
                <a16:creationId xmlns:a16="http://schemas.microsoft.com/office/drawing/2014/main" id="{BCFC919A-06AD-4EEA-A4F0-B27A479A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39" y="3705529"/>
            <a:ext cx="8296275" cy="104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it-IT" altLang="en-US" sz="20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it-IT" altLang="en-US" sz="2400" b="1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GB" alt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857E6-BBDA-4E2A-A8C7-0B980C6BA414}"/>
              </a:ext>
            </a:extLst>
          </p:cNvPr>
          <p:cNvSpPr txBox="1"/>
          <p:nvPr/>
        </p:nvSpPr>
        <p:spPr>
          <a:xfrm>
            <a:off x="1167987" y="5033901"/>
            <a:ext cx="7209181" cy="1248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supervision of: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GB" altLang="en-US" sz="2400" b="1" u="sng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GB" altLang="en-US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3A7AB-18C7-4C81-B67A-2C7BA391D3F8}"/>
              </a:ext>
            </a:extLst>
          </p:cNvPr>
          <p:cNvSpPr txBox="1"/>
          <p:nvPr/>
        </p:nvSpPr>
        <p:spPr>
          <a:xfrm>
            <a:off x="1711841" y="650167"/>
            <a:ext cx="5778973" cy="695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Graduate Studies for Statistical Research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Engineering Professional Master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E2685-0223-4533-8AF5-0F0B033F2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2" y="554532"/>
            <a:ext cx="814793" cy="10594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5434E-87E1-4A6F-8F9D-966D5F5D54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846" y="550904"/>
            <a:ext cx="950449" cy="92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FB75-C74A-4005-B1AC-20017C2F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76460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D2D9-4389-4F6F-B8ED-F62BBF45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 (two slides)</a:t>
            </a:r>
          </a:p>
          <a:p>
            <a:r>
              <a:rPr lang="en-US" dirty="0"/>
              <a:t>Problem Definition (one slide)</a:t>
            </a:r>
          </a:p>
          <a:p>
            <a:r>
              <a:rPr lang="en-US" dirty="0"/>
              <a:t>Research Importance (one slide)</a:t>
            </a:r>
          </a:p>
          <a:p>
            <a:r>
              <a:rPr lang="en-US" dirty="0"/>
              <a:t>Pervious Work (two slides)</a:t>
            </a:r>
          </a:p>
          <a:p>
            <a:r>
              <a:rPr lang="en-US" dirty="0"/>
              <a:t>Research Objective (one slide)</a:t>
            </a:r>
          </a:p>
          <a:p>
            <a:r>
              <a:rPr lang="en-US" dirty="0"/>
              <a:t>Research Plan (one slide)</a:t>
            </a:r>
          </a:p>
          <a:p>
            <a:r>
              <a:rPr lang="en-US" dirty="0"/>
              <a:t>Implementation Methods (one slide)</a:t>
            </a:r>
          </a:p>
          <a:p>
            <a:r>
              <a:rPr lang="en-US" dirty="0"/>
              <a:t>Data Collection (one slide)</a:t>
            </a:r>
          </a:p>
        </p:txBody>
      </p:sp>
    </p:spTree>
    <p:extLst>
      <p:ext uri="{BB962C8B-B14F-4D97-AF65-F5344CB8AC3E}">
        <p14:creationId xmlns:p14="http://schemas.microsoft.com/office/powerpoint/2010/main" val="190702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EBA80BD4-D51B-47AE-91C2-755623A0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2766218"/>
            <a:ext cx="44958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rgbClr val="7B01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3536</TotalTime>
  <Words>79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Times New Roman</vt:lpstr>
      <vt:lpstr>Organic</vt:lpstr>
      <vt:lpstr>PowerPoint Presentation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acidfed</dc:creator>
  <cp:lastModifiedBy>AbdelMoniem Hafez</cp:lastModifiedBy>
  <cp:revision>154</cp:revision>
  <dcterms:created xsi:type="dcterms:W3CDTF">2019-01-07T08:53:08Z</dcterms:created>
  <dcterms:modified xsi:type="dcterms:W3CDTF">2022-03-28T04:10:09Z</dcterms:modified>
</cp:coreProperties>
</file>