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60" r:id="rId4"/>
    <p:sldId id="357" r:id="rId5"/>
    <p:sldId id="347" r:id="rId6"/>
    <p:sldId id="361" r:id="rId7"/>
    <p:sldId id="362" r:id="rId8"/>
    <p:sldId id="363" r:id="rId9"/>
    <p:sldId id="346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77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BB0289F-8A8A-4535-98F6-194A35541597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124C869E-34C6-4670-A07B-2DD7EEF4625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C74870D9-B1E5-46A4-92DE-35D8813C10E3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84C0FA71-D670-4436-9249-1621E48D3A2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F05E0E04-A5AB-4A9A-912F-078ED3BFA5C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3F622B6E-4EF1-410E-BDA0-17B42C027D7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9D2B0739-952F-4552-8B8D-09E4B660C73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0F2C49EF-F236-4C8F-9F73-EE54F03CB3E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33DC56E2-B368-4617-996C-643FDA5AAE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FE82A5CC-13FF-4D5D-98E7-CABB269BD4C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A792250A-8EE6-4EE5-9B1E-9F0C46116D79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242F34B-948D-411D-A254-D6F6901537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id="{48AFE75F-E657-4A07-A79B-59AD978CB649}"/>
              </a:ext>
            </a:extLst>
          </p:cNvPr>
          <p:cNvGrpSpPr/>
          <p:nvPr userDrawn="1"/>
        </p:nvGrpSpPr>
        <p:grpSpPr>
          <a:xfrm>
            <a:off x="6800195" y="2684975"/>
            <a:ext cx="1655536" cy="3345213"/>
            <a:chOff x="7135665" y="1639404"/>
            <a:chExt cx="2274703" cy="4596316"/>
          </a:xfrm>
        </p:grpSpPr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A3DC18C1-0795-4817-8361-0CBED428A785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0B076B94-1BF1-4A66-ACF1-E45C63C09758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8C26AB56-9C5C-4724-A1A2-93AB547A305E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FB47101D-ADCC-4EAD-A4E7-06DDFDE71CC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AEF267AF-7427-46B8-B39E-0B8FCB794152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806D791C-6A33-4653-A86A-0CE4271F0FD5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A06F96CF-8BA3-46BF-A627-D793CE2D108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CB20D032-8379-402B-A2E6-A1FB8D70814D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52F182CA-235B-4476-B3EE-0058EA08234A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5F9BCECF-A1A3-42CE-984F-533B971E86C0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EB0A7ADA-5C75-4BEF-AE0D-EB9917807B7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9DC8525E-2424-4195-A5E8-12589DCD8159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DA006FF5-26EA-41EC-B242-757F72EF6133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75E9E151-9D08-4D13-8EDA-60717D0C82AF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3A5049CA-FB9F-4E44-95D4-0EEFE506937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005BDE6B-BF6A-4F40-AB9B-D5D34384B562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715DD1F8-8868-4378-BDC1-A96870E80AB8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Picture Placeholder 37">
            <a:extLst>
              <a:ext uri="{FF2B5EF4-FFF2-40B4-BE49-F238E27FC236}">
                <a16:creationId xmlns:a16="http://schemas.microsoft.com/office/drawing/2014/main" id="{5480EE83-3B4F-4C7A-A9E8-2C5018657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0857" y="2758019"/>
            <a:ext cx="1466218" cy="3196113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BC49B0F-40FA-4C7D-881C-5A5A089F2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83B77E8-259F-42E7-AAF1-EA23907475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A192D-4D5E-4075-8F7A-9114F743B5B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617640F-CA64-4017-83A6-84975131B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873AD6C-496D-4491-A682-E92FEDBEE7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D208DCB-F3E4-4527-ABE6-A22C349C91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655EAC4-2A21-449D-B1A3-7D045F3CCB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815CCC-CA9E-4F29-B955-753452C96A97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5FEC4456-0BAB-478F-8B37-BCF7945CE7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D870A7-FE5E-40F4-A7C7-37E90CEC400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493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15C780-92DB-48AA-9CD0-9548DF1656A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2870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5F0508D-AA30-4696-A4CC-23A8C8408F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062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FB49AB0-8EF9-4316-A378-0D6995EDE1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7254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5D507A7-BBC1-4D73-B1DA-8A17D69433C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44460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6E515-D4FE-4549-95B7-9FC6BC1107E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5493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A8CD0D3-9855-47AB-BAEB-C52324B2AC1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92685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4390A0-D256-44F2-A319-F9663500DE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19877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DF45995-8A1F-42EB-97CA-0BE9292982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D66ED7B-B0C8-4F96-B66D-9E7D98CDE7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E82089DB-8E5A-433D-90AB-D3A09E398B5C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2C7D9B-A094-4410-B1AD-4D00BF7AE127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DC2C2-179D-56B0-5745-D67324EBD39A}"/>
              </a:ext>
            </a:extLst>
          </p:cNvPr>
          <p:cNvSpPr txBox="1"/>
          <p:nvPr/>
        </p:nvSpPr>
        <p:spPr>
          <a:xfrm>
            <a:off x="3206513" y="331879"/>
            <a:ext cx="5778973" cy="69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Graduate Studies for Statistical Research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Professional Master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F4A81-5628-C0CE-B697-A38B5E07D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603" y="216091"/>
            <a:ext cx="950449" cy="92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79052-8A9F-4321-B715-602FE3970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" y="149855"/>
            <a:ext cx="814793" cy="1059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D486CE-21FB-C4B8-0EA3-5ABCC1EA0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008" y="1244133"/>
            <a:ext cx="6655982" cy="22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/>
              <a:t>Study of the effect of alcoholic beverages on the driving patterns of adult drivers</a:t>
            </a:r>
            <a:endParaRPr lang="en-GB" altLang="en-US" sz="2400" b="1" dirty="0"/>
          </a:p>
          <a:p>
            <a:pPr algn="ctr">
              <a:buFont typeface="Arial" panose="020B0604020202020204" pitchFamily="34" charset="0"/>
              <a:buNone/>
            </a:pPr>
            <a:r>
              <a:rPr lang="ar-EG" altLang="en-US" sz="2400" b="1" dirty="0"/>
              <a:t>دراسة تأثير المشروبات الكحولية على أنماط القيادة للسائقين البالغين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RESEARCH PROPOSAL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7ECA5E-C948-354D-57F5-7E2FD710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1" y="3757743"/>
            <a:ext cx="8296275" cy="104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altLang="en-US" sz="20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Mohamed Salah Ibrahim</a:t>
            </a:r>
            <a:endParaRPr lang="it-IT" altLang="en-US" sz="24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1BFCE-1D3E-3330-614E-76A820CA2A02}"/>
              </a:ext>
            </a:extLst>
          </p:cNvPr>
          <p:cNvSpPr txBox="1"/>
          <p:nvPr/>
        </p:nvSpPr>
        <p:spPr>
          <a:xfrm>
            <a:off x="2491407" y="5038904"/>
            <a:ext cx="7209181" cy="1636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alt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Mervat</a:t>
            </a:r>
            <a:r>
              <a:rPr lang="en-GB" alt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Gheith</a:t>
            </a:r>
            <a:br>
              <a:rPr lang="en-GB" alt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alt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alt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Tarek Aly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2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49439" y="2318983"/>
            <a:ext cx="3421414" cy="2220034"/>
            <a:chOff x="6665543" y="2380271"/>
            <a:chExt cx="2747269" cy="22200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 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933328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9AAA4A-A682-418B-84D6-DA420191E08A}"/>
              </a:ext>
            </a:extLst>
          </p:cNvPr>
          <p:cNvGrpSpPr/>
          <p:nvPr/>
        </p:nvGrpSpPr>
        <p:grpSpPr>
          <a:xfrm>
            <a:off x="840585" y="1027988"/>
            <a:ext cx="4118529" cy="1116776"/>
            <a:chOff x="644850" y="1411799"/>
            <a:chExt cx="4118529" cy="1116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12901-A6D3-4A9A-8DEE-938244FAF964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6AEB95-4815-4E04-B95D-89D1DE718744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Background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F7FA04-88C8-4218-BC89-0BD902F2FB46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D5C6D-B155-498A-AE13-86EC937EDE03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D0D5FE-93EB-4EC7-A326-3822D849ECC2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B845C4-1D36-4F13-AA5C-0D6424B80ACB}"/>
              </a:ext>
            </a:extLst>
          </p:cNvPr>
          <p:cNvGrpSpPr/>
          <p:nvPr/>
        </p:nvGrpSpPr>
        <p:grpSpPr>
          <a:xfrm>
            <a:off x="840585" y="2311482"/>
            <a:ext cx="4118529" cy="1116776"/>
            <a:chOff x="644850" y="1411799"/>
            <a:chExt cx="4118529" cy="1116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FCF22-9201-45E6-BFE6-226113220202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644531-1BC8-4531-9DB1-EC40A1020135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Problem Definition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F2802B-5254-49D6-AA25-82CB3B2F0BCF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94769A-4470-41A5-AA84-2771AAEBC0A6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3CC556-C5DA-4F1C-ADFE-6404CBC8750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967D32-860B-489D-930A-1F14C5663DAD}"/>
              </a:ext>
            </a:extLst>
          </p:cNvPr>
          <p:cNvGrpSpPr/>
          <p:nvPr/>
        </p:nvGrpSpPr>
        <p:grpSpPr>
          <a:xfrm>
            <a:off x="840585" y="3581399"/>
            <a:ext cx="4118529" cy="1116776"/>
            <a:chOff x="644850" y="1411799"/>
            <a:chExt cx="4118529" cy="11167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937A17-4D56-471F-AEB0-4F29CBBB9175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B467F-F37B-4E45-A510-7C3EE338108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Research Importance 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6B22B7-DFC3-4EFA-BD69-E74DAD455855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F1285-B8B1-453A-852F-F240213F1D70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8E353-3A83-42B0-A33F-8773BB061C1A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8515BC-18EC-4128-8F6C-D1AF06E20132}"/>
              </a:ext>
            </a:extLst>
          </p:cNvPr>
          <p:cNvGrpSpPr/>
          <p:nvPr/>
        </p:nvGrpSpPr>
        <p:grpSpPr>
          <a:xfrm>
            <a:off x="6740642" y="1139192"/>
            <a:ext cx="4118529" cy="1116776"/>
            <a:chOff x="644850" y="1411799"/>
            <a:chExt cx="4118529" cy="11167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37FFD-C267-4ED5-A928-FF2A6928394B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D44B7-DC35-4989-93D5-D987977D75C3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5"/>
                  </a:solidFill>
                  <a:cs typeface="Arial" pitchFamily="34" charset="0"/>
                </a:rPr>
                <a:t>Research Objective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66F3CA0-3BD1-41A3-99CD-10400B9A4104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59651-23F2-4F99-8DAB-DAB219395198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39EE08-A967-41C4-B3FF-3BF53402D7D5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BF21C0-249A-4A2B-A710-BEE47FF9A996}"/>
              </a:ext>
            </a:extLst>
          </p:cNvPr>
          <p:cNvGrpSpPr/>
          <p:nvPr/>
        </p:nvGrpSpPr>
        <p:grpSpPr>
          <a:xfrm>
            <a:off x="6740642" y="4965260"/>
            <a:ext cx="4118529" cy="1116776"/>
            <a:chOff x="644850" y="1411799"/>
            <a:chExt cx="4118529" cy="11167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31ED25-F1E0-4722-ACFF-42944E311B3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08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834E06-4E54-462E-8F33-DD6457BB0481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rgbClr val="92D050"/>
                  </a:solidFill>
                  <a:cs typeface="Arial" pitchFamily="34" charset="0"/>
                </a:rPr>
                <a:t>Data Collection </a:t>
              </a:r>
              <a:endParaRPr lang="ko-KR" altLang="en-US" sz="16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93317B1-7244-4672-952F-50C421C811D7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62BAE-E1B2-438D-A0F2-FDE9D5F7026C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566C5-6601-472D-95E4-1914839218A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" name="그룹 28">
            <a:extLst>
              <a:ext uri="{FF2B5EF4-FFF2-40B4-BE49-F238E27FC236}">
                <a16:creationId xmlns:a16="http://schemas.microsoft.com/office/drawing/2014/main" id="{00AFDA6D-F7BE-2E49-8497-40A0CAADDB25}"/>
              </a:ext>
            </a:extLst>
          </p:cNvPr>
          <p:cNvGrpSpPr/>
          <p:nvPr/>
        </p:nvGrpSpPr>
        <p:grpSpPr>
          <a:xfrm>
            <a:off x="6849459" y="3619527"/>
            <a:ext cx="4118529" cy="1116776"/>
            <a:chOff x="644850" y="1411799"/>
            <a:chExt cx="4118529" cy="11167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82618-4F80-DA27-2662-DA8CC6E023AA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DD79FD-4BFF-2AAC-6CC1-9E71FDAD56CC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5"/>
                  </a:solidFill>
                  <a:cs typeface="Arial" pitchFamily="34" charset="0"/>
                </a:rPr>
                <a:t>Implementation Methods 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36" name="그룹 31">
              <a:extLst>
                <a:ext uri="{FF2B5EF4-FFF2-40B4-BE49-F238E27FC236}">
                  <a16:creationId xmlns:a16="http://schemas.microsoft.com/office/drawing/2014/main" id="{13244D4C-5A70-5F5F-BCD5-DBEFF0985CE1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612F4E-AD24-E2EF-FD63-CD2F8B80F5A8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435F35-5643-EF7D-79D0-5589DAA5529E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그룹 28">
            <a:extLst>
              <a:ext uri="{FF2B5EF4-FFF2-40B4-BE49-F238E27FC236}">
                <a16:creationId xmlns:a16="http://schemas.microsoft.com/office/drawing/2014/main" id="{CD3B68AE-39D4-B2C8-D956-B972C035DB9F}"/>
              </a:ext>
            </a:extLst>
          </p:cNvPr>
          <p:cNvGrpSpPr/>
          <p:nvPr/>
        </p:nvGrpSpPr>
        <p:grpSpPr>
          <a:xfrm>
            <a:off x="840585" y="4983954"/>
            <a:ext cx="4118529" cy="1116776"/>
            <a:chOff x="644850" y="1411799"/>
            <a:chExt cx="4118529" cy="11167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DFD5D-7764-3D42-1949-68031F41013D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BE6732-69F2-46E1-0BA4-88F770F9D45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Pervious Work 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42" name="그룹 31">
              <a:extLst>
                <a:ext uri="{FF2B5EF4-FFF2-40B4-BE49-F238E27FC236}">
                  <a16:creationId xmlns:a16="http://schemas.microsoft.com/office/drawing/2014/main" id="{3C447A80-9950-C46D-14D9-F6E7E60843D1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2E6AC4-AB9C-1164-7536-D6A7CEC9A26A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1E33A3-FCDB-EF1D-0936-877B87F0457B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5" name="그룹 28">
            <a:extLst>
              <a:ext uri="{FF2B5EF4-FFF2-40B4-BE49-F238E27FC236}">
                <a16:creationId xmlns:a16="http://schemas.microsoft.com/office/drawing/2014/main" id="{9739944B-E9BC-8B05-40DB-5AAFE15F3412}"/>
              </a:ext>
            </a:extLst>
          </p:cNvPr>
          <p:cNvGrpSpPr/>
          <p:nvPr/>
        </p:nvGrpSpPr>
        <p:grpSpPr>
          <a:xfrm>
            <a:off x="6849459" y="2384555"/>
            <a:ext cx="4118529" cy="1116776"/>
            <a:chOff x="644850" y="1411799"/>
            <a:chExt cx="4118529" cy="11167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B9D212-7375-4F17-24F6-74A39127ABB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DBD8D3-1E61-8D87-5113-083B9FA66F82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rgbClr val="7030A0"/>
                  </a:solidFill>
                  <a:cs typeface="Arial" pitchFamily="34" charset="0"/>
                </a:rPr>
                <a:t>Research Plan </a:t>
              </a:r>
              <a:endParaRPr lang="ko-KR" altLang="en-US" sz="16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  <p:grpSp>
          <p:nvGrpSpPr>
            <p:cNvPr id="48" name="그룹 31">
              <a:extLst>
                <a:ext uri="{FF2B5EF4-FFF2-40B4-BE49-F238E27FC236}">
                  <a16:creationId xmlns:a16="http://schemas.microsoft.com/office/drawing/2014/main" id="{7B667D9A-A152-3BEE-FB32-4D012F205AAD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9AA7D0-C278-EF88-D710-EF097A1B896F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F2A661-2F3A-7FA6-86B6-AD59B26AA403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07159-B0AB-5B21-DE2C-3A73C2CF3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39510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1"/>
                </a:solidFill>
                <a:cs typeface="Arial" pitchFamily="34" charset="0"/>
              </a:rPr>
              <a:t>Background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D0E2F-0BB0-31B9-FC04-F5215D3AE6D1}"/>
              </a:ext>
            </a:extLst>
          </p:cNvPr>
          <p:cNvSpPr txBox="1"/>
          <p:nvPr/>
        </p:nvSpPr>
        <p:spPr>
          <a:xfrm>
            <a:off x="5839326" y="1540042"/>
            <a:ext cx="561473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impact of alcohol on driver behavior patterns and introduces an innovative method to preemptively identify these patterns using a machine learning model.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dataset encompassed a wide spectrum of driving behaviors under varying levels of alcohol influence. Feature extraction involved parameters such as vehicle speed, lane deviation, and reaction times.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2620" marR="0">
              <a:spcBef>
                <a:spcPts val="445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resulting system adeptly detects patterns that indicate alcohol-related impairment 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efficacy of the model hinges on the quality and diversity of the training dataset, along with the accuracy of input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07159-B0AB-5B21-DE2C-3A73C2CF3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39510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1"/>
                </a:solidFill>
                <a:cs typeface="Arial" pitchFamily="34" charset="0"/>
              </a:rPr>
              <a:t>Background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D0E2F-0BB0-31B9-FC04-F5215D3AE6D1}"/>
              </a:ext>
            </a:extLst>
          </p:cNvPr>
          <p:cNvSpPr txBox="1"/>
          <p:nvPr/>
        </p:nvSpPr>
        <p:spPr>
          <a:xfrm>
            <a:off x="309401" y="1556084"/>
            <a:ext cx="10908631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620" marR="0">
              <a:spcBef>
                <a:spcPts val="445"/>
              </a:spcBef>
              <a:spcAft>
                <a:spcPts val="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promising approach to tackling the perils associated with alcohol-impaired driving. By harnessing machine learning techniques for real-time assessment, the proposed system presents a proactive strategy to enhance road safety and avert potential accidents triggered by alcohol influence.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2620" marR="0">
              <a:spcBef>
                <a:spcPts val="445"/>
              </a:spcBef>
              <a:spcAft>
                <a:spcPts val="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07159-B0AB-5B21-DE2C-3A73C2CF3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39510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1"/>
                </a:solidFill>
                <a:cs typeface="Arial" pitchFamily="34" charset="0"/>
              </a:rPr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D0E2F-0BB0-31B9-FC04-F5215D3AE6D1}"/>
              </a:ext>
            </a:extLst>
          </p:cNvPr>
          <p:cNvSpPr txBox="1"/>
          <p:nvPr/>
        </p:nvSpPr>
        <p:spPr>
          <a:xfrm>
            <a:off x="309401" y="1556084"/>
            <a:ext cx="10908631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620">
              <a:spcBef>
                <a:spcPts val="445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Driving under the influence of alcohol remains a significant contributor to road accidents and poses a severe threat to road safety worldwide. Despite numerous awareness campaigns and legal measures, alcohol-impaired driving continues to endanger lives.</a:t>
            </a:r>
          </a:p>
          <a:p>
            <a:pPr marL="642620">
              <a:spcBef>
                <a:spcPts val="445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is to proactively identify and warn drivers about their impaired abilities before accidents occur, ultimately contributing to a safer road environment and reducing the impact of alcohol-related accidents</a:t>
            </a:r>
            <a:r>
              <a:rPr lang="en-US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2620" marR="0">
              <a:spcBef>
                <a:spcPts val="445"/>
              </a:spcBef>
              <a:spcAft>
                <a:spcPts val="0"/>
              </a:spcAft>
            </a:pPr>
            <a:r>
              <a:rPr lang="en-US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470482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EC6BB2-BC60-4AEA-AD0A-AB105011ED92}"/>
              </a:ext>
            </a:extLst>
          </p:cNvPr>
          <p:cNvGrpSpPr/>
          <p:nvPr/>
        </p:nvGrpSpPr>
        <p:grpSpPr>
          <a:xfrm>
            <a:off x="327708" y="551706"/>
            <a:ext cx="2559362" cy="2896941"/>
            <a:chOff x="5473588" y="824755"/>
            <a:chExt cx="5393466" cy="61048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4F2E83C-4E10-4EF9-AC03-1D37FDD1E519}"/>
                </a:ext>
              </a:extLst>
            </p:cNvPr>
            <p:cNvGrpSpPr/>
            <p:nvPr/>
          </p:nvGrpSpPr>
          <p:grpSpPr>
            <a:xfrm>
              <a:off x="5473588" y="1857136"/>
              <a:ext cx="5393466" cy="5072482"/>
              <a:chOff x="5473588" y="1857136"/>
              <a:chExt cx="5393466" cy="5072482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FAD5535-1FC3-4288-9832-3D41120530B5}"/>
                  </a:ext>
                </a:extLst>
              </p:cNvPr>
              <p:cNvSpPr/>
              <p:nvPr/>
            </p:nvSpPr>
            <p:spPr>
              <a:xfrm>
                <a:off x="5505357" y="5753232"/>
                <a:ext cx="4972626" cy="1176386"/>
              </a:xfrm>
              <a:custGeom>
                <a:avLst/>
                <a:gdLst>
                  <a:gd name="connsiteX0" fmla="*/ 4291479 w 4972626"/>
                  <a:gd name="connsiteY0" fmla="*/ 1174677 h 1176386"/>
                  <a:gd name="connsiteX1" fmla="*/ 882938 w 4972626"/>
                  <a:gd name="connsiteY1" fmla="*/ 799523 h 1176386"/>
                  <a:gd name="connsiteX2" fmla="*/ 723492 w 4972626"/>
                  <a:gd name="connsiteY2" fmla="*/ 721455 h 1176386"/>
                  <a:gd name="connsiteX3" fmla="*/ 0 w 4972626"/>
                  <a:gd name="connsiteY3" fmla="*/ 0 h 1176386"/>
                  <a:gd name="connsiteX4" fmla="*/ 4972627 w 4972626"/>
                  <a:gd name="connsiteY4" fmla="*/ 721285 h 1176386"/>
                  <a:gd name="connsiteX5" fmla="*/ 4506167 w 4972626"/>
                  <a:gd name="connsiteY5" fmla="*/ 1110016 h 1176386"/>
                  <a:gd name="connsiteX6" fmla="*/ 4291479 w 4972626"/>
                  <a:gd name="connsiteY6" fmla="*/ 1174677 h 117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2626" h="1176386">
                    <a:moveTo>
                      <a:pt x="4291479" y="1174677"/>
                    </a:moveTo>
                    <a:lnTo>
                      <a:pt x="882938" y="799523"/>
                    </a:lnTo>
                    <a:cubicBezTo>
                      <a:pt x="822350" y="792820"/>
                      <a:pt x="765920" y="765241"/>
                      <a:pt x="723492" y="721455"/>
                    </a:cubicBezTo>
                    <a:lnTo>
                      <a:pt x="0" y="0"/>
                    </a:lnTo>
                    <a:lnTo>
                      <a:pt x="4972627" y="721285"/>
                    </a:lnTo>
                    <a:lnTo>
                      <a:pt x="4506167" y="1110016"/>
                    </a:lnTo>
                    <a:cubicBezTo>
                      <a:pt x="4446343" y="1159827"/>
                      <a:pt x="4368784" y="1183163"/>
                      <a:pt x="4291479" y="1174677"/>
                    </a:cubicBezTo>
                    <a:close/>
                  </a:path>
                </a:pathLst>
              </a:custGeom>
              <a:solidFill>
                <a:srgbClr val="7A654A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F6FD0CFA-F81F-42B0-8D60-F38602742273}"/>
                  </a:ext>
                </a:extLst>
              </p:cNvPr>
              <p:cNvSpPr/>
              <p:nvPr/>
            </p:nvSpPr>
            <p:spPr>
              <a:xfrm>
                <a:off x="5473588" y="1857136"/>
                <a:ext cx="5393466" cy="4612299"/>
              </a:xfrm>
              <a:custGeom>
                <a:avLst/>
                <a:gdLst>
                  <a:gd name="connsiteX0" fmla="*/ 4959761 w 5393466"/>
                  <a:gd name="connsiteY0" fmla="*/ 4611102 h 4612299"/>
                  <a:gd name="connsiteX1" fmla="*/ 106783 w 5393466"/>
                  <a:gd name="connsiteY1" fmla="*/ 3938016 h 4612299"/>
                  <a:gd name="connsiteX2" fmla="*/ 796 w 5393466"/>
                  <a:gd name="connsiteY2" fmla="*/ 3801395 h 4612299"/>
                  <a:gd name="connsiteX3" fmla="*/ 421008 w 5393466"/>
                  <a:gd name="connsiteY3" fmla="*/ 109772 h 4612299"/>
                  <a:gd name="connsiteX4" fmla="*/ 553725 w 5393466"/>
                  <a:gd name="connsiteY4" fmla="*/ 391 h 4612299"/>
                  <a:gd name="connsiteX5" fmla="*/ 5279502 w 5393466"/>
                  <a:gd name="connsiteY5" fmla="*/ 375120 h 4612299"/>
                  <a:gd name="connsiteX6" fmla="*/ 5393126 w 5393466"/>
                  <a:gd name="connsiteY6" fmla="*/ 507582 h 4612299"/>
                  <a:gd name="connsiteX7" fmla="*/ 5100199 w 5393466"/>
                  <a:gd name="connsiteY7" fmla="*/ 4497564 h 4612299"/>
                  <a:gd name="connsiteX8" fmla="*/ 4959761 w 5393466"/>
                  <a:gd name="connsiteY8" fmla="*/ 4611102 h 46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93466" h="4612299">
                    <a:moveTo>
                      <a:pt x="4959761" y="4611102"/>
                    </a:moveTo>
                    <a:lnTo>
                      <a:pt x="106783" y="3938016"/>
                    </a:lnTo>
                    <a:cubicBezTo>
                      <a:pt x="40255" y="3928766"/>
                      <a:pt x="-6756" y="3868178"/>
                      <a:pt x="796" y="3801395"/>
                    </a:cubicBezTo>
                    <a:lnTo>
                      <a:pt x="421008" y="109772"/>
                    </a:lnTo>
                    <a:cubicBezTo>
                      <a:pt x="428561" y="43499"/>
                      <a:pt x="487282" y="-4870"/>
                      <a:pt x="553725" y="391"/>
                    </a:cubicBezTo>
                    <a:lnTo>
                      <a:pt x="5279502" y="375120"/>
                    </a:lnTo>
                    <a:cubicBezTo>
                      <a:pt x="5347388" y="380466"/>
                      <a:pt x="5398133" y="439697"/>
                      <a:pt x="5393126" y="507582"/>
                    </a:cubicBezTo>
                    <a:lnTo>
                      <a:pt x="5100199" y="4497564"/>
                    </a:lnTo>
                    <a:cubicBezTo>
                      <a:pt x="5094938" y="4568928"/>
                      <a:pt x="5030532" y="4620946"/>
                      <a:pt x="4959761" y="4611102"/>
                    </a:cubicBezTo>
                    <a:close/>
                  </a:path>
                </a:pathLst>
              </a:custGeom>
              <a:solidFill>
                <a:srgbClr val="917959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746D812-BF73-49C7-BDF8-867EE8E7C5B1}"/>
                  </a:ext>
                </a:extLst>
              </p:cNvPr>
              <p:cNvSpPr/>
              <p:nvPr/>
            </p:nvSpPr>
            <p:spPr>
              <a:xfrm>
                <a:off x="5603694" y="1957276"/>
                <a:ext cx="5155657" cy="4415944"/>
              </a:xfrm>
              <a:custGeom>
                <a:avLst/>
                <a:gdLst>
                  <a:gd name="connsiteX0" fmla="*/ 4740640 w 5155657"/>
                  <a:gd name="connsiteY0" fmla="*/ 4414819 h 4415944"/>
                  <a:gd name="connsiteX1" fmla="*/ 102011 w 5155657"/>
                  <a:gd name="connsiteY1" fmla="*/ 3770923 h 4415944"/>
                  <a:gd name="connsiteX2" fmla="*/ 776 w 5155657"/>
                  <a:gd name="connsiteY2" fmla="*/ 3640158 h 4415944"/>
                  <a:gd name="connsiteX3" fmla="*/ 402914 w 5155657"/>
                  <a:gd name="connsiteY3" fmla="*/ 105096 h 4415944"/>
                  <a:gd name="connsiteX4" fmla="*/ 529775 w 5155657"/>
                  <a:gd name="connsiteY4" fmla="*/ 382 h 4415944"/>
                  <a:gd name="connsiteX5" fmla="*/ 5046719 w 5155657"/>
                  <a:gd name="connsiteY5" fmla="*/ 358564 h 4415944"/>
                  <a:gd name="connsiteX6" fmla="*/ 5155336 w 5155657"/>
                  <a:gd name="connsiteY6" fmla="*/ 485341 h 4415944"/>
                  <a:gd name="connsiteX7" fmla="*/ 4874799 w 5155657"/>
                  <a:gd name="connsiteY7" fmla="*/ 4306117 h 4415944"/>
                  <a:gd name="connsiteX8" fmla="*/ 4740640 w 5155657"/>
                  <a:gd name="connsiteY8" fmla="*/ 4414819 h 441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5657" h="4415944">
                    <a:moveTo>
                      <a:pt x="4740640" y="4414819"/>
                    </a:moveTo>
                    <a:lnTo>
                      <a:pt x="102011" y="3770923"/>
                    </a:lnTo>
                    <a:cubicBezTo>
                      <a:pt x="38453" y="3762098"/>
                      <a:pt x="-6522" y="3704055"/>
                      <a:pt x="776" y="3640158"/>
                    </a:cubicBezTo>
                    <a:lnTo>
                      <a:pt x="402914" y="105096"/>
                    </a:lnTo>
                    <a:cubicBezTo>
                      <a:pt x="410127" y="41623"/>
                      <a:pt x="466217" y="-4709"/>
                      <a:pt x="529775" y="382"/>
                    </a:cubicBezTo>
                    <a:lnTo>
                      <a:pt x="5046719" y="358564"/>
                    </a:lnTo>
                    <a:cubicBezTo>
                      <a:pt x="5111550" y="363740"/>
                      <a:pt x="5160088" y="420340"/>
                      <a:pt x="5155336" y="485341"/>
                    </a:cubicBezTo>
                    <a:lnTo>
                      <a:pt x="4874799" y="4306117"/>
                    </a:lnTo>
                    <a:cubicBezTo>
                      <a:pt x="4869877" y="4374342"/>
                      <a:pt x="4808271" y="4424153"/>
                      <a:pt x="4740640" y="4414819"/>
                    </a:cubicBezTo>
                    <a:close/>
                  </a:path>
                </a:pathLst>
              </a:custGeom>
              <a:solidFill>
                <a:srgbClr val="B89970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89CE5CE-F06F-4AC9-BB20-A2FDF54D2601}"/>
                  </a:ext>
                </a:extLst>
              </p:cNvPr>
              <p:cNvSpPr/>
              <p:nvPr/>
            </p:nvSpPr>
            <p:spPr>
              <a:xfrm>
                <a:off x="9060999" y="4267371"/>
                <a:ext cx="1418512" cy="2130011"/>
              </a:xfrm>
              <a:custGeom>
                <a:avLst/>
                <a:gdLst>
                  <a:gd name="connsiteX0" fmla="*/ 1384230 w 1418512"/>
                  <a:gd name="connsiteY0" fmla="*/ 1934331 h 2130011"/>
                  <a:gd name="connsiteX1" fmla="*/ 1417408 w 1418512"/>
                  <a:gd name="connsiteY1" fmla="*/ 2019103 h 2130011"/>
                  <a:gd name="connsiteX2" fmla="*/ 1408838 w 1418512"/>
                  <a:gd name="connsiteY2" fmla="*/ 2121017 h 2130011"/>
                  <a:gd name="connsiteX3" fmla="*/ 1392036 w 1418512"/>
                  <a:gd name="connsiteY3" fmla="*/ 2130012 h 2130011"/>
                  <a:gd name="connsiteX4" fmla="*/ 1294621 w 1418512"/>
                  <a:gd name="connsiteY4" fmla="*/ 2111852 h 2130011"/>
                  <a:gd name="connsiteX5" fmla="*/ 1231911 w 1418512"/>
                  <a:gd name="connsiteY5" fmla="*/ 2077994 h 2130011"/>
                  <a:gd name="connsiteX6" fmla="*/ 465 w 1418512"/>
                  <a:gd name="connsiteY6" fmla="*/ 13 h 2130011"/>
                  <a:gd name="connsiteX7" fmla="*/ 1384230 w 1418512"/>
                  <a:gd name="connsiteY7" fmla="*/ 1934331 h 213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8512" h="2130011">
                    <a:moveTo>
                      <a:pt x="1384230" y="1934331"/>
                    </a:moveTo>
                    <a:cubicBezTo>
                      <a:pt x="1400013" y="1960721"/>
                      <a:pt x="1423943" y="1983973"/>
                      <a:pt x="1417408" y="2019103"/>
                    </a:cubicBezTo>
                    <a:cubicBezTo>
                      <a:pt x="1420718" y="2022668"/>
                      <a:pt x="1414863" y="2113804"/>
                      <a:pt x="1408838" y="2121017"/>
                    </a:cubicBezTo>
                    <a:cubicBezTo>
                      <a:pt x="1403238" y="2123987"/>
                      <a:pt x="1397637" y="2126957"/>
                      <a:pt x="1392036" y="2130012"/>
                    </a:cubicBezTo>
                    <a:cubicBezTo>
                      <a:pt x="1359621" y="2123902"/>
                      <a:pt x="1327205" y="2117368"/>
                      <a:pt x="1294621" y="2111852"/>
                    </a:cubicBezTo>
                    <a:cubicBezTo>
                      <a:pt x="1269673" y="2107609"/>
                      <a:pt x="1246931" y="2100227"/>
                      <a:pt x="1231911" y="2077994"/>
                    </a:cubicBezTo>
                    <a:cubicBezTo>
                      <a:pt x="1196950" y="2019612"/>
                      <a:pt x="-27284" y="21397"/>
                      <a:pt x="465" y="13"/>
                    </a:cubicBezTo>
                    <a:cubicBezTo>
                      <a:pt x="7762" y="-5757"/>
                      <a:pt x="1318805" y="1842516"/>
                      <a:pt x="1384230" y="1934331"/>
                    </a:cubicBezTo>
                    <a:close/>
                  </a:path>
                </a:pathLst>
              </a:custGeom>
              <a:solidFill>
                <a:srgbClr val="DBCEBD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35284D0-1F55-4755-85B9-974AA72053F0}"/>
                  </a:ext>
                </a:extLst>
              </p:cNvPr>
              <p:cNvSpPr/>
              <p:nvPr/>
            </p:nvSpPr>
            <p:spPr>
              <a:xfrm>
                <a:off x="6005503" y="1951549"/>
                <a:ext cx="2006535" cy="2689982"/>
              </a:xfrm>
              <a:custGeom>
                <a:avLst/>
                <a:gdLst>
                  <a:gd name="connsiteX0" fmla="*/ 34284 w 2006535"/>
                  <a:gd name="connsiteY0" fmla="*/ 195680 h 2689982"/>
                  <a:gd name="connsiteX1" fmla="*/ 1104 w 2006535"/>
                  <a:gd name="connsiteY1" fmla="*/ 110908 h 2689982"/>
                  <a:gd name="connsiteX2" fmla="*/ 9675 w 2006535"/>
                  <a:gd name="connsiteY2" fmla="*/ 8995 h 2689982"/>
                  <a:gd name="connsiteX3" fmla="*/ 26477 w 2006535"/>
                  <a:gd name="connsiteY3" fmla="*/ 0 h 2689982"/>
                  <a:gd name="connsiteX4" fmla="*/ 157835 w 2006535"/>
                  <a:gd name="connsiteY4" fmla="*/ 9674 h 2689982"/>
                  <a:gd name="connsiteX5" fmla="*/ 220545 w 2006535"/>
                  <a:gd name="connsiteY5" fmla="*/ 43532 h 2689982"/>
                  <a:gd name="connsiteX6" fmla="*/ 1884338 w 2006535"/>
                  <a:gd name="connsiteY6" fmla="*/ 2588142 h 2689982"/>
                  <a:gd name="connsiteX7" fmla="*/ 1935252 w 2006535"/>
                  <a:gd name="connsiteY7" fmla="*/ 2672999 h 2689982"/>
                  <a:gd name="connsiteX8" fmla="*/ 1748567 w 2006535"/>
                  <a:gd name="connsiteY8" fmla="*/ 2562685 h 2689982"/>
                  <a:gd name="connsiteX9" fmla="*/ 34284 w 2006535"/>
                  <a:gd name="connsiteY9" fmla="*/ 195680 h 268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6535" h="2689982">
                    <a:moveTo>
                      <a:pt x="34284" y="195680"/>
                    </a:moveTo>
                    <a:cubicBezTo>
                      <a:pt x="18500" y="169290"/>
                      <a:pt x="-5430" y="146039"/>
                      <a:pt x="1104" y="110908"/>
                    </a:cubicBezTo>
                    <a:cubicBezTo>
                      <a:pt x="-2205" y="107344"/>
                      <a:pt x="3650" y="16208"/>
                      <a:pt x="9675" y="8995"/>
                    </a:cubicBezTo>
                    <a:cubicBezTo>
                      <a:pt x="15275" y="6025"/>
                      <a:pt x="20876" y="3055"/>
                      <a:pt x="26477" y="0"/>
                    </a:cubicBezTo>
                    <a:cubicBezTo>
                      <a:pt x="58892" y="6110"/>
                      <a:pt x="125250" y="4158"/>
                      <a:pt x="157835" y="9674"/>
                    </a:cubicBezTo>
                    <a:cubicBezTo>
                      <a:pt x="182783" y="13917"/>
                      <a:pt x="205525" y="21299"/>
                      <a:pt x="220545" y="43532"/>
                    </a:cubicBezTo>
                    <a:cubicBezTo>
                      <a:pt x="250499" y="93597"/>
                      <a:pt x="1663710" y="2375999"/>
                      <a:pt x="1884338" y="2588142"/>
                    </a:cubicBezTo>
                    <a:cubicBezTo>
                      <a:pt x="1974796" y="2675120"/>
                      <a:pt x="2079510" y="2715427"/>
                      <a:pt x="1935252" y="2672999"/>
                    </a:cubicBezTo>
                    <a:cubicBezTo>
                      <a:pt x="1934234" y="2672659"/>
                      <a:pt x="1801687" y="2615805"/>
                      <a:pt x="1748567" y="2562685"/>
                    </a:cubicBezTo>
                    <a:cubicBezTo>
                      <a:pt x="1493995" y="2308198"/>
                      <a:pt x="91901" y="276464"/>
                      <a:pt x="34284" y="195680"/>
                    </a:cubicBezTo>
                    <a:close/>
                  </a:path>
                </a:pathLst>
              </a:custGeom>
              <a:solidFill>
                <a:srgbClr val="8D7557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7E112896-C2F6-4207-9143-1266D6F6E429}"/>
                  </a:ext>
                </a:extLst>
              </p:cNvPr>
              <p:cNvSpPr/>
              <p:nvPr/>
            </p:nvSpPr>
            <p:spPr>
              <a:xfrm>
                <a:off x="8475340" y="2297632"/>
                <a:ext cx="2323911" cy="2157611"/>
              </a:xfrm>
              <a:custGeom>
                <a:avLst/>
                <a:gdLst>
                  <a:gd name="connsiteX0" fmla="*/ 2130438 w 2323911"/>
                  <a:gd name="connsiteY0" fmla="*/ 47993 h 2157611"/>
                  <a:gd name="connsiteX1" fmla="*/ 2210882 w 2323911"/>
                  <a:gd name="connsiteY1" fmla="*/ 5395 h 2157611"/>
                  <a:gd name="connsiteX2" fmla="*/ 2313050 w 2323911"/>
                  <a:gd name="connsiteY2" fmla="*/ 2340 h 2157611"/>
                  <a:gd name="connsiteX3" fmla="*/ 2323912 w 2323911"/>
                  <a:gd name="connsiteY3" fmla="*/ 18038 h 2157611"/>
                  <a:gd name="connsiteX4" fmla="*/ 2316954 w 2323911"/>
                  <a:gd name="connsiteY4" fmla="*/ 116897 h 2157611"/>
                  <a:gd name="connsiteX5" fmla="*/ 2290478 w 2323911"/>
                  <a:gd name="connsiteY5" fmla="*/ 183001 h 2157611"/>
                  <a:gd name="connsiteX6" fmla="*/ 15 w 2323911"/>
                  <a:gd name="connsiteY6" fmla="*/ 2157371 h 2157611"/>
                  <a:gd name="connsiteX7" fmla="*/ 2130438 w 2323911"/>
                  <a:gd name="connsiteY7" fmla="*/ 47993 h 215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911" h="2157611">
                    <a:moveTo>
                      <a:pt x="2130438" y="47993"/>
                    </a:moveTo>
                    <a:cubicBezTo>
                      <a:pt x="2154877" y="29324"/>
                      <a:pt x="2175243" y="2934"/>
                      <a:pt x="2210882" y="5395"/>
                    </a:cubicBezTo>
                    <a:cubicBezTo>
                      <a:pt x="2214022" y="1661"/>
                      <a:pt x="2305243" y="-2836"/>
                      <a:pt x="2313050" y="2340"/>
                    </a:cubicBezTo>
                    <a:cubicBezTo>
                      <a:pt x="2316614" y="7601"/>
                      <a:pt x="2320263" y="12777"/>
                      <a:pt x="2323912" y="18038"/>
                    </a:cubicBezTo>
                    <a:cubicBezTo>
                      <a:pt x="2321536" y="50963"/>
                      <a:pt x="2318821" y="83888"/>
                      <a:pt x="2316954" y="116897"/>
                    </a:cubicBezTo>
                    <a:cubicBezTo>
                      <a:pt x="2315596" y="142099"/>
                      <a:pt x="2310844" y="165605"/>
                      <a:pt x="2290478" y="183001"/>
                    </a:cubicBezTo>
                    <a:cubicBezTo>
                      <a:pt x="2236424" y="224411"/>
                      <a:pt x="24454" y="2182573"/>
                      <a:pt x="15" y="2157371"/>
                    </a:cubicBezTo>
                    <a:cubicBezTo>
                      <a:pt x="-6434" y="2150667"/>
                      <a:pt x="2046769" y="123516"/>
                      <a:pt x="2130438" y="47993"/>
                    </a:cubicBezTo>
                    <a:close/>
                  </a:path>
                </a:pathLst>
              </a:custGeom>
              <a:solidFill>
                <a:srgbClr val="E9E3D7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48F6E88B-AD14-4ED9-BDD8-BD7D715C9389}"/>
                  </a:ext>
                </a:extLst>
              </p:cNvPr>
              <p:cNvSpPr/>
              <p:nvPr/>
            </p:nvSpPr>
            <p:spPr>
              <a:xfrm>
                <a:off x="5603791" y="4038734"/>
                <a:ext cx="1725925" cy="1686823"/>
              </a:xfrm>
              <a:custGeom>
                <a:avLst/>
                <a:gdLst>
                  <a:gd name="connsiteX0" fmla="*/ 238109 w 1725925"/>
                  <a:gd name="connsiteY0" fmla="*/ 1644236 h 1686823"/>
                  <a:gd name="connsiteX1" fmla="*/ 170308 w 1725925"/>
                  <a:gd name="connsiteY1" fmla="*/ 1685986 h 1686823"/>
                  <a:gd name="connsiteX2" fmla="*/ 8995 w 1725925"/>
                  <a:gd name="connsiteY2" fmla="*/ 1669014 h 1686823"/>
                  <a:gd name="connsiteX3" fmla="*/ 0 w 1725925"/>
                  <a:gd name="connsiteY3" fmla="*/ 1652212 h 1686823"/>
                  <a:gd name="connsiteX4" fmla="*/ 18075 w 1725925"/>
                  <a:gd name="connsiteY4" fmla="*/ 1554797 h 1686823"/>
                  <a:gd name="connsiteX5" fmla="*/ 51933 w 1725925"/>
                  <a:gd name="connsiteY5" fmla="*/ 1492087 h 1686823"/>
                  <a:gd name="connsiteX6" fmla="*/ 1725909 w 1725925"/>
                  <a:gd name="connsiteY6" fmla="*/ 384 h 1686823"/>
                  <a:gd name="connsiteX7" fmla="*/ 238109 w 1725925"/>
                  <a:gd name="connsiteY7" fmla="*/ 1644236 h 168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925" h="1686823">
                    <a:moveTo>
                      <a:pt x="238109" y="1644236"/>
                    </a:moveTo>
                    <a:cubicBezTo>
                      <a:pt x="211718" y="1660019"/>
                      <a:pt x="205439" y="1692435"/>
                      <a:pt x="170308" y="1685986"/>
                    </a:cubicBezTo>
                    <a:cubicBezTo>
                      <a:pt x="166744" y="1689380"/>
                      <a:pt x="16208" y="1675039"/>
                      <a:pt x="8995" y="1669014"/>
                    </a:cubicBezTo>
                    <a:cubicBezTo>
                      <a:pt x="6025" y="1663414"/>
                      <a:pt x="2970" y="1657813"/>
                      <a:pt x="0" y="1652212"/>
                    </a:cubicBezTo>
                    <a:cubicBezTo>
                      <a:pt x="6025" y="1619712"/>
                      <a:pt x="12559" y="1587381"/>
                      <a:pt x="18075" y="1554797"/>
                    </a:cubicBezTo>
                    <a:cubicBezTo>
                      <a:pt x="22317" y="1529849"/>
                      <a:pt x="29700" y="1507107"/>
                      <a:pt x="51933" y="1492087"/>
                    </a:cubicBezTo>
                    <a:cubicBezTo>
                      <a:pt x="110314" y="1457126"/>
                      <a:pt x="1704525" y="-27364"/>
                      <a:pt x="1725909" y="384"/>
                    </a:cubicBezTo>
                    <a:cubicBezTo>
                      <a:pt x="1731594" y="7597"/>
                      <a:pt x="329840" y="1578641"/>
                      <a:pt x="238109" y="1644236"/>
                    </a:cubicBezTo>
                    <a:close/>
                  </a:path>
                </a:pathLst>
              </a:custGeom>
              <a:solidFill>
                <a:srgbClr val="806A4F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8EAAF9E-AED4-40A5-9F7F-DFC1A175EDC0}"/>
                </a:ext>
              </a:extLst>
            </p:cNvPr>
            <p:cNvSpPr/>
            <p:nvPr/>
          </p:nvSpPr>
          <p:spPr>
            <a:xfrm rot="347117">
              <a:off x="8840074" y="2598783"/>
              <a:ext cx="1512907" cy="1009792"/>
            </a:xfrm>
            <a:custGeom>
              <a:avLst/>
              <a:gdLst>
                <a:gd name="connsiteX0" fmla="*/ 0 w 1512907"/>
                <a:gd name="connsiteY0" fmla="*/ 0 h 1009792"/>
                <a:gd name="connsiteX1" fmla="*/ 1512907 w 1512907"/>
                <a:gd name="connsiteY1" fmla="*/ 0 h 1009792"/>
                <a:gd name="connsiteX2" fmla="*/ 1512907 w 1512907"/>
                <a:gd name="connsiteY2" fmla="*/ 1009793 h 1009792"/>
                <a:gd name="connsiteX3" fmla="*/ 0 w 1512907"/>
                <a:gd name="connsiteY3" fmla="*/ 1009793 h 10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907" h="1009792">
                  <a:moveTo>
                    <a:pt x="0" y="0"/>
                  </a:moveTo>
                  <a:lnTo>
                    <a:pt x="1512907" y="0"/>
                  </a:lnTo>
                  <a:lnTo>
                    <a:pt x="1512907" y="1009793"/>
                  </a:lnTo>
                  <a:lnTo>
                    <a:pt x="0" y="1009793"/>
                  </a:lnTo>
                  <a:close/>
                </a:path>
              </a:pathLst>
            </a:custGeom>
            <a:solidFill>
              <a:srgbClr val="F9EF0A"/>
            </a:solidFill>
            <a:ln w="8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02410D3-F706-4270-A8AD-72FF7CE4A25E}"/>
                </a:ext>
              </a:extLst>
            </p:cNvPr>
            <p:cNvGrpSpPr/>
            <p:nvPr/>
          </p:nvGrpSpPr>
          <p:grpSpPr>
            <a:xfrm>
              <a:off x="5526336" y="824755"/>
              <a:ext cx="5305172" cy="5989643"/>
              <a:chOff x="5526336" y="824755"/>
              <a:chExt cx="5305172" cy="598964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7501DC3-EF92-4308-8D97-03F60DF23AAB}"/>
                  </a:ext>
                </a:extLst>
              </p:cNvPr>
              <p:cNvGrpSpPr/>
              <p:nvPr/>
            </p:nvGrpSpPr>
            <p:grpSpPr>
              <a:xfrm>
                <a:off x="7069278" y="824755"/>
                <a:ext cx="2556874" cy="1302739"/>
                <a:chOff x="7069278" y="824755"/>
                <a:chExt cx="2556874" cy="1302739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C5E64CD-69F1-4F4F-9CCD-21279077A4AE}"/>
                    </a:ext>
                  </a:extLst>
                </p:cNvPr>
                <p:cNvSpPr/>
                <p:nvPr/>
              </p:nvSpPr>
              <p:spPr>
                <a:xfrm>
                  <a:off x="7069278" y="824755"/>
                  <a:ext cx="2556874" cy="1299303"/>
                </a:xfrm>
                <a:custGeom>
                  <a:avLst/>
                  <a:gdLst>
                    <a:gd name="connsiteX0" fmla="*/ 2541312 w 2556874"/>
                    <a:gd name="connsiteY0" fmla="*/ 637608 h 1316464"/>
                    <a:gd name="connsiteX1" fmla="*/ 2125512 w 2556874"/>
                    <a:gd name="connsiteY1" fmla="*/ 349094 h 1316464"/>
                    <a:gd name="connsiteX2" fmla="*/ 1633341 w 2556874"/>
                    <a:gd name="connsiteY2" fmla="*/ 705494 h 1316464"/>
                    <a:gd name="connsiteX3" fmla="*/ 1387255 w 2556874"/>
                    <a:gd name="connsiteY3" fmla="*/ 1129779 h 1316464"/>
                    <a:gd name="connsiteX4" fmla="*/ 1233834 w 2556874"/>
                    <a:gd name="connsiteY4" fmla="*/ 734515 h 1316464"/>
                    <a:gd name="connsiteX5" fmla="*/ 1244526 w 2556874"/>
                    <a:gd name="connsiteY5" fmla="*/ 226476 h 1316464"/>
                    <a:gd name="connsiteX6" fmla="*/ 1073284 w 2556874"/>
                    <a:gd name="connsiteY6" fmla="*/ 1180 h 1316464"/>
                    <a:gd name="connsiteX7" fmla="*/ 988427 w 2556874"/>
                    <a:gd name="connsiteY7" fmla="*/ 332123 h 1316464"/>
                    <a:gd name="connsiteX8" fmla="*/ 988427 w 2556874"/>
                    <a:gd name="connsiteY8" fmla="*/ 730951 h 1316464"/>
                    <a:gd name="connsiteX9" fmla="*/ 606570 w 2556874"/>
                    <a:gd name="connsiteY9" fmla="*/ 476380 h 1316464"/>
                    <a:gd name="connsiteX10" fmla="*/ 21056 w 2556874"/>
                    <a:gd name="connsiteY10" fmla="*/ 535780 h 1316464"/>
                    <a:gd name="connsiteX11" fmla="*/ 351999 w 2556874"/>
                    <a:gd name="connsiteY11" fmla="*/ 1163722 h 1316464"/>
                    <a:gd name="connsiteX12" fmla="*/ 2346141 w 2556874"/>
                    <a:gd name="connsiteY12" fmla="*/ 1316465 h 1316464"/>
                    <a:gd name="connsiteX13" fmla="*/ 2447969 w 2556874"/>
                    <a:gd name="connsiteY13" fmla="*/ 1172208 h 1316464"/>
                    <a:gd name="connsiteX14" fmla="*/ 2541312 w 2556874"/>
                    <a:gd name="connsiteY14" fmla="*/ 637608 h 1316464"/>
                    <a:gd name="connsiteX15" fmla="*/ 607418 w 2556874"/>
                    <a:gd name="connsiteY15" fmla="*/ 1050693 h 1316464"/>
                    <a:gd name="connsiteX16" fmla="*/ 250085 w 2556874"/>
                    <a:gd name="connsiteY16" fmla="*/ 739437 h 1316464"/>
                    <a:gd name="connsiteX17" fmla="*/ 385857 w 2556874"/>
                    <a:gd name="connsiteY17" fmla="*/ 603665 h 1316464"/>
                    <a:gd name="connsiteX18" fmla="*/ 843746 w 2556874"/>
                    <a:gd name="connsiteY18" fmla="*/ 922983 h 1316464"/>
                    <a:gd name="connsiteX19" fmla="*/ 1036116 w 2556874"/>
                    <a:gd name="connsiteY19" fmla="*/ 1129270 h 1316464"/>
                    <a:gd name="connsiteX20" fmla="*/ 607418 w 2556874"/>
                    <a:gd name="connsiteY20" fmla="*/ 1050693 h 1316464"/>
                    <a:gd name="connsiteX21" fmla="*/ 2261284 w 2556874"/>
                    <a:gd name="connsiteY21" fmla="*/ 875208 h 1316464"/>
                    <a:gd name="connsiteX22" fmla="*/ 1947312 w 2556874"/>
                    <a:gd name="connsiteY22" fmla="*/ 1265551 h 1316464"/>
                    <a:gd name="connsiteX23" fmla="*/ 1675769 w 2556874"/>
                    <a:gd name="connsiteY23" fmla="*/ 1248579 h 1316464"/>
                    <a:gd name="connsiteX24" fmla="*/ 1616369 w 2556874"/>
                    <a:gd name="connsiteY24" fmla="*/ 1163722 h 1316464"/>
                    <a:gd name="connsiteX25" fmla="*/ 1862455 w 2556874"/>
                    <a:gd name="connsiteY25" fmla="*/ 739437 h 1316464"/>
                    <a:gd name="connsiteX26" fmla="*/ 2150969 w 2556874"/>
                    <a:gd name="connsiteY26" fmla="*/ 552751 h 1316464"/>
                    <a:gd name="connsiteX27" fmla="*/ 2261284 w 2556874"/>
                    <a:gd name="connsiteY27" fmla="*/ 875208 h 1316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56874" h="1316464">
                      <a:moveTo>
                        <a:pt x="2541312" y="637608"/>
                      </a:moveTo>
                      <a:cubicBezTo>
                        <a:pt x="2515855" y="493351"/>
                        <a:pt x="2337994" y="363180"/>
                        <a:pt x="2125512" y="349094"/>
                      </a:cubicBezTo>
                      <a:cubicBezTo>
                        <a:pt x="1913030" y="335008"/>
                        <a:pt x="1720065" y="589918"/>
                        <a:pt x="1633341" y="705494"/>
                      </a:cubicBezTo>
                      <a:cubicBezTo>
                        <a:pt x="1480598" y="909151"/>
                        <a:pt x="1489084" y="1112808"/>
                        <a:pt x="1387255" y="1129779"/>
                      </a:cubicBezTo>
                      <a:cubicBezTo>
                        <a:pt x="1301889" y="1144035"/>
                        <a:pt x="1276941" y="934608"/>
                        <a:pt x="1233834" y="734515"/>
                      </a:cubicBezTo>
                      <a:cubicBezTo>
                        <a:pt x="1190726" y="534422"/>
                        <a:pt x="1242998" y="298180"/>
                        <a:pt x="1244526" y="226476"/>
                      </a:cubicBezTo>
                      <a:cubicBezTo>
                        <a:pt x="1246053" y="154771"/>
                        <a:pt x="1107227" y="-15792"/>
                        <a:pt x="1073284" y="1180"/>
                      </a:cubicBezTo>
                      <a:cubicBezTo>
                        <a:pt x="1039341" y="18151"/>
                        <a:pt x="1005398" y="204837"/>
                        <a:pt x="988427" y="332123"/>
                      </a:cubicBezTo>
                      <a:cubicBezTo>
                        <a:pt x="971455" y="459408"/>
                        <a:pt x="988427" y="730951"/>
                        <a:pt x="988427" y="730951"/>
                      </a:cubicBezTo>
                      <a:cubicBezTo>
                        <a:pt x="988427" y="730951"/>
                        <a:pt x="784770" y="578208"/>
                        <a:pt x="606570" y="476380"/>
                      </a:cubicBezTo>
                      <a:cubicBezTo>
                        <a:pt x="428370" y="374551"/>
                        <a:pt x="80456" y="340608"/>
                        <a:pt x="21056" y="535780"/>
                      </a:cubicBezTo>
                      <a:cubicBezTo>
                        <a:pt x="-101648" y="938851"/>
                        <a:pt x="351999" y="1163722"/>
                        <a:pt x="351999" y="1163722"/>
                      </a:cubicBezTo>
                      <a:lnTo>
                        <a:pt x="2346141" y="1316465"/>
                      </a:lnTo>
                      <a:cubicBezTo>
                        <a:pt x="2346141" y="1316465"/>
                        <a:pt x="2320684" y="1307979"/>
                        <a:pt x="2447969" y="1172208"/>
                      </a:cubicBezTo>
                      <a:cubicBezTo>
                        <a:pt x="2575255" y="1036437"/>
                        <a:pt x="2567109" y="783987"/>
                        <a:pt x="2541312" y="637608"/>
                      </a:cubicBezTo>
                      <a:close/>
                      <a:moveTo>
                        <a:pt x="607418" y="1050693"/>
                      </a:moveTo>
                      <a:cubicBezTo>
                        <a:pt x="430831" y="934693"/>
                        <a:pt x="275542" y="815808"/>
                        <a:pt x="250085" y="739437"/>
                      </a:cubicBezTo>
                      <a:cubicBezTo>
                        <a:pt x="215209" y="634808"/>
                        <a:pt x="267057" y="561237"/>
                        <a:pt x="385857" y="603665"/>
                      </a:cubicBezTo>
                      <a:cubicBezTo>
                        <a:pt x="504657" y="646094"/>
                        <a:pt x="733092" y="818014"/>
                        <a:pt x="843746" y="922983"/>
                      </a:cubicBezTo>
                      <a:cubicBezTo>
                        <a:pt x="954399" y="1027951"/>
                        <a:pt x="1036116" y="1129270"/>
                        <a:pt x="1036116" y="1129270"/>
                      </a:cubicBezTo>
                      <a:cubicBezTo>
                        <a:pt x="1036116" y="1129270"/>
                        <a:pt x="844170" y="1206151"/>
                        <a:pt x="607418" y="1050693"/>
                      </a:cubicBezTo>
                      <a:close/>
                      <a:moveTo>
                        <a:pt x="2261284" y="875208"/>
                      </a:moveTo>
                      <a:cubicBezTo>
                        <a:pt x="2237608" y="1037370"/>
                        <a:pt x="2074598" y="1257065"/>
                        <a:pt x="1947312" y="1265551"/>
                      </a:cubicBezTo>
                      <a:cubicBezTo>
                        <a:pt x="1820027" y="1274036"/>
                        <a:pt x="1675769" y="1248579"/>
                        <a:pt x="1675769" y="1248579"/>
                      </a:cubicBezTo>
                      <a:cubicBezTo>
                        <a:pt x="1675769" y="1248579"/>
                        <a:pt x="1616369" y="1214637"/>
                        <a:pt x="1616369" y="1163722"/>
                      </a:cubicBezTo>
                      <a:cubicBezTo>
                        <a:pt x="1616369" y="1112808"/>
                        <a:pt x="1803055" y="815808"/>
                        <a:pt x="1862455" y="739437"/>
                      </a:cubicBezTo>
                      <a:cubicBezTo>
                        <a:pt x="1921855" y="663065"/>
                        <a:pt x="2057626" y="493351"/>
                        <a:pt x="2150969" y="552751"/>
                      </a:cubicBezTo>
                      <a:cubicBezTo>
                        <a:pt x="2244312" y="612151"/>
                        <a:pt x="2284959" y="713046"/>
                        <a:pt x="2261284" y="875208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6B3B716-5463-4FAA-8606-12463FB5ACF2}"/>
                    </a:ext>
                  </a:extLst>
                </p:cNvPr>
                <p:cNvSpPr/>
                <p:nvPr/>
              </p:nvSpPr>
              <p:spPr>
                <a:xfrm>
                  <a:off x="7080891" y="837815"/>
                  <a:ext cx="2527095" cy="1289679"/>
                </a:xfrm>
                <a:custGeom>
                  <a:avLst/>
                  <a:gdLst>
                    <a:gd name="connsiteX0" fmla="*/ 2038429 w 2527095"/>
                    <a:gd name="connsiteY0" fmla="*/ 1243964 h 1289679"/>
                    <a:gd name="connsiteX1" fmla="*/ 2116275 w 2527095"/>
                    <a:gd name="connsiteY1" fmla="*/ 1269720 h 1289679"/>
                    <a:gd name="connsiteX2" fmla="*/ 2078259 w 2527095"/>
                    <a:gd name="connsiteY2" fmla="*/ 1289679 h 1289679"/>
                    <a:gd name="connsiteX3" fmla="*/ 1963702 w 2527095"/>
                    <a:gd name="connsiteY3" fmla="*/ 1278086 h 1289679"/>
                    <a:gd name="connsiteX4" fmla="*/ 2038429 w 2527095"/>
                    <a:gd name="connsiteY4" fmla="*/ 1243964 h 1289679"/>
                    <a:gd name="connsiteX5" fmla="*/ 1491705 w 2527095"/>
                    <a:gd name="connsiteY5" fmla="*/ 1180578 h 1289679"/>
                    <a:gd name="connsiteX6" fmla="*/ 1576838 w 2527095"/>
                    <a:gd name="connsiteY6" fmla="*/ 1194763 h 1289679"/>
                    <a:gd name="connsiteX7" fmla="*/ 1638699 w 2527095"/>
                    <a:gd name="connsiteY7" fmla="*/ 1243171 h 1289679"/>
                    <a:gd name="connsiteX8" fmla="*/ 1528682 w 2527095"/>
                    <a:gd name="connsiteY8" fmla="*/ 1236189 h 1289679"/>
                    <a:gd name="connsiteX9" fmla="*/ 1454019 w 2527095"/>
                    <a:gd name="connsiteY9" fmla="*/ 1228747 h 1289679"/>
                    <a:gd name="connsiteX10" fmla="*/ 1454159 w 2527095"/>
                    <a:gd name="connsiteY10" fmla="*/ 1226605 h 1289679"/>
                    <a:gd name="connsiteX11" fmla="*/ 1419814 w 2527095"/>
                    <a:gd name="connsiteY11" fmla="*/ 1224358 h 1289679"/>
                    <a:gd name="connsiteX12" fmla="*/ 1451517 w 2527095"/>
                    <a:gd name="connsiteY12" fmla="*/ 1192797 h 1289679"/>
                    <a:gd name="connsiteX13" fmla="*/ 1491705 w 2527095"/>
                    <a:gd name="connsiteY13" fmla="*/ 1180578 h 1289679"/>
                    <a:gd name="connsiteX14" fmla="*/ 2387394 w 2527095"/>
                    <a:gd name="connsiteY14" fmla="*/ 1158045 h 1289679"/>
                    <a:gd name="connsiteX15" fmla="*/ 2366519 w 2527095"/>
                    <a:gd name="connsiteY15" fmla="*/ 1215498 h 1289679"/>
                    <a:gd name="connsiteX16" fmla="*/ 2242797 w 2527095"/>
                    <a:gd name="connsiteY16" fmla="*/ 1283588 h 1289679"/>
                    <a:gd name="connsiteX17" fmla="*/ 2042789 w 2527095"/>
                    <a:gd name="connsiteY17" fmla="*/ 1231159 h 1289679"/>
                    <a:gd name="connsiteX18" fmla="*/ 2031927 w 2527095"/>
                    <a:gd name="connsiteY18" fmla="*/ 1214996 h 1289679"/>
                    <a:gd name="connsiteX19" fmla="*/ 2032521 w 2527095"/>
                    <a:gd name="connsiteY19" fmla="*/ 1214912 h 1289679"/>
                    <a:gd name="connsiteX20" fmla="*/ 2068925 w 2527095"/>
                    <a:gd name="connsiteY20" fmla="*/ 1198749 h 1289679"/>
                    <a:gd name="connsiteX21" fmla="*/ 2228117 w 2527095"/>
                    <a:gd name="connsiteY21" fmla="*/ 1171864 h 1289679"/>
                    <a:gd name="connsiteX22" fmla="*/ 2387394 w 2527095"/>
                    <a:gd name="connsiteY22" fmla="*/ 1158045 h 1289679"/>
                    <a:gd name="connsiteX23" fmla="*/ 1038058 w 2527095"/>
                    <a:gd name="connsiteY23" fmla="*/ 1143095 h 1289679"/>
                    <a:gd name="connsiteX24" fmla="*/ 1079576 w 2527095"/>
                    <a:gd name="connsiteY24" fmla="*/ 1150507 h 1289679"/>
                    <a:gd name="connsiteX25" fmla="*/ 1107239 w 2527095"/>
                    <a:gd name="connsiteY25" fmla="*/ 1172606 h 1289679"/>
                    <a:gd name="connsiteX26" fmla="*/ 1091201 w 2527095"/>
                    <a:gd name="connsiteY26" fmla="*/ 1184524 h 1289679"/>
                    <a:gd name="connsiteX27" fmla="*/ 963491 w 2527095"/>
                    <a:gd name="connsiteY27" fmla="*/ 1184698 h 1289679"/>
                    <a:gd name="connsiteX28" fmla="*/ 921572 w 2527095"/>
                    <a:gd name="connsiteY28" fmla="*/ 1183566 h 1289679"/>
                    <a:gd name="connsiteX29" fmla="*/ 920299 w 2527095"/>
                    <a:gd name="connsiteY29" fmla="*/ 1175737 h 1289679"/>
                    <a:gd name="connsiteX30" fmla="*/ 921317 w 2527095"/>
                    <a:gd name="connsiteY30" fmla="*/ 1174867 h 1289679"/>
                    <a:gd name="connsiteX31" fmla="*/ 1038058 w 2527095"/>
                    <a:gd name="connsiteY31" fmla="*/ 1143095 h 1289679"/>
                    <a:gd name="connsiteX32" fmla="*/ 838474 w 2527095"/>
                    <a:gd name="connsiteY32" fmla="*/ 1136560 h 1289679"/>
                    <a:gd name="connsiteX33" fmla="*/ 879992 w 2527095"/>
                    <a:gd name="connsiteY33" fmla="*/ 1143979 h 1289679"/>
                    <a:gd name="connsiteX34" fmla="*/ 907655 w 2527095"/>
                    <a:gd name="connsiteY34" fmla="*/ 1166092 h 1289679"/>
                    <a:gd name="connsiteX35" fmla="*/ 891617 w 2527095"/>
                    <a:gd name="connsiteY35" fmla="*/ 1178020 h 1289679"/>
                    <a:gd name="connsiteX36" fmla="*/ 763907 w 2527095"/>
                    <a:gd name="connsiteY36" fmla="*/ 1178194 h 1289679"/>
                    <a:gd name="connsiteX37" fmla="*/ 721988 w 2527095"/>
                    <a:gd name="connsiteY37" fmla="*/ 1177063 h 1289679"/>
                    <a:gd name="connsiteX38" fmla="*/ 720715 w 2527095"/>
                    <a:gd name="connsiteY38" fmla="*/ 1169226 h 1289679"/>
                    <a:gd name="connsiteX39" fmla="*/ 721733 w 2527095"/>
                    <a:gd name="connsiteY39" fmla="*/ 1168356 h 1289679"/>
                    <a:gd name="connsiteX40" fmla="*/ 838474 w 2527095"/>
                    <a:gd name="connsiteY40" fmla="*/ 1136560 h 1289679"/>
                    <a:gd name="connsiteX41" fmla="*/ 1371931 w 2527095"/>
                    <a:gd name="connsiteY41" fmla="*/ 1122527 h 1289679"/>
                    <a:gd name="connsiteX42" fmla="*/ 1524566 w 2527095"/>
                    <a:gd name="connsiteY42" fmla="*/ 1158496 h 1289679"/>
                    <a:gd name="connsiteX43" fmla="*/ 1415140 w 2527095"/>
                    <a:gd name="connsiteY43" fmla="*/ 1190684 h 1289679"/>
                    <a:gd name="connsiteX44" fmla="*/ 1394521 w 2527095"/>
                    <a:gd name="connsiteY44" fmla="*/ 1222702 h 1289679"/>
                    <a:gd name="connsiteX45" fmla="*/ 1380901 w 2527095"/>
                    <a:gd name="connsiteY45" fmla="*/ 1221811 h 1289679"/>
                    <a:gd name="connsiteX46" fmla="*/ 1379885 w 2527095"/>
                    <a:gd name="connsiteY46" fmla="*/ 1221477 h 1289679"/>
                    <a:gd name="connsiteX47" fmla="*/ 1367156 w 2527095"/>
                    <a:gd name="connsiteY47" fmla="*/ 1217289 h 1289679"/>
                    <a:gd name="connsiteX48" fmla="*/ 1333213 w 2527095"/>
                    <a:gd name="connsiteY48" fmla="*/ 1192164 h 1289679"/>
                    <a:gd name="connsiteX49" fmla="*/ 1341530 w 2527095"/>
                    <a:gd name="connsiteY49" fmla="*/ 1128848 h 1289679"/>
                    <a:gd name="connsiteX50" fmla="*/ 1371931 w 2527095"/>
                    <a:gd name="connsiteY50" fmla="*/ 1122527 h 1289679"/>
                    <a:gd name="connsiteX51" fmla="*/ 649889 w 2527095"/>
                    <a:gd name="connsiteY51" fmla="*/ 1101015 h 1289679"/>
                    <a:gd name="connsiteX52" fmla="*/ 703914 w 2527095"/>
                    <a:gd name="connsiteY52" fmla="*/ 1114502 h 1289679"/>
                    <a:gd name="connsiteX53" fmla="*/ 747700 w 2527095"/>
                    <a:gd name="connsiteY53" fmla="*/ 1123547 h 1289679"/>
                    <a:gd name="connsiteX54" fmla="*/ 747700 w 2527095"/>
                    <a:gd name="connsiteY54" fmla="*/ 1124049 h 1289679"/>
                    <a:gd name="connsiteX55" fmla="*/ 736329 w 2527095"/>
                    <a:gd name="connsiteY55" fmla="*/ 1148672 h 1289679"/>
                    <a:gd name="connsiteX56" fmla="*/ 667595 w 2527095"/>
                    <a:gd name="connsiteY56" fmla="*/ 1175305 h 1289679"/>
                    <a:gd name="connsiteX57" fmla="*/ 661315 w 2527095"/>
                    <a:gd name="connsiteY57" fmla="*/ 1175891 h 1289679"/>
                    <a:gd name="connsiteX58" fmla="*/ 508912 w 2527095"/>
                    <a:gd name="connsiteY58" fmla="*/ 1166427 h 1289679"/>
                    <a:gd name="connsiteX59" fmla="*/ 649889 w 2527095"/>
                    <a:gd name="connsiteY59" fmla="*/ 1101015 h 1289679"/>
                    <a:gd name="connsiteX60" fmla="*/ 1094425 w 2527095"/>
                    <a:gd name="connsiteY60" fmla="*/ 1031099 h 1289679"/>
                    <a:gd name="connsiteX61" fmla="*/ 1243095 w 2527095"/>
                    <a:gd name="connsiteY61" fmla="*/ 1128515 h 1289679"/>
                    <a:gd name="connsiteX62" fmla="*/ 1320867 w 2527095"/>
                    <a:gd name="connsiteY62" fmla="*/ 1217732 h 1289679"/>
                    <a:gd name="connsiteX63" fmla="*/ 1320892 w 2527095"/>
                    <a:gd name="connsiteY63" fmla="*/ 1217884 h 1289679"/>
                    <a:gd name="connsiteX64" fmla="*/ 1144818 w 2527095"/>
                    <a:gd name="connsiteY64" fmla="*/ 1206362 h 1289679"/>
                    <a:gd name="connsiteX65" fmla="*/ 1120404 w 2527095"/>
                    <a:gd name="connsiteY65" fmla="*/ 1186992 h 1289679"/>
                    <a:gd name="connsiteX66" fmla="*/ 1094425 w 2527095"/>
                    <a:gd name="connsiteY66" fmla="*/ 1031099 h 1289679"/>
                    <a:gd name="connsiteX67" fmla="*/ 1646846 w 2527095"/>
                    <a:gd name="connsiteY67" fmla="*/ 1028808 h 1289679"/>
                    <a:gd name="connsiteX68" fmla="*/ 1591095 w 2527095"/>
                    <a:gd name="connsiteY68" fmla="*/ 1122358 h 1289679"/>
                    <a:gd name="connsiteX69" fmla="*/ 1503692 w 2527095"/>
                    <a:gd name="connsiteY69" fmla="*/ 1134251 h 1289679"/>
                    <a:gd name="connsiteX70" fmla="*/ 1439031 w 2527095"/>
                    <a:gd name="connsiteY70" fmla="*/ 1118338 h 1289679"/>
                    <a:gd name="connsiteX71" fmla="*/ 1428594 w 2527095"/>
                    <a:gd name="connsiteY71" fmla="*/ 1102677 h 1289679"/>
                    <a:gd name="connsiteX72" fmla="*/ 1540605 w 2527095"/>
                    <a:gd name="connsiteY72" fmla="*/ 1042040 h 1289679"/>
                    <a:gd name="connsiteX73" fmla="*/ 1646846 w 2527095"/>
                    <a:gd name="connsiteY73" fmla="*/ 1028808 h 1289679"/>
                    <a:gd name="connsiteX74" fmla="*/ 487734 w 2527095"/>
                    <a:gd name="connsiteY74" fmla="*/ 1025739 h 1289679"/>
                    <a:gd name="connsiteX75" fmla="*/ 521459 w 2527095"/>
                    <a:gd name="connsiteY75" fmla="*/ 1026639 h 1289679"/>
                    <a:gd name="connsiteX76" fmla="*/ 568311 w 2527095"/>
                    <a:gd name="connsiteY76" fmla="*/ 1040571 h 1289679"/>
                    <a:gd name="connsiteX77" fmla="*/ 623129 w 2527095"/>
                    <a:gd name="connsiteY77" fmla="*/ 1074992 h 1289679"/>
                    <a:gd name="connsiteX78" fmla="*/ 442129 w 2527095"/>
                    <a:gd name="connsiteY78" fmla="*/ 1155141 h 1289679"/>
                    <a:gd name="connsiteX79" fmla="*/ 318747 w 2527095"/>
                    <a:gd name="connsiteY79" fmla="*/ 1131859 h 1289679"/>
                    <a:gd name="connsiteX80" fmla="*/ 266814 w 2527095"/>
                    <a:gd name="connsiteY80" fmla="*/ 1085879 h 1289679"/>
                    <a:gd name="connsiteX81" fmla="*/ 390960 w 2527095"/>
                    <a:gd name="connsiteY81" fmla="*/ 1064021 h 1289679"/>
                    <a:gd name="connsiteX82" fmla="*/ 487734 w 2527095"/>
                    <a:gd name="connsiteY82" fmla="*/ 1025739 h 1289679"/>
                    <a:gd name="connsiteX83" fmla="*/ 2488543 w 2527095"/>
                    <a:gd name="connsiteY83" fmla="*/ 996478 h 1289679"/>
                    <a:gd name="connsiteX84" fmla="*/ 2431689 w 2527095"/>
                    <a:gd name="connsiteY84" fmla="*/ 1124282 h 1289679"/>
                    <a:gd name="connsiteX85" fmla="*/ 2219461 w 2527095"/>
                    <a:gd name="connsiteY85" fmla="*/ 1142038 h 1289679"/>
                    <a:gd name="connsiteX86" fmla="*/ 2144193 w 2527095"/>
                    <a:gd name="connsiteY86" fmla="*/ 1137012 h 1289679"/>
                    <a:gd name="connsiteX87" fmla="*/ 2176778 w 2527095"/>
                    <a:gd name="connsiteY87" fmla="*/ 1087683 h 1289679"/>
                    <a:gd name="connsiteX88" fmla="*/ 2368555 w 2527095"/>
                    <a:gd name="connsiteY88" fmla="*/ 1045808 h 1289679"/>
                    <a:gd name="connsiteX89" fmla="*/ 2488543 w 2527095"/>
                    <a:gd name="connsiteY89" fmla="*/ 996478 h 1289679"/>
                    <a:gd name="connsiteX90" fmla="*/ 991409 w 2527095"/>
                    <a:gd name="connsiteY90" fmla="*/ 981289 h 1289679"/>
                    <a:gd name="connsiteX91" fmla="*/ 1053100 w 2527095"/>
                    <a:gd name="connsiteY91" fmla="*/ 1098122 h 1289679"/>
                    <a:gd name="connsiteX92" fmla="*/ 932603 w 2527095"/>
                    <a:gd name="connsiteY92" fmla="*/ 981959 h 1289679"/>
                    <a:gd name="connsiteX93" fmla="*/ 991409 w 2527095"/>
                    <a:gd name="connsiteY93" fmla="*/ 981289 h 1289679"/>
                    <a:gd name="connsiteX94" fmla="*/ 391183 w 2527095"/>
                    <a:gd name="connsiteY94" fmla="*/ 948222 h 1289679"/>
                    <a:gd name="connsiteX95" fmla="*/ 483455 w 2527095"/>
                    <a:gd name="connsiteY95" fmla="*/ 989217 h 1289679"/>
                    <a:gd name="connsiteX96" fmla="*/ 491346 w 2527095"/>
                    <a:gd name="connsiteY96" fmla="*/ 998933 h 1289679"/>
                    <a:gd name="connsiteX97" fmla="*/ 486085 w 2527095"/>
                    <a:gd name="connsiteY97" fmla="*/ 1005884 h 1289679"/>
                    <a:gd name="connsiteX98" fmla="*/ 373819 w 2527095"/>
                    <a:gd name="connsiteY98" fmla="*/ 1047759 h 1289679"/>
                    <a:gd name="connsiteX99" fmla="*/ 211997 w 2527095"/>
                    <a:gd name="connsiteY99" fmla="*/ 1039551 h 1289679"/>
                    <a:gd name="connsiteX100" fmla="*/ 144875 w 2527095"/>
                    <a:gd name="connsiteY100" fmla="*/ 980591 h 1289679"/>
                    <a:gd name="connsiteX101" fmla="*/ 240848 w 2527095"/>
                    <a:gd name="connsiteY101" fmla="*/ 983104 h 1289679"/>
                    <a:gd name="connsiteX102" fmla="*/ 291847 w 2527095"/>
                    <a:gd name="connsiteY102" fmla="*/ 966773 h 1289679"/>
                    <a:gd name="connsiteX103" fmla="*/ 391183 w 2527095"/>
                    <a:gd name="connsiteY103" fmla="*/ 948222 h 1289679"/>
                    <a:gd name="connsiteX104" fmla="*/ 1706585 w 2527095"/>
                    <a:gd name="connsiteY104" fmla="*/ 926046 h 1289679"/>
                    <a:gd name="connsiteX105" fmla="*/ 1685540 w 2527095"/>
                    <a:gd name="connsiteY105" fmla="*/ 968005 h 1289679"/>
                    <a:gd name="connsiteX106" fmla="*/ 1573189 w 2527095"/>
                    <a:gd name="connsiteY106" fmla="*/ 1025291 h 1289679"/>
                    <a:gd name="connsiteX107" fmla="*/ 1460499 w 2527095"/>
                    <a:gd name="connsiteY107" fmla="*/ 1056865 h 1289679"/>
                    <a:gd name="connsiteX108" fmla="*/ 1475349 w 2527095"/>
                    <a:gd name="connsiteY108" fmla="*/ 1017502 h 1289679"/>
                    <a:gd name="connsiteX109" fmla="*/ 1475604 w 2527095"/>
                    <a:gd name="connsiteY109" fmla="*/ 1011053 h 1289679"/>
                    <a:gd name="connsiteX110" fmla="*/ 1616466 w 2527095"/>
                    <a:gd name="connsiteY110" fmla="*/ 939111 h 1289679"/>
                    <a:gd name="connsiteX111" fmla="*/ 1706585 w 2527095"/>
                    <a:gd name="connsiteY111" fmla="*/ 926046 h 1289679"/>
                    <a:gd name="connsiteX112" fmla="*/ 1001641 w 2527095"/>
                    <a:gd name="connsiteY112" fmla="*/ 856394 h 1289679"/>
                    <a:gd name="connsiteX113" fmla="*/ 1023825 w 2527095"/>
                    <a:gd name="connsiteY113" fmla="*/ 893469 h 1289679"/>
                    <a:gd name="connsiteX114" fmla="*/ 1022976 w 2527095"/>
                    <a:gd name="connsiteY114" fmla="*/ 897490 h 1289679"/>
                    <a:gd name="connsiteX115" fmla="*/ 1015169 w 2527095"/>
                    <a:gd name="connsiteY115" fmla="*/ 957121 h 1289679"/>
                    <a:gd name="connsiteX116" fmla="*/ 899594 w 2527095"/>
                    <a:gd name="connsiteY116" fmla="*/ 944725 h 1289679"/>
                    <a:gd name="connsiteX117" fmla="*/ 848680 w 2527095"/>
                    <a:gd name="connsiteY117" fmla="*/ 879399 h 1289679"/>
                    <a:gd name="connsiteX118" fmla="*/ 978172 w 2527095"/>
                    <a:gd name="connsiteY118" fmla="*/ 865413 h 1289679"/>
                    <a:gd name="connsiteX119" fmla="*/ 1001641 w 2527095"/>
                    <a:gd name="connsiteY119" fmla="*/ 856394 h 1289679"/>
                    <a:gd name="connsiteX120" fmla="*/ 1051827 w 2527095"/>
                    <a:gd name="connsiteY120" fmla="*/ 844244 h 1289679"/>
                    <a:gd name="connsiteX121" fmla="*/ 1200497 w 2527095"/>
                    <a:gd name="connsiteY121" fmla="*/ 940390 h 1289679"/>
                    <a:gd name="connsiteX122" fmla="*/ 1286033 w 2527095"/>
                    <a:gd name="connsiteY122" fmla="*/ 1145078 h 1289679"/>
                    <a:gd name="connsiteX123" fmla="*/ 1124210 w 2527095"/>
                    <a:gd name="connsiteY123" fmla="*/ 1034442 h 1289679"/>
                    <a:gd name="connsiteX124" fmla="*/ 1051827 w 2527095"/>
                    <a:gd name="connsiteY124" fmla="*/ 844244 h 1289679"/>
                    <a:gd name="connsiteX125" fmla="*/ 48732 w 2527095"/>
                    <a:gd name="connsiteY125" fmla="*/ 832025 h 1289679"/>
                    <a:gd name="connsiteX126" fmla="*/ 218107 w 2527095"/>
                    <a:gd name="connsiteY126" fmla="*/ 857486 h 1289679"/>
                    <a:gd name="connsiteX127" fmla="*/ 381372 w 2527095"/>
                    <a:gd name="connsiteY127" fmla="*/ 904050 h 1289679"/>
                    <a:gd name="connsiteX128" fmla="*/ 374244 w 2527095"/>
                    <a:gd name="connsiteY128" fmla="*/ 925156 h 1289679"/>
                    <a:gd name="connsiteX129" fmla="*/ 250862 w 2527095"/>
                    <a:gd name="connsiteY129" fmla="*/ 958656 h 1289679"/>
                    <a:gd name="connsiteX130" fmla="*/ 118654 w 2527095"/>
                    <a:gd name="connsiteY130" fmla="*/ 937383 h 1289679"/>
                    <a:gd name="connsiteX131" fmla="*/ 48732 w 2527095"/>
                    <a:gd name="connsiteY131" fmla="*/ 832025 h 1289679"/>
                    <a:gd name="connsiteX132" fmla="*/ 1765985 w 2527095"/>
                    <a:gd name="connsiteY132" fmla="*/ 823030 h 1289679"/>
                    <a:gd name="connsiteX133" fmla="*/ 1742564 w 2527095"/>
                    <a:gd name="connsiteY133" fmla="*/ 864989 h 1289679"/>
                    <a:gd name="connsiteX134" fmla="*/ 1617739 w 2527095"/>
                    <a:gd name="connsiteY134" fmla="*/ 922275 h 1289679"/>
                    <a:gd name="connsiteX135" fmla="*/ 1492575 w 2527095"/>
                    <a:gd name="connsiteY135" fmla="*/ 953849 h 1289679"/>
                    <a:gd name="connsiteX136" fmla="*/ 1509037 w 2527095"/>
                    <a:gd name="connsiteY136" fmla="*/ 914486 h 1289679"/>
                    <a:gd name="connsiteX137" fmla="*/ 1509292 w 2527095"/>
                    <a:gd name="connsiteY137" fmla="*/ 908037 h 1289679"/>
                    <a:gd name="connsiteX138" fmla="*/ 1665853 w 2527095"/>
                    <a:gd name="connsiteY138" fmla="*/ 836095 h 1289679"/>
                    <a:gd name="connsiteX139" fmla="*/ 1765985 w 2527095"/>
                    <a:gd name="connsiteY139" fmla="*/ 823030 h 1289679"/>
                    <a:gd name="connsiteX140" fmla="*/ 2522826 w 2527095"/>
                    <a:gd name="connsiteY140" fmla="*/ 812422 h 1289679"/>
                    <a:gd name="connsiteX141" fmla="*/ 2516546 w 2527095"/>
                    <a:gd name="connsiteY141" fmla="*/ 916190 h 1289679"/>
                    <a:gd name="connsiteX142" fmla="*/ 2305761 w 2527095"/>
                    <a:gd name="connsiteY142" fmla="*/ 1019706 h 1289679"/>
                    <a:gd name="connsiteX143" fmla="*/ 2259345 w 2527095"/>
                    <a:gd name="connsiteY143" fmla="*/ 1022386 h 1289679"/>
                    <a:gd name="connsiteX144" fmla="*/ 2233887 w 2527095"/>
                    <a:gd name="connsiteY144" fmla="*/ 991901 h 1289679"/>
                    <a:gd name="connsiteX145" fmla="*/ 2428889 w 2527095"/>
                    <a:gd name="connsiteY145" fmla="*/ 886961 h 1289679"/>
                    <a:gd name="connsiteX146" fmla="*/ 2522826 w 2527095"/>
                    <a:gd name="connsiteY146" fmla="*/ 812422 h 1289679"/>
                    <a:gd name="connsiteX147" fmla="*/ 1694075 w 2527095"/>
                    <a:gd name="connsiteY147" fmla="*/ 734589 h 1289679"/>
                    <a:gd name="connsiteX148" fmla="*/ 1749014 w 2527095"/>
                    <a:gd name="connsiteY148" fmla="*/ 742481 h 1289679"/>
                    <a:gd name="connsiteX149" fmla="*/ 1816899 w 2527095"/>
                    <a:gd name="connsiteY149" fmla="*/ 742481 h 1289679"/>
                    <a:gd name="connsiteX150" fmla="*/ 1668824 w 2527095"/>
                    <a:gd name="connsiteY150" fmla="*/ 823384 h 1289679"/>
                    <a:gd name="connsiteX151" fmla="*/ 1549260 w 2527095"/>
                    <a:gd name="connsiteY151" fmla="*/ 845913 h 1289679"/>
                    <a:gd name="connsiteX152" fmla="*/ 1565044 w 2527095"/>
                    <a:gd name="connsiteY152" fmla="*/ 801190 h 1289679"/>
                    <a:gd name="connsiteX153" fmla="*/ 1694075 w 2527095"/>
                    <a:gd name="connsiteY153" fmla="*/ 734589 h 1289679"/>
                    <a:gd name="connsiteX154" fmla="*/ 956862 w 2527095"/>
                    <a:gd name="connsiteY154" fmla="*/ 729185 h 1289679"/>
                    <a:gd name="connsiteX155" fmla="*/ 984196 w 2527095"/>
                    <a:gd name="connsiteY155" fmla="*/ 743486 h 1289679"/>
                    <a:gd name="connsiteX156" fmla="*/ 995652 w 2527095"/>
                    <a:gd name="connsiteY156" fmla="*/ 818945 h 1289679"/>
                    <a:gd name="connsiteX157" fmla="*/ 920808 w 2527095"/>
                    <a:gd name="connsiteY157" fmla="*/ 850016 h 1289679"/>
                    <a:gd name="connsiteX158" fmla="*/ 831454 w 2527095"/>
                    <a:gd name="connsiteY158" fmla="*/ 852613 h 1289679"/>
                    <a:gd name="connsiteX159" fmla="*/ 741505 w 2527095"/>
                    <a:gd name="connsiteY159" fmla="*/ 791893 h 1289679"/>
                    <a:gd name="connsiteX160" fmla="*/ 780624 w 2527095"/>
                    <a:gd name="connsiteY160" fmla="*/ 785612 h 1289679"/>
                    <a:gd name="connsiteX161" fmla="*/ 925390 w 2527095"/>
                    <a:gd name="connsiteY161" fmla="*/ 730086 h 1289679"/>
                    <a:gd name="connsiteX162" fmla="*/ 956862 w 2527095"/>
                    <a:gd name="connsiteY162" fmla="*/ 729185 h 1289679"/>
                    <a:gd name="connsiteX163" fmla="*/ 4606 w 2527095"/>
                    <a:gd name="connsiteY163" fmla="*/ 671475 h 1289679"/>
                    <a:gd name="connsiteX164" fmla="*/ 127479 w 2527095"/>
                    <a:gd name="connsiteY164" fmla="*/ 741574 h 1289679"/>
                    <a:gd name="connsiteX165" fmla="*/ 262317 w 2527095"/>
                    <a:gd name="connsiteY165" fmla="*/ 776833 h 1289679"/>
                    <a:gd name="connsiteX166" fmla="*/ 296345 w 2527095"/>
                    <a:gd name="connsiteY166" fmla="*/ 832277 h 1289679"/>
                    <a:gd name="connsiteX167" fmla="*/ 155227 w 2527095"/>
                    <a:gd name="connsiteY167" fmla="*/ 848608 h 1289679"/>
                    <a:gd name="connsiteX168" fmla="*/ 8849 w 2527095"/>
                    <a:gd name="connsiteY168" fmla="*/ 742496 h 1289679"/>
                    <a:gd name="connsiteX169" fmla="*/ 4606 w 2527095"/>
                    <a:gd name="connsiteY169" fmla="*/ 671475 h 1289679"/>
                    <a:gd name="connsiteX170" fmla="*/ 823158 w 2527095"/>
                    <a:gd name="connsiteY170" fmla="*/ 652868 h 1289679"/>
                    <a:gd name="connsiteX171" fmla="*/ 893399 w 2527095"/>
                    <a:gd name="connsiteY171" fmla="*/ 672654 h 1289679"/>
                    <a:gd name="connsiteX172" fmla="*/ 942022 w 2527095"/>
                    <a:gd name="connsiteY172" fmla="*/ 710929 h 1289679"/>
                    <a:gd name="connsiteX173" fmla="*/ 786394 w 2527095"/>
                    <a:gd name="connsiteY173" fmla="*/ 758834 h 1289679"/>
                    <a:gd name="connsiteX174" fmla="*/ 646889 w 2527095"/>
                    <a:gd name="connsiteY174" fmla="*/ 721817 h 1289679"/>
                    <a:gd name="connsiteX175" fmla="*/ 755082 w 2527095"/>
                    <a:gd name="connsiteY175" fmla="*/ 674665 h 1289679"/>
                    <a:gd name="connsiteX176" fmla="*/ 823158 w 2527095"/>
                    <a:gd name="connsiteY176" fmla="*/ 652868 h 1289679"/>
                    <a:gd name="connsiteX177" fmla="*/ 1007872 w 2527095"/>
                    <a:gd name="connsiteY177" fmla="*/ 645084 h 1289679"/>
                    <a:gd name="connsiteX178" fmla="*/ 1157814 w 2527095"/>
                    <a:gd name="connsiteY178" fmla="*/ 739304 h 1289679"/>
                    <a:gd name="connsiteX179" fmla="*/ 1246151 w 2527095"/>
                    <a:gd name="connsiteY179" fmla="*/ 942819 h 1289679"/>
                    <a:gd name="connsiteX180" fmla="*/ 1082886 w 2527095"/>
                    <a:gd name="connsiteY180" fmla="*/ 834277 h 1289679"/>
                    <a:gd name="connsiteX181" fmla="*/ 1007872 w 2527095"/>
                    <a:gd name="connsiteY181" fmla="*/ 645084 h 1289679"/>
                    <a:gd name="connsiteX182" fmla="*/ 1752938 w 2527095"/>
                    <a:gd name="connsiteY182" fmla="*/ 635261 h 1289679"/>
                    <a:gd name="connsiteX183" fmla="*/ 1816645 w 2527095"/>
                    <a:gd name="connsiteY183" fmla="*/ 647300 h 1289679"/>
                    <a:gd name="connsiteX184" fmla="*/ 1899720 w 2527095"/>
                    <a:gd name="connsiteY184" fmla="*/ 650902 h 1289679"/>
                    <a:gd name="connsiteX185" fmla="*/ 1830307 w 2527095"/>
                    <a:gd name="connsiteY185" fmla="*/ 713798 h 1289679"/>
                    <a:gd name="connsiteX186" fmla="*/ 1743583 w 2527095"/>
                    <a:gd name="connsiteY186" fmla="*/ 723346 h 1289679"/>
                    <a:gd name="connsiteX187" fmla="*/ 1615279 w 2527095"/>
                    <a:gd name="connsiteY187" fmla="*/ 736746 h 1289679"/>
                    <a:gd name="connsiteX188" fmla="*/ 1689614 w 2527095"/>
                    <a:gd name="connsiteY188" fmla="*/ 649980 h 1289679"/>
                    <a:gd name="connsiteX189" fmla="*/ 1752938 w 2527095"/>
                    <a:gd name="connsiteY189" fmla="*/ 635261 h 1289679"/>
                    <a:gd name="connsiteX190" fmla="*/ 2516291 w 2527095"/>
                    <a:gd name="connsiteY190" fmla="*/ 616063 h 1289679"/>
                    <a:gd name="connsiteX191" fmla="*/ 2526050 w 2527095"/>
                    <a:gd name="connsiteY191" fmla="*/ 693617 h 1289679"/>
                    <a:gd name="connsiteX192" fmla="*/ 2390872 w 2527095"/>
                    <a:gd name="connsiteY192" fmla="*/ 869828 h 1289679"/>
                    <a:gd name="connsiteX193" fmla="*/ 2287601 w 2527095"/>
                    <a:gd name="connsiteY193" fmla="*/ 908102 h 1289679"/>
                    <a:gd name="connsiteX194" fmla="*/ 2271563 w 2527095"/>
                    <a:gd name="connsiteY194" fmla="*/ 895289 h 1289679"/>
                    <a:gd name="connsiteX195" fmla="*/ 2299311 w 2527095"/>
                    <a:gd name="connsiteY195" fmla="*/ 820582 h 1289679"/>
                    <a:gd name="connsiteX196" fmla="*/ 2416669 w 2527095"/>
                    <a:gd name="connsiteY196" fmla="*/ 731723 h 1289679"/>
                    <a:gd name="connsiteX197" fmla="*/ 2498556 w 2527095"/>
                    <a:gd name="connsiteY197" fmla="*/ 636163 h 1289679"/>
                    <a:gd name="connsiteX198" fmla="*/ 2516291 w 2527095"/>
                    <a:gd name="connsiteY198" fmla="*/ 616063 h 1289679"/>
                    <a:gd name="connsiteX199" fmla="*/ 719803 w 2527095"/>
                    <a:gd name="connsiteY199" fmla="*/ 584400 h 1289679"/>
                    <a:gd name="connsiteX200" fmla="*/ 807949 w 2527095"/>
                    <a:gd name="connsiteY200" fmla="*/ 615566 h 1289679"/>
                    <a:gd name="connsiteX201" fmla="*/ 839430 w 2527095"/>
                    <a:gd name="connsiteY201" fmla="*/ 634996 h 1289679"/>
                    <a:gd name="connsiteX202" fmla="*/ 828993 w 2527095"/>
                    <a:gd name="connsiteY202" fmla="*/ 646470 h 1289679"/>
                    <a:gd name="connsiteX203" fmla="*/ 740996 w 2527095"/>
                    <a:gd name="connsiteY203" fmla="*/ 665649 h 1289679"/>
                    <a:gd name="connsiteX204" fmla="*/ 554820 w 2527095"/>
                    <a:gd name="connsiteY204" fmla="*/ 678714 h 1289679"/>
                    <a:gd name="connsiteX205" fmla="*/ 538018 w 2527095"/>
                    <a:gd name="connsiteY205" fmla="*/ 658279 h 1289679"/>
                    <a:gd name="connsiteX206" fmla="*/ 631276 w 2527095"/>
                    <a:gd name="connsiteY206" fmla="*/ 620759 h 1289679"/>
                    <a:gd name="connsiteX207" fmla="*/ 719803 w 2527095"/>
                    <a:gd name="connsiteY207" fmla="*/ 584400 h 1289679"/>
                    <a:gd name="connsiteX208" fmla="*/ 1822014 w 2527095"/>
                    <a:gd name="connsiteY208" fmla="*/ 528001 h 1289679"/>
                    <a:gd name="connsiteX209" fmla="*/ 1986528 w 2527095"/>
                    <a:gd name="connsiteY209" fmla="*/ 564581 h 1289679"/>
                    <a:gd name="connsiteX210" fmla="*/ 1861618 w 2527095"/>
                    <a:gd name="connsiteY210" fmla="*/ 635518 h 1289679"/>
                    <a:gd name="connsiteX211" fmla="*/ 1748080 w 2527095"/>
                    <a:gd name="connsiteY211" fmla="*/ 619019 h 1289679"/>
                    <a:gd name="connsiteX212" fmla="*/ 1722029 w 2527095"/>
                    <a:gd name="connsiteY212" fmla="*/ 580577 h 1289679"/>
                    <a:gd name="connsiteX213" fmla="*/ 1822014 w 2527095"/>
                    <a:gd name="connsiteY213" fmla="*/ 528001 h 1289679"/>
                    <a:gd name="connsiteX214" fmla="*/ 602763 w 2527095"/>
                    <a:gd name="connsiteY214" fmla="*/ 510774 h 1289679"/>
                    <a:gd name="connsiteX215" fmla="*/ 699670 w 2527095"/>
                    <a:gd name="connsiteY215" fmla="*/ 541740 h 1289679"/>
                    <a:gd name="connsiteX216" fmla="*/ 716557 w 2527095"/>
                    <a:gd name="connsiteY216" fmla="*/ 548943 h 1289679"/>
                    <a:gd name="connsiteX217" fmla="*/ 709599 w 2527095"/>
                    <a:gd name="connsiteY217" fmla="*/ 571388 h 1289679"/>
                    <a:gd name="connsiteX218" fmla="*/ 606412 w 2527095"/>
                    <a:gd name="connsiteY218" fmla="*/ 606563 h 1289679"/>
                    <a:gd name="connsiteX219" fmla="*/ 436189 w 2527095"/>
                    <a:gd name="connsiteY219" fmla="*/ 595257 h 1289679"/>
                    <a:gd name="connsiteX220" fmla="*/ 513239 w 2527095"/>
                    <a:gd name="connsiteY220" fmla="*/ 556815 h 1289679"/>
                    <a:gd name="connsiteX221" fmla="*/ 602763 w 2527095"/>
                    <a:gd name="connsiteY221" fmla="*/ 510774 h 1289679"/>
                    <a:gd name="connsiteX222" fmla="*/ 996416 w 2527095"/>
                    <a:gd name="connsiteY222" fmla="*/ 489456 h 1289679"/>
                    <a:gd name="connsiteX223" fmla="*/ 1142709 w 2527095"/>
                    <a:gd name="connsiteY223" fmla="*/ 584680 h 1289679"/>
                    <a:gd name="connsiteX224" fmla="*/ 1209322 w 2527095"/>
                    <a:gd name="connsiteY224" fmla="*/ 756873 h 1289679"/>
                    <a:gd name="connsiteX225" fmla="*/ 1085261 w 2527095"/>
                    <a:gd name="connsiteY225" fmla="*/ 674629 h 1289679"/>
                    <a:gd name="connsiteX226" fmla="*/ 996416 w 2527095"/>
                    <a:gd name="connsiteY226" fmla="*/ 489456 h 1289679"/>
                    <a:gd name="connsiteX227" fmla="*/ 2423243 w 2527095"/>
                    <a:gd name="connsiteY227" fmla="*/ 478603 h 1289679"/>
                    <a:gd name="connsiteX228" fmla="*/ 2451631 w 2527095"/>
                    <a:gd name="connsiteY228" fmla="*/ 506728 h 1289679"/>
                    <a:gd name="connsiteX229" fmla="*/ 2370168 w 2527095"/>
                    <a:gd name="connsiteY229" fmla="*/ 730092 h 1289679"/>
                    <a:gd name="connsiteX230" fmla="*/ 2288451 w 2527095"/>
                    <a:gd name="connsiteY230" fmla="*/ 783609 h 1289679"/>
                    <a:gd name="connsiteX231" fmla="*/ 2362022 w 2527095"/>
                    <a:gd name="connsiteY231" fmla="*/ 608234 h 1289679"/>
                    <a:gd name="connsiteX232" fmla="*/ 2419216 w 2527095"/>
                    <a:gd name="connsiteY232" fmla="*/ 480430 h 1289679"/>
                    <a:gd name="connsiteX233" fmla="*/ 2423243 w 2527095"/>
                    <a:gd name="connsiteY233" fmla="*/ 478603 h 1289679"/>
                    <a:gd name="connsiteX234" fmla="*/ 72152 w 2527095"/>
                    <a:gd name="connsiteY234" fmla="*/ 461199 h 1289679"/>
                    <a:gd name="connsiteX235" fmla="*/ 73086 w 2527095"/>
                    <a:gd name="connsiteY235" fmla="*/ 481132 h 1289679"/>
                    <a:gd name="connsiteX236" fmla="*/ 165241 w 2527095"/>
                    <a:gd name="connsiteY236" fmla="*/ 638332 h 1289679"/>
                    <a:gd name="connsiteX237" fmla="*/ 211742 w 2527095"/>
                    <a:gd name="connsiteY237" fmla="*/ 673340 h 1289679"/>
                    <a:gd name="connsiteX238" fmla="*/ 229053 w 2527095"/>
                    <a:gd name="connsiteY238" fmla="*/ 731798 h 1289679"/>
                    <a:gd name="connsiteX239" fmla="*/ 134862 w 2527095"/>
                    <a:gd name="connsiteY239" fmla="*/ 715551 h 1289679"/>
                    <a:gd name="connsiteX240" fmla="*/ 8594 w 2527095"/>
                    <a:gd name="connsiteY240" fmla="*/ 589171 h 1289679"/>
                    <a:gd name="connsiteX241" fmla="*/ 8934 w 2527095"/>
                    <a:gd name="connsiteY241" fmla="*/ 539506 h 1289679"/>
                    <a:gd name="connsiteX242" fmla="*/ 43301 w 2527095"/>
                    <a:gd name="connsiteY242" fmla="*/ 483561 h 1289679"/>
                    <a:gd name="connsiteX243" fmla="*/ 72152 w 2527095"/>
                    <a:gd name="connsiteY243" fmla="*/ 461199 h 1289679"/>
                    <a:gd name="connsiteX244" fmla="*/ 476223 w 2527095"/>
                    <a:gd name="connsiteY244" fmla="*/ 440211 h 1289679"/>
                    <a:gd name="connsiteX245" fmla="*/ 509669 w 2527095"/>
                    <a:gd name="connsiteY245" fmla="*/ 440272 h 1289679"/>
                    <a:gd name="connsiteX246" fmla="*/ 556093 w 2527095"/>
                    <a:gd name="connsiteY246" fmla="*/ 453878 h 1289679"/>
                    <a:gd name="connsiteX247" fmla="*/ 599540 w 2527095"/>
                    <a:gd name="connsiteY247" fmla="*/ 475235 h 1289679"/>
                    <a:gd name="connsiteX248" fmla="*/ 596654 w 2527095"/>
                    <a:gd name="connsiteY248" fmla="*/ 489807 h 1289679"/>
                    <a:gd name="connsiteX249" fmla="*/ 480740 w 2527095"/>
                    <a:gd name="connsiteY249" fmla="*/ 536372 h 1289679"/>
                    <a:gd name="connsiteX250" fmla="*/ 382899 w 2527095"/>
                    <a:gd name="connsiteY250" fmla="*/ 569957 h 1289679"/>
                    <a:gd name="connsiteX251" fmla="*/ 360582 w 2527095"/>
                    <a:gd name="connsiteY251" fmla="*/ 567026 h 1289679"/>
                    <a:gd name="connsiteX252" fmla="*/ 335210 w 2527095"/>
                    <a:gd name="connsiteY252" fmla="*/ 556891 h 1289679"/>
                    <a:gd name="connsiteX253" fmla="*/ 350654 w 2527095"/>
                    <a:gd name="connsiteY253" fmla="*/ 537797 h 1289679"/>
                    <a:gd name="connsiteX254" fmla="*/ 391640 w 2527095"/>
                    <a:gd name="connsiteY254" fmla="*/ 489891 h 1289679"/>
                    <a:gd name="connsiteX255" fmla="*/ 476223 w 2527095"/>
                    <a:gd name="connsiteY255" fmla="*/ 440211 h 1289679"/>
                    <a:gd name="connsiteX256" fmla="*/ 1914909 w 2527095"/>
                    <a:gd name="connsiteY256" fmla="*/ 438119 h 1289679"/>
                    <a:gd name="connsiteX257" fmla="*/ 2030569 w 2527095"/>
                    <a:gd name="connsiteY257" fmla="*/ 495656 h 1289679"/>
                    <a:gd name="connsiteX258" fmla="*/ 2062985 w 2527095"/>
                    <a:gd name="connsiteY258" fmla="*/ 521618 h 1289679"/>
                    <a:gd name="connsiteX259" fmla="*/ 1886143 w 2527095"/>
                    <a:gd name="connsiteY259" fmla="*/ 517179 h 1289679"/>
                    <a:gd name="connsiteX260" fmla="*/ 1790339 w 2527095"/>
                    <a:gd name="connsiteY260" fmla="*/ 513662 h 1289679"/>
                    <a:gd name="connsiteX261" fmla="*/ 1914909 w 2527095"/>
                    <a:gd name="connsiteY261" fmla="*/ 438119 h 1289679"/>
                    <a:gd name="connsiteX262" fmla="*/ 358714 w 2527095"/>
                    <a:gd name="connsiteY262" fmla="*/ 404003 h 1289679"/>
                    <a:gd name="connsiteX263" fmla="*/ 438650 w 2527095"/>
                    <a:gd name="connsiteY263" fmla="*/ 411960 h 1289679"/>
                    <a:gd name="connsiteX264" fmla="*/ 437801 w 2527095"/>
                    <a:gd name="connsiteY264" fmla="*/ 426701 h 1289679"/>
                    <a:gd name="connsiteX265" fmla="*/ 337755 w 2527095"/>
                    <a:gd name="connsiteY265" fmla="*/ 508190 h 1289679"/>
                    <a:gd name="connsiteX266" fmla="*/ 260704 w 2527095"/>
                    <a:gd name="connsiteY266" fmla="*/ 579964 h 1289679"/>
                    <a:gd name="connsiteX267" fmla="*/ 252558 w 2527095"/>
                    <a:gd name="connsiteY267" fmla="*/ 541355 h 1289679"/>
                    <a:gd name="connsiteX268" fmla="*/ 358714 w 2527095"/>
                    <a:gd name="connsiteY268" fmla="*/ 404003 h 1289679"/>
                    <a:gd name="connsiteX269" fmla="*/ 272701 w 2527095"/>
                    <a:gd name="connsiteY269" fmla="*/ 387599 h 1289679"/>
                    <a:gd name="connsiteX270" fmla="*/ 283446 w 2527095"/>
                    <a:gd name="connsiteY270" fmla="*/ 395493 h 1289679"/>
                    <a:gd name="connsiteX271" fmla="*/ 272839 w 2527095"/>
                    <a:gd name="connsiteY271" fmla="*/ 422041 h 1289679"/>
                    <a:gd name="connsiteX272" fmla="*/ 254256 w 2527095"/>
                    <a:gd name="connsiteY272" fmla="*/ 436697 h 1289679"/>
                    <a:gd name="connsiteX273" fmla="*/ 224810 w 2527095"/>
                    <a:gd name="connsiteY273" fmla="*/ 535272 h 1289679"/>
                    <a:gd name="connsiteX274" fmla="*/ 230835 w 2527095"/>
                    <a:gd name="connsiteY274" fmla="*/ 612910 h 1289679"/>
                    <a:gd name="connsiteX275" fmla="*/ 195789 w 2527095"/>
                    <a:gd name="connsiteY275" fmla="*/ 631837 h 1289679"/>
                    <a:gd name="connsiteX276" fmla="*/ 185691 w 2527095"/>
                    <a:gd name="connsiteY276" fmla="*/ 625640 h 1289679"/>
                    <a:gd name="connsiteX277" fmla="*/ 131722 w 2527095"/>
                    <a:gd name="connsiteY277" fmla="*/ 454621 h 1289679"/>
                    <a:gd name="connsiteX278" fmla="*/ 140462 w 2527095"/>
                    <a:gd name="connsiteY278" fmla="*/ 433180 h 1289679"/>
                    <a:gd name="connsiteX279" fmla="*/ 150306 w 2527095"/>
                    <a:gd name="connsiteY279" fmla="*/ 419277 h 1289679"/>
                    <a:gd name="connsiteX280" fmla="*/ 162949 w 2527095"/>
                    <a:gd name="connsiteY280" fmla="*/ 418273 h 1289679"/>
                    <a:gd name="connsiteX281" fmla="*/ 258583 w 2527095"/>
                    <a:gd name="connsiteY281" fmla="*/ 387620 h 1289679"/>
                    <a:gd name="connsiteX282" fmla="*/ 272701 w 2527095"/>
                    <a:gd name="connsiteY282" fmla="*/ 387599 h 1289679"/>
                    <a:gd name="connsiteX283" fmla="*/ 2275128 w 2527095"/>
                    <a:gd name="connsiteY283" fmla="*/ 386938 h 1289679"/>
                    <a:gd name="connsiteX284" fmla="*/ 2385442 w 2527095"/>
                    <a:gd name="connsiteY284" fmla="*/ 453938 h 1289679"/>
                    <a:gd name="connsiteX285" fmla="*/ 2327739 w 2527095"/>
                    <a:gd name="connsiteY285" fmla="*/ 614321 h 1289679"/>
                    <a:gd name="connsiteX286" fmla="*/ 2275128 w 2527095"/>
                    <a:gd name="connsiteY286" fmla="*/ 680064 h 1289679"/>
                    <a:gd name="connsiteX287" fmla="*/ 2249670 w 2527095"/>
                    <a:gd name="connsiteY287" fmla="*/ 546064 h 1289679"/>
                    <a:gd name="connsiteX288" fmla="*/ 2275128 w 2527095"/>
                    <a:gd name="connsiteY288" fmla="*/ 386938 h 1289679"/>
                    <a:gd name="connsiteX289" fmla="*/ 2040010 w 2527095"/>
                    <a:gd name="connsiteY289" fmla="*/ 364800 h 1289679"/>
                    <a:gd name="connsiteX290" fmla="*/ 2105414 w 2527095"/>
                    <a:gd name="connsiteY290" fmla="*/ 395034 h 1289679"/>
                    <a:gd name="connsiteX291" fmla="*/ 2164814 w 2527095"/>
                    <a:gd name="connsiteY291" fmla="*/ 529035 h 1289679"/>
                    <a:gd name="connsiteX292" fmla="*/ 2047117 w 2527095"/>
                    <a:gd name="connsiteY292" fmla="*/ 475434 h 1289679"/>
                    <a:gd name="connsiteX293" fmla="*/ 1918728 w 2527095"/>
                    <a:gd name="connsiteY293" fmla="*/ 403409 h 1289679"/>
                    <a:gd name="connsiteX294" fmla="*/ 2040010 w 2527095"/>
                    <a:gd name="connsiteY294" fmla="*/ 364800 h 1289679"/>
                    <a:gd name="connsiteX295" fmla="*/ 2124120 w 2527095"/>
                    <a:gd name="connsiteY295" fmla="*/ 352951 h 1289679"/>
                    <a:gd name="connsiteX296" fmla="*/ 2241100 w 2527095"/>
                    <a:gd name="connsiteY296" fmla="*/ 386587 h 1289679"/>
                    <a:gd name="connsiteX297" fmla="*/ 2253913 w 2527095"/>
                    <a:gd name="connsiteY297" fmla="*/ 504089 h 1289679"/>
                    <a:gd name="connsiteX298" fmla="*/ 2225741 w 2527095"/>
                    <a:gd name="connsiteY298" fmla="*/ 575362 h 1289679"/>
                    <a:gd name="connsiteX299" fmla="*/ 2192137 w 2527095"/>
                    <a:gd name="connsiteY299" fmla="*/ 543704 h 1289679"/>
                    <a:gd name="connsiteX300" fmla="*/ 2177202 w 2527095"/>
                    <a:gd name="connsiteY300" fmla="*/ 472599 h 1289679"/>
                    <a:gd name="connsiteX301" fmla="*/ 2088357 w 2527095"/>
                    <a:gd name="connsiteY301" fmla="*/ 356521 h 1289679"/>
                    <a:gd name="connsiteX302" fmla="*/ 2124120 w 2527095"/>
                    <a:gd name="connsiteY302" fmla="*/ 352951 h 1289679"/>
                    <a:gd name="connsiteX303" fmla="*/ 997519 w 2527095"/>
                    <a:gd name="connsiteY303" fmla="*/ 334253 h 1289679"/>
                    <a:gd name="connsiteX304" fmla="*/ 1118271 w 2527095"/>
                    <a:gd name="connsiteY304" fmla="*/ 416999 h 1289679"/>
                    <a:gd name="connsiteX305" fmla="*/ 1194218 w 2527095"/>
                    <a:gd name="connsiteY305" fmla="*/ 604936 h 1289679"/>
                    <a:gd name="connsiteX306" fmla="*/ 1031462 w 2527095"/>
                    <a:gd name="connsiteY306" fmla="*/ 482744 h 1289679"/>
                    <a:gd name="connsiteX307" fmla="*/ 997519 w 2527095"/>
                    <a:gd name="connsiteY307" fmla="*/ 334253 h 1289679"/>
                    <a:gd name="connsiteX308" fmla="*/ 1019242 w 2527095"/>
                    <a:gd name="connsiteY308" fmla="*/ 157920 h 1289679"/>
                    <a:gd name="connsiteX309" fmla="*/ 1170797 w 2527095"/>
                    <a:gd name="connsiteY309" fmla="*/ 307750 h 1289679"/>
                    <a:gd name="connsiteX310" fmla="*/ 1186072 w 2527095"/>
                    <a:gd name="connsiteY310" fmla="*/ 452639 h 1289679"/>
                    <a:gd name="connsiteX311" fmla="*/ 1060992 w 2527095"/>
                    <a:gd name="connsiteY311" fmla="*/ 337230 h 1289679"/>
                    <a:gd name="connsiteX312" fmla="*/ 1019242 w 2527095"/>
                    <a:gd name="connsiteY312" fmla="*/ 157920 h 1289679"/>
                    <a:gd name="connsiteX313" fmla="*/ 1071090 w 2527095"/>
                    <a:gd name="connsiteY313" fmla="*/ 0 h 1289679"/>
                    <a:gd name="connsiteX314" fmla="*/ 1177670 w 2527095"/>
                    <a:gd name="connsiteY314" fmla="*/ 134420 h 1289679"/>
                    <a:gd name="connsiteX315" fmla="*/ 1195151 w 2527095"/>
                    <a:gd name="connsiteY315" fmla="*/ 311470 h 1289679"/>
                    <a:gd name="connsiteX316" fmla="*/ 1134308 w 2527095"/>
                    <a:gd name="connsiteY316" fmla="*/ 226295 h 1289679"/>
                    <a:gd name="connsiteX317" fmla="*/ 1071090 w 2527095"/>
                    <a:gd name="connsiteY317" fmla="*/ 0 h 1289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</a:cxnLst>
                  <a:rect l="l" t="t" r="r" b="b"/>
                  <a:pathLst>
                    <a:path w="2527095" h="1289679">
                      <a:moveTo>
                        <a:pt x="2038429" y="1243964"/>
                      </a:moveTo>
                      <a:cubicBezTo>
                        <a:pt x="2063770" y="1243754"/>
                        <a:pt x="2089630" y="1253525"/>
                        <a:pt x="2116275" y="1269720"/>
                      </a:cubicBezTo>
                      <a:cubicBezTo>
                        <a:pt x="2103886" y="1287289"/>
                        <a:pt x="2087084" y="1271870"/>
                        <a:pt x="2078259" y="1289679"/>
                      </a:cubicBezTo>
                      <a:cubicBezTo>
                        <a:pt x="2040073" y="1285735"/>
                        <a:pt x="2001888" y="1281910"/>
                        <a:pt x="1963702" y="1278086"/>
                      </a:cubicBezTo>
                      <a:cubicBezTo>
                        <a:pt x="1988268" y="1254362"/>
                        <a:pt x="2013089" y="1244173"/>
                        <a:pt x="2038429" y="1243964"/>
                      </a:cubicBezTo>
                      <a:close/>
                      <a:moveTo>
                        <a:pt x="1491705" y="1180578"/>
                      </a:moveTo>
                      <a:cubicBezTo>
                        <a:pt x="1520026" y="1177951"/>
                        <a:pt x="1550405" y="1185132"/>
                        <a:pt x="1576838" y="1194763"/>
                      </a:cubicBezTo>
                      <a:cubicBezTo>
                        <a:pt x="1595422" y="1201547"/>
                        <a:pt x="1629025" y="1233456"/>
                        <a:pt x="1638699" y="1243171"/>
                      </a:cubicBezTo>
                      <a:cubicBezTo>
                        <a:pt x="1598053" y="1238733"/>
                        <a:pt x="1563346" y="1237791"/>
                        <a:pt x="1528682" y="1236189"/>
                      </a:cubicBezTo>
                      <a:lnTo>
                        <a:pt x="1454019" y="1228747"/>
                      </a:lnTo>
                      <a:lnTo>
                        <a:pt x="1454159" y="1226605"/>
                      </a:lnTo>
                      <a:lnTo>
                        <a:pt x="1419814" y="1224358"/>
                      </a:lnTo>
                      <a:lnTo>
                        <a:pt x="1451517" y="1192797"/>
                      </a:lnTo>
                      <a:cubicBezTo>
                        <a:pt x="1463899" y="1185658"/>
                        <a:pt x="1477545" y="1181892"/>
                        <a:pt x="1491705" y="1180578"/>
                      </a:cubicBezTo>
                      <a:close/>
                      <a:moveTo>
                        <a:pt x="2387394" y="1158045"/>
                      </a:moveTo>
                      <a:cubicBezTo>
                        <a:pt x="2386290" y="1185515"/>
                        <a:pt x="2373646" y="1199585"/>
                        <a:pt x="2366519" y="1215498"/>
                      </a:cubicBezTo>
                      <a:cubicBezTo>
                        <a:pt x="2340722" y="1265665"/>
                        <a:pt x="2299312" y="1281159"/>
                        <a:pt x="2242797" y="1283588"/>
                      </a:cubicBezTo>
                      <a:cubicBezTo>
                        <a:pt x="2168886" y="1286770"/>
                        <a:pt x="2111523" y="1240121"/>
                        <a:pt x="2042789" y="1231159"/>
                      </a:cubicBezTo>
                      <a:cubicBezTo>
                        <a:pt x="2035661" y="1230239"/>
                        <a:pt x="2030739" y="1223538"/>
                        <a:pt x="2031927" y="1214996"/>
                      </a:cubicBezTo>
                      <a:lnTo>
                        <a:pt x="2032521" y="1214912"/>
                      </a:lnTo>
                      <a:cubicBezTo>
                        <a:pt x="2044061" y="1208295"/>
                        <a:pt x="2053905" y="1197911"/>
                        <a:pt x="2068925" y="1198749"/>
                      </a:cubicBezTo>
                      <a:cubicBezTo>
                        <a:pt x="2117802" y="1165834"/>
                        <a:pt x="2170244" y="1157710"/>
                        <a:pt x="2228117" y="1171864"/>
                      </a:cubicBezTo>
                      <a:cubicBezTo>
                        <a:pt x="2279879" y="1184511"/>
                        <a:pt x="2332830" y="1192634"/>
                        <a:pt x="2387394" y="1158045"/>
                      </a:cubicBezTo>
                      <a:close/>
                      <a:moveTo>
                        <a:pt x="1038058" y="1143095"/>
                      </a:moveTo>
                      <a:cubicBezTo>
                        <a:pt x="1051578" y="1143357"/>
                        <a:pt x="1065384" y="1145592"/>
                        <a:pt x="1079576" y="1150507"/>
                      </a:cubicBezTo>
                      <a:cubicBezTo>
                        <a:pt x="1091116" y="1154509"/>
                        <a:pt x="1106136" y="1156684"/>
                        <a:pt x="1107239" y="1172606"/>
                      </a:cubicBezTo>
                      <a:cubicBezTo>
                        <a:pt x="1107748" y="1179305"/>
                        <a:pt x="1098159" y="1182610"/>
                        <a:pt x="1091201" y="1184524"/>
                      </a:cubicBezTo>
                      <a:cubicBezTo>
                        <a:pt x="1062859" y="1190353"/>
                        <a:pt x="977153" y="1190005"/>
                        <a:pt x="963491" y="1184698"/>
                      </a:cubicBezTo>
                      <a:cubicBezTo>
                        <a:pt x="949490" y="1184350"/>
                        <a:pt x="935488" y="1184002"/>
                        <a:pt x="921572" y="1183566"/>
                      </a:cubicBezTo>
                      <a:cubicBezTo>
                        <a:pt x="921317" y="1180957"/>
                        <a:pt x="920808" y="1178347"/>
                        <a:pt x="920299" y="1175737"/>
                      </a:cubicBezTo>
                      <a:cubicBezTo>
                        <a:pt x="920299" y="1175737"/>
                        <a:pt x="921317" y="1174867"/>
                        <a:pt x="921317" y="1174867"/>
                      </a:cubicBezTo>
                      <a:cubicBezTo>
                        <a:pt x="959503" y="1159272"/>
                        <a:pt x="997498" y="1142307"/>
                        <a:pt x="1038058" y="1143095"/>
                      </a:cubicBezTo>
                      <a:close/>
                      <a:moveTo>
                        <a:pt x="838474" y="1136560"/>
                      </a:moveTo>
                      <a:cubicBezTo>
                        <a:pt x="851994" y="1136823"/>
                        <a:pt x="865799" y="1139059"/>
                        <a:pt x="879992" y="1143979"/>
                      </a:cubicBezTo>
                      <a:cubicBezTo>
                        <a:pt x="891532" y="1147983"/>
                        <a:pt x="906552" y="1150160"/>
                        <a:pt x="907655" y="1166092"/>
                      </a:cubicBezTo>
                      <a:cubicBezTo>
                        <a:pt x="908164" y="1172796"/>
                        <a:pt x="898575" y="1176104"/>
                        <a:pt x="891617" y="1178020"/>
                      </a:cubicBezTo>
                      <a:cubicBezTo>
                        <a:pt x="863275" y="1183853"/>
                        <a:pt x="777484" y="1183418"/>
                        <a:pt x="763907" y="1178194"/>
                      </a:cubicBezTo>
                      <a:cubicBezTo>
                        <a:pt x="749906" y="1177845"/>
                        <a:pt x="735904" y="1177498"/>
                        <a:pt x="721988" y="1177063"/>
                      </a:cubicBezTo>
                      <a:cubicBezTo>
                        <a:pt x="721733" y="1174450"/>
                        <a:pt x="721224" y="1171838"/>
                        <a:pt x="720715" y="1169226"/>
                      </a:cubicBezTo>
                      <a:cubicBezTo>
                        <a:pt x="720715" y="1169226"/>
                        <a:pt x="721733" y="1168356"/>
                        <a:pt x="721733" y="1168356"/>
                      </a:cubicBezTo>
                      <a:cubicBezTo>
                        <a:pt x="759919" y="1152750"/>
                        <a:pt x="797913" y="1135773"/>
                        <a:pt x="838474" y="1136560"/>
                      </a:cubicBezTo>
                      <a:close/>
                      <a:moveTo>
                        <a:pt x="1371931" y="1122527"/>
                      </a:moveTo>
                      <a:cubicBezTo>
                        <a:pt x="1411998" y="1119394"/>
                        <a:pt x="1476516" y="1127214"/>
                        <a:pt x="1524566" y="1158496"/>
                      </a:cubicBezTo>
                      <a:cubicBezTo>
                        <a:pt x="1476134" y="1166787"/>
                        <a:pt x="1440781" y="1165704"/>
                        <a:pt x="1415140" y="1190684"/>
                      </a:cubicBezTo>
                      <a:lnTo>
                        <a:pt x="1394521" y="1222702"/>
                      </a:lnTo>
                      <a:lnTo>
                        <a:pt x="1380901" y="1221811"/>
                      </a:lnTo>
                      <a:lnTo>
                        <a:pt x="1379885" y="1221477"/>
                      </a:lnTo>
                      <a:cubicBezTo>
                        <a:pt x="1374963" y="1218545"/>
                        <a:pt x="1370042" y="1215614"/>
                        <a:pt x="1367156" y="1217289"/>
                      </a:cubicBezTo>
                      <a:cubicBezTo>
                        <a:pt x="1358671" y="1208914"/>
                        <a:pt x="1352052" y="1207239"/>
                        <a:pt x="1333213" y="1192164"/>
                      </a:cubicBezTo>
                      <a:cubicBezTo>
                        <a:pt x="1305126" y="1169634"/>
                        <a:pt x="1320400" y="1146520"/>
                        <a:pt x="1341530" y="1128848"/>
                      </a:cubicBezTo>
                      <a:cubicBezTo>
                        <a:pt x="1347937" y="1125833"/>
                        <a:pt x="1358575" y="1123572"/>
                        <a:pt x="1371931" y="1122527"/>
                      </a:cubicBezTo>
                      <a:close/>
                      <a:moveTo>
                        <a:pt x="649889" y="1101015"/>
                      </a:moveTo>
                      <a:cubicBezTo>
                        <a:pt x="668480" y="1102211"/>
                        <a:pt x="686879" y="1106587"/>
                        <a:pt x="703914" y="1114502"/>
                      </a:cubicBezTo>
                      <a:cubicBezTo>
                        <a:pt x="718679" y="1121369"/>
                        <a:pt x="731662" y="1126981"/>
                        <a:pt x="747700" y="1123547"/>
                      </a:cubicBezTo>
                      <a:cubicBezTo>
                        <a:pt x="747700" y="1123547"/>
                        <a:pt x="747700" y="1124049"/>
                        <a:pt x="747700" y="1124049"/>
                      </a:cubicBezTo>
                      <a:cubicBezTo>
                        <a:pt x="755167" y="1137366"/>
                        <a:pt x="748209" y="1146578"/>
                        <a:pt x="736329" y="1148672"/>
                      </a:cubicBezTo>
                      <a:cubicBezTo>
                        <a:pt x="711296" y="1153027"/>
                        <a:pt x="691440" y="1169024"/>
                        <a:pt x="667595" y="1175305"/>
                      </a:cubicBezTo>
                      <a:cubicBezTo>
                        <a:pt x="665473" y="1175556"/>
                        <a:pt x="663352" y="1175724"/>
                        <a:pt x="661315" y="1175891"/>
                      </a:cubicBezTo>
                      <a:cubicBezTo>
                        <a:pt x="610486" y="1172709"/>
                        <a:pt x="558893" y="1181838"/>
                        <a:pt x="508912" y="1166427"/>
                      </a:cubicBezTo>
                      <a:cubicBezTo>
                        <a:pt x="536597" y="1122457"/>
                        <a:pt x="594113" y="1097426"/>
                        <a:pt x="649889" y="1101015"/>
                      </a:cubicBezTo>
                      <a:close/>
                      <a:moveTo>
                        <a:pt x="1094425" y="1031099"/>
                      </a:moveTo>
                      <a:cubicBezTo>
                        <a:pt x="1127520" y="1084050"/>
                        <a:pt x="1190569" y="1100173"/>
                        <a:pt x="1243095" y="1128515"/>
                      </a:cubicBezTo>
                      <a:cubicBezTo>
                        <a:pt x="1286585" y="1152021"/>
                        <a:pt x="1309560" y="1182463"/>
                        <a:pt x="1320867" y="1217732"/>
                      </a:cubicBezTo>
                      <a:lnTo>
                        <a:pt x="1320892" y="1217884"/>
                      </a:lnTo>
                      <a:lnTo>
                        <a:pt x="1144818" y="1206362"/>
                      </a:lnTo>
                      <a:lnTo>
                        <a:pt x="1120404" y="1186992"/>
                      </a:lnTo>
                      <a:cubicBezTo>
                        <a:pt x="1084656" y="1145720"/>
                        <a:pt x="1079661" y="1091751"/>
                        <a:pt x="1094425" y="1031099"/>
                      </a:cubicBezTo>
                      <a:close/>
                      <a:moveTo>
                        <a:pt x="1646846" y="1028808"/>
                      </a:moveTo>
                      <a:cubicBezTo>
                        <a:pt x="1630129" y="1056948"/>
                        <a:pt x="1609424" y="1112391"/>
                        <a:pt x="1591095" y="1122358"/>
                      </a:cubicBezTo>
                      <a:cubicBezTo>
                        <a:pt x="1563092" y="1137600"/>
                        <a:pt x="1535598" y="1147986"/>
                        <a:pt x="1503692" y="1134251"/>
                      </a:cubicBezTo>
                      <a:cubicBezTo>
                        <a:pt x="1483242" y="1125373"/>
                        <a:pt x="1461688" y="1117668"/>
                        <a:pt x="1439031" y="1118338"/>
                      </a:cubicBezTo>
                      <a:cubicBezTo>
                        <a:pt x="1427406" y="1118673"/>
                        <a:pt x="1423842" y="1114402"/>
                        <a:pt x="1428594" y="1102677"/>
                      </a:cubicBezTo>
                      <a:cubicBezTo>
                        <a:pt x="1454475" y="1057535"/>
                        <a:pt x="1496140" y="1042376"/>
                        <a:pt x="1540605" y="1042040"/>
                      </a:cubicBezTo>
                      <a:cubicBezTo>
                        <a:pt x="1576584" y="1041706"/>
                        <a:pt x="1612139" y="1043716"/>
                        <a:pt x="1646846" y="1028808"/>
                      </a:cubicBezTo>
                      <a:close/>
                      <a:moveTo>
                        <a:pt x="487734" y="1025739"/>
                      </a:moveTo>
                      <a:cubicBezTo>
                        <a:pt x="498808" y="1024774"/>
                        <a:pt x="510035" y="1025031"/>
                        <a:pt x="521459" y="1026639"/>
                      </a:cubicBezTo>
                      <a:cubicBezTo>
                        <a:pt x="536691" y="1028783"/>
                        <a:pt x="552273" y="1033326"/>
                        <a:pt x="568311" y="1040571"/>
                      </a:cubicBezTo>
                      <a:cubicBezTo>
                        <a:pt x="591308" y="1040654"/>
                        <a:pt x="606073" y="1054724"/>
                        <a:pt x="623129" y="1074992"/>
                      </a:cubicBezTo>
                      <a:cubicBezTo>
                        <a:pt x="552358" y="1081357"/>
                        <a:pt x="509845" y="1144002"/>
                        <a:pt x="442129" y="1155141"/>
                      </a:cubicBezTo>
                      <a:cubicBezTo>
                        <a:pt x="400040" y="1141239"/>
                        <a:pt x="332409" y="1140234"/>
                        <a:pt x="318747" y="1131859"/>
                      </a:cubicBezTo>
                      <a:cubicBezTo>
                        <a:pt x="299484" y="1120134"/>
                        <a:pt x="281155" y="1108492"/>
                        <a:pt x="266814" y="1085879"/>
                      </a:cubicBezTo>
                      <a:cubicBezTo>
                        <a:pt x="312976" y="1094422"/>
                        <a:pt x="355659" y="1088057"/>
                        <a:pt x="390960" y="1064021"/>
                      </a:cubicBezTo>
                      <a:cubicBezTo>
                        <a:pt x="422654" y="1042539"/>
                        <a:pt x="454509" y="1028635"/>
                        <a:pt x="487734" y="1025739"/>
                      </a:cubicBezTo>
                      <a:close/>
                      <a:moveTo>
                        <a:pt x="2488543" y="996478"/>
                      </a:moveTo>
                      <a:cubicBezTo>
                        <a:pt x="2482858" y="1045640"/>
                        <a:pt x="2456976" y="1084835"/>
                        <a:pt x="2431689" y="1124282"/>
                      </a:cubicBezTo>
                      <a:cubicBezTo>
                        <a:pt x="2364227" y="1168670"/>
                        <a:pt x="2294305" y="1171351"/>
                        <a:pt x="2219461" y="1142038"/>
                      </a:cubicBezTo>
                      <a:cubicBezTo>
                        <a:pt x="2197313" y="1133327"/>
                        <a:pt x="2169735" y="1138353"/>
                        <a:pt x="2144193" y="1137012"/>
                      </a:cubicBezTo>
                      <a:cubicBezTo>
                        <a:pt x="2151745" y="1118252"/>
                        <a:pt x="2176184" y="1110547"/>
                        <a:pt x="2176778" y="1087683"/>
                      </a:cubicBezTo>
                      <a:cubicBezTo>
                        <a:pt x="2237281" y="1059208"/>
                        <a:pt x="2295323" y="1033747"/>
                        <a:pt x="2368555" y="1045808"/>
                      </a:cubicBezTo>
                      <a:cubicBezTo>
                        <a:pt x="2407505" y="1052256"/>
                        <a:pt x="2453752" y="1028722"/>
                        <a:pt x="2488543" y="996478"/>
                      </a:cubicBezTo>
                      <a:close/>
                      <a:moveTo>
                        <a:pt x="991409" y="981289"/>
                      </a:moveTo>
                      <a:cubicBezTo>
                        <a:pt x="1053100" y="980871"/>
                        <a:pt x="1067441" y="1049379"/>
                        <a:pt x="1053100" y="1098122"/>
                      </a:cubicBezTo>
                      <a:cubicBezTo>
                        <a:pt x="1027388" y="1099629"/>
                        <a:pt x="939901" y="1004405"/>
                        <a:pt x="932603" y="981959"/>
                      </a:cubicBezTo>
                      <a:cubicBezTo>
                        <a:pt x="952205" y="981708"/>
                        <a:pt x="971807" y="981457"/>
                        <a:pt x="991409" y="981289"/>
                      </a:cubicBezTo>
                      <a:close/>
                      <a:moveTo>
                        <a:pt x="391183" y="948222"/>
                      </a:moveTo>
                      <a:cubicBezTo>
                        <a:pt x="423121" y="952158"/>
                        <a:pt x="453882" y="966019"/>
                        <a:pt x="483455" y="989217"/>
                      </a:cubicBezTo>
                      <a:cubicBezTo>
                        <a:pt x="486170" y="992400"/>
                        <a:pt x="489395" y="995331"/>
                        <a:pt x="491346" y="998933"/>
                      </a:cubicBezTo>
                      <a:cubicBezTo>
                        <a:pt x="493977" y="1003790"/>
                        <a:pt x="490922" y="1006302"/>
                        <a:pt x="486085" y="1005884"/>
                      </a:cubicBezTo>
                      <a:cubicBezTo>
                        <a:pt x="441960" y="1002450"/>
                        <a:pt x="408950" y="1028078"/>
                        <a:pt x="373819" y="1047759"/>
                      </a:cubicBezTo>
                      <a:cubicBezTo>
                        <a:pt x="317983" y="1079082"/>
                        <a:pt x="264354" y="1073052"/>
                        <a:pt x="211997" y="1039551"/>
                      </a:cubicBezTo>
                      <a:cubicBezTo>
                        <a:pt x="189595" y="1019870"/>
                        <a:pt x="167192" y="1000189"/>
                        <a:pt x="144875" y="980591"/>
                      </a:cubicBezTo>
                      <a:cubicBezTo>
                        <a:pt x="176866" y="967443"/>
                        <a:pt x="206736" y="999938"/>
                        <a:pt x="240848" y="983104"/>
                      </a:cubicBezTo>
                      <a:cubicBezTo>
                        <a:pt x="255783" y="975733"/>
                        <a:pt x="275300" y="974729"/>
                        <a:pt x="291847" y="966773"/>
                      </a:cubicBezTo>
                      <a:cubicBezTo>
                        <a:pt x="326129" y="950274"/>
                        <a:pt x="359245" y="944285"/>
                        <a:pt x="391183" y="948222"/>
                      </a:cubicBezTo>
                      <a:close/>
                      <a:moveTo>
                        <a:pt x="1706585" y="926046"/>
                      </a:moveTo>
                      <a:cubicBezTo>
                        <a:pt x="1697759" y="943718"/>
                        <a:pt x="1691650" y="955861"/>
                        <a:pt x="1685540" y="968005"/>
                      </a:cubicBezTo>
                      <a:cubicBezTo>
                        <a:pt x="1658131" y="1010215"/>
                        <a:pt x="1619776" y="1026798"/>
                        <a:pt x="1573189" y="1025291"/>
                      </a:cubicBezTo>
                      <a:cubicBezTo>
                        <a:pt x="1536276" y="1024119"/>
                        <a:pt x="1498854" y="1021606"/>
                        <a:pt x="1460499" y="1056865"/>
                      </a:cubicBezTo>
                      <a:cubicBezTo>
                        <a:pt x="1467712" y="1037602"/>
                        <a:pt x="1471530" y="1027552"/>
                        <a:pt x="1475349" y="1017502"/>
                      </a:cubicBezTo>
                      <a:cubicBezTo>
                        <a:pt x="1475349" y="1015325"/>
                        <a:pt x="1475434" y="1013147"/>
                        <a:pt x="1475604" y="1011053"/>
                      </a:cubicBezTo>
                      <a:cubicBezTo>
                        <a:pt x="1506576" y="950334"/>
                        <a:pt x="1552569" y="925460"/>
                        <a:pt x="1616466" y="939111"/>
                      </a:cubicBezTo>
                      <a:cubicBezTo>
                        <a:pt x="1645233" y="945225"/>
                        <a:pt x="1673830" y="936012"/>
                        <a:pt x="1706585" y="926046"/>
                      </a:cubicBezTo>
                      <a:close/>
                      <a:moveTo>
                        <a:pt x="1001641" y="856394"/>
                      </a:moveTo>
                      <a:cubicBezTo>
                        <a:pt x="1020133" y="852170"/>
                        <a:pt x="1024652" y="862880"/>
                        <a:pt x="1023825" y="893469"/>
                      </a:cubicBezTo>
                      <a:cubicBezTo>
                        <a:pt x="1023825" y="894810"/>
                        <a:pt x="1023485" y="896234"/>
                        <a:pt x="1022976" y="897490"/>
                      </a:cubicBezTo>
                      <a:cubicBezTo>
                        <a:pt x="1015763" y="916585"/>
                        <a:pt x="1052252" y="939784"/>
                        <a:pt x="1015169" y="957121"/>
                      </a:cubicBezTo>
                      <a:cubicBezTo>
                        <a:pt x="991240" y="968343"/>
                        <a:pt x="934385" y="954189"/>
                        <a:pt x="899594" y="944725"/>
                      </a:cubicBezTo>
                      <a:cubicBezTo>
                        <a:pt x="881435" y="927306"/>
                        <a:pt x="846643" y="884676"/>
                        <a:pt x="848680" y="879399"/>
                      </a:cubicBezTo>
                      <a:cubicBezTo>
                        <a:pt x="894163" y="895564"/>
                        <a:pt x="936507" y="885179"/>
                        <a:pt x="978172" y="865413"/>
                      </a:cubicBezTo>
                      <a:cubicBezTo>
                        <a:pt x="987761" y="860870"/>
                        <a:pt x="995477" y="857802"/>
                        <a:pt x="1001641" y="856394"/>
                      </a:cubicBezTo>
                      <a:close/>
                      <a:moveTo>
                        <a:pt x="1051827" y="844244"/>
                      </a:moveTo>
                      <a:cubicBezTo>
                        <a:pt x="1084921" y="896505"/>
                        <a:pt x="1147970" y="912418"/>
                        <a:pt x="1200497" y="940390"/>
                      </a:cubicBezTo>
                      <a:cubicBezTo>
                        <a:pt x="1287475" y="986789"/>
                        <a:pt x="1292397" y="1060573"/>
                        <a:pt x="1286033" y="1145078"/>
                      </a:cubicBezTo>
                      <a:cubicBezTo>
                        <a:pt x="1245641" y="1089132"/>
                        <a:pt x="1181659" y="1066268"/>
                        <a:pt x="1124210" y="1034442"/>
                      </a:cubicBezTo>
                      <a:cubicBezTo>
                        <a:pt x="1047669" y="992065"/>
                        <a:pt x="1032140" y="924059"/>
                        <a:pt x="1051827" y="844244"/>
                      </a:cubicBezTo>
                      <a:close/>
                      <a:moveTo>
                        <a:pt x="48732" y="832025"/>
                      </a:moveTo>
                      <a:cubicBezTo>
                        <a:pt x="109320" y="869294"/>
                        <a:pt x="160234" y="874487"/>
                        <a:pt x="218107" y="857486"/>
                      </a:cubicBezTo>
                      <a:cubicBezTo>
                        <a:pt x="279034" y="839562"/>
                        <a:pt x="331900" y="871304"/>
                        <a:pt x="381372" y="904050"/>
                      </a:cubicBezTo>
                      <a:cubicBezTo>
                        <a:pt x="383578" y="912594"/>
                        <a:pt x="398428" y="925407"/>
                        <a:pt x="374244" y="925156"/>
                      </a:cubicBezTo>
                      <a:cubicBezTo>
                        <a:pt x="329694" y="924653"/>
                        <a:pt x="292017" y="947852"/>
                        <a:pt x="250862" y="958656"/>
                      </a:cubicBezTo>
                      <a:cubicBezTo>
                        <a:pt x="205124" y="970716"/>
                        <a:pt x="159810" y="962425"/>
                        <a:pt x="118654" y="937383"/>
                      </a:cubicBezTo>
                      <a:cubicBezTo>
                        <a:pt x="95488" y="907233"/>
                        <a:pt x="72153" y="877167"/>
                        <a:pt x="48732" y="832025"/>
                      </a:cubicBezTo>
                      <a:close/>
                      <a:moveTo>
                        <a:pt x="1765985" y="823030"/>
                      </a:moveTo>
                      <a:cubicBezTo>
                        <a:pt x="1756141" y="840702"/>
                        <a:pt x="1749353" y="852845"/>
                        <a:pt x="1742564" y="864989"/>
                      </a:cubicBezTo>
                      <a:cubicBezTo>
                        <a:pt x="1712100" y="907199"/>
                        <a:pt x="1669502" y="923782"/>
                        <a:pt x="1617739" y="922275"/>
                      </a:cubicBezTo>
                      <a:cubicBezTo>
                        <a:pt x="1576753" y="921102"/>
                        <a:pt x="1535173" y="918590"/>
                        <a:pt x="1492575" y="953849"/>
                      </a:cubicBezTo>
                      <a:cubicBezTo>
                        <a:pt x="1500552" y="934586"/>
                        <a:pt x="1504794" y="924536"/>
                        <a:pt x="1509037" y="914486"/>
                      </a:cubicBezTo>
                      <a:cubicBezTo>
                        <a:pt x="1509037" y="912309"/>
                        <a:pt x="1509122" y="910130"/>
                        <a:pt x="1509292" y="908037"/>
                      </a:cubicBezTo>
                      <a:cubicBezTo>
                        <a:pt x="1543744" y="847318"/>
                        <a:pt x="1594828" y="822444"/>
                        <a:pt x="1665853" y="836095"/>
                      </a:cubicBezTo>
                      <a:cubicBezTo>
                        <a:pt x="1697844" y="842209"/>
                        <a:pt x="1729581" y="832996"/>
                        <a:pt x="1765985" y="823030"/>
                      </a:cubicBezTo>
                      <a:close/>
                      <a:moveTo>
                        <a:pt x="2522826" y="812422"/>
                      </a:moveTo>
                      <a:cubicBezTo>
                        <a:pt x="2535385" y="848854"/>
                        <a:pt x="2516207" y="882019"/>
                        <a:pt x="2516546" y="916190"/>
                      </a:cubicBezTo>
                      <a:cubicBezTo>
                        <a:pt x="2470808" y="999355"/>
                        <a:pt x="2399359" y="1030929"/>
                        <a:pt x="2305761" y="1019706"/>
                      </a:cubicBezTo>
                      <a:cubicBezTo>
                        <a:pt x="2290487" y="1017863"/>
                        <a:pt x="2273261" y="1017194"/>
                        <a:pt x="2259345" y="1022386"/>
                      </a:cubicBezTo>
                      <a:cubicBezTo>
                        <a:pt x="2216916" y="1037964"/>
                        <a:pt x="2227862" y="1013676"/>
                        <a:pt x="2233887" y="991901"/>
                      </a:cubicBezTo>
                      <a:cubicBezTo>
                        <a:pt x="2284547" y="930930"/>
                        <a:pt x="2350396" y="899104"/>
                        <a:pt x="2428889" y="886961"/>
                      </a:cubicBezTo>
                      <a:cubicBezTo>
                        <a:pt x="2471487" y="880344"/>
                        <a:pt x="2491429" y="839306"/>
                        <a:pt x="2522826" y="812422"/>
                      </a:cubicBezTo>
                      <a:close/>
                      <a:moveTo>
                        <a:pt x="1694075" y="734589"/>
                      </a:moveTo>
                      <a:cubicBezTo>
                        <a:pt x="1711141" y="734891"/>
                        <a:pt x="1729369" y="737582"/>
                        <a:pt x="1749014" y="742481"/>
                      </a:cubicBezTo>
                      <a:cubicBezTo>
                        <a:pt x="1779053" y="750019"/>
                        <a:pt x="1788388" y="749181"/>
                        <a:pt x="1816899" y="742481"/>
                      </a:cubicBezTo>
                      <a:cubicBezTo>
                        <a:pt x="1765985" y="811910"/>
                        <a:pt x="1732212" y="832597"/>
                        <a:pt x="1668824" y="823384"/>
                      </a:cubicBezTo>
                      <a:cubicBezTo>
                        <a:pt x="1630723" y="817857"/>
                        <a:pt x="1590925" y="819699"/>
                        <a:pt x="1549260" y="845913"/>
                      </a:cubicBezTo>
                      <a:cubicBezTo>
                        <a:pt x="1556218" y="826064"/>
                        <a:pt x="1560631" y="813585"/>
                        <a:pt x="1565044" y="801190"/>
                      </a:cubicBezTo>
                      <a:cubicBezTo>
                        <a:pt x="1602147" y="754269"/>
                        <a:pt x="1642879" y="733682"/>
                        <a:pt x="1694075" y="734589"/>
                      </a:cubicBezTo>
                      <a:close/>
                      <a:moveTo>
                        <a:pt x="956862" y="729185"/>
                      </a:moveTo>
                      <a:cubicBezTo>
                        <a:pt x="966652" y="731048"/>
                        <a:pt x="975753" y="735445"/>
                        <a:pt x="984196" y="743486"/>
                      </a:cubicBezTo>
                      <a:cubicBezTo>
                        <a:pt x="987081" y="746333"/>
                        <a:pt x="1005750" y="803786"/>
                        <a:pt x="995652" y="818945"/>
                      </a:cubicBezTo>
                      <a:cubicBezTo>
                        <a:pt x="981226" y="840552"/>
                        <a:pt x="945926" y="838627"/>
                        <a:pt x="920808" y="850016"/>
                      </a:cubicBezTo>
                      <a:cubicBezTo>
                        <a:pt x="891278" y="863500"/>
                        <a:pt x="861239" y="852948"/>
                        <a:pt x="831454" y="852613"/>
                      </a:cubicBezTo>
                      <a:cubicBezTo>
                        <a:pt x="798105" y="837873"/>
                        <a:pt x="768829" y="817522"/>
                        <a:pt x="741505" y="791893"/>
                      </a:cubicBezTo>
                      <a:cubicBezTo>
                        <a:pt x="755082" y="783351"/>
                        <a:pt x="770781" y="803032"/>
                        <a:pt x="780624" y="785612"/>
                      </a:cubicBezTo>
                      <a:cubicBezTo>
                        <a:pt x="830181" y="770369"/>
                        <a:pt x="873458" y="739716"/>
                        <a:pt x="925390" y="730086"/>
                      </a:cubicBezTo>
                      <a:cubicBezTo>
                        <a:pt x="936591" y="727992"/>
                        <a:pt x="947071" y="727322"/>
                        <a:pt x="956862" y="729185"/>
                      </a:cubicBezTo>
                      <a:close/>
                      <a:moveTo>
                        <a:pt x="4606" y="671475"/>
                      </a:moveTo>
                      <a:cubicBezTo>
                        <a:pt x="42283" y="701709"/>
                        <a:pt x="75462" y="741826"/>
                        <a:pt x="127479" y="741574"/>
                      </a:cubicBezTo>
                      <a:cubicBezTo>
                        <a:pt x="176527" y="741323"/>
                        <a:pt x="220398" y="753719"/>
                        <a:pt x="262317" y="776833"/>
                      </a:cubicBezTo>
                      <a:cubicBezTo>
                        <a:pt x="263335" y="799447"/>
                        <a:pt x="290320" y="806900"/>
                        <a:pt x="296345" y="832277"/>
                      </a:cubicBezTo>
                      <a:cubicBezTo>
                        <a:pt x="245600" y="825744"/>
                        <a:pt x="200626" y="850618"/>
                        <a:pt x="155227" y="848608"/>
                      </a:cubicBezTo>
                      <a:cubicBezTo>
                        <a:pt x="86917" y="845509"/>
                        <a:pt x="33627" y="810166"/>
                        <a:pt x="8849" y="742496"/>
                      </a:cubicBezTo>
                      <a:cubicBezTo>
                        <a:pt x="9188" y="719716"/>
                        <a:pt x="-7953" y="698275"/>
                        <a:pt x="4606" y="671475"/>
                      </a:cubicBezTo>
                      <a:close/>
                      <a:moveTo>
                        <a:pt x="823158" y="652868"/>
                      </a:moveTo>
                      <a:cubicBezTo>
                        <a:pt x="846431" y="651863"/>
                        <a:pt x="870063" y="657788"/>
                        <a:pt x="893399" y="672654"/>
                      </a:cubicBezTo>
                      <a:cubicBezTo>
                        <a:pt x="898151" y="675669"/>
                        <a:pt x="931415" y="699958"/>
                        <a:pt x="942022" y="710929"/>
                      </a:cubicBezTo>
                      <a:cubicBezTo>
                        <a:pt x="894163" y="714446"/>
                        <a:pt x="794795" y="760091"/>
                        <a:pt x="786394" y="758834"/>
                      </a:cubicBezTo>
                      <a:cubicBezTo>
                        <a:pt x="736668" y="765953"/>
                        <a:pt x="689063" y="765116"/>
                        <a:pt x="646889" y="721817"/>
                      </a:cubicBezTo>
                      <a:cubicBezTo>
                        <a:pt x="691099" y="717545"/>
                        <a:pt x="721733" y="694179"/>
                        <a:pt x="755082" y="674665"/>
                      </a:cubicBezTo>
                      <a:cubicBezTo>
                        <a:pt x="776975" y="661809"/>
                        <a:pt x="799886" y="653873"/>
                        <a:pt x="823158" y="652868"/>
                      </a:cubicBezTo>
                      <a:close/>
                      <a:moveTo>
                        <a:pt x="1007872" y="645084"/>
                      </a:moveTo>
                      <a:cubicBezTo>
                        <a:pt x="1041645" y="696926"/>
                        <a:pt x="1104864" y="712001"/>
                        <a:pt x="1157814" y="739304"/>
                      </a:cubicBezTo>
                      <a:cubicBezTo>
                        <a:pt x="1245387" y="784529"/>
                        <a:pt x="1251327" y="858314"/>
                        <a:pt x="1246151" y="942819"/>
                      </a:cubicBezTo>
                      <a:cubicBezTo>
                        <a:pt x="1204995" y="887376"/>
                        <a:pt x="1140673" y="865349"/>
                        <a:pt x="1082886" y="834277"/>
                      </a:cubicBezTo>
                      <a:cubicBezTo>
                        <a:pt x="1005666" y="792989"/>
                        <a:pt x="989288" y="725150"/>
                        <a:pt x="1007872" y="645084"/>
                      </a:cubicBezTo>
                      <a:close/>
                      <a:moveTo>
                        <a:pt x="1752938" y="635261"/>
                      </a:moveTo>
                      <a:cubicBezTo>
                        <a:pt x="1774153" y="634654"/>
                        <a:pt x="1795431" y="638506"/>
                        <a:pt x="1816645" y="647300"/>
                      </a:cubicBezTo>
                      <a:cubicBezTo>
                        <a:pt x="1846854" y="659862"/>
                        <a:pt x="1862128" y="648221"/>
                        <a:pt x="1899720" y="650902"/>
                      </a:cubicBezTo>
                      <a:cubicBezTo>
                        <a:pt x="1876384" y="674268"/>
                        <a:pt x="1859328" y="687166"/>
                        <a:pt x="1830307" y="713798"/>
                      </a:cubicBezTo>
                      <a:cubicBezTo>
                        <a:pt x="1808329" y="733480"/>
                        <a:pt x="1779138" y="729711"/>
                        <a:pt x="1743583" y="723346"/>
                      </a:cubicBezTo>
                      <a:cubicBezTo>
                        <a:pt x="1702003" y="715808"/>
                        <a:pt x="1659065" y="715725"/>
                        <a:pt x="1615279" y="736746"/>
                      </a:cubicBezTo>
                      <a:cubicBezTo>
                        <a:pt x="1631996" y="699728"/>
                        <a:pt x="1687238" y="650064"/>
                        <a:pt x="1689614" y="649980"/>
                      </a:cubicBezTo>
                      <a:cubicBezTo>
                        <a:pt x="1710573" y="640935"/>
                        <a:pt x="1731724" y="635868"/>
                        <a:pt x="1752938" y="635261"/>
                      </a:cubicBezTo>
                      <a:close/>
                      <a:moveTo>
                        <a:pt x="2516291" y="616063"/>
                      </a:moveTo>
                      <a:cubicBezTo>
                        <a:pt x="2519685" y="641942"/>
                        <a:pt x="2525031" y="667737"/>
                        <a:pt x="2526050" y="693617"/>
                      </a:cubicBezTo>
                      <a:cubicBezTo>
                        <a:pt x="2530038" y="791688"/>
                        <a:pt x="2487864" y="845037"/>
                        <a:pt x="2390872" y="869828"/>
                      </a:cubicBezTo>
                      <a:cubicBezTo>
                        <a:pt x="2355402" y="878874"/>
                        <a:pt x="2316707" y="879292"/>
                        <a:pt x="2287601" y="908102"/>
                      </a:cubicBezTo>
                      <a:cubicBezTo>
                        <a:pt x="2277673" y="917901"/>
                        <a:pt x="2272666" y="905171"/>
                        <a:pt x="2271563" y="895289"/>
                      </a:cubicBezTo>
                      <a:cubicBezTo>
                        <a:pt x="2289383" y="873429"/>
                        <a:pt x="2280728" y="842106"/>
                        <a:pt x="2299311" y="820582"/>
                      </a:cubicBezTo>
                      <a:cubicBezTo>
                        <a:pt x="2326635" y="775859"/>
                        <a:pt x="2372798" y="754001"/>
                        <a:pt x="2416669" y="731723"/>
                      </a:cubicBezTo>
                      <a:cubicBezTo>
                        <a:pt x="2458928" y="710282"/>
                        <a:pt x="2486167" y="680467"/>
                        <a:pt x="2498556" y="636163"/>
                      </a:cubicBezTo>
                      <a:cubicBezTo>
                        <a:pt x="2501271" y="626532"/>
                        <a:pt x="2506872" y="619748"/>
                        <a:pt x="2516291" y="616063"/>
                      </a:cubicBezTo>
                      <a:close/>
                      <a:moveTo>
                        <a:pt x="719803" y="584400"/>
                      </a:moveTo>
                      <a:cubicBezTo>
                        <a:pt x="747318" y="583490"/>
                        <a:pt x="774769" y="593833"/>
                        <a:pt x="807949" y="615566"/>
                      </a:cubicBezTo>
                      <a:cubicBezTo>
                        <a:pt x="818301" y="622350"/>
                        <a:pt x="828993" y="628547"/>
                        <a:pt x="839430" y="634996"/>
                      </a:cubicBezTo>
                      <a:cubicBezTo>
                        <a:pt x="838497" y="641194"/>
                        <a:pt x="837055" y="649318"/>
                        <a:pt x="828993" y="646470"/>
                      </a:cubicBezTo>
                      <a:cubicBezTo>
                        <a:pt x="795390" y="634661"/>
                        <a:pt x="766878" y="649820"/>
                        <a:pt x="740996" y="665649"/>
                      </a:cubicBezTo>
                      <a:cubicBezTo>
                        <a:pt x="680493" y="702583"/>
                        <a:pt x="619651" y="712549"/>
                        <a:pt x="554820" y="678714"/>
                      </a:cubicBezTo>
                      <a:cubicBezTo>
                        <a:pt x="551510" y="670757"/>
                        <a:pt x="538273" y="671763"/>
                        <a:pt x="538018" y="658279"/>
                      </a:cubicBezTo>
                      <a:cubicBezTo>
                        <a:pt x="574082" y="658446"/>
                        <a:pt x="603443" y="640105"/>
                        <a:pt x="631276" y="620759"/>
                      </a:cubicBezTo>
                      <a:cubicBezTo>
                        <a:pt x="664709" y="597476"/>
                        <a:pt x="692288" y="585311"/>
                        <a:pt x="719803" y="584400"/>
                      </a:cubicBezTo>
                      <a:close/>
                      <a:moveTo>
                        <a:pt x="1822014" y="528001"/>
                      </a:moveTo>
                      <a:cubicBezTo>
                        <a:pt x="1871839" y="528594"/>
                        <a:pt x="1917582" y="564581"/>
                        <a:pt x="1986528" y="564581"/>
                      </a:cubicBezTo>
                      <a:cubicBezTo>
                        <a:pt x="1961156" y="581415"/>
                        <a:pt x="1903962" y="640544"/>
                        <a:pt x="1861618" y="635518"/>
                      </a:cubicBezTo>
                      <a:cubicBezTo>
                        <a:pt x="1828524" y="631582"/>
                        <a:pt x="1753256" y="618852"/>
                        <a:pt x="1748080" y="619019"/>
                      </a:cubicBezTo>
                      <a:cubicBezTo>
                        <a:pt x="1702257" y="620778"/>
                        <a:pt x="1702257" y="620778"/>
                        <a:pt x="1722029" y="580577"/>
                      </a:cubicBezTo>
                      <a:cubicBezTo>
                        <a:pt x="1760756" y="540032"/>
                        <a:pt x="1792120" y="527646"/>
                        <a:pt x="1822014" y="528001"/>
                      </a:cubicBezTo>
                      <a:close/>
                      <a:moveTo>
                        <a:pt x="602763" y="510774"/>
                      </a:moveTo>
                      <a:cubicBezTo>
                        <a:pt x="631042" y="508617"/>
                        <a:pt x="660551" y="519295"/>
                        <a:pt x="699670" y="541740"/>
                      </a:cubicBezTo>
                      <a:cubicBezTo>
                        <a:pt x="705016" y="544672"/>
                        <a:pt x="710956" y="546514"/>
                        <a:pt x="716557" y="548943"/>
                      </a:cubicBezTo>
                      <a:cubicBezTo>
                        <a:pt x="717321" y="557151"/>
                        <a:pt x="738620" y="568792"/>
                        <a:pt x="709599" y="571388"/>
                      </a:cubicBezTo>
                      <a:cubicBezTo>
                        <a:pt x="672940" y="574654"/>
                        <a:pt x="638998" y="588138"/>
                        <a:pt x="606412" y="606563"/>
                      </a:cubicBezTo>
                      <a:cubicBezTo>
                        <a:pt x="548031" y="639729"/>
                        <a:pt x="490922" y="628590"/>
                        <a:pt x="436189" y="595257"/>
                      </a:cubicBezTo>
                      <a:cubicBezTo>
                        <a:pt x="464446" y="587468"/>
                        <a:pt x="490073" y="576413"/>
                        <a:pt x="513239" y="556815"/>
                      </a:cubicBezTo>
                      <a:cubicBezTo>
                        <a:pt x="547436" y="527921"/>
                        <a:pt x="574485" y="512930"/>
                        <a:pt x="602763" y="510774"/>
                      </a:cubicBezTo>
                      <a:close/>
                      <a:moveTo>
                        <a:pt x="996416" y="489456"/>
                      </a:moveTo>
                      <a:cubicBezTo>
                        <a:pt x="1030868" y="542721"/>
                        <a:pt x="1092983" y="555368"/>
                        <a:pt x="1142709" y="584680"/>
                      </a:cubicBezTo>
                      <a:cubicBezTo>
                        <a:pt x="1213735" y="626724"/>
                        <a:pt x="1218317" y="688783"/>
                        <a:pt x="1209322" y="756873"/>
                      </a:cubicBezTo>
                      <a:cubicBezTo>
                        <a:pt x="1177501" y="716002"/>
                        <a:pt x="1130999" y="696907"/>
                        <a:pt x="1085261" y="674629"/>
                      </a:cubicBezTo>
                      <a:cubicBezTo>
                        <a:pt x="1008805" y="637443"/>
                        <a:pt x="970959" y="579572"/>
                        <a:pt x="996416" y="489456"/>
                      </a:cubicBezTo>
                      <a:close/>
                      <a:moveTo>
                        <a:pt x="2423243" y="478603"/>
                      </a:moveTo>
                      <a:cubicBezTo>
                        <a:pt x="2430629" y="481854"/>
                        <a:pt x="2446094" y="498060"/>
                        <a:pt x="2451631" y="506728"/>
                      </a:cubicBezTo>
                      <a:cubicBezTo>
                        <a:pt x="2498472" y="579926"/>
                        <a:pt x="2469027" y="705971"/>
                        <a:pt x="2370168" y="730092"/>
                      </a:cubicBezTo>
                      <a:cubicBezTo>
                        <a:pt x="2336055" y="738467"/>
                        <a:pt x="2322478" y="775988"/>
                        <a:pt x="2288451" y="783609"/>
                      </a:cubicBezTo>
                      <a:cubicBezTo>
                        <a:pt x="2283105" y="712923"/>
                        <a:pt x="2306865" y="651701"/>
                        <a:pt x="2362022" y="608234"/>
                      </a:cubicBezTo>
                      <a:cubicBezTo>
                        <a:pt x="2405978" y="573645"/>
                        <a:pt x="2419046" y="531267"/>
                        <a:pt x="2419216" y="480430"/>
                      </a:cubicBezTo>
                      <a:cubicBezTo>
                        <a:pt x="2419216" y="477876"/>
                        <a:pt x="2420780" y="477520"/>
                        <a:pt x="2423243" y="478603"/>
                      </a:cubicBezTo>
                      <a:close/>
                      <a:moveTo>
                        <a:pt x="72152" y="461199"/>
                      </a:moveTo>
                      <a:cubicBezTo>
                        <a:pt x="77923" y="467899"/>
                        <a:pt x="73850" y="474431"/>
                        <a:pt x="73086" y="481132"/>
                      </a:cubicBezTo>
                      <a:cubicBezTo>
                        <a:pt x="64600" y="555838"/>
                        <a:pt x="95912" y="607177"/>
                        <a:pt x="165241" y="638332"/>
                      </a:cubicBezTo>
                      <a:cubicBezTo>
                        <a:pt x="182552" y="646122"/>
                        <a:pt x="196383" y="661447"/>
                        <a:pt x="211742" y="673340"/>
                      </a:cubicBezTo>
                      <a:cubicBezTo>
                        <a:pt x="217513" y="692854"/>
                        <a:pt x="223283" y="712285"/>
                        <a:pt x="229053" y="731798"/>
                      </a:cubicBezTo>
                      <a:cubicBezTo>
                        <a:pt x="197656" y="726187"/>
                        <a:pt x="166514" y="717979"/>
                        <a:pt x="134862" y="715551"/>
                      </a:cubicBezTo>
                      <a:cubicBezTo>
                        <a:pt x="63158" y="710106"/>
                        <a:pt x="12328" y="661029"/>
                        <a:pt x="8594" y="589171"/>
                      </a:cubicBezTo>
                      <a:cubicBezTo>
                        <a:pt x="7746" y="572672"/>
                        <a:pt x="8764" y="556089"/>
                        <a:pt x="8934" y="539506"/>
                      </a:cubicBezTo>
                      <a:cubicBezTo>
                        <a:pt x="26924" y="524849"/>
                        <a:pt x="23105" y="497128"/>
                        <a:pt x="43301" y="483561"/>
                      </a:cubicBezTo>
                      <a:cubicBezTo>
                        <a:pt x="53399" y="476776"/>
                        <a:pt x="58575" y="463544"/>
                        <a:pt x="72152" y="461199"/>
                      </a:cubicBezTo>
                      <a:close/>
                      <a:moveTo>
                        <a:pt x="476223" y="440211"/>
                      </a:moveTo>
                      <a:cubicBezTo>
                        <a:pt x="487070" y="438810"/>
                        <a:pt x="498264" y="438819"/>
                        <a:pt x="509669" y="440272"/>
                      </a:cubicBezTo>
                      <a:cubicBezTo>
                        <a:pt x="524876" y="442210"/>
                        <a:pt x="540458" y="446717"/>
                        <a:pt x="556093" y="453878"/>
                      </a:cubicBezTo>
                      <a:cubicBezTo>
                        <a:pt x="570773" y="460578"/>
                        <a:pt x="585114" y="468116"/>
                        <a:pt x="599540" y="475235"/>
                      </a:cubicBezTo>
                      <a:cubicBezTo>
                        <a:pt x="598946" y="480176"/>
                        <a:pt x="618463" y="489389"/>
                        <a:pt x="596654" y="489807"/>
                      </a:cubicBezTo>
                      <a:cubicBezTo>
                        <a:pt x="551850" y="490644"/>
                        <a:pt x="515361" y="509824"/>
                        <a:pt x="480740" y="536372"/>
                      </a:cubicBezTo>
                      <a:cubicBezTo>
                        <a:pt x="452567" y="557897"/>
                        <a:pt x="418539" y="567193"/>
                        <a:pt x="382899" y="569957"/>
                      </a:cubicBezTo>
                      <a:cubicBezTo>
                        <a:pt x="375432" y="569036"/>
                        <a:pt x="367795" y="568784"/>
                        <a:pt x="360582" y="567026"/>
                      </a:cubicBezTo>
                      <a:cubicBezTo>
                        <a:pt x="351587" y="564848"/>
                        <a:pt x="338010" y="569622"/>
                        <a:pt x="335210" y="556891"/>
                      </a:cubicBezTo>
                      <a:cubicBezTo>
                        <a:pt x="333088" y="547345"/>
                        <a:pt x="345138" y="544078"/>
                        <a:pt x="350654" y="537797"/>
                      </a:cubicBezTo>
                      <a:cubicBezTo>
                        <a:pt x="364570" y="522052"/>
                        <a:pt x="378656" y="506306"/>
                        <a:pt x="391640" y="489891"/>
                      </a:cubicBezTo>
                      <a:cubicBezTo>
                        <a:pt x="414265" y="461295"/>
                        <a:pt x="443683" y="444412"/>
                        <a:pt x="476223" y="440211"/>
                      </a:cubicBezTo>
                      <a:close/>
                      <a:moveTo>
                        <a:pt x="1914909" y="438119"/>
                      </a:moveTo>
                      <a:cubicBezTo>
                        <a:pt x="1965993" y="437281"/>
                        <a:pt x="2002227" y="458972"/>
                        <a:pt x="2030569" y="495656"/>
                      </a:cubicBezTo>
                      <a:cubicBezTo>
                        <a:pt x="2045759" y="515253"/>
                        <a:pt x="2044062" y="496409"/>
                        <a:pt x="2062985" y="521618"/>
                      </a:cubicBezTo>
                      <a:cubicBezTo>
                        <a:pt x="1969642" y="563494"/>
                        <a:pt x="1945034" y="548586"/>
                        <a:pt x="1886143" y="517179"/>
                      </a:cubicBezTo>
                      <a:cubicBezTo>
                        <a:pt x="1856273" y="501267"/>
                        <a:pt x="1823603" y="508804"/>
                        <a:pt x="1790339" y="513662"/>
                      </a:cubicBezTo>
                      <a:cubicBezTo>
                        <a:pt x="1793903" y="504282"/>
                        <a:pt x="1868153" y="438872"/>
                        <a:pt x="1914909" y="438119"/>
                      </a:cubicBezTo>
                      <a:close/>
                      <a:moveTo>
                        <a:pt x="358714" y="404003"/>
                      </a:moveTo>
                      <a:cubicBezTo>
                        <a:pt x="386208" y="402747"/>
                        <a:pt x="411835" y="411541"/>
                        <a:pt x="438650" y="411960"/>
                      </a:cubicBezTo>
                      <a:cubicBezTo>
                        <a:pt x="437716" y="416817"/>
                        <a:pt x="458591" y="422429"/>
                        <a:pt x="437801" y="426701"/>
                      </a:cubicBezTo>
                      <a:cubicBezTo>
                        <a:pt x="390027" y="436499"/>
                        <a:pt x="359648" y="466984"/>
                        <a:pt x="337755" y="508190"/>
                      </a:cubicBezTo>
                      <a:cubicBezTo>
                        <a:pt x="320529" y="540601"/>
                        <a:pt x="299314" y="569495"/>
                        <a:pt x="260704" y="579964"/>
                      </a:cubicBezTo>
                      <a:cubicBezTo>
                        <a:pt x="258159" y="567066"/>
                        <a:pt x="257819" y="553080"/>
                        <a:pt x="252558" y="541355"/>
                      </a:cubicBezTo>
                      <a:cubicBezTo>
                        <a:pt x="221331" y="471256"/>
                        <a:pt x="292611" y="407019"/>
                        <a:pt x="358714" y="404003"/>
                      </a:cubicBezTo>
                      <a:close/>
                      <a:moveTo>
                        <a:pt x="272701" y="387599"/>
                      </a:moveTo>
                      <a:cubicBezTo>
                        <a:pt x="277124" y="388646"/>
                        <a:pt x="280985" y="391012"/>
                        <a:pt x="283446" y="395493"/>
                      </a:cubicBezTo>
                      <a:cubicBezTo>
                        <a:pt x="289811" y="407050"/>
                        <a:pt x="279967" y="414587"/>
                        <a:pt x="272839" y="422041"/>
                      </a:cubicBezTo>
                      <a:cubicBezTo>
                        <a:pt x="267408" y="427737"/>
                        <a:pt x="260196" y="431337"/>
                        <a:pt x="254256" y="436697"/>
                      </a:cubicBezTo>
                      <a:cubicBezTo>
                        <a:pt x="224471" y="463833"/>
                        <a:pt x="211488" y="495825"/>
                        <a:pt x="224810" y="535272"/>
                      </a:cubicBezTo>
                      <a:cubicBezTo>
                        <a:pt x="233381" y="560733"/>
                        <a:pt x="232532" y="586863"/>
                        <a:pt x="230835" y="612910"/>
                      </a:cubicBezTo>
                      <a:cubicBezTo>
                        <a:pt x="229308" y="636276"/>
                        <a:pt x="220228" y="648504"/>
                        <a:pt x="195789" y="631837"/>
                      </a:cubicBezTo>
                      <a:cubicBezTo>
                        <a:pt x="192565" y="629576"/>
                        <a:pt x="189085" y="627649"/>
                        <a:pt x="185691" y="625640"/>
                      </a:cubicBezTo>
                      <a:cubicBezTo>
                        <a:pt x="96082" y="573714"/>
                        <a:pt x="87851" y="547500"/>
                        <a:pt x="131722" y="454621"/>
                      </a:cubicBezTo>
                      <a:cubicBezTo>
                        <a:pt x="134862" y="447586"/>
                        <a:pt x="138341" y="440634"/>
                        <a:pt x="140462" y="433180"/>
                      </a:cubicBezTo>
                      <a:cubicBezTo>
                        <a:pt x="142414" y="427569"/>
                        <a:pt x="145893" y="423130"/>
                        <a:pt x="150306" y="419277"/>
                      </a:cubicBezTo>
                      <a:cubicBezTo>
                        <a:pt x="154549" y="418943"/>
                        <a:pt x="158706" y="418607"/>
                        <a:pt x="162949" y="418273"/>
                      </a:cubicBezTo>
                      <a:cubicBezTo>
                        <a:pt x="189764" y="392728"/>
                        <a:pt x="225234" y="393148"/>
                        <a:pt x="258583" y="387620"/>
                      </a:cubicBezTo>
                      <a:cubicBezTo>
                        <a:pt x="263292" y="386824"/>
                        <a:pt x="268278" y="386552"/>
                        <a:pt x="272701" y="387599"/>
                      </a:cubicBezTo>
                      <a:close/>
                      <a:moveTo>
                        <a:pt x="2275128" y="386938"/>
                      </a:moveTo>
                      <a:cubicBezTo>
                        <a:pt x="2286498" y="378227"/>
                        <a:pt x="2378653" y="437774"/>
                        <a:pt x="2385442" y="453938"/>
                      </a:cubicBezTo>
                      <a:cubicBezTo>
                        <a:pt x="2411663" y="516751"/>
                        <a:pt x="2381623" y="572194"/>
                        <a:pt x="2327739" y="614321"/>
                      </a:cubicBezTo>
                      <a:cubicBezTo>
                        <a:pt x="2308816" y="629060"/>
                        <a:pt x="2289299" y="661304"/>
                        <a:pt x="2275128" y="680064"/>
                      </a:cubicBezTo>
                      <a:cubicBezTo>
                        <a:pt x="2262569" y="696564"/>
                        <a:pt x="2230238" y="589112"/>
                        <a:pt x="2249670" y="546064"/>
                      </a:cubicBezTo>
                      <a:cubicBezTo>
                        <a:pt x="2306355" y="492212"/>
                        <a:pt x="2263248" y="396066"/>
                        <a:pt x="2275128" y="386938"/>
                      </a:cubicBezTo>
                      <a:close/>
                      <a:moveTo>
                        <a:pt x="2040010" y="364800"/>
                      </a:moveTo>
                      <a:cubicBezTo>
                        <a:pt x="2066294" y="365889"/>
                        <a:pt x="2083266" y="378451"/>
                        <a:pt x="2105414" y="395034"/>
                      </a:cubicBezTo>
                      <a:cubicBezTo>
                        <a:pt x="2127561" y="411700"/>
                        <a:pt x="2158364" y="508432"/>
                        <a:pt x="2164814" y="529035"/>
                      </a:cubicBezTo>
                      <a:cubicBezTo>
                        <a:pt x="2168123" y="539504"/>
                        <a:pt x="2069519" y="503156"/>
                        <a:pt x="2047117" y="475434"/>
                      </a:cubicBezTo>
                      <a:cubicBezTo>
                        <a:pt x="2019708" y="441515"/>
                        <a:pt x="1961411" y="408099"/>
                        <a:pt x="1918728" y="403409"/>
                      </a:cubicBezTo>
                      <a:cubicBezTo>
                        <a:pt x="1978128" y="374096"/>
                        <a:pt x="2013726" y="363711"/>
                        <a:pt x="2040010" y="364800"/>
                      </a:cubicBezTo>
                      <a:close/>
                      <a:moveTo>
                        <a:pt x="2124120" y="352951"/>
                      </a:moveTo>
                      <a:cubicBezTo>
                        <a:pt x="2167863" y="354788"/>
                        <a:pt x="2228371" y="371135"/>
                        <a:pt x="2241100" y="386587"/>
                      </a:cubicBezTo>
                      <a:cubicBezTo>
                        <a:pt x="2268509" y="419920"/>
                        <a:pt x="2269442" y="469752"/>
                        <a:pt x="2253913" y="504089"/>
                      </a:cubicBezTo>
                      <a:cubicBezTo>
                        <a:pt x="2243476" y="527121"/>
                        <a:pt x="2232954" y="549985"/>
                        <a:pt x="2225741" y="575362"/>
                      </a:cubicBezTo>
                      <a:cubicBezTo>
                        <a:pt x="2209872" y="567824"/>
                        <a:pt x="2200538" y="556266"/>
                        <a:pt x="2192137" y="543704"/>
                      </a:cubicBezTo>
                      <a:cubicBezTo>
                        <a:pt x="2180851" y="521259"/>
                        <a:pt x="2178306" y="497474"/>
                        <a:pt x="2177202" y="472599"/>
                      </a:cubicBezTo>
                      <a:cubicBezTo>
                        <a:pt x="2175420" y="429300"/>
                        <a:pt x="2098285" y="363221"/>
                        <a:pt x="2088357" y="356521"/>
                      </a:cubicBezTo>
                      <a:cubicBezTo>
                        <a:pt x="2096822" y="353338"/>
                        <a:pt x="2109539" y="352338"/>
                        <a:pt x="2124120" y="352951"/>
                      </a:cubicBezTo>
                      <a:close/>
                      <a:moveTo>
                        <a:pt x="997519" y="334253"/>
                      </a:moveTo>
                      <a:cubicBezTo>
                        <a:pt x="1033414" y="368340"/>
                        <a:pt x="1073127" y="394554"/>
                        <a:pt x="1118271" y="416999"/>
                      </a:cubicBezTo>
                      <a:cubicBezTo>
                        <a:pt x="1193454" y="454352"/>
                        <a:pt x="1210935" y="523278"/>
                        <a:pt x="1194218" y="604936"/>
                      </a:cubicBezTo>
                      <a:cubicBezTo>
                        <a:pt x="1160106" y="538270"/>
                        <a:pt x="1079322" y="531905"/>
                        <a:pt x="1031462" y="482744"/>
                      </a:cubicBezTo>
                      <a:cubicBezTo>
                        <a:pt x="990052" y="440198"/>
                        <a:pt x="975117" y="389947"/>
                        <a:pt x="997519" y="334253"/>
                      </a:cubicBezTo>
                      <a:close/>
                      <a:moveTo>
                        <a:pt x="1019242" y="157920"/>
                      </a:moveTo>
                      <a:cubicBezTo>
                        <a:pt x="1053949" y="232291"/>
                        <a:pt x="1131508" y="247869"/>
                        <a:pt x="1170797" y="307750"/>
                      </a:cubicBezTo>
                      <a:cubicBezTo>
                        <a:pt x="1200073" y="352389"/>
                        <a:pt x="1192266" y="395688"/>
                        <a:pt x="1186072" y="452639"/>
                      </a:cubicBezTo>
                      <a:cubicBezTo>
                        <a:pt x="1150686" y="397363"/>
                        <a:pt x="1102572" y="371233"/>
                        <a:pt x="1060992" y="337230"/>
                      </a:cubicBezTo>
                      <a:cubicBezTo>
                        <a:pt x="1008805" y="294518"/>
                        <a:pt x="1000574" y="234301"/>
                        <a:pt x="1019242" y="157920"/>
                      </a:cubicBezTo>
                      <a:close/>
                      <a:moveTo>
                        <a:pt x="1071090" y="0"/>
                      </a:moveTo>
                      <a:cubicBezTo>
                        <a:pt x="1088910" y="59798"/>
                        <a:pt x="1138212" y="92461"/>
                        <a:pt x="1177670" y="134420"/>
                      </a:cubicBezTo>
                      <a:cubicBezTo>
                        <a:pt x="1223917" y="183414"/>
                        <a:pt x="1232828" y="245474"/>
                        <a:pt x="1195151" y="311470"/>
                      </a:cubicBezTo>
                      <a:cubicBezTo>
                        <a:pt x="1185477" y="273195"/>
                        <a:pt x="1162820" y="243883"/>
                        <a:pt x="1134308" y="226295"/>
                      </a:cubicBezTo>
                      <a:cubicBezTo>
                        <a:pt x="1056579" y="178306"/>
                        <a:pt x="1027049" y="133750"/>
                        <a:pt x="1071090" y="0"/>
                      </a:cubicBezTo>
                      <a:close/>
                    </a:path>
                  </a:pathLst>
                </a:custGeom>
                <a:solidFill>
                  <a:srgbClr val="B88B32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2978D33-B66F-4136-A78C-FA393F43B8BE}"/>
                  </a:ext>
                </a:extLst>
              </p:cNvPr>
              <p:cNvGrpSpPr/>
              <p:nvPr/>
            </p:nvGrpSpPr>
            <p:grpSpPr>
              <a:xfrm>
                <a:off x="7802260" y="1931175"/>
                <a:ext cx="550467" cy="4883223"/>
                <a:chOff x="7802260" y="1931175"/>
                <a:chExt cx="550467" cy="4883223"/>
              </a:xfrm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4C345853-7839-4490-A5A9-2C585175A236}"/>
                    </a:ext>
                  </a:extLst>
                </p:cNvPr>
                <p:cNvSpPr/>
                <p:nvPr/>
              </p:nvSpPr>
              <p:spPr>
                <a:xfrm>
                  <a:off x="7802260" y="1931175"/>
                  <a:ext cx="550467" cy="4883223"/>
                </a:xfrm>
                <a:custGeom>
                  <a:avLst/>
                  <a:gdLst>
                    <a:gd name="connsiteX0" fmla="*/ 299725 w 550467"/>
                    <a:gd name="connsiteY0" fmla="*/ 122288 h 4883223"/>
                    <a:gd name="connsiteX1" fmla="*/ 96068 w 550467"/>
                    <a:gd name="connsiteY1" fmla="*/ 1963687 h 4883223"/>
                    <a:gd name="connsiteX2" fmla="*/ 45068 w 550467"/>
                    <a:gd name="connsiteY2" fmla="*/ 2791044 h 4883223"/>
                    <a:gd name="connsiteX3" fmla="*/ 518 w 550467"/>
                    <a:gd name="connsiteY3" fmla="*/ 3991262 h 4883223"/>
                    <a:gd name="connsiteX4" fmla="*/ 67131 w 550467"/>
                    <a:gd name="connsiteY4" fmla="*/ 4699904 h 4883223"/>
                    <a:gd name="connsiteX5" fmla="*/ 231839 w 550467"/>
                    <a:gd name="connsiteY5" fmla="*/ 4882686 h 4883223"/>
                    <a:gd name="connsiteX6" fmla="*/ 312623 w 550467"/>
                    <a:gd name="connsiteY6" fmla="*/ 4699904 h 4883223"/>
                    <a:gd name="connsiteX7" fmla="*/ 240325 w 550467"/>
                    <a:gd name="connsiteY7" fmla="*/ 3991687 h 4883223"/>
                    <a:gd name="connsiteX8" fmla="*/ 367610 w 550467"/>
                    <a:gd name="connsiteY8" fmla="*/ 1581745 h 4883223"/>
                    <a:gd name="connsiteX9" fmla="*/ 537325 w 550467"/>
                    <a:gd name="connsiteY9" fmla="*/ 283431 h 4883223"/>
                    <a:gd name="connsiteX10" fmla="*/ 469439 w 550467"/>
                    <a:gd name="connsiteY10" fmla="*/ 3403 h 4883223"/>
                    <a:gd name="connsiteX11" fmla="*/ 299725 w 550467"/>
                    <a:gd name="connsiteY11" fmla="*/ 122288 h 4883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0467" h="4883223">
                      <a:moveTo>
                        <a:pt x="299725" y="122288"/>
                      </a:moveTo>
                      <a:lnTo>
                        <a:pt x="96068" y="1963687"/>
                      </a:lnTo>
                      <a:cubicBezTo>
                        <a:pt x="96068" y="1963687"/>
                        <a:pt x="44984" y="2625572"/>
                        <a:pt x="45068" y="2791044"/>
                      </a:cubicBezTo>
                      <a:cubicBezTo>
                        <a:pt x="45153" y="2956515"/>
                        <a:pt x="4252" y="3803983"/>
                        <a:pt x="518" y="3991262"/>
                      </a:cubicBezTo>
                      <a:cubicBezTo>
                        <a:pt x="-5761" y="4305743"/>
                        <a:pt x="46681" y="4601979"/>
                        <a:pt x="67131" y="4699904"/>
                      </a:cubicBezTo>
                      <a:cubicBezTo>
                        <a:pt x="87582" y="4797829"/>
                        <a:pt x="146982" y="4891172"/>
                        <a:pt x="231839" y="4882686"/>
                      </a:cubicBezTo>
                      <a:cubicBezTo>
                        <a:pt x="316696" y="4874201"/>
                        <a:pt x="342577" y="4864951"/>
                        <a:pt x="312623" y="4699904"/>
                      </a:cubicBezTo>
                      <a:cubicBezTo>
                        <a:pt x="282753" y="4534772"/>
                        <a:pt x="231839" y="4229287"/>
                        <a:pt x="240325" y="3991687"/>
                      </a:cubicBezTo>
                      <a:cubicBezTo>
                        <a:pt x="248810" y="3754087"/>
                        <a:pt x="367610" y="1581745"/>
                        <a:pt x="367610" y="1581745"/>
                      </a:cubicBezTo>
                      <a:cubicBezTo>
                        <a:pt x="367610" y="1581745"/>
                        <a:pt x="520353" y="393745"/>
                        <a:pt x="537325" y="283431"/>
                      </a:cubicBezTo>
                      <a:cubicBezTo>
                        <a:pt x="549459" y="204260"/>
                        <a:pt x="579753" y="20374"/>
                        <a:pt x="469439" y="3403"/>
                      </a:cubicBezTo>
                      <a:cubicBezTo>
                        <a:pt x="291494" y="-23921"/>
                        <a:pt x="299725" y="122288"/>
                        <a:pt x="299725" y="122288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B4197361-DDEC-46F6-B719-B2418EA28DE7}"/>
                    </a:ext>
                  </a:extLst>
                </p:cNvPr>
                <p:cNvSpPr/>
                <p:nvPr/>
              </p:nvSpPr>
              <p:spPr>
                <a:xfrm>
                  <a:off x="7819023" y="1967429"/>
                  <a:ext cx="518503" cy="4827093"/>
                </a:xfrm>
                <a:custGeom>
                  <a:avLst/>
                  <a:gdLst>
                    <a:gd name="connsiteX0" fmla="*/ 70310 w 518503"/>
                    <a:gd name="connsiteY0" fmla="*/ 4585666 h 4827093"/>
                    <a:gd name="connsiteX1" fmla="*/ 226107 w 518503"/>
                    <a:gd name="connsiteY1" fmla="*/ 4683845 h 4827093"/>
                    <a:gd name="connsiteX2" fmla="*/ 291447 w 518503"/>
                    <a:gd name="connsiteY2" fmla="*/ 4795602 h 4827093"/>
                    <a:gd name="connsiteX3" fmla="*/ 181133 w 518503"/>
                    <a:gd name="connsiteY3" fmla="*/ 4821060 h 4827093"/>
                    <a:gd name="connsiteX4" fmla="*/ 70310 w 518503"/>
                    <a:gd name="connsiteY4" fmla="*/ 4585666 h 4827093"/>
                    <a:gd name="connsiteX5" fmla="*/ 37215 w 518503"/>
                    <a:gd name="connsiteY5" fmla="*/ 4418073 h 4827093"/>
                    <a:gd name="connsiteX6" fmla="*/ 219573 w 518503"/>
                    <a:gd name="connsiteY6" fmla="*/ 4533054 h 4827093"/>
                    <a:gd name="connsiteX7" fmla="*/ 277615 w 518503"/>
                    <a:gd name="connsiteY7" fmla="*/ 4688852 h 4827093"/>
                    <a:gd name="connsiteX8" fmla="*/ 169762 w 518503"/>
                    <a:gd name="connsiteY8" fmla="*/ 4624106 h 4827093"/>
                    <a:gd name="connsiteX9" fmla="*/ 37215 w 518503"/>
                    <a:gd name="connsiteY9" fmla="*/ 4418073 h 4827093"/>
                    <a:gd name="connsiteX10" fmla="*/ 27032 w 518503"/>
                    <a:gd name="connsiteY10" fmla="*/ 4279417 h 4827093"/>
                    <a:gd name="connsiteX11" fmla="*/ 166028 w 518503"/>
                    <a:gd name="connsiteY11" fmla="*/ 4358419 h 4827093"/>
                    <a:gd name="connsiteX12" fmla="*/ 259965 w 518503"/>
                    <a:gd name="connsiteY12" fmla="*/ 4544765 h 4827093"/>
                    <a:gd name="connsiteX13" fmla="*/ 108071 w 518503"/>
                    <a:gd name="connsiteY13" fmla="*/ 4453204 h 4827093"/>
                    <a:gd name="connsiteX14" fmla="*/ 27032 w 518503"/>
                    <a:gd name="connsiteY14" fmla="*/ 4279417 h 4827093"/>
                    <a:gd name="connsiteX15" fmla="*/ 4546 w 518503"/>
                    <a:gd name="connsiteY15" fmla="*/ 4100623 h 4827093"/>
                    <a:gd name="connsiteX16" fmla="*/ 179860 w 518503"/>
                    <a:gd name="connsiteY16" fmla="*/ 4226042 h 4827093"/>
                    <a:gd name="connsiteX17" fmla="*/ 228738 w 518503"/>
                    <a:gd name="connsiteY17" fmla="*/ 4384979 h 4827093"/>
                    <a:gd name="connsiteX18" fmla="*/ 124873 w 518503"/>
                    <a:gd name="connsiteY18" fmla="*/ 4314039 h 4827093"/>
                    <a:gd name="connsiteX19" fmla="*/ 4546 w 518503"/>
                    <a:gd name="connsiteY19" fmla="*/ 4100623 h 4827093"/>
                    <a:gd name="connsiteX20" fmla="*/ 10061 w 518503"/>
                    <a:gd name="connsiteY20" fmla="*/ 3961542 h 4827093"/>
                    <a:gd name="connsiteX21" fmla="*/ 136074 w 518503"/>
                    <a:gd name="connsiteY21" fmla="*/ 4052000 h 4827093"/>
                    <a:gd name="connsiteX22" fmla="*/ 207608 w 518503"/>
                    <a:gd name="connsiteY22" fmla="*/ 4241486 h 4827093"/>
                    <a:gd name="connsiteX23" fmla="*/ 70395 w 518503"/>
                    <a:gd name="connsiteY23" fmla="*/ 4137536 h 4827093"/>
                    <a:gd name="connsiteX24" fmla="*/ 10061 w 518503"/>
                    <a:gd name="connsiteY24" fmla="*/ 3961542 h 4827093"/>
                    <a:gd name="connsiteX25" fmla="*/ 8449 w 518503"/>
                    <a:gd name="connsiteY25" fmla="*/ 3797937 h 4827093"/>
                    <a:gd name="connsiteX26" fmla="*/ 139808 w 518503"/>
                    <a:gd name="connsiteY26" fmla="*/ 3901293 h 4827093"/>
                    <a:gd name="connsiteX27" fmla="*/ 196662 w 518503"/>
                    <a:gd name="connsiteY27" fmla="*/ 4080850 h 4827093"/>
                    <a:gd name="connsiteX28" fmla="*/ 85244 w 518503"/>
                    <a:gd name="connsiteY28" fmla="*/ 3991666 h 4827093"/>
                    <a:gd name="connsiteX29" fmla="*/ 8449 w 518503"/>
                    <a:gd name="connsiteY29" fmla="*/ 3797937 h 4827093"/>
                    <a:gd name="connsiteX30" fmla="*/ 16340 w 518503"/>
                    <a:gd name="connsiteY30" fmla="*/ 3660469 h 4827093"/>
                    <a:gd name="connsiteX31" fmla="*/ 133698 w 518503"/>
                    <a:gd name="connsiteY31" fmla="*/ 3746429 h 4827093"/>
                    <a:gd name="connsiteX32" fmla="*/ 205742 w 518503"/>
                    <a:gd name="connsiteY32" fmla="*/ 3938715 h 4827093"/>
                    <a:gd name="connsiteX33" fmla="*/ 47738 w 518503"/>
                    <a:gd name="connsiteY33" fmla="*/ 3812024 h 4827093"/>
                    <a:gd name="connsiteX34" fmla="*/ 16340 w 518503"/>
                    <a:gd name="connsiteY34" fmla="*/ 3660469 h 4827093"/>
                    <a:gd name="connsiteX35" fmla="*/ 14050 w 518503"/>
                    <a:gd name="connsiteY35" fmla="*/ 3507896 h 4827093"/>
                    <a:gd name="connsiteX36" fmla="*/ 193947 w 518503"/>
                    <a:gd name="connsiteY36" fmla="*/ 3646552 h 4827093"/>
                    <a:gd name="connsiteX37" fmla="*/ 230096 w 518503"/>
                    <a:gd name="connsiteY37" fmla="*/ 3798617 h 4827093"/>
                    <a:gd name="connsiteX38" fmla="*/ 82784 w 518503"/>
                    <a:gd name="connsiteY38" fmla="*/ 3692969 h 4827093"/>
                    <a:gd name="connsiteX39" fmla="*/ 14050 w 518503"/>
                    <a:gd name="connsiteY39" fmla="*/ 3507896 h 4827093"/>
                    <a:gd name="connsiteX40" fmla="*/ 26523 w 518503"/>
                    <a:gd name="connsiteY40" fmla="*/ 3356256 h 4827093"/>
                    <a:gd name="connsiteX41" fmla="*/ 168319 w 518503"/>
                    <a:gd name="connsiteY41" fmla="*/ 3472086 h 4827093"/>
                    <a:gd name="connsiteX42" fmla="*/ 228229 w 518503"/>
                    <a:gd name="connsiteY42" fmla="*/ 3653341 h 4827093"/>
                    <a:gd name="connsiteX43" fmla="*/ 145238 w 518503"/>
                    <a:gd name="connsiteY43" fmla="*/ 3578327 h 4827093"/>
                    <a:gd name="connsiteX44" fmla="*/ 26523 w 518503"/>
                    <a:gd name="connsiteY44" fmla="*/ 3356256 h 4827093"/>
                    <a:gd name="connsiteX45" fmla="*/ 33651 w 518503"/>
                    <a:gd name="connsiteY45" fmla="*/ 3198083 h 4827093"/>
                    <a:gd name="connsiteX46" fmla="*/ 194456 w 518503"/>
                    <a:gd name="connsiteY46" fmla="*/ 3329781 h 4827093"/>
                    <a:gd name="connsiteX47" fmla="*/ 236375 w 518503"/>
                    <a:gd name="connsiteY47" fmla="*/ 3490331 h 4827093"/>
                    <a:gd name="connsiteX48" fmla="*/ 141080 w 518503"/>
                    <a:gd name="connsiteY48" fmla="*/ 3415657 h 4827093"/>
                    <a:gd name="connsiteX49" fmla="*/ 33651 w 518503"/>
                    <a:gd name="connsiteY49" fmla="*/ 3198083 h 4827093"/>
                    <a:gd name="connsiteX50" fmla="*/ 47313 w 518503"/>
                    <a:gd name="connsiteY50" fmla="*/ 3044067 h 4827093"/>
                    <a:gd name="connsiteX51" fmla="*/ 166028 w 518503"/>
                    <a:gd name="connsiteY51" fmla="*/ 3145386 h 4827093"/>
                    <a:gd name="connsiteX52" fmla="*/ 226616 w 518503"/>
                    <a:gd name="connsiteY52" fmla="*/ 3347516 h 4827093"/>
                    <a:gd name="connsiteX53" fmla="*/ 97633 w 518503"/>
                    <a:gd name="connsiteY53" fmla="*/ 3231516 h 4827093"/>
                    <a:gd name="connsiteX54" fmla="*/ 47313 w 518503"/>
                    <a:gd name="connsiteY54" fmla="*/ 3044067 h 4827093"/>
                    <a:gd name="connsiteX55" fmla="*/ 54610 w 518503"/>
                    <a:gd name="connsiteY55" fmla="*/ 2875626 h 4827093"/>
                    <a:gd name="connsiteX56" fmla="*/ 202941 w 518503"/>
                    <a:gd name="connsiteY56" fmla="*/ 3021241 h 4827093"/>
                    <a:gd name="connsiteX57" fmla="*/ 230265 w 518503"/>
                    <a:gd name="connsiteY57" fmla="*/ 3184930 h 4827093"/>
                    <a:gd name="connsiteX58" fmla="*/ 142013 w 518503"/>
                    <a:gd name="connsiteY58" fmla="*/ 3101940 h 4827093"/>
                    <a:gd name="connsiteX59" fmla="*/ 54610 w 518503"/>
                    <a:gd name="connsiteY59" fmla="*/ 2875626 h 4827093"/>
                    <a:gd name="connsiteX60" fmla="*/ 65048 w 518503"/>
                    <a:gd name="connsiteY60" fmla="*/ 2739600 h 4827093"/>
                    <a:gd name="connsiteX61" fmla="*/ 181726 w 518503"/>
                    <a:gd name="connsiteY61" fmla="*/ 2839222 h 4827093"/>
                    <a:gd name="connsiteX62" fmla="*/ 241296 w 518503"/>
                    <a:gd name="connsiteY62" fmla="*/ 3037873 h 4827093"/>
                    <a:gd name="connsiteX63" fmla="*/ 114519 w 518503"/>
                    <a:gd name="connsiteY63" fmla="*/ 2923825 h 4827093"/>
                    <a:gd name="connsiteX64" fmla="*/ 65048 w 518503"/>
                    <a:gd name="connsiteY64" fmla="*/ 2739600 h 4827093"/>
                    <a:gd name="connsiteX65" fmla="*/ 71583 w 518503"/>
                    <a:gd name="connsiteY65" fmla="*/ 2593136 h 4827093"/>
                    <a:gd name="connsiteX66" fmla="*/ 197680 w 518503"/>
                    <a:gd name="connsiteY66" fmla="*/ 2702941 h 4827093"/>
                    <a:gd name="connsiteX67" fmla="*/ 245370 w 518503"/>
                    <a:gd name="connsiteY67" fmla="*/ 2885044 h 4827093"/>
                    <a:gd name="connsiteX68" fmla="*/ 138620 w 518503"/>
                    <a:gd name="connsiteY68" fmla="*/ 2790429 h 4827093"/>
                    <a:gd name="connsiteX69" fmla="*/ 71583 w 518503"/>
                    <a:gd name="connsiteY69" fmla="*/ 2593136 h 4827093"/>
                    <a:gd name="connsiteX70" fmla="*/ 77692 w 518503"/>
                    <a:gd name="connsiteY70" fmla="*/ 2455668 h 4827093"/>
                    <a:gd name="connsiteX71" fmla="*/ 190637 w 518503"/>
                    <a:gd name="connsiteY71" fmla="*/ 2547399 h 4827093"/>
                    <a:gd name="connsiteX72" fmla="*/ 253091 w 518503"/>
                    <a:gd name="connsiteY72" fmla="*/ 2743079 h 4827093"/>
                    <a:gd name="connsiteX73" fmla="*/ 101537 w 518503"/>
                    <a:gd name="connsiteY73" fmla="*/ 2608580 h 4827093"/>
                    <a:gd name="connsiteX74" fmla="*/ 77692 w 518503"/>
                    <a:gd name="connsiteY74" fmla="*/ 2455668 h 4827093"/>
                    <a:gd name="connsiteX75" fmla="*/ 80747 w 518503"/>
                    <a:gd name="connsiteY75" fmla="*/ 2289178 h 4827093"/>
                    <a:gd name="connsiteX76" fmla="*/ 246134 w 518503"/>
                    <a:gd name="connsiteY76" fmla="*/ 2444806 h 4827093"/>
                    <a:gd name="connsiteX77" fmla="*/ 267094 w 518503"/>
                    <a:gd name="connsiteY77" fmla="*/ 2599755 h 4827093"/>
                    <a:gd name="connsiteX78" fmla="*/ 130898 w 518503"/>
                    <a:gd name="connsiteY78" fmla="*/ 2480106 h 4827093"/>
                    <a:gd name="connsiteX79" fmla="*/ 80747 w 518503"/>
                    <a:gd name="connsiteY79" fmla="*/ 2289178 h 4827093"/>
                    <a:gd name="connsiteX80" fmla="*/ 91524 w 518503"/>
                    <a:gd name="connsiteY80" fmla="*/ 2138896 h 4827093"/>
                    <a:gd name="connsiteX81" fmla="*/ 222883 w 518503"/>
                    <a:gd name="connsiteY81" fmla="*/ 2266521 h 4827093"/>
                    <a:gd name="connsiteX82" fmla="*/ 266924 w 518503"/>
                    <a:gd name="connsiteY82" fmla="*/ 2452273 h 4827093"/>
                    <a:gd name="connsiteX83" fmla="*/ 190722 w 518503"/>
                    <a:gd name="connsiteY83" fmla="*/ 2370386 h 4827093"/>
                    <a:gd name="connsiteX84" fmla="*/ 91524 w 518503"/>
                    <a:gd name="connsiteY84" fmla="*/ 2138896 h 4827093"/>
                    <a:gd name="connsiteX85" fmla="*/ 98992 w 518503"/>
                    <a:gd name="connsiteY85" fmla="*/ 1989038 h 4827093"/>
                    <a:gd name="connsiteX86" fmla="*/ 247322 w 518503"/>
                    <a:gd name="connsiteY86" fmla="*/ 2134653 h 4827093"/>
                    <a:gd name="connsiteX87" fmla="*/ 274646 w 518503"/>
                    <a:gd name="connsiteY87" fmla="*/ 2298342 h 4827093"/>
                    <a:gd name="connsiteX88" fmla="*/ 186394 w 518503"/>
                    <a:gd name="connsiteY88" fmla="*/ 2215352 h 4827093"/>
                    <a:gd name="connsiteX89" fmla="*/ 98992 w 518503"/>
                    <a:gd name="connsiteY89" fmla="*/ 1989038 h 4827093"/>
                    <a:gd name="connsiteX90" fmla="*/ 116132 w 518503"/>
                    <a:gd name="connsiteY90" fmla="*/ 1852079 h 4827093"/>
                    <a:gd name="connsiteX91" fmla="*/ 234847 w 518503"/>
                    <a:gd name="connsiteY91" fmla="*/ 1953398 h 4827093"/>
                    <a:gd name="connsiteX92" fmla="*/ 295435 w 518503"/>
                    <a:gd name="connsiteY92" fmla="*/ 2155528 h 4827093"/>
                    <a:gd name="connsiteX93" fmla="*/ 166452 w 518503"/>
                    <a:gd name="connsiteY93" fmla="*/ 2039528 h 4827093"/>
                    <a:gd name="connsiteX94" fmla="*/ 116132 w 518503"/>
                    <a:gd name="connsiteY94" fmla="*/ 1852079 h 4827093"/>
                    <a:gd name="connsiteX95" fmla="*/ 129624 w 518503"/>
                    <a:gd name="connsiteY95" fmla="*/ 1691190 h 4827093"/>
                    <a:gd name="connsiteX96" fmla="*/ 269723 w 518503"/>
                    <a:gd name="connsiteY96" fmla="*/ 1828744 h 4827093"/>
                    <a:gd name="connsiteX97" fmla="*/ 295520 w 518503"/>
                    <a:gd name="connsiteY97" fmla="*/ 1983353 h 4827093"/>
                    <a:gd name="connsiteX98" fmla="*/ 212190 w 518503"/>
                    <a:gd name="connsiteY98" fmla="*/ 1905030 h 4827093"/>
                    <a:gd name="connsiteX99" fmla="*/ 129624 w 518503"/>
                    <a:gd name="connsiteY99" fmla="*/ 1691190 h 4827093"/>
                    <a:gd name="connsiteX100" fmla="*/ 148039 w 518503"/>
                    <a:gd name="connsiteY100" fmla="*/ 1571202 h 4827093"/>
                    <a:gd name="connsiteX101" fmla="*/ 258268 w 518503"/>
                    <a:gd name="connsiteY101" fmla="*/ 1665308 h 4827093"/>
                    <a:gd name="connsiteX102" fmla="*/ 314528 w 518503"/>
                    <a:gd name="connsiteY102" fmla="*/ 1852927 h 4827093"/>
                    <a:gd name="connsiteX103" fmla="*/ 194795 w 518503"/>
                    <a:gd name="connsiteY103" fmla="*/ 1745244 h 4827093"/>
                    <a:gd name="connsiteX104" fmla="*/ 148039 w 518503"/>
                    <a:gd name="connsiteY104" fmla="*/ 1571202 h 4827093"/>
                    <a:gd name="connsiteX105" fmla="*/ 162634 w 518503"/>
                    <a:gd name="connsiteY105" fmla="*/ 1432800 h 4827093"/>
                    <a:gd name="connsiteX106" fmla="*/ 281688 w 518503"/>
                    <a:gd name="connsiteY106" fmla="*/ 1536495 h 4827093"/>
                    <a:gd name="connsiteX107" fmla="*/ 326832 w 518503"/>
                    <a:gd name="connsiteY107" fmla="*/ 1708501 h 4827093"/>
                    <a:gd name="connsiteX108" fmla="*/ 225937 w 518503"/>
                    <a:gd name="connsiteY108" fmla="*/ 1619146 h 4827093"/>
                    <a:gd name="connsiteX109" fmla="*/ 162634 w 518503"/>
                    <a:gd name="connsiteY109" fmla="*/ 1432800 h 4827093"/>
                    <a:gd name="connsiteX110" fmla="*/ 176890 w 518503"/>
                    <a:gd name="connsiteY110" fmla="*/ 1303054 h 4827093"/>
                    <a:gd name="connsiteX111" fmla="*/ 283556 w 518503"/>
                    <a:gd name="connsiteY111" fmla="*/ 1389693 h 4827093"/>
                    <a:gd name="connsiteX112" fmla="*/ 342531 w 518503"/>
                    <a:gd name="connsiteY112" fmla="*/ 1574512 h 4827093"/>
                    <a:gd name="connsiteX113" fmla="*/ 199377 w 518503"/>
                    <a:gd name="connsiteY113" fmla="*/ 1447481 h 4827093"/>
                    <a:gd name="connsiteX114" fmla="*/ 176890 w 518503"/>
                    <a:gd name="connsiteY114" fmla="*/ 1303054 h 4827093"/>
                    <a:gd name="connsiteX115" fmla="*/ 188175 w 518503"/>
                    <a:gd name="connsiteY115" fmla="*/ 1154214 h 4827093"/>
                    <a:gd name="connsiteX116" fmla="*/ 344397 w 518503"/>
                    <a:gd name="connsiteY116" fmla="*/ 1301272 h 4827093"/>
                    <a:gd name="connsiteX117" fmla="*/ 364254 w 518503"/>
                    <a:gd name="connsiteY117" fmla="*/ 1447565 h 4827093"/>
                    <a:gd name="connsiteX118" fmla="*/ 235611 w 518503"/>
                    <a:gd name="connsiteY118" fmla="*/ 1334535 h 4827093"/>
                    <a:gd name="connsiteX119" fmla="*/ 188175 w 518503"/>
                    <a:gd name="connsiteY119" fmla="*/ 1154214 h 4827093"/>
                    <a:gd name="connsiteX120" fmla="*/ 206929 w 518503"/>
                    <a:gd name="connsiteY120" fmla="*/ 1012333 h 4827093"/>
                    <a:gd name="connsiteX121" fmla="*/ 330990 w 518503"/>
                    <a:gd name="connsiteY121" fmla="*/ 1132830 h 4827093"/>
                    <a:gd name="connsiteX122" fmla="*/ 372570 w 518503"/>
                    <a:gd name="connsiteY122" fmla="*/ 1308314 h 4827093"/>
                    <a:gd name="connsiteX123" fmla="*/ 300611 w 518503"/>
                    <a:gd name="connsiteY123" fmla="*/ 1231010 h 4827093"/>
                    <a:gd name="connsiteX124" fmla="*/ 206929 w 518503"/>
                    <a:gd name="connsiteY124" fmla="*/ 1012333 h 4827093"/>
                    <a:gd name="connsiteX125" fmla="*/ 222458 w 518503"/>
                    <a:gd name="connsiteY125" fmla="*/ 870707 h 4827093"/>
                    <a:gd name="connsiteX126" fmla="*/ 362557 w 518503"/>
                    <a:gd name="connsiteY126" fmla="*/ 1008260 h 4827093"/>
                    <a:gd name="connsiteX127" fmla="*/ 388354 w 518503"/>
                    <a:gd name="connsiteY127" fmla="*/ 1162870 h 4827093"/>
                    <a:gd name="connsiteX128" fmla="*/ 305024 w 518503"/>
                    <a:gd name="connsiteY128" fmla="*/ 1084547 h 4827093"/>
                    <a:gd name="connsiteX129" fmla="*/ 222458 w 518503"/>
                    <a:gd name="connsiteY129" fmla="*/ 870707 h 4827093"/>
                    <a:gd name="connsiteX130" fmla="*/ 240873 w 518503"/>
                    <a:gd name="connsiteY130" fmla="*/ 750719 h 4827093"/>
                    <a:gd name="connsiteX131" fmla="*/ 351102 w 518503"/>
                    <a:gd name="connsiteY131" fmla="*/ 844825 h 4827093"/>
                    <a:gd name="connsiteX132" fmla="*/ 407362 w 518503"/>
                    <a:gd name="connsiteY132" fmla="*/ 1032445 h 4827093"/>
                    <a:gd name="connsiteX133" fmla="*/ 287629 w 518503"/>
                    <a:gd name="connsiteY133" fmla="*/ 924761 h 4827093"/>
                    <a:gd name="connsiteX134" fmla="*/ 240873 w 518503"/>
                    <a:gd name="connsiteY134" fmla="*/ 750719 h 4827093"/>
                    <a:gd name="connsiteX135" fmla="*/ 255468 w 518503"/>
                    <a:gd name="connsiteY135" fmla="*/ 612317 h 4827093"/>
                    <a:gd name="connsiteX136" fmla="*/ 374522 w 518503"/>
                    <a:gd name="connsiteY136" fmla="*/ 716012 h 4827093"/>
                    <a:gd name="connsiteX137" fmla="*/ 419666 w 518503"/>
                    <a:gd name="connsiteY137" fmla="*/ 888018 h 4827093"/>
                    <a:gd name="connsiteX138" fmla="*/ 318771 w 518503"/>
                    <a:gd name="connsiteY138" fmla="*/ 798663 h 4827093"/>
                    <a:gd name="connsiteX139" fmla="*/ 255468 w 518503"/>
                    <a:gd name="connsiteY139" fmla="*/ 612317 h 4827093"/>
                    <a:gd name="connsiteX140" fmla="*/ 269724 w 518503"/>
                    <a:gd name="connsiteY140" fmla="*/ 482570 h 4827093"/>
                    <a:gd name="connsiteX141" fmla="*/ 376389 w 518503"/>
                    <a:gd name="connsiteY141" fmla="*/ 569209 h 4827093"/>
                    <a:gd name="connsiteX142" fmla="*/ 435365 w 518503"/>
                    <a:gd name="connsiteY142" fmla="*/ 754028 h 4827093"/>
                    <a:gd name="connsiteX143" fmla="*/ 292211 w 518503"/>
                    <a:gd name="connsiteY143" fmla="*/ 626997 h 4827093"/>
                    <a:gd name="connsiteX144" fmla="*/ 269724 w 518503"/>
                    <a:gd name="connsiteY144" fmla="*/ 482570 h 4827093"/>
                    <a:gd name="connsiteX145" fmla="*/ 281010 w 518503"/>
                    <a:gd name="connsiteY145" fmla="*/ 333731 h 4827093"/>
                    <a:gd name="connsiteX146" fmla="*/ 437232 w 518503"/>
                    <a:gd name="connsiteY146" fmla="*/ 480788 h 4827093"/>
                    <a:gd name="connsiteX147" fmla="*/ 457088 w 518503"/>
                    <a:gd name="connsiteY147" fmla="*/ 627082 h 4827093"/>
                    <a:gd name="connsiteX148" fmla="*/ 328445 w 518503"/>
                    <a:gd name="connsiteY148" fmla="*/ 514052 h 4827093"/>
                    <a:gd name="connsiteX149" fmla="*/ 281010 w 518503"/>
                    <a:gd name="connsiteY149" fmla="*/ 333731 h 4827093"/>
                    <a:gd name="connsiteX150" fmla="*/ 303582 w 518503"/>
                    <a:gd name="connsiteY150" fmla="*/ 151628 h 4827093"/>
                    <a:gd name="connsiteX151" fmla="*/ 428746 w 518503"/>
                    <a:gd name="connsiteY151" fmla="*/ 291812 h 4827093"/>
                    <a:gd name="connsiteX152" fmla="*/ 460313 w 518503"/>
                    <a:gd name="connsiteY152" fmla="*/ 485116 h 4827093"/>
                    <a:gd name="connsiteX153" fmla="*/ 388269 w 518503"/>
                    <a:gd name="connsiteY153" fmla="*/ 395762 h 4827093"/>
                    <a:gd name="connsiteX154" fmla="*/ 303582 w 518503"/>
                    <a:gd name="connsiteY154" fmla="*/ 151628 h 4827093"/>
                    <a:gd name="connsiteX155" fmla="*/ 385214 w 518503"/>
                    <a:gd name="connsiteY155" fmla="*/ 1771 h 4827093"/>
                    <a:gd name="connsiteX156" fmla="*/ 512924 w 518503"/>
                    <a:gd name="connsiteY156" fmla="*/ 142633 h 4827093"/>
                    <a:gd name="connsiteX157" fmla="*/ 486449 w 518503"/>
                    <a:gd name="connsiteY157" fmla="*/ 295206 h 4827093"/>
                    <a:gd name="connsiteX158" fmla="*/ 374861 w 518503"/>
                    <a:gd name="connsiteY158" fmla="*/ 195414 h 4827093"/>
                    <a:gd name="connsiteX159" fmla="*/ 310031 w 518503"/>
                    <a:gd name="connsiteY159" fmla="*/ 99866 h 4827093"/>
                    <a:gd name="connsiteX160" fmla="*/ 385214 w 518503"/>
                    <a:gd name="connsiteY160" fmla="*/ 1771 h 482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</a:cxnLst>
                  <a:rect l="l" t="t" r="r" b="b"/>
                  <a:pathLst>
                    <a:path w="518503" h="4827093">
                      <a:moveTo>
                        <a:pt x="70310" y="4585666"/>
                      </a:moveTo>
                      <a:cubicBezTo>
                        <a:pt x="107477" y="4647951"/>
                        <a:pt x="177993" y="4647951"/>
                        <a:pt x="226107" y="4683845"/>
                      </a:cubicBezTo>
                      <a:cubicBezTo>
                        <a:pt x="272439" y="4718467"/>
                        <a:pt x="293314" y="4741209"/>
                        <a:pt x="291447" y="4795602"/>
                      </a:cubicBezTo>
                      <a:cubicBezTo>
                        <a:pt x="282962" y="4829545"/>
                        <a:pt x="215246" y="4832515"/>
                        <a:pt x="181133" y="4821060"/>
                      </a:cubicBezTo>
                      <a:cubicBezTo>
                        <a:pt x="98397" y="4793311"/>
                        <a:pt x="67594" y="4690040"/>
                        <a:pt x="70310" y="4585666"/>
                      </a:cubicBezTo>
                      <a:close/>
                      <a:moveTo>
                        <a:pt x="37215" y="4418073"/>
                      </a:moveTo>
                      <a:cubicBezTo>
                        <a:pt x="80747" y="4490965"/>
                        <a:pt x="163228" y="4491050"/>
                        <a:pt x="219573" y="4533054"/>
                      </a:cubicBezTo>
                      <a:cubicBezTo>
                        <a:pt x="273966" y="4573531"/>
                        <a:pt x="279821" y="4625124"/>
                        <a:pt x="277615" y="4688852"/>
                      </a:cubicBezTo>
                      <a:cubicBezTo>
                        <a:pt x="243078" y="4657115"/>
                        <a:pt x="209729" y="4637513"/>
                        <a:pt x="169762" y="4624106"/>
                      </a:cubicBezTo>
                      <a:cubicBezTo>
                        <a:pt x="72940" y="4591605"/>
                        <a:pt x="33990" y="4540267"/>
                        <a:pt x="37215" y="4418073"/>
                      </a:cubicBezTo>
                      <a:close/>
                      <a:moveTo>
                        <a:pt x="27032" y="4279417"/>
                      </a:moveTo>
                      <a:cubicBezTo>
                        <a:pt x="60890" y="4326173"/>
                        <a:pt x="117490" y="4336101"/>
                        <a:pt x="166028" y="4358419"/>
                      </a:cubicBezTo>
                      <a:cubicBezTo>
                        <a:pt x="246473" y="4395247"/>
                        <a:pt x="257674" y="4464575"/>
                        <a:pt x="259965" y="4544765"/>
                      </a:cubicBezTo>
                      <a:cubicBezTo>
                        <a:pt x="219404" y="4495124"/>
                        <a:pt x="161276" y="4478661"/>
                        <a:pt x="108071" y="4453204"/>
                      </a:cubicBezTo>
                      <a:cubicBezTo>
                        <a:pt x="37130" y="4419346"/>
                        <a:pt x="17274" y="4356298"/>
                        <a:pt x="27032" y="4279417"/>
                      </a:cubicBezTo>
                      <a:close/>
                      <a:moveTo>
                        <a:pt x="4546" y="4100623"/>
                      </a:moveTo>
                      <a:cubicBezTo>
                        <a:pt x="43749" y="4175976"/>
                        <a:pt x="126061" y="4180813"/>
                        <a:pt x="179860" y="4226042"/>
                      </a:cubicBezTo>
                      <a:cubicBezTo>
                        <a:pt x="231878" y="4269658"/>
                        <a:pt x="234678" y="4321506"/>
                        <a:pt x="228738" y="4384979"/>
                      </a:cubicBezTo>
                      <a:cubicBezTo>
                        <a:pt x="196153" y="4351291"/>
                        <a:pt x="163992" y="4329737"/>
                        <a:pt x="124873" y="4314039"/>
                      </a:cubicBezTo>
                      <a:cubicBezTo>
                        <a:pt x="30088" y="4275938"/>
                        <a:pt x="-5722" y="4222393"/>
                        <a:pt x="4546" y="4100623"/>
                      </a:cubicBezTo>
                      <a:close/>
                      <a:moveTo>
                        <a:pt x="10061" y="3961542"/>
                      </a:moveTo>
                      <a:cubicBezTo>
                        <a:pt x="37894" y="4010081"/>
                        <a:pt x="91524" y="4025525"/>
                        <a:pt x="136074" y="4052000"/>
                      </a:cubicBezTo>
                      <a:cubicBezTo>
                        <a:pt x="209900" y="4095786"/>
                        <a:pt x="213548" y="4163842"/>
                        <a:pt x="207608" y="4241486"/>
                      </a:cubicBezTo>
                      <a:cubicBezTo>
                        <a:pt x="173581" y="4189469"/>
                        <a:pt x="119187" y="4167575"/>
                        <a:pt x="70395" y="4137536"/>
                      </a:cubicBezTo>
                      <a:cubicBezTo>
                        <a:pt x="5479" y="4097568"/>
                        <a:pt x="-7250" y="4034689"/>
                        <a:pt x="10061" y="3961542"/>
                      </a:cubicBezTo>
                      <a:close/>
                      <a:moveTo>
                        <a:pt x="8449" y="3797937"/>
                      </a:moveTo>
                      <a:cubicBezTo>
                        <a:pt x="38658" y="3854027"/>
                        <a:pt x="95088" y="3869302"/>
                        <a:pt x="139808" y="3901293"/>
                      </a:cubicBezTo>
                      <a:cubicBezTo>
                        <a:pt x="203790" y="3947116"/>
                        <a:pt x="206505" y="4011183"/>
                        <a:pt x="196662" y="4080850"/>
                      </a:cubicBezTo>
                      <a:cubicBezTo>
                        <a:pt x="168574" y="4037573"/>
                        <a:pt x="126570" y="4016274"/>
                        <a:pt x="85244" y="3991666"/>
                      </a:cubicBezTo>
                      <a:cubicBezTo>
                        <a:pt x="16340" y="3950595"/>
                        <a:pt x="-16839" y="3889668"/>
                        <a:pt x="8449" y="3797937"/>
                      </a:cubicBezTo>
                      <a:close/>
                      <a:moveTo>
                        <a:pt x="16340" y="3660469"/>
                      </a:moveTo>
                      <a:cubicBezTo>
                        <a:pt x="51132" y="3695685"/>
                        <a:pt x="89742" y="3722924"/>
                        <a:pt x="133698" y="3746429"/>
                      </a:cubicBezTo>
                      <a:cubicBezTo>
                        <a:pt x="206930" y="3785633"/>
                        <a:pt x="223222" y="3855895"/>
                        <a:pt x="205742" y="3938715"/>
                      </a:cubicBezTo>
                      <a:cubicBezTo>
                        <a:pt x="173156" y="3870405"/>
                        <a:pt x="93985" y="3862769"/>
                        <a:pt x="47738" y="3812024"/>
                      </a:cubicBezTo>
                      <a:cubicBezTo>
                        <a:pt x="7685" y="3768153"/>
                        <a:pt x="-6316" y="3716814"/>
                        <a:pt x="16340" y="3660469"/>
                      </a:cubicBezTo>
                      <a:close/>
                      <a:moveTo>
                        <a:pt x="14050" y="3507896"/>
                      </a:moveTo>
                      <a:cubicBezTo>
                        <a:pt x="60806" y="3582231"/>
                        <a:pt x="144390" y="3588170"/>
                        <a:pt x="193947" y="3646552"/>
                      </a:cubicBezTo>
                      <a:cubicBezTo>
                        <a:pt x="230944" y="3689999"/>
                        <a:pt x="228738" y="3737180"/>
                        <a:pt x="230096" y="3798617"/>
                      </a:cubicBezTo>
                      <a:cubicBezTo>
                        <a:pt x="185291" y="3744647"/>
                        <a:pt x="131152" y="3723433"/>
                        <a:pt x="82784" y="3692969"/>
                      </a:cubicBezTo>
                      <a:cubicBezTo>
                        <a:pt x="22026" y="3654699"/>
                        <a:pt x="5055" y="3591820"/>
                        <a:pt x="14050" y="3507896"/>
                      </a:cubicBezTo>
                      <a:close/>
                      <a:moveTo>
                        <a:pt x="26523" y="3356256"/>
                      </a:moveTo>
                      <a:cubicBezTo>
                        <a:pt x="59023" y="3414638"/>
                        <a:pt x="117660" y="3437464"/>
                        <a:pt x="168319" y="3472086"/>
                      </a:cubicBezTo>
                      <a:cubicBezTo>
                        <a:pt x="227719" y="3512733"/>
                        <a:pt x="251564" y="3575526"/>
                        <a:pt x="228229" y="3653341"/>
                      </a:cubicBezTo>
                      <a:cubicBezTo>
                        <a:pt x="209221" y="3615494"/>
                        <a:pt x="178927" y="3590122"/>
                        <a:pt x="145238" y="3578327"/>
                      </a:cubicBezTo>
                      <a:cubicBezTo>
                        <a:pt x="53593" y="3546251"/>
                        <a:pt x="12607" y="3506453"/>
                        <a:pt x="26523" y="3356256"/>
                      </a:cubicBezTo>
                      <a:close/>
                      <a:moveTo>
                        <a:pt x="33651" y="3198083"/>
                      </a:moveTo>
                      <a:cubicBezTo>
                        <a:pt x="68528" y="3274709"/>
                        <a:pt x="145323" y="3282601"/>
                        <a:pt x="194456" y="3329781"/>
                      </a:cubicBezTo>
                      <a:cubicBezTo>
                        <a:pt x="241891" y="3375265"/>
                        <a:pt x="243333" y="3427112"/>
                        <a:pt x="236375" y="3490331"/>
                      </a:cubicBezTo>
                      <a:cubicBezTo>
                        <a:pt x="206675" y="3455455"/>
                        <a:pt x="177230" y="3432798"/>
                        <a:pt x="141080" y="3415657"/>
                      </a:cubicBezTo>
                      <a:cubicBezTo>
                        <a:pt x="53508" y="3374161"/>
                        <a:pt x="21262" y="3319344"/>
                        <a:pt x="33651" y="3198083"/>
                      </a:cubicBezTo>
                      <a:close/>
                      <a:moveTo>
                        <a:pt x="47313" y="3044067"/>
                      </a:moveTo>
                      <a:cubicBezTo>
                        <a:pt x="72176" y="3096339"/>
                        <a:pt x="123769" y="3115347"/>
                        <a:pt x="166028" y="3145386"/>
                      </a:cubicBezTo>
                      <a:cubicBezTo>
                        <a:pt x="236035" y="3195113"/>
                        <a:pt x="236290" y="3266562"/>
                        <a:pt x="226616" y="3347516"/>
                      </a:cubicBezTo>
                      <a:cubicBezTo>
                        <a:pt x="195898" y="3291256"/>
                        <a:pt x="143796" y="3265459"/>
                        <a:pt x="97633" y="3231516"/>
                      </a:cubicBezTo>
                      <a:cubicBezTo>
                        <a:pt x="36112" y="3186203"/>
                        <a:pt x="26778" y="3119759"/>
                        <a:pt x="47313" y="3044067"/>
                      </a:cubicBezTo>
                      <a:close/>
                      <a:moveTo>
                        <a:pt x="54610" y="2875626"/>
                      </a:moveTo>
                      <a:cubicBezTo>
                        <a:pt x="82444" y="2955137"/>
                        <a:pt x="158136" y="2969902"/>
                        <a:pt x="202941" y="3021241"/>
                      </a:cubicBezTo>
                      <a:cubicBezTo>
                        <a:pt x="246133" y="3070882"/>
                        <a:pt x="242908" y="3122730"/>
                        <a:pt x="230265" y="3184930"/>
                      </a:cubicBezTo>
                      <a:cubicBezTo>
                        <a:pt x="203874" y="3147593"/>
                        <a:pt x="176550" y="3122306"/>
                        <a:pt x="142013" y="3101940"/>
                      </a:cubicBezTo>
                      <a:cubicBezTo>
                        <a:pt x="58514" y="3052723"/>
                        <a:pt x="31360" y="2995275"/>
                        <a:pt x="54610" y="2875626"/>
                      </a:cubicBezTo>
                      <a:close/>
                      <a:moveTo>
                        <a:pt x="65048" y="2739600"/>
                      </a:moveTo>
                      <a:cubicBezTo>
                        <a:pt x="89487" y="2791023"/>
                        <a:pt x="140231" y="2809692"/>
                        <a:pt x="181726" y="2839222"/>
                      </a:cubicBezTo>
                      <a:cubicBezTo>
                        <a:pt x="250545" y="2888100"/>
                        <a:pt x="250800" y="2958277"/>
                        <a:pt x="241296" y="3037873"/>
                      </a:cubicBezTo>
                      <a:cubicBezTo>
                        <a:pt x="211087" y="2982546"/>
                        <a:pt x="159918" y="2957258"/>
                        <a:pt x="114519" y="2923825"/>
                      </a:cubicBezTo>
                      <a:cubicBezTo>
                        <a:pt x="54101" y="2879360"/>
                        <a:pt x="44937" y="2814020"/>
                        <a:pt x="65048" y="2739600"/>
                      </a:cubicBezTo>
                      <a:close/>
                      <a:moveTo>
                        <a:pt x="71583" y="2593136"/>
                      </a:moveTo>
                      <a:cubicBezTo>
                        <a:pt x="98992" y="2650669"/>
                        <a:pt x="154573" y="2668744"/>
                        <a:pt x="197680" y="2702941"/>
                      </a:cubicBezTo>
                      <a:cubicBezTo>
                        <a:pt x="259202" y="2751734"/>
                        <a:pt x="258693" y="2815886"/>
                        <a:pt x="245370" y="2885044"/>
                      </a:cubicBezTo>
                      <a:cubicBezTo>
                        <a:pt x="219488" y="2840494"/>
                        <a:pt x="178588" y="2817074"/>
                        <a:pt x="138620" y="2790429"/>
                      </a:cubicBezTo>
                      <a:cubicBezTo>
                        <a:pt x="71837" y="2745964"/>
                        <a:pt x="41713" y="2683509"/>
                        <a:pt x="71583" y="2593136"/>
                      </a:cubicBezTo>
                      <a:close/>
                      <a:moveTo>
                        <a:pt x="77692" y="2455668"/>
                      </a:moveTo>
                      <a:cubicBezTo>
                        <a:pt x="110616" y="2492581"/>
                        <a:pt x="147868" y="2521771"/>
                        <a:pt x="190637" y="2547399"/>
                      </a:cubicBezTo>
                      <a:cubicBezTo>
                        <a:pt x="261916" y="2590251"/>
                        <a:pt x="274645" y="2661277"/>
                        <a:pt x="253091" y="2743079"/>
                      </a:cubicBezTo>
                      <a:cubicBezTo>
                        <a:pt x="223985" y="2673157"/>
                        <a:pt x="145323" y="2661616"/>
                        <a:pt x="101537" y="2608580"/>
                      </a:cubicBezTo>
                      <a:cubicBezTo>
                        <a:pt x="63690" y="2562758"/>
                        <a:pt x="52320" y="2510825"/>
                        <a:pt x="77692" y="2455668"/>
                      </a:cubicBezTo>
                      <a:close/>
                      <a:moveTo>
                        <a:pt x="80747" y="2289178"/>
                      </a:moveTo>
                      <a:cubicBezTo>
                        <a:pt x="119951" y="2367756"/>
                        <a:pt x="202517" y="2381927"/>
                        <a:pt x="246134" y="2444806"/>
                      </a:cubicBezTo>
                      <a:cubicBezTo>
                        <a:pt x="278634" y="2491817"/>
                        <a:pt x="271846" y="2538488"/>
                        <a:pt x="267094" y="2599755"/>
                      </a:cubicBezTo>
                      <a:cubicBezTo>
                        <a:pt x="227805" y="2541628"/>
                        <a:pt x="176042" y="2515237"/>
                        <a:pt x="130898" y="2480106"/>
                      </a:cubicBezTo>
                      <a:cubicBezTo>
                        <a:pt x="74213" y="2436066"/>
                        <a:pt x="63521" y="2371744"/>
                        <a:pt x="80747" y="2289178"/>
                      </a:cubicBezTo>
                      <a:close/>
                      <a:moveTo>
                        <a:pt x="91524" y="2138896"/>
                      </a:moveTo>
                      <a:cubicBezTo>
                        <a:pt x="118848" y="2199823"/>
                        <a:pt x="175363" y="2227572"/>
                        <a:pt x="222883" y="2266521"/>
                      </a:cubicBezTo>
                      <a:cubicBezTo>
                        <a:pt x="278464" y="2312174"/>
                        <a:pt x="296878" y="2376750"/>
                        <a:pt x="266924" y="2452273"/>
                      </a:cubicBezTo>
                      <a:cubicBezTo>
                        <a:pt x="251225" y="2412984"/>
                        <a:pt x="223222" y="2385067"/>
                        <a:pt x="190722" y="2370386"/>
                      </a:cubicBezTo>
                      <a:cubicBezTo>
                        <a:pt x="102216" y="2330503"/>
                        <a:pt x="64794" y="2287396"/>
                        <a:pt x="91524" y="2138896"/>
                      </a:cubicBezTo>
                      <a:close/>
                      <a:moveTo>
                        <a:pt x="98992" y="1989038"/>
                      </a:moveTo>
                      <a:cubicBezTo>
                        <a:pt x="126825" y="2068549"/>
                        <a:pt x="202517" y="2083314"/>
                        <a:pt x="247322" y="2134653"/>
                      </a:cubicBezTo>
                      <a:cubicBezTo>
                        <a:pt x="290514" y="2184294"/>
                        <a:pt x="287289" y="2236142"/>
                        <a:pt x="274646" y="2298342"/>
                      </a:cubicBezTo>
                      <a:cubicBezTo>
                        <a:pt x="248255" y="2261005"/>
                        <a:pt x="220931" y="2235718"/>
                        <a:pt x="186394" y="2215352"/>
                      </a:cubicBezTo>
                      <a:cubicBezTo>
                        <a:pt x="102895" y="2166135"/>
                        <a:pt x="75740" y="2108687"/>
                        <a:pt x="98992" y="1989038"/>
                      </a:cubicBezTo>
                      <a:close/>
                      <a:moveTo>
                        <a:pt x="116132" y="1852079"/>
                      </a:moveTo>
                      <a:cubicBezTo>
                        <a:pt x="140995" y="1904351"/>
                        <a:pt x="192588" y="1923359"/>
                        <a:pt x="234847" y="1953398"/>
                      </a:cubicBezTo>
                      <a:cubicBezTo>
                        <a:pt x="304854" y="2003125"/>
                        <a:pt x="305109" y="2074574"/>
                        <a:pt x="295435" y="2155528"/>
                      </a:cubicBezTo>
                      <a:cubicBezTo>
                        <a:pt x="264717" y="2099268"/>
                        <a:pt x="212614" y="2073471"/>
                        <a:pt x="166452" y="2039528"/>
                      </a:cubicBezTo>
                      <a:cubicBezTo>
                        <a:pt x="104931" y="1994215"/>
                        <a:pt x="95597" y="1927771"/>
                        <a:pt x="116132" y="1852079"/>
                      </a:cubicBezTo>
                      <a:close/>
                      <a:moveTo>
                        <a:pt x="129624" y="1691190"/>
                      </a:moveTo>
                      <a:cubicBezTo>
                        <a:pt x="155930" y="1766289"/>
                        <a:pt x="227465" y="1780205"/>
                        <a:pt x="269723" y="1828744"/>
                      </a:cubicBezTo>
                      <a:cubicBezTo>
                        <a:pt x="310540" y="1875585"/>
                        <a:pt x="307485" y="1924547"/>
                        <a:pt x="295520" y="1983353"/>
                      </a:cubicBezTo>
                      <a:cubicBezTo>
                        <a:pt x="270572" y="1948053"/>
                        <a:pt x="244775" y="1924208"/>
                        <a:pt x="212190" y="1905030"/>
                      </a:cubicBezTo>
                      <a:cubicBezTo>
                        <a:pt x="133358" y="1858528"/>
                        <a:pt x="107646" y="1804220"/>
                        <a:pt x="129624" y="1691190"/>
                      </a:cubicBezTo>
                      <a:close/>
                      <a:moveTo>
                        <a:pt x="148039" y="1571202"/>
                      </a:moveTo>
                      <a:cubicBezTo>
                        <a:pt x="171120" y="1619740"/>
                        <a:pt x="219064" y="1637390"/>
                        <a:pt x="258268" y="1665308"/>
                      </a:cubicBezTo>
                      <a:cubicBezTo>
                        <a:pt x="323269" y="1711471"/>
                        <a:pt x="323523" y="1777744"/>
                        <a:pt x="314528" y="1852927"/>
                      </a:cubicBezTo>
                      <a:cubicBezTo>
                        <a:pt x="286016" y="1800740"/>
                        <a:pt x="237648" y="1776726"/>
                        <a:pt x="194795" y="1745244"/>
                      </a:cubicBezTo>
                      <a:cubicBezTo>
                        <a:pt x="137686" y="1703155"/>
                        <a:pt x="128946" y="1641464"/>
                        <a:pt x="148039" y="1571202"/>
                      </a:cubicBezTo>
                      <a:close/>
                      <a:moveTo>
                        <a:pt x="162634" y="1432800"/>
                      </a:moveTo>
                      <a:cubicBezTo>
                        <a:pt x="188515" y="1487108"/>
                        <a:pt x="240957" y="1504165"/>
                        <a:pt x="281688" y="1536495"/>
                      </a:cubicBezTo>
                      <a:cubicBezTo>
                        <a:pt x="339815" y="1582658"/>
                        <a:pt x="339391" y="1643246"/>
                        <a:pt x="326832" y="1708501"/>
                      </a:cubicBezTo>
                      <a:cubicBezTo>
                        <a:pt x="302393" y="1666412"/>
                        <a:pt x="263783" y="1644264"/>
                        <a:pt x="225937" y="1619146"/>
                      </a:cubicBezTo>
                      <a:cubicBezTo>
                        <a:pt x="162803" y="1577142"/>
                        <a:pt x="134376" y="1518166"/>
                        <a:pt x="162634" y="1432800"/>
                      </a:cubicBezTo>
                      <a:close/>
                      <a:moveTo>
                        <a:pt x="176890" y="1303054"/>
                      </a:moveTo>
                      <a:cubicBezTo>
                        <a:pt x="208033" y="1337930"/>
                        <a:pt x="243164" y="1365424"/>
                        <a:pt x="283556" y="1389693"/>
                      </a:cubicBezTo>
                      <a:cubicBezTo>
                        <a:pt x="350932" y="1430085"/>
                        <a:pt x="362897" y="1497207"/>
                        <a:pt x="342531" y="1574512"/>
                      </a:cubicBezTo>
                      <a:cubicBezTo>
                        <a:pt x="315038" y="1508493"/>
                        <a:pt x="240703" y="1497547"/>
                        <a:pt x="199377" y="1447481"/>
                      </a:cubicBezTo>
                      <a:cubicBezTo>
                        <a:pt x="163653" y="1404204"/>
                        <a:pt x="152876" y="1355156"/>
                        <a:pt x="176890" y="1303054"/>
                      </a:cubicBezTo>
                      <a:close/>
                      <a:moveTo>
                        <a:pt x="188175" y="1154214"/>
                      </a:moveTo>
                      <a:cubicBezTo>
                        <a:pt x="225258" y="1228464"/>
                        <a:pt x="303242" y="1241787"/>
                        <a:pt x="344397" y="1301272"/>
                      </a:cubicBezTo>
                      <a:cubicBezTo>
                        <a:pt x="375201" y="1345567"/>
                        <a:pt x="368751" y="1389692"/>
                        <a:pt x="364254" y="1447565"/>
                      </a:cubicBezTo>
                      <a:cubicBezTo>
                        <a:pt x="327171" y="1392663"/>
                        <a:pt x="278209" y="1367715"/>
                        <a:pt x="235611" y="1334535"/>
                      </a:cubicBezTo>
                      <a:cubicBezTo>
                        <a:pt x="182066" y="1292955"/>
                        <a:pt x="171968" y="1232198"/>
                        <a:pt x="188175" y="1154214"/>
                      </a:cubicBezTo>
                      <a:close/>
                      <a:moveTo>
                        <a:pt x="206929" y="1012333"/>
                      </a:moveTo>
                      <a:cubicBezTo>
                        <a:pt x="232726" y="1069951"/>
                        <a:pt x="286101" y="1096087"/>
                        <a:pt x="330990" y="1132830"/>
                      </a:cubicBezTo>
                      <a:cubicBezTo>
                        <a:pt x="383517" y="1175937"/>
                        <a:pt x="400913" y="1236950"/>
                        <a:pt x="372570" y="1308314"/>
                      </a:cubicBezTo>
                      <a:cubicBezTo>
                        <a:pt x="357720" y="1271147"/>
                        <a:pt x="331245" y="1244842"/>
                        <a:pt x="300611" y="1231010"/>
                      </a:cubicBezTo>
                      <a:cubicBezTo>
                        <a:pt x="216942" y="1193333"/>
                        <a:pt x="181642" y="1152602"/>
                        <a:pt x="206929" y="1012333"/>
                      </a:cubicBezTo>
                      <a:close/>
                      <a:moveTo>
                        <a:pt x="222458" y="870707"/>
                      </a:moveTo>
                      <a:cubicBezTo>
                        <a:pt x="248764" y="945806"/>
                        <a:pt x="320299" y="959722"/>
                        <a:pt x="362557" y="1008260"/>
                      </a:cubicBezTo>
                      <a:cubicBezTo>
                        <a:pt x="403374" y="1055101"/>
                        <a:pt x="400319" y="1104064"/>
                        <a:pt x="388354" y="1162870"/>
                      </a:cubicBezTo>
                      <a:cubicBezTo>
                        <a:pt x="363406" y="1127569"/>
                        <a:pt x="337609" y="1103725"/>
                        <a:pt x="305024" y="1084547"/>
                      </a:cubicBezTo>
                      <a:cubicBezTo>
                        <a:pt x="226192" y="1038045"/>
                        <a:pt x="200480" y="983737"/>
                        <a:pt x="222458" y="870707"/>
                      </a:cubicBezTo>
                      <a:close/>
                      <a:moveTo>
                        <a:pt x="240873" y="750719"/>
                      </a:moveTo>
                      <a:cubicBezTo>
                        <a:pt x="263954" y="799257"/>
                        <a:pt x="311898" y="816908"/>
                        <a:pt x="351102" y="844825"/>
                      </a:cubicBezTo>
                      <a:cubicBezTo>
                        <a:pt x="416103" y="890988"/>
                        <a:pt x="416357" y="957261"/>
                        <a:pt x="407362" y="1032445"/>
                      </a:cubicBezTo>
                      <a:cubicBezTo>
                        <a:pt x="378850" y="980257"/>
                        <a:pt x="330482" y="956243"/>
                        <a:pt x="287629" y="924761"/>
                      </a:cubicBezTo>
                      <a:cubicBezTo>
                        <a:pt x="230520" y="882672"/>
                        <a:pt x="221780" y="820981"/>
                        <a:pt x="240873" y="750719"/>
                      </a:cubicBezTo>
                      <a:close/>
                      <a:moveTo>
                        <a:pt x="255468" y="612317"/>
                      </a:moveTo>
                      <a:cubicBezTo>
                        <a:pt x="281349" y="666625"/>
                        <a:pt x="333791" y="683682"/>
                        <a:pt x="374522" y="716012"/>
                      </a:cubicBezTo>
                      <a:cubicBezTo>
                        <a:pt x="432649" y="762175"/>
                        <a:pt x="432225" y="822763"/>
                        <a:pt x="419666" y="888018"/>
                      </a:cubicBezTo>
                      <a:cubicBezTo>
                        <a:pt x="395227" y="845929"/>
                        <a:pt x="356617" y="823781"/>
                        <a:pt x="318771" y="798663"/>
                      </a:cubicBezTo>
                      <a:cubicBezTo>
                        <a:pt x="255637" y="756659"/>
                        <a:pt x="227210" y="697683"/>
                        <a:pt x="255468" y="612317"/>
                      </a:cubicBezTo>
                      <a:close/>
                      <a:moveTo>
                        <a:pt x="269724" y="482570"/>
                      </a:moveTo>
                      <a:cubicBezTo>
                        <a:pt x="300866" y="517446"/>
                        <a:pt x="335997" y="544940"/>
                        <a:pt x="376389" y="569209"/>
                      </a:cubicBezTo>
                      <a:cubicBezTo>
                        <a:pt x="443766" y="609601"/>
                        <a:pt x="455730" y="676723"/>
                        <a:pt x="435365" y="754028"/>
                      </a:cubicBezTo>
                      <a:cubicBezTo>
                        <a:pt x="407871" y="688009"/>
                        <a:pt x="333536" y="677062"/>
                        <a:pt x="292211" y="626997"/>
                      </a:cubicBezTo>
                      <a:cubicBezTo>
                        <a:pt x="256486" y="583720"/>
                        <a:pt x="245709" y="534672"/>
                        <a:pt x="269724" y="482570"/>
                      </a:cubicBezTo>
                      <a:close/>
                      <a:moveTo>
                        <a:pt x="281010" y="333731"/>
                      </a:moveTo>
                      <a:cubicBezTo>
                        <a:pt x="318092" y="407981"/>
                        <a:pt x="396076" y="421303"/>
                        <a:pt x="437232" y="480788"/>
                      </a:cubicBezTo>
                      <a:cubicBezTo>
                        <a:pt x="468035" y="525084"/>
                        <a:pt x="461585" y="569209"/>
                        <a:pt x="457088" y="627082"/>
                      </a:cubicBezTo>
                      <a:cubicBezTo>
                        <a:pt x="420006" y="572179"/>
                        <a:pt x="371043" y="547232"/>
                        <a:pt x="328445" y="514052"/>
                      </a:cubicBezTo>
                      <a:cubicBezTo>
                        <a:pt x="274900" y="472472"/>
                        <a:pt x="264802" y="411715"/>
                        <a:pt x="281010" y="333731"/>
                      </a:cubicBezTo>
                      <a:close/>
                      <a:moveTo>
                        <a:pt x="303582" y="151628"/>
                      </a:moveTo>
                      <a:cubicBezTo>
                        <a:pt x="327087" y="216035"/>
                        <a:pt x="382923" y="248535"/>
                        <a:pt x="428746" y="291812"/>
                      </a:cubicBezTo>
                      <a:cubicBezTo>
                        <a:pt x="482376" y="342472"/>
                        <a:pt x="496462" y="409933"/>
                        <a:pt x="460313" y="485116"/>
                      </a:cubicBezTo>
                      <a:cubicBezTo>
                        <a:pt x="447075" y="443706"/>
                        <a:pt x="420430" y="413158"/>
                        <a:pt x="388269" y="395762"/>
                      </a:cubicBezTo>
                      <a:cubicBezTo>
                        <a:pt x="300527" y="348497"/>
                        <a:pt x="265396" y="301655"/>
                        <a:pt x="303582" y="151628"/>
                      </a:cubicBezTo>
                      <a:close/>
                      <a:moveTo>
                        <a:pt x="385214" y="1771"/>
                      </a:moveTo>
                      <a:cubicBezTo>
                        <a:pt x="488061" y="-10618"/>
                        <a:pt x="535666" y="42587"/>
                        <a:pt x="512924" y="142633"/>
                      </a:cubicBezTo>
                      <a:cubicBezTo>
                        <a:pt x="502317" y="188880"/>
                        <a:pt x="483988" y="233684"/>
                        <a:pt x="486449" y="295206"/>
                      </a:cubicBezTo>
                      <a:cubicBezTo>
                        <a:pt x="452421" y="244970"/>
                        <a:pt x="414914" y="218919"/>
                        <a:pt x="374861" y="195414"/>
                      </a:cubicBezTo>
                      <a:cubicBezTo>
                        <a:pt x="338712" y="174200"/>
                        <a:pt x="319874" y="138305"/>
                        <a:pt x="310031" y="99866"/>
                      </a:cubicBezTo>
                      <a:cubicBezTo>
                        <a:pt x="296284" y="46236"/>
                        <a:pt x="327087" y="8729"/>
                        <a:pt x="385214" y="1771"/>
                      </a:cubicBezTo>
                      <a:close/>
                    </a:path>
                  </a:pathLst>
                </a:custGeom>
                <a:solidFill>
                  <a:srgbClr val="B88B31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181FA9-7D86-4508-AA66-5E2926B6BAC6}"/>
                  </a:ext>
                </a:extLst>
              </p:cNvPr>
              <p:cNvGrpSpPr/>
              <p:nvPr/>
            </p:nvGrpSpPr>
            <p:grpSpPr>
              <a:xfrm>
                <a:off x="5526336" y="3720534"/>
                <a:ext cx="5305172" cy="794374"/>
                <a:chOff x="5526336" y="3720534"/>
                <a:chExt cx="5305172" cy="794374"/>
              </a:xfrm>
            </p:grpSpPr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6579AC1-67E1-4896-9B3B-36EBA2CBD392}"/>
                    </a:ext>
                  </a:extLst>
                </p:cNvPr>
                <p:cNvSpPr/>
                <p:nvPr/>
              </p:nvSpPr>
              <p:spPr>
                <a:xfrm>
                  <a:off x="5526336" y="3720534"/>
                  <a:ext cx="5305172" cy="794374"/>
                </a:xfrm>
                <a:custGeom>
                  <a:avLst/>
                  <a:gdLst>
                    <a:gd name="connsiteX0" fmla="*/ 255061 w 5305172"/>
                    <a:gd name="connsiteY0" fmla="*/ 455 h 794374"/>
                    <a:gd name="connsiteX1" fmla="*/ 4776587 w 5305172"/>
                    <a:gd name="connsiteY1" fmla="*/ 420243 h 794374"/>
                    <a:gd name="connsiteX2" fmla="*/ 5258490 w 5305172"/>
                    <a:gd name="connsiteY2" fmla="*/ 611426 h 794374"/>
                    <a:gd name="connsiteX3" fmla="*/ 5290991 w 5305172"/>
                    <a:gd name="connsiteY3" fmla="*/ 751440 h 794374"/>
                    <a:gd name="connsiteX4" fmla="*/ 5078848 w 5305172"/>
                    <a:gd name="connsiteY4" fmla="*/ 768412 h 794374"/>
                    <a:gd name="connsiteX5" fmla="*/ 4773362 w 5305172"/>
                    <a:gd name="connsiteY5" fmla="*/ 675069 h 794374"/>
                    <a:gd name="connsiteX6" fmla="*/ 292907 w 5305172"/>
                    <a:gd name="connsiteY6" fmla="*/ 242298 h 794374"/>
                    <a:gd name="connsiteX7" fmla="*/ 63793 w 5305172"/>
                    <a:gd name="connsiteY7" fmla="*/ 284726 h 794374"/>
                    <a:gd name="connsiteX8" fmla="*/ 12879 w 5305172"/>
                    <a:gd name="connsiteY8" fmla="*/ 98040 h 794374"/>
                    <a:gd name="connsiteX9" fmla="*/ 255061 w 5305172"/>
                    <a:gd name="connsiteY9" fmla="*/ 455 h 79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05172" h="794374">
                      <a:moveTo>
                        <a:pt x="255061" y="455"/>
                      </a:moveTo>
                      <a:lnTo>
                        <a:pt x="4776587" y="420243"/>
                      </a:lnTo>
                      <a:cubicBezTo>
                        <a:pt x="4776587" y="420243"/>
                        <a:pt x="5112791" y="420497"/>
                        <a:pt x="5258490" y="611426"/>
                      </a:cubicBezTo>
                      <a:cubicBezTo>
                        <a:pt x="5308811" y="677360"/>
                        <a:pt x="5316448" y="717497"/>
                        <a:pt x="5290991" y="751440"/>
                      </a:cubicBezTo>
                      <a:cubicBezTo>
                        <a:pt x="5265534" y="785383"/>
                        <a:pt x="5155219" y="819326"/>
                        <a:pt x="5078848" y="768412"/>
                      </a:cubicBezTo>
                      <a:cubicBezTo>
                        <a:pt x="5002477" y="717497"/>
                        <a:pt x="4892162" y="700526"/>
                        <a:pt x="4773362" y="675069"/>
                      </a:cubicBezTo>
                      <a:cubicBezTo>
                        <a:pt x="4654562" y="649612"/>
                        <a:pt x="344161" y="248662"/>
                        <a:pt x="292907" y="242298"/>
                      </a:cubicBezTo>
                      <a:cubicBezTo>
                        <a:pt x="225021" y="233812"/>
                        <a:pt x="123193" y="318669"/>
                        <a:pt x="63793" y="284726"/>
                      </a:cubicBezTo>
                      <a:cubicBezTo>
                        <a:pt x="4393" y="250783"/>
                        <a:pt x="-15803" y="160156"/>
                        <a:pt x="12879" y="98040"/>
                      </a:cubicBezTo>
                      <a:cubicBezTo>
                        <a:pt x="63878" y="-12358"/>
                        <a:pt x="255061" y="455"/>
                        <a:pt x="255061" y="455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CAF1356D-C969-4401-8000-663FB7E52758}"/>
                    </a:ext>
                  </a:extLst>
                </p:cNvPr>
                <p:cNvSpPr/>
                <p:nvPr/>
              </p:nvSpPr>
              <p:spPr>
                <a:xfrm>
                  <a:off x="5549031" y="3738554"/>
                  <a:ext cx="5251993" cy="753914"/>
                </a:xfrm>
                <a:custGeom>
                  <a:avLst/>
                  <a:gdLst>
                    <a:gd name="connsiteX0" fmla="*/ 5013809 w 5251993"/>
                    <a:gd name="connsiteY0" fmla="*/ 478763 h 753914"/>
                    <a:gd name="connsiteX1" fmla="*/ 5225952 w 5251993"/>
                    <a:gd name="connsiteY1" fmla="*/ 623020 h 753914"/>
                    <a:gd name="connsiteX2" fmla="*/ 5234437 w 5251993"/>
                    <a:gd name="connsiteY2" fmla="*/ 716363 h 753914"/>
                    <a:gd name="connsiteX3" fmla="*/ 5064723 w 5251993"/>
                    <a:gd name="connsiteY3" fmla="*/ 682420 h 753914"/>
                    <a:gd name="connsiteX4" fmla="*/ 5013809 w 5251993"/>
                    <a:gd name="connsiteY4" fmla="*/ 478763 h 753914"/>
                    <a:gd name="connsiteX5" fmla="*/ 4846231 w 5251993"/>
                    <a:gd name="connsiteY5" fmla="*/ 443878 h 753914"/>
                    <a:gd name="connsiteX6" fmla="*/ 4996838 w 5251993"/>
                    <a:gd name="connsiteY6" fmla="*/ 521192 h 753914"/>
                    <a:gd name="connsiteX7" fmla="*/ 5047752 w 5251993"/>
                    <a:gd name="connsiteY7" fmla="*/ 716363 h 753914"/>
                    <a:gd name="connsiteX8" fmla="*/ 4878038 w 5251993"/>
                    <a:gd name="connsiteY8" fmla="*/ 586192 h 753914"/>
                    <a:gd name="connsiteX9" fmla="*/ 4793181 w 5251993"/>
                    <a:gd name="connsiteY9" fmla="*/ 444821 h 753914"/>
                    <a:gd name="connsiteX10" fmla="*/ 4846231 w 5251993"/>
                    <a:gd name="connsiteY10" fmla="*/ 443878 h 753914"/>
                    <a:gd name="connsiteX11" fmla="*/ 4647397 w 5251993"/>
                    <a:gd name="connsiteY11" fmla="*/ 421994 h 753914"/>
                    <a:gd name="connsiteX12" fmla="*/ 4820590 w 5251993"/>
                    <a:gd name="connsiteY12" fmla="*/ 510839 h 753914"/>
                    <a:gd name="connsiteX13" fmla="*/ 4906890 w 5251993"/>
                    <a:gd name="connsiteY13" fmla="*/ 667401 h 753914"/>
                    <a:gd name="connsiteX14" fmla="*/ 4762208 w 5251993"/>
                    <a:gd name="connsiteY14" fmla="*/ 614280 h 753914"/>
                    <a:gd name="connsiteX15" fmla="*/ 4647397 w 5251993"/>
                    <a:gd name="connsiteY15" fmla="*/ 421994 h 753914"/>
                    <a:gd name="connsiteX16" fmla="*/ 4500509 w 5251993"/>
                    <a:gd name="connsiteY16" fmla="*/ 400610 h 753914"/>
                    <a:gd name="connsiteX17" fmla="*/ 4702384 w 5251993"/>
                    <a:gd name="connsiteY17" fmla="*/ 545207 h 753914"/>
                    <a:gd name="connsiteX18" fmla="*/ 4765008 w 5251993"/>
                    <a:gd name="connsiteY18" fmla="*/ 635919 h 753914"/>
                    <a:gd name="connsiteX19" fmla="*/ 4595549 w 5251993"/>
                    <a:gd name="connsiteY19" fmla="*/ 554116 h 753914"/>
                    <a:gd name="connsiteX20" fmla="*/ 4500509 w 5251993"/>
                    <a:gd name="connsiteY20" fmla="*/ 400610 h 753914"/>
                    <a:gd name="connsiteX21" fmla="*/ 4350991 w 5251993"/>
                    <a:gd name="connsiteY21" fmla="*/ 388306 h 753914"/>
                    <a:gd name="connsiteX22" fmla="*/ 4554393 w 5251993"/>
                    <a:gd name="connsiteY22" fmla="*/ 520598 h 753914"/>
                    <a:gd name="connsiteX23" fmla="*/ 4617358 w 5251993"/>
                    <a:gd name="connsiteY23" fmla="*/ 624039 h 753914"/>
                    <a:gd name="connsiteX24" fmla="*/ 4462918 w 5251993"/>
                    <a:gd name="connsiteY24" fmla="*/ 563451 h 753914"/>
                    <a:gd name="connsiteX25" fmla="*/ 4350991 w 5251993"/>
                    <a:gd name="connsiteY25" fmla="*/ 388306 h 753914"/>
                    <a:gd name="connsiteX26" fmla="*/ 4213353 w 5251993"/>
                    <a:gd name="connsiteY26" fmla="*/ 376765 h 753914"/>
                    <a:gd name="connsiteX27" fmla="*/ 4386377 w 5251993"/>
                    <a:gd name="connsiteY27" fmla="*/ 464761 h 753914"/>
                    <a:gd name="connsiteX28" fmla="*/ 4473270 w 5251993"/>
                    <a:gd name="connsiteY28" fmla="*/ 614874 h 753914"/>
                    <a:gd name="connsiteX29" fmla="*/ 4288027 w 5251993"/>
                    <a:gd name="connsiteY29" fmla="*/ 513894 h 753914"/>
                    <a:gd name="connsiteX30" fmla="*/ 4213353 w 5251993"/>
                    <a:gd name="connsiteY30" fmla="*/ 376765 h 753914"/>
                    <a:gd name="connsiteX31" fmla="*/ 4053057 w 5251993"/>
                    <a:gd name="connsiteY31" fmla="*/ 356908 h 753914"/>
                    <a:gd name="connsiteX32" fmla="*/ 4245258 w 5251993"/>
                    <a:gd name="connsiteY32" fmla="*/ 481818 h 753914"/>
                    <a:gd name="connsiteX33" fmla="*/ 4304743 w 5251993"/>
                    <a:gd name="connsiteY33" fmla="*/ 579488 h 753914"/>
                    <a:gd name="connsiteX34" fmla="*/ 4158704 w 5251993"/>
                    <a:gd name="connsiteY34" fmla="*/ 522379 h 753914"/>
                    <a:gd name="connsiteX35" fmla="*/ 4053057 w 5251993"/>
                    <a:gd name="connsiteY35" fmla="*/ 356908 h 753914"/>
                    <a:gd name="connsiteX36" fmla="*/ 3931881 w 5251993"/>
                    <a:gd name="connsiteY36" fmla="*/ 350035 h 753914"/>
                    <a:gd name="connsiteX37" fmla="*/ 4092515 w 5251993"/>
                    <a:gd name="connsiteY37" fmla="*/ 431668 h 753914"/>
                    <a:gd name="connsiteX38" fmla="*/ 4173215 w 5251993"/>
                    <a:gd name="connsiteY38" fmla="*/ 571088 h 753914"/>
                    <a:gd name="connsiteX39" fmla="*/ 4001209 w 5251993"/>
                    <a:gd name="connsiteY39" fmla="*/ 477321 h 753914"/>
                    <a:gd name="connsiteX40" fmla="*/ 3931881 w 5251993"/>
                    <a:gd name="connsiteY40" fmla="*/ 350035 h 753914"/>
                    <a:gd name="connsiteX41" fmla="*/ 3793479 w 5251993"/>
                    <a:gd name="connsiteY41" fmla="*/ 335864 h 753914"/>
                    <a:gd name="connsiteX42" fmla="*/ 3962769 w 5251993"/>
                    <a:gd name="connsiteY42" fmla="*/ 436250 h 753914"/>
                    <a:gd name="connsiteX43" fmla="*/ 4029382 w 5251993"/>
                    <a:gd name="connsiteY43" fmla="*/ 553353 h 753914"/>
                    <a:gd name="connsiteX44" fmla="*/ 3870360 w 5251993"/>
                    <a:gd name="connsiteY44" fmla="*/ 473757 h 753914"/>
                    <a:gd name="connsiteX45" fmla="*/ 3793479 w 5251993"/>
                    <a:gd name="connsiteY45" fmla="*/ 335864 h 753914"/>
                    <a:gd name="connsiteX46" fmla="*/ 3703598 w 5251993"/>
                    <a:gd name="connsiteY46" fmla="*/ 319613 h 753914"/>
                    <a:gd name="connsiteX47" fmla="*/ 3800268 w 5251993"/>
                    <a:gd name="connsiteY47" fmla="*/ 374898 h 753914"/>
                    <a:gd name="connsiteX48" fmla="*/ 3894968 w 5251993"/>
                    <a:gd name="connsiteY48" fmla="*/ 541133 h 753914"/>
                    <a:gd name="connsiteX49" fmla="*/ 3726357 w 5251993"/>
                    <a:gd name="connsiteY49" fmla="*/ 445330 h 753914"/>
                    <a:gd name="connsiteX50" fmla="*/ 3663563 w 5251993"/>
                    <a:gd name="connsiteY50" fmla="*/ 323051 h 753914"/>
                    <a:gd name="connsiteX51" fmla="*/ 3703598 w 5251993"/>
                    <a:gd name="connsiteY51" fmla="*/ 319613 h 753914"/>
                    <a:gd name="connsiteX52" fmla="*/ 3515657 w 5251993"/>
                    <a:gd name="connsiteY52" fmla="*/ 303364 h 753914"/>
                    <a:gd name="connsiteX53" fmla="*/ 3682316 w 5251993"/>
                    <a:gd name="connsiteY53" fmla="*/ 386948 h 753914"/>
                    <a:gd name="connsiteX54" fmla="*/ 3766325 w 5251993"/>
                    <a:gd name="connsiteY54" fmla="*/ 536127 h 753914"/>
                    <a:gd name="connsiteX55" fmla="*/ 3627244 w 5251993"/>
                    <a:gd name="connsiteY55" fmla="*/ 486570 h 753914"/>
                    <a:gd name="connsiteX56" fmla="*/ 3515657 w 5251993"/>
                    <a:gd name="connsiteY56" fmla="*/ 303364 h 753914"/>
                    <a:gd name="connsiteX57" fmla="*/ 3373013 w 5251993"/>
                    <a:gd name="connsiteY57" fmla="*/ 292332 h 753914"/>
                    <a:gd name="connsiteX58" fmla="*/ 3567590 w 5251993"/>
                    <a:gd name="connsiteY58" fmla="*/ 429122 h 753914"/>
                    <a:gd name="connsiteX59" fmla="*/ 3628348 w 5251993"/>
                    <a:gd name="connsiteY59" fmla="*/ 515506 h 753914"/>
                    <a:gd name="connsiteX60" fmla="*/ 3465337 w 5251993"/>
                    <a:gd name="connsiteY60" fmla="*/ 438626 h 753914"/>
                    <a:gd name="connsiteX61" fmla="*/ 3373013 w 5251993"/>
                    <a:gd name="connsiteY61" fmla="*/ 292332 h 753914"/>
                    <a:gd name="connsiteX62" fmla="*/ 3231131 w 5251993"/>
                    <a:gd name="connsiteY62" fmla="*/ 278416 h 753914"/>
                    <a:gd name="connsiteX63" fmla="*/ 3423332 w 5251993"/>
                    <a:gd name="connsiteY63" fmla="*/ 403326 h 753914"/>
                    <a:gd name="connsiteX64" fmla="*/ 3482817 w 5251993"/>
                    <a:gd name="connsiteY64" fmla="*/ 500996 h 753914"/>
                    <a:gd name="connsiteX65" fmla="*/ 3336778 w 5251993"/>
                    <a:gd name="connsiteY65" fmla="*/ 443887 h 753914"/>
                    <a:gd name="connsiteX66" fmla="*/ 3231131 w 5251993"/>
                    <a:gd name="connsiteY66" fmla="*/ 278416 h 753914"/>
                    <a:gd name="connsiteX67" fmla="*/ 3109956 w 5251993"/>
                    <a:gd name="connsiteY67" fmla="*/ 271542 h 753914"/>
                    <a:gd name="connsiteX68" fmla="*/ 3270590 w 5251993"/>
                    <a:gd name="connsiteY68" fmla="*/ 353175 h 753914"/>
                    <a:gd name="connsiteX69" fmla="*/ 3351289 w 5251993"/>
                    <a:gd name="connsiteY69" fmla="*/ 492595 h 753914"/>
                    <a:gd name="connsiteX70" fmla="*/ 3179284 w 5251993"/>
                    <a:gd name="connsiteY70" fmla="*/ 398828 h 753914"/>
                    <a:gd name="connsiteX71" fmla="*/ 3109956 w 5251993"/>
                    <a:gd name="connsiteY71" fmla="*/ 271542 h 753914"/>
                    <a:gd name="connsiteX72" fmla="*/ 2971553 w 5251993"/>
                    <a:gd name="connsiteY72" fmla="*/ 257371 h 753914"/>
                    <a:gd name="connsiteX73" fmla="*/ 3140843 w 5251993"/>
                    <a:gd name="connsiteY73" fmla="*/ 357757 h 753914"/>
                    <a:gd name="connsiteX74" fmla="*/ 3207456 w 5251993"/>
                    <a:gd name="connsiteY74" fmla="*/ 474860 h 753914"/>
                    <a:gd name="connsiteX75" fmla="*/ 3048434 w 5251993"/>
                    <a:gd name="connsiteY75" fmla="*/ 395264 h 753914"/>
                    <a:gd name="connsiteX76" fmla="*/ 2971553 w 5251993"/>
                    <a:gd name="connsiteY76" fmla="*/ 257371 h 753914"/>
                    <a:gd name="connsiteX77" fmla="*/ 2881672 w 5251993"/>
                    <a:gd name="connsiteY77" fmla="*/ 241120 h 753914"/>
                    <a:gd name="connsiteX78" fmla="*/ 2978342 w 5251993"/>
                    <a:gd name="connsiteY78" fmla="*/ 296405 h 753914"/>
                    <a:gd name="connsiteX79" fmla="*/ 3073043 w 5251993"/>
                    <a:gd name="connsiteY79" fmla="*/ 462640 h 753914"/>
                    <a:gd name="connsiteX80" fmla="*/ 2904431 w 5251993"/>
                    <a:gd name="connsiteY80" fmla="*/ 366837 h 753914"/>
                    <a:gd name="connsiteX81" fmla="*/ 2841637 w 5251993"/>
                    <a:gd name="connsiteY81" fmla="*/ 244558 h 753914"/>
                    <a:gd name="connsiteX82" fmla="*/ 2881672 w 5251993"/>
                    <a:gd name="connsiteY82" fmla="*/ 241120 h 753914"/>
                    <a:gd name="connsiteX83" fmla="*/ 2693646 w 5251993"/>
                    <a:gd name="connsiteY83" fmla="*/ 224956 h 753914"/>
                    <a:gd name="connsiteX84" fmla="*/ 2860305 w 5251993"/>
                    <a:gd name="connsiteY84" fmla="*/ 308540 h 753914"/>
                    <a:gd name="connsiteX85" fmla="*/ 2944314 w 5251993"/>
                    <a:gd name="connsiteY85" fmla="*/ 457719 h 753914"/>
                    <a:gd name="connsiteX86" fmla="*/ 2805233 w 5251993"/>
                    <a:gd name="connsiteY86" fmla="*/ 408162 h 753914"/>
                    <a:gd name="connsiteX87" fmla="*/ 2693646 w 5251993"/>
                    <a:gd name="connsiteY87" fmla="*/ 224956 h 753914"/>
                    <a:gd name="connsiteX88" fmla="*/ 2551087 w 5251993"/>
                    <a:gd name="connsiteY88" fmla="*/ 213840 h 753914"/>
                    <a:gd name="connsiteX89" fmla="*/ 2745664 w 5251993"/>
                    <a:gd name="connsiteY89" fmla="*/ 350630 h 753914"/>
                    <a:gd name="connsiteX90" fmla="*/ 2806422 w 5251993"/>
                    <a:gd name="connsiteY90" fmla="*/ 437014 h 753914"/>
                    <a:gd name="connsiteX91" fmla="*/ 2643412 w 5251993"/>
                    <a:gd name="connsiteY91" fmla="*/ 360134 h 753914"/>
                    <a:gd name="connsiteX92" fmla="*/ 2551087 w 5251993"/>
                    <a:gd name="connsiteY92" fmla="*/ 213840 h 753914"/>
                    <a:gd name="connsiteX93" fmla="*/ 2470861 w 5251993"/>
                    <a:gd name="connsiteY93" fmla="*/ 213060 h 753914"/>
                    <a:gd name="connsiteX94" fmla="*/ 2573998 w 5251993"/>
                    <a:gd name="connsiteY94" fmla="*/ 270100 h 753914"/>
                    <a:gd name="connsiteX95" fmla="*/ 2676845 w 5251993"/>
                    <a:gd name="connsiteY95" fmla="*/ 444651 h 753914"/>
                    <a:gd name="connsiteX96" fmla="*/ 2496863 w 5251993"/>
                    <a:gd name="connsiteY96" fmla="*/ 345792 h 753914"/>
                    <a:gd name="connsiteX97" fmla="*/ 2428553 w 5251993"/>
                    <a:gd name="connsiteY97" fmla="*/ 217319 h 753914"/>
                    <a:gd name="connsiteX98" fmla="*/ 2470861 w 5251993"/>
                    <a:gd name="connsiteY98" fmla="*/ 213060 h 753914"/>
                    <a:gd name="connsiteX99" fmla="*/ 2264609 w 5251993"/>
                    <a:gd name="connsiteY99" fmla="*/ 188297 h 753914"/>
                    <a:gd name="connsiteX100" fmla="*/ 2442300 w 5251993"/>
                    <a:gd name="connsiteY100" fmla="*/ 274258 h 753914"/>
                    <a:gd name="connsiteX101" fmla="*/ 2533521 w 5251993"/>
                    <a:gd name="connsiteY101" fmla="*/ 430904 h 753914"/>
                    <a:gd name="connsiteX102" fmla="*/ 2385530 w 5251993"/>
                    <a:gd name="connsiteY102" fmla="*/ 380499 h 753914"/>
                    <a:gd name="connsiteX103" fmla="*/ 2264609 w 5251993"/>
                    <a:gd name="connsiteY103" fmla="*/ 188297 h 753914"/>
                    <a:gd name="connsiteX104" fmla="*/ 2115091 w 5251993"/>
                    <a:gd name="connsiteY104" fmla="*/ 169883 h 753914"/>
                    <a:gd name="connsiteX105" fmla="*/ 2323161 w 5251993"/>
                    <a:gd name="connsiteY105" fmla="*/ 311764 h 753914"/>
                    <a:gd name="connsiteX106" fmla="*/ 2388840 w 5251993"/>
                    <a:gd name="connsiteY106" fmla="*/ 402307 h 753914"/>
                    <a:gd name="connsiteX107" fmla="*/ 2215053 w 5251993"/>
                    <a:gd name="connsiteY107" fmla="*/ 323305 h 753914"/>
                    <a:gd name="connsiteX108" fmla="*/ 2115091 w 5251993"/>
                    <a:gd name="connsiteY108" fmla="*/ 169883 h 753914"/>
                    <a:gd name="connsiteX109" fmla="*/ 1966421 w 5251993"/>
                    <a:gd name="connsiteY109" fmla="*/ 148499 h 753914"/>
                    <a:gd name="connsiteX110" fmla="*/ 2171775 w 5251993"/>
                    <a:gd name="connsiteY110" fmla="*/ 277821 h 753914"/>
                    <a:gd name="connsiteX111" fmla="*/ 2236267 w 5251993"/>
                    <a:gd name="connsiteY111" fmla="*/ 380329 h 753914"/>
                    <a:gd name="connsiteX112" fmla="*/ 2080808 w 5251993"/>
                    <a:gd name="connsiteY112" fmla="*/ 322032 h 753914"/>
                    <a:gd name="connsiteX113" fmla="*/ 1966421 w 5251993"/>
                    <a:gd name="connsiteY113" fmla="*/ 148499 h 753914"/>
                    <a:gd name="connsiteX114" fmla="*/ 1828783 w 5251993"/>
                    <a:gd name="connsiteY114" fmla="*/ 138910 h 753914"/>
                    <a:gd name="connsiteX115" fmla="*/ 2003079 w 5251993"/>
                    <a:gd name="connsiteY115" fmla="*/ 224446 h 753914"/>
                    <a:gd name="connsiteX116" fmla="*/ 2092095 w 5251993"/>
                    <a:gd name="connsiteY116" fmla="*/ 373285 h 753914"/>
                    <a:gd name="connsiteX117" fmla="*/ 1905409 w 5251993"/>
                    <a:gd name="connsiteY117" fmla="*/ 274936 h 753914"/>
                    <a:gd name="connsiteX118" fmla="*/ 1828783 w 5251993"/>
                    <a:gd name="connsiteY118" fmla="*/ 138910 h 753914"/>
                    <a:gd name="connsiteX119" fmla="*/ 1668318 w 5251993"/>
                    <a:gd name="connsiteY119" fmla="*/ 121345 h 753914"/>
                    <a:gd name="connsiteX120" fmla="*/ 1862301 w 5251993"/>
                    <a:gd name="connsiteY120" fmla="*/ 243454 h 753914"/>
                    <a:gd name="connsiteX121" fmla="*/ 1923144 w 5251993"/>
                    <a:gd name="connsiteY121" fmla="*/ 340276 h 753914"/>
                    <a:gd name="connsiteX122" fmla="*/ 1776341 w 5251993"/>
                    <a:gd name="connsiteY122" fmla="*/ 285204 h 753914"/>
                    <a:gd name="connsiteX123" fmla="*/ 1668318 w 5251993"/>
                    <a:gd name="connsiteY123" fmla="*/ 121345 h 753914"/>
                    <a:gd name="connsiteX124" fmla="*/ 1547057 w 5251993"/>
                    <a:gd name="connsiteY124" fmla="*/ 116254 h 753914"/>
                    <a:gd name="connsiteX125" fmla="*/ 1708879 w 5251993"/>
                    <a:gd name="connsiteY125" fmla="*/ 195595 h 753914"/>
                    <a:gd name="connsiteX126" fmla="*/ 1791530 w 5251993"/>
                    <a:gd name="connsiteY126" fmla="*/ 333827 h 753914"/>
                    <a:gd name="connsiteX127" fmla="*/ 1618167 w 5251993"/>
                    <a:gd name="connsiteY127" fmla="*/ 242521 h 753914"/>
                    <a:gd name="connsiteX128" fmla="*/ 1547057 w 5251993"/>
                    <a:gd name="connsiteY128" fmla="*/ 116254 h 753914"/>
                    <a:gd name="connsiteX129" fmla="*/ 1408401 w 5251993"/>
                    <a:gd name="connsiteY129" fmla="*/ 104035 h 753914"/>
                    <a:gd name="connsiteX130" fmla="*/ 1579134 w 5251993"/>
                    <a:gd name="connsiteY130" fmla="*/ 201959 h 753914"/>
                    <a:gd name="connsiteX131" fmla="*/ 1647443 w 5251993"/>
                    <a:gd name="connsiteY131" fmla="*/ 318129 h 753914"/>
                    <a:gd name="connsiteX132" fmla="*/ 1487318 w 5251993"/>
                    <a:gd name="connsiteY132" fmla="*/ 240824 h 753914"/>
                    <a:gd name="connsiteX133" fmla="*/ 1408401 w 5251993"/>
                    <a:gd name="connsiteY133" fmla="*/ 104035 h 753914"/>
                    <a:gd name="connsiteX134" fmla="*/ 1318253 w 5251993"/>
                    <a:gd name="connsiteY134" fmla="*/ 89130 h 753914"/>
                    <a:gd name="connsiteX135" fmla="*/ 1415699 w 5251993"/>
                    <a:gd name="connsiteY135" fmla="*/ 142984 h 753914"/>
                    <a:gd name="connsiteX136" fmla="*/ 1512860 w 5251993"/>
                    <a:gd name="connsiteY136" fmla="*/ 307862 h 753914"/>
                    <a:gd name="connsiteX137" fmla="*/ 1342806 w 5251993"/>
                    <a:gd name="connsiteY137" fmla="*/ 214519 h 753914"/>
                    <a:gd name="connsiteX138" fmla="*/ 1278315 w 5251993"/>
                    <a:gd name="connsiteY138" fmla="*/ 93173 h 753914"/>
                    <a:gd name="connsiteX139" fmla="*/ 1318253 w 5251993"/>
                    <a:gd name="connsiteY139" fmla="*/ 89130 h 753914"/>
                    <a:gd name="connsiteX140" fmla="*/ 1130154 w 5251993"/>
                    <a:gd name="connsiteY140" fmla="*/ 75522 h 753914"/>
                    <a:gd name="connsiteX141" fmla="*/ 1298001 w 5251993"/>
                    <a:gd name="connsiteY141" fmla="*/ 156730 h 753914"/>
                    <a:gd name="connsiteX142" fmla="*/ 1384131 w 5251993"/>
                    <a:gd name="connsiteY142" fmla="*/ 304721 h 753914"/>
                    <a:gd name="connsiteX143" fmla="*/ 1244372 w 5251993"/>
                    <a:gd name="connsiteY143" fmla="*/ 257116 h 753914"/>
                    <a:gd name="connsiteX144" fmla="*/ 1130154 w 5251993"/>
                    <a:gd name="connsiteY144" fmla="*/ 75522 h 753914"/>
                    <a:gd name="connsiteX145" fmla="*/ 987255 w 5251993"/>
                    <a:gd name="connsiteY145" fmla="*/ 66612 h 753914"/>
                    <a:gd name="connsiteX146" fmla="*/ 1183784 w 5251993"/>
                    <a:gd name="connsiteY146" fmla="*/ 200601 h 753914"/>
                    <a:gd name="connsiteX147" fmla="*/ 1245815 w 5251993"/>
                    <a:gd name="connsiteY147" fmla="*/ 286137 h 753914"/>
                    <a:gd name="connsiteX148" fmla="*/ 1081701 w 5251993"/>
                    <a:gd name="connsiteY148" fmla="*/ 211548 h 753914"/>
                    <a:gd name="connsiteX149" fmla="*/ 987255 w 5251993"/>
                    <a:gd name="connsiteY149" fmla="*/ 66612 h 753914"/>
                    <a:gd name="connsiteX150" fmla="*/ 845289 w 5251993"/>
                    <a:gd name="connsiteY150" fmla="*/ 54732 h 753914"/>
                    <a:gd name="connsiteX151" fmla="*/ 1039272 w 5251993"/>
                    <a:gd name="connsiteY151" fmla="*/ 176841 h 753914"/>
                    <a:gd name="connsiteX152" fmla="*/ 1100115 w 5251993"/>
                    <a:gd name="connsiteY152" fmla="*/ 273663 h 753914"/>
                    <a:gd name="connsiteX153" fmla="*/ 953312 w 5251993"/>
                    <a:gd name="connsiteY153" fmla="*/ 218591 h 753914"/>
                    <a:gd name="connsiteX154" fmla="*/ 845289 w 5251993"/>
                    <a:gd name="connsiteY154" fmla="*/ 54732 h 753914"/>
                    <a:gd name="connsiteX155" fmla="*/ 724028 w 5251993"/>
                    <a:gd name="connsiteY155" fmla="*/ 49641 h 753914"/>
                    <a:gd name="connsiteX156" fmla="*/ 885851 w 5251993"/>
                    <a:gd name="connsiteY156" fmla="*/ 128982 h 753914"/>
                    <a:gd name="connsiteX157" fmla="*/ 968501 w 5251993"/>
                    <a:gd name="connsiteY157" fmla="*/ 267214 h 753914"/>
                    <a:gd name="connsiteX158" fmla="*/ 795138 w 5251993"/>
                    <a:gd name="connsiteY158" fmla="*/ 175908 h 753914"/>
                    <a:gd name="connsiteX159" fmla="*/ 724028 w 5251993"/>
                    <a:gd name="connsiteY159" fmla="*/ 49641 h 753914"/>
                    <a:gd name="connsiteX160" fmla="*/ 585372 w 5251993"/>
                    <a:gd name="connsiteY160" fmla="*/ 37422 h 753914"/>
                    <a:gd name="connsiteX161" fmla="*/ 756105 w 5251993"/>
                    <a:gd name="connsiteY161" fmla="*/ 135347 h 753914"/>
                    <a:gd name="connsiteX162" fmla="*/ 824415 w 5251993"/>
                    <a:gd name="connsiteY162" fmla="*/ 251516 h 753914"/>
                    <a:gd name="connsiteX163" fmla="*/ 664289 w 5251993"/>
                    <a:gd name="connsiteY163" fmla="*/ 174211 h 753914"/>
                    <a:gd name="connsiteX164" fmla="*/ 585372 w 5251993"/>
                    <a:gd name="connsiteY164" fmla="*/ 37422 h 753914"/>
                    <a:gd name="connsiteX165" fmla="*/ 495224 w 5251993"/>
                    <a:gd name="connsiteY165" fmla="*/ 22517 h 753914"/>
                    <a:gd name="connsiteX166" fmla="*/ 592670 w 5251993"/>
                    <a:gd name="connsiteY166" fmla="*/ 76371 h 753914"/>
                    <a:gd name="connsiteX167" fmla="*/ 689831 w 5251993"/>
                    <a:gd name="connsiteY167" fmla="*/ 241249 h 753914"/>
                    <a:gd name="connsiteX168" fmla="*/ 519777 w 5251993"/>
                    <a:gd name="connsiteY168" fmla="*/ 147906 h 753914"/>
                    <a:gd name="connsiteX169" fmla="*/ 455286 w 5251993"/>
                    <a:gd name="connsiteY169" fmla="*/ 26560 h 753914"/>
                    <a:gd name="connsiteX170" fmla="*/ 495224 w 5251993"/>
                    <a:gd name="connsiteY170" fmla="*/ 22517 h 753914"/>
                    <a:gd name="connsiteX171" fmla="*/ 109925 w 5251993"/>
                    <a:gd name="connsiteY171" fmla="*/ 10789 h 753914"/>
                    <a:gd name="connsiteX172" fmla="*/ 143012 w 5251993"/>
                    <a:gd name="connsiteY172" fmla="*/ 12049 h 753914"/>
                    <a:gd name="connsiteX173" fmla="*/ 211661 w 5251993"/>
                    <a:gd name="connsiteY173" fmla="*/ 85790 h 753914"/>
                    <a:gd name="connsiteX174" fmla="*/ 278783 w 5251993"/>
                    <a:gd name="connsiteY174" fmla="*/ 207221 h 753914"/>
                    <a:gd name="connsiteX175" fmla="*/ 124852 w 5251993"/>
                    <a:gd name="connsiteY175" fmla="*/ 236581 h 753914"/>
                    <a:gd name="connsiteX176" fmla="*/ 11144 w 5251993"/>
                    <a:gd name="connsiteY176" fmla="*/ 84178 h 753914"/>
                    <a:gd name="connsiteX177" fmla="*/ 109925 w 5251993"/>
                    <a:gd name="connsiteY177" fmla="*/ 10789 h 753914"/>
                    <a:gd name="connsiteX178" fmla="*/ 307125 w 5251993"/>
                    <a:gd name="connsiteY178" fmla="*/ 8910 h 753914"/>
                    <a:gd name="connsiteX179" fmla="*/ 474972 w 5251993"/>
                    <a:gd name="connsiteY179" fmla="*/ 90118 h 753914"/>
                    <a:gd name="connsiteX180" fmla="*/ 561102 w 5251993"/>
                    <a:gd name="connsiteY180" fmla="*/ 238109 h 753914"/>
                    <a:gd name="connsiteX181" fmla="*/ 421343 w 5251993"/>
                    <a:gd name="connsiteY181" fmla="*/ 190504 h 753914"/>
                    <a:gd name="connsiteX182" fmla="*/ 307125 w 5251993"/>
                    <a:gd name="connsiteY182" fmla="*/ 8910 h 753914"/>
                    <a:gd name="connsiteX183" fmla="*/ 164311 w 5251993"/>
                    <a:gd name="connsiteY183" fmla="*/ 0 h 753914"/>
                    <a:gd name="connsiteX184" fmla="*/ 360840 w 5251993"/>
                    <a:gd name="connsiteY184" fmla="*/ 133989 h 753914"/>
                    <a:gd name="connsiteX185" fmla="*/ 422871 w 5251993"/>
                    <a:gd name="connsiteY185" fmla="*/ 219525 h 753914"/>
                    <a:gd name="connsiteX186" fmla="*/ 258757 w 5251993"/>
                    <a:gd name="connsiteY186" fmla="*/ 144936 h 753914"/>
                    <a:gd name="connsiteX187" fmla="*/ 164311 w 5251993"/>
                    <a:gd name="connsiteY187" fmla="*/ 0 h 753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5251993" h="753914">
                      <a:moveTo>
                        <a:pt x="5013809" y="478763"/>
                      </a:moveTo>
                      <a:cubicBezTo>
                        <a:pt x="5090180" y="504220"/>
                        <a:pt x="5204822" y="595951"/>
                        <a:pt x="5225952" y="623020"/>
                      </a:cubicBezTo>
                      <a:cubicBezTo>
                        <a:pt x="5246148" y="648901"/>
                        <a:pt x="5268380" y="682420"/>
                        <a:pt x="5234437" y="716363"/>
                      </a:cubicBezTo>
                      <a:cubicBezTo>
                        <a:pt x="5192009" y="767277"/>
                        <a:pt x="5098666" y="775763"/>
                        <a:pt x="5064723" y="682420"/>
                      </a:cubicBezTo>
                      <a:cubicBezTo>
                        <a:pt x="5042321" y="620814"/>
                        <a:pt x="5073209" y="589077"/>
                        <a:pt x="5013809" y="478763"/>
                      </a:cubicBezTo>
                      <a:close/>
                      <a:moveTo>
                        <a:pt x="4846231" y="443878"/>
                      </a:moveTo>
                      <a:cubicBezTo>
                        <a:pt x="4903235" y="451678"/>
                        <a:pt x="4967435" y="483643"/>
                        <a:pt x="4996838" y="521192"/>
                      </a:cubicBezTo>
                      <a:cubicBezTo>
                        <a:pt x="5042067" y="579064"/>
                        <a:pt x="4996838" y="639992"/>
                        <a:pt x="5047752" y="716363"/>
                      </a:cubicBezTo>
                      <a:cubicBezTo>
                        <a:pt x="4954410" y="682420"/>
                        <a:pt x="4906211" y="670371"/>
                        <a:pt x="4878038" y="586192"/>
                      </a:cubicBezTo>
                      <a:cubicBezTo>
                        <a:pt x="4861067" y="535617"/>
                        <a:pt x="4824154" y="487673"/>
                        <a:pt x="4793181" y="444821"/>
                      </a:cubicBezTo>
                      <a:cubicBezTo>
                        <a:pt x="4809028" y="441363"/>
                        <a:pt x="4827230" y="441278"/>
                        <a:pt x="4846231" y="443878"/>
                      </a:cubicBezTo>
                      <a:close/>
                      <a:moveTo>
                        <a:pt x="4647397" y="421994"/>
                      </a:moveTo>
                      <a:cubicBezTo>
                        <a:pt x="4730557" y="423012"/>
                        <a:pt x="4790212" y="446942"/>
                        <a:pt x="4820590" y="510839"/>
                      </a:cubicBezTo>
                      <a:cubicBezTo>
                        <a:pt x="4844775" y="561754"/>
                        <a:pt x="4859285" y="617250"/>
                        <a:pt x="4906890" y="667401"/>
                      </a:cubicBezTo>
                      <a:cubicBezTo>
                        <a:pt x="4846981" y="658915"/>
                        <a:pt x="4800564" y="655606"/>
                        <a:pt x="4762208" y="614280"/>
                      </a:cubicBezTo>
                      <a:cubicBezTo>
                        <a:pt x="4710870" y="558953"/>
                        <a:pt x="4714774" y="476387"/>
                        <a:pt x="4647397" y="421994"/>
                      </a:cubicBezTo>
                      <a:close/>
                      <a:moveTo>
                        <a:pt x="4500509" y="400610"/>
                      </a:moveTo>
                      <a:cubicBezTo>
                        <a:pt x="4649179" y="406296"/>
                        <a:pt x="4682782" y="451524"/>
                        <a:pt x="4702384" y="545207"/>
                      </a:cubicBezTo>
                      <a:cubicBezTo>
                        <a:pt x="4709597" y="579574"/>
                        <a:pt x="4730472" y="612414"/>
                        <a:pt x="4765008" y="635919"/>
                      </a:cubicBezTo>
                      <a:cubicBezTo>
                        <a:pt x="4685922" y="648732"/>
                        <a:pt x="4627625" y="617335"/>
                        <a:pt x="4595549" y="554116"/>
                      </a:cubicBezTo>
                      <a:cubicBezTo>
                        <a:pt x="4568140" y="500147"/>
                        <a:pt x="4553375" y="439814"/>
                        <a:pt x="4500509" y="400610"/>
                      </a:cubicBezTo>
                      <a:close/>
                      <a:moveTo>
                        <a:pt x="4350991" y="388306"/>
                      </a:moveTo>
                      <a:cubicBezTo>
                        <a:pt x="4472846" y="390258"/>
                        <a:pt x="4523421" y="428783"/>
                        <a:pt x="4554393" y="520598"/>
                      </a:cubicBezTo>
                      <a:cubicBezTo>
                        <a:pt x="4567207" y="558529"/>
                        <a:pt x="4586215" y="590435"/>
                        <a:pt x="4617358" y="624039"/>
                      </a:cubicBezTo>
                      <a:cubicBezTo>
                        <a:pt x="4553799" y="623530"/>
                        <a:pt x="4502461" y="615977"/>
                        <a:pt x="4462918" y="563451"/>
                      </a:cubicBezTo>
                      <a:cubicBezTo>
                        <a:pt x="4421846" y="509057"/>
                        <a:pt x="4423035" y="431922"/>
                        <a:pt x="4350991" y="388306"/>
                      </a:cubicBezTo>
                      <a:close/>
                      <a:moveTo>
                        <a:pt x="4213353" y="376765"/>
                      </a:moveTo>
                      <a:cubicBezTo>
                        <a:pt x="4291676" y="372352"/>
                        <a:pt x="4354725" y="395263"/>
                        <a:pt x="4386377" y="464761"/>
                      </a:cubicBezTo>
                      <a:cubicBezTo>
                        <a:pt x="4410136" y="516949"/>
                        <a:pt x="4424562" y="573209"/>
                        <a:pt x="4473270" y="614874"/>
                      </a:cubicBezTo>
                      <a:cubicBezTo>
                        <a:pt x="4392062" y="607661"/>
                        <a:pt x="4322225" y="592641"/>
                        <a:pt x="4288027" y="513894"/>
                      </a:cubicBezTo>
                      <a:cubicBezTo>
                        <a:pt x="4267322" y="466289"/>
                        <a:pt x="4259430" y="411896"/>
                        <a:pt x="4213353" y="376765"/>
                      </a:cubicBezTo>
                      <a:close/>
                      <a:moveTo>
                        <a:pt x="4053057" y="356908"/>
                      </a:moveTo>
                      <a:cubicBezTo>
                        <a:pt x="4168208" y="358775"/>
                        <a:pt x="4215983" y="395094"/>
                        <a:pt x="4245258" y="481818"/>
                      </a:cubicBezTo>
                      <a:cubicBezTo>
                        <a:pt x="4257308" y="517627"/>
                        <a:pt x="4275382" y="547752"/>
                        <a:pt x="4304743" y="579488"/>
                      </a:cubicBezTo>
                      <a:cubicBezTo>
                        <a:pt x="4244749" y="578979"/>
                        <a:pt x="4196296" y="571851"/>
                        <a:pt x="4158704" y="522379"/>
                      </a:cubicBezTo>
                      <a:cubicBezTo>
                        <a:pt x="4120009" y="470956"/>
                        <a:pt x="4121112" y="398149"/>
                        <a:pt x="4053057" y="356908"/>
                      </a:cubicBezTo>
                      <a:close/>
                      <a:moveTo>
                        <a:pt x="3931881" y="350035"/>
                      </a:moveTo>
                      <a:cubicBezTo>
                        <a:pt x="4004604" y="345962"/>
                        <a:pt x="4063240" y="367176"/>
                        <a:pt x="4092515" y="431668"/>
                      </a:cubicBezTo>
                      <a:cubicBezTo>
                        <a:pt x="4114578" y="480121"/>
                        <a:pt x="4127986" y="532393"/>
                        <a:pt x="4173215" y="571088"/>
                      </a:cubicBezTo>
                      <a:cubicBezTo>
                        <a:pt x="4097777" y="564384"/>
                        <a:pt x="4033031" y="550383"/>
                        <a:pt x="4001209" y="477321"/>
                      </a:cubicBezTo>
                      <a:cubicBezTo>
                        <a:pt x="3981947" y="433195"/>
                        <a:pt x="3974649" y="382620"/>
                        <a:pt x="3931881" y="350035"/>
                      </a:cubicBezTo>
                      <a:close/>
                      <a:moveTo>
                        <a:pt x="3793479" y="335864"/>
                      </a:moveTo>
                      <a:cubicBezTo>
                        <a:pt x="3882834" y="325851"/>
                        <a:pt x="3934681" y="365818"/>
                        <a:pt x="3962769" y="436250"/>
                      </a:cubicBezTo>
                      <a:cubicBezTo>
                        <a:pt x="3979571" y="478424"/>
                        <a:pt x="3993233" y="520767"/>
                        <a:pt x="4029382" y="553353"/>
                      </a:cubicBezTo>
                      <a:cubicBezTo>
                        <a:pt x="3962939" y="552165"/>
                        <a:pt x="3903539" y="540115"/>
                        <a:pt x="3870360" y="473757"/>
                      </a:cubicBezTo>
                      <a:cubicBezTo>
                        <a:pt x="3847109" y="427255"/>
                        <a:pt x="3841254" y="372352"/>
                        <a:pt x="3793479" y="335864"/>
                      </a:cubicBezTo>
                      <a:close/>
                      <a:moveTo>
                        <a:pt x="3703598" y="319613"/>
                      </a:moveTo>
                      <a:cubicBezTo>
                        <a:pt x="3741717" y="322122"/>
                        <a:pt x="3774047" y="341995"/>
                        <a:pt x="3800268" y="374898"/>
                      </a:cubicBezTo>
                      <a:cubicBezTo>
                        <a:pt x="3840660" y="425643"/>
                        <a:pt x="3836077" y="500571"/>
                        <a:pt x="3894968" y="541133"/>
                      </a:cubicBezTo>
                      <a:cubicBezTo>
                        <a:pt x="3815203" y="545037"/>
                        <a:pt x="3751984" y="519495"/>
                        <a:pt x="3726357" y="445330"/>
                      </a:cubicBezTo>
                      <a:cubicBezTo>
                        <a:pt x="3710913" y="400780"/>
                        <a:pt x="3691227" y="360727"/>
                        <a:pt x="3663563" y="323051"/>
                      </a:cubicBezTo>
                      <a:cubicBezTo>
                        <a:pt x="3677543" y="319869"/>
                        <a:pt x="3690892" y="318776"/>
                        <a:pt x="3703598" y="319613"/>
                      </a:cubicBezTo>
                      <a:close/>
                      <a:moveTo>
                        <a:pt x="3515657" y="303364"/>
                      </a:moveTo>
                      <a:cubicBezTo>
                        <a:pt x="3595338" y="303534"/>
                        <a:pt x="3652616" y="325936"/>
                        <a:pt x="3682316" y="386948"/>
                      </a:cubicBezTo>
                      <a:cubicBezTo>
                        <a:pt x="3705906" y="435487"/>
                        <a:pt x="3720247" y="488522"/>
                        <a:pt x="3766325" y="536127"/>
                      </a:cubicBezTo>
                      <a:cubicBezTo>
                        <a:pt x="3708792" y="528575"/>
                        <a:pt x="3664327" y="525774"/>
                        <a:pt x="3627244" y="486570"/>
                      </a:cubicBezTo>
                      <a:cubicBezTo>
                        <a:pt x="3577603" y="434044"/>
                        <a:pt x="3580657" y="354957"/>
                        <a:pt x="3515657" y="303364"/>
                      </a:cubicBezTo>
                      <a:close/>
                      <a:moveTo>
                        <a:pt x="3373013" y="292332"/>
                      </a:moveTo>
                      <a:cubicBezTo>
                        <a:pt x="3515403" y="296490"/>
                        <a:pt x="3547988" y="339513"/>
                        <a:pt x="3567590" y="429122"/>
                      </a:cubicBezTo>
                      <a:cubicBezTo>
                        <a:pt x="3574718" y="461961"/>
                        <a:pt x="3595084" y="493274"/>
                        <a:pt x="3628348" y="515506"/>
                      </a:cubicBezTo>
                      <a:cubicBezTo>
                        <a:pt x="3552655" y="528489"/>
                        <a:pt x="3496565" y="498959"/>
                        <a:pt x="3465337" y="438626"/>
                      </a:cubicBezTo>
                      <a:cubicBezTo>
                        <a:pt x="3438607" y="387117"/>
                        <a:pt x="3424012" y="329499"/>
                        <a:pt x="3373013" y="292332"/>
                      </a:cubicBezTo>
                      <a:close/>
                      <a:moveTo>
                        <a:pt x="3231131" y="278416"/>
                      </a:moveTo>
                      <a:cubicBezTo>
                        <a:pt x="3346282" y="280283"/>
                        <a:pt x="3394056" y="316602"/>
                        <a:pt x="3423332" y="403326"/>
                      </a:cubicBezTo>
                      <a:cubicBezTo>
                        <a:pt x="3435382" y="439135"/>
                        <a:pt x="3453456" y="469260"/>
                        <a:pt x="3482817" y="500996"/>
                      </a:cubicBezTo>
                      <a:cubicBezTo>
                        <a:pt x="3422823" y="500572"/>
                        <a:pt x="3374285" y="493359"/>
                        <a:pt x="3336778" y="443887"/>
                      </a:cubicBezTo>
                      <a:cubicBezTo>
                        <a:pt x="3298083" y="392464"/>
                        <a:pt x="3299186" y="319657"/>
                        <a:pt x="3231131" y="278416"/>
                      </a:cubicBezTo>
                      <a:close/>
                      <a:moveTo>
                        <a:pt x="3109956" y="271542"/>
                      </a:moveTo>
                      <a:cubicBezTo>
                        <a:pt x="3182678" y="267469"/>
                        <a:pt x="3241230" y="288683"/>
                        <a:pt x="3270590" y="353175"/>
                      </a:cubicBezTo>
                      <a:cubicBezTo>
                        <a:pt x="3292653" y="401628"/>
                        <a:pt x="3306061" y="453900"/>
                        <a:pt x="3351289" y="492595"/>
                      </a:cubicBezTo>
                      <a:cubicBezTo>
                        <a:pt x="3275852" y="485891"/>
                        <a:pt x="3211106" y="471890"/>
                        <a:pt x="3179284" y="398828"/>
                      </a:cubicBezTo>
                      <a:cubicBezTo>
                        <a:pt x="3160022" y="354702"/>
                        <a:pt x="3152724" y="304127"/>
                        <a:pt x="3109956" y="271542"/>
                      </a:cubicBezTo>
                      <a:close/>
                      <a:moveTo>
                        <a:pt x="2971553" y="257371"/>
                      </a:moveTo>
                      <a:cubicBezTo>
                        <a:pt x="3060908" y="247358"/>
                        <a:pt x="3112755" y="287325"/>
                        <a:pt x="3140843" y="357757"/>
                      </a:cubicBezTo>
                      <a:cubicBezTo>
                        <a:pt x="3157645" y="399931"/>
                        <a:pt x="3171307" y="442274"/>
                        <a:pt x="3207456" y="474860"/>
                      </a:cubicBezTo>
                      <a:cubicBezTo>
                        <a:pt x="3140928" y="473672"/>
                        <a:pt x="3081613" y="461622"/>
                        <a:pt x="3048434" y="395264"/>
                      </a:cubicBezTo>
                      <a:cubicBezTo>
                        <a:pt x="3025183" y="348762"/>
                        <a:pt x="3019328" y="293859"/>
                        <a:pt x="2971553" y="257371"/>
                      </a:cubicBezTo>
                      <a:close/>
                      <a:moveTo>
                        <a:pt x="2881672" y="241120"/>
                      </a:moveTo>
                      <a:cubicBezTo>
                        <a:pt x="2919791" y="243629"/>
                        <a:pt x="2952121" y="263502"/>
                        <a:pt x="2978342" y="296405"/>
                      </a:cubicBezTo>
                      <a:cubicBezTo>
                        <a:pt x="3018734" y="347150"/>
                        <a:pt x="3014152" y="422078"/>
                        <a:pt x="3073043" y="462640"/>
                      </a:cubicBezTo>
                      <a:cubicBezTo>
                        <a:pt x="2993192" y="466544"/>
                        <a:pt x="2930058" y="441002"/>
                        <a:pt x="2904431" y="366837"/>
                      </a:cubicBezTo>
                      <a:cubicBezTo>
                        <a:pt x="2888987" y="322287"/>
                        <a:pt x="2869301" y="282234"/>
                        <a:pt x="2841637" y="244558"/>
                      </a:cubicBezTo>
                      <a:cubicBezTo>
                        <a:pt x="2855617" y="241376"/>
                        <a:pt x="2868966" y="240283"/>
                        <a:pt x="2881672" y="241120"/>
                      </a:cubicBezTo>
                      <a:close/>
                      <a:moveTo>
                        <a:pt x="2693646" y="224956"/>
                      </a:moveTo>
                      <a:cubicBezTo>
                        <a:pt x="2773327" y="225126"/>
                        <a:pt x="2830606" y="247528"/>
                        <a:pt x="2860305" y="308540"/>
                      </a:cubicBezTo>
                      <a:cubicBezTo>
                        <a:pt x="2883896" y="357078"/>
                        <a:pt x="2898237" y="410114"/>
                        <a:pt x="2944314" y="457719"/>
                      </a:cubicBezTo>
                      <a:cubicBezTo>
                        <a:pt x="2886866" y="450082"/>
                        <a:pt x="2842316" y="447281"/>
                        <a:pt x="2805233" y="408162"/>
                      </a:cubicBezTo>
                      <a:cubicBezTo>
                        <a:pt x="2755592" y="355636"/>
                        <a:pt x="2758647" y="276549"/>
                        <a:pt x="2693646" y="224956"/>
                      </a:cubicBezTo>
                      <a:close/>
                      <a:moveTo>
                        <a:pt x="2551087" y="213840"/>
                      </a:moveTo>
                      <a:cubicBezTo>
                        <a:pt x="2693477" y="217998"/>
                        <a:pt x="2726062" y="261021"/>
                        <a:pt x="2745664" y="350630"/>
                      </a:cubicBezTo>
                      <a:cubicBezTo>
                        <a:pt x="2752792" y="383469"/>
                        <a:pt x="2773158" y="414782"/>
                        <a:pt x="2806422" y="437014"/>
                      </a:cubicBezTo>
                      <a:cubicBezTo>
                        <a:pt x="2730730" y="449997"/>
                        <a:pt x="2674639" y="420467"/>
                        <a:pt x="2643412" y="360134"/>
                      </a:cubicBezTo>
                      <a:cubicBezTo>
                        <a:pt x="2616682" y="308625"/>
                        <a:pt x="2602086" y="251007"/>
                        <a:pt x="2551087" y="213840"/>
                      </a:cubicBezTo>
                      <a:close/>
                      <a:moveTo>
                        <a:pt x="2470861" y="213060"/>
                      </a:moveTo>
                      <a:cubicBezTo>
                        <a:pt x="2511230" y="215128"/>
                        <a:pt x="2545741" y="235669"/>
                        <a:pt x="2573998" y="270100"/>
                      </a:cubicBezTo>
                      <a:cubicBezTo>
                        <a:pt x="2617615" y="323220"/>
                        <a:pt x="2613881" y="402647"/>
                        <a:pt x="2676845" y="444651"/>
                      </a:cubicBezTo>
                      <a:cubicBezTo>
                        <a:pt x="2592412" y="450082"/>
                        <a:pt x="2525120" y="423946"/>
                        <a:pt x="2496863" y="345792"/>
                      </a:cubicBezTo>
                      <a:cubicBezTo>
                        <a:pt x="2479892" y="298951"/>
                        <a:pt x="2458423" y="256777"/>
                        <a:pt x="2428553" y="217319"/>
                      </a:cubicBezTo>
                      <a:cubicBezTo>
                        <a:pt x="2443297" y="213734"/>
                        <a:pt x="2457404" y="212371"/>
                        <a:pt x="2470861" y="213060"/>
                      </a:cubicBezTo>
                      <a:close/>
                      <a:moveTo>
                        <a:pt x="2264609" y="188297"/>
                      </a:moveTo>
                      <a:cubicBezTo>
                        <a:pt x="2348957" y="187279"/>
                        <a:pt x="2409969" y="210190"/>
                        <a:pt x="2442300" y="274258"/>
                      </a:cubicBezTo>
                      <a:cubicBezTo>
                        <a:pt x="2468096" y="325257"/>
                        <a:pt x="2484050" y="381178"/>
                        <a:pt x="2533521" y="430904"/>
                      </a:cubicBezTo>
                      <a:cubicBezTo>
                        <a:pt x="2472509" y="423776"/>
                        <a:pt x="2425328" y="421485"/>
                        <a:pt x="2385530" y="380499"/>
                      </a:cubicBezTo>
                      <a:cubicBezTo>
                        <a:pt x="2332155" y="325681"/>
                        <a:pt x="2334192" y="241927"/>
                        <a:pt x="2264609" y="188297"/>
                      </a:cubicBezTo>
                      <a:close/>
                      <a:moveTo>
                        <a:pt x="2115091" y="169883"/>
                      </a:moveTo>
                      <a:cubicBezTo>
                        <a:pt x="2265967" y="172174"/>
                        <a:pt x="2301098" y="217233"/>
                        <a:pt x="2323161" y="311764"/>
                      </a:cubicBezTo>
                      <a:cubicBezTo>
                        <a:pt x="2331307" y="346471"/>
                        <a:pt x="2353285" y="379311"/>
                        <a:pt x="2388840" y="402307"/>
                      </a:cubicBezTo>
                      <a:cubicBezTo>
                        <a:pt x="2308990" y="417242"/>
                        <a:pt x="2249080" y="386778"/>
                        <a:pt x="2215053" y="323305"/>
                      </a:cubicBezTo>
                      <a:cubicBezTo>
                        <a:pt x="2186032" y="269166"/>
                        <a:pt x="2169654" y="208408"/>
                        <a:pt x="2115091" y="169883"/>
                      </a:cubicBezTo>
                      <a:close/>
                      <a:moveTo>
                        <a:pt x="1966421" y="148499"/>
                      </a:moveTo>
                      <a:cubicBezTo>
                        <a:pt x="2088361" y="148669"/>
                        <a:pt x="2139529" y="186430"/>
                        <a:pt x="2171775" y="277821"/>
                      </a:cubicBezTo>
                      <a:cubicBezTo>
                        <a:pt x="2185183" y="315498"/>
                        <a:pt x="2204700" y="347234"/>
                        <a:pt x="2236267" y="380329"/>
                      </a:cubicBezTo>
                      <a:cubicBezTo>
                        <a:pt x="2172794" y="380753"/>
                        <a:pt x="2121285" y="373964"/>
                        <a:pt x="2080808" y="322032"/>
                      </a:cubicBezTo>
                      <a:cubicBezTo>
                        <a:pt x="2038974" y="268232"/>
                        <a:pt x="2039059" y="191097"/>
                        <a:pt x="1966421" y="148499"/>
                      </a:cubicBezTo>
                      <a:close/>
                      <a:moveTo>
                        <a:pt x="1828783" y="138910"/>
                      </a:moveTo>
                      <a:cubicBezTo>
                        <a:pt x="1907021" y="133394"/>
                        <a:pt x="1970494" y="155372"/>
                        <a:pt x="2003079" y="224446"/>
                      </a:cubicBezTo>
                      <a:cubicBezTo>
                        <a:pt x="2027518" y="276294"/>
                        <a:pt x="2042793" y="332300"/>
                        <a:pt x="2092095" y="373285"/>
                      </a:cubicBezTo>
                      <a:cubicBezTo>
                        <a:pt x="2010801" y="367176"/>
                        <a:pt x="1940794" y="353174"/>
                        <a:pt x="1905409" y="274936"/>
                      </a:cubicBezTo>
                      <a:cubicBezTo>
                        <a:pt x="1884025" y="227671"/>
                        <a:pt x="1875369" y="173362"/>
                        <a:pt x="1828783" y="138910"/>
                      </a:cubicBezTo>
                      <a:close/>
                      <a:moveTo>
                        <a:pt x="1668318" y="121345"/>
                      </a:moveTo>
                      <a:cubicBezTo>
                        <a:pt x="1783469" y="121515"/>
                        <a:pt x="1831838" y="157155"/>
                        <a:pt x="1862301" y="243454"/>
                      </a:cubicBezTo>
                      <a:cubicBezTo>
                        <a:pt x="1874860" y="279094"/>
                        <a:pt x="1893274" y="308964"/>
                        <a:pt x="1923144" y="340276"/>
                      </a:cubicBezTo>
                      <a:cubicBezTo>
                        <a:pt x="1863150" y="340701"/>
                        <a:pt x="1814527" y="334251"/>
                        <a:pt x="1776341" y="285204"/>
                      </a:cubicBezTo>
                      <a:cubicBezTo>
                        <a:pt x="1736883" y="234460"/>
                        <a:pt x="1736967" y="161567"/>
                        <a:pt x="1668318" y="121345"/>
                      </a:cubicBezTo>
                      <a:close/>
                      <a:moveTo>
                        <a:pt x="1547057" y="116254"/>
                      </a:moveTo>
                      <a:cubicBezTo>
                        <a:pt x="1619610" y="111077"/>
                        <a:pt x="1678501" y="131528"/>
                        <a:pt x="1708879" y="195595"/>
                      </a:cubicBezTo>
                      <a:cubicBezTo>
                        <a:pt x="1731536" y="243709"/>
                        <a:pt x="1745792" y="295811"/>
                        <a:pt x="1791530" y="333827"/>
                      </a:cubicBezTo>
                      <a:cubicBezTo>
                        <a:pt x="1716007" y="328142"/>
                        <a:pt x="1651007" y="315158"/>
                        <a:pt x="1618167" y="242521"/>
                      </a:cubicBezTo>
                      <a:cubicBezTo>
                        <a:pt x="1598395" y="198650"/>
                        <a:pt x="1590249" y="148245"/>
                        <a:pt x="1547057" y="116254"/>
                      </a:cubicBezTo>
                      <a:close/>
                      <a:moveTo>
                        <a:pt x="1408401" y="104035"/>
                      </a:moveTo>
                      <a:cubicBezTo>
                        <a:pt x="1497586" y="92748"/>
                        <a:pt x="1550028" y="131952"/>
                        <a:pt x="1579134" y="201959"/>
                      </a:cubicBezTo>
                      <a:cubicBezTo>
                        <a:pt x="1596529" y="243879"/>
                        <a:pt x="1610785" y="286053"/>
                        <a:pt x="1647443" y="318129"/>
                      </a:cubicBezTo>
                      <a:cubicBezTo>
                        <a:pt x="1580916" y="317959"/>
                        <a:pt x="1521431" y="306758"/>
                        <a:pt x="1487318" y="240824"/>
                      </a:cubicBezTo>
                      <a:cubicBezTo>
                        <a:pt x="1463389" y="194662"/>
                        <a:pt x="1456685" y="139844"/>
                        <a:pt x="1408401" y="104035"/>
                      </a:cubicBezTo>
                      <a:close/>
                      <a:moveTo>
                        <a:pt x="1318253" y="89130"/>
                      </a:moveTo>
                      <a:cubicBezTo>
                        <a:pt x="1356367" y="91067"/>
                        <a:pt x="1388969" y="110462"/>
                        <a:pt x="1415699" y="142984"/>
                      </a:cubicBezTo>
                      <a:cubicBezTo>
                        <a:pt x="1456939" y="193135"/>
                        <a:pt x="1453375" y="268148"/>
                        <a:pt x="1512860" y="307862"/>
                      </a:cubicBezTo>
                      <a:cubicBezTo>
                        <a:pt x="1433094" y="312953"/>
                        <a:pt x="1369536" y="288260"/>
                        <a:pt x="1342806" y="214519"/>
                      </a:cubicBezTo>
                      <a:cubicBezTo>
                        <a:pt x="1326853" y="170223"/>
                        <a:pt x="1306572" y="130425"/>
                        <a:pt x="1278315" y="93173"/>
                      </a:cubicBezTo>
                      <a:cubicBezTo>
                        <a:pt x="1292231" y="89779"/>
                        <a:pt x="1305549" y="88485"/>
                        <a:pt x="1318253" y="89130"/>
                      </a:cubicBezTo>
                      <a:close/>
                      <a:moveTo>
                        <a:pt x="1130154" y="75522"/>
                      </a:moveTo>
                      <a:cubicBezTo>
                        <a:pt x="1209835" y="74588"/>
                        <a:pt x="1267453" y="96227"/>
                        <a:pt x="1298001" y="156730"/>
                      </a:cubicBezTo>
                      <a:cubicBezTo>
                        <a:pt x="1322270" y="204929"/>
                        <a:pt x="1337375" y="257795"/>
                        <a:pt x="1384131" y="304721"/>
                      </a:cubicBezTo>
                      <a:cubicBezTo>
                        <a:pt x="1326513" y="298017"/>
                        <a:pt x="1281963" y="295811"/>
                        <a:pt x="1244372" y="257116"/>
                      </a:cubicBezTo>
                      <a:cubicBezTo>
                        <a:pt x="1193967" y="205268"/>
                        <a:pt x="1195833" y="126182"/>
                        <a:pt x="1130154" y="75522"/>
                      </a:cubicBezTo>
                      <a:close/>
                      <a:moveTo>
                        <a:pt x="987255" y="66612"/>
                      </a:moveTo>
                      <a:cubicBezTo>
                        <a:pt x="1129730" y="68733"/>
                        <a:pt x="1162909" y="111332"/>
                        <a:pt x="1183784" y="200601"/>
                      </a:cubicBezTo>
                      <a:cubicBezTo>
                        <a:pt x="1191421" y="233441"/>
                        <a:pt x="1212211" y="264414"/>
                        <a:pt x="1245815" y="286137"/>
                      </a:cubicBezTo>
                      <a:cubicBezTo>
                        <a:pt x="1170377" y="300139"/>
                        <a:pt x="1113862" y="271457"/>
                        <a:pt x="1081701" y="211548"/>
                      </a:cubicBezTo>
                      <a:cubicBezTo>
                        <a:pt x="1054292" y="160379"/>
                        <a:pt x="1038763" y="103016"/>
                        <a:pt x="987255" y="66612"/>
                      </a:cubicBezTo>
                      <a:close/>
                      <a:moveTo>
                        <a:pt x="845289" y="54732"/>
                      </a:moveTo>
                      <a:cubicBezTo>
                        <a:pt x="960440" y="54902"/>
                        <a:pt x="1008809" y="90542"/>
                        <a:pt x="1039272" y="176841"/>
                      </a:cubicBezTo>
                      <a:cubicBezTo>
                        <a:pt x="1051831" y="212481"/>
                        <a:pt x="1070245" y="242351"/>
                        <a:pt x="1100115" y="273663"/>
                      </a:cubicBezTo>
                      <a:cubicBezTo>
                        <a:pt x="1040121" y="274087"/>
                        <a:pt x="991498" y="267638"/>
                        <a:pt x="953312" y="218591"/>
                      </a:cubicBezTo>
                      <a:cubicBezTo>
                        <a:pt x="913853" y="167846"/>
                        <a:pt x="913938" y="94954"/>
                        <a:pt x="845289" y="54732"/>
                      </a:cubicBezTo>
                      <a:close/>
                      <a:moveTo>
                        <a:pt x="724028" y="49641"/>
                      </a:moveTo>
                      <a:cubicBezTo>
                        <a:pt x="796666" y="44464"/>
                        <a:pt x="855557" y="64830"/>
                        <a:pt x="885851" y="128982"/>
                      </a:cubicBezTo>
                      <a:cubicBezTo>
                        <a:pt x="908507" y="177096"/>
                        <a:pt x="922763" y="229198"/>
                        <a:pt x="968501" y="267214"/>
                      </a:cubicBezTo>
                      <a:cubicBezTo>
                        <a:pt x="892978" y="261529"/>
                        <a:pt x="827978" y="248546"/>
                        <a:pt x="795138" y="175908"/>
                      </a:cubicBezTo>
                      <a:cubicBezTo>
                        <a:pt x="775367" y="132037"/>
                        <a:pt x="767220" y="81632"/>
                        <a:pt x="724028" y="49641"/>
                      </a:cubicBezTo>
                      <a:close/>
                      <a:moveTo>
                        <a:pt x="585372" y="37422"/>
                      </a:moveTo>
                      <a:cubicBezTo>
                        <a:pt x="674557" y="26135"/>
                        <a:pt x="726999" y="65340"/>
                        <a:pt x="756105" y="135347"/>
                      </a:cubicBezTo>
                      <a:cubicBezTo>
                        <a:pt x="773500" y="177266"/>
                        <a:pt x="787756" y="219440"/>
                        <a:pt x="824415" y="251516"/>
                      </a:cubicBezTo>
                      <a:cubicBezTo>
                        <a:pt x="757887" y="251261"/>
                        <a:pt x="698402" y="240145"/>
                        <a:pt x="664289" y="174211"/>
                      </a:cubicBezTo>
                      <a:cubicBezTo>
                        <a:pt x="640359" y="128049"/>
                        <a:pt x="633656" y="73231"/>
                        <a:pt x="585372" y="37422"/>
                      </a:cubicBezTo>
                      <a:close/>
                      <a:moveTo>
                        <a:pt x="495224" y="22517"/>
                      </a:moveTo>
                      <a:cubicBezTo>
                        <a:pt x="533338" y="24454"/>
                        <a:pt x="565940" y="43849"/>
                        <a:pt x="592670" y="76371"/>
                      </a:cubicBezTo>
                      <a:cubicBezTo>
                        <a:pt x="633910" y="126522"/>
                        <a:pt x="630346" y="201535"/>
                        <a:pt x="689831" y="241249"/>
                      </a:cubicBezTo>
                      <a:cubicBezTo>
                        <a:pt x="610065" y="246340"/>
                        <a:pt x="546507" y="221647"/>
                        <a:pt x="519777" y="147906"/>
                      </a:cubicBezTo>
                      <a:cubicBezTo>
                        <a:pt x="503824" y="103610"/>
                        <a:pt x="483543" y="63812"/>
                        <a:pt x="455286" y="26560"/>
                      </a:cubicBezTo>
                      <a:cubicBezTo>
                        <a:pt x="469202" y="23166"/>
                        <a:pt x="482520" y="21872"/>
                        <a:pt x="495224" y="22517"/>
                      </a:cubicBezTo>
                      <a:close/>
                      <a:moveTo>
                        <a:pt x="109925" y="10789"/>
                      </a:moveTo>
                      <a:cubicBezTo>
                        <a:pt x="122858" y="7806"/>
                        <a:pt x="134526" y="7806"/>
                        <a:pt x="143012" y="12049"/>
                      </a:cubicBezTo>
                      <a:cubicBezTo>
                        <a:pt x="178482" y="29784"/>
                        <a:pt x="197829" y="46247"/>
                        <a:pt x="211661" y="85790"/>
                      </a:cubicBezTo>
                      <a:cubicBezTo>
                        <a:pt x="227020" y="129661"/>
                        <a:pt x="236015" y="164113"/>
                        <a:pt x="278783" y="207221"/>
                      </a:cubicBezTo>
                      <a:cubicBezTo>
                        <a:pt x="218874" y="192964"/>
                        <a:pt x="171863" y="230896"/>
                        <a:pt x="124852" y="236581"/>
                      </a:cubicBezTo>
                      <a:cubicBezTo>
                        <a:pt x="15726" y="249649"/>
                        <a:pt x="-20847" y="182697"/>
                        <a:pt x="11144" y="84178"/>
                      </a:cubicBezTo>
                      <a:cubicBezTo>
                        <a:pt x="20945" y="55538"/>
                        <a:pt x="71127" y="19739"/>
                        <a:pt x="109925" y="10789"/>
                      </a:cubicBezTo>
                      <a:close/>
                      <a:moveTo>
                        <a:pt x="307125" y="8910"/>
                      </a:moveTo>
                      <a:cubicBezTo>
                        <a:pt x="386806" y="7976"/>
                        <a:pt x="444424" y="29615"/>
                        <a:pt x="474972" y="90118"/>
                      </a:cubicBezTo>
                      <a:cubicBezTo>
                        <a:pt x="499242" y="138317"/>
                        <a:pt x="514346" y="191183"/>
                        <a:pt x="561102" y="238109"/>
                      </a:cubicBezTo>
                      <a:cubicBezTo>
                        <a:pt x="503484" y="231405"/>
                        <a:pt x="458934" y="229199"/>
                        <a:pt x="421343" y="190504"/>
                      </a:cubicBezTo>
                      <a:cubicBezTo>
                        <a:pt x="370938" y="138656"/>
                        <a:pt x="372804" y="59570"/>
                        <a:pt x="307125" y="8910"/>
                      </a:cubicBezTo>
                      <a:close/>
                      <a:moveTo>
                        <a:pt x="164311" y="0"/>
                      </a:moveTo>
                      <a:cubicBezTo>
                        <a:pt x="306786" y="2121"/>
                        <a:pt x="339965" y="44720"/>
                        <a:pt x="360840" y="133989"/>
                      </a:cubicBezTo>
                      <a:cubicBezTo>
                        <a:pt x="368477" y="166829"/>
                        <a:pt x="389267" y="197802"/>
                        <a:pt x="422871" y="219525"/>
                      </a:cubicBezTo>
                      <a:cubicBezTo>
                        <a:pt x="347348" y="233527"/>
                        <a:pt x="290833" y="204760"/>
                        <a:pt x="258757" y="144936"/>
                      </a:cubicBezTo>
                      <a:cubicBezTo>
                        <a:pt x="231348" y="93767"/>
                        <a:pt x="215819" y="36404"/>
                        <a:pt x="164311" y="0"/>
                      </a:cubicBezTo>
                      <a:close/>
                    </a:path>
                  </a:pathLst>
                </a:custGeom>
                <a:solidFill>
                  <a:srgbClr val="B88B31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798CD3-3D3B-4CBD-8596-B5B506C61925}"/>
              </a:ext>
            </a:extLst>
          </p:cNvPr>
          <p:cNvGrpSpPr/>
          <p:nvPr/>
        </p:nvGrpSpPr>
        <p:grpSpPr>
          <a:xfrm>
            <a:off x="3139" y="4039574"/>
            <a:ext cx="4440968" cy="2964857"/>
            <a:chOff x="3139" y="4543618"/>
            <a:chExt cx="3685978" cy="24608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BC2476-9CFC-4490-A7C2-65B33DB9788C}"/>
                </a:ext>
              </a:extLst>
            </p:cNvPr>
            <p:cNvGrpSpPr/>
            <p:nvPr/>
          </p:nvGrpSpPr>
          <p:grpSpPr>
            <a:xfrm>
              <a:off x="2211695" y="5416526"/>
              <a:ext cx="1477422" cy="1587906"/>
              <a:chOff x="2111511" y="5402625"/>
              <a:chExt cx="1477422" cy="1587906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EFA7753-1C31-43AA-9FF9-0B05897C7407}"/>
                  </a:ext>
                </a:extLst>
              </p:cNvPr>
              <p:cNvSpPr/>
              <p:nvPr/>
            </p:nvSpPr>
            <p:spPr>
              <a:xfrm rot="20654554">
                <a:off x="2718338" y="6228473"/>
                <a:ext cx="870595" cy="762058"/>
              </a:xfrm>
              <a:custGeom>
                <a:avLst/>
                <a:gdLst>
                  <a:gd name="connsiteX0" fmla="*/ 623217 w 870595"/>
                  <a:gd name="connsiteY0" fmla="*/ 1366 h 762058"/>
                  <a:gd name="connsiteX1" fmla="*/ 631335 w 870595"/>
                  <a:gd name="connsiteY1" fmla="*/ 13027 h 762058"/>
                  <a:gd name="connsiteX2" fmla="*/ 869585 w 870595"/>
                  <a:gd name="connsiteY2" fmla="*/ 758890 h 762058"/>
                  <a:gd name="connsiteX3" fmla="*/ 870595 w 870595"/>
                  <a:gd name="connsiteY3" fmla="*/ 762058 h 762058"/>
                  <a:gd name="connsiteX4" fmla="*/ 108245 w 870595"/>
                  <a:gd name="connsiteY4" fmla="*/ 546947 h 762058"/>
                  <a:gd name="connsiteX5" fmla="*/ 99546 w 870595"/>
                  <a:gd name="connsiteY5" fmla="*/ 520118 h 762058"/>
                  <a:gd name="connsiteX6" fmla="*/ 2234 w 870595"/>
                  <a:gd name="connsiteY6" fmla="*/ 220062 h 762058"/>
                  <a:gd name="connsiteX7" fmla="*/ 16822 w 870595"/>
                  <a:gd name="connsiteY7" fmla="*/ 192970 h 762058"/>
                  <a:gd name="connsiteX8" fmla="*/ 55092 w 870595"/>
                  <a:gd name="connsiteY8" fmla="*/ 179974 h 762058"/>
                  <a:gd name="connsiteX9" fmla="*/ 609018 w 870595"/>
                  <a:gd name="connsiteY9" fmla="*/ 1697 h 762058"/>
                  <a:gd name="connsiteX10" fmla="*/ 623217 w 870595"/>
                  <a:gd name="connsiteY10" fmla="*/ 1366 h 762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595" h="762058">
                    <a:moveTo>
                      <a:pt x="623217" y="1366"/>
                    </a:moveTo>
                    <a:cubicBezTo>
                      <a:pt x="626779" y="3279"/>
                      <a:pt x="629327" y="7191"/>
                      <a:pt x="631335" y="13027"/>
                    </a:cubicBezTo>
                    <a:cubicBezTo>
                      <a:pt x="636901" y="29343"/>
                      <a:pt x="766573" y="435862"/>
                      <a:pt x="869585" y="758890"/>
                    </a:cubicBezTo>
                    <a:lnTo>
                      <a:pt x="870595" y="762058"/>
                    </a:lnTo>
                    <a:lnTo>
                      <a:pt x="108245" y="546947"/>
                    </a:lnTo>
                    <a:lnTo>
                      <a:pt x="99546" y="520118"/>
                    </a:lnTo>
                    <a:cubicBezTo>
                      <a:pt x="47062" y="358100"/>
                      <a:pt x="4579" y="226627"/>
                      <a:pt x="2234" y="220062"/>
                    </a:cubicBezTo>
                    <a:cubicBezTo>
                      <a:pt x="-2426" y="201685"/>
                      <a:pt x="-797" y="198275"/>
                      <a:pt x="16822" y="192970"/>
                    </a:cubicBezTo>
                    <a:cubicBezTo>
                      <a:pt x="29743" y="189067"/>
                      <a:pt x="42740" y="185581"/>
                      <a:pt x="55092" y="179974"/>
                    </a:cubicBezTo>
                    <a:cubicBezTo>
                      <a:pt x="224540" y="125941"/>
                      <a:pt x="593861" y="7077"/>
                      <a:pt x="609018" y="1697"/>
                    </a:cubicBezTo>
                    <a:cubicBezTo>
                      <a:pt x="615081" y="-463"/>
                      <a:pt x="619656" y="-548"/>
                      <a:pt x="623217" y="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803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3B8246FB-77C5-4224-B392-9128256DB213}"/>
                  </a:ext>
                </a:extLst>
              </p:cNvPr>
              <p:cNvSpPr/>
              <p:nvPr/>
            </p:nvSpPr>
            <p:spPr>
              <a:xfrm rot="20654554">
                <a:off x="2662226" y="6204716"/>
                <a:ext cx="536344" cy="257195"/>
              </a:xfrm>
              <a:custGeom>
                <a:avLst/>
                <a:gdLst>
                  <a:gd name="connsiteX0" fmla="*/ 61723 w 1137625"/>
                  <a:gd name="connsiteY0" fmla="*/ 545529 h 545529"/>
                  <a:gd name="connsiteX1" fmla="*/ 0 w 1137625"/>
                  <a:gd name="connsiteY1" fmla="*/ 338418 h 545529"/>
                  <a:gd name="connsiteX2" fmla="*/ 1037405 w 1137625"/>
                  <a:gd name="connsiteY2" fmla="*/ 3922 h 545529"/>
                  <a:gd name="connsiteX3" fmla="*/ 1083376 w 1137625"/>
                  <a:gd name="connsiteY3" fmla="*/ 32774 h 545529"/>
                  <a:gd name="connsiteX4" fmla="*/ 1137625 w 1137625"/>
                  <a:gd name="connsiteY4" fmla="*/ 198254 h 545529"/>
                  <a:gd name="connsiteX5" fmla="*/ 77797 w 1137625"/>
                  <a:gd name="connsiteY5" fmla="*/ 542154 h 545529"/>
                  <a:gd name="connsiteX6" fmla="*/ 61723 w 1137625"/>
                  <a:gd name="connsiteY6" fmla="*/ 545529 h 5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7625" h="545529">
                    <a:moveTo>
                      <a:pt x="61723" y="545529"/>
                    </a:moveTo>
                    <a:cubicBezTo>
                      <a:pt x="50231" y="473760"/>
                      <a:pt x="18887" y="407937"/>
                      <a:pt x="0" y="338418"/>
                    </a:cubicBezTo>
                    <a:cubicBezTo>
                      <a:pt x="19208" y="315593"/>
                      <a:pt x="1006061" y="16218"/>
                      <a:pt x="1037405" y="3922"/>
                    </a:cubicBezTo>
                    <a:cubicBezTo>
                      <a:pt x="1069151" y="-8536"/>
                      <a:pt x="1076143" y="10753"/>
                      <a:pt x="1083376" y="32774"/>
                    </a:cubicBezTo>
                    <a:cubicBezTo>
                      <a:pt x="1101540" y="87907"/>
                      <a:pt x="1119542" y="143041"/>
                      <a:pt x="1137625" y="198254"/>
                    </a:cubicBezTo>
                    <a:cubicBezTo>
                      <a:pt x="1039013" y="230804"/>
                      <a:pt x="332487" y="460177"/>
                      <a:pt x="77797" y="542154"/>
                    </a:cubicBezTo>
                    <a:cubicBezTo>
                      <a:pt x="72574" y="543841"/>
                      <a:pt x="67028" y="544484"/>
                      <a:pt x="61723" y="54552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B0CEE3B5-160E-4B1D-AC84-3D37E292CCE9}"/>
                  </a:ext>
                </a:extLst>
              </p:cNvPr>
              <p:cNvSpPr/>
              <p:nvPr/>
            </p:nvSpPr>
            <p:spPr>
              <a:xfrm rot="20654554">
                <a:off x="2111511" y="5402625"/>
                <a:ext cx="867551" cy="1038099"/>
              </a:xfrm>
              <a:custGeom>
                <a:avLst/>
                <a:gdLst>
                  <a:gd name="connsiteX0" fmla="*/ 1399153 w 1840138"/>
                  <a:gd name="connsiteY0" fmla="*/ 625765 h 2201884"/>
                  <a:gd name="connsiteX1" fmla="*/ 1705439 w 1840138"/>
                  <a:gd name="connsiteY1" fmla="*/ 880696 h 2201884"/>
                  <a:gd name="connsiteX2" fmla="*/ 1836843 w 1840138"/>
                  <a:gd name="connsiteY2" fmla="*/ 1540205 h 2201884"/>
                  <a:gd name="connsiteX3" fmla="*/ 1807910 w 1840138"/>
                  <a:gd name="connsiteY3" fmla="*/ 1699497 h 2201884"/>
                  <a:gd name="connsiteX4" fmla="*/ 1817394 w 1840138"/>
                  <a:gd name="connsiteY4" fmla="*/ 1845045 h 2201884"/>
                  <a:gd name="connsiteX5" fmla="*/ 1840138 w 1840138"/>
                  <a:gd name="connsiteY5" fmla="*/ 1922682 h 2201884"/>
                  <a:gd name="connsiteX6" fmla="*/ 1613979 w 1840138"/>
                  <a:gd name="connsiteY6" fmla="*/ 1997747 h 2201884"/>
                  <a:gd name="connsiteX7" fmla="*/ 1002692 w 1840138"/>
                  <a:gd name="connsiteY7" fmla="*/ 2195455 h 2201884"/>
                  <a:gd name="connsiteX8" fmla="*/ 973678 w 1840138"/>
                  <a:gd name="connsiteY8" fmla="*/ 2201884 h 2201884"/>
                  <a:gd name="connsiteX9" fmla="*/ 906008 w 1840138"/>
                  <a:gd name="connsiteY9" fmla="*/ 2082697 h 2201884"/>
                  <a:gd name="connsiteX10" fmla="*/ 792526 w 1840138"/>
                  <a:gd name="connsiteY10" fmla="*/ 2011731 h 2201884"/>
                  <a:gd name="connsiteX11" fmla="*/ 663775 w 1840138"/>
                  <a:gd name="connsiteY11" fmla="*/ 1917297 h 2201884"/>
                  <a:gd name="connsiteX12" fmla="*/ 452565 w 1840138"/>
                  <a:gd name="connsiteY12" fmla="*/ 1719428 h 2201884"/>
                  <a:gd name="connsiteX13" fmla="*/ 297292 w 1840138"/>
                  <a:gd name="connsiteY13" fmla="*/ 1430180 h 2201884"/>
                  <a:gd name="connsiteX14" fmla="*/ 393654 w 1840138"/>
                  <a:gd name="connsiteY14" fmla="*/ 1222506 h 2201884"/>
                  <a:gd name="connsiteX15" fmla="*/ 409648 w 1840138"/>
                  <a:gd name="connsiteY15" fmla="*/ 1172757 h 2201884"/>
                  <a:gd name="connsiteX16" fmla="*/ 170871 w 1840138"/>
                  <a:gd name="connsiteY16" fmla="*/ 596591 h 2201884"/>
                  <a:gd name="connsiteX17" fmla="*/ 57952 w 1840138"/>
                  <a:gd name="connsiteY17" fmla="*/ 311200 h 2201884"/>
                  <a:gd name="connsiteX18" fmla="*/ 29582 w 1840138"/>
                  <a:gd name="connsiteY18" fmla="*/ 59725 h 2201884"/>
                  <a:gd name="connsiteX19" fmla="*/ 166692 w 1840138"/>
                  <a:gd name="connsiteY19" fmla="*/ 413 h 2201884"/>
                  <a:gd name="connsiteX20" fmla="*/ 280494 w 1840138"/>
                  <a:gd name="connsiteY20" fmla="*/ 116707 h 2201884"/>
                  <a:gd name="connsiteX21" fmla="*/ 547963 w 1840138"/>
                  <a:gd name="connsiteY21" fmla="*/ 703884 h 2201884"/>
                  <a:gd name="connsiteX22" fmla="*/ 588067 w 1840138"/>
                  <a:gd name="connsiteY22" fmla="*/ 711117 h 2201884"/>
                  <a:gd name="connsiteX23" fmla="*/ 852321 w 1840138"/>
                  <a:gd name="connsiteY23" fmla="*/ 653492 h 2201884"/>
                  <a:gd name="connsiteX24" fmla="*/ 917340 w 1840138"/>
                  <a:gd name="connsiteY24" fmla="*/ 683470 h 2201884"/>
                  <a:gd name="connsiteX25" fmla="*/ 966365 w 1840138"/>
                  <a:gd name="connsiteY25" fmla="*/ 678246 h 2201884"/>
                  <a:gd name="connsiteX26" fmla="*/ 1197828 w 1840138"/>
                  <a:gd name="connsiteY26" fmla="*/ 634525 h 2201884"/>
                  <a:gd name="connsiteX27" fmla="*/ 1262927 w 1840138"/>
                  <a:gd name="connsiteY27" fmla="*/ 664824 h 2201884"/>
                  <a:gd name="connsiteX28" fmla="*/ 1330598 w 1840138"/>
                  <a:gd name="connsiteY28" fmla="*/ 658073 h 2201884"/>
                  <a:gd name="connsiteX29" fmla="*/ 1352940 w 1840138"/>
                  <a:gd name="connsiteY29" fmla="*/ 639347 h 2201884"/>
                  <a:gd name="connsiteX30" fmla="*/ 1399153 w 1840138"/>
                  <a:gd name="connsiteY30" fmla="*/ 625765 h 220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40138" h="2201884">
                    <a:moveTo>
                      <a:pt x="1399153" y="625765"/>
                    </a:moveTo>
                    <a:cubicBezTo>
                      <a:pt x="1535780" y="548048"/>
                      <a:pt x="1662603" y="786423"/>
                      <a:pt x="1705439" y="880696"/>
                    </a:cubicBezTo>
                    <a:cubicBezTo>
                      <a:pt x="1799632" y="1087727"/>
                      <a:pt x="1849541" y="1312278"/>
                      <a:pt x="1836843" y="1540205"/>
                    </a:cubicBezTo>
                    <a:cubicBezTo>
                      <a:pt x="1833870" y="1593811"/>
                      <a:pt x="1825351" y="1648944"/>
                      <a:pt x="1807910" y="1699497"/>
                    </a:cubicBezTo>
                    <a:cubicBezTo>
                      <a:pt x="1789747" y="1752058"/>
                      <a:pt x="1799391" y="1797226"/>
                      <a:pt x="1817394" y="1845045"/>
                    </a:cubicBezTo>
                    <a:cubicBezTo>
                      <a:pt x="1826877" y="1870201"/>
                      <a:pt x="1838049" y="1895196"/>
                      <a:pt x="1840138" y="1922682"/>
                    </a:cubicBezTo>
                    <a:cubicBezTo>
                      <a:pt x="1767002" y="1954267"/>
                      <a:pt x="1689446" y="1972832"/>
                      <a:pt x="1613979" y="1997747"/>
                    </a:cubicBezTo>
                    <a:cubicBezTo>
                      <a:pt x="1410645" y="2064855"/>
                      <a:pt x="1206588" y="2129874"/>
                      <a:pt x="1002692" y="2195455"/>
                    </a:cubicBezTo>
                    <a:cubicBezTo>
                      <a:pt x="993288" y="2198509"/>
                      <a:pt x="983323" y="2199795"/>
                      <a:pt x="973678" y="2201884"/>
                    </a:cubicBezTo>
                    <a:cubicBezTo>
                      <a:pt x="953184" y="2160896"/>
                      <a:pt x="949407" y="2109942"/>
                      <a:pt x="906008" y="2082697"/>
                    </a:cubicBezTo>
                    <a:cubicBezTo>
                      <a:pt x="868234" y="2058988"/>
                      <a:pt x="829898" y="2036324"/>
                      <a:pt x="792526" y="2011731"/>
                    </a:cubicBezTo>
                    <a:cubicBezTo>
                      <a:pt x="747921" y="1982316"/>
                      <a:pt x="707254" y="1947998"/>
                      <a:pt x="663775" y="1917297"/>
                    </a:cubicBezTo>
                    <a:cubicBezTo>
                      <a:pt x="584290" y="1861280"/>
                      <a:pt x="518066" y="1790394"/>
                      <a:pt x="452565" y="1719428"/>
                    </a:cubicBezTo>
                    <a:cubicBezTo>
                      <a:pt x="376214" y="1636728"/>
                      <a:pt x="317946" y="1541812"/>
                      <a:pt x="297292" y="1430180"/>
                    </a:cubicBezTo>
                    <a:cubicBezTo>
                      <a:pt x="281298" y="1343783"/>
                      <a:pt x="304284" y="1276434"/>
                      <a:pt x="393654" y="1222506"/>
                    </a:cubicBezTo>
                    <a:cubicBezTo>
                      <a:pt x="414229" y="1210049"/>
                      <a:pt x="419131" y="1195180"/>
                      <a:pt x="409648" y="1172757"/>
                    </a:cubicBezTo>
                    <a:cubicBezTo>
                      <a:pt x="328796" y="981238"/>
                      <a:pt x="248668" y="789397"/>
                      <a:pt x="170871" y="596591"/>
                    </a:cubicBezTo>
                    <a:cubicBezTo>
                      <a:pt x="132615" y="501675"/>
                      <a:pt x="94842" y="406598"/>
                      <a:pt x="57952" y="311200"/>
                    </a:cubicBezTo>
                    <a:cubicBezTo>
                      <a:pt x="26126" y="228982"/>
                      <a:pt x="-37526" y="138567"/>
                      <a:pt x="29582" y="59725"/>
                    </a:cubicBezTo>
                    <a:cubicBezTo>
                      <a:pt x="60685" y="23237"/>
                      <a:pt x="118310" y="-3686"/>
                      <a:pt x="166692" y="413"/>
                    </a:cubicBezTo>
                    <a:cubicBezTo>
                      <a:pt x="229862" y="5797"/>
                      <a:pt x="257187" y="65029"/>
                      <a:pt x="280494" y="116707"/>
                    </a:cubicBezTo>
                    <a:cubicBezTo>
                      <a:pt x="369061" y="313290"/>
                      <a:pt x="464379" y="505774"/>
                      <a:pt x="547963" y="703884"/>
                    </a:cubicBezTo>
                    <a:cubicBezTo>
                      <a:pt x="556965" y="725182"/>
                      <a:pt x="572315" y="722610"/>
                      <a:pt x="588067" y="711117"/>
                    </a:cubicBezTo>
                    <a:cubicBezTo>
                      <a:pt x="667713" y="653171"/>
                      <a:pt x="756199" y="633159"/>
                      <a:pt x="852321" y="653492"/>
                    </a:cubicBezTo>
                    <a:cubicBezTo>
                      <a:pt x="875146" y="658314"/>
                      <a:pt x="897729" y="670209"/>
                      <a:pt x="917340" y="683470"/>
                    </a:cubicBezTo>
                    <a:cubicBezTo>
                      <a:pt x="937432" y="697133"/>
                      <a:pt x="951979" y="693918"/>
                      <a:pt x="966365" y="678246"/>
                    </a:cubicBezTo>
                    <a:cubicBezTo>
                      <a:pt x="1032670" y="605833"/>
                      <a:pt x="1113681" y="612906"/>
                      <a:pt x="1197828" y="634525"/>
                    </a:cubicBezTo>
                    <a:cubicBezTo>
                      <a:pt x="1221617" y="640633"/>
                      <a:pt x="1242835" y="650438"/>
                      <a:pt x="1262927" y="664824"/>
                    </a:cubicBezTo>
                    <a:cubicBezTo>
                      <a:pt x="1286395" y="681621"/>
                      <a:pt x="1310264" y="688453"/>
                      <a:pt x="1330598" y="658073"/>
                    </a:cubicBezTo>
                    <a:cubicBezTo>
                      <a:pt x="1335741" y="650358"/>
                      <a:pt x="1348601" y="649554"/>
                      <a:pt x="1352940" y="639347"/>
                    </a:cubicBezTo>
                    <a:cubicBezTo>
                      <a:pt x="1365478" y="625122"/>
                      <a:pt x="1384767" y="633963"/>
                      <a:pt x="1399153" y="625765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BD2CEF4-C9FA-4C8F-ABBC-ABC7268D16EF}"/>
                </a:ext>
              </a:extLst>
            </p:cNvPr>
            <p:cNvGrpSpPr/>
            <p:nvPr/>
          </p:nvGrpSpPr>
          <p:grpSpPr>
            <a:xfrm>
              <a:off x="3139" y="4543618"/>
              <a:ext cx="2056838" cy="2338751"/>
              <a:chOff x="376574" y="4371919"/>
              <a:chExt cx="2056838" cy="2338751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AC9118F7-F225-4589-81CE-90A05EE3F65D}"/>
                  </a:ext>
                </a:extLst>
              </p:cNvPr>
              <p:cNvSpPr/>
              <p:nvPr/>
            </p:nvSpPr>
            <p:spPr>
              <a:xfrm>
                <a:off x="376574" y="5557193"/>
                <a:ext cx="1426092" cy="1153477"/>
              </a:xfrm>
              <a:custGeom>
                <a:avLst/>
                <a:gdLst>
                  <a:gd name="connsiteX0" fmla="*/ 0 w 3024844"/>
                  <a:gd name="connsiteY0" fmla="*/ 2017015 h 2446608"/>
                  <a:gd name="connsiteX1" fmla="*/ 1990985 w 3024844"/>
                  <a:gd name="connsiteY1" fmla="*/ 19520 h 2446608"/>
                  <a:gd name="connsiteX2" fmla="*/ 2047645 w 3024844"/>
                  <a:gd name="connsiteY2" fmla="*/ 18636 h 2446608"/>
                  <a:gd name="connsiteX3" fmla="*/ 2998895 w 3024844"/>
                  <a:gd name="connsiteY3" fmla="*/ 968037 h 2446608"/>
                  <a:gd name="connsiteX4" fmla="*/ 2999618 w 3024844"/>
                  <a:gd name="connsiteY4" fmla="*/ 1035467 h 2446608"/>
                  <a:gd name="connsiteX5" fmla="*/ 1567600 w 3024844"/>
                  <a:gd name="connsiteY5" fmla="*/ 2445865 h 2446608"/>
                  <a:gd name="connsiteX6" fmla="*/ 0 w 3024844"/>
                  <a:gd name="connsiteY6" fmla="*/ 2442650 h 2446608"/>
                  <a:gd name="connsiteX7" fmla="*/ 0 w 3024844"/>
                  <a:gd name="connsiteY7" fmla="*/ 2017015 h 24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4844" h="2446608">
                    <a:moveTo>
                      <a:pt x="0" y="2017015"/>
                    </a:moveTo>
                    <a:cubicBezTo>
                      <a:pt x="82459" y="1935842"/>
                      <a:pt x="1933441" y="76261"/>
                      <a:pt x="1990985" y="19520"/>
                    </a:cubicBezTo>
                    <a:cubicBezTo>
                      <a:pt x="2017426" y="-6519"/>
                      <a:pt x="2021365" y="-6198"/>
                      <a:pt x="2047645" y="18636"/>
                    </a:cubicBezTo>
                    <a:cubicBezTo>
                      <a:pt x="2078989" y="48292"/>
                      <a:pt x="2992304" y="962089"/>
                      <a:pt x="2998895" y="968037"/>
                    </a:cubicBezTo>
                    <a:cubicBezTo>
                      <a:pt x="3033293" y="999059"/>
                      <a:pt x="3033453" y="1001631"/>
                      <a:pt x="2999618" y="1035467"/>
                    </a:cubicBezTo>
                    <a:cubicBezTo>
                      <a:pt x="2537334" y="1497589"/>
                      <a:pt x="1588336" y="2448356"/>
                      <a:pt x="1567600" y="2445865"/>
                    </a:cubicBezTo>
                    <a:cubicBezTo>
                      <a:pt x="1058060" y="2445865"/>
                      <a:pt x="12618" y="2448919"/>
                      <a:pt x="0" y="2442650"/>
                    </a:cubicBezTo>
                    <a:cubicBezTo>
                      <a:pt x="0" y="2300798"/>
                      <a:pt x="0" y="2158867"/>
                      <a:pt x="0" y="2017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50C2BAE7-156F-41EC-8003-0B39E2EF0FD7}"/>
                  </a:ext>
                </a:extLst>
              </p:cNvPr>
              <p:cNvSpPr/>
              <p:nvPr/>
            </p:nvSpPr>
            <p:spPr>
              <a:xfrm>
                <a:off x="1383825" y="5555849"/>
                <a:ext cx="452647" cy="452089"/>
              </a:xfrm>
              <a:custGeom>
                <a:avLst/>
                <a:gdLst>
                  <a:gd name="connsiteX0" fmla="*/ 0 w 960097"/>
                  <a:gd name="connsiteY0" fmla="*/ 116082 h 958913"/>
                  <a:gd name="connsiteX1" fmla="*/ 108097 w 960097"/>
                  <a:gd name="connsiteY1" fmla="*/ 5896 h 958913"/>
                  <a:gd name="connsiteX2" fmla="*/ 138637 w 960097"/>
                  <a:gd name="connsiteY2" fmla="*/ 12004 h 958913"/>
                  <a:gd name="connsiteX3" fmla="*/ 174401 w 960097"/>
                  <a:gd name="connsiteY3" fmla="*/ 40133 h 958913"/>
                  <a:gd name="connsiteX4" fmla="*/ 947874 w 960097"/>
                  <a:gd name="connsiteY4" fmla="*/ 821482 h 958913"/>
                  <a:gd name="connsiteX5" fmla="*/ 948276 w 960097"/>
                  <a:gd name="connsiteY5" fmla="*/ 860622 h 958913"/>
                  <a:gd name="connsiteX6" fmla="*/ 843555 w 960097"/>
                  <a:gd name="connsiteY6" fmla="*/ 958913 h 958913"/>
                  <a:gd name="connsiteX7" fmla="*/ 0 w 960097"/>
                  <a:gd name="connsiteY7" fmla="*/ 116082 h 95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097" h="958913">
                    <a:moveTo>
                      <a:pt x="0" y="116082"/>
                    </a:moveTo>
                    <a:cubicBezTo>
                      <a:pt x="36086" y="79353"/>
                      <a:pt x="72252" y="42785"/>
                      <a:pt x="108097" y="5896"/>
                    </a:cubicBezTo>
                    <a:cubicBezTo>
                      <a:pt x="121920" y="-8329"/>
                      <a:pt x="129073" y="7021"/>
                      <a:pt x="138637" y="12004"/>
                    </a:cubicBezTo>
                    <a:cubicBezTo>
                      <a:pt x="155595" y="14897"/>
                      <a:pt x="163873" y="29525"/>
                      <a:pt x="174401" y="40133"/>
                    </a:cubicBezTo>
                    <a:cubicBezTo>
                      <a:pt x="345105" y="210757"/>
                      <a:pt x="904153" y="778565"/>
                      <a:pt x="947874" y="821482"/>
                    </a:cubicBezTo>
                    <a:cubicBezTo>
                      <a:pt x="962742" y="836029"/>
                      <a:pt x="965394" y="846638"/>
                      <a:pt x="948276" y="860622"/>
                    </a:cubicBezTo>
                    <a:cubicBezTo>
                      <a:pt x="911145" y="890921"/>
                      <a:pt x="883498" y="931507"/>
                      <a:pt x="843555" y="958913"/>
                    </a:cubicBezTo>
                    <a:cubicBezTo>
                      <a:pt x="646650" y="762732"/>
                      <a:pt x="84307" y="200791"/>
                      <a:pt x="0" y="1160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C87ED7A-520B-41F9-B5E0-D2CA98DE82E2}"/>
                  </a:ext>
                </a:extLst>
              </p:cNvPr>
              <p:cNvSpPr/>
              <p:nvPr/>
            </p:nvSpPr>
            <p:spPr>
              <a:xfrm>
                <a:off x="1441771" y="4818573"/>
                <a:ext cx="742232" cy="1062809"/>
              </a:xfrm>
              <a:custGeom>
                <a:avLst/>
                <a:gdLst>
                  <a:gd name="connsiteX0" fmla="*/ 1058599 w 1574328"/>
                  <a:gd name="connsiteY0" fmla="*/ 2050559 h 2254295"/>
                  <a:gd name="connsiteX1" fmla="*/ 902924 w 1574328"/>
                  <a:gd name="connsiteY1" fmla="*/ 2123776 h 2254295"/>
                  <a:gd name="connsiteX2" fmla="*/ 695974 w 1574328"/>
                  <a:gd name="connsiteY2" fmla="*/ 2254295 h 2254295"/>
                  <a:gd name="connsiteX3" fmla="*/ 15729 w 1574328"/>
                  <a:gd name="connsiteY3" fmla="*/ 1575819 h 2254295"/>
                  <a:gd name="connsiteX4" fmla="*/ 3111 w 1574328"/>
                  <a:gd name="connsiteY4" fmla="*/ 1321370 h 2254295"/>
                  <a:gd name="connsiteX5" fmla="*/ 12595 w 1574328"/>
                  <a:gd name="connsiteY5" fmla="*/ 1036542 h 2254295"/>
                  <a:gd name="connsiteX6" fmla="*/ 22962 w 1574328"/>
                  <a:gd name="connsiteY6" fmla="*/ 363531 h 2254295"/>
                  <a:gd name="connsiteX7" fmla="*/ 1825 w 1574328"/>
                  <a:gd name="connsiteY7" fmla="*/ 229796 h 2254295"/>
                  <a:gd name="connsiteX8" fmla="*/ 46269 w 1574328"/>
                  <a:gd name="connsiteY8" fmla="*/ 41411 h 2254295"/>
                  <a:gd name="connsiteX9" fmla="*/ 203712 w 1574328"/>
                  <a:gd name="connsiteY9" fmla="*/ 45269 h 2254295"/>
                  <a:gd name="connsiteX10" fmla="*/ 295655 w 1574328"/>
                  <a:gd name="connsiteY10" fmla="*/ 200221 h 2254295"/>
                  <a:gd name="connsiteX11" fmla="*/ 826091 w 1574328"/>
                  <a:gd name="connsiteY11" fmla="*/ 618140 h 2254295"/>
                  <a:gd name="connsiteX12" fmla="*/ 1574328 w 1574328"/>
                  <a:gd name="connsiteY12" fmla="*/ 1568746 h 2254295"/>
                  <a:gd name="connsiteX13" fmla="*/ 1166374 w 1574328"/>
                  <a:gd name="connsiteY13" fmla="*/ 1989720 h 2254295"/>
                  <a:gd name="connsiteX14" fmla="*/ 1058599 w 1574328"/>
                  <a:gd name="connsiteY14" fmla="*/ 2050559 h 225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4328" h="2254295">
                    <a:moveTo>
                      <a:pt x="1058599" y="2050559"/>
                    </a:moveTo>
                    <a:cubicBezTo>
                      <a:pt x="1007645" y="2076840"/>
                      <a:pt x="955405" y="2100790"/>
                      <a:pt x="902924" y="2123776"/>
                    </a:cubicBezTo>
                    <a:cubicBezTo>
                      <a:pt x="884922" y="2131652"/>
                      <a:pt x="680623" y="2241999"/>
                      <a:pt x="695974" y="2254295"/>
                    </a:cubicBezTo>
                    <a:cubicBezTo>
                      <a:pt x="637224" y="2207360"/>
                      <a:pt x="22641" y="1584338"/>
                      <a:pt x="15729" y="1575819"/>
                    </a:cubicBezTo>
                    <a:cubicBezTo>
                      <a:pt x="30196" y="1489181"/>
                      <a:pt x="8014" y="1407687"/>
                      <a:pt x="3111" y="1321370"/>
                    </a:cubicBezTo>
                    <a:cubicBezTo>
                      <a:pt x="-2354" y="1226374"/>
                      <a:pt x="3915" y="1131136"/>
                      <a:pt x="12595" y="1036542"/>
                    </a:cubicBezTo>
                    <a:cubicBezTo>
                      <a:pt x="33491" y="808615"/>
                      <a:pt x="51734" y="591859"/>
                      <a:pt x="22962" y="363531"/>
                    </a:cubicBezTo>
                    <a:cubicBezTo>
                      <a:pt x="17336" y="318765"/>
                      <a:pt x="6326" y="274642"/>
                      <a:pt x="1825" y="229796"/>
                    </a:cubicBezTo>
                    <a:cubicBezTo>
                      <a:pt x="-5006" y="162447"/>
                      <a:pt x="6808" y="97830"/>
                      <a:pt x="46269" y="41411"/>
                    </a:cubicBezTo>
                    <a:cubicBezTo>
                      <a:pt x="86132" y="-15571"/>
                      <a:pt x="148258" y="-13240"/>
                      <a:pt x="203712" y="45269"/>
                    </a:cubicBezTo>
                    <a:cubicBezTo>
                      <a:pt x="218420" y="56279"/>
                      <a:pt x="295655" y="184790"/>
                      <a:pt x="295655" y="200221"/>
                    </a:cubicBezTo>
                    <a:cubicBezTo>
                      <a:pt x="439274" y="618301"/>
                      <a:pt x="351913" y="883358"/>
                      <a:pt x="826091" y="618140"/>
                    </a:cubicBezTo>
                    <a:cubicBezTo>
                      <a:pt x="916748" y="616774"/>
                      <a:pt x="1574328" y="1553074"/>
                      <a:pt x="1574328" y="1568746"/>
                    </a:cubicBezTo>
                    <a:cubicBezTo>
                      <a:pt x="1493155" y="1695087"/>
                      <a:pt x="1335632" y="1884195"/>
                      <a:pt x="1166374" y="1989720"/>
                    </a:cubicBezTo>
                    <a:cubicBezTo>
                      <a:pt x="1131253" y="2011500"/>
                      <a:pt x="1095247" y="2031673"/>
                      <a:pt x="1058599" y="2050559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9" name="Group 246">
                <a:extLst>
                  <a:ext uri="{FF2B5EF4-FFF2-40B4-BE49-F238E27FC236}">
                    <a16:creationId xmlns:a16="http://schemas.microsoft.com/office/drawing/2014/main" id="{FFB81C3C-05C0-488C-B38C-05C933A2CA30}"/>
                  </a:ext>
                </a:extLst>
              </p:cNvPr>
              <p:cNvGrpSpPr/>
              <p:nvPr/>
            </p:nvGrpSpPr>
            <p:grpSpPr>
              <a:xfrm>
                <a:off x="1598540" y="4371919"/>
                <a:ext cx="711658" cy="1409974"/>
                <a:chOff x="8649228" y="336362"/>
                <a:chExt cx="3202165" cy="6344296"/>
              </a:xfrm>
            </p:grpSpPr>
            <p:sp>
              <p:nvSpPr>
                <p:cNvPr id="31" name="Freeform: Shape 247">
                  <a:extLst>
                    <a:ext uri="{FF2B5EF4-FFF2-40B4-BE49-F238E27FC236}">
                      <a16:creationId xmlns:a16="http://schemas.microsoft.com/office/drawing/2014/main" id="{DD65C73C-A46C-4F06-B039-9F728C59FC19}"/>
                    </a:ext>
                  </a:extLst>
                </p:cNvPr>
                <p:cNvSpPr/>
                <p:nvPr/>
              </p:nvSpPr>
              <p:spPr>
                <a:xfrm>
                  <a:off x="8688116" y="336362"/>
                  <a:ext cx="3163277" cy="6344296"/>
                </a:xfrm>
                <a:custGeom>
                  <a:avLst/>
                  <a:gdLst>
                    <a:gd name="connsiteX0" fmla="*/ 2735492 w 3163276"/>
                    <a:gd name="connsiteY0" fmla="*/ 6344296 h 6344296"/>
                    <a:gd name="connsiteX1" fmla="*/ 427705 w 3163276"/>
                    <a:gd name="connsiteY1" fmla="*/ 6344296 h 6344296"/>
                    <a:gd name="connsiteX2" fmla="*/ 0 w 3163276"/>
                    <a:gd name="connsiteY2" fmla="*/ 5916591 h 6344296"/>
                    <a:gd name="connsiteX3" fmla="*/ 0 w 3163276"/>
                    <a:gd name="connsiteY3" fmla="*/ 427705 h 6344296"/>
                    <a:gd name="connsiteX4" fmla="*/ 427705 w 3163276"/>
                    <a:gd name="connsiteY4" fmla="*/ 0 h 6344296"/>
                    <a:gd name="connsiteX5" fmla="*/ 2735571 w 3163276"/>
                    <a:gd name="connsiteY5" fmla="*/ 0 h 6344296"/>
                    <a:gd name="connsiteX6" fmla="*/ 3163277 w 3163276"/>
                    <a:gd name="connsiteY6" fmla="*/ 427705 h 6344296"/>
                    <a:gd name="connsiteX7" fmla="*/ 3163277 w 3163276"/>
                    <a:gd name="connsiteY7" fmla="*/ 5916591 h 6344296"/>
                    <a:gd name="connsiteX8" fmla="*/ 2735492 w 3163276"/>
                    <a:gd name="connsiteY8" fmla="*/ 6344296 h 634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3276" h="6344296">
                      <a:moveTo>
                        <a:pt x="2735492" y="6344296"/>
                      </a:moveTo>
                      <a:lnTo>
                        <a:pt x="427705" y="6344296"/>
                      </a:lnTo>
                      <a:cubicBezTo>
                        <a:pt x="191517" y="6344296"/>
                        <a:pt x="0" y="6152779"/>
                        <a:pt x="0" y="5916591"/>
                      </a:cubicBezTo>
                      <a:lnTo>
                        <a:pt x="0" y="427705"/>
                      </a:lnTo>
                      <a:cubicBezTo>
                        <a:pt x="0" y="191517"/>
                        <a:pt x="191517" y="0"/>
                        <a:pt x="427705" y="0"/>
                      </a:cubicBezTo>
                      <a:lnTo>
                        <a:pt x="2735571" y="0"/>
                      </a:lnTo>
                      <a:cubicBezTo>
                        <a:pt x="2971760" y="0"/>
                        <a:pt x="3163277" y="191517"/>
                        <a:pt x="3163277" y="427705"/>
                      </a:cubicBezTo>
                      <a:lnTo>
                        <a:pt x="3163277" y="5916591"/>
                      </a:lnTo>
                      <a:cubicBezTo>
                        <a:pt x="3163197" y="6152779"/>
                        <a:pt x="2971680" y="6344296"/>
                        <a:pt x="2735492" y="6344296"/>
                      </a:cubicBezTo>
                      <a:close/>
                    </a:path>
                  </a:pathLst>
                </a:custGeom>
                <a:solidFill>
                  <a:srgbClr val="537EC0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248">
                  <a:extLst>
                    <a:ext uri="{FF2B5EF4-FFF2-40B4-BE49-F238E27FC236}">
                      <a16:creationId xmlns:a16="http://schemas.microsoft.com/office/drawing/2014/main" id="{83DC9789-A45E-44A7-A7DB-BF2D7C5310E5}"/>
                    </a:ext>
                  </a:extLst>
                </p:cNvPr>
                <p:cNvSpPr/>
                <p:nvPr/>
              </p:nvSpPr>
              <p:spPr>
                <a:xfrm>
                  <a:off x="8857422" y="502455"/>
                  <a:ext cx="2824676" cy="6012113"/>
                </a:xfrm>
                <a:custGeom>
                  <a:avLst/>
                  <a:gdLst>
                    <a:gd name="connsiteX0" fmla="*/ 2505165 w 2824676"/>
                    <a:gd name="connsiteY0" fmla="*/ 6012112 h 6012111"/>
                    <a:gd name="connsiteX1" fmla="*/ 319512 w 2824676"/>
                    <a:gd name="connsiteY1" fmla="*/ 6012112 h 6012111"/>
                    <a:gd name="connsiteX2" fmla="*/ 0 w 2824676"/>
                    <a:gd name="connsiteY2" fmla="*/ 5692600 h 6012111"/>
                    <a:gd name="connsiteX3" fmla="*/ 0 w 2824676"/>
                    <a:gd name="connsiteY3" fmla="*/ 319512 h 6012111"/>
                    <a:gd name="connsiteX4" fmla="*/ 319512 w 2824676"/>
                    <a:gd name="connsiteY4" fmla="*/ 0 h 6012111"/>
                    <a:gd name="connsiteX5" fmla="*/ 2505165 w 2824676"/>
                    <a:gd name="connsiteY5" fmla="*/ 0 h 6012111"/>
                    <a:gd name="connsiteX6" fmla="*/ 2824677 w 2824676"/>
                    <a:gd name="connsiteY6" fmla="*/ 319512 h 6012111"/>
                    <a:gd name="connsiteX7" fmla="*/ 2824677 w 2824676"/>
                    <a:gd name="connsiteY7" fmla="*/ 5692600 h 6012111"/>
                    <a:gd name="connsiteX8" fmla="*/ 2505165 w 2824676"/>
                    <a:gd name="connsiteY8" fmla="*/ 6012112 h 60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4676" h="6012111">
                      <a:moveTo>
                        <a:pt x="2505165" y="6012112"/>
                      </a:moveTo>
                      <a:lnTo>
                        <a:pt x="319512" y="6012112"/>
                      </a:lnTo>
                      <a:cubicBezTo>
                        <a:pt x="143044" y="6012112"/>
                        <a:pt x="0" y="5869068"/>
                        <a:pt x="0" y="5692600"/>
                      </a:cubicBezTo>
                      <a:lnTo>
                        <a:pt x="0" y="319512"/>
                      </a:lnTo>
                      <a:cubicBezTo>
                        <a:pt x="0" y="143044"/>
                        <a:pt x="143044" y="0"/>
                        <a:pt x="319512" y="0"/>
                      </a:cubicBezTo>
                      <a:lnTo>
                        <a:pt x="2505165" y="0"/>
                      </a:lnTo>
                      <a:cubicBezTo>
                        <a:pt x="2681633" y="0"/>
                        <a:pt x="2824677" y="143044"/>
                        <a:pt x="2824677" y="319512"/>
                      </a:cubicBezTo>
                      <a:lnTo>
                        <a:pt x="2824677" y="5692600"/>
                      </a:lnTo>
                      <a:cubicBezTo>
                        <a:pt x="2824677" y="5869068"/>
                        <a:pt x="2681633" y="6012112"/>
                        <a:pt x="2505165" y="6012112"/>
                      </a:cubicBezTo>
                      <a:close/>
                    </a:path>
                  </a:pathLst>
                </a:custGeom>
                <a:solidFill>
                  <a:srgbClr val="C7D2E7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249">
                  <a:extLst>
                    <a:ext uri="{FF2B5EF4-FFF2-40B4-BE49-F238E27FC236}">
                      <a16:creationId xmlns:a16="http://schemas.microsoft.com/office/drawing/2014/main" id="{6B659DD3-D78D-4BDE-A9C2-61622088E133}"/>
                    </a:ext>
                  </a:extLst>
                </p:cNvPr>
                <p:cNvSpPr/>
                <p:nvPr/>
              </p:nvSpPr>
              <p:spPr>
                <a:xfrm>
                  <a:off x="9482659" y="443288"/>
                  <a:ext cx="1574192" cy="285136"/>
                </a:xfrm>
                <a:custGeom>
                  <a:avLst/>
                  <a:gdLst>
                    <a:gd name="connsiteX0" fmla="*/ 1462039 w 1574192"/>
                    <a:gd name="connsiteY0" fmla="*/ 285137 h 285136"/>
                    <a:gd name="connsiteX1" fmla="*/ 112154 w 1574192"/>
                    <a:gd name="connsiteY1" fmla="*/ 285137 h 285136"/>
                    <a:gd name="connsiteX2" fmla="*/ 0 w 1574192"/>
                    <a:gd name="connsiteY2" fmla="*/ 172983 h 285136"/>
                    <a:gd name="connsiteX3" fmla="*/ 0 w 1574192"/>
                    <a:gd name="connsiteY3" fmla="*/ 4435 h 285136"/>
                    <a:gd name="connsiteX4" fmla="*/ 4435 w 1574192"/>
                    <a:gd name="connsiteY4" fmla="*/ 0 h 285136"/>
                    <a:gd name="connsiteX5" fmla="*/ 1569758 w 1574192"/>
                    <a:gd name="connsiteY5" fmla="*/ 0 h 285136"/>
                    <a:gd name="connsiteX6" fmla="*/ 1574193 w 1574192"/>
                    <a:gd name="connsiteY6" fmla="*/ 4435 h 285136"/>
                    <a:gd name="connsiteX7" fmla="*/ 1574193 w 1574192"/>
                    <a:gd name="connsiteY7" fmla="*/ 172983 h 285136"/>
                    <a:gd name="connsiteX8" fmla="*/ 1462039 w 1574192"/>
                    <a:gd name="connsiteY8" fmla="*/ 285137 h 28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4192" h="285136">
                      <a:moveTo>
                        <a:pt x="1462039" y="285137"/>
                      </a:moveTo>
                      <a:lnTo>
                        <a:pt x="112154" y="285137"/>
                      </a:lnTo>
                      <a:cubicBezTo>
                        <a:pt x="50216" y="285137"/>
                        <a:pt x="0" y="234921"/>
                        <a:pt x="0" y="172983"/>
                      </a:cubicBezTo>
                      <a:lnTo>
                        <a:pt x="0" y="4435"/>
                      </a:lnTo>
                      <a:cubicBezTo>
                        <a:pt x="0" y="1980"/>
                        <a:pt x="1980" y="0"/>
                        <a:pt x="4435" y="0"/>
                      </a:cubicBezTo>
                      <a:lnTo>
                        <a:pt x="1569758" y="0"/>
                      </a:lnTo>
                      <a:cubicBezTo>
                        <a:pt x="1572213" y="0"/>
                        <a:pt x="1574193" y="1980"/>
                        <a:pt x="1574193" y="4435"/>
                      </a:cubicBezTo>
                      <a:lnTo>
                        <a:pt x="1574193" y="172983"/>
                      </a:lnTo>
                      <a:cubicBezTo>
                        <a:pt x="1574193" y="234921"/>
                        <a:pt x="1523977" y="285137"/>
                        <a:pt x="1462039" y="285137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250">
                  <a:extLst>
                    <a:ext uri="{FF2B5EF4-FFF2-40B4-BE49-F238E27FC236}">
                      <a16:creationId xmlns:a16="http://schemas.microsoft.com/office/drawing/2014/main" id="{306B37C6-19A9-4C79-892A-0DEE83A6E298}"/>
                    </a:ext>
                  </a:extLst>
                </p:cNvPr>
                <p:cNvSpPr/>
                <p:nvPr/>
              </p:nvSpPr>
              <p:spPr>
                <a:xfrm>
                  <a:off x="8649228" y="1134306"/>
                  <a:ext cx="38889" cy="235000"/>
                </a:xfrm>
                <a:custGeom>
                  <a:avLst/>
                  <a:gdLst>
                    <a:gd name="connsiteX0" fmla="*/ 0 w 38889"/>
                    <a:gd name="connsiteY0" fmla="*/ 211793 h 235000"/>
                    <a:gd name="connsiteX1" fmla="*/ 0 w 38889"/>
                    <a:gd name="connsiteY1" fmla="*/ 23207 h 235000"/>
                    <a:gd name="connsiteX2" fmla="*/ 23207 w 38889"/>
                    <a:gd name="connsiteY2" fmla="*/ 0 h 235000"/>
                    <a:gd name="connsiteX3" fmla="*/ 31048 w 38889"/>
                    <a:gd name="connsiteY3" fmla="*/ 0 h 235000"/>
                    <a:gd name="connsiteX4" fmla="*/ 38889 w 38889"/>
                    <a:gd name="connsiteY4" fmla="*/ 7841 h 235000"/>
                    <a:gd name="connsiteX5" fmla="*/ 38889 w 38889"/>
                    <a:gd name="connsiteY5" fmla="*/ 227159 h 235000"/>
                    <a:gd name="connsiteX6" fmla="*/ 31048 w 38889"/>
                    <a:gd name="connsiteY6" fmla="*/ 235000 h 235000"/>
                    <a:gd name="connsiteX7" fmla="*/ 23207 w 38889"/>
                    <a:gd name="connsiteY7" fmla="*/ 235000 h 235000"/>
                    <a:gd name="connsiteX8" fmla="*/ 0 w 38889"/>
                    <a:gd name="connsiteY8" fmla="*/ 211793 h 23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89" h="235000">
                      <a:moveTo>
                        <a:pt x="0" y="211793"/>
                      </a:moveTo>
                      <a:lnTo>
                        <a:pt x="0" y="23207"/>
                      </a:lnTo>
                      <a:cubicBezTo>
                        <a:pt x="0" y="10376"/>
                        <a:pt x="10376" y="0"/>
                        <a:pt x="23207" y="0"/>
                      </a:cubicBezTo>
                      <a:lnTo>
                        <a:pt x="31048" y="0"/>
                      </a:lnTo>
                      <a:cubicBezTo>
                        <a:pt x="35404" y="0"/>
                        <a:pt x="38889" y="3485"/>
                        <a:pt x="38889" y="7841"/>
                      </a:cubicBezTo>
                      <a:lnTo>
                        <a:pt x="38889" y="227159"/>
                      </a:lnTo>
                      <a:cubicBezTo>
                        <a:pt x="38889" y="231515"/>
                        <a:pt x="35404" y="235000"/>
                        <a:pt x="31048" y="235000"/>
                      </a:cubicBezTo>
                      <a:lnTo>
                        <a:pt x="23207" y="235000"/>
                      </a:lnTo>
                      <a:cubicBezTo>
                        <a:pt x="10376" y="235000"/>
                        <a:pt x="0" y="224545"/>
                        <a:pt x="0" y="211793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251">
                  <a:extLst>
                    <a:ext uri="{FF2B5EF4-FFF2-40B4-BE49-F238E27FC236}">
                      <a16:creationId xmlns:a16="http://schemas.microsoft.com/office/drawing/2014/main" id="{63D0F401-1E6F-4CC7-B200-F6DFF8BDCED2}"/>
                    </a:ext>
                  </a:extLst>
                </p:cNvPr>
                <p:cNvSpPr/>
                <p:nvPr/>
              </p:nvSpPr>
              <p:spPr>
                <a:xfrm>
                  <a:off x="8649228" y="2184561"/>
                  <a:ext cx="38810" cy="460416"/>
                </a:xfrm>
                <a:custGeom>
                  <a:avLst/>
                  <a:gdLst>
                    <a:gd name="connsiteX0" fmla="*/ 0 w 38810"/>
                    <a:gd name="connsiteY0" fmla="*/ 434755 h 460416"/>
                    <a:gd name="connsiteX1" fmla="*/ 0 w 38810"/>
                    <a:gd name="connsiteY1" fmla="*/ 25583 h 460416"/>
                    <a:gd name="connsiteX2" fmla="*/ 25583 w 38810"/>
                    <a:gd name="connsiteY2" fmla="*/ 0 h 460416"/>
                    <a:gd name="connsiteX3" fmla="*/ 28514 w 38810"/>
                    <a:gd name="connsiteY3" fmla="*/ 0 h 460416"/>
                    <a:gd name="connsiteX4" fmla="*/ 38810 w 38810"/>
                    <a:gd name="connsiteY4" fmla="*/ 10297 h 460416"/>
                    <a:gd name="connsiteX5" fmla="*/ 38810 w 38810"/>
                    <a:gd name="connsiteY5" fmla="*/ 450120 h 460416"/>
                    <a:gd name="connsiteX6" fmla="*/ 28514 w 38810"/>
                    <a:gd name="connsiteY6" fmla="*/ 460417 h 460416"/>
                    <a:gd name="connsiteX7" fmla="*/ 25583 w 38810"/>
                    <a:gd name="connsiteY7" fmla="*/ 460417 h 460416"/>
                    <a:gd name="connsiteX8" fmla="*/ 0 w 38810"/>
                    <a:gd name="connsiteY8" fmla="*/ 434755 h 460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10" h="460416">
                      <a:moveTo>
                        <a:pt x="0" y="434755"/>
                      </a:moveTo>
                      <a:lnTo>
                        <a:pt x="0" y="25583"/>
                      </a:lnTo>
                      <a:cubicBezTo>
                        <a:pt x="0" y="11405"/>
                        <a:pt x="11485" y="0"/>
                        <a:pt x="25583" y="0"/>
                      </a:cubicBezTo>
                      <a:lnTo>
                        <a:pt x="28514" y="0"/>
                      </a:lnTo>
                      <a:cubicBezTo>
                        <a:pt x="34216" y="0"/>
                        <a:pt x="38810" y="4594"/>
                        <a:pt x="38810" y="10297"/>
                      </a:cubicBezTo>
                      <a:lnTo>
                        <a:pt x="38810" y="450120"/>
                      </a:lnTo>
                      <a:cubicBezTo>
                        <a:pt x="38810" y="455823"/>
                        <a:pt x="34216" y="460417"/>
                        <a:pt x="28514" y="460417"/>
                      </a:cubicBezTo>
                      <a:lnTo>
                        <a:pt x="25583" y="460417"/>
                      </a:lnTo>
                      <a:cubicBezTo>
                        <a:pt x="11485" y="460417"/>
                        <a:pt x="0" y="448932"/>
                        <a:pt x="0" y="434755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6" name="Group 252">
                  <a:extLst>
                    <a:ext uri="{FF2B5EF4-FFF2-40B4-BE49-F238E27FC236}">
                      <a16:creationId xmlns:a16="http://schemas.microsoft.com/office/drawing/2014/main" id="{702DBF86-9F12-4CBA-9352-B5FC87B4693C}"/>
                    </a:ext>
                  </a:extLst>
                </p:cNvPr>
                <p:cNvGrpSpPr/>
                <p:nvPr/>
              </p:nvGrpSpPr>
              <p:grpSpPr>
                <a:xfrm>
                  <a:off x="9957333" y="558847"/>
                  <a:ext cx="624845" cy="109460"/>
                  <a:chOff x="9998875" y="558847"/>
                  <a:chExt cx="624845" cy="109460"/>
                </a:xfrm>
              </p:grpSpPr>
              <p:sp>
                <p:nvSpPr>
                  <p:cNvPr id="37" name="Freeform: Shape 253">
                    <a:extLst>
                      <a:ext uri="{FF2B5EF4-FFF2-40B4-BE49-F238E27FC236}">
                        <a16:creationId xmlns:a16="http://schemas.microsoft.com/office/drawing/2014/main" id="{76C9B9C2-242D-46DF-BBE5-A718BC705FEF}"/>
                      </a:ext>
                    </a:extLst>
                  </p:cNvPr>
                  <p:cNvSpPr/>
                  <p:nvPr/>
                </p:nvSpPr>
                <p:spPr>
                  <a:xfrm>
                    <a:off x="9998875" y="590054"/>
                    <a:ext cx="442595" cy="47047"/>
                  </a:xfrm>
                  <a:custGeom>
                    <a:avLst/>
                    <a:gdLst>
                      <a:gd name="connsiteX0" fmla="*/ 419072 w 442595"/>
                      <a:gd name="connsiteY0" fmla="*/ 47048 h 47047"/>
                      <a:gd name="connsiteX1" fmla="*/ 23524 w 442595"/>
                      <a:gd name="connsiteY1" fmla="*/ 47048 h 47047"/>
                      <a:gd name="connsiteX2" fmla="*/ 0 w 442595"/>
                      <a:gd name="connsiteY2" fmla="*/ 23524 h 47047"/>
                      <a:gd name="connsiteX3" fmla="*/ 0 w 442595"/>
                      <a:gd name="connsiteY3" fmla="*/ 23524 h 47047"/>
                      <a:gd name="connsiteX4" fmla="*/ 23524 w 442595"/>
                      <a:gd name="connsiteY4" fmla="*/ 0 h 47047"/>
                      <a:gd name="connsiteX5" fmla="*/ 419072 w 442595"/>
                      <a:gd name="connsiteY5" fmla="*/ 0 h 47047"/>
                      <a:gd name="connsiteX6" fmla="*/ 442596 w 442595"/>
                      <a:gd name="connsiteY6" fmla="*/ 23524 h 47047"/>
                      <a:gd name="connsiteX7" fmla="*/ 442596 w 442595"/>
                      <a:gd name="connsiteY7" fmla="*/ 23524 h 47047"/>
                      <a:gd name="connsiteX8" fmla="*/ 419072 w 442595"/>
                      <a:gd name="connsiteY8" fmla="*/ 47048 h 47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595" h="47047">
                        <a:moveTo>
                          <a:pt x="419072" y="47048"/>
                        </a:moveTo>
                        <a:lnTo>
                          <a:pt x="23524" y="47048"/>
                        </a:lnTo>
                        <a:cubicBezTo>
                          <a:pt x="10534" y="47048"/>
                          <a:pt x="0" y="36513"/>
                          <a:pt x="0" y="23524"/>
                        </a:cubicBezTo>
                        <a:lnTo>
                          <a:pt x="0" y="23524"/>
                        </a:lnTo>
                        <a:cubicBezTo>
                          <a:pt x="0" y="10534"/>
                          <a:pt x="10534" y="0"/>
                          <a:pt x="23524" y="0"/>
                        </a:cubicBezTo>
                        <a:lnTo>
                          <a:pt x="419072" y="0"/>
                        </a:lnTo>
                        <a:cubicBezTo>
                          <a:pt x="432062" y="0"/>
                          <a:pt x="442596" y="10534"/>
                          <a:pt x="442596" y="23524"/>
                        </a:cubicBezTo>
                        <a:lnTo>
                          <a:pt x="442596" y="23524"/>
                        </a:lnTo>
                        <a:cubicBezTo>
                          <a:pt x="442596" y="36513"/>
                          <a:pt x="432062" y="47048"/>
                          <a:pt x="419072" y="47048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254">
                    <a:extLst>
                      <a:ext uri="{FF2B5EF4-FFF2-40B4-BE49-F238E27FC236}">
                        <a16:creationId xmlns:a16="http://schemas.microsoft.com/office/drawing/2014/main" id="{C54722F2-8BCC-419E-910A-5388F86ACC9C}"/>
                      </a:ext>
                    </a:extLst>
                  </p:cNvPr>
                  <p:cNvSpPr/>
                  <p:nvPr/>
                </p:nvSpPr>
                <p:spPr>
                  <a:xfrm>
                    <a:off x="10514260" y="558847"/>
                    <a:ext cx="109460" cy="109460"/>
                  </a:xfrm>
                  <a:custGeom>
                    <a:avLst/>
                    <a:gdLst>
                      <a:gd name="connsiteX0" fmla="*/ 109461 w 109460"/>
                      <a:gd name="connsiteY0" fmla="*/ 54730 h 109460"/>
                      <a:gd name="connsiteX1" fmla="*/ 54730 w 109460"/>
                      <a:gd name="connsiteY1" fmla="*/ 109461 h 109460"/>
                      <a:gd name="connsiteX2" fmla="*/ 0 w 109460"/>
                      <a:gd name="connsiteY2" fmla="*/ 54730 h 109460"/>
                      <a:gd name="connsiteX3" fmla="*/ 54730 w 109460"/>
                      <a:gd name="connsiteY3" fmla="*/ 0 h 109460"/>
                      <a:gd name="connsiteX4" fmla="*/ 109461 w 109460"/>
                      <a:gd name="connsiteY4" fmla="*/ 54730 h 109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460" h="109460">
                        <a:moveTo>
                          <a:pt x="109461" y="54730"/>
                        </a:moveTo>
                        <a:cubicBezTo>
                          <a:pt x="109461" y="84957"/>
                          <a:pt x="84957" y="109461"/>
                          <a:pt x="54730" y="109461"/>
                        </a:cubicBezTo>
                        <a:cubicBezTo>
                          <a:pt x="24504" y="109461"/>
                          <a:pt x="0" y="84957"/>
                          <a:pt x="0" y="54730"/>
                        </a:cubicBezTo>
                        <a:cubicBezTo>
                          <a:pt x="0" y="24504"/>
                          <a:pt x="24504" y="0"/>
                          <a:pt x="54730" y="0"/>
                        </a:cubicBezTo>
                        <a:cubicBezTo>
                          <a:pt x="84957" y="0"/>
                          <a:pt x="109461" y="24504"/>
                          <a:pt x="109461" y="54730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C10C419-AB2D-4EE5-96E6-F215A2ED825E}"/>
                  </a:ext>
                </a:extLst>
              </p:cNvPr>
              <p:cNvSpPr/>
              <p:nvPr/>
            </p:nvSpPr>
            <p:spPr>
              <a:xfrm>
                <a:off x="2148799" y="4715837"/>
                <a:ext cx="284613" cy="764068"/>
              </a:xfrm>
              <a:custGeom>
                <a:avLst/>
                <a:gdLst>
                  <a:gd name="connsiteX0" fmla="*/ 738753 w 1039828"/>
                  <a:gd name="connsiteY0" fmla="*/ 1573679 h 1620643"/>
                  <a:gd name="connsiteX1" fmla="*/ 591035 w 1039828"/>
                  <a:gd name="connsiteY1" fmla="*/ 1579385 h 1620643"/>
                  <a:gd name="connsiteX2" fmla="*/ 506969 w 1039828"/>
                  <a:gd name="connsiteY2" fmla="*/ 1490899 h 1620643"/>
                  <a:gd name="connsiteX3" fmla="*/ 471445 w 1039828"/>
                  <a:gd name="connsiteY3" fmla="*/ 1480210 h 1620643"/>
                  <a:gd name="connsiteX4" fmla="*/ 39702 w 1039828"/>
                  <a:gd name="connsiteY4" fmla="*/ 1480451 h 1620643"/>
                  <a:gd name="connsiteX5" fmla="*/ 0 w 1039828"/>
                  <a:gd name="connsiteY5" fmla="*/ 1478924 h 1620643"/>
                  <a:gd name="connsiteX6" fmla="*/ 42756 w 1039828"/>
                  <a:gd name="connsiteY6" fmla="*/ 1465422 h 1620643"/>
                  <a:gd name="connsiteX7" fmla="*/ 448621 w 1039828"/>
                  <a:gd name="connsiteY7" fmla="*/ 1465341 h 1620643"/>
                  <a:gd name="connsiteX8" fmla="*/ 485269 w 1039828"/>
                  <a:gd name="connsiteY8" fmla="*/ 1433756 h 1620643"/>
                  <a:gd name="connsiteX9" fmla="*/ 514202 w 1039828"/>
                  <a:gd name="connsiteY9" fmla="*/ 1382883 h 1620643"/>
                  <a:gd name="connsiteX10" fmla="*/ 587016 w 1039828"/>
                  <a:gd name="connsiteY10" fmla="*/ 1309907 h 1620643"/>
                  <a:gd name="connsiteX11" fmla="*/ 587499 w 1039828"/>
                  <a:gd name="connsiteY11" fmla="*/ 1265383 h 1620643"/>
                  <a:gd name="connsiteX12" fmla="*/ 528588 w 1039828"/>
                  <a:gd name="connsiteY12" fmla="*/ 1206794 h 1620643"/>
                  <a:gd name="connsiteX13" fmla="*/ 491538 w 1039828"/>
                  <a:gd name="connsiteY13" fmla="*/ 1152143 h 1620643"/>
                  <a:gd name="connsiteX14" fmla="*/ 511550 w 1039828"/>
                  <a:gd name="connsiteY14" fmla="*/ 1045975 h 1620643"/>
                  <a:gd name="connsiteX15" fmla="*/ 582114 w 1039828"/>
                  <a:gd name="connsiteY15" fmla="*/ 975411 h 1620643"/>
                  <a:gd name="connsiteX16" fmla="*/ 580185 w 1039828"/>
                  <a:gd name="connsiteY16" fmla="*/ 943022 h 1620643"/>
                  <a:gd name="connsiteX17" fmla="*/ 482456 w 1039828"/>
                  <a:gd name="connsiteY17" fmla="*/ 848026 h 1620643"/>
                  <a:gd name="connsiteX18" fmla="*/ 445326 w 1039828"/>
                  <a:gd name="connsiteY18" fmla="*/ 793455 h 1620643"/>
                  <a:gd name="connsiteX19" fmla="*/ 459390 w 1039828"/>
                  <a:gd name="connsiteY19" fmla="*/ 694280 h 1620643"/>
                  <a:gd name="connsiteX20" fmla="*/ 672368 w 1039828"/>
                  <a:gd name="connsiteY20" fmla="*/ 479373 h 1620643"/>
                  <a:gd name="connsiteX21" fmla="*/ 684504 w 1039828"/>
                  <a:gd name="connsiteY21" fmla="*/ 475595 h 1620643"/>
                  <a:gd name="connsiteX22" fmla="*/ 745263 w 1039828"/>
                  <a:gd name="connsiteY22" fmla="*/ 409934 h 1620643"/>
                  <a:gd name="connsiteX23" fmla="*/ 771865 w 1039828"/>
                  <a:gd name="connsiteY23" fmla="*/ 376822 h 1620643"/>
                  <a:gd name="connsiteX24" fmla="*/ 772749 w 1039828"/>
                  <a:gd name="connsiteY24" fmla="*/ 9454 h 1620643"/>
                  <a:gd name="connsiteX25" fmla="*/ 846368 w 1039828"/>
                  <a:gd name="connsiteY25" fmla="*/ 2623 h 1620643"/>
                  <a:gd name="connsiteX26" fmla="*/ 948035 w 1039828"/>
                  <a:gd name="connsiteY26" fmla="*/ 78411 h 1620643"/>
                  <a:gd name="connsiteX27" fmla="*/ 1005820 w 1039828"/>
                  <a:gd name="connsiteY27" fmla="*/ 153154 h 1620643"/>
                  <a:gd name="connsiteX28" fmla="*/ 990952 w 1039828"/>
                  <a:gd name="connsiteY28" fmla="*/ 237944 h 1620643"/>
                  <a:gd name="connsiteX29" fmla="*/ 882453 w 1039828"/>
                  <a:gd name="connsiteY29" fmla="*/ 346523 h 1620643"/>
                  <a:gd name="connsiteX30" fmla="*/ 865415 w 1039828"/>
                  <a:gd name="connsiteY30" fmla="*/ 369508 h 1620643"/>
                  <a:gd name="connsiteX31" fmla="*/ 868951 w 1039828"/>
                  <a:gd name="connsiteY31" fmla="*/ 417971 h 1620643"/>
                  <a:gd name="connsiteX32" fmla="*/ 990148 w 1039828"/>
                  <a:gd name="connsiteY32" fmla="*/ 581683 h 1620643"/>
                  <a:gd name="connsiteX33" fmla="*/ 977851 w 1039828"/>
                  <a:gd name="connsiteY33" fmla="*/ 662293 h 1620643"/>
                  <a:gd name="connsiteX34" fmla="*/ 900536 w 1039828"/>
                  <a:gd name="connsiteY34" fmla="*/ 739206 h 1620643"/>
                  <a:gd name="connsiteX35" fmla="*/ 899893 w 1039828"/>
                  <a:gd name="connsiteY35" fmla="*/ 784856 h 1620643"/>
                  <a:gd name="connsiteX36" fmla="*/ 1003248 w 1039828"/>
                  <a:gd name="connsiteY36" fmla="*/ 887085 h 1620643"/>
                  <a:gd name="connsiteX37" fmla="*/ 1004614 w 1039828"/>
                  <a:gd name="connsiteY37" fmla="*/ 1035045 h 1620643"/>
                  <a:gd name="connsiteX38" fmla="*/ 871764 w 1039828"/>
                  <a:gd name="connsiteY38" fmla="*/ 1168377 h 1620643"/>
                  <a:gd name="connsiteX39" fmla="*/ 873050 w 1039828"/>
                  <a:gd name="connsiteY39" fmla="*/ 1207999 h 1620643"/>
                  <a:gd name="connsiteX40" fmla="*/ 926415 w 1039828"/>
                  <a:gd name="connsiteY40" fmla="*/ 1262088 h 1620643"/>
                  <a:gd name="connsiteX41" fmla="*/ 933970 w 1039828"/>
                  <a:gd name="connsiteY41" fmla="*/ 1370827 h 1620643"/>
                  <a:gd name="connsiteX42" fmla="*/ 785046 w 1039828"/>
                  <a:gd name="connsiteY42" fmla="*/ 1527306 h 1620643"/>
                  <a:gd name="connsiteX43" fmla="*/ 738753 w 1039828"/>
                  <a:gd name="connsiteY43" fmla="*/ 1573679 h 1620643"/>
                  <a:gd name="connsiteX0" fmla="*/ 738753 w 1039828"/>
                  <a:gd name="connsiteY0" fmla="*/ 1573679 h 1620643"/>
                  <a:gd name="connsiteX1" fmla="*/ 591035 w 1039828"/>
                  <a:gd name="connsiteY1" fmla="*/ 1579385 h 1620643"/>
                  <a:gd name="connsiteX2" fmla="*/ 506969 w 1039828"/>
                  <a:gd name="connsiteY2" fmla="*/ 1490899 h 1620643"/>
                  <a:gd name="connsiteX3" fmla="*/ 471445 w 1039828"/>
                  <a:gd name="connsiteY3" fmla="*/ 1480210 h 1620643"/>
                  <a:gd name="connsiteX4" fmla="*/ 39702 w 1039828"/>
                  <a:gd name="connsiteY4" fmla="*/ 1480451 h 1620643"/>
                  <a:gd name="connsiteX5" fmla="*/ 0 w 1039828"/>
                  <a:gd name="connsiteY5" fmla="*/ 1478924 h 1620643"/>
                  <a:gd name="connsiteX6" fmla="*/ 448621 w 1039828"/>
                  <a:gd name="connsiteY6" fmla="*/ 1465341 h 1620643"/>
                  <a:gd name="connsiteX7" fmla="*/ 485269 w 1039828"/>
                  <a:gd name="connsiteY7" fmla="*/ 1433756 h 1620643"/>
                  <a:gd name="connsiteX8" fmla="*/ 514202 w 1039828"/>
                  <a:gd name="connsiteY8" fmla="*/ 1382883 h 1620643"/>
                  <a:gd name="connsiteX9" fmla="*/ 587016 w 1039828"/>
                  <a:gd name="connsiteY9" fmla="*/ 1309907 h 1620643"/>
                  <a:gd name="connsiteX10" fmla="*/ 587499 w 1039828"/>
                  <a:gd name="connsiteY10" fmla="*/ 1265383 h 1620643"/>
                  <a:gd name="connsiteX11" fmla="*/ 528588 w 1039828"/>
                  <a:gd name="connsiteY11" fmla="*/ 1206794 h 1620643"/>
                  <a:gd name="connsiteX12" fmla="*/ 491538 w 1039828"/>
                  <a:gd name="connsiteY12" fmla="*/ 1152143 h 1620643"/>
                  <a:gd name="connsiteX13" fmla="*/ 511550 w 1039828"/>
                  <a:gd name="connsiteY13" fmla="*/ 1045975 h 1620643"/>
                  <a:gd name="connsiteX14" fmla="*/ 582114 w 1039828"/>
                  <a:gd name="connsiteY14" fmla="*/ 975411 h 1620643"/>
                  <a:gd name="connsiteX15" fmla="*/ 580185 w 1039828"/>
                  <a:gd name="connsiteY15" fmla="*/ 943022 h 1620643"/>
                  <a:gd name="connsiteX16" fmla="*/ 482456 w 1039828"/>
                  <a:gd name="connsiteY16" fmla="*/ 848026 h 1620643"/>
                  <a:gd name="connsiteX17" fmla="*/ 445326 w 1039828"/>
                  <a:gd name="connsiteY17" fmla="*/ 793455 h 1620643"/>
                  <a:gd name="connsiteX18" fmla="*/ 459390 w 1039828"/>
                  <a:gd name="connsiteY18" fmla="*/ 694280 h 1620643"/>
                  <a:gd name="connsiteX19" fmla="*/ 672368 w 1039828"/>
                  <a:gd name="connsiteY19" fmla="*/ 479373 h 1620643"/>
                  <a:gd name="connsiteX20" fmla="*/ 684504 w 1039828"/>
                  <a:gd name="connsiteY20" fmla="*/ 475595 h 1620643"/>
                  <a:gd name="connsiteX21" fmla="*/ 745263 w 1039828"/>
                  <a:gd name="connsiteY21" fmla="*/ 409934 h 1620643"/>
                  <a:gd name="connsiteX22" fmla="*/ 771865 w 1039828"/>
                  <a:gd name="connsiteY22" fmla="*/ 376822 h 1620643"/>
                  <a:gd name="connsiteX23" fmla="*/ 772749 w 1039828"/>
                  <a:gd name="connsiteY23" fmla="*/ 9454 h 1620643"/>
                  <a:gd name="connsiteX24" fmla="*/ 846368 w 1039828"/>
                  <a:gd name="connsiteY24" fmla="*/ 2623 h 1620643"/>
                  <a:gd name="connsiteX25" fmla="*/ 948035 w 1039828"/>
                  <a:gd name="connsiteY25" fmla="*/ 78411 h 1620643"/>
                  <a:gd name="connsiteX26" fmla="*/ 1005820 w 1039828"/>
                  <a:gd name="connsiteY26" fmla="*/ 153154 h 1620643"/>
                  <a:gd name="connsiteX27" fmla="*/ 990952 w 1039828"/>
                  <a:gd name="connsiteY27" fmla="*/ 237944 h 1620643"/>
                  <a:gd name="connsiteX28" fmla="*/ 882453 w 1039828"/>
                  <a:gd name="connsiteY28" fmla="*/ 346523 h 1620643"/>
                  <a:gd name="connsiteX29" fmla="*/ 865415 w 1039828"/>
                  <a:gd name="connsiteY29" fmla="*/ 369508 h 1620643"/>
                  <a:gd name="connsiteX30" fmla="*/ 868951 w 1039828"/>
                  <a:gd name="connsiteY30" fmla="*/ 417971 h 1620643"/>
                  <a:gd name="connsiteX31" fmla="*/ 990148 w 1039828"/>
                  <a:gd name="connsiteY31" fmla="*/ 581683 h 1620643"/>
                  <a:gd name="connsiteX32" fmla="*/ 977851 w 1039828"/>
                  <a:gd name="connsiteY32" fmla="*/ 662293 h 1620643"/>
                  <a:gd name="connsiteX33" fmla="*/ 900536 w 1039828"/>
                  <a:gd name="connsiteY33" fmla="*/ 739206 h 1620643"/>
                  <a:gd name="connsiteX34" fmla="*/ 899893 w 1039828"/>
                  <a:gd name="connsiteY34" fmla="*/ 784856 h 1620643"/>
                  <a:gd name="connsiteX35" fmla="*/ 1003248 w 1039828"/>
                  <a:gd name="connsiteY35" fmla="*/ 887085 h 1620643"/>
                  <a:gd name="connsiteX36" fmla="*/ 1004614 w 1039828"/>
                  <a:gd name="connsiteY36" fmla="*/ 1035045 h 1620643"/>
                  <a:gd name="connsiteX37" fmla="*/ 871764 w 1039828"/>
                  <a:gd name="connsiteY37" fmla="*/ 1168377 h 1620643"/>
                  <a:gd name="connsiteX38" fmla="*/ 873050 w 1039828"/>
                  <a:gd name="connsiteY38" fmla="*/ 1207999 h 1620643"/>
                  <a:gd name="connsiteX39" fmla="*/ 926415 w 1039828"/>
                  <a:gd name="connsiteY39" fmla="*/ 1262088 h 1620643"/>
                  <a:gd name="connsiteX40" fmla="*/ 933970 w 1039828"/>
                  <a:gd name="connsiteY40" fmla="*/ 1370827 h 1620643"/>
                  <a:gd name="connsiteX41" fmla="*/ 785046 w 1039828"/>
                  <a:gd name="connsiteY41" fmla="*/ 1527306 h 1620643"/>
                  <a:gd name="connsiteX42" fmla="*/ 738753 w 1039828"/>
                  <a:gd name="connsiteY42" fmla="*/ 1573679 h 1620643"/>
                  <a:gd name="connsiteX0" fmla="*/ 699082 w 1000157"/>
                  <a:gd name="connsiteY0" fmla="*/ 1573679 h 1620643"/>
                  <a:gd name="connsiteX1" fmla="*/ 551364 w 1000157"/>
                  <a:gd name="connsiteY1" fmla="*/ 1579385 h 1620643"/>
                  <a:gd name="connsiteX2" fmla="*/ 467298 w 1000157"/>
                  <a:gd name="connsiteY2" fmla="*/ 1490899 h 1620643"/>
                  <a:gd name="connsiteX3" fmla="*/ 431774 w 1000157"/>
                  <a:gd name="connsiteY3" fmla="*/ 1480210 h 1620643"/>
                  <a:gd name="connsiteX4" fmla="*/ 31 w 1000157"/>
                  <a:gd name="connsiteY4" fmla="*/ 1480451 h 1620643"/>
                  <a:gd name="connsiteX5" fmla="*/ 408950 w 1000157"/>
                  <a:gd name="connsiteY5" fmla="*/ 1465341 h 1620643"/>
                  <a:gd name="connsiteX6" fmla="*/ 445598 w 1000157"/>
                  <a:gd name="connsiteY6" fmla="*/ 1433756 h 1620643"/>
                  <a:gd name="connsiteX7" fmla="*/ 474531 w 1000157"/>
                  <a:gd name="connsiteY7" fmla="*/ 1382883 h 1620643"/>
                  <a:gd name="connsiteX8" fmla="*/ 547345 w 1000157"/>
                  <a:gd name="connsiteY8" fmla="*/ 1309907 h 1620643"/>
                  <a:gd name="connsiteX9" fmla="*/ 547828 w 1000157"/>
                  <a:gd name="connsiteY9" fmla="*/ 1265383 h 1620643"/>
                  <a:gd name="connsiteX10" fmla="*/ 488917 w 1000157"/>
                  <a:gd name="connsiteY10" fmla="*/ 1206794 h 1620643"/>
                  <a:gd name="connsiteX11" fmla="*/ 451867 w 1000157"/>
                  <a:gd name="connsiteY11" fmla="*/ 1152143 h 1620643"/>
                  <a:gd name="connsiteX12" fmla="*/ 471879 w 1000157"/>
                  <a:gd name="connsiteY12" fmla="*/ 1045975 h 1620643"/>
                  <a:gd name="connsiteX13" fmla="*/ 542443 w 1000157"/>
                  <a:gd name="connsiteY13" fmla="*/ 975411 h 1620643"/>
                  <a:gd name="connsiteX14" fmla="*/ 540514 w 1000157"/>
                  <a:gd name="connsiteY14" fmla="*/ 943022 h 1620643"/>
                  <a:gd name="connsiteX15" fmla="*/ 442785 w 1000157"/>
                  <a:gd name="connsiteY15" fmla="*/ 848026 h 1620643"/>
                  <a:gd name="connsiteX16" fmla="*/ 405655 w 1000157"/>
                  <a:gd name="connsiteY16" fmla="*/ 793455 h 1620643"/>
                  <a:gd name="connsiteX17" fmla="*/ 419719 w 1000157"/>
                  <a:gd name="connsiteY17" fmla="*/ 694280 h 1620643"/>
                  <a:gd name="connsiteX18" fmla="*/ 632697 w 1000157"/>
                  <a:gd name="connsiteY18" fmla="*/ 479373 h 1620643"/>
                  <a:gd name="connsiteX19" fmla="*/ 644833 w 1000157"/>
                  <a:gd name="connsiteY19" fmla="*/ 475595 h 1620643"/>
                  <a:gd name="connsiteX20" fmla="*/ 705592 w 1000157"/>
                  <a:gd name="connsiteY20" fmla="*/ 409934 h 1620643"/>
                  <a:gd name="connsiteX21" fmla="*/ 732194 w 1000157"/>
                  <a:gd name="connsiteY21" fmla="*/ 376822 h 1620643"/>
                  <a:gd name="connsiteX22" fmla="*/ 733078 w 1000157"/>
                  <a:gd name="connsiteY22" fmla="*/ 9454 h 1620643"/>
                  <a:gd name="connsiteX23" fmla="*/ 806697 w 1000157"/>
                  <a:gd name="connsiteY23" fmla="*/ 2623 h 1620643"/>
                  <a:gd name="connsiteX24" fmla="*/ 908364 w 1000157"/>
                  <a:gd name="connsiteY24" fmla="*/ 78411 h 1620643"/>
                  <a:gd name="connsiteX25" fmla="*/ 966149 w 1000157"/>
                  <a:gd name="connsiteY25" fmla="*/ 153154 h 1620643"/>
                  <a:gd name="connsiteX26" fmla="*/ 951281 w 1000157"/>
                  <a:gd name="connsiteY26" fmla="*/ 237944 h 1620643"/>
                  <a:gd name="connsiteX27" fmla="*/ 842782 w 1000157"/>
                  <a:gd name="connsiteY27" fmla="*/ 346523 h 1620643"/>
                  <a:gd name="connsiteX28" fmla="*/ 825744 w 1000157"/>
                  <a:gd name="connsiteY28" fmla="*/ 369508 h 1620643"/>
                  <a:gd name="connsiteX29" fmla="*/ 829280 w 1000157"/>
                  <a:gd name="connsiteY29" fmla="*/ 417971 h 1620643"/>
                  <a:gd name="connsiteX30" fmla="*/ 950477 w 1000157"/>
                  <a:gd name="connsiteY30" fmla="*/ 581683 h 1620643"/>
                  <a:gd name="connsiteX31" fmla="*/ 938180 w 1000157"/>
                  <a:gd name="connsiteY31" fmla="*/ 662293 h 1620643"/>
                  <a:gd name="connsiteX32" fmla="*/ 860865 w 1000157"/>
                  <a:gd name="connsiteY32" fmla="*/ 739206 h 1620643"/>
                  <a:gd name="connsiteX33" fmla="*/ 860222 w 1000157"/>
                  <a:gd name="connsiteY33" fmla="*/ 784856 h 1620643"/>
                  <a:gd name="connsiteX34" fmla="*/ 963577 w 1000157"/>
                  <a:gd name="connsiteY34" fmla="*/ 887085 h 1620643"/>
                  <a:gd name="connsiteX35" fmla="*/ 964943 w 1000157"/>
                  <a:gd name="connsiteY35" fmla="*/ 1035045 h 1620643"/>
                  <a:gd name="connsiteX36" fmla="*/ 832093 w 1000157"/>
                  <a:gd name="connsiteY36" fmla="*/ 1168377 h 1620643"/>
                  <a:gd name="connsiteX37" fmla="*/ 833379 w 1000157"/>
                  <a:gd name="connsiteY37" fmla="*/ 1207999 h 1620643"/>
                  <a:gd name="connsiteX38" fmla="*/ 886744 w 1000157"/>
                  <a:gd name="connsiteY38" fmla="*/ 1262088 h 1620643"/>
                  <a:gd name="connsiteX39" fmla="*/ 894299 w 1000157"/>
                  <a:gd name="connsiteY39" fmla="*/ 1370827 h 1620643"/>
                  <a:gd name="connsiteX40" fmla="*/ 745375 w 1000157"/>
                  <a:gd name="connsiteY40" fmla="*/ 1527306 h 1620643"/>
                  <a:gd name="connsiteX41" fmla="*/ 699082 w 1000157"/>
                  <a:gd name="connsiteY41" fmla="*/ 1573679 h 1620643"/>
                  <a:gd name="connsiteX0" fmla="*/ 302610 w 603685"/>
                  <a:gd name="connsiteY0" fmla="*/ 1573679 h 1620643"/>
                  <a:gd name="connsiteX1" fmla="*/ 154892 w 603685"/>
                  <a:gd name="connsiteY1" fmla="*/ 1579385 h 1620643"/>
                  <a:gd name="connsiteX2" fmla="*/ 70826 w 603685"/>
                  <a:gd name="connsiteY2" fmla="*/ 1490899 h 1620643"/>
                  <a:gd name="connsiteX3" fmla="*/ 35302 w 603685"/>
                  <a:gd name="connsiteY3" fmla="*/ 1480210 h 1620643"/>
                  <a:gd name="connsiteX4" fmla="*/ 12478 w 603685"/>
                  <a:gd name="connsiteY4" fmla="*/ 1465341 h 1620643"/>
                  <a:gd name="connsiteX5" fmla="*/ 49126 w 603685"/>
                  <a:gd name="connsiteY5" fmla="*/ 1433756 h 1620643"/>
                  <a:gd name="connsiteX6" fmla="*/ 78059 w 603685"/>
                  <a:gd name="connsiteY6" fmla="*/ 1382883 h 1620643"/>
                  <a:gd name="connsiteX7" fmla="*/ 150873 w 603685"/>
                  <a:gd name="connsiteY7" fmla="*/ 1309907 h 1620643"/>
                  <a:gd name="connsiteX8" fmla="*/ 151356 w 603685"/>
                  <a:gd name="connsiteY8" fmla="*/ 1265383 h 1620643"/>
                  <a:gd name="connsiteX9" fmla="*/ 92445 w 603685"/>
                  <a:gd name="connsiteY9" fmla="*/ 1206794 h 1620643"/>
                  <a:gd name="connsiteX10" fmla="*/ 55395 w 603685"/>
                  <a:gd name="connsiteY10" fmla="*/ 1152143 h 1620643"/>
                  <a:gd name="connsiteX11" fmla="*/ 75407 w 603685"/>
                  <a:gd name="connsiteY11" fmla="*/ 1045975 h 1620643"/>
                  <a:gd name="connsiteX12" fmla="*/ 145971 w 603685"/>
                  <a:gd name="connsiteY12" fmla="*/ 975411 h 1620643"/>
                  <a:gd name="connsiteX13" fmla="*/ 144042 w 603685"/>
                  <a:gd name="connsiteY13" fmla="*/ 943022 h 1620643"/>
                  <a:gd name="connsiteX14" fmla="*/ 46313 w 603685"/>
                  <a:gd name="connsiteY14" fmla="*/ 848026 h 1620643"/>
                  <a:gd name="connsiteX15" fmla="*/ 9183 w 603685"/>
                  <a:gd name="connsiteY15" fmla="*/ 793455 h 1620643"/>
                  <a:gd name="connsiteX16" fmla="*/ 23247 w 603685"/>
                  <a:gd name="connsiteY16" fmla="*/ 694280 h 1620643"/>
                  <a:gd name="connsiteX17" fmla="*/ 236225 w 603685"/>
                  <a:gd name="connsiteY17" fmla="*/ 479373 h 1620643"/>
                  <a:gd name="connsiteX18" fmla="*/ 248361 w 603685"/>
                  <a:gd name="connsiteY18" fmla="*/ 475595 h 1620643"/>
                  <a:gd name="connsiteX19" fmla="*/ 309120 w 603685"/>
                  <a:gd name="connsiteY19" fmla="*/ 409934 h 1620643"/>
                  <a:gd name="connsiteX20" fmla="*/ 335722 w 603685"/>
                  <a:gd name="connsiteY20" fmla="*/ 376822 h 1620643"/>
                  <a:gd name="connsiteX21" fmla="*/ 336606 w 603685"/>
                  <a:gd name="connsiteY21" fmla="*/ 9454 h 1620643"/>
                  <a:gd name="connsiteX22" fmla="*/ 410225 w 603685"/>
                  <a:gd name="connsiteY22" fmla="*/ 2623 h 1620643"/>
                  <a:gd name="connsiteX23" fmla="*/ 511892 w 603685"/>
                  <a:gd name="connsiteY23" fmla="*/ 78411 h 1620643"/>
                  <a:gd name="connsiteX24" fmla="*/ 569677 w 603685"/>
                  <a:gd name="connsiteY24" fmla="*/ 153154 h 1620643"/>
                  <a:gd name="connsiteX25" fmla="*/ 554809 w 603685"/>
                  <a:gd name="connsiteY25" fmla="*/ 237944 h 1620643"/>
                  <a:gd name="connsiteX26" fmla="*/ 446310 w 603685"/>
                  <a:gd name="connsiteY26" fmla="*/ 346523 h 1620643"/>
                  <a:gd name="connsiteX27" fmla="*/ 429272 w 603685"/>
                  <a:gd name="connsiteY27" fmla="*/ 369508 h 1620643"/>
                  <a:gd name="connsiteX28" fmla="*/ 432808 w 603685"/>
                  <a:gd name="connsiteY28" fmla="*/ 417971 h 1620643"/>
                  <a:gd name="connsiteX29" fmla="*/ 554005 w 603685"/>
                  <a:gd name="connsiteY29" fmla="*/ 581683 h 1620643"/>
                  <a:gd name="connsiteX30" fmla="*/ 541708 w 603685"/>
                  <a:gd name="connsiteY30" fmla="*/ 662293 h 1620643"/>
                  <a:gd name="connsiteX31" fmla="*/ 464393 w 603685"/>
                  <a:gd name="connsiteY31" fmla="*/ 739206 h 1620643"/>
                  <a:gd name="connsiteX32" fmla="*/ 463750 w 603685"/>
                  <a:gd name="connsiteY32" fmla="*/ 784856 h 1620643"/>
                  <a:gd name="connsiteX33" fmla="*/ 567105 w 603685"/>
                  <a:gd name="connsiteY33" fmla="*/ 887085 h 1620643"/>
                  <a:gd name="connsiteX34" fmla="*/ 568471 w 603685"/>
                  <a:gd name="connsiteY34" fmla="*/ 1035045 h 1620643"/>
                  <a:gd name="connsiteX35" fmla="*/ 435621 w 603685"/>
                  <a:gd name="connsiteY35" fmla="*/ 1168377 h 1620643"/>
                  <a:gd name="connsiteX36" fmla="*/ 436907 w 603685"/>
                  <a:gd name="connsiteY36" fmla="*/ 1207999 h 1620643"/>
                  <a:gd name="connsiteX37" fmla="*/ 490272 w 603685"/>
                  <a:gd name="connsiteY37" fmla="*/ 1262088 h 1620643"/>
                  <a:gd name="connsiteX38" fmla="*/ 497827 w 603685"/>
                  <a:gd name="connsiteY38" fmla="*/ 1370827 h 1620643"/>
                  <a:gd name="connsiteX39" fmla="*/ 348903 w 603685"/>
                  <a:gd name="connsiteY39" fmla="*/ 1527306 h 1620643"/>
                  <a:gd name="connsiteX40" fmla="*/ 302610 w 603685"/>
                  <a:gd name="connsiteY40" fmla="*/ 1573679 h 1620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03685" h="1620643">
                    <a:moveTo>
                      <a:pt x="302610" y="1573679"/>
                    </a:moveTo>
                    <a:cubicBezTo>
                      <a:pt x="250210" y="1634197"/>
                      <a:pt x="211472" y="1636367"/>
                      <a:pt x="154892" y="1579385"/>
                    </a:cubicBezTo>
                    <a:cubicBezTo>
                      <a:pt x="126200" y="1550533"/>
                      <a:pt x="92686" y="1526020"/>
                      <a:pt x="70826" y="1490899"/>
                    </a:cubicBezTo>
                    <a:cubicBezTo>
                      <a:pt x="61422" y="1475789"/>
                      <a:pt x="47760" y="1480290"/>
                      <a:pt x="35302" y="1480210"/>
                    </a:cubicBezTo>
                    <a:lnTo>
                      <a:pt x="12478" y="1465341"/>
                    </a:lnTo>
                    <a:cubicBezTo>
                      <a:pt x="86739" y="1457559"/>
                      <a:pt x="50171" y="1462770"/>
                      <a:pt x="49126" y="1433756"/>
                    </a:cubicBezTo>
                    <a:cubicBezTo>
                      <a:pt x="48403" y="1413101"/>
                      <a:pt x="64316" y="1397429"/>
                      <a:pt x="78059" y="1382883"/>
                    </a:cubicBezTo>
                    <a:cubicBezTo>
                      <a:pt x="101687" y="1357888"/>
                      <a:pt x="125959" y="1333616"/>
                      <a:pt x="150873" y="1309907"/>
                    </a:cubicBezTo>
                    <a:cubicBezTo>
                      <a:pt x="167268" y="1294316"/>
                      <a:pt x="168072" y="1281135"/>
                      <a:pt x="151356" y="1265383"/>
                    </a:cubicBezTo>
                    <a:cubicBezTo>
                      <a:pt x="131183" y="1246416"/>
                      <a:pt x="112216" y="1226163"/>
                      <a:pt x="92445" y="1206794"/>
                    </a:cubicBezTo>
                    <a:cubicBezTo>
                      <a:pt x="76371" y="1191041"/>
                      <a:pt x="64075" y="1172798"/>
                      <a:pt x="55395" y="1152143"/>
                    </a:cubicBezTo>
                    <a:cubicBezTo>
                      <a:pt x="38357" y="1111556"/>
                      <a:pt x="44786" y="1077158"/>
                      <a:pt x="75407" y="1045975"/>
                    </a:cubicBezTo>
                    <a:cubicBezTo>
                      <a:pt x="98714" y="1022266"/>
                      <a:pt x="122262" y="998798"/>
                      <a:pt x="145971" y="975411"/>
                    </a:cubicBezTo>
                    <a:cubicBezTo>
                      <a:pt x="158187" y="963356"/>
                      <a:pt x="157785" y="954435"/>
                      <a:pt x="144042" y="943022"/>
                    </a:cubicBezTo>
                    <a:cubicBezTo>
                      <a:pt x="109001" y="914009"/>
                      <a:pt x="79023" y="879531"/>
                      <a:pt x="46313" y="848026"/>
                    </a:cubicBezTo>
                    <a:cubicBezTo>
                      <a:pt x="30079" y="832354"/>
                      <a:pt x="17621" y="814191"/>
                      <a:pt x="9183" y="793455"/>
                    </a:cubicBezTo>
                    <a:cubicBezTo>
                      <a:pt x="-5364" y="757771"/>
                      <a:pt x="-3998" y="723373"/>
                      <a:pt x="23247" y="694280"/>
                    </a:cubicBezTo>
                    <a:cubicBezTo>
                      <a:pt x="92204" y="620662"/>
                      <a:pt x="165500" y="551303"/>
                      <a:pt x="236225" y="479373"/>
                    </a:cubicBezTo>
                    <a:cubicBezTo>
                      <a:pt x="239440" y="476078"/>
                      <a:pt x="243619" y="474792"/>
                      <a:pt x="248361" y="475595"/>
                    </a:cubicBezTo>
                    <a:cubicBezTo>
                      <a:pt x="271347" y="456226"/>
                      <a:pt x="297145" y="439510"/>
                      <a:pt x="309120" y="409934"/>
                    </a:cubicBezTo>
                    <a:cubicBezTo>
                      <a:pt x="336365" y="413550"/>
                      <a:pt x="335722" y="395950"/>
                      <a:pt x="335722" y="376822"/>
                    </a:cubicBezTo>
                    <a:cubicBezTo>
                      <a:pt x="335722" y="254339"/>
                      <a:pt x="336285" y="131937"/>
                      <a:pt x="336606" y="9454"/>
                    </a:cubicBezTo>
                    <a:cubicBezTo>
                      <a:pt x="361601" y="16446"/>
                      <a:pt x="381452" y="-7745"/>
                      <a:pt x="410225" y="2623"/>
                    </a:cubicBezTo>
                    <a:cubicBezTo>
                      <a:pt x="453142" y="18134"/>
                      <a:pt x="480708" y="49880"/>
                      <a:pt x="511892" y="78411"/>
                    </a:cubicBezTo>
                    <a:cubicBezTo>
                      <a:pt x="535279" y="99789"/>
                      <a:pt x="560917" y="120283"/>
                      <a:pt x="569677" y="153154"/>
                    </a:cubicBezTo>
                    <a:cubicBezTo>
                      <a:pt x="577714" y="183534"/>
                      <a:pt x="583099" y="212547"/>
                      <a:pt x="554809" y="237944"/>
                    </a:cubicBezTo>
                    <a:cubicBezTo>
                      <a:pt x="516714" y="272101"/>
                      <a:pt x="487379" y="315098"/>
                      <a:pt x="446310" y="346523"/>
                    </a:cubicBezTo>
                    <a:cubicBezTo>
                      <a:pt x="439318" y="351907"/>
                      <a:pt x="429111" y="357613"/>
                      <a:pt x="429272" y="369508"/>
                    </a:cubicBezTo>
                    <a:cubicBezTo>
                      <a:pt x="398008" y="388395"/>
                      <a:pt x="423566" y="400611"/>
                      <a:pt x="432808" y="417971"/>
                    </a:cubicBezTo>
                    <a:cubicBezTo>
                      <a:pt x="465277" y="478649"/>
                      <a:pt x="527403" y="517146"/>
                      <a:pt x="554005" y="581683"/>
                    </a:cubicBezTo>
                    <a:cubicBezTo>
                      <a:pt x="566060" y="610857"/>
                      <a:pt x="567748" y="638021"/>
                      <a:pt x="541708" y="662293"/>
                    </a:cubicBezTo>
                    <a:cubicBezTo>
                      <a:pt x="515106" y="687047"/>
                      <a:pt x="491156" y="714613"/>
                      <a:pt x="464393" y="739206"/>
                    </a:cubicBezTo>
                    <a:cubicBezTo>
                      <a:pt x="446552" y="755601"/>
                      <a:pt x="443337" y="766612"/>
                      <a:pt x="463750" y="784856"/>
                    </a:cubicBezTo>
                    <a:cubicBezTo>
                      <a:pt x="499836" y="817164"/>
                      <a:pt x="532948" y="852687"/>
                      <a:pt x="567105" y="887085"/>
                    </a:cubicBezTo>
                    <a:cubicBezTo>
                      <a:pt x="615487" y="935869"/>
                      <a:pt x="615809" y="987627"/>
                      <a:pt x="568471" y="1035045"/>
                    </a:cubicBezTo>
                    <a:lnTo>
                      <a:pt x="435621" y="1168377"/>
                    </a:lnTo>
                    <a:cubicBezTo>
                      <a:pt x="420914" y="1182924"/>
                      <a:pt x="424530" y="1195381"/>
                      <a:pt x="436907" y="1207999"/>
                    </a:cubicBezTo>
                    <a:cubicBezTo>
                      <a:pt x="454588" y="1226163"/>
                      <a:pt x="472511" y="1244005"/>
                      <a:pt x="490272" y="1262088"/>
                    </a:cubicBezTo>
                    <a:cubicBezTo>
                      <a:pt x="531743" y="1304201"/>
                      <a:pt x="536806" y="1324213"/>
                      <a:pt x="497827" y="1370827"/>
                    </a:cubicBezTo>
                    <a:cubicBezTo>
                      <a:pt x="451775" y="1425961"/>
                      <a:pt x="406527" y="1482782"/>
                      <a:pt x="348903" y="1527306"/>
                    </a:cubicBezTo>
                    <a:cubicBezTo>
                      <a:pt x="330177" y="1539683"/>
                      <a:pt x="325596" y="1565803"/>
                      <a:pt x="302610" y="1573679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03C8D4D-A1E3-48BD-8BE3-F33E9BD9E217}"/>
              </a:ext>
            </a:extLst>
          </p:cNvPr>
          <p:cNvSpPr/>
          <p:nvPr/>
        </p:nvSpPr>
        <p:spPr>
          <a:xfrm>
            <a:off x="8629467" y="1412462"/>
            <a:ext cx="3483738" cy="2122474"/>
          </a:xfrm>
          <a:custGeom>
            <a:avLst/>
            <a:gdLst>
              <a:gd name="connsiteX0" fmla="*/ 6713263 w 6773827"/>
              <a:gd name="connsiteY0" fmla="*/ 1243413 h 4126967"/>
              <a:gd name="connsiteX1" fmla="*/ 6748651 w 6773827"/>
              <a:gd name="connsiteY1" fmla="*/ 1251147 h 4126967"/>
              <a:gd name="connsiteX2" fmla="*/ 6773772 w 6773827"/>
              <a:gd name="connsiteY2" fmla="*/ 1259229 h 4126967"/>
              <a:gd name="connsiteX3" fmla="*/ 6773827 w 6773827"/>
              <a:gd name="connsiteY3" fmla="*/ 1264691 h 4126967"/>
              <a:gd name="connsiteX4" fmla="*/ 3370450 w 6773827"/>
              <a:gd name="connsiteY4" fmla="*/ 4116932 h 4126967"/>
              <a:gd name="connsiteX5" fmla="*/ 3331567 w 6773827"/>
              <a:gd name="connsiteY5" fmla="*/ 4115949 h 4126967"/>
              <a:gd name="connsiteX6" fmla="*/ 3274989 w 6773827"/>
              <a:gd name="connsiteY6" fmla="*/ 4065324 h 4126967"/>
              <a:gd name="connsiteX7" fmla="*/ 6680332 w 6773827"/>
              <a:gd name="connsiteY7" fmla="*/ 1261032 h 4126967"/>
              <a:gd name="connsiteX8" fmla="*/ 6713263 w 6773827"/>
              <a:gd name="connsiteY8" fmla="*/ 1243413 h 4126967"/>
              <a:gd name="connsiteX9" fmla="*/ 6650459 w 6773827"/>
              <a:gd name="connsiteY9" fmla="*/ 1217451 h 4126967"/>
              <a:gd name="connsiteX10" fmla="*/ 6672686 w 6773827"/>
              <a:gd name="connsiteY10" fmla="*/ 1224169 h 4126967"/>
              <a:gd name="connsiteX11" fmla="*/ 6662364 w 6773827"/>
              <a:gd name="connsiteY11" fmla="*/ 1238969 h 4126967"/>
              <a:gd name="connsiteX12" fmla="*/ 5224776 w 6773827"/>
              <a:gd name="connsiteY12" fmla="*/ 2411911 h 4126967"/>
              <a:gd name="connsiteX13" fmla="*/ 3271766 w 6773827"/>
              <a:gd name="connsiteY13" fmla="*/ 4004651 h 4126967"/>
              <a:gd name="connsiteX14" fmla="*/ 3200610 w 6773827"/>
              <a:gd name="connsiteY14" fmla="*/ 3999463 h 4126967"/>
              <a:gd name="connsiteX15" fmla="*/ 4995517 w 6773827"/>
              <a:gd name="connsiteY15" fmla="*/ 2549313 h 4126967"/>
              <a:gd name="connsiteX16" fmla="*/ 6616273 w 6773827"/>
              <a:gd name="connsiteY16" fmla="*/ 1239187 h 4126967"/>
              <a:gd name="connsiteX17" fmla="*/ 6650459 w 6773827"/>
              <a:gd name="connsiteY17" fmla="*/ 1217451 h 4126967"/>
              <a:gd name="connsiteX18" fmla="*/ 6528090 w 6773827"/>
              <a:gd name="connsiteY18" fmla="*/ 1171277 h 4126967"/>
              <a:gd name="connsiteX19" fmla="*/ 6554016 w 6773827"/>
              <a:gd name="connsiteY19" fmla="*/ 1176055 h 4126967"/>
              <a:gd name="connsiteX20" fmla="*/ 6618513 w 6773827"/>
              <a:gd name="connsiteY20" fmla="*/ 1201504 h 4126967"/>
              <a:gd name="connsiteX21" fmla="*/ 3189031 w 6773827"/>
              <a:gd name="connsiteY21" fmla="*/ 3947473 h 4126967"/>
              <a:gd name="connsiteX22" fmla="*/ 3138679 w 6773827"/>
              <a:gd name="connsiteY22" fmla="*/ 3945944 h 4126967"/>
              <a:gd name="connsiteX23" fmla="*/ 3070797 w 6773827"/>
              <a:gd name="connsiteY23" fmla="*/ 3887018 h 4126967"/>
              <a:gd name="connsiteX24" fmla="*/ 3071070 w 6773827"/>
              <a:gd name="connsiteY24" fmla="*/ 3857747 h 4126967"/>
              <a:gd name="connsiteX25" fmla="*/ 6504211 w 6773827"/>
              <a:gd name="connsiteY25" fmla="*/ 1182718 h 4126967"/>
              <a:gd name="connsiteX26" fmla="*/ 6528090 w 6773827"/>
              <a:gd name="connsiteY26" fmla="*/ 1171277 h 4126967"/>
              <a:gd name="connsiteX27" fmla="*/ 6393752 w 6773827"/>
              <a:gd name="connsiteY27" fmla="*/ 1116332 h 4126967"/>
              <a:gd name="connsiteX28" fmla="*/ 6436656 w 6773827"/>
              <a:gd name="connsiteY28" fmla="*/ 1131658 h 4126967"/>
              <a:gd name="connsiteX29" fmla="*/ 2975172 w 6773827"/>
              <a:gd name="connsiteY29" fmla="*/ 3759665 h 4126967"/>
              <a:gd name="connsiteX30" fmla="*/ 2922472 w 6773827"/>
              <a:gd name="connsiteY30" fmla="*/ 3757535 h 4126967"/>
              <a:gd name="connsiteX31" fmla="*/ 2926676 w 6773827"/>
              <a:gd name="connsiteY31" fmla="*/ 3682117 h 4126967"/>
              <a:gd name="connsiteX32" fmla="*/ 6350152 w 6773827"/>
              <a:gd name="connsiteY32" fmla="*/ 1127507 h 4126967"/>
              <a:gd name="connsiteX33" fmla="*/ 6393752 w 6773827"/>
              <a:gd name="connsiteY33" fmla="*/ 1116332 h 4126967"/>
              <a:gd name="connsiteX34" fmla="*/ 6276187 w 6773827"/>
              <a:gd name="connsiteY34" fmla="*/ 1071386 h 4126967"/>
              <a:gd name="connsiteX35" fmla="*/ 6318203 w 6773827"/>
              <a:gd name="connsiteY35" fmla="*/ 1086766 h 4126967"/>
              <a:gd name="connsiteX36" fmla="*/ 2833456 w 6773827"/>
              <a:gd name="connsiteY36" fmla="*/ 3642195 h 4126967"/>
              <a:gd name="connsiteX37" fmla="*/ 2789111 w 6773827"/>
              <a:gd name="connsiteY37" fmla="*/ 3640666 h 4126967"/>
              <a:gd name="connsiteX38" fmla="*/ 2791513 w 6773827"/>
              <a:gd name="connsiteY38" fmla="*/ 3564592 h 4126967"/>
              <a:gd name="connsiteX39" fmla="*/ 6232573 w 6773827"/>
              <a:gd name="connsiteY39" fmla="*/ 1082506 h 4126967"/>
              <a:gd name="connsiteX40" fmla="*/ 6276187 w 6773827"/>
              <a:gd name="connsiteY40" fmla="*/ 1071386 h 4126967"/>
              <a:gd name="connsiteX41" fmla="*/ 6187977 w 6773827"/>
              <a:gd name="connsiteY41" fmla="*/ 1038279 h 4126967"/>
              <a:gd name="connsiteX42" fmla="*/ 6229844 w 6773827"/>
              <a:gd name="connsiteY42" fmla="*/ 1054601 h 4126967"/>
              <a:gd name="connsiteX43" fmla="*/ 2733463 w 6773827"/>
              <a:gd name="connsiteY43" fmla="*/ 3555527 h 4126967"/>
              <a:gd name="connsiteX44" fmla="*/ 2690920 w 6773827"/>
              <a:gd name="connsiteY44" fmla="*/ 3554763 h 4126967"/>
              <a:gd name="connsiteX45" fmla="*/ 2694525 w 6773827"/>
              <a:gd name="connsiteY45" fmla="*/ 3478908 h 4126967"/>
              <a:gd name="connsiteX46" fmla="*/ 6143940 w 6773827"/>
              <a:gd name="connsiteY46" fmla="*/ 1051160 h 4126967"/>
              <a:gd name="connsiteX47" fmla="*/ 6187977 w 6773827"/>
              <a:gd name="connsiteY47" fmla="*/ 1038279 h 4126967"/>
              <a:gd name="connsiteX48" fmla="*/ 6069565 w 6773827"/>
              <a:gd name="connsiteY48" fmla="*/ 994972 h 4126967"/>
              <a:gd name="connsiteX49" fmla="*/ 6114559 w 6773827"/>
              <a:gd name="connsiteY49" fmla="*/ 1011348 h 4126967"/>
              <a:gd name="connsiteX50" fmla="*/ 2617849 w 6773827"/>
              <a:gd name="connsiteY50" fmla="*/ 3431505 h 4126967"/>
              <a:gd name="connsiteX51" fmla="*/ 2577821 w 6773827"/>
              <a:gd name="connsiteY51" fmla="*/ 3450619 h 4126967"/>
              <a:gd name="connsiteX52" fmla="*/ 2523919 w 6773827"/>
              <a:gd name="connsiteY52" fmla="*/ 3405892 h 4126967"/>
              <a:gd name="connsiteX53" fmla="*/ 2535824 w 6773827"/>
              <a:gd name="connsiteY53" fmla="*/ 3389727 h 4126967"/>
              <a:gd name="connsiteX54" fmla="*/ 6024286 w 6773827"/>
              <a:gd name="connsiteY54" fmla="*/ 1011894 h 4126967"/>
              <a:gd name="connsiteX55" fmla="*/ 6069565 w 6773827"/>
              <a:gd name="connsiteY55" fmla="*/ 994972 h 4126967"/>
              <a:gd name="connsiteX56" fmla="*/ 5981034 w 6773827"/>
              <a:gd name="connsiteY56" fmla="*/ 962362 h 4126967"/>
              <a:gd name="connsiteX57" fmla="*/ 6030512 w 6773827"/>
              <a:gd name="connsiteY57" fmla="*/ 979674 h 4126967"/>
              <a:gd name="connsiteX58" fmla="*/ 2517911 w 6773827"/>
              <a:gd name="connsiteY58" fmla="*/ 3353848 h 4126967"/>
              <a:gd name="connsiteX59" fmla="*/ 2482413 w 6773827"/>
              <a:gd name="connsiteY59" fmla="*/ 3368211 h 4126967"/>
              <a:gd name="connsiteX60" fmla="*/ 2431406 w 6773827"/>
              <a:gd name="connsiteY60" fmla="*/ 3323757 h 4126967"/>
              <a:gd name="connsiteX61" fmla="*/ 2444185 w 6773827"/>
              <a:gd name="connsiteY61" fmla="*/ 3307865 h 4126967"/>
              <a:gd name="connsiteX62" fmla="*/ 5933030 w 6773827"/>
              <a:gd name="connsiteY62" fmla="*/ 985026 h 4126967"/>
              <a:gd name="connsiteX63" fmla="*/ 5981034 w 6773827"/>
              <a:gd name="connsiteY63" fmla="*/ 962362 h 4126967"/>
              <a:gd name="connsiteX64" fmla="*/ 5878084 w 6773827"/>
              <a:gd name="connsiteY64" fmla="*/ 921001 h 4126967"/>
              <a:gd name="connsiteX65" fmla="*/ 5920634 w 6773827"/>
              <a:gd name="connsiteY65" fmla="*/ 936531 h 4126967"/>
              <a:gd name="connsiteX66" fmla="*/ 2967855 w 6773827"/>
              <a:gd name="connsiteY66" fmla="*/ 2871903 h 4126967"/>
              <a:gd name="connsiteX67" fmla="*/ 2863110 w 6773827"/>
              <a:gd name="connsiteY67" fmla="*/ 2854372 h 4126967"/>
              <a:gd name="connsiteX68" fmla="*/ 5834839 w 6773827"/>
              <a:gd name="connsiteY68" fmla="*/ 935329 h 4126967"/>
              <a:gd name="connsiteX69" fmla="*/ 5878084 w 6773827"/>
              <a:gd name="connsiteY69" fmla="*/ 921001 h 4126967"/>
              <a:gd name="connsiteX70" fmla="*/ 5765934 w 6773827"/>
              <a:gd name="connsiteY70" fmla="*/ 879728 h 4126967"/>
              <a:gd name="connsiteX71" fmla="*/ 5811739 w 6773827"/>
              <a:gd name="connsiteY71" fmla="*/ 896446 h 4126967"/>
              <a:gd name="connsiteX72" fmla="*/ 2845635 w 6773827"/>
              <a:gd name="connsiteY72" fmla="*/ 2782777 h 4126967"/>
              <a:gd name="connsiteX73" fmla="*/ 2834275 w 6773827"/>
              <a:gd name="connsiteY73" fmla="*/ 2790204 h 4126967"/>
              <a:gd name="connsiteX74" fmla="*/ 2770435 w 6773827"/>
              <a:gd name="connsiteY74" fmla="*/ 2786381 h 4126967"/>
              <a:gd name="connsiteX75" fmla="*/ 2773383 w 6773827"/>
              <a:gd name="connsiteY75" fmla="*/ 2745914 h 4126967"/>
              <a:gd name="connsiteX76" fmla="*/ 5721521 w 6773827"/>
              <a:gd name="connsiteY76" fmla="*/ 898030 h 4126967"/>
              <a:gd name="connsiteX77" fmla="*/ 5765934 w 6773827"/>
              <a:gd name="connsiteY77" fmla="*/ 879728 h 4126967"/>
              <a:gd name="connsiteX78" fmla="*/ 5689477 w 6773827"/>
              <a:gd name="connsiteY78" fmla="*/ 849501 h 4126967"/>
              <a:gd name="connsiteX79" fmla="*/ 5732770 w 6773827"/>
              <a:gd name="connsiteY79" fmla="*/ 865153 h 4126967"/>
              <a:gd name="connsiteX80" fmla="*/ 5520606 w 6773827"/>
              <a:gd name="connsiteY80" fmla="*/ 997641 h 4126967"/>
              <a:gd name="connsiteX81" fmla="*/ 2745423 w 6773827"/>
              <a:gd name="connsiteY81" fmla="*/ 2723359 h 4126967"/>
              <a:gd name="connsiteX82" fmla="*/ 2662850 w 6773827"/>
              <a:gd name="connsiteY82" fmla="*/ 2703208 h 4126967"/>
              <a:gd name="connsiteX83" fmla="*/ 2675957 w 6773827"/>
              <a:gd name="connsiteY83" fmla="*/ 2687644 h 4126967"/>
              <a:gd name="connsiteX84" fmla="*/ 5282992 w 6773827"/>
              <a:gd name="connsiteY84" fmla="*/ 1088678 h 4126967"/>
              <a:gd name="connsiteX85" fmla="*/ 5646430 w 6773827"/>
              <a:gd name="connsiteY85" fmla="*/ 864935 h 4126967"/>
              <a:gd name="connsiteX86" fmla="*/ 5689477 w 6773827"/>
              <a:gd name="connsiteY86" fmla="*/ 849501 h 4126967"/>
              <a:gd name="connsiteX87" fmla="*/ 5521231 w 6773827"/>
              <a:gd name="connsiteY87" fmla="*/ 793860 h 4126967"/>
              <a:gd name="connsiteX88" fmla="*/ 5605309 w 6773827"/>
              <a:gd name="connsiteY88" fmla="*/ 813382 h 4126967"/>
              <a:gd name="connsiteX89" fmla="*/ 2604525 w 6773827"/>
              <a:gd name="connsiteY89" fmla="*/ 2615720 h 4126967"/>
              <a:gd name="connsiteX90" fmla="*/ 2544344 w 6773827"/>
              <a:gd name="connsiteY90" fmla="*/ 2612498 h 4126967"/>
              <a:gd name="connsiteX91" fmla="*/ 2490661 w 6773827"/>
              <a:gd name="connsiteY91" fmla="*/ 2569628 h 4126967"/>
              <a:gd name="connsiteX92" fmla="*/ 2787473 w 6773827"/>
              <a:gd name="connsiteY92" fmla="*/ 2394818 h 4126967"/>
              <a:gd name="connsiteX93" fmla="*/ 5491389 w 6773827"/>
              <a:gd name="connsiteY93" fmla="*/ 805463 h 4126967"/>
              <a:gd name="connsiteX94" fmla="*/ 5521231 w 6773827"/>
              <a:gd name="connsiteY94" fmla="*/ 793860 h 4126967"/>
              <a:gd name="connsiteX95" fmla="*/ 5475429 w 6773827"/>
              <a:gd name="connsiteY95" fmla="*/ 769004 h 4126967"/>
              <a:gd name="connsiteX96" fmla="*/ 5501820 w 6773827"/>
              <a:gd name="connsiteY96" fmla="*/ 775973 h 4126967"/>
              <a:gd name="connsiteX97" fmla="*/ 2472692 w 6773827"/>
              <a:gd name="connsiteY97" fmla="*/ 2542760 h 4126967"/>
              <a:gd name="connsiteX98" fmla="*/ 2443638 w 6773827"/>
              <a:gd name="connsiteY98" fmla="*/ 2531292 h 4126967"/>
              <a:gd name="connsiteX99" fmla="*/ 5452724 w 6773827"/>
              <a:gd name="connsiteY99" fmla="*/ 779687 h 4126967"/>
              <a:gd name="connsiteX100" fmla="*/ 5475429 w 6773827"/>
              <a:gd name="connsiteY100" fmla="*/ 769004 h 4126967"/>
              <a:gd name="connsiteX101" fmla="*/ 5404864 w 6773827"/>
              <a:gd name="connsiteY101" fmla="*/ 743036 h 4126967"/>
              <a:gd name="connsiteX102" fmla="*/ 5451086 w 6773827"/>
              <a:gd name="connsiteY102" fmla="*/ 757187 h 4126967"/>
              <a:gd name="connsiteX103" fmla="*/ 2455873 w 6773827"/>
              <a:gd name="connsiteY103" fmla="*/ 2481814 h 4126967"/>
              <a:gd name="connsiteX104" fmla="*/ 2359539 w 6773827"/>
              <a:gd name="connsiteY104" fmla="*/ 2465485 h 4126967"/>
              <a:gd name="connsiteX105" fmla="*/ 5362124 w 6773827"/>
              <a:gd name="connsiteY105" fmla="*/ 758662 h 4126967"/>
              <a:gd name="connsiteX106" fmla="*/ 5404864 w 6773827"/>
              <a:gd name="connsiteY106" fmla="*/ 743036 h 4126967"/>
              <a:gd name="connsiteX107" fmla="*/ 5333118 w 6773827"/>
              <a:gd name="connsiteY107" fmla="*/ 714727 h 4126967"/>
              <a:gd name="connsiteX108" fmla="*/ 5372773 w 6773827"/>
              <a:gd name="connsiteY108" fmla="*/ 728134 h 4126967"/>
              <a:gd name="connsiteX109" fmla="*/ 5306256 w 6773827"/>
              <a:gd name="connsiteY109" fmla="*/ 768219 h 4126967"/>
              <a:gd name="connsiteX110" fmla="*/ 2376796 w 6773827"/>
              <a:gd name="connsiteY110" fmla="*/ 2421141 h 4126967"/>
              <a:gd name="connsiteX111" fmla="*/ 2281663 w 6773827"/>
              <a:gd name="connsiteY111" fmla="*/ 2405740 h 4126967"/>
              <a:gd name="connsiteX112" fmla="*/ 5293259 w 6773827"/>
              <a:gd name="connsiteY112" fmla="*/ 727370 h 4126967"/>
              <a:gd name="connsiteX113" fmla="*/ 5333118 w 6773827"/>
              <a:gd name="connsiteY113" fmla="*/ 714727 h 4126967"/>
              <a:gd name="connsiteX114" fmla="*/ 5209450 w 6773827"/>
              <a:gd name="connsiteY114" fmla="*/ 668478 h 4126967"/>
              <a:gd name="connsiteX115" fmla="*/ 5251754 w 6773827"/>
              <a:gd name="connsiteY115" fmla="*/ 678820 h 4126967"/>
              <a:gd name="connsiteX116" fmla="*/ 2242178 w 6773827"/>
              <a:gd name="connsiteY116" fmla="*/ 2327428 h 4126967"/>
              <a:gd name="connsiteX117" fmla="*/ 2155619 w 6773827"/>
              <a:gd name="connsiteY117" fmla="*/ 2307768 h 4126967"/>
              <a:gd name="connsiteX118" fmla="*/ 5167925 w 6773827"/>
              <a:gd name="connsiteY118" fmla="*/ 683080 h 4126967"/>
              <a:gd name="connsiteX119" fmla="*/ 5209450 w 6773827"/>
              <a:gd name="connsiteY119" fmla="*/ 668478 h 4126967"/>
              <a:gd name="connsiteX120" fmla="*/ 5140114 w 6773827"/>
              <a:gd name="connsiteY120" fmla="*/ 641671 h 4126967"/>
              <a:gd name="connsiteX121" fmla="*/ 5183981 w 6773827"/>
              <a:gd name="connsiteY121" fmla="*/ 653590 h 4126967"/>
              <a:gd name="connsiteX122" fmla="*/ 4993223 w 6773827"/>
              <a:gd name="connsiteY122" fmla="*/ 756423 h 4126967"/>
              <a:gd name="connsiteX123" fmla="*/ 2175770 w 6773827"/>
              <a:gd name="connsiteY123" fmla="*/ 2265280 h 4126967"/>
              <a:gd name="connsiteX124" fmla="*/ 2080200 w 6773827"/>
              <a:gd name="connsiteY124" fmla="*/ 2252064 h 4126967"/>
              <a:gd name="connsiteX125" fmla="*/ 5099442 w 6773827"/>
              <a:gd name="connsiteY125" fmla="*/ 654245 h 4126967"/>
              <a:gd name="connsiteX126" fmla="*/ 5140114 w 6773827"/>
              <a:gd name="connsiteY126" fmla="*/ 641671 h 4126967"/>
              <a:gd name="connsiteX127" fmla="*/ 5061647 w 6773827"/>
              <a:gd name="connsiteY127" fmla="*/ 605786 h 4126967"/>
              <a:gd name="connsiteX128" fmla="*/ 5089012 w 6773827"/>
              <a:gd name="connsiteY128" fmla="*/ 618311 h 4126967"/>
              <a:gd name="connsiteX129" fmla="*/ 2077197 w 6773827"/>
              <a:gd name="connsiteY129" fmla="*/ 2191828 h 4126967"/>
              <a:gd name="connsiteX130" fmla="*/ 1984685 w 6773827"/>
              <a:gd name="connsiteY130" fmla="*/ 2177410 h 4126967"/>
              <a:gd name="connsiteX131" fmla="*/ 4988636 w 6773827"/>
              <a:gd name="connsiteY131" fmla="*/ 627213 h 4126967"/>
              <a:gd name="connsiteX132" fmla="*/ 5061647 w 6773827"/>
              <a:gd name="connsiteY132" fmla="*/ 605786 h 4126967"/>
              <a:gd name="connsiteX133" fmla="*/ 4958409 w 6773827"/>
              <a:gd name="connsiteY133" fmla="*/ 569556 h 4126967"/>
              <a:gd name="connsiteX134" fmla="*/ 4995299 w 6773827"/>
              <a:gd name="connsiteY134" fmla="*/ 583905 h 4126967"/>
              <a:gd name="connsiteX135" fmla="*/ 1984795 w 6773827"/>
              <a:gd name="connsiteY135" fmla="*/ 2119030 h 4126967"/>
              <a:gd name="connsiteX136" fmla="*/ 1892557 w 6773827"/>
              <a:gd name="connsiteY136" fmla="*/ 2105378 h 4126967"/>
              <a:gd name="connsiteX137" fmla="*/ 4921847 w 6773827"/>
              <a:gd name="connsiteY137" fmla="*/ 578881 h 4126967"/>
              <a:gd name="connsiteX138" fmla="*/ 4958409 w 6773827"/>
              <a:gd name="connsiteY138" fmla="*/ 569556 h 4126967"/>
              <a:gd name="connsiteX139" fmla="*/ 4864982 w 6773827"/>
              <a:gd name="connsiteY139" fmla="*/ 534531 h 4126967"/>
              <a:gd name="connsiteX140" fmla="*/ 4903552 w 6773827"/>
              <a:gd name="connsiteY140" fmla="*/ 549337 h 4126967"/>
              <a:gd name="connsiteX141" fmla="*/ 1882344 w 6773827"/>
              <a:gd name="connsiteY141" fmla="*/ 2052077 h 4126967"/>
              <a:gd name="connsiteX142" fmla="*/ 1801629 w 6773827"/>
              <a:gd name="connsiteY142" fmla="*/ 2034656 h 4126967"/>
              <a:gd name="connsiteX143" fmla="*/ 4826823 w 6773827"/>
              <a:gd name="connsiteY143" fmla="*/ 546552 h 4126967"/>
              <a:gd name="connsiteX144" fmla="*/ 4864982 w 6773827"/>
              <a:gd name="connsiteY144" fmla="*/ 534531 h 4126967"/>
              <a:gd name="connsiteX145" fmla="*/ 4784902 w 6773827"/>
              <a:gd name="connsiteY145" fmla="*/ 500547 h 4126967"/>
              <a:gd name="connsiteX146" fmla="*/ 4815847 w 6773827"/>
              <a:gd name="connsiteY146" fmla="*/ 514985 h 4126967"/>
              <a:gd name="connsiteX147" fmla="*/ 1795841 w 6773827"/>
              <a:gd name="connsiteY147" fmla="*/ 1981901 h 4126967"/>
              <a:gd name="connsiteX148" fmla="*/ 1713978 w 6773827"/>
              <a:gd name="connsiteY148" fmla="*/ 1969122 h 4126967"/>
              <a:gd name="connsiteX149" fmla="*/ 4751788 w 6773827"/>
              <a:gd name="connsiteY149" fmla="*/ 506630 h 4126967"/>
              <a:gd name="connsiteX150" fmla="*/ 4784902 w 6773827"/>
              <a:gd name="connsiteY150" fmla="*/ 500547 h 4126967"/>
              <a:gd name="connsiteX151" fmla="*/ 4716440 w 6773827"/>
              <a:gd name="connsiteY151" fmla="*/ 475249 h 4126967"/>
              <a:gd name="connsiteX152" fmla="*/ 4751186 w 6773827"/>
              <a:gd name="connsiteY152" fmla="*/ 488718 h 4126967"/>
              <a:gd name="connsiteX153" fmla="*/ 1726703 w 6773827"/>
              <a:gd name="connsiteY153" fmla="*/ 1933243 h 4126967"/>
              <a:gd name="connsiteX154" fmla="*/ 1647134 w 6773827"/>
              <a:gd name="connsiteY154" fmla="*/ 1917406 h 4126967"/>
              <a:gd name="connsiteX155" fmla="*/ 4681284 w 6773827"/>
              <a:gd name="connsiteY155" fmla="*/ 484349 h 4126967"/>
              <a:gd name="connsiteX156" fmla="*/ 4716440 w 6773827"/>
              <a:gd name="connsiteY156" fmla="*/ 475249 h 4126967"/>
              <a:gd name="connsiteX157" fmla="*/ 4637016 w 6773827"/>
              <a:gd name="connsiteY157" fmla="*/ 445056 h 4126967"/>
              <a:gd name="connsiteX158" fmla="*/ 4686364 w 6773827"/>
              <a:gd name="connsiteY158" fmla="*/ 463542 h 4126967"/>
              <a:gd name="connsiteX159" fmla="*/ 2126130 w 6773827"/>
              <a:gd name="connsiteY159" fmla="*/ 1665757 h 4126967"/>
              <a:gd name="connsiteX160" fmla="*/ 1662044 w 6773827"/>
              <a:gd name="connsiteY160" fmla="*/ 1884202 h 4126967"/>
              <a:gd name="connsiteX161" fmla="*/ 1589739 w 6773827"/>
              <a:gd name="connsiteY161" fmla="*/ 1875628 h 4126967"/>
              <a:gd name="connsiteX162" fmla="*/ 1563252 w 6773827"/>
              <a:gd name="connsiteY162" fmla="*/ 1854548 h 4126967"/>
              <a:gd name="connsiteX163" fmla="*/ 1592578 w 6773827"/>
              <a:gd name="connsiteY163" fmla="*/ 1837564 h 4126967"/>
              <a:gd name="connsiteX164" fmla="*/ 4585824 w 6773827"/>
              <a:gd name="connsiteY164" fmla="*/ 455077 h 4126967"/>
              <a:gd name="connsiteX165" fmla="*/ 4637016 w 6773827"/>
              <a:gd name="connsiteY165" fmla="*/ 445056 h 4126967"/>
              <a:gd name="connsiteX166" fmla="*/ 4578015 w 6773827"/>
              <a:gd name="connsiteY166" fmla="*/ 415866 h 4126967"/>
              <a:gd name="connsiteX167" fmla="*/ 4580581 w 6773827"/>
              <a:gd name="connsiteY167" fmla="*/ 423184 h 4126967"/>
              <a:gd name="connsiteX168" fmla="*/ 1546430 w 6773827"/>
              <a:gd name="connsiteY168" fmla="*/ 1808292 h 4126967"/>
              <a:gd name="connsiteX169" fmla="*/ 1494713 w 6773827"/>
              <a:gd name="connsiteY169" fmla="*/ 1804742 h 4126967"/>
              <a:gd name="connsiteX170" fmla="*/ 4546722 w 6773827"/>
              <a:gd name="connsiteY170" fmla="*/ 421928 h 4126967"/>
              <a:gd name="connsiteX171" fmla="*/ 4578015 w 6773827"/>
              <a:gd name="connsiteY171" fmla="*/ 415866 h 4126967"/>
              <a:gd name="connsiteX172" fmla="*/ 4495550 w 6773827"/>
              <a:gd name="connsiteY172" fmla="*/ 390978 h 4126967"/>
              <a:gd name="connsiteX173" fmla="*/ 4528372 w 6773827"/>
              <a:gd name="connsiteY173" fmla="*/ 402542 h 4126967"/>
              <a:gd name="connsiteX174" fmla="*/ 1493457 w 6773827"/>
              <a:gd name="connsiteY174" fmla="*/ 1763948 h 4126967"/>
              <a:gd name="connsiteX175" fmla="*/ 1465223 w 6773827"/>
              <a:gd name="connsiteY175" fmla="*/ 1773014 h 4126967"/>
              <a:gd name="connsiteX176" fmla="*/ 1429834 w 6773827"/>
              <a:gd name="connsiteY176" fmla="*/ 1748111 h 4126967"/>
              <a:gd name="connsiteX177" fmla="*/ 1451515 w 6773827"/>
              <a:gd name="connsiteY177" fmla="*/ 1731509 h 4126967"/>
              <a:gd name="connsiteX178" fmla="*/ 4465350 w 6773827"/>
              <a:gd name="connsiteY178" fmla="*/ 396043 h 4126967"/>
              <a:gd name="connsiteX179" fmla="*/ 4495550 w 6773827"/>
              <a:gd name="connsiteY179" fmla="*/ 390978 h 4126967"/>
              <a:gd name="connsiteX180" fmla="*/ 4398671 w 6773827"/>
              <a:gd name="connsiteY180" fmla="*/ 359616 h 4126967"/>
              <a:gd name="connsiteX181" fmla="*/ 4423027 w 6773827"/>
              <a:gd name="connsiteY181" fmla="*/ 363220 h 4126967"/>
              <a:gd name="connsiteX182" fmla="*/ 4311020 w 6773827"/>
              <a:gd name="connsiteY182" fmla="*/ 413190 h 4126967"/>
              <a:gd name="connsiteX183" fmla="*/ 1388821 w 6773827"/>
              <a:gd name="connsiteY183" fmla="*/ 1693225 h 4126967"/>
              <a:gd name="connsiteX184" fmla="*/ 1348846 w 6773827"/>
              <a:gd name="connsiteY184" fmla="*/ 1685416 h 4126967"/>
              <a:gd name="connsiteX185" fmla="*/ 4398671 w 6773827"/>
              <a:gd name="connsiteY185" fmla="*/ 359616 h 4126967"/>
              <a:gd name="connsiteX186" fmla="*/ 4358093 w 6773827"/>
              <a:gd name="connsiteY186" fmla="*/ 326686 h 4126967"/>
              <a:gd name="connsiteX187" fmla="*/ 4363609 w 6773827"/>
              <a:gd name="connsiteY187" fmla="*/ 339574 h 4126967"/>
              <a:gd name="connsiteX188" fmla="*/ 1338851 w 6773827"/>
              <a:gd name="connsiteY188" fmla="*/ 1644622 h 4126967"/>
              <a:gd name="connsiteX189" fmla="*/ 1289701 w 6773827"/>
              <a:gd name="connsiteY189" fmla="*/ 1641727 h 4126967"/>
              <a:gd name="connsiteX190" fmla="*/ 4358093 w 6773827"/>
              <a:gd name="connsiteY190" fmla="*/ 326686 h 4126967"/>
              <a:gd name="connsiteX191" fmla="*/ 4268552 w 6773827"/>
              <a:gd name="connsiteY191" fmla="*/ 305176 h 4126967"/>
              <a:gd name="connsiteX192" fmla="*/ 4305886 w 6773827"/>
              <a:gd name="connsiteY192" fmla="*/ 316037 h 4126967"/>
              <a:gd name="connsiteX193" fmla="*/ 1284023 w 6773827"/>
              <a:gd name="connsiteY193" fmla="*/ 1599731 h 4126967"/>
              <a:gd name="connsiteX194" fmla="*/ 1214175 w 6773827"/>
              <a:gd name="connsiteY194" fmla="*/ 1582911 h 4126967"/>
              <a:gd name="connsiteX195" fmla="*/ 4234290 w 6773827"/>
              <a:gd name="connsiteY195" fmla="*/ 313688 h 4126967"/>
              <a:gd name="connsiteX196" fmla="*/ 4268552 w 6773827"/>
              <a:gd name="connsiteY196" fmla="*/ 305176 h 4126967"/>
              <a:gd name="connsiteX197" fmla="*/ 4183509 w 6773827"/>
              <a:gd name="connsiteY197" fmla="*/ 274553 h 4126967"/>
              <a:gd name="connsiteX198" fmla="*/ 4209934 w 6773827"/>
              <a:gd name="connsiteY198" fmla="*/ 277317 h 4126967"/>
              <a:gd name="connsiteX199" fmla="*/ 1171304 w 6773827"/>
              <a:gd name="connsiteY199" fmla="*/ 1535180 h 4126967"/>
              <a:gd name="connsiteX200" fmla="*/ 1144872 w 6773827"/>
              <a:gd name="connsiteY200" fmla="*/ 1530266 h 4126967"/>
              <a:gd name="connsiteX201" fmla="*/ 4163187 w 6773827"/>
              <a:gd name="connsiteY201" fmla="*/ 281249 h 4126967"/>
              <a:gd name="connsiteX202" fmla="*/ 4183509 w 6773827"/>
              <a:gd name="connsiteY202" fmla="*/ 274553 h 4126967"/>
              <a:gd name="connsiteX203" fmla="*/ 4160673 w 6773827"/>
              <a:gd name="connsiteY203" fmla="*/ 252742 h 4126967"/>
              <a:gd name="connsiteX204" fmla="*/ 4165589 w 6773827"/>
              <a:gd name="connsiteY204" fmla="*/ 264920 h 4126967"/>
              <a:gd name="connsiteX205" fmla="*/ 1147001 w 6773827"/>
              <a:gd name="connsiteY205" fmla="*/ 1500994 h 4126967"/>
              <a:gd name="connsiteX206" fmla="*/ 1103093 w 6773827"/>
              <a:gd name="connsiteY206" fmla="*/ 1497827 h 4126967"/>
              <a:gd name="connsiteX207" fmla="*/ 4160673 w 6773827"/>
              <a:gd name="connsiteY207" fmla="*/ 252742 h 4126967"/>
              <a:gd name="connsiteX208" fmla="*/ 4050632 w 6773827"/>
              <a:gd name="connsiteY208" fmla="*/ 224119 h 4126967"/>
              <a:gd name="connsiteX209" fmla="*/ 4090116 w 6773827"/>
              <a:gd name="connsiteY209" fmla="*/ 234448 h 4126967"/>
              <a:gd name="connsiteX210" fmla="*/ 1076499 w 6773827"/>
              <a:gd name="connsiteY210" fmla="*/ 1445728 h 4126967"/>
              <a:gd name="connsiteX211" fmla="*/ 1014897 w 6773827"/>
              <a:gd name="connsiteY211" fmla="*/ 1428744 h 4126967"/>
              <a:gd name="connsiteX212" fmla="*/ 4014589 w 6773827"/>
              <a:gd name="connsiteY212" fmla="*/ 235048 h 4126967"/>
              <a:gd name="connsiteX213" fmla="*/ 4050632 w 6773827"/>
              <a:gd name="connsiteY213" fmla="*/ 224119 h 4126967"/>
              <a:gd name="connsiteX214" fmla="*/ 3945130 w 6773827"/>
              <a:gd name="connsiteY214" fmla="*/ 181003 h 4126967"/>
              <a:gd name="connsiteX215" fmla="*/ 3978764 w 6773827"/>
              <a:gd name="connsiteY215" fmla="*/ 191468 h 4126967"/>
              <a:gd name="connsiteX216" fmla="*/ 977817 w 6773827"/>
              <a:gd name="connsiteY216" fmla="*/ 1362171 h 4126967"/>
              <a:gd name="connsiteX217" fmla="*/ 911518 w 6773827"/>
              <a:gd name="connsiteY217" fmla="*/ 1347645 h 4126967"/>
              <a:gd name="connsiteX218" fmla="*/ 3913830 w 6773827"/>
              <a:gd name="connsiteY218" fmla="*/ 188027 h 4126967"/>
              <a:gd name="connsiteX219" fmla="*/ 3945130 w 6773827"/>
              <a:gd name="connsiteY219" fmla="*/ 181003 h 4126967"/>
              <a:gd name="connsiteX220" fmla="*/ 3902580 w 6773827"/>
              <a:gd name="connsiteY220" fmla="*/ 159739 h 4126967"/>
              <a:gd name="connsiteX221" fmla="*/ 3886524 w 6773827"/>
              <a:gd name="connsiteY221" fmla="*/ 171044 h 4126967"/>
              <a:gd name="connsiteX222" fmla="*/ 902998 w 6773827"/>
              <a:gd name="connsiteY222" fmla="*/ 1312312 h 4126967"/>
              <a:gd name="connsiteX223" fmla="*/ 861056 w 6773827"/>
              <a:gd name="connsiteY223" fmla="*/ 1311821 h 4126967"/>
              <a:gd name="connsiteX224" fmla="*/ 3902580 w 6773827"/>
              <a:gd name="connsiteY224" fmla="*/ 159739 h 4126967"/>
              <a:gd name="connsiteX225" fmla="*/ 3862059 w 6773827"/>
              <a:gd name="connsiteY225" fmla="*/ 138932 h 4126967"/>
              <a:gd name="connsiteX226" fmla="*/ 3866483 w 6773827"/>
              <a:gd name="connsiteY226" fmla="*/ 150237 h 4126967"/>
              <a:gd name="connsiteX227" fmla="*/ 864387 w 6773827"/>
              <a:gd name="connsiteY227" fmla="*/ 1287573 h 4126967"/>
              <a:gd name="connsiteX228" fmla="*/ 824139 w 6773827"/>
              <a:gd name="connsiteY228" fmla="*/ 1283859 h 4126967"/>
              <a:gd name="connsiteX229" fmla="*/ 3862059 w 6773827"/>
              <a:gd name="connsiteY229" fmla="*/ 138932 h 4126967"/>
              <a:gd name="connsiteX230" fmla="*/ 3779029 w 6773827"/>
              <a:gd name="connsiteY230" fmla="*/ 120228 h 4126967"/>
              <a:gd name="connsiteX231" fmla="*/ 3828199 w 6773827"/>
              <a:gd name="connsiteY231" fmla="*/ 133854 h 4126967"/>
              <a:gd name="connsiteX232" fmla="*/ 3819734 w 6773827"/>
              <a:gd name="connsiteY232" fmla="*/ 141335 h 4126967"/>
              <a:gd name="connsiteX233" fmla="*/ 848333 w 6773827"/>
              <a:gd name="connsiteY233" fmla="*/ 1256554 h 4126967"/>
              <a:gd name="connsiteX234" fmla="*/ 760409 w 6773827"/>
              <a:gd name="connsiteY234" fmla="*/ 1232196 h 4126967"/>
              <a:gd name="connsiteX235" fmla="*/ 3729407 w 6773827"/>
              <a:gd name="connsiteY235" fmla="*/ 132325 h 4126967"/>
              <a:gd name="connsiteX236" fmla="*/ 3779029 w 6773827"/>
              <a:gd name="connsiteY236" fmla="*/ 120228 h 4126967"/>
              <a:gd name="connsiteX237" fmla="*/ 3758898 w 6773827"/>
              <a:gd name="connsiteY237" fmla="*/ 96554 h 4126967"/>
              <a:gd name="connsiteX238" fmla="*/ 3756768 w 6773827"/>
              <a:gd name="connsiteY238" fmla="*/ 107149 h 4126967"/>
              <a:gd name="connsiteX239" fmla="*/ 3755293 w 6773827"/>
              <a:gd name="connsiteY239" fmla="*/ 109278 h 4126967"/>
              <a:gd name="connsiteX240" fmla="*/ 746317 w 6773827"/>
              <a:gd name="connsiteY240" fmla="*/ 1217725 h 4126967"/>
              <a:gd name="connsiteX241" fmla="*/ 743641 w 6773827"/>
              <a:gd name="connsiteY241" fmla="*/ 1218107 h 4126967"/>
              <a:gd name="connsiteX242" fmla="*/ 738399 w 6773827"/>
              <a:gd name="connsiteY242" fmla="*/ 1216742 h 4126967"/>
              <a:gd name="connsiteX243" fmla="*/ 735832 w 6773827"/>
              <a:gd name="connsiteY243" fmla="*/ 1215813 h 4126967"/>
              <a:gd name="connsiteX244" fmla="*/ 731627 w 6773827"/>
              <a:gd name="connsiteY244" fmla="*/ 1212537 h 4126967"/>
              <a:gd name="connsiteX245" fmla="*/ 728951 w 6773827"/>
              <a:gd name="connsiteY245" fmla="*/ 1206967 h 4126967"/>
              <a:gd name="connsiteX246" fmla="*/ 3758898 w 6773827"/>
              <a:gd name="connsiteY246" fmla="*/ 96554 h 4126967"/>
              <a:gd name="connsiteX247" fmla="*/ 3647399 w 6773827"/>
              <a:gd name="connsiteY247" fmla="*/ 74100 h 4126967"/>
              <a:gd name="connsiteX248" fmla="*/ 3726623 w 6773827"/>
              <a:gd name="connsiteY248" fmla="*/ 95189 h 4126967"/>
              <a:gd name="connsiteX249" fmla="*/ 741350 w 6773827"/>
              <a:gd name="connsiteY249" fmla="*/ 1185832 h 4126967"/>
              <a:gd name="connsiteX250" fmla="*/ 682151 w 6773827"/>
              <a:gd name="connsiteY250" fmla="*/ 1176658 h 4126967"/>
              <a:gd name="connsiteX251" fmla="*/ 646272 w 6773827"/>
              <a:gd name="connsiteY251" fmla="*/ 1147713 h 4126967"/>
              <a:gd name="connsiteX252" fmla="*/ 3618821 w 6773827"/>
              <a:gd name="connsiteY252" fmla="*/ 80662 h 4126967"/>
              <a:gd name="connsiteX253" fmla="*/ 3647399 w 6773827"/>
              <a:gd name="connsiteY253" fmla="*/ 74100 h 4126967"/>
              <a:gd name="connsiteX254" fmla="*/ 3575560 w 6773827"/>
              <a:gd name="connsiteY254" fmla="*/ 40789 h 4126967"/>
              <a:gd name="connsiteX255" fmla="*/ 3620895 w 6773827"/>
              <a:gd name="connsiteY255" fmla="*/ 55923 h 4126967"/>
              <a:gd name="connsiteX256" fmla="*/ 173501 w 6773827"/>
              <a:gd name="connsiteY256" fmla="*/ 1281674 h 4126967"/>
              <a:gd name="connsiteX257" fmla="*/ 86505 w 6773827"/>
              <a:gd name="connsiteY257" fmla="*/ 1258137 h 4126967"/>
              <a:gd name="connsiteX258" fmla="*/ 3531004 w 6773827"/>
              <a:gd name="connsiteY258" fmla="*/ 49533 h 4126967"/>
              <a:gd name="connsiteX259" fmla="*/ 3575560 w 6773827"/>
              <a:gd name="connsiteY259" fmla="*/ 40789 h 4126967"/>
              <a:gd name="connsiteX260" fmla="*/ 3516300 w 6773827"/>
              <a:gd name="connsiteY260" fmla="*/ 20719 h 4126967"/>
              <a:gd name="connsiteX261" fmla="*/ 3541490 w 6773827"/>
              <a:gd name="connsiteY261" fmla="*/ 22228 h 4126967"/>
              <a:gd name="connsiteX262" fmla="*/ 77492 w 6773827"/>
              <a:gd name="connsiteY262" fmla="*/ 1225862 h 4126967"/>
              <a:gd name="connsiteX263" fmla="*/ 67225 w 6773827"/>
              <a:gd name="connsiteY263" fmla="*/ 1229357 h 4126967"/>
              <a:gd name="connsiteX264" fmla="*/ 48384 w 6773827"/>
              <a:gd name="connsiteY264" fmla="*/ 1225917 h 4126967"/>
              <a:gd name="connsiteX265" fmla="*/ 61655 w 6773827"/>
              <a:gd name="connsiteY265" fmla="*/ 1213957 h 4126967"/>
              <a:gd name="connsiteX266" fmla="*/ 3497255 w 6773827"/>
              <a:gd name="connsiteY266" fmla="*/ 25559 h 4126967"/>
              <a:gd name="connsiteX267" fmla="*/ 3516300 w 6773827"/>
              <a:gd name="connsiteY267" fmla="*/ 20719 h 4126967"/>
              <a:gd name="connsiteX268" fmla="*/ 3470803 w 6773827"/>
              <a:gd name="connsiteY268" fmla="*/ 90 h 4126967"/>
              <a:gd name="connsiteX269" fmla="*/ 3503700 w 6773827"/>
              <a:gd name="connsiteY269" fmla="*/ 10268 h 4126967"/>
              <a:gd name="connsiteX270" fmla="*/ 59308 w 6773827"/>
              <a:gd name="connsiteY270" fmla="*/ 1197846 h 4126967"/>
              <a:gd name="connsiteX271" fmla="*/ 0 w 6773827"/>
              <a:gd name="connsiteY271" fmla="*/ 1183265 h 4126967"/>
              <a:gd name="connsiteX272" fmla="*/ 3440733 w 6773827"/>
              <a:gd name="connsiteY272" fmla="*/ 7647 h 4126967"/>
              <a:gd name="connsiteX273" fmla="*/ 3470803 w 6773827"/>
              <a:gd name="connsiteY273" fmla="*/ 90 h 412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773827" h="4126967">
                <a:moveTo>
                  <a:pt x="6713263" y="1243413"/>
                </a:moveTo>
                <a:cubicBezTo>
                  <a:pt x="6724267" y="1241399"/>
                  <a:pt x="6735681" y="1243611"/>
                  <a:pt x="6748651" y="1251147"/>
                </a:cubicBezTo>
                <a:cubicBezTo>
                  <a:pt x="6755914" y="1255352"/>
                  <a:pt x="6764105" y="1260759"/>
                  <a:pt x="6773772" y="1259229"/>
                </a:cubicBezTo>
                <a:cubicBezTo>
                  <a:pt x="6773827" y="1261032"/>
                  <a:pt x="6773827" y="1262888"/>
                  <a:pt x="6773827" y="1264691"/>
                </a:cubicBezTo>
                <a:cubicBezTo>
                  <a:pt x="6716157" y="1305430"/>
                  <a:pt x="3678292" y="3857801"/>
                  <a:pt x="3370450" y="4116932"/>
                </a:cubicBezTo>
                <a:cubicBezTo>
                  <a:pt x="3354668" y="4130202"/>
                  <a:pt x="3345656" y="4130748"/>
                  <a:pt x="3331567" y="4115949"/>
                </a:cubicBezTo>
                <a:cubicBezTo>
                  <a:pt x="3314745" y="4098255"/>
                  <a:pt x="3295195" y="4083182"/>
                  <a:pt x="3274989" y="4065324"/>
                </a:cubicBezTo>
                <a:cubicBezTo>
                  <a:pt x="3335279" y="4015628"/>
                  <a:pt x="6347148" y="1536492"/>
                  <a:pt x="6680332" y="1261032"/>
                </a:cubicBezTo>
                <a:cubicBezTo>
                  <a:pt x="6691664" y="1251666"/>
                  <a:pt x="6702259" y="1245427"/>
                  <a:pt x="6713263" y="1243413"/>
                </a:cubicBezTo>
                <a:close/>
                <a:moveTo>
                  <a:pt x="6650459" y="1217451"/>
                </a:moveTo>
                <a:cubicBezTo>
                  <a:pt x="6659143" y="1214721"/>
                  <a:pt x="6668481" y="1218271"/>
                  <a:pt x="6672686" y="1224169"/>
                </a:cubicBezTo>
                <a:cubicBezTo>
                  <a:pt x="6679513" y="1233671"/>
                  <a:pt x="6666788" y="1235310"/>
                  <a:pt x="6662364" y="1238969"/>
                </a:cubicBezTo>
                <a:cubicBezTo>
                  <a:pt x="6535284" y="1343222"/>
                  <a:pt x="5576691" y="2124983"/>
                  <a:pt x="5224776" y="2411911"/>
                </a:cubicBezTo>
                <a:cubicBezTo>
                  <a:pt x="4824311" y="2738487"/>
                  <a:pt x="3522267" y="3800296"/>
                  <a:pt x="3271766" y="4004651"/>
                </a:cubicBezTo>
                <a:cubicBezTo>
                  <a:pt x="3236487" y="4033486"/>
                  <a:pt x="3235395" y="4033541"/>
                  <a:pt x="3200610" y="3999463"/>
                </a:cubicBezTo>
                <a:cubicBezTo>
                  <a:pt x="3404854" y="3834591"/>
                  <a:pt x="4601442" y="2867807"/>
                  <a:pt x="4995517" y="2549313"/>
                </a:cubicBezTo>
                <a:cubicBezTo>
                  <a:pt x="5419301" y="2206846"/>
                  <a:pt x="6499786" y="1333446"/>
                  <a:pt x="6616273" y="1239187"/>
                </a:cubicBezTo>
                <a:cubicBezTo>
                  <a:pt x="6626867" y="1230613"/>
                  <a:pt x="6637243" y="1221602"/>
                  <a:pt x="6650459" y="1217451"/>
                </a:cubicBezTo>
                <a:close/>
                <a:moveTo>
                  <a:pt x="6528090" y="1171277"/>
                </a:moveTo>
                <a:cubicBezTo>
                  <a:pt x="6536158" y="1170062"/>
                  <a:pt x="6544569" y="1171550"/>
                  <a:pt x="6554016" y="1176055"/>
                </a:cubicBezTo>
                <a:cubicBezTo>
                  <a:pt x="6573512" y="1185394"/>
                  <a:pt x="6594210" y="1192056"/>
                  <a:pt x="6618513" y="1201504"/>
                </a:cubicBezTo>
                <a:cubicBezTo>
                  <a:pt x="6543694" y="1261468"/>
                  <a:pt x="3326704" y="3836175"/>
                  <a:pt x="3189031" y="3947473"/>
                </a:cubicBezTo>
                <a:cubicBezTo>
                  <a:pt x="3169589" y="3963201"/>
                  <a:pt x="3156701" y="3964402"/>
                  <a:pt x="3138679" y="3945944"/>
                </a:cubicBezTo>
                <a:cubicBezTo>
                  <a:pt x="3117817" y="3924536"/>
                  <a:pt x="3094172" y="3905804"/>
                  <a:pt x="3070797" y="3887018"/>
                </a:cubicBezTo>
                <a:cubicBezTo>
                  <a:pt x="3057091" y="3876041"/>
                  <a:pt x="3055122" y="3870089"/>
                  <a:pt x="3071070" y="3857747"/>
                </a:cubicBezTo>
                <a:cubicBezTo>
                  <a:pt x="3362259" y="3631765"/>
                  <a:pt x="6257422" y="1375551"/>
                  <a:pt x="6504211" y="1182718"/>
                </a:cubicBezTo>
                <a:cubicBezTo>
                  <a:pt x="6512293" y="1176410"/>
                  <a:pt x="6520021" y="1172492"/>
                  <a:pt x="6528090" y="1171277"/>
                </a:cubicBezTo>
                <a:close/>
                <a:moveTo>
                  <a:pt x="6393752" y="1116332"/>
                </a:moveTo>
                <a:cubicBezTo>
                  <a:pt x="6407439" y="1118988"/>
                  <a:pt x="6421010" y="1126060"/>
                  <a:pt x="6436656" y="1131658"/>
                </a:cubicBezTo>
                <a:cubicBezTo>
                  <a:pt x="6367408" y="1184303"/>
                  <a:pt x="3286236" y="3522542"/>
                  <a:pt x="2975172" y="3759665"/>
                </a:cubicBezTo>
                <a:cubicBezTo>
                  <a:pt x="2954473" y="3775448"/>
                  <a:pt x="2941696" y="3775776"/>
                  <a:pt x="2922472" y="3757535"/>
                </a:cubicBezTo>
                <a:cubicBezTo>
                  <a:pt x="2879547" y="3716741"/>
                  <a:pt x="2878674" y="3717997"/>
                  <a:pt x="2926676" y="3682117"/>
                </a:cubicBezTo>
                <a:cubicBezTo>
                  <a:pt x="3731974" y="3081502"/>
                  <a:pt x="6015002" y="1379429"/>
                  <a:pt x="6350152" y="1127507"/>
                </a:cubicBezTo>
                <a:cubicBezTo>
                  <a:pt x="6366261" y="1115438"/>
                  <a:pt x="6380064" y="1113677"/>
                  <a:pt x="6393752" y="1116332"/>
                </a:cubicBezTo>
                <a:close/>
                <a:moveTo>
                  <a:pt x="6276187" y="1071386"/>
                </a:moveTo>
                <a:cubicBezTo>
                  <a:pt x="6289696" y="1073933"/>
                  <a:pt x="6302939" y="1080896"/>
                  <a:pt x="6318203" y="1086766"/>
                </a:cubicBezTo>
                <a:cubicBezTo>
                  <a:pt x="6174084" y="1192384"/>
                  <a:pt x="2913406" y="3582505"/>
                  <a:pt x="2833456" y="3642195"/>
                </a:cubicBezTo>
                <a:cubicBezTo>
                  <a:pt x="2816636" y="3654756"/>
                  <a:pt x="2805493" y="3655411"/>
                  <a:pt x="2789111" y="3640666"/>
                </a:cubicBezTo>
                <a:cubicBezTo>
                  <a:pt x="2743019" y="3599107"/>
                  <a:pt x="2742363" y="3599981"/>
                  <a:pt x="2791513" y="3564592"/>
                </a:cubicBezTo>
                <a:cubicBezTo>
                  <a:pt x="3938733" y="2737504"/>
                  <a:pt x="5086008" y="1910524"/>
                  <a:pt x="6232573" y="1082506"/>
                </a:cubicBezTo>
                <a:cubicBezTo>
                  <a:pt x="6248902" y="1070711"/>
                  <a:pt x="6262678" y="1068840"/>
                  <a:pt x="6276187" y="1071386"/>
                </a:cubicBezTo>
                <a:close/>
                <a:moveTo>
                  <a:pt x="6187977" y="1038279"/>
                </a:moveTo>
                <a:cubicBezTo>
                  <a:pt x="6201705" y="1040006"/>
                  <a:pt x="6215071" y="1046600"/>
                  <a:pt x="6229844" y="1054601"/>
                </a:cubicBezTo>
                <a:cubicBezTo>
                  <a:pt x="6137878" y="1120353"/>
                  <a:pt x="2765192" y="3531389"/>
                  <a:pt x="2733463" y="3555527"/>
                </a:cubicBezTo>
                <a:cubicBezTo>
                  <a:pt x="2717953" y="3567323"/>
                  <a:pt x="2706648" y="3568471"/>
                  <a:pt x="2690920" y="3554763"/>
                </a:cubicBezTo>
                <a:cubicBezTo>
                  <a:pt x="2644228" y="3513968"/>
                  <a:pt x="2643682" y="3514678"/>
                  <a:pt x="2694525" y="3478908"/>
                </a:cubicBezTo>
                <a:cubicBezTo>
                  <a:pt x="3844474" y="2669896"/>
                  <a:pt x="4994535" y="1860992"/>
                  <a:pt x="6143940" y="1051160"/>
                </a:cubicBezTo>
                <a:cubicBezTo>
                  <a:pt x="6160160" y="1039692"/>
                  <a:pt x="6174249" y="1036552"/>
                  <a:pt x="6187977" y="1038279"/>
                </a:cubicBezTo>
                <a:close/>
                <a:moveTo>
                  <a:pt x="6069565" y="994972"/>
                </a:moveTo>
                <a:cubicBezTo>
                  <a:pt x="6084126" y="994787"/>
                  <a:pt x="6098639" y="1000153"/>
                  <a:pt x="6114559" y="1011348"/>
                </a:cubicBezTo>
                <a:cubicBezTo>
                  <a:pt x="6044820" y="1059788"/>
                  <a:pt x="2797740" y="3307319"/>
                  <a:pt x="2617849" y="3431505"/>
                </a:cubicBezTo>
                <a:cubicBezTo>
                  <a:pt x="2605508" y="3440024"/>
                  <a:pt x="2593548" y="3456516"/>
                  <a:pt x="2577821" y="3450619"/>
                </a:cubicBezTo>
                <a:cubicBezTo>
                  <a:pt x="2555756" y="3442318"/>
                  <a:pt x="2539756" y="3422985"/>
                  <a:pt x="2523919" y="3405892"/>
                </a:cubicBezTo>
                <a:cubicBezTo>
                  <a:pt x="2515398" y="3396717"/>
                  <a:pt x="2530636" y="3393331"/>
                  <a:pt x="2535824" y="3389727"/>
                </a:cubicBezTo>
                <a:cubicBezTo>
                  <a:pt x="2593876" y="3349369"/>
                  <a:pt x="4920263" y="1765204"/>
                  <a:pt x="6024286" y="1011894"/>
                </a:cubicBezTo>
                <a:cubicBezTo>
                  <a:pt x="6040396" y="1000890"/>
                  <a:pt x="6055004" y="995156"/>
                  <a:pt x="6069565" y="994972"/>
                </a:cubicBezTo>
                <a:close/>
                <a:moveTo>
                  <a:pt x="5981034" y="962362"/>
                </a:moveTo>
                <a:cubicBezTo>
                  <a:pt x="5996899" y="959863"/>
                  <a:pt x="6013009" y="964027"/>
                  <a:pt x="6030512" y="979674"/>
                </a:cubicBezTo>
                <a:cubicBezTo>
                  <a:pt x="5896823" y="1070055"/>
                  <a:pt x="3554706" y="2653293"/>
                  <a:pt x="2517911" y="3353848"/>
                </a:cubicBezTo>
                <a:cubicBezTo>
                  <a:pt x="2507207" y="3361111"/>
                  <a:pt x="2495957" y="3376730"/>
                  <a:pt x="2482413" y="3368211"/>
                </a:cubicBezTo>
                <a:cubicBezTo>
                  <a:pt x="2463464" y="3356305"/>
                  <a:pt x="2446206" y="3340632"/>
                  <a:pt x="2431406" y="3323757"/>
                </a:cubicBezTo>
                <a:cubicBezTo>
                  <a:pt x="2423926" y="3315238"/>
                  <a:pt x="2438616" y="3311633"/>
                  <a:pt x="2444185" y="3307865"/>
                </a:cubicBezTo>
                <a:cubicBezTo>
                  <a:pt x="2519385" y="3257240"/>
                  <a:pt x="4845773" y="1709391"/>
                  <a:pt x="5933030" y="985026"/>
                </a:cubicBezTo>
                <a:cubicBezTo>
                  <a:pt x="5949550" y="974021"/>
                  <a:pt x="5965169" y="964860"/>
                  <a:pt x="5981034" y="962362"/>
                </a:cubicBezTo>
                <a:close/>
                <a:moveTo>
                  <a:pt x="5878084" y="921001"/>
                </a:moveTo>
                <a:cubicBezTo>
                  <a:pt x="5891908" y="921335"/>
                  <a:pt x="5905615" y="926646"/>
                  <a:pt x="5920634" y="936531"/>
                </a:cubicBezTo>
                <a:cubicBezTo>
                  <a:pt x="5859742" y="976725"/>
                  <a:pt x="3891549" y="2266755"/>
                  <a:pt x="2967855" y="2871903"/>
                </a:cubicBezTo>
                <a:cubicBezTo>
                  <a:pt x="2916083" y="2905816"/>
                  <a:pt x="2916083" y="2905816"/>
                  <a:pt x="2863110" y="2854372"/>
                </a:cubicBezTo>
                <a:cubicBezTo>
                  <a:pt x="2956058" y="2794354"/>
                  <a:pt x="4937356" y="1515793"/>
                  <a:pt x="5834839" y="935329"/>
                </a:cubicBezTo>
                <a:cubicBezTo>
                  <a:pt x="5850321" y="925308"/>
                  <a:pt x="5864261" y="920666"/>
                  <a:pt x="5878084" y="921001"/>
                </a:cubicBezTo>
                <a:close/>
                <a:moveTo>
                  <a:pt x="5765934" y="879728"/>
                </a:moveTo>
                <a:cubicBezTo>
                  <a:pt x="5780583" y="878302"/>
                  <a:pt x="5795465" y="882711"/>
                  <a:pt x="5811739" y="896446"/>
                </a:cubicBezTo>
                <a:cubicBezTo>
                  <a:pt x="5615957" y="1020960"/>
                  <a:pt x="3638590" y="2278496"/>
                  <a:pt x="2845635" y="2782777"/>
                </a:cubicBezTo>
                <a:cubicBezTo>
                  <a:pt x="2841812" y="2785180"/>
                  <a:pt x="2837661" y="2787255"/>
                  <a:pt x="2834275" y="2790204"/>
                </a:cubicBezTo>
                <a:cubicBezTo>
                  <a:pt x="2811612" y="2810301"/>
                  <a:pt x="2792115" y="2806424"/>
                  <a:pt x="2770435" y="2786381"/>
                </a:cubicBezTo>
                <a:cubicBezTo>
                  <a:pt x="2745258" y="2763116"/>
                  <a:pt x="2743894" y="2764428"/>
                  <a:pt x="2773383" y="2745914"/>
                </a:cubicBezTo>
                <a:cubicBezTo>
                  <a:pt x="3756222" y="2130117"/>
                  <a:pt x="4739117" y="1514428"/>
                  <a:pt x="5721521" y="898030"/>
                </a:cubicBezTo>
                <a:cubicBezTo>
                  <a:pt x="5736867" y="888419"/>
                  <a:pt x="5751284" y="881155"/>
                  <a:pt x="5765934" y="879728"/>
                </a:cubicBezTo>
                <a:close/>
                <a:moveTo>
                  <a:pt x="5689477" y="849501"/>
                </a:moveTo>
                <a:cubicBezTo>
                  <a:pt x="5703553" y="849071"/>
                  <a:pt x="5717670" y="853822"/>
                  <a:pt x="5732770" y="865153"/>
                </a:cubicBezTo>
                <a:cubicBezTo>
                  <a:pt x="5661776" y="909498"/>
                  <a:pt x="5591273" y="953678"/>
                  <a:pt x="5520606" y="997641"/>
                </a:cubicBezTo>
                <a:cubicBezTo>
                  <a:pt x="4595544" y="1572916"/>
                  <a:pt x="3670483" y="2148138"/>
                  <a:pt x="2745423" y="2723359"/>
                </a:cubicBezTo>
                <a:cubicBezTo>
                  <a:pt x="2719481" y="2739469"/>
                  <a:pt x="2676394" y="2729421"/>
                  <a:pt x="2662850" y="2703208"/>
                </a:cubicBezTo>
                <a:cubicBezTo>
                  <a:pt x="2656516" y="2690866"/>
                  <a:pt x="2670824" y="2690866"/>
                  <a:pt x="2675957" y="2687644"/>
                </a:cubicBezTo>
                <a:cubicBezTo>
                  <a:pt x="2752031" y="2640077"/>
                  <a:pt x="4490308" y="1574555"/>
                  <a:pt x="5282992" y="1088678"/>
                </a:cubicBezTo>
                <a:cubicBezTo>
                  <a:pt x="5404283" y="1014352"/>
                  <a:pt x="5525957" y="940626"/>
                  <a:pt x="5646430" y="864935"/>
                </a:cubicBezTo>
                <a:cubicBezTo>
                  <a:pt x="5661366" y="855542"/>
                  <a:pt x="5675401" y="849931"/>
                  <a:pt x="5689477" y="849501"/>
                </a:cubicBezTo>
                <a:close/>
                <a:moveTo>
                  <a:pt x="5521231" y="793860"/>
                </a:moveTo>
                <a:cubicBezTo>
                  <a:pt x="5549657" y="788756"/>
                  <a:pt x="5574795" y="801176"/>
                  <a:pt x="5605309" y="813382"/>
                </a:cubicBezTo>
                <a:cubicBezTo>
                  <a:pt x="5562275" y="839595"/>
                  <a:pt x="3563882" y="2039407"/>
                  <a:pt x="2604525" y="2615720"/>
                </a:cubicBezTo>
                <a:cubicBezTo>
                  <a:pt x="2581861" y="2629319"/>
                  <a:pt x="2564440" y="2632158"/>
                  <a:pt x="2544344" y="2612498"/>
                </a:cubicBezTo>
                <a:cubicBezTo>
                  <a:pt x="2528834" y="2597371"/>
                  <a:pt x="2510431" y="2585193"/>
                  <a:pt x="2490661" y="2569628"/>
                </a:cubicBezTo>
                <a:cubicBezTo>
                  <a:pt x="2590928" y="2510539"/>
                  <a:pt x="2689119" y="2452542"/>
                  <a:pt x="2787473" y="2394818"/>
                </a:cubicBezTo>
                <a:cubicBezTo>
                  <a:pt x="3343690" y="2068078"/>
                  <a:pt x="5147119" y="1009983"/>
                  <a:pt x="5491389" y="805463"/>
                </a:cubicBezTo>
                <a:cubicBezTo>
                  <a:pt x="5501916" y="799210"/>
                  <a:pt x="5511756" y="795561"/>
                  <a:pt x="5521231" y="793860"/>
                </a:cubicBezTo>
                <a:close/>
                <a:moveTo>
                  <a:pt x="5475429" y="769004"/>
                </a:moveTo>
                <a:cubicBezTo>
                  <a:pt x="5483429" y="767263"/>
                  <a:pt x="5492044" y="768464"/>
                  <a:pt x="5501820" y="775973"/>
                </a:cubicBezTo>
                <a:cubicBezTo>
                  <a:pt x="5408926" y="830312"/>
                  <a:pt x="2479737" y="2538664"/>
                  <a:pt x="2472692" y="2542760"/>
                </a:cubicBezTo>
                <a:cubicBezTo>
                  <a:pt x="2458220" y="2551116"/>
                  <a:pt x="2448718" y="2540522"/>
                  <a:pt x="2443638" y="2531292"/>
                </a:cubicBezTo>
                <a:cubicBezTo>
                  <a:pt x="2438341" y="2521680"/>
                  <a:pt x="5053078" y="1011349"/>
                  <a:pt x="5452724" y="779687"/>
                </a:cubicBezTo>
                <a:cubicBezTo>
                  <a:pt x="5460042" y="775428"/>
                  <a:pt x="5467428" y="770745"/>
                  <a:pt x="5475429" y="769004"/>
                </a:cubicBezTo>
                <a:close/>
                <a:moveTo>
                  <a:pt x="5404864" y="743036"/>
                </a:moveTo>
                <a:cubicBezTo>
                  <a:pt x="5419479" y="741719"/>
                  <a:pt x="5434675" y="745364"/>
                  <a:pt x="5451086" y="757187"/>
                </a:cubicBezTo>
                <a:cubicBezTo>
                  <a:pt x="5357591" y="811088"/>
                  <a:pt x="2732207" y="2322786"/>
                  <a:pt x="2455873" y="2481814"/>
                </a:cubicBezTo>
                <a:cubicBezTo>
                  <a:pt x="2403938" y="2511686"/>
                  <a:pt x="2403884" y="2511741"/>
                  <a:pt x="2359539" y="2465485"/>
                </a:cubicBezTo>
                <a:cubicBezTo>
                  <a:pt x="2447299" y="2415680"/>
                  <a:pt x="5015778" y="955918"/>
                  <a:pt x="5362124" y="758662"/>
                </a:cubicBezTo>
                <a:cubicBezTo>
                  <a:pt x="5376213" y="750634"/>
                  <a:pt x="5390249" y="744354"/>
                  <a:pt x="5404864" y="743036"/>
                </a:cubicBezTo>
                <a:close/>
                <a:moveTo>
                  <a:pt x="5333118" y="714727"/>
                </a:moveTo>
                <a:cubicBezTo>
                  <a:pt x="5346136" y="714440"/>
                  <a:pt x="5359120" y="718495"/>
                  <a:pt x="5372773" y="728134"/>
                </a:cubicBezTo>
                <a:cubicBezTo>
                  <a:pt x="5352839" y="745118"/>
                  <a:pt x="5328702" y="755549"/>
                  <a:pt x="5306256" y="768219"/>
                </a:cubicBezTo>
                <a:cubicBezTo>
                  <a:pt x="4536509" y="1202761"/>
                  <a:pt x="2583446" y="2304600"/>
                  <a:pt x="2376796" y="2421141"/>
                </a:cubicBezTo>
                <a:cubicBezTo>
                  <a:pt x="2326007" y="2449702"/>
                  <a:pt x="2325953" y="2449539"/>
                  <a:pt x="2281663" y="2405740"/>
                </a:cubicBezTo>
                <a:cubicBezTo>
                  <a:pt x="2347688" y="2368769"/>
                  <a:pt x="5004911" y="888855"/>
                  <a:pt x="5293259" y="727370"/>
                </a:cubicBezTo>
                <a:cubicBezTo>
                  <a:pt x="5307048" y="719642"/>
                  <a:pt x="5320100" y="715014"/>
                  <a:pt x="5333118" y="714727"/>
                </a:cubicBezTo>
                <a:close/>
                <a:moveTo>
                  <a:pt x="5209450" y="668478"/>
                </a:moveTo>
                <a:cubicBezTo>
                  <a:pt x="5223315" y="667024"/>
                  <a:pt x="5237309" y="669727"/>
                  <a:pt x="5251754" y="678820"/>
                </a:cubicBezTo>
                <a:cubicBezTo>
                  <a:pt x="5252355" y="688486"/>
                  <a:pt x="2515509" y="2178066"/>
                  <a:pt x="2242178" y="2327428"/>
                </a:cubicBezTo>
                <a:cubicBezTo>
                  <a:pt x="2199308" y="2350856"/>
                  <a:pt x="2192537" y="2349436"/>
                  <a:pt x="2155619" y="2307768"/>
                </a:cubicBezTo>
                <a:cubicBezTo>
                  <a:pt x="2251518" y="2256106"/>
                  <a:pt x="4879632" y="838995"/>
                  <a:pt x="5167925" y="683080"/>
                </a:cubicBezTo>
                <a:cubicBezTo>
                  <a:pt x="5181851" y="675544"/>
                  <a:pt x="5195586" y="669932"/>
                  <a:pt x="5209450" y="668478"/>
                </a:cubicBezTo>
                <a:close/>
                <a:moveTo>
                  <a:pt x="5140114" y="641671"/>
                </a:moveTo>
                <a:cubicBezTo>
                  <a:pt x="5153958" y="641043"/>
                  <a:pt x="5168335" y="644497"/>
                  <a:pt x="5183981" y="653590"/>
                </a:cubicBezTo>
                <a:cubicBezTo>
                  <a:pt x="5118392" y="688978"/>
                  <a:pt x="5055862" y="722837"/>
                  <a:pt x="4993223" y="756423"/>
                </a:cubicBezTo>
                <a:cubicBezTo>
                  <a:pt x="4414725" y="1066178"/>
                  <a:pt x="2536423" y="2072119"/>
                  <a:pt x="2175770" y="2265280"/>
                </a:cubicBezTo>
                <a:cubicBezTo>
                  <a:pt x="2125418" y="2292258"/>
                  <a:pt x="2125255" y="2291985"/>
                  <a:pt x="2080200" y="2252064"/>
                </a:cubicBezTo>
                <a:cubicBezTo>
                  <a:pt x="2143222" y="2218696"/>
                  <a:pt x="4971761" y="722564"/>
                  <a:pt x="5099442" y="654245"/>
                </a:cubicBezTo>
                <a:cubicBezTo>
                  <a:pt x="5112958" y="647009"/>
                  <a:pt x="5126270" y="642299"/>
                  <a:pt x="5140114" y="641671"/>
                </a:cubicBezTo>
                <a:close/>
                <a:moveTo>
                  <a:pt x="5061647" y="605786"/>
                </a:moveTo>
                <a:cubicBezTo>
                  <a:pt x="5070410" y="607501"/>
                  <a:pt x="5079496" y="611403"/>
                  <a:pt x="5089012" y="618311"/>
                </a:cubicBezTo>
                <a:cubicBezTo>
                  <a:pt x="4997101" y="666423"/>
                  <a:pt x="2117335" y="2170966"/>
                  <a:pt x="2077197" y="2191828"/>
                </a:cubicBezTo>
                <a:cubicBezTo>
                  <a:pt x="2028047" y="2217386"/>
                  <a:pt x="2027992" y="2217331"/>
                  <a:pt x="1984685" y="2177410"/>
                </a:cubicBezTo>
                <a:cubicBezTo>
                  <a:pt x="2174296" y="2079602"/>
                  <a:pt x="4175419" y="1046846"/>
                  <a:pt x="4988636" y="627213"/>
                </a:cubicBezTo>
                <a:cubicBezTo>
                  <a:pt x="5011982" y="615171"/>
                  <a:pt x="5035359" y="600641"/>
                  <a:pt x="5061647" y="605786"/>
                </a:cubicBezTo>
                <a:close/>
                <a:moveTo>
                  <a:pt x="4958409" y="569556"/>
                </a:moveTo>
                <a:cubicBezTo>
                  <a:pt x="4970274" y="570102"/>
                  <a:pt x="4982193" y="574594"/>
                  <a:pt x="4995299" y="583905"/>
                </a:cubicBezTo>
                <a:cubicBezTo>
                  <a:pt x="4803177" y="681769"/>
                  <a:pt x="2797740" y="1703547"/>
                  <a:pt x="1984795" y="2119030"/>
                </a:cubicBezTo>
                <a:cubicBezTo>
                  <a:pt x="1948534" y="2137544"/>
                  <a:pt x="1919753" y="2144753"/>
                  <a:pt x="1892557" y="2105378"/>
                </a:cubicBezTo>
                <a:cubicBezTo>
                  <a:pt x="1937611" y="2082386"/>
                  <a:pt x="3958066" y="1064813"/>
                  <a:pt x="4921847" y="578881"/>
                </a:cubicBezTo>
                <a:cubicBezTo>
                  <a:pt x="4934735" y="572409"/>
                  <a:pt x="4946545" y="569010"/>
                  <a:pt x="4958409" y="569556"/>
                </a:cubicBezTo>
                <a:close/>
                <a:moveTo>
                  <a:pt x="4864982" y="534531"/>
                </a:moveTo>
                <a:cubicBezTo>
                  <a:pt x="4877543" y="533978"/>
                  <a:pt x="4890172" y="537896"/>
                  <a:pt x="4903552" y="549337"/>
                </a:cubicBezTo>
                <a:cubicBezTo>
                  <a:pt x="4858333" y="571837"/>
                  <a:pt x="2844814" y="1573355"/>
                  <a:pt x="1882344" y="2052077"/>
                </a:cubicBezTo>
                <a:cubicBezTo>
                  <a:pt x="1838546" y="2073867"/>
                  <a:pt x="1836908" y="2073594"/>
                  <a:pt x="1801629" y="2034656"/>
                </a:cubicBezTo>
                <a:cubicBezTo>
                  <a:pt x="1899437" y="1986599"/>
                  <a:pt x="3916124" y="994966"/>
                  <a:pt x="4826823" y="546552"/>
                </a:cubicBezTo>
                <a:cubicBezTo>
                  <a:pt x="4839929" y="540108"/>
                  <a:pt x="4852422" y="535084"/>
                  <a:pt x="4864982" y="534531"/>
                </a:cubicBezTo>
                <a:close/>
                <a:moveTo>
                  <a:pt x="4784902" y="500547"/>
                </a:moveTo>
                <a:cubicBezTo>
                  <a:pt x="4795190" y="502152"/>
                  <a:pt x="4805116" y="507176"/>
                  <a:pt x="4815847" y="514985"/>
                </a:cubicBezTo>
                <a:cubicBezTo>
                  <a:pt x="4707116" y="567685"/>
                  <a:pt x="2694798" y="1545065"/>
                  <a:pt x="1795841" y="1981901"/>
                </a:cubicBezTo>
                <a:cubicBezTo>
                  <a:pt x="1751004" y="2003691"/>
                  <a:pt x="1751004" y="2003746"/>
                  <a:pt x="1713978" y="1969122"/>
                </a:cubicBezTo>
                <a:cubicBezTo>
                  <a:pt x="1720203" y="1959238"/>
                  <a:pt x="3748304" y="989012"/>
                  <a:pt x="4751788" y="506630"/>
                </a:cubicBezTo>
                <a:cubicBezTo>
                  <a:pt x="4763966" y="500759"/>
                  <a:pt x="4774615" y="498943"/>
                  <a:pt x="4784902" y="500547"/>
                </a:cubicBezTo>
                <a:close/>
                <a:moveTo>
                  <a:pt x="4716440" y="475249"/>
                </a:moveTo>
                <a:cubicBezTo>
                  <a:pt x="4727868" y="475488"/>
                  <a:pt x="4739227" y="479488"/>
                  <a:pt x="4751186" y="488718"/>
                </a:cubicBezTo>
                <a:cubicBezTo>
                  <a:pt x="4673693" y="525853"/>
                  <a:pt x="2096422" y="1756685"/>
                  <a:pt x="1726703" y="1933243"/>
                </a:cubicBezTo>
                <a:cubicBezTo>
                  <a:pt x="1685635" y="1952848"/>
                  <a:pt x="1685580" y="1952794"/>
                  <a:pt x="1647134" y="1917406"/>
                </a:cubicBezTo>
                <a:cubicBezTo>
                  <a:pt x="1664555" y="1908668"/>
                  <a:pt x="4438591" y="599524"/>
                  <a:pt x="4681284" y="484349"/>
                </a:cubicBezTo>
                <a:cubicBezTo>
                  <a:pt x="4693517" y="478533"/>
                  <a:pt x="4705013" y="475010"/>
                  <a:pt x="4716440" y="475249"/>
                </a:cubicBezTo>
                <a:close/>
                <a:moveTo>
                  <a:pt x="4637016" y="445056"/>
                </a:moveTo>
                <a:cubicBezTo>
                  <a:pt x="4653283" y="446653"/>
                  <a:pt x="4669243" y="453002"/>
                  <a:pt x="4686364" y="463542"/>
                </a:cubicBezTo>
                <a:cubicBezTo>
                  <a:pt x="4628694" y="490902"/>
                  <a:pt x="2922965" y="1291887"/>
                  <a:pt x="2126130" y="1665757"/>
                </a:cubicBezTo>
                <a:cubicBezTo>
                  <a:pt x="1971362" y="1738390"/>
                  <a:pt x="1816264" y="1810313"/>
                  <a:pt x="1662044" y="1884202"/>
                </a:cubicBezTo>
                <a:cubicBezTo>
                  <a:pt x="1633755" y="1897746"/>
                  <a:pt x="1611747" y="1899985"/>
                  <a:pt x="1589739" y="1875628"/>
                </a:cubicBezTo>
                <a:cubicBezTo>
                  <a:pt x="1582585" y="1867709"/>
                  <a:pt x="1572864" y="1862085"/>
                  <a:pt x="1563252" y="1854548"/>
                </a:cubicBezTo>
                <a:cubicBezTo>
                  <a:pt x="1570570" y="1844281"/>
                  <a:pt x="1582585" y="1842206"/>
                  <a:pt x="1592578" y="1837564"/>
                </a:cubicBezTo>
                <a:cubicBezTo>
                  <a:pt x="2087739" y="1608797"/>
                  <a:pt x="4083673" y="688158"/>
                  <a:pt x="4585824" y="455077"/>
                </a:cubicBezTo>
                <a:cubicBezTo>
                  <a:pt x="4604174" y="446612"/>
                  <a:pt x="4620748" y="443459"/>
                  <a:pt x="4637016" y="445056"/>
                </a:cubicBezTo>
                <a:close/>
                <a:moveTo>
                  <a:pt x="4578015" y="415866"/>
                </a:moveTo>
                <a:cubicBezTo>
                  <a:pt x="4578779" y="418323"/>
                  <a:pt x="4579653" y="420781"/>
                  <a:pt x="4580581" y="423184"/>
                </a:cubicBezTo>
                <a:cubicBezTo>
                  <a:pt x="4528536" y="447268"/>
                  <a:pt x="1824565" y="1681593"/>
                  <a:pt x="1546430" y="1808292"/>
                </a:cubicBezTo>
                <a:cubicBezTo>
                  <a:pt x="1530265" y="1815665"/>
                  <a:pt x="1512516" y="1830300"/>
                  <a:pt x="1494713" y="1804742"/>
                </a:cubicBezTo>
                <a:cubicBezTo>
                  <a:pt x="2512449" y="1343495"/>
                  <a:pt x="3529531" y="882574"/>
                  <a:pt x="4546722" y="421928"/>
                </a:cubicBezTo>
                <a:cubicBezTo>
                  <a:pt x="4556116" y="417668"/>
                  <a:pt x="4567529" y="417777"/>
                  <a:pt x="4578015" y="415866"/>
                </a:cubicBezTo>
                <a:close/>
                <a:moveTo>
                  <a:pt x="4495550" y="390978"/>
                </a:moveTo>
                <a:cubicBezTo>
                  <a:pt x="4505885" y="391893"/>
                  <a:pt x="4516657" y="395579"/>
                  <a:pt x="4528372" y="402542"/>
                </a:cubicBezTo>
                <a:cubicBezTo>
                  <a:pt x="4390642" y="464252"/>
                  <a:pt x="1830190" y="1613003"/>
                  <a:pt x="1493457" y="1763948"/>
                </a:cubicBezTo>
                <a:cubicBezTo>
                  <a:pt x="1484446" y="1767990"/>
                  <a:pt x="1474889" y="1771704"/>
                  <a:pt x="1465223" y="1773014"/>
                </a:cubicBezTo>
                <a:cubicBezTo>
                  <a:pt x="1446655" y="1775472"/>
                  <a:pt x="1435022" y="1760453"/>
                  <a:pt x="1429834" y="1748111"/>
                </a:cubicBezTo>
                <a:cubicBezTo>
                  <a:pt x="1424319" y="1735005"/>
                  <a:pt x="1443160" y="1735223"/>
                  <a:pt x="1451515" y="1731509"/>
                </a:cubicBezTo>
                <a:cubicBezTo>
                  <a:pt x="1930292" y="1519344"/>
                  <a:pt x="4441102" y="406091"/>
                  <a:pt x="4465350" y="396043"/>
                </a:cubicBezTo>
                <a:cubicBezTo>
                  <a:pt x="4475317" y="391920"/>
                  <a:pt x="4485215" y="390063"/>
                  <a:pt x="4495550" y="390978"/>
                </a:cubicBezTo>
                <a:close/>
                <a:moveTo>
                  <a:pt x="4398671" y="359616"/>
                </a:moveTo>
                <a:cubicBezTo>
                  <a:pt x="4405333" y="356722"/>
                  <a:pt x="4413852" y="358142"/>
                  <a:pt x="4423027" y="363220"/>
                </a:cubicBezTo>
                <a:cubicBezTo>
                  <a:pt x="4385673" y="379877"/>
                  <a:pt x="4348483" y="396806"/>
                  <a:pt x="4311020" y="413190"/>
                </a:cubicBezTo>
                <a:cubicBezTo>
                  <a:pt x="3388251" y="817313"/>
                  <a:pt x="1440211" y="1670889"/>
                  <a:pt x="1388821" y="1693225"/>
                </a:cubicBezTo>
                <a:cubicBezTo>
                  <a:pt x="1375660" y="1698959"/>
                  <a:pt x="1361516" y="1705512"/>
                  <a:pt x="1348846" y="1685416"/>
                </a:cubicBezTo>
                <a:cubicBezTo>
                  <a:pt x="2365928" y="1243173"/>
                  <a:pt x="3382246" y="801258"/>
                  <a:pt x="4398671" y="359616"/>
                </a:cubicBezTo>
                <a:close/>
                <a:moveTo>
                  <a:pt x="4358093" y="326686"/>
                </a:moveTo>
                <a:cubicBezTo>
                  <a:pt x="4359895" y="331000"/>
                  <a:pt x="4361753" y="335315"/>
                  <a:pt x="4363609" y="339574"/>
                </a:cubicBezTo>
                <a:cubicBezTo>
                  <a:pt x="4323579" y="357050"/>
                  <a:pt x="2307110" y="1227227"/>
                  <a:pt x="1338851" y="1644622"/>
                </a:cubicBezTo>
                <a:cubicBezTo>
                  <a:pt x="1323997" y="1651011"/>
                  <a:pt x="1307832" y="1662316"/>
                  <a:pt x="1289701" y="1641727"/>
                </a:cubicBezTo>
                <a:cubicBezTo>
                  <a:pt x="2313555" y="1203143"/>
                  <a:pt x="3335333" y="763741"/>
                  <a:pt x="4358093" y="326686"/>
                </a:cubicBezTo>
                <a:close/>
                <a:moveTo>
                  <a:pt x="4268552" y="305176"/>
                </a:moveTo>
                <a:cubicBezTo>
                  <a:pt x="4280150" y="304992"/>
                  <a:pt x="4292260" y="308036"/>
                  <a:pt x="4305886" y="316037"/>
                </a:cubicBezTo>
                <a:cubicBezTo>
                  <a:pt x="4235710" y="346018"/>
                  <a:pt x="1383087" y="1555496"/>
                  <a:pt x="1284023" y="1599731"/>
                </a:cubicBezTo>
                <a:cubicBezTo>
                  <a:pt x="1254641" y="1612838"/>
                  <a:pt x="1234272" y="1609015"/>
                  <a:pt x="1214175" y="1582911"/>
                </a:cubicBezTo>
                <a:cubicBezTo>
                  <a:pt x="1298385" y="1547468"/>
                  <a:pt x="4048721" y="392547"/>
                  <a:pt x="4234290" y="313688"/>
                </a:cubicBezTo>
                <a:cubicBezTo>
                  <a:pt x="4245868" y="308773"/>
                  <a:pt x="4256954" y="305360"/>
                  <a:pt x="4268552" y="305176"/>
                </a:cubicBezTo>
                <a:close/>
                <a:moveTo>
                  <a:pt x="4183509" y="274553"/>
                </a:moveTo>
                <a:cubicBezTo>
                  <a:pt x="4190970" y="273317"/>
                  <a:pt x="4199448" y="273658"/>
                  <a:pt x="4209934" y="277317"/>
                </a:cubicBezTo>
                <a:cubicBezTo>
                  <a:pt x="4163132" y="296977"/>
                  <a:pt x="1175563" y="1533596"/>
                  <a:pt x="1171304" y="1535180"/>
                </a:cubicBezTo>
                <a:cubicBezTo>
                  <a:pt x="1161364" y="1538839"/>
                  <a:pt x="1148313" y="1540806"/>
                  <a:pt x="1144872" y="1530266"/>
                </a:cubicBezTo>
                <a:cubicBezTo>
                  <a:pt x="1141213" y="1518906"/>
                  <a:pt x="4069473" y="319750"/>
                  <a:pt x="4163187" y="281249"/>
                </a:cubicBezTo>
                <a:cubicBezTo>
                  <a:pt x="4169604" y="278601"/>
                  <a:pt x="4176048" y="275788"/>
                  <a:pt x="4183509" y="274553"/>
                </a:cubicBezTo>
                <a:close/>
                <a:moveTo>
                  <a:pt x="4160673" y="252742"/>
                </a:moveTo>
                <a:cubicBezTo>
                  <a:pt x="4162312" y="256838"/>
                  <a:pt x="4163950" y="260879"/>
                  <a:pt x="4165589" y="264920"/>
                </a:cubicBezTo>
                <a:cubicBezTo>
                  <a:pt x="4104151" y="290150"/>
                  <a:pt x="2091777" y="1114291"/>
                  <a:pt x="1147001" y="1500994"/>
                </a:cubicBezTo>
                <a:cubicBezTo>
                  <a:pt x="1133457" y="1506564"/>
                  <a:pt x="1119422" y="1517214"/>
                  <a:pt x="1103093" y="1497827"/>
                </a:cubicBezTo>
                <a:cubicBezTo>
                  <a:pt x="2123287" y="1082562"/>
                  <a:pt x="3141626" y="666751"/>
                  <a:pt x="4160673" y="252742"/>
                </a:cubicBezTo>
                <a:close/>
                <a:moveTo>
                  <a:pt x="4050632" y="224119"/>
                </a:moveTo>
                <a:cubicBezTo>
                  <a:pt x="4063043" y="222774"/>
                  <a:pt x="4076026" y="224973"/>
                  <a:pt x="4090116" y="234448"/>
                </a:cubicBezTo>
                <a:cubicBezTo>
                  <a:pt x="4073351" y="241711"/>
                  <a:pt x="1099872" y="1435952"/>
                  <a:pt x="1076499" y="1445728"/>
                </a:cubicBezTo>
                <a:cubicBezTo>
                  <a:pt x="1052743" y="1455667"/>
                  <a:pt x="1032973" y="1451407"/>
                  <a:pt x="1014897" y="1428744"/>
                </a:cubicBezTo>
                <a:cubicBezTo>
                  <a:pt x="1078301" y="1403186"/>
                  <a:pt x="3077076" y="607771"/>
                  <a:pt x="4014589" y="235048"/>
                </a:cubicBezTo>
                <a:cubicBezTo>
                  <a:pt x="4026385" y="230352"/>
                  <a:pt x="4038222" y="225464"/>
                  <a:pt x="4050632" y="224119"/>
                </a:cubicBezTo>
                <a:close/>
                <a:moveTo>
                  <a:pt x="3945130" y="181003"/>
                </a:moveTo>
                <a:cubicBezTo>
                  <a:pt x="3955690" y="181024"/>
                  <a:pt x="3966640" y="183959"/>
                  <a:pt x="3978764" y="191468"/>
                </a:cubicBezTo>
                <a:cubicBezTo>
                  <a:pt x="3908151" y="219210"/>
                  <a:pt x="1250491" y="1255352"/>
                  <a:pt x="977817" y="1362171"/>
                </a:cubicBezTo>
                <a:cubicBezTo>
                  <a:pt x="952804" y="1371947"/>
                  <a:pt x="929267" y="1379374"/>
                  <a:pt x="911518" y="1347645"/>
                </a:cubicBezTo>
                <a:cubicBezTo>
                  <a:pt x="999388" y="1313840"/>
                  <a:pt x="3792539" y="235266"/>
                  <a:pt x="3913830" y="188027"/>
                </a:cubicBezTo>
                <a:cubicBezTo>
                  <a:pt x="3924398" y="183877"/>
                  <a:pt x="3934569" y="180983"/>
                  <a:pt x="3945130" y="181003"/>
                </a:cubicBezTo>
                <a:close/>
                <a:moveTo>
                  <a:pt x="3902580" y="159739"/>
                </a:moveTo>
                <a:cubicBezTo>
                  <a:pt x="3902362" y="170607"/>
                  <a:pt x="3892368" y="168805"/>
                  <a:pt x="3886524" y="171044"/>
                </a:cubicBezTo>
                <a:cubicBezTo>
                  <a:pt x="3086250" y="477413"/>
                  <a:pt x="1097250" y="1238313"/>
                  <a:pt x="902998" y="1312312"/>
                </a:cubicBezTo>
                <a:cubicBezTo>
                  <a:pt x="889618" y="1317446"/>
                  <a:pt x="874982" y="1327821"/>
                  <a:pt x="861056" y="1311821"/>
                </a:cubicBezTo>
                <a:cubicBezTo>
                  <a:pt x="901141" y="1285880"/>
                  <a:pt x="3879534" y="157774"/>
                  <a:pt x="3902580" y="159739"/>
                </a:cubicBezTo>
                <a:close/>
                <a:moveTo>
                  <a:pt x="3862059" y="138932"/>
                </a:moveTo>
                <a:cubicBezTo>
                  <a:pt x="3863534" y="142700"/>
                  <a:pt x="3865008" y="146468"/>
                  <a:pt x="3866483" y="150237"/>
                </a:cubicBezTo>
                <a:cubicBezTo>
                  <a:pt x="3818916" y="168531"/>
                  <a:pt x="1051213" y="1216741"/>
                  <a:pt x="864387" y="1287573"/>
                </a:cubicBezTo>
                <a:cubicBezTo>
                  <a:pt x="852646" y="1291997"/>
                  <a:pt x="841342" y="1298495"/>
                  <a:pt x="824139" y="1283859"/>
                </a:cubicBezTo>
                <a:cubicBezTo>
                  <a:pt x="1839146" y="901306"/>
                  <a:pt x="2850603" y="520119"/>
                  <a:pt x="3862059" y="138932"/>
                </a:cubicBezTo>
                <a:close/>
                <a:moveTo>
                  <a:pt x="3779029" y="120228"/>
                </a:moveTo>
                <a:cubicBezTo>
                  <a:pt x="3795446" y="119463"/>
                  <a:pt x="3811789" y="122986"/>
                  <a:pt x="3828199" y="133854"/>
                </a:cubicBezTo>
                <a:cubicBezTo>
                  <a:pt x="3828418" y="138823"/>
                  <a:pt x="3824213" y="139642"/>
                  <a:pt x="3819734" y="141335"/>
                </a:cubicBezTo>
                <a:cubicBezTo>
                  <a:pt x="3045074" y="431977"/>
                  <a:pt x="1064157" y="1175510"/>
                  <a:pt x="848333" y="1256554"/>
                </a:cubicBezTo>
                <a:cubicBezTo>
                  <a:pt x="803606" y="1273319"/>
                  <a:pt x="796398" y="1271517"/>
                  <a:pt x="760409" y="1232196"/>
                </a:cubicBezTo>
                <a:cubicBezTo>
                  <a:pt x="846804" y="1200249"/>
                  <a:pt x="3562624" y="194964"/>
                  <a:pt x="3729407" y="132325"/>
                </a:cubicBezTo>
                <a:cubicBezTo>
                  <a:pt x="3746118" y="126044"/>
                  <a:pt x="3762611" y="120993"/>
                  <a:pt x="3779029" y="120228"/>
                </a:cubicBezTo>
                <a:close/>
                <a:moveTo>
                  <a:pt x="3758898" y="96554"/>
                </a:moveTo>
                <a:cubicBezTo>
                  <a:pt x="3757095" y="105510"/>
                  <a:pt x="3757095" y="106384"/>
                  <a:pt x="3756768" y="107149"/>
                </a:cubicBezTo>
                <a:cubicBezTo>
                  <a:pt x="3756440" y="107913"/>
                  <a:pt x="3755949" y="109005"/>
                  <a:pt x="3755293" y="109278"/>
                </a:cubicBezTo>
                <a:cubicBezTo>
                  <a:pt x="2757544" y="477359"/>
                  <a:pt x="748939" y="1217124"/>
                  <a:pt x="746317" y="1217725"/>
                </a:cubicBezTo>
                <a:cubicBezTo>
                  <a:pt x="745444" y="1217943"/>
                  <a:pt x="744461" y="1218217"/>
                  <a:pt x="743641" y="1218107"/>
                </a:cubicBezTo>
                <a:cubicBezTo>
                  <a:pt x="741840" y="1217780"/>
                  <a:pt x="740146" y="1217234"/>
                  <a:pt x="738399" y="1216742"/>
                </a:cubicBezTo>
                <a:cubicBezTo>
                  <a:pt x="737525" y="1216469"/>
                  <a:pt x="736597" y="1216305"/>
                  <a:pt x="735832" y="1215813"/>
                </a:cubicBezTo>
                <a:cubicBezTo>
                  <a:pt x="734358" y="1214830"/>
                  <a:pt x="732883" y="1213793"/>
                  <a:pt x="731627" y="1212537"/>
                </a:cubicBezTo>
                <a:cubicBezTo>
                  <a:pt x="731026" y="1211936"/>
                  <a:pt x="730862" y="1210953"/>
                  <a:pt x="728951" y="1206967"/>
                </a:cubicBezTo>
                <a:cubicBezTo>
                  <a:pt x="1738387" y="837029"/>
                  <a:pt x="2746622" y="467529"/>
                  <a:pt x="3758898" y="96554"/>
                </a:cubicBezTo>
                <a:close/>
                <a:moveTo>
                  <a:pt x="3647399" y="74100"/>
                </a:moveTo>
                <a:cubicBezTo>
                  <a:pt x="3674820" y="71576"/>
                  <a:pt x="3699386" y="80526"/>
                  <a:pt x="3726623" y="95189"/>
                </a:cubicBezTo>
                <a:cubicBezTo>
                  <a:pt x="3623135" y="132980"/>
                  <a:pt x="1634628" y="858983"/>
                  <a:pt x="741350" y="1185832"/>
                </a:cubicBezTo>
                <a:cubicBezTo>
                  <a:pt x="717921" y="1194406"/>
                  <a:pt x="700118" y="1193533"/>
                  <a:pt x="682151" y="1176658"/>
                </a:cubicBezTo>
                <a:cubicBezTo>
                  <a:pt x="671720" y="1166882"/>
                  <a:pt x="659924" y="1158636"/>
                  <a:pt x="646272" y="1147713"/>
                </a:cubicBezTo>
                <a:cubicBezTo>
                  <a:pt x="1056621" y="1000482"/>
                  <a:pt x="3035572" y="291135"/>
                  <a:pt x="3618821" y="80662"/>
                </a:cubicBezTo>
                <a:cubicBezTo>
                  <a:pt x="3628800" y="77058"/>
                  <a:pt x="3638258" y="74942"/>
                  <a:pt x="3647399" y="74100"/>
                </a:cubicBezTo>
                <a:close/>
                <a:moveTo>
                  <a:pt x="3575560" y="40789"/>
                </a:moveTo>
                <a:cubicBezTo>
                  <a:pt x="3590490" y="41014"/>
                  <a:pt x="3605549" y="45219"/>
                  <a:pt x="3620895" y="55923"/>
                </a:cubicBezTo>
                <a:cubicBezTo>
                  <a:pt x="3447395" y="117579"/>
                  <a:pt x="395987" y="1200849"/>
                  <a:pt x="173501" y="1281674"/>
                </a:cubicBezTo>
                <a:cubicBezTo>
                  <a:pt x="136966" y="1294945"/>
                  <a:pt x="109387" y="1294235"/>
                  <a:pt x="86505" y="1258137"/>
                </a:cubicBezTo>
                <a:cubicBezTo>
                  <a:pt x="161923" y="1231541"/>
                  <a:pt x="3244624" y="150237"/>
                  <a:pt x="3531004" y="49533"/>
                </a:cubicBezTo>
                <a:cubicBezTo>
                  <a:pt x="3545831" y="44318"/>
                  <a:pt x="3560631" y="40563"/>
                  <a:pt x="3575560" y="40789"/>
                </a:cubicBezTo>
                <a:close/>
                <a:moveTo>
                  <a:pt x="3516300" y="20719"/>
                </a:moveTo>
                <a:cubicBezTo>
                  <a:pt x="3523304" y="19879"/>
                  <a:pt x="3531332" y="20098"/>
                  <a:pt x="3541490" y="22228"/>
                </a:cubicBezTo>
                <a:cubicBezTo>
                  <a:pt x="3330089" y="95898"/>
                  <a:pt x="472769" y="1088460"/>
                  <a:pt x="77492" y="1225862"/>
                </a:cubicBezTo>
                <a:cubicBezTo>
                  <a:pt x="74052" y="1227063"/>
                  <a:pt x="70501" y="1227883"/>
                  <a:pt x="67225" y="1229357"/>
                </a:cubicBezTo>
                <a:cubicBezTo>
                  <a:pt x="59962" y="1232580"/>
                  <a:pt x="51497" y="1234218"/>
                  <a:pt x="48384" y="1225917"/>
                </a:cubicBezTo>
                <a:cubicBezTo>
                  <a:pt x="44124" y="1214667"/>
                  <a:pt x="56084" y="1215923"/>
                  <a:pt x="61655" y="1213957"/>
                </a:cubicBezTo>
                <a:cubicBezTo>
                  <a:pt x="137510" y="1187143"/>
                  <a:pt x="2940711" y="218064"/>
                  <a:pt x="3497255" y="25559"/>
                </a:cubicBezTo>
                <a:cubicBezTo>
                  <a:pt x="3503317" y="23456"/>
                  <a:pt x="3509297" y="21559"/>
                  <a:pt x="3516300" y="20719"/>
                </a:cubicBezTo>
                <a:close/>
                <a:moveTo>
                  <a:pt x="3470803" y="90"/>
                </a:moveTo>
                <a:cubicBezTo>
                  <a:pt x="3481104" y="-517"/>
                  <a:pt x="3491876" y="1831"/>
                  <a:pt x="3503700" y="10268"/>
                </a:cubicBezTo>
                <a:cubicBezTo>
                  <a:pt x="3406491" y="43745"/>
                  <a:pt x="556490" y="1026094"/>
                  <a:pt x="59308" y="1197846"/>
                </a:cubicBezTo>
                <a:cubicBezTo>
                  <a:pt x="37026" y="1205547"/>
                  <a:pt x="17094" y="1208059"/>
                  <a:pt x="0" y="1183265"/>
                </a:cubicBezTo>
                <a:cubicBezTo>
                  <a:pt x="69466" y="1159400"/>
                  <a:pt x="3073963" y="133090"/>
                  <a:pt x="3440733" y="7647"/>
                </a:cubicBezTo>
                <a:cubicBezTo>
                  <a:pt x="3450672" y="4261"/>
                  <a:pt x="3460502" y="698"/>
                  <a:pt x="3470803" y="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06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3D8204-AE78-42DB-8CE0-C4352D5AFEA1}"/>
              </a:ext>
            </a:extLst>
          </p:cNvPr>
          <p:cNvGrpSpPr/>
          <p:nvPr/>
        </p:nvGrpSpPr>
        <p:grpSpPr>
          <a:xfrm>
            <a:off x="6301620" y="1513902"/>
            <a:ext cx="1331697" cy="963158"/>
            <a:chOff x="4606290" y="2339055"/>
            <a:chExt cx="1417120" cy="10249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91AF67B-80B0-464E-AD6D-AAAE335D7060}"/>
                </a:ext>
              </a:extLst>
            </p:cNvPr>
            <p:cNvSpPr/>
            <p:nvPr/>
          </p:nvSpPr>
          <p:spPr>
            <a:xfrm>
              <a:off x="4606290" y="2354580"/>
              <a:ext cx="1403033" cy="1005840"/>
            </a:xfrm>
            <a:custGeom>
              <a:avLst/>
              <a:gdLst>
                <a:gd name="connsiteX0" fmla="*/ 8573 w 1403033"/>
                <a:gd name="connsiteY0" fmla="*/ 517208 h 1005840"/>
                <a:gd name="connsiteX1" fmla="*/ 0 w 1403033"/>
                <a:gd name="connsiteY1" fmla="*/ 820103 h 1005840"/>
                <a:gd name="connsiteX2" fmla="*/ 20003 w 1403033"/>
                <a:gd name="connsiteY2" fmla="*/ 894398 h 1005840"/>
                <a:gd name="connsiteX3" fmla="*/ 231458 w 1403033"/>
                <a:gd name="connsiteY3" fmla="*/ 1005840 h 1005840"/>
                <a:gd name="connsiteX4" fmla="*/ 1168718 w 1403033"/>
                <a:gd name="connsiteY4" fmla="*/ 448628 h 1005840"/>
                <a:gd name="connsiteX5" fmla="*/ 1391603 w 1403033"/>
                <a:gd name="connsiteY5" fmla="*/ 328613 h 1005840"/>
                <a:gd name="connsiteX6" fmla="*/ 1403033 w 1403033"/>
                <a:gd name="connsiteY6" fmla="*/ 208598 h 1005840"/>
                <a:gd name="connsiteX7" fmla="*/ 1385888 w 1403033"/>
                <a:gd name="connsiteY7" fmla="*/ 88583 h 1005840"/>
                <a:gd name="connsiteX8" fmla="*/ 1191578 w 1403033"/>
                <a:gd name="connsiteY8" fmla="*/ 0 h 1005840"/>
                <a:gd name="connsiteX9" fmla="*/ 1014413 w 1403033"/>
                <a:gd name="connsiteY9" fmla="*/ 71438 h 1005840"/>
                <a:gd name="connsiteX10" fmla="*/ 902970 w 1403033"/>
                <a:gd name="connsiteY10" fmla="*/ 57150 h 1005840"/>
                <a:gd name="connsiteX11" fmla="*/ 8573 w 1403033"/>
                <a:gd name="connsiteY11" fmla="*/ 517208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033" h="1005840">
                  <a:moveTo>
                    <a:pt x="8573" y="517208"/>
                  </a:moveTo>
                  <a:lnTo>
                    <a:pt x="0" y="820103"/>
                  </a:lnTo>
                  <a:lnTo>
                    <a:pt x="20003" y="894398"/>
                  </a:lnTo>
                  <a:lnTo>
                    <a:pt x="231458" y="1005840"/>
                  </a:lnTo>
                  <a:lnTo>
                    <a:pt x="1168718" y="448628"/>
                  </a:lnTo>
                  <a:lnTo>
                    <a:pt x="1391603" y="328613"/>
                  </a:lnTo>
                  <a:lnTo>
                    <a:pt x="1403033" y="208598"/>
                  </a:lnTo>
                  <a:lnTo>
                    <a:pt x="1385888" y="88583"/>
                  </a:lnTo>
                  <a:lnTo>
                    <a:pt x="1191578" y="0"/>
                  </a:lnTo>
                  <a:lnTo>
                    <a:pt x="1014413" y="71438"/>
                  </a:lnTo>
                  <a:lnTo>
                    <a:pt x="902970" y="57150"/>
                  </a:lnTo>
                  <a:lnTo>
                    <a:pt x="8573" y="517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Freeform: Shape 85">
              <a:extLst>
                <a:ext uri="{FF2B5EF4-FFF2-40B4-BE49-F238E27FC236}">
                  <a16:creationId xmlns:a16="http://schemas.microsoft.com/office/drawing/2014/main" id="{529E41A4-68B7-4FE7-8D2C-3716993A654C}"/>
                </a:ext>
              </a:extLst>
            </p:cNvPr>
            <p:cNvSpPr/>
            <p:nvPr/>
          </p:nvSpPr>
          <p:spPr>
            <a:xfrm>
              <a:off x="4608749" y="2339055"/>
              <a:ext cx="1414661" cy="1024941"/>
            </a:xfrm>
            <a:custGeom>
              <a:avLst/>
              <a:gdLst>
                <a:gd name="connsiteX0" fmla="*/ 210648 w 676882"/>
                <a:gd name="connsiteY0" fmla="*/ 407429 h 490410"/>
                <a:gd name="connsiteX1" fmla="*/ 181157 w 676882"/>
                <a:gd name="connsiteY1" fmla="*/ 423929 h 490410"/>
                <a:gd name="connsiteX2" fmla="*/ 210648 w 676882"/>
                <a:gd name="connsiteY2" fmla="*/ 407429 h 490410"/>
                <a:gd name="connsiteX3" fmla="*/ 386538 w 676882"/>
                <a:gd name="connsiteY3" fmla="*/ 309302 h 490410"/>
                <a:gd name="connsiteX4" fmla="*/ 254532 w 676882"/>
                <a:gd name="connsiteY4" fmla="*/ 383029 h 490410"/>
                <a:gd name="connsiteX5" fmla="*/ 255410 w 676882"/>
                <a:gd name="connsiteY5" fmla="*/ 386715 h 490410"/>
                <a:gd name="connsiteX6" fmla="*/ 265767 w 676882"/>
                <a:gd name="connsiteY6" fmla="*/ 384960 h 490410"/>
                <a:gd name="connsiteX7" fmla="*/ 374426 w 676882"/>
                <a:gd name="connsiteY7" fmla="*/ 325452 h 490410"/>
                <a:gd name="connsiteX8" fmla="*/ 386012 w 676882"/>
                <a:gd name="connsiteY8" fmla="*/ 311057 h 490410"/>
                <a:gd name="connsiteX9" fmla="*/ 386538 w 676882"/>
                <a:gd name="connsiteY9" fmla="*/ 309302 h 490410"/>
                <a:gd name="connsiteX10" fmla="*/ 456052 w 676882"/>
                <a:gd name="connsiteY10" fmla="*/ 270683 h 490410"/>
                <a:gd name="connsiteX11" fmla="*/ 436041 w 676882"/>
                <a:gd name="connsiteY11" fmla="*/ 281742 h 490410"/>
                <a:gd name="connsiteX12" fmla="*/ 417258 w 676882"/>
                <a:gd name="connsiteY12" fmla="*/ 292274 h 490410"/>
                <a:gd name="connsiteX13" fmla="*/ 429019 w 676882"/>
                <a:gd name="connsiteY13" fmla="*/ 300525 h 490410"/>
                <a:gd name="connsiteX14" fmla="*/ 439727 w 676882"/>
                <a:gd name="connsiteY14" fmla="*/ 295610 h 490410"/>
                <a:gd name="connsiteX15" fmla="*/ 448855 w 676882"/>
                <a:gd name="connsiteY15" fmla="*/ 287710 h 490410"/>
                <a:gd name="connsiteX16" fmla="*/ 456052 w 676882"/>
                <a:gd name="connsiteY16" fmla="*/ 270683 h 490410"/>
                <a:gd name="connsiteX17" fmla="*/ 541014 w 676882"/>
                <a:gd name="connsiteY17" fmla="*/ 97600 h 490410"/>
                <a:gd name="connsiteX18" fmla="*/ 537151 w 676882"/>
                <a:gd name="connsiteY18" fmla="*/ 155353 h 490410"/>
                <a:gd name="connsiteX19" fmla="*/ 532237 w 676882"/>
                <a:gd name="connsiteY19" fmla="*/ 220830 h 490410"/>
                <a:gd name="connsiteX20" fmla="*/ 524864 w 676882"/>
                <a:gd name="connsiteY20" fmla="*/ 232064 h 490410"/>
                <a:gd name="connsiteX21" fmla="*/ 487825 w 676882"/>
                <a:gd name="connsiteY21" fmla="*/ 252251 h 490410"/>
                <a:gd name="connsiteX22" fmla="*/ 498357 w 676882"/>
                <a:gd name="connsiteY22" fmla="*/ 254884 h 490410"/>
                <a:gd name="connsiteX23" fmla="*/ 535221 w 676882"/>
                <a:gd name="connsiteY23" fmla="*/ 232942 h 490410"/>
                <a:gd name="connsiteX24" fmla="*/ 538732 w 676882"/>
                <a:gd name="connsiteY24" fmla="*/ 239437 h 490410"/>
                <a:gd name="connsiteX25" fmla="*/ 503272 w 676882"/>
                <a:gd name="connsiteY25" fmla="*/ 261028 h 490410"/>
                <a:gd name="connsiteX26" fmla="*/ 505379 w 676882"/>
                <a:gd name="connsiteY26" fmla="*/ 287184 h 490410"/>
                <a:gd name="connsiteX27" fmla="*/ 492038 w 676882"/>
                <a:gd name="connsiteY27" fmla="*/ 309477 h 490410"/>
                <a:gd name="connsiteX28" fmla="*/ 452717 w 676882"/>
                <a:gd name="connsiteY28" fmla="*/ 304913 h 490410"/>
                <a:gd name="connsiteX29" fmla="*/ 441131 w 676882"/>
                <a:gd name="connsiteY29" fmla="*/ 311584 h 490410"/>
                <a:gd name="connsiteX30" fmla="*/ 433408 w 676882"/>
                <a:gd name="connsiteY30" fmla="*/ 323872 h 490410"/>
                <a:gd name="connsiteX31" fmla="*/ 412519 w 676882"/>
                <a:gd name="connsiteY31" fmla="*/ 357926 h 490410"/>
                <a:gd name="connsiteX32" fmla="*/ 382150 w 676882"/>
                <a:gd name="connsiteY32" fmla="*/ 346516 h 490410"/>
                <a:gd name="connsiteX33" fmla="*/ 379692 w 676882"/>
                <a:gd name="connsiteY33" fmla="*/ 339319 h 490410"/>
                <a:gd name="connsiteX34" fmla="*/ 375128 w 676882"/>
                <a:gd name="connsiteY34" fmla="*/ 341250 h 490410"/>
                <a:gd name="connsiteX35" fmla="*/ 269629 w 676882"/>
                <a:gd name="connsiteY35" fmla="*/ 398652 h 490410"/>
                <a:gd name="connsiteX36" fmla="*/ 262256 w 676882"/>
                <a:gd name="connsiteY36" fmla="*/ 410062 h 490410"/>
                <a:gd name="connsiteX37" fmla="*/ 253655 w 676882"/>
                <a:gd name="connsiteY37" fmla="*/ 433760 h 490410"/>
                <a:gd name="connsiteX38" fmla="*/ 209945 w 676882"/>
                <a:gd name="connsiteY38" fmla="*/ 431653 h 490410"/>
                <a:gd name="connsiteX39" fmla="*/ 201519 w 676882"/>
                <a:gd name="connsiteY39" fmla="*/ 436042 h 490410"/>
                <a:gd name="connsiteX40" fmla="*/ 193796 w 676882"/>
                <a:gd name="connsiteY40" fmla="*/ 448681 h 490410"/>
                <a:gd name="connsiteX41" fmla="*/ 183263 w 676882"/>
                <a:gd name="connsiteY41" fmla="*/ 477820 h 490410"/>
                <a:gd name="connsiteX42" fmla="*/ 140256 w 676882"/>
                <a:gd name="connsiteY42" fmla="*/ 469921 h 490410"/>
                <a:gd name="connsiteX43" fmla="*/ 109185 w 676882"/>
                <a:gd name="connsiteY43" fmla="*/ 486773 h 490410"/>
                <a:gd name="connsiteX44" fmla="*/ 94089 w 676882"/>
                <a:gd name="connsiteY44" fmla="*/ 486773 h 490410"/>
                <a:gd name="connsiteX45" fmla="*/ 20011 w 676882"/>
                <a:gd name="connsiteY45" fmla="*/ 444292 h 490410"/>
                <a:gd name="connsiteX46" fmla="*/ 5265 w 676882"/>
                <a:gd name="connsiteY46" fmla="*/ 415504 h 490410"/>
                <a:gd name="connsiteX47" fmla="*/ 16676 w 676882"/>
                <a:gd name="connsiteY47" fmla="*/ 421823 h 490410"/>
                <a:gd name="connsiteX48" fmla="*/ 9478 w 676882"/>
                <a:gd name="connsiteY48" fmla="*/ 408657 h 490410"/>
                <a:gd name="connsiteX49" fmla="*/ 0 w 676882"/>
                <a:gd name="connsiteY49" fmla="*/ 392683 h 490410"/>
                <a:gd name="connsiteX50" fmla="*/ 175 w 676882"/>
                <a:gd name="connsiteY50" fmla="*/ 263661 h 490410"/>
                <a:gd name="connsiteX51" fmla="*/ 46166 w 676882"/>
                <a:gd name="connsiteY51" fmla="*/ 291046 h 490410"/>
                <a:gd name="connsiteX52" fmla="*/ 48975 w 676882"/>
                <a:gd name="connsiteY52" fmla="*/ 298769 h 490410"/>
                <a:gd name="connsiteX53" fmla="*/ 49150 w 676882"/>
                <a:gd name="connsiteY53" fmla="*/ 430249 h 490410"/>
                <a:gd name="connsiteX54" fmla="*/ 27384 w 676882"/>
                <a:gd name="connsiteY54" fmla="*/ 418663 h 490410"/>
                <a:gd name="connsiteX55" fmla="*/ 25101 w 676882"/>
                <a:gd name="connsiteY55" fmla="*/ 420067 h 490410"/>
                <a:gd name="connsiteX56" fmla="*/ 30017 w 676882"/>
                <a:gd name="connsiteY56" fmla="*/ 429371 h 490410"/>
                <a:gd name="connsiteX57" fmla="*/ 83030 w 676882"/>
                <a:gd name="connsiteY57" fmla="*/ 459037 h 490410"/>
                <a:gd name="connsiteX58" fmla="*/ 76535 w 676882"/>
                <a:gd name="connsiteY58" fmla="*/ 444994 h 490410"/>
                <a:gd name="connsiteX59" fmla="*/ 55645 w 676882"/>
                <a:gd name="connsiteY59" fmla="*/ 410237 h 490410"/>
                <a:gd name="connsiteX60" fmla="*/ 57401 w 676882"/>
                <a:gd name="connsiteY60" fmla="*/ 307897 h 490410"/>
                <a:gd name="connsiteX61" fmla="*/ 57928 w 676882"/>
                <a:gd name="connsiteY61" fmla="*/ 296839 h 490410"/>
                <a:gd name="connsiteX62" fmla="*/ 110239 w 676882"/>
                <a:gd name="connsiteY62" fmla="*/ 327383 h 490410"/>
                <a:gd name="connsiteX63" fmla="*/ 112696 w 676882"/>
                <a:gd name="connsiteY63" fmla="*/ 334228 h 490410"/>
                <a:gd name="connsiteX64" fmla="*/ 109185 w 676882"/>
                <a:gd name="connsiteY64" fmla="*/ 460793 h 490410"/>
                <a:gd name="connsiteX65" fmla="*/ 102339 w 676882"/>
                <a:gd name="connsiteY65" fmla="*/ 460091 h 490410"/>
                <a:gd name="connsiteX66" fmla="*/ 104270 w 676882"/>
                <a:gd name="connsiteY66" fmla="*/ 473783 h 490410"/>
                <a:gd name="connsiteX67" fmla="*/ 144820 w 676882"/>
                <a:gd name="connsiteY67" fmla="*/ 447803 h 490410"/>
                <a:gd name="connsiteX68" fmla="*/ 143415 w 676882"/>
                <a:gd name="connsiteY68" fmla="*/ 445345 h 490410"/>
                <a:gd name="connsiteX69" fmla="*/ 122175 w 676882"/>
                <a:gd name="connsiteY69" fmla="*/ 456755 h 490410"/>
                <a:gd name="connsiteX70" fmla="*/ 121649 w 676882"/>
                <a:gd name="connsiteY70" fmla="*/ 448154 h 490410"/>
                <a:gd name="connsiteX71" fmla="*/ 122702 w 676882"/>
                <a:gd name="connsiteY71" fmla="*/ 333702 h 490410"/>
                <a:gd name="connsiteX72" fmla="*/ 129197 w 676882"/>
                <a:gd name="connsiteY72" fmla="*/ 321941 h 490410"/>
                <a:gd name="connsiteX73" fmla="*/ 535572 w 676882"/>
                <a:gd name="connsiteY73" fmla="*/ 100234 h 490410"/>
                <a:gd name="connsiteX74" fmla="*/ 541014 w 676882"/>
                <a:gd name="connsiteY74" fmla="*/ 97600 h 490410"/>
                <a:gd name="connsiteX75" fmla="*/ 661786 w 676882"/>
                <a:gd name="connsiteY75" fmla="*/ 79871 h 490410"/>
                <a:gd name="connsiteX76" fmla="*/ 621939 w 676882"/>
                <a:gd name="connsiteY76" fmla="*/ 127969 h 490410"/>
                <a:gd name="connsiteX77" fmla="*/ 622640 w 676882"/>
                <a:gd name="connsiteY77" fmla="*/ 131304 h 490410"/>
                <a:gd name="connsiteX78" fmla="*/ 658100 w 676882"/>
                <a:gd name="connsiteY78" fmla="*/ 117437 h 490410"/>
                <a:gd name="connsiteX79" fmla="*/ 662663 w 676882"/>
                <a:gd name="connsiteY79" fmla="*/ 113399 h 490410"/>
                <a:gd name="connsiteX80" fmla="*/ 661786 w 676882"/>
                <a:gd name="connsiteY80" fmla="*/ 79871 h 490410"/>
                <a:gd name="connsiteX81" fmla="*/ 422349 w 676882"/>
                <a:gd name="connsiteY81" fmla="*/ 32476 h 490410"/>
                <a:gd name="connsiteX82" fmla="*/ 441132 w 676882"/>
                <a:gd name="connsiteY82" fmla="*/ 32476 h 490410"/>
                <a:gd name="connsiteX83" fmla="*/ 525742 w 676882"/>
                <a:gd name="connsiteY83" fmla="*/ 80574 h 490410"/>
                <a:gd name="connsiteX84" fmla="*/ 535572 w 676882"/>
                <a:gd name="connsiteY84" fmla="*/ 86367 h 490410"/>
                <a:gd name="connsiteX85" fmla="*/ 338968 w 676882"/>
                <a:gd name="connsiteY85" fmla="*/ 194850 h 490410"/>
                <a:gd name="connsiteX86" fmla="*/ 131128 w 676882"/>
                <a:gd name="connsiteY86" fmla="*/ 309829 h 490410"/>
                <a:gd name="connsiteX87" fmla="*/ 101637 w 676882"/>
                <a:gd name="connsiteY87" fmla="*/ 309478 h 490410"/>
                <a:gd name="connsiteX88" fmla="*/ 17729 w 676882"/>
                <a:gd name="connsiteY88" fmla="*/ 262609 h 490410"/>
                <a:gd name="connsiteX89" fmla="*/ 7547 w 676882"/>
                <a:gd name="connsiteY89" fmla="*/ 256465 h 490410"/>
                <a:gd name="connsiteX90" fmla="*/ 70391 w 676882"/>
                <a:gd name="connsiteY90" fmla="*/ 222586 h 490410"/>
                <a:gd name="connsiteX91" fmla="*/ 422349 w 676882"/>
                <a:gd name="connsiteY91" fmla="*/ 32476 h 490410"/>
                <a:gd name="connsiteX92" fmla="*/ 573489 w 676882"/>
                <a:gd name="connsiteY92" fmla="*/ 0 h 490410"/>
                <a:gd name="connsiteX93" fmla="*/ 581389 w 676882"/>
                <a:gd name="connsiteY93" fmla="*/ 0 h 490410"/>
                <a:gd name="connsiteX94" fmla="*/ 615092 w 676882"/>
                <a:gd name="connsiteY94" fmla="*/ 13868 h 490410"/>
                <a:gd name="connsiteX95" fmla="*/ 671265 w 676882"/>
                <a:gd name="connsiteY95" fmla="*/ 61966 h 490410"/>
                <a:gd name="connsiteX96" fmla="*/ 674250 w 676882"/>
                <a:gd name="connsiteY96" fmla="*/ 70216 h 490410"/>
                <a:gd name="connsiteX97" fmla="*/ 676882 w 676882"/>
                <a:gd name="connsiteY97" fmla="*/ 132708 h 490410"/>
                <a:gd name="connsiteX98" fmla="*/ 675303 w 676882"/>
                <a:gd name="connsiteY98" fmla="*/ 143592 h 490410"/>
                <a:gd name="connsiteX99" fmla="*/ 665297 w 676882"/>
                <a:gd name="connsiteY99" fmla="*/ 190461 h 490410"/>
                <a:gd name="connsiteX100" fmla="*/ 656520 w 676882"/>
                <a:gd name="connsiteY100" fmla="*/ 203627 h 490410"/>
                <a:gd name="connsiteX101" fmla="*/ 647919 w 676882"/>
                <a:gd name="connsiteY101" fmla="*/ 208542 h 490410"/>
                <a:gd name="connsiteX102" fmla="*/ 624747 w 676882"/>
                <a:gd name="connsiteY102" fmla="*/ 232415 h 490410"/>
                <a:gd name="connsiteX103" fmla="*/ 594554 w 676882"/>
                <a:gd name="connsiteY103" fmla="*/ 251198 h 490410"/>
                <a:gd name="connsiteX104" fmla="*/ 567520 w 676882"/>
                <a:gd name="connsiteY104" fmla="*/ 255411 h 490410"/>
                <a:gd name="connsiteX105" fmla="*/ 544350 w 676882"/>
                <a:gd name="connsiteY105" fmla="*/ 235575 h 490410"/>
                <a:gd name="connsiteX106" fmla="*/ 552600 w 676882"/>
                <a:gd name="connsiteY106" fmla="*/ 119543 h 490410"/>
                <a:gd name="connsiteX107" fmla="*/ 554004 w 676882"/>
                <a:gd name="connsiteY107" fmla="*/ 101813 h 490410"/>
                <a:gd name="connsiteX108" fmla="*/ 537855 w 676882"/>
                <a:gd name="connsiteY108" fmla="*/ 73552 h 490410"/>
                <a:gd name="connsiteX109" fmla="*/ 484665 w 676882"/>
                <a:gd name="connsiteY109" fmla="*/ 44763 h 490410"/>
                <a:gd name="connsiteX110" fmla="*/ 479048 w 676882"/>
                <a:gd name="connsiteY110" fmla="*/ 36512 h 490410"/>
                <a:gd name="connsiteX111" fmla="*/ 488528 w 676882"/>
                <a:gd name="connsiteY111" fmla="*/ 26155 h 490410"/>
                <a:gd name="connsiteX112" fmla="*/ 544174 w 676882"/>
                <a:gd name="connsiteY112" fmla="*/ 11761 h 490410"/>
                <a:gd name="connsiteX113" fmla="*/ 573489 w 676882"/>
                <a:gd name="connsiteY113" fmla="*/ 0 h 49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76882" h="490410">
                  <a:moveTo>
                    <a:pt x="210648" y="407429"/>
                  </a:moveTo>
                  <a:cubicBezTo>
                    <a:pt x="200993" y="412870"/>
                    <a:pt x="191689" y="417961"/>
                    <a:pt x="181157" y="423929"/>
                  </a:cubicBezTo>
                  <a:cubicBezTo>
                    <a:pt x="191338" y="429195"/>
                    <a:pt x="209769" y="418137"/>
                    <a:pt x="210648" y="407429"/>
                  </a:cubicBezTo>
                  <a:close/>
                  <a:moveTo>
                    <a:pt x="386538" y="309302"/>
                  </a:moveTo>
                  <a:cubicBezTo>
                    <a:pt x="342478" y="333877"/>
                    <a:pt x="298593" y="358453"/>
                    <a:pt x="254532" y="383029"/>
                  </a:cubicBezTo>
                  <a:cubicBezTo>
                    <a:pt x="254883" y="384257"/>
                    <a:pt x="255059" y="385486"/>
                    <a:pt x="255410" y="386715"/>
                  </a:cubicBezTo>
                  <a:cubicBezTo>
                    <a:pt x="258746" y="386188"/>
                    <a:pt x="262783" y="386539"/>
                    <a:pt x="265767" y="384960"/>
                  </a:cubicBezTo>
                  <a:cubicBezTo>
                    <a:pt x="302104" y="365299"/>
                    <a:pt x="338440" y="345638"/>
                    <a:pt x="374426" y="325452"/>
                  </a:cubicBezTo>
                  <a:cubicBezTo>
                    <a:pt x="379868" y="322292"/>
                    <a:pt x="381272" y="315621"/>
                    <a:pt x="386012" y="311057"/>
                  </a:cubicBezTo>
                  <a:cubicBezTo>
                    <a:pt x="382326" y="314217"/>
                    <a:pt x="387065" y="310179"/>
                    <a:pt x="386538" y="309302"/>
                  </a:cubicBezTo>
                  <a:close/>
                  <a:moveTo>
                    <a:pt x="456052" y="270683"/>
                  </a:moveTo>
                  <a:cubicBezTo>
                    <a:pt x="449206" y="274369"/>
                    <a:pt x="442536" y="278056"/>
                    <a:pt x="436041" y="281742"/>
                  </a:cubicBezTo>
                  <a:cubicBezTo>
                    <a:pt x="429545" y="285253"/>
                    <a:pt x="423051" y="288939"/>
                    <a:pt x="417258" y="292274"/>
                  </a:cubicBezTo>
                  <a:cubicBezTo>
                    <a:pt x="423051" y="294030"/>
                    <a:pt x="423402" y="295961"/>
                    <a:pt x="429019" y="300525"/>
                  </a:cubicBezTo>
                  <a:cubicBezTo>
                    <a:pt x="431652" y="299121"/>
                    <a:pt x="436743" y="297716"/>
                    <a:pt x="439727" y="295610"/>
                  </a:cubicBezTo>
                  <a:cubicBezTo>
                    <a:pt x="443062" y="293328"/>
                    <a:pt x="447626" y="291046"/>
                    <a:pt x="448855" y="287710"/>
                  </a:cubicBezTo>
                  <a:cubicBezTo>
                    <a:pt x="449206" y="279811"/>
                    <a:pt x="450435" y="275949"/>
                    <a:pt x="456052" y="270683"/>
                  </a:cubicBezTo>
                  <a:close/>
                  <a:moveTo>
                    <a:pt x="541014" y="97600"/>
                  </a:moveTo>
                  <a:cubicBezTo>
                    <a:pt x="539609" y="117437"/>
                    <a:pt x="538556" y="136395"/>
                    <a:pt x="537151" y="155353"/>
                  </a:cubicBezTo>
                  <a:cubicBezTo>
                    <a:pt x="535572" y="177120"/>
                    <a:pt x="533641" y="199063"/>
                    <a:pt x="532237" y="220830"/>
                  </a:cubicBezTo>
                  <a:cubicBezTo>
                    <a:pt x="531886" y="226447"/>
                    <a:pt x="529955" y="229782"/>
                    <a:pt x="524864" y="232064"/>
                  </a:cubicBezTo>
                  <a:cubicBezTo>
                    <a:pt x="513629" y="237857"/>
                    <a:pt x="499762" y="245581"/>
                    <a:pt x="487825" y="252251"/>
                  </a:cubicBezTo>
                  <a:cubicBezTo>
                    <a:pt x="493793" y="253655"/>
                    <a:pt x="495724" y="253480"/>
                    <a:pt x="498357" y="254884"/>
                  </a:cubicBezTo>
                  <a:cubicBezTo>
                    <a:pt x="510821" y="247512"/>
                    <a:pt x="522933" y="240315"/>
                    <a:pt x="535221" y="232942"/>
                  </a:cubicBezTo>
                  <a:cubicBezTo>
                    <a:pt x="535748" y="233819"/>
                    <a:pt x="538205" y="238559"/>
                    <a:pt x="538732" y="239437"/>
                  </a:cubicBezTo>
                  <a:cubicBezTo>
                    <a:pt x="526970" y="246634"/>
                    <a:pt x="515209" y="253831"/>
                    <a:pt x="503272" y="261028"/>
                  </a:cubicBezTo>
                  <a:cubicBezTo>
                    <a:pt x="503273" y="270859"/>
                    <a:pt x="506959" y="277705"/>
                    <a:pt x="505379" y="287184"/>
                  </a:cubicBezTo>
                  <a:cubicBezTo>
                    <a:pt x="504150" y="293679"/>
                    <a:pt x="496777" y="304562"/>
                    <a:pt x="492038" y="309477"/>
                  </a:cubicBezTo>
                  <a:cubicBezTo>
                    <a:pt x="479574" y="322292"/>
                    <a:pt x="465181" y="322116"/>
                    <a:pt x="452717" y="304913"/>
                  </a:cubicBezTo>
                  <a:cubicBezTo>
                    <a:pt x="448855" y="307020"/>
                    <a:pt x="445168" y="309653"/>
                    <a:pt x="441131" y="311584"/>
                  </a:cubicBezTo>
                  <a:cubicBezTo>
                    <a:pt x="435690" y="314041"/>
                    <a:pt x="433934" y="317728"/>
                    <a:pt x="433408" y="323872"/>
                  </a:cubicBezTo>
                  <a:cubicBezTo>
                    <a:pt x="432179" y="338441"/>
                    <a:pt x="425860" y="350554"/>
                    <a:pt x="412519" y="357926"/>
                  </a:cubicBezTo>
                  <a:cubicBezTo>
                    <a:pt x="399528" y="365124"/>
                    <a:pt x="387416" y="360384"/>
                    <a:pt x="382150" y="346516"/>
                  </a:cubicBezTo>
                  <a:cubicBezTo>
                    <a:pt x="381272" y="344410"/>
                    <a:pt x="380570" y="342128"/>
                    <a:pt x="379692" y="339319"/>
                  </a:cubicBezTo>
                  <a:cubicBezTo>
                    <a:pt x="377937" y="340021"/>
                    <a:pt x="376357" y="340548"/>
                    <a:pt x="375128" y="341250"/>
                  </a:cubicBezTo>
                  <a:cubicBezTo>
                    <a:pt x="340020" y="360384"/>
                    <a:pt x="304912" y="379693"/>
                    <a:pt x="269629" y="398652"/>
                  </a:cubicBezTo>
                  <a:cubicBezTo>
                    <a:pt x="264714" y="401285"/>
                    <a:pt x="263310" y="404620"/>
                    <a:pt x="262256" y="410062"/>
                  </a:cubicBezTo>
                  <a:cubicBezTo>
                    <a:pt x="260676" y="418137"/>
                    <a:pt x="258219" y="426914"/>
                    <a:pt x="253655" y="433760"/>
                  </a:cubicBezTo>
                  <a:cubicBezTo>
                    <a:pt x="240665" y="453245"/>
                    <a:pt x="221882" y="452191"/>
                    <a:pt x="209945" y="431653"/>
                  </a:cubicBezTo>
                  <a:cubicBezTo>
                    <a:pt x="207136" y="433233"/>
                    <a:pt x="204503" y="434813"/>
                    <a:pt x="201519" y="436042"/>
                  </a:cubicBezTo>
                  <a:cubicBezTo>
                    <a:pt x="195726" y="438499"/>
                    <a:pt x="194673" y="442186"/>
                    <a:pt x="193796" y="448681"/>
                  </a:cubicBezTo>
                  <a:cubicBezTo>
                    <a:pt x="192567" y="458862"/>
                    <a:pt x="189231" y="469745"/>
                    <a:pt x="183263" y="477820"/>
                  </a:cubicBezTo>
                  <a:cubicBezTo>
                    <a:pt x="168869" y="497305"/>
                    <a:pt x="150086" y="493795"/>
                    <a:pt x="140256" y="469921"/>
                  </a:cubicBezTo>
                  <a:cubicBezTo>
                    <a:pt x="129723" y="475538"/>
                    <a:pt x="119191" y="480804"/>
                    <a:pt x="109185" y="486773"/>
                  </a:cubicBezTo>
                  <a:cubicBezTo>
                    <a:pt x="103919" y="489932"/>
                    <a:pt x="99706" y="490108"/>
                    <a:pt x="94089" y="486773"/>
                  </a:cubicBezTo>
                  <a:cubicBezTo>
                    <a:pt x="69689" y="472203"/>
                    <a:pt x="45289" y="457282"/>
                    <a:pt x="20011" y="444292"/>
                  </a:cubicBezTo>
                  <a:cubicBezTo>
                    <a:pt x="7197" y="437621"/>
                    <a:pt x="3510" y="429020"/>
                    <a:pt x="5265" y="415504"/>
                  </a:cubicBezTo>
                  <a:cubicBezTo>
                    <a:pt x="9127" y="417610"/>
                    <a:pt x="12638" y="419541"/>
                    <a:pt x="16676" y="421823"/>
                  </a:cubicBezTo>
                  <a:cubicBezTo>
                    <a:pt x="19309" y="414099"/>
                    <a:pt x="14920" y="410764"/>
                    <a:pt x="9478" y="408657"/>
                  </a:cubicBezTo>
                  <a:cubicBezTo>
                    <a:pt x="1755" y="405849"/>
                    <a:pt x="-1" y="400583"/>
                    <a:pt x="0" y="392683"/>
                  </a:cubicBezTo>
                  <a:cubicBezTo>
                    <a:pt x="350" y="350203"/>
                    <a:pt x="175" y="307897"/>
                    <a:pt x="175" y="263661"/>
                  </a:cubicBezTo>
                  <a:cubicBezTo>
                    <a:pt x="16325" y="273141"/>
                    <a:pt x="31421" y="281917"/>
                    <a:pt x="46166" y="291046"/>
                  </a:cubicBezTo>
                  <a:cubicBezTo>
                    <a:pt x="48097" y="292274"/>
                    <a:pt x="48975" y="296136"/>
                    <a:pt x="48975" y="298769"/>
                  </a:cubicBezTo>
                  <a:cubicBezTo>
                    <a:pt x="49150" y="341777"/>
                    <a:pt x="49151" y="384960"/>
                    <a:pt x="49150" y="430249"/>
                  </a:cubicBezTo>
                  <a:cubicBezTo>
                    <a:pt x="40374" y="425509"/>
                    <a:pt x="33879" y="422174"/>
                    <a:pt x="27384" y="418663"/>
                  </a:cubicBezTo>
                  <a:cubicBezTo>
                    <a:pt x="26682" y="419190"/>
                    <a:pt x="25804" y="419541"/>
                    <a:pt x="25101" y="420067"/>
                  </a:cubicBezTo>
                  <a:cubicBezTo>
                    <a:pt x="26682" y="423227"/>
                    <a:pt x="27384" y="427791"/>
                    <a:pt x="30017" y="429371"/>
                  </a:cubicBezTo>
                  <a:cubicBezTo>
                    <a:pt x="47395" y="439552"/>
                    <a:pt x="65125" y="449207"/>
                    <a:pt x="83030" y="459037"/>
                  </a:cubicBezTo>
                  <a:cubicBezTo>
                    <a:pt x="86189" y="451314"/>
                    <a:pt x="83205" y="446925"/>
                    <a:pt x="76535" y="444994"/>
                  </a:cubicBezTo>
                  <a:cubicBezTo>
                    <a:pt x="58630" y="439903"/>
                    <a:pt x="54592" y="428318"/>
                    <a:pt x="55645" y="410237"/>
                  </a:cubicBezTo>
                  <a:cubicBezTo>
                    <a:pt x="57752" y="376182"/>
                    <a:pt x="57050" y="342128"/>
                    <a:pt x="57401" y="307897"/>
                  </a:cubicBezTo>
                  <a:cubicBezTo>
                    <a:pt x="57401" y="304738"/>
                    <a:pt x="57752" y="301578"/>
                    <a:pt x="57928" y="296839"/>
                  </a:cubicBezTo>
                  <a:cubicBezTo>
                    <a:pt x="76184" y="307371"/>
                    <a:pt x="93387" y="317201"/>
                    <a:pt x="110239" y="327383"/>
                  </a:cubicBezTo>
                  <a:cubicBezTo>
                    <a:pt x="111818" y="328436"/>
                    <a:pt x="112696" y="331946"/>
                    <a:pt x="112696" y="334228"/>
                  </a:cubicBezTo>
                  <a:cubicBezTo>
                    <a:pt x="111643" y="376182"/>
                    <a:pt x="110414" y="418312"/>
                    <a:pt x="109185" y="460793"/>
                  </a:cubicBezTo>
                  <a:cubicBezTo>
                    <a:pt x="106903" y="460617"/>
                    <a:pt x="104972" y="460442"/>
                    <a:pt x="102339" y="460091"/>
                  </a:cubicBezTo>
                  <a:cubicBezTo>
                    <a:pt x="103042" y="464654"/>
                    <a:pt x="103568" y="468517"/>
                    <a:pt x="104270" y="473783"/>
                  </a:cubicBezTo>
                  <a:cubicBezTo>
                    <a:pt x="117962" y="464304"/>
                    <a:pt x="134463" y="460793"/>
                    <a:pt x="144820" y="447803"/>
                  </a:cubicBezTo>
                  <a:cubicBezTo>
                    <a:pt x="144293" y="446925"/>
                    <a:pt x="143942" y="446223"/>
                    <a:pt x="143415" y="445345"/>
                  </a:cubicBezTo>
                  <a:cubicBezTo>
                    <a:pt x="136569" y="448856"/>
                    <a:pt x="129899" y="452542"/>
                    <a:pt x="122175" y="456755"/>
                  </a:cubicBezTo>
                  <a:cubicBezTo>
                    <a:pt x="121824" y="453069"/>
                    <a:pt x="121648" y="450612"/>
                    <a:pt x="121649" y="448154"/>
                  </a:cubicBezTo>
                  <a:cubicBezTo>
                    <a:pt x="122000" y="409886"/>
                    <a:pt x="122526" y="371794"/>
                    <a:pt x="122702" y="333702"/>
                  </a:cubicBezTo>
                  <a:cubicBezTo>
                    <a:pt x="122702" y="328260"/>
                    <a:pt x="123755" y="324925"/>
                    <a:pt x="129197" y="321941"/>
                  </a:cubicBezTo>
                  <a:cubicBezTo>
                    <a:pt x="264714" y="248214"/>
                    <a:pt x="400055" y="174136"/>
                    <a:pt x="535572" y="100234"/>
                  </a:cubicBezTo>
                  <a:cubicBezTo>
                    <a:pt x="536976" y="99531"/>
                    <a:pt x="538380" y="98829"/>
                    <a:pt x="541014" y="97600"/>
                  </a:cubicBezTo>
                  <a:close/>
                  <a:moveTo>
                    <a:pt x="661786" y="79871"/>
                  </a:moveTo>
                  <a:cubicBezTo>
                    <a:pt x="622816" y="94616"/>
                    <a:pt x="622816" y="94616"/>
                    <a:pt x="621939" y="127969"/>
                  </a:cubicBezTo>
                  <a:cubicBezTo>
                    <a:pt x="621939" y="128671"/>
                    <a:pt x="622113" y="129198"/>
                    <a:pt x="622640" y="131304"/>
                  </a:cubicBezTo>
                  <a:cubicBezTo>
                    <a:pt x="634928" y="126564"/>
                    <a:pt x="646514" y="122176"/>
                    <a:pt x="658100" y="117437"/>
                  </a:cubicBezTo>
                  <a:cubicBezTo>
                    <a:pt x="660030" y="116734"/>
                    <a:pt x="662664" y="114803"/>
                    <a:pt x="662663" y="113399"/>
                  </a:cubicBezTo>
                  <a:cubicBezTo>
                    <a:pt x="662839" y="102340"/>
                    <a:pt x="662137" y="91456"/>
                    <a:pt x="661786" y="79871"/>
                  </a:cubicBezTo>
                  <a:close/>
                  <a:moveTo>
                    <a:pt x="422349" y="32476"/>
                  </a:moveTo>
                  <a:cubicBezTo>
                    <a:pt x="429019" y="28789"/>
                    <a:pt x="434110" y="28438"/>
                    <a:pt x="441132" y="32476"/>
                  </a:cubicBezTo>
                  <a:cubicBezTo>
                    <a:pt x="469043" y="48976"/>
                    <a:pt x="497480" y="64599"/>
                    <a:pt x="525742" y="80574"/>
                  </a:cubicBezTo>
                  <a:cubicBezTo>
                    <a:pt x="528726" y="82329"/>
                    <a:pt x="531885" y="84085"/>
                    <a:pt x="535572" y="86367"/>
                  </a:cubicBezTo>
                  <a:cubicBezTo>
                    <a:pt x="469393" y="122879"/>
                    <a:pt x="404268" y="158865"/>
                    <a:pt x="338968" y="194850"/>
                  </a:cubicBezTo>
                  <a:cubicBezTo>
                    <a:pt x="269629" y="233118"/>
                    <a:pt x="200115" y="271035"/>
                    <a:pt x="131128" y="309829"/>
                  </a:cubicBezTo>
                  <a:cubicBezTo>
                    <a:pt x="120069" y="315973"/>
                    <a:pt x="112345" y="315798"/>
                    <a:pt x="101637" y="309478"/>
                  </a:cubicBezTo>
                  <a:cubicBezTo>
                    <a:pt x="74077" y="292977"/>
                    <a:pt x="45639" y="278057"/>
                    <a:pt x="17729" y="262609"/>
                  </a:cubicBezTo>
                  <a:cubicBezTo>
                    <a:pt x="14745" y="260854"/>
                    <a:pt x="11761" y="258923"/>
                    <a:pt x="7547" y="256465"/>
                  </a:cubicBezTo>
                  <a:cubicBezTo>
                    <a:pt x="29315" y="244704"/>
                    <a:pt x="49853" y="233645"/>
                    <a:pt x="70391" y="222586"/>
                  </a:cubicBezTo>
                  <a:cubicBezTo>
                    <a:pt x="187652" y="159216"/>
                    <a:pt x="305088" y="96021"/>
                    <a:pt x="422349" y="32476"/>
                  </a:cubicBezTo>
                  <a:close/>
                  <a:moveTo>
                    <a:pt x="573489" y="0"/>
                  </a:moveTo>
                  <a:cubicBezTo>
                    <a:pt x="576122" y="0"/>
                    <a:pt x="578755" y="0"/>
                    <a:pt x="581389" y="0"/>
                  </a:cubicBezTo>
                  <a:cubicBezTo>
                    <a:pt x="592623" y="4564"/>
                    <a:pt x="603682" y="9655"/>
                    <a:pt x="615092" y="13868"/>
                  </a:cubicBezTo>
                  <a:cubicBezTo>
                    <a:pt x="639668" y="22996"/>
                    <a:pt x="660733" y="36337"/>
                    <a:pt x="671265" y="61966"/>
                  </a:cubicBezTo>
                  <a:cubicBezTo>
                    <a:pt x="672319" y="64599"/>
                    <a:pt x="674074" y="67408"/>
                    <a:pt x="674250" y="70216"/>
                  </a:cubicBezTo>
                  <a:cubicBezTo>
                    <a:pt x="675303" y="91105"/>
                    <a:pt x="676180" y="111819"/>
                    <a:pt x="676882" y="132708"/>
                  </a:cubicBezTo>
                  <a:cubicBezTo>
                    <a:pt x="676883" y="136219"/>
                    <a:pt x="676531" y="140257"/>
                    <a:pt x="675303" y="143592"/>
                  </a:cubicBezTo>
                  <a:cubicBezTo>
                    <a:pt x="666175" y="157986"/>
                    <a:pt x="667052" y="174487"/>
                    <a:pt x="665297" y="190461"/>
                  </a:cubicBezTo>
                  <a:cubicBezTo>
                    <a:pt x="664595" y="196781"/>
                    <a:pt x="662488" y="201169"/>
                    <a:pt x="656520" y="203627"/>
                  </a:cubicBezTo>
                  <a:cubicBezTo>
                    <a:pt x="653535" y="204855"/>
                    <a:pt x="650903" y="207137"/>
                    <a:pt x="647919" y="208542"/>
                  </a:cubicBezTo>
                  <a:cubicBezTo>
                    <a:pt x="637210" y="213633"/>
                    <a:pt x="625800" y="220303"/>
                    <a:pt x="624747" y="232415"/>
                  </a:cubicBezTo>
                  <a:cubicBezTo>
                    <a:pt x="622113" y="249443"/>
                    <a:pt x="601224" y="259097"/>
                    <a:pt x="594554" y="251198"/>
                  </a:cubicBezTo>
                  <a:cubicBezTo>
                    <a:pt x="588761" y="244352"/>
                    <a:pt x="576298" y="253129"/>
                    <a:pt x="567520" y="255411"/>
                  </a:cubicBezTo>
                  <a:cubicBezTo>
                    <a:pt x="558217" y="257693"/>
                    <a:pt x="543647" y="245932"/>
                    <a:pt x="544350" y="235575"/>
                  </a:cubicBezTo>
                  <a:cubicBezTo>
                    <a:pt x="546982" y="196781"/>
                    <a:pt x="549791" y="158162"/>
                    <a:pt x="552600" y="119543"/>
                  </a:cubicBezTo>
                  <a:cubicBezTo>
                    <a:pt x="552950" y="113574"/>
                    <a:pt x="552424" y="107430"/>
                    <a:pt x="554004" y="101813"/>
                  </a:cubicBezTo>
                  <a:cubicBezTo>
                    <a:pt x="558568" y="86190"/>
                    <a:pt x="550493" y="79520"/>
                    <a:pt x="537855" y="73552"/>
                  </a:cubicBezTo>
                  <a:cubicBezTo>
                    <a:pt x="519598" y="64950"/>
                    <a:pt x="502220" y="54769"/>
                    <a:pt x="484665" y="44763"/>
                  </a:cubicBezTo>
                  <a:cubicBezTo>
                    <a:pt x="481857" y="43358"/>
                    <a:pt x="478522" y="38970"/>
                    <a:pt x="479048" y="36512"/>
                  </a:cubicBezTo>
                  <a:cubicBezTo>
                    <a:pt x="479926" y="31948"/>
                    <a:pt x="480979" y="25102"/>
                    <a:pt x="488528" y="26155"/>
                  </a:cubicBezTo>
                  <a:cubicBezTo>
                    <a:pt x="509066" y="29140"/>
                    <a:pt x="526444" y="19660"/>
                    <a:pt x="544174" y="11761"/>
                  </a:cubicBezTo>
                  <a:cubicBezTo>
                    <a:pt x="553828" y="7373"/>
                    <a:pt x="563659" y="3862"/>
                    <a:pt x="573489" y="0"/>
                  </a:cubicBezTo>
                  <a:close/>
                </a:path>
              </a:pathLst>
            </a:custGeom>
            <a:solidFill>
              <a:schemeClr val="accent4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8A688C8-ECF7-498E-B922-22CCE1852718}"/>
              </a:ext>
            </a:extLst>
          </p:cNvPr>
          <p:cNvGrpSpPr/>
          <p:nvPr/>
        </p:nvGrpSpPr>
        <p:grpSpPr>
          <a:xfrm>
            <a:off x="4499033" y="1282840"/>
            <a:ext cx="2218950" cy="1431738"/>
            <a:chOff x="2007302" y="3500544"/>
            <a:chExt cx="1983609" cy="1279888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93CF0D4-D5FC-48D4-B582-65C294009FA8}"/>
                </a:ext>
              </a:extLst>
            </p:cNvPr>
            <p:cNvSpPr/>
            <p:nvPr/>
          </p:nvSpPr>
          <p:spPr>
            <a:xfrm>
              <a:off x="2049341" y="3500544"/>
              <a:ext cx="1921496" cy="1279888"/>
            </a:xfrm>
            <a:custGeom>
              <a:avLst/>
              <a:gdLst>
                <a:gd name="connsiteX0" fmla="*/ 0 w 1924595"/>
                <a:gd name="connsiteY0" fmla="*/ 923109 h 1262743"/>
                <a:gd name="connsiteX1" fmla="*/ 879566 w 1924595"/>
                <a:gd name="connsiteY1" fmla="*/ 470263 h 1262743"/>
                <a:gd name="connsiteX2" fmla="*/ 1698172 w 1924595"/>
                <a:gd name="connsiteY2" fmla="*/ 0 h 1262743"/>
                <a:gd name="connsiteX3" fmla="*/ 1846218 w 1924595"/>
                <a:gd name="connsiteY3" fmla="*/ 34835 h 1262743"/>
                <a:gd name="connsiteX4" fmla="*/ 1915886 w 1924595"/>
                <a:gd name="connsiteY4" fmla="*/ 139338 h 1262743"/>
                <a:gd name="connsiteX5" fmla="*/ 1924595 w 1924595"/>
                <a:gd name="connsiteY5" fmla="*/ 296092 h 1262743"/>
                <a:gd name="connsiteX6" fmla="*/ 174172 w 1924595"/>
                <a:gd name="connsiteY6" fmla="*/ 1262743 h 1262743"/>
                <a:gd name="connsiteX7" fmla="*/ 26126 w 1924595"/>
                <a:gd name="connsiteY7" fmla="*/ 1193075 h 1262743"/>
                <a:gd name="connsiteX8" fmla="*/ 0 w 1924595"/>
                <a:gd name="connsiteY8" fmla="*/ 923109 h 1262743"/>
                <a:gd name="connsiteX0" fmla="*/ 0 w 1901735"/>
                <a:gd name="connsiteY0" fmla="*/ 940254 h 1262743"/>
                <a:gd name="connsiteX1" fmla="*/ 856706 w 1901735"/>
                <a:gd name="connsiteY1" fmla="*/ 470263 h 1262743"/>
                <a:gd name="connsiteX2" fmla="*/ 1675312 w 1901735"/>
                <a:gd name="connsiteY2" fmla="*/ 0 h 1262743"/>
                <a:gd name="connsiteX3" fmla="*/ 1823358 w 1901735"/>
                <a:gd name="connsiteY3" fmla="*/ 34835 h 1262743"/>
                <a:gd name="connsiteX4" fmla="*/ 1893026 w 1901735"/>
                <a:gd name="connsiteY4" fmla="*/ 139338 h 1262743"/>
                <a:gd name="connsiteX5" fmla="*/ 1901735 w 1901735"/>
                <a:gd name="connsiteY5" fmla="*/ 296092 h 1262743"/>
                <a:gd name="connsiteX6" fmla="*/ 151312 w 1901735"/>
                <a:gd name="connsiteY6" fmla="*/ 1262743 h 1262743"/>
                <a:gd name="connsiteX7" fmla="*/ 3266 w 1901735"/>
                <a:gd name="connsiteY7" fmla="*/ 1193075 h 1262743"/>
                <a:gd name="connsiteX8" fmla="*/ 0 w 1901735"/>
                <a:gd name="connsiteY8" fmla="*/ 940254 h 1262743"/>
                <a:gd name="connsiteX0" fmla="*/ 2616 w 1904351"/>
                <a:gd name="connsiteY0" fmla="*/ 940254 h 1262743"/>
                <a:gd name="connsiteX1" fmla="*/ 859322 w 1904351"/>
                <a:gd name="connsiteY1" fmla="*/ 470263 h 1262743"/>
                <a:gd name="connsiteX2" fmla="*/ 1677928 w 1904351"/>
                <a:gd name="connsiteY2" fmla="*/ 0 h 1262743"/>
                <a:gd name="connsiteX3" fmla="*/ 1825974 w 1904351"/>
                <a:gd name="connsiteY3" fmla="*/ 34835 h 1262743"/>
                <a:gd name="connsiteX4" fmla="*/ 1895642 w 1904351"/>
                <a:gd name="connsiteY4" fmla="*/ 139338 h 1262743"/>
                <a:gd name="connsiteX5" fmla="*/ 1904351 w 1904351"/>
                <a:gd name="connsiteY5" fmla="*/ 296092 h 1262743"/>
                <a:gd name="connsiteX6" fmla="*/ 153928 w 1904351"/>
                <a:gd name="connsiteY6" fmla="*/ 1262743 h 1262743"/>
                <a:gd name="connsiteX7" fmla="*/ 167 w 1904351"/>
                <a:gd name="connsiteY7" fmla="*/ 1193075 h 1262743"/>
                <a:gd name="connsiteX8" fmla="*/ 2616 w 1904351"/>
                <a:gd name="connsiteY8" fmla="*/ 940254 h 1262743"/>
                <a:gd name="connsiteX0" fmla="*/ 2616 w 1904351"/>
                <a:gd name="connsiteY0" fmla="*/ 940254 h 1274173"/>
                <a:gd name="connsiteX1" fmla="*/ 859322 w 1904351"/>
                <a:gd name="connsiteY1" fmla="*/ 470263 h 1274173"/>
                <a:gd name="connsiteX2" fmla="*/ 1677928 w 1904351"/>
                <a:gd name="connsiteY2" fmla="*/ 0 h 1274173"/>
                <a:gd name="connsiteX3" fmla="*/ 1825974 w 1904351"/>
                <a:gd name="connsiteY3" fmla="*/ 34835 h 1274173"/>
                <a:gd name="connsiteX4" fmla="*/ 1895642 w 1904351"/>
                <a:gd name="connsiteY4" fmla="*/ 139338 h 1274173"/>
                <a:gd name="connsiteX5" fmla="*/ 1904351 w 1904351"/>
                <a:gd name="connsiteY5" fmla="*/ 296092 h 1274173"/>
                <a:gd name="connsiteX6" fmla="*/ 185361 w 1904351"/>
                <a:gd name="connsiteY6" fmla="*/ 1274173 h 1274173"/>
                <a:gd name="connsiteX7" fmla="*/ 167 w 1904351"/>
                <a:gd name="connsiteY7" fmla="*/ 1193075 h 1274173"/>
                <a:gd name="connsiteX8" fmla="*/ 2616 w 1904351"/>
                <a:gd name="connsiteY8" fmla="*/ 940254 h 1274173"/>
                <a:gd name="connsiteX0" fmla="*/ 2616 w 1921496"/>
                <a:gd name="connsiteY0" fmla="*/ 940254 h 1274173"/>
                <a:gd name="connsiteX1" fmla="*/ 859322 w 1921496"/>
                <a:gd name="connsiteY1" fmla="*/ 47026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56749 w 1921496"/>
                <a:gd name="connsiteY2" fmla="*/ 419946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16819 w 1921496"/>
                <a:gd name="connsiteY3" fmla="*/ 74189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891027 w 1921496"/>
                <a:gd name="connsiteY2" fmla="*/ 445664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1496" h="1279888">
                  <a:moveTo>
                    <a:pt x="2616" y="945969"/>
                  </a:moveTo>
                  <a:lnTo>
                    <a:pt x="827890" y="478835"/>
                  </a:lnTo>
                  <a:cubicBezTo>
                    <a:pt x="881661" y="501179"/>
                    <a:pt x="953372" y="533583"/>
                    <a:pt x="973895" y="557106"/>
                  </a:cubicBezTo>
                  <a:cubicBezTo>
                    <a:pt x="971559" y="497762"/>
                    <a:pt x="953415" y="473762"/>
                    <a:pt x="968179" y="414231"/>
                  </a:cubicBezTo>
                  <a:cubicBezTo>
                    <a:pt x="1084429" y="345361"/>
                    <a:pt x="1413768" y="157514"/>
                    <a:pt x="1528249" y="88476"/>
                  </a:cubicBezTo>
                  <a:cubicBezTo>
                    <a:pt x="1642730" y="19438"/>
                    <a:pt x="1603542" y="5606"/>
                    <a:pt x="1655068" y="0"/>
                  </a:cubicBezTo>
                  <a:cubicBezTo>
                    <a:pt x="1703465" y="27804"/>
                    <a:pt x="1769005" y="27033"/>
                    <a:pt x="1825974" y="40550"/>
                  </a:cubicBezTo>
                  <a:cubicBezTo>
                    <a:pt x="1912062" y="66812"/>
                    <a:pt x="1915281" y="124506"/>
                    <a:pt x="1895642" y="145053"/>
                  </a:cubicBezTo>
                  <a:lnTo>
                    <a:pt x="1921496" y="296092"/>
                  </a:lnTo>
                  <a:lnTo>
                    <a:pt x="185361" y="1279888"/>
                  </a:lnTo>
                  <a:lnTo>
                    <a:pt x="167" y="1198790"/>
                  </a:lnTo>
                  <a:cubicBezTo>
                    <a:pt x="-922" y="1114516"/>
                    <a:pt x="3705" y="1030243"/>
                    <a:pt x="2616" y="9459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Freeform: Shape 86">
              <a:extLst>
                <a:ext uri="{FF2B5EF4-FFF2-40B4-BE49-F238E27FC236}">
                  <a16:creationId xmlns:a16="http://schemas.microsoft.com/office/drawing/2014/main" id="{5D0F372B-564D-49A3-AA78-9FF3D990DE16}"/>
                </a:ext>
              </a:extLst>
            </p:cNvPr>
            <p:cNvSpPr/>
            <p:nvPr/>
          </p:nvSpPr>
          <p:spPr>
            <a:xfrm rot="21374498">
              <a:off x="2007302" y="3542915"/>
              <a:ext cx="1983609" cy="1220103"/>
            </a:xfrm>
            <a:custGeom>
              <a:avLst/>
              <a:gdLst>
                <a:gd name="connsiteX0" fmla="*/ 0 w 1280046"/>
                <a:gd name="connsiteY0" fmla="*/ 684400 h 787347"/>
                <a:gd name="connsiteX1" fmla="*/ 108164 w 1280046"/>
                <a:gd name="connsiteY1" fmla="*/ 755666 h 787347"/>
                <a:gd name="connsiteX2" fmla="*/ 130403 w 1280046"/>
                <a:gd name="connsiteY2" fmla="*/ 757183 h 787347"/>
                <a:gd name="connsiteX3" fmla="*/ 219360 w 1280046"/>
                <a:gd name="connsiteY3" fmla="*/ 713715 h 787347"/>
                <a:gd name="connsiteX4" fmla="*/ 213295 w 1280046"/>
                <a:gd name="connsiteY4" fmla="*/ 741261 h 787347"/>
                <a:gd name="connsiteX5" fmla="*/ 189793 w 1280046"/>
                <a:gd name="connsiteY5" fmla="*/ 749348 h 787347"/>
                <a:gd name="connsiteX6" fmla="*/ 175135 w 1280046"/>
                <a:gd name="connsiteY6" fmla="*/ 741261 h 787347"/>
                <a:gd name="connsiteX7" fmla="*/ 162246 w 1280046"/>
                <a:gd name="connsiteY7" fmla="*/ 747074 h 787347"/>
                <a:gd name="connsiteX8" fmla="*/ 141270 w 1280046"/>
                <a:gd name="connsiteY8" fmla="*/ 770576 h 787347"/>
                <a:gd name="connsiteX9" fmla="*/ 111449 w 1280046"/>
                <a:gd name="connsiteY9" fmla="*/ 777400 h 787347"/>
                <a:gd name="connsiteX10" fmla="*/ 96286 w 1280046"/>
                <a:gd name="connsiteY10" fmla="*/ 766028 h 787347"/>
                <a:gd name="connsiteX11" fmla="*/ 19712 w 1280046"/>
                <a:gd name="connsiteY11" fmla="*/ 713715 h 787347"/>
                <a:gd name="connsiteX12" fmla="*/ 0 w 1280046"/>
                <a:gd name="connsiteY12" fmla="*/ 689960 h 787347"/>
                <a:gd name="connsiteX13" fmla="*/ 0 w 1280046"/>
                <a:gd name="connsiteY13" fmla="*/ 684400 h 787347"/>
                <a:gd name="connsiteX14" fmla="*/ 15163 w 1280046"/>
                <a:gd name="connsiteY14" fmla="*/ 546669 h 787347"/>
                <a:gd name="connsiteX15" fmla="*/ 83144 w 1280046"/>
                <a:gd name="connsiteY15" fmla="*/ 590389 h 787347"/>
                <a:gd name="connsiteX16" fmla="*/ 113218 w 1280046"/>
                <a:gd name="connsiteY16" fmla="*/ 646240 h 787347"/>
                <a:gd name="connsiteX17" fmla="*/ 112712 w 1280046"/>
                <a:gd name="connsiteY17" fmla="*/ 728627 h 787347"/>
                <a:gd name="connsiteX18" fmla="*/ 19459 w 1280046"/>
                <a:gd name="connsiteY18" fmla="*/ 669237 h 787347"/>
                <a:gd name="connsiteX19" fmla="*/ 15416 w 1280046"/>
                <a:gd name="connsiteY19" fmla="*/ 661403 h 787347"/>
                <a:gd name="connsiteX20" fmla="*/ 15163 w 1280046"/>
                <a:gd name="connsiteY20" fmla="*/ 546669 h 787347"/>
                <a:gd name="connsiteX21" fmla="*/ 674001 w 1280046"/>
                <a:gd name="connsiteY21" fmla="*/ 488543 h 787347"/>
                <a:gd name="connsiteX22" fmla="*/ 676022 w 1280046"/>
                <a:gd name="connsiteY22" fmla="*/ 490060 h 787347"/>
                <a:gd name="connsiteX23" fmla="*/ 667935 w 1280046"/>
                <a:gd name="connsiteY23" fmla="*/ 501432 h 787347"/>
                <a:gd name="connsiteX24" fmla="*/ 642664 w 1280046"/>
                <a:gd name="connsiteY24" fmla="*/ 537318 h 787347"/>
                <a:gd name="connsiteX25" fmla="*/ 611579 w 1280046"/>
                <a:gd name="connsiteY25" fmla="*/ 542120 h 787347"/>
                <a:gd name="connsiteX26" fmla="*/ 592120 w 1280046"/>
                <a:gd name="connsiteY26" fmla="*/ 548185 h 787347"/>
                <a:gd name="connsiteX27" fmla="*/ 548652 w 1280046"/>
                <a:gd name="connsiteY27" fmla="*/ 565118 h 787347"/>
                <a:gd name="connsiteX28" fmla="*/ 533742 w 1280046"/>
                <a:gd name="connsiteY28" fmla="*/ 568150 h 787347"/>
                <a:gd name="connsiteX29" fmla="*/ 246653 w 1280046"/>
                <a:gd name="connsiteY29" fmla="*/ 704113 h 787347"/>
                <a:gd name="connsiteX30" fmla="*/ 229722 w 1280046"/>
                <a:gd name="connsiteY30" fmla="*/ 711947 h 787347"/>
                <a:gd name="connsiteX31" fmla="*/ 227953 w 1280046"/>
                <a:gd name="connsiteY31" fmla="*/ 709420 h 787347"/>
                <a:gd name="connsiteX32" fmla="*/ 674001 w 1280046"/>
                <a:gd name="connsiteY32" fmla="*/ 488543 h 787347"/>
                <a:gd name="connsiteX33" fmla="*/ 373328 w 1280046"/>
                <a:gd name="connsiteY33" fmla="*/ 485669 h 787347"/>
                <a:gd name="connsiteX34" fmla="*/ 378319 w 1280046"/>
                <a:gd name="connsiteY34" fmla="*/ 485763 h 787347"/>
                <a:gd name="connsiteX35" fmla="*/ 378067 w 1280046"/>
                <a:gd name="connsiteY35" fmla="*/ 603025 h 787347"/>
                <a:gd name="connsiteX36" fmla="*/ 372760 w 1280046"/>
                <a:gd name="connsiteY36" fmla="*/ 610860 h 787347"/>
                <a:gd name="connsiteX37" fmla="*/ 120547 w 1280046"/>
                <a:gd name="connsiteY37" fmla="*/ 730143 h 787347"/>
                <a:gd name="connsiteX38" fmla="*/ 120547 w 1280046"/>
                <a:gd name="connsiteY38" fmla="*/ 706135 h 787347"/>
                <a:gd name="connsiteX39" fmla="*/ 120799 w 1280046"/>
                <a:gd name="connsiteY39" fmla="*/ 620210 h 787347"/>
                <a:gd name="connsiteX40" fmla="*/ 126612 w 1280046"/>
                <a:gd name="connsiteY40" fmla="*/ 608333 h 787347"/>
                <a:gd name="connsiteX41" fmla="*/ 371749 w 1280046"/>
                <a:gd name="connsiteY41" fmla="*/ 485763 h 787347"/>
                <a:gd name="connsiteX42" fmla="*/ 373328 w 1280046"/>
                <a:gd name="connsiteY42" fmla="*/ 485669 h 787347"/>
                <a:gd name="connsiteX43" fmla="*/ 688910 w 1280046"/>
                <a:gd name="connsiteY43" fmla="*/ 466052 h 787347"/>
                <a:gd name="connsiteX44" fmla="*/ 690679 w 1280046"/>
                <a:gd name="connsiteY44" fmla="*/ 470601 h 787347"/>
                <a:gd name="connsiteX45" fmla="*/ 450597 w 1280046"/>
                <a:gd name="connsiteY45" fmla="*/ 588873 h 787347"/>
                <a:gd name="connsiteX46" fmla="*/ 131161 w 1280046"/>
                <a:gd name="connsiteY46" fmla="*/ 746569 h 787347"/>
                <a:gd name="connsiteX47" fmla="*/ 110185 w 1280046"/>
                <a:gd name="connsiteY47" fmla="*/ 745558 h 787347"/>
                <a:gd name="connsiteX48" fmla="*/ 13141 w 1280046"/>
                <a:gd name="connsiteY48" fmla="*/ 681874 h 787347"/>
                <a:gd name="connsiteX49" fmla="*/ 4802 w 1280046"/>
                <a:gd name="connsiteY49" fmla="*/ 675556 h 787347"/>
                <a:gd name="connsiteX50" fmla="*/ 6318 w 1280046"/>
                <a:gd name="connsiteY50" fmla="*/ 672523 h 787347"/>
                <a:gd name="connsiteX51" fmla="*/ 19459 w 1280046"/>
                <a:gd name="connsiteY51" fmla="*/ 678588 h 787347"/>
                <a:gd name="connsiteX52" fmla="*/ 109680 w 1280046"/>
                <a:gd name="connsiteY52" fmla="*/ 737724 h 787347"/>
                <a:gd name="connsiteX53" fmla="*/ 131666 w 1280046"/>
                <a:gd name="connsiteY53" fmla="*/ 738988 h 787347"/>
                <a:gd name="connsiteX54" fmla="*/ 671473 w 1280046"/>
                <a:gd name="connsiteY54" fmla="*/ 472370 h 787347"/>
                <a:gd name="connsiteX55" fmla="*/ 688910 w 1280046"/>
                <a:gd name="connsiteY55" fmla="*/ 466052 h 787347"/>
                <a:gd name="connsiteX56" fmla="*/ 271641 w 1280046"/>
                <a:gd name="connsiteY56" fmla="*/ 423248 h 787347"/>
                <a:gd name="connsiteX57" fmla="*/ 284056 w 1280046"/>
                <a:gd name="connsiteY57" fmla="*/ 427639 h 787347"/>
                <a:gd name="connsiteX58" fmla="*/ 371749 w 1280046"/>
                <a:gd name="connsiteY58" fmla="*/ 476919 h 787347"/>
                <a:gd name="connsiteX59" fmla="*/ 124843 w 1280046"/>
                <a:gd name="connsiteY59" fmla="*/ 599993 h 787347"/>
                <a:gd name="connsiteX60" fmla="*/ 113724 w 1280046"/>
                <a:gd name="connsiteY60" fmla="*/ 601762 h 787347"/>
                <a:gd name="connsiteX61" fmla="*/ 19965 w 1280046"/>
                <a:gd name="connsiteY61" fmla="*/ 540857 h 787347"/>
                <a:gd name="connsiteX62" fmla="*/ 216074 w 1280046"/>
                <a:gd name="connsiteY62" fmla="*/ 447351 h 787347"/>
                <a:gd name="connsiteX63" fmla="*/ 259037 w 1280046"/>
                <a:gd name="connsiteY63" fmla="*/ 426628 h 787347"/>
                <a:gd name="connsiteX64" fmla="*/ 271641 w 1280046"/>
                <a:gd name="connsiteY64" fmla="*/ 423248 h 787347"/>
                <a:gd name="connsiteX65" fmla="*/ 315393 w 1280046"/>
                <a:gd name="connsiteY65" fmla="*/ 406410 h 787347"/>
                <a:gd name="connsiteX66" fmla="*/ 407887 w 1280046"/>
                <a:gd name="connsiteY66" fmla="*/ 464282 h 787347"/>
                <a:gd name="connsiteX67" fmla="*/ 412942 w 1280046"/>
                <a:gd name="connsiteY67" fmla="*/ 472622 h 787347"/>
                <a:gd name="connsiteX68" fmla="*/ 413195 w 1280046"/>
                <a:gd name="connsiteY68" fmla="*/ 579269 h 787347"/>
                <a:gd name="connsiteX69" fmla="*/ 389186 w 1280046"/>
                <a:gd name="connsiteY69" fmla="*/ 552734 h 787347"/>
                <a:gd name="connsiteX70" fmla="*/ 387923 w 1280046"/>
                <a:gd name="connsiteY70" fmla="*/ 485763 h 787347"/>
                <a:gd name="connsiteX71" fmla="*/ 379583 w 1280046"/>
                <a:gd name="connsiteY71" fmla="*/ 470853 h 787347"/>
                <a:gd name="connsiteX72" fmla="*/ 332830 w 1280046"/>
                <a:gd name="connsiteY72" fmla="*/ 440274 h 787347"/>
                <a:gd name="connsiteX73" fmla="*/ 315393 w 1280046"/>
                <a:gd name="connsiteY73" fmla="*/ 406410 h 787347"/>
                <a:gd name="connsiteX74" fmla="*/ 719996 w 1280046"/>
                <a:gd name="connsiteY74" fmla="*/ 400344 h 787347"/>
                <a:gd name="connsiteX75" fmla="*/ 751839 w 1280046"/>
                <a:gd name="connsiteY75" fmla="*/ 406410 h 787347"/>
                <a:gd name="connsiteX76" fmla="*/ 751839 w 1280046"/>
                <a:gd name="connsiteY76" fmla="*/ 464536 h 787347"/>
                <a:gd name="connsiteX77" fmla="*/ 719996 w 1280046"/>
                <a:gd name="connsiteY77" fmla="*/ 464536 h 787347"/>
                <a:gd name="connsiteX78" fmla="*/ 719996 w 1280046"/>
                <a:gd name="connsiteY78" fmla="*/ 400344 h 787347"/>
                <a:gd name="connsiteX79" fmla="*/ 686889 w 1280046"/>
                <a:gd name="connsiteY79" fmla="*/ 382907 h 787347"/>
                <a:gd name="connsiteX80" fmla="*/ 706855 w 1280046"/>
                <a:gd name="connsiteY80" fmla="*/ 397312 h 787347"/>
                <a:gd name="connsiteX81" fmla="*/ 710898 w 1280046"/>
                <a:gd name="connsiteY81" fmla="*/ 404388 h 787347"/>
                <a:gd name="connsiteX82" fmla="*/ 711151 w 1280046"/>
                <a:gd name="connsiteY82" fmla="*/ 460744 h 787347"/>
                <a:gd name="connsiteX83" fmla="*/ 686889 w 1280046"/>
                <a:gd name="connsiteY83" fmla="*/ 382907 h 787347"/>
                <a:gd name="connsiteX84" fmla="*/ 675012 w 1280046"/>
                <a:gd name="connsiteY84" fmla="*/ 343231 h 787347"/>
                <a:gd name="connsiteX85" fmla="*/ 674759 w 1280046"/>
                <a:gd name="connsiteY85" fmla="*/ 451647 h 787347"/>
                <a:gd name="connsiteX86" fmla="*/ 667936 w 1280046"/>
                <a:gd name="connsiteY86" fmla="*/ 464283 h 787347"/>
                <a:gd name="connsiteX87" fmla="*/ 426083 w 1280046"/>
                <a:gd name="connsiteY87" fmla="*/ 584577 h 787347"/>
                <a:gd name="connsiteX88" fmla="*/ 421029 w 1280046"/>
                <a:gd name="connsiteY88" fmla="*/ 585082 h 787347"/>
                <a:gd name="connsiteX89" fmla="*/ 421029 w 1280046"/>
                <a:gd name="connsiteY89" fmla="*/ 568150 h 787347"/>
                <a:gd name="connsiteX90" fmla="*/ 421282 w 1280046"/>
                <a:gd name="connsiteY90" fmla="*/ 477930 h 787347"/>
                <a:gd name="connsiteX91" fmla="*/ 428610 w 1280046"/>
                <a:gd name="connsiteY91" fmla="*/ 464283 h 787347"/>
                <a:gd name="connsiteX92" fmla="*/ 666672 w 1280046"/>
                <a:gd name="connsiteY92" fmla="*/ 345505 h 787347"/>
                <a:gd name="connsiteX93" fmla="*/ 675012 w 1280046"/>
                <a:gd name="connsiteY93" fmla="*/ 343231 h 787347"/>
                <a:gd name="connsiteX94" fmla="*/ 571239 w 1280046"/>
                <a:gd name="connsiteY94" fmla="*/ 274712 h 787347"/>
                <a:gd name="connsiteX95" fmla="*/ 577463 w 1280046"/>
                <a:gd name="connsiteY95" fmla="*/ 274997 h 787347"/>
                <a:gd name="connsiteX96" fmla="*/ 669452 w 1280046"/>
                <a:gd name="connsiteY96" fmla="*/ 335649 h 787347"/>
                <a:gd name="connsiteX97" fmla="*/ 485979 w 1280046"/>
                <a:gd name="connsiteY97" fmla="*/ 426881 h 787347"/>
                <a:gd name="connsiteX98" fmla="*/ 426084 w 1280046"/>
                <a:gd name="connsiteY98" fmla="*/ 456449 h 787347"/>
                <a:gd name="connsiteX99" fmla="*/ 413954 w 1280046"/>
                <a:gd name="connsiteY99" fmla="*/ 457965 h 787347"/>
                <a:gd name="connsiteX100" fmla="*/ 321205 w 1280046"/>
                <a:gd name="connsiteY100" fmla="*/ 400598 h 787347"/>
                <a:gd name="connsiteX101" fmla="*/ 331820 w 1280046"/>
                <a:gd name="connsiteY101" fmla="*/ 394532 h 787347"/>
                <a:gd name="connsiteX102" fmla="*/ 564068 w 1280046"/>
                <a:gd name="connsiteY102" fmla="*/ 277271 h 787347"/>
                <a:gd name="connsiteX103" fmla="*/ 571239 w 1280046"/>
                <a:gd name="connsiteY103" fmla="*/ 274712 h 787347"/>
                <a:gd name="connsiteX104" fmla="*/ 659848 w 1280046"/>
                <a:gd name="connsiteY104" fmla="*/ 245933 h 787347"/>
                <a:gd name="connsiteX105" fmla="*/ 727324 w 1280046"/>
                <a:gd name="connsiteY105" fmla="*/ 290917 h 787347"/>
                <a:gd name="connsiteX106" fmla="*/ 730609 w 1280046"/>
                <a:gd name="connsiteY106" fmla="*/ 297741 h 787347"/>
                <a:gd name="connsiteX107" fmla="*/ 730862 w 1280046"/>
                <a:gd name="connsiteY107" fmla="*/ 393016 h 787347"/>
                <a:gd name="connsiteX108" fmla="*/ 726566 w 1280046"/>
                <a:gd name="connsiteY108" fmla="*/ 397059 h 787347"/>
                <a:gd name="connsiteX109" fmla="*/ 689922 w 1280046"/>
                <a:gd name="connsiteY109" fmla="*/ 373809 h 787347"/>
                <a:gd name="connsiteX110" fmla="*/ 684867 w 1280046"/>
                <a:gd name="connsiteY110" fmla="*/ 351570 h 787347"/>
                <a:gd name="connsiteX111" fmla="*/ 669705 w 1280046"/>
                <a:gd name="connsiteY111" fmla="*/ 324781 h 787347"/>
                <a:gd name="connsiteX112" fmla="*/ 656816 w 1280046"/>
                <a:gd name="connsiteY112" fmla="*/ 300015 h 787347"/>
                <a:gd name="connsiteX113" fmla="*/ 659848 w 1280046"/>
                <a:gd name="connsiteY113" fmla="*/ 245933 h 787347"/>
                <a:gd name="connsiteX114" fmla="*/ 1277493 w 1280046"/>
                <a:gd name="connsiteY114" fmla="*/ 150911 h 787347"/>
                <a:gd name="connsiteX115" fmla="*/ 1277240 w 1280046"/>
                <a:gd name="connsiteY115" fmla="*/ 199180 h 787347"/>
                <a:gd name="connsiteX116" fmla="*/ 1272438 w 1280046"/>
                <a:gd name="connsiteY116" fmla="*/ 206762 h 787347"/>
                <a:gd name="connsiteX117" fmla="*/ 1240848 w 1280046"/>
                <a:gd name="connsiteY117" fmla="*/ 239363 h 787347"/>
                <a:gd name="connsiteX118" fmla="*/ 1223663 w 1280046"/>
                <a:gd name="connsiteY118" fmla="*/ 242395 h 787347"/>
                <a:gd name="connsiteX119" fmla="*/ 1201172 w 1280046"/>
                <a:gd name="connsiteY119" fmla="*/ 257306 h 787347"/>
                <a:gd name="connsiteX120" fmla="*/ 1184998 w 1280046"/>
                <a:gd name="connsiteY120" fmla="*/ 266909 h 787347"/>
                <a:gd name="connsiteX121" fmla="*/ 1170340 w 1280046"/>
                <a:gd name="connsiteY121" fmla="*/ 264129 h 787347"/>
                <a:gd name="connsiteX122" fmla="*/ 1157957 w 1280046"/>
                <a:gd name="connsiteY122" fmla="*/ 271963 h 787347"/>
                <a:gd name="connsiteX123" fmla="*/ 1130411 w 1280046"/>
                <a:gd name="connsiteY123" fmla="*/ 284094 h 787347"/>
                <a:gd name="connsiteX124" fmla="*/ 1104886 w 1280046"/>
                <a:gd name="connsiteY124" fmla="*/ 301531 h 787347"/>
                <a:gd name="connsiteX125" fmla="*/ 916105 w 1280046"/>
                <a:gd name="connsiteY125" fmla="*/ 393522 h 787347"/>
                <a:gd name="connsiteX126" fmla="*/ 900942 w 1280046"/>
                <a:gd name="connsiteY126" fmla="*/ 399839 h 787347"/>
                <a:gd name="connsiteX127" fmla="*/ 899678 w 1280046"/>
                <a:gd name="connsiteY127" fmla="*/ 375325 h 787347"/>
                <a:gd name="connsiteX128" fmla="*/ 895888 w 1280046"/>
                <a:gd name="connsiteY128" fmla="*/ 373556 h 787347"/>
                <a:gd name="connsiteX129" fmla="*/ 889064 w 1280046"/>
                <a:gd name="connsiteY129" fmla="*/ 385182 h 787347"/>
                <a:gd name="connsiteX130" fmla="*/ 886284 w 1280046"/>
                <a:gd name="connsiteY130" fmla="*/ 402619 h 787347"/>
                <a:gd name="connsiteX131" fmla="*/ 861265 w 1280046"/>
                <a:gd name="connsiteY131" fmla="*/ 416772 h 787347"/>
                <a:gd name="connsiteX132" fmla="*/ 845597 w 1280046"/>
                <a:gd name="connsiteY132" fmla="*/ 423342 h 787347"/>
                <a:gd name="connsiteX133" fmla="*/ 816281 w 1280046"/>
                <a:gd name="connsiteY133" fmla="*/ 438253 h 787347"/>
                <a:gd name="connsiteX134" fmla="*/ 797328 w 1280046"/>
                <a:gd name="connsiteY134" fmla="*/ 448361 h 787347"/>
                <a:gd name="connsiteX135" fmla="*/ 779384 w 1280046"/>
                <a:gd name="connsiteY135" fmla="*/ 466052 h 787347"/>
                <a:gd name="connsiteX136" fmla="*/ 770540 w 1280046"/>
                <a:gd name="connsiteY136" fmla="*/ 443307 h 787347"/>
                <a:gd name="connsiteX137" fmla="*/ 765738 w 1280046"/>
                <a:gd name="connsiteY137" fmla="*/ 468073 h 787347"/>
                <a:gd name="connsiteX138" fmla="*/ 761441 w 1280046"/>
                <a:gd name="connsiteY138" fmla="*/ 467568 h 787347"/>
                <a:gd name="connsiteX139" fmla="*/ 761694 w 1280046"/>
                <a:gd name="connsiteY139" fmla="*/ 406410 h 787347"/>
                <a:gd name="connsiteX140" fmla="*/ 768770 w 1280046"/>
                <a:gd name="connsiteY140" fmla="*/ 400850 h 787347"/>
                <a:gd name="connsiteX141" fmla="*/ 1270416 w 1280046"/>
                <a:gd name="connsiteY141" fmla="*/ 152680 h 787347"/>
                <a:gd name="connsiteX142" fmla="*/ 1277493 w 1280046"/>
                <a:gd name="connsiteY142" fmla="*/ 150911 h 787347"/>
                <a:gd name="connsiteX143" fmla="*/ 1114742 w 1280046"/>
                <a:gd name="connsiteY143" fmla="*/ 110224 h 787347"/>
                <a:gd name="connsiteX144" fmla="*/ 1114489 w 1280046"/>
                <a:gd name="connsiteY144" fmla="*/ 179721 h 787347"/>
                <a:gd name="connsiteX145" fmla="*/ 1109182 w 1280046"/>
                <a:gd name="connsiteY145" fmla="*/ 188061 h 787347"/>
                <a:gd name="connsiteX146" fmla="*/ 976757 w 1280046"/>
                <a:gd name="connsiteY146" fmla="*/ 254526 h 787347"/>
                <a:gd name="connsiteX147" fmla="*/ 977010 w 1280046"/>
                <a:gd name="connsiteY147" fmla="*/ 185028 h 787347"/>
                <a:gd name="connsiteX148" fmla="*/ 982065 w 1280046"/>
                <a:gd name="connsiteY148" fmla="*/ 175425 h 787347"/>
                <a:gd name="connsiteX149" fmla="*/ 1114742 w 1280046"/>
                <a:gd name="connsiteY149" fmla="*/ 110224 h 787347"/>
                <a:gd name="connsiteX150" fmla="*/ 1215577 w 1280046"/>
                <a:gd name="connsiteY150" fmla="*/ 86974 h 787347"/>
                <a:gd name="connsiteX151" fmla="*/ 1220378 w 1280046"/>
                <a:gd name="connsiteY151" fmla="*/ 131705 h 787347"/>
                <a:gd name="connsiteX152" fmla="*/ 1237311 w 1280046"/>
                <a:gd name="connsiteY152" fmla="*/ 132715 h 787347"/>
                <a:gd name="connsiteX153" fmla="*/ 1218862 w 1280046"/>
                <a:gd name="connsiteY153" fmla="*/ 167338 h 787347"/>
                <a:gd name="connsiteX154" fmla="*/ 765485 w 1280046"/>
                <a:gd name="connsiteY154" fmla="*/ 392764 h 787347"/>
                <a:gd name="connsiteX155" fmla="*/ 738444 w 1280046"/>
                <a:gd name="connsiteY155" fmla="*/ 399334 h 787347"/>
                <a:gd name="connsiteX156" fmla="*/ 738697 w 1280046"/>
                <a:gd name="connsiteY156" fmla="*/ 299004 h 787347"/>
                <a:gd name="connsiteX157" fmla="*/ 744256 w 1280046"/>
                <a:gd name="connsiteY157" fmla="*/ 291170 h 787347"/>
                <a:gd name="connsiteX158" fmla="*/ 966396 w 1280046"/>
                <a:gd name="connsiteY158" fmla="*/ 183259 h 787347"/>
                <a:gd name="connsiteX159" fmla="*/ 968923 w 1280046"/>
                <a:gd name="connsiteY159" fmla="*/ 183765 h 787347"/>
                <a:gd name="connsiteX160" fmla="*/ 968923 w 1280046"/>
                <a:gd name="connsiteY160" fmla="*/ 266656 h 787347"/>
                <a:gd name="connsiteX161" fmla="*/ 981054 w 1280046"/>
                <a:gd name="connsiteY161" fmla="*/ 261097 h 787347"/>
                <a:gd name="connsiteX162" fmla="*/ 1111710 w 1280046"/>
                <a:gd name="connsiteY162" fmla="*/ 195895 h 787347"/>
                <a:gd name="connsiteX163" fmla="*/ 1122324 w 1280046"/>
                <a:gd name="connsiteY163" fmla="*/ 179721 h 787347"/>
                <a:gd name="connsiteX164" fmla="*/ 1126367 w 1280046"/>
                <a:gd name="connsiteY164" fmla="*/ 133221 h 787347"/>
                <a:gd name="connsiteX165" fmla="*/ 1166297 w 1280046"/>
                <a:gd name="connsiteY165" fmla="*/ 111487 h 787347"/>
                <a:gd name="connsiteX166" fmla="*/ 1215577 w 1280046"/>
                <a:gd name="connsiteY166" fmla="*/ 86974 h 787347"/>
                <a:gd name="connsiteX167" fmla="*/ 1207143 w 1280046"/>
                <a:gd name="connsiteY167" fmla="*/ 56805 h 787347"/>
                <a:gd name="connsiteX168" fmla="*/ 1212292 w 1280046"/>
                <a:gd name="connsiteY168" fmla="*/ 58416 h 787347"/>
                <a:gd name="connsiteX169" fmla="*/ 1209764 w 1280046"/>
                <a:gd name="connsiteY169" fmla="*/ 79897 h 787347"/>
                <a:gd name="connsiteX170" fmla="*/ 1124850 w 1280046"/>
                <a:gd name="connsiteY170" fmla="*/ 123870 h 787347"/>
                <a:gd name="connsiteX171" fmla="*/ 1119796 w 1280046"/>
                <a:gd name="connsiteY171" fmla="*/ 91775 h 787347"/>
                <a:gd name="connsiteX172" fmla="*/ 1161495 w 1280046"/>
                <a:gd name="connsiteY172" fmla="*/ 73074 h 787347"/>
                <a:gd name="connsiteX173" fmla="*/ 1199150 w 1280046"/>
                <a:gd name="connsiteY173" fmla="*/ 56900 h 787347"/>
                <a:gd name="connsiteX174" fmla="*/ 1207143 w 1280046"/>
                <a:gd name="connsiteY174" fmla="*/ 56805 h 787347"/>
                <a:gd name="connsiteX175" fmla="*/ 1045086 w 1280046"/>
                <a:gd name="connsiteY175" fmla="*/ 53868 h 787347"/>
                <a:gd name="connsiteX176" fmla="*/ 1056111 w 1280046"/>
                <a:gd name="connsiteY176" fmla="*/ 57405 h 787347"/>
                <a:gd name="connsiteX177" fmla="*/ 1104380 w 1280046"/>
                <a:gd name="connsiteY177" fmla="*/ 88490 h 787347"/>
                <a:gd name="connsiteX178" fmla="*/ 1103622 w 1280046"/>
                <a:gd name="connsiteY178" fmla="*/ 107444 h 787347"/>
                <a:gd name="connsiteX179" fmla="*/ 744257 w 1280046"/>
                <a:gd name="connsiteY179" fmla="*/ 282325 h 787347"/>
                <a:gd name="connsiteX180" fmla="*/ 730609 w 1280046"/>
                <a:gd name="connsiteY180" fmla="*/ 283589 h 787347"/>
                <a:gd name="connsiteX181" fmla="*/ 665156 w 1280046"/>
                <a:gd name="connsiteY181" fmla="*/ 240374 h 787347"/>
                <a:gd name="connsiteX182" fmla="*/ 955782 w 1280046"/>
                <a:gd name="connsiteY182" fmla="*/ 97082 h 787347"/>
                <a:gd name="connsiteX183" fmla="*/ 1034630 w 1280046"/>
                <a:gd name="connsiteY183" fmla="*/ 57153 h 787347"/>
                <a:gd name="connsiteX184" fmla="*/ 1045086 w 1280046"/>
                <a:gd name="connsiteY184" fmla="*/ 53868 h 787347"/>
                <a:gd name="connsiteX185" fmla="*/ 1122513 w 1280046"/>
                <a:gd name="connsiteY185" fmla="*/ 133 h 787347"/>
                <a:gd name="connsiteX186" fmla="*/ 1147848 w 1280046"/>
                <a:gd name="connsiteY186" fmla="*/ 10147 h 787347"/>
                <a:gd name="connsiteX187" fmla="*/ 1199150 w 1280046"/>
                <a:gd name="connsiteY187" fmla="*/ 25816 h 787347"/>
                <a:gd name="connsiteX188" fmla="*/ 1229476 w 1280046"/>
                <a:gd name="connsiteY188" fmla="*/ 34661 h 787347"/>
                <a:gd name="connsiteX189" fmla="*/ 1254748 w 1280046"/>
                <a:gd name="connsiteY189" fmla="*/ 50835 h 787347"/>
                <a:gd name="connsiteX190" fmla="*/ 1280020 w 1280046"/>
                <a:gd name="connsiteY190" fmla="*/ 98852 h 787347"/>
                <a:gd name="connsiteX191" fmla="*/ 1277998 w 1280046"/>
                <a:gd name="connsiteY191" fmla="*/ 117806 h 787347"/>
                <a:gd name="connsiteX192" fmla="*/ 1244640 w 1280046"/>
                <a:gd name="connsiteY192" fmla="*/ 153439 h 787347"/>
                <a:gd name="connsiteX193" fmla="*/ 1247672 w 1280046"/>
                <a:gd name="connsiteY193" fmla="*/ 125640 h 787347"/>
                <a:gd name="connsiteX194" fmla="*/ 1228971 w 1280046"/>
                <a:gd name="connsiteY194" fmla="*/ 122608 h 787347"/>
                <a:gd name="connsiteX195" fmla="*/ 1223411 w 1280046"/>
                <a:gd name="connsiteY195" fmla="*/ 67262 h 787347"/>
                <a:gd name="connsiteX196" fmla="*/ 1226191 w 1280046"/>
                <a:gd name="connsiteY196" fmla="*/ 65746 h 787347"/>
                <a:gd name="connsiteX197" fmla="*/ 1231498 w 1280046"/>
                <a:gd name="connsiteY197" fmla="*/ 73074 h 787347"/>
                <a:gd name="connsiteX198" fmla="*/ 1270922 w 1280046"/>
                <a:gd name="connsiteY198" fmla="*/ 116290 h 787347"/>
                <a:gd name="connsiteX199" fmla="*/ 1246914 w 1280046"/>
                <a:gd name="connsiteY199" fmla="*/ 53110 h 787347"/>
                <a:gd name="connsiteX200" fmla="*/ 1191569 w 1280046"/>
                <a:gd name="connsiteY200" fmla="*/ 30618 h 787347"/>
                <a:gd name="connsiteX201" fmla="*/ 1181460 w 1280046"/>
                <a:gd name="connsiteY201" fmla="*/ 32386 h 787347"/>
                <a:gd name="connsiteX202" fmla="*/ 1199908 w 1280046"/>
                <a:gd name="connsiteY202" fmla="*/ 47803 h 787347"/>
                <a:gd name="connsiteX203" fmla="*/ 1118027 w 1280046"/>
                <a:gd name="connsiteY203" fmla="*/ 83688 h 787347"/>
                <a:gd name="connsiteX204" fmla="*/ 1107160 w 1280046"/>
                <a:gd name="connsiteY204" fmla="*/ 80656 h 787347"/>
                <a:gd name="connsiteX205" fmla="*/ 1062176 w 1280046"/>
                <a:gd name="connsiteY205" fmla="*/ 52099 h 787347"/>
                <a:gd name="connsiteX206" fmla="*/ 1033367 w 1280046"/>
                <a:gd name="connsiteY206" fmla="*/ 49824 h 787347"/>
                <a:gd name="connsiteX207" fmla="*/ 1030587 w 1280046"/>
                <a:gd name="connsiteY207" fmla="*/ 47297 h 787347"/>
                <a:gd name="connsiteX208" fmla="*/ 1037157 w 1280046"/>
                <a:gd name="connsiteY208" fmla="*/ 36683 h 787347"/>
                <a:gd name="connsiteX209" fmla="*/ 1096040 w 1280046"/>
                <a:gd name="connsiteY209" fmla="*/ 5093 h 787347"/>
                <a:gd name="connsiteX210" fmla="*/ 1122513 w 1280046"/>
                <a:gd name="connsiteY210" fmla="*/ 133 h 78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280046" h="787347">
                  <a:moveTo>
                    <a:pt x="0" y="684400"/>
                  </a:moveTo>
                  <a:cubicBezTo>
                    <a:pt x="36139" y="708155"/>
                    <a:pt x="72277" y="731405"/>
                    <a:pt x="108164" y="755666"/>
                  </a:cubicBezTo>
                  <a:cubicBezTo>
                    <a:pt x="115998" y="760974"/>
                    <a:pt x="121810" y="761479"/>
                    <a:pt x="130403" y="757183"/>
                  </a:cubicBezTo>
                  <a:cubicBezTo>
                    <a:pt x="159719" y="742272"/>
                    <a:pt x="189793" y="728120"/>
                    <a:pt x="219360" y="713715"/>
                  </a:cubicBezTo>
                  <a:cubicBezTo>
                    <a:pt x="221382" y="725087"/>
                    <a:pt x="216833" y="736713"/>
                    <a:pt x="213295" y="741261"/>
                  </a:cubicBezTo>
                  <a:cubicBezTo>
                    <a:pt x="207988" y="748084"/>
                    <a:pt x="198132" y="750106"/>
                    <a:pt x="189793" y="749348"/>
                  </a:cubicBezTo>
                  <a:cubicBezTo>
                    <a:pt x="186002" y="749095"/>
                    <a:pt x="183222" y="744799"/>
                    <a:pt x="175135" y="741261"/>
                  </a:cubicBezTo>
                  <a:cubicBezTo>
                    <a:pt x="172860" y="742272"/>
                    <a:pt x="167806" y="745052"/>
                    <a:pt x="162246" y="747074"/>
                  </a:cubicBezTo>
                  <a:cubicBezTo>
                    <a:pt x="150620" y="751117"/>
                    <a:pt x="144302" y="757941"/>
                    <a:pt x="141270" y="770576"/>
                  </a:cubicBezTo>
                  <a:cubicBezTo>
                    <a:pt x="136216" y="790794"/>
                    <a:pt x="125854" y="792310"/>
                    <a:pt x="111449" y="777400"/>
                  </a:cubicBezTo>
                  <a:cubicBezTo>
                    <a:pt x="107153" y="772851"/>
                    <a:pt x="101593" y="769566"/>
                    <a:pt x="96286" y="766028"/>
                  </a:cubicBezTo>
                  <a:cubicBezTo>
                    <a:pt x="70761" y="748590"/>
                    <a:pt x="45489" y="730900"/>
                    <a:pt x="19712" y="713715"/>
                  </a:cubicBezTo>
                  <a:cubicBezTo>
                    <a:pt x="10867" y="707650"/>
                    <a:pt x="1769" y="701837"/>
                    <a:pt x="0" y="689960"/>
                  </a:cubicBezTo>
                  <a:cubicBezTo>
                    <a:pt x="0" y="687938"/>
                    <a:pt x="0" y="686169"/>
                    <a:pt x="0" y="684400"/>
                  </a:cubicBezTo>
                  <a:close/>
                  <a:moveTo>
                    <a:pt x="15163" y="546669"/>
                  </a:moveTo>
                  <a:cubicBezTo>
                    <a:pt x="38413" y="561832"/>
                    <a:pt x="59642" y="578258"/>
                    <a:pt x="83144" y="590389"/>
                  </a:cubicBezTo>
                  <a:cubicBezTo>
                    <a:pt x="107153" y="602773"/>
                    <a:pt x="115997" y="619199"/>
                    <a:pt x="113218" y="646240"/>
                  </a:cubicBezTo>
                  <a:cubicBezTo>
                    <a:pt x="110691" y="672776"/>
                    <a:pt x="112712" y="699564"/>
                    <a:pt x="112712" y="728627"/>
                  </a:cubicBezTo>
                  <a:cubicBezTo>
                    <a:pt x="80365" y="708156"/>
                    <a:pt x="49786" y="688950"/>
                    <a:pt x="19459" y="669237"/>
                  </a:cubicBezTo>
                  <a:cubicBezTo>
                    <a:pt x="17185" y="667974"/>
                    <a:pt x="15163" y="664183"/>
                    <a:pt x="15416" y="661403"/>
                  </a:cubicBezTo>
                  <a:cubicBezTo>
                    <a:pt x="15163" y="623748"/>
                    <a:pt x="15163" y="586345"/>
                    <a:pt x="15163" y="546669"/>
                  </a:cubicBezTo>
                  <a:close/>
                  <a:moveTo>
                    <a:pt x="674001" y="488543"/>
                  </a:moveTo>
                  <a:cubicBezTo>
                    <a:pt x="674759" y="489049"/>
                    <a:pt x="675264" y="489554"/>
                    <a:pt x="676022" y="490060"/>
                  </a:cubicBezTo>
                  <a:cubicBezTo>
                    <a:pt x="673242" y="493851"/>
                    <a:pt x="672232" y="499410"/>
                    <a:pt x="667935" y="501432"/>
                  </a:cubicBezTo>
                  <a:cubicBezTo>
                    <a:pt x="643422" y="512804"/>
                    <a:pt x="651508" y="525946"/>
                    <a:pt x="642664" y="537318"/>
                  </a:cubicBezTo>
                  <a:cubicBezTo>
                    <a:pt x="634576" y="547933"/>
                    <a:pt x="619161" y="551218"/>
                    <a:pt x="611579" y="542120"/>
                  </a:cubicBezTo>
                  <a:cubicBezTo>
                    <a:pt x="601976" y="536307"/>
                    <a:pt x="592120" y="538329"/>
                    <a:pt x="592120" y="548185"/>
                  </a:cubicBezTo>
                  <a:cubicBezTo>
                    <a:pt x="592120" y="572446"/>
                    <a:pt x="564068" y="579523"/>
                    <a:pt x="548652" y="565118"/>
                  </a:cubicBezTo>
                  <a:cubicBezTo>
                    <a:pt x="544609" y="563601"/>
                    <a:pt x="538291" y="565876"/>
                    <a:pt x="533742" y="568150"/>
                  </a:cubicBezTo>
                  <a:cubicBezTo>
                    <a:pt x="437961" y="613387"/>
                    <a:pt x="342434" y="658623"/>
                    <a:pt x="246653" y="704113"/>
                  </a:cubicBezTo>
                  <a:cubicBezTo>
                    <a:pt x="241094" y="706640"/>
                    <a:pt x="235282" y="709420"/>
                    <a:pt x="229722" y="711947"/>
                  </a:cubicBezTo>
                  <a:cubicBezTo>
                    <a:pt x="229216" y="711189"/>
                    <a:pt x="228458" y="710178"/>
                    <a:pt x="227953" y="709420"/>
                  </a:cubicBezTo>
                  <a:cubicBezTo>
                    <a:pt x="376804" y="635879"/>
                    <a:pt x="525402" y="562085"/>
                    <a:pt x="674001" y="488543"/>
                  </a:cubicBezTo>
                  <a:close/>
                  <a:moveTo>
                    <a:pt x="373328" y="485669"/>
                  </a:moveTo>
                  <a:cubicBezTo>
                    <a:pt x="374276" y="485700"/>
                    <a:pt x="375792" y="485763"/>
                    <a:pt x="378319" y="485763"/>
                  </a:cubicBezTo>
                  <a:cubicBezTo>
                    <a:pt x="378319" y="524935"/>
                    <a:pt x="378319" y="564107"/>
                    <a:pt x="378067" y="603025"/>
                  </a:cubicBezTo>
                  <a:cubicBezTo>
                    <a:pt x="378067" y="605553"/>
                    <a:pt x="375287" y="609596"/>
                    <a:pt x="372760" y="610860"/>
                  </a:cubicBezTo>
                  <a:cubicBezTo>
                    <a:pt x="289615" y="650537"/>
                    <a:pt x="206218" y="689708"/>
                    <a:pt x="120547" y="730143"/>
                  </a:cubicBezTo>
                  <a:cubicBezTo>
                    <a:pt x="120547" y="721045"/>
                    <a:pt x="120547" y="713463"/>
                    <a:pt x="120547" y="706135"/>
                  </a:cubicBezTo>
                  <a:cubicBezTo>
                    <a:pt x="120547" y="677577"/>
                    <a:pt x="120294" y="648767"/>
                    <a:pt x="120799" y="620210"/>
                  </a:cubicBezTo>
                  <a:cubicBezTo>
                    <a:pt x="120799" y="616167"/>
                    <a:pt x="123327" y="609849"/>
                    <a:pt x="126612" y="608333"/>
                  </a:cubicBezTo>
                  <a:cubicBezTo>
                    <a:pt x="208240" y="567139"/>
                    <a:pt x="290121" y="526451"/>
                    <a:pt x="371749" y="485763"/>
                  </a:cubicBezTo>
                  <a:cubicBezTo>
                    <a:pt x="372002" y="485637"/>
                    <a:pt x="372381" y="485637"/>
                    <a:pt x="373328" y="485669"/>
                  </a:cubicBezTo>
                  <a:close/>
                  <a:moveTo>
                    <a:pt x="688910" y="466052"/>
                  </a:moveTo>
                  <a:cubicBezTo>
                    <a:pt x="689416" y="467568"/>
                    <a:pt x="690174" y="469084"/>
                    <a:pt x="690679" y="470601"/>
                  </a:cubicBezTo>
                  <a:cubicBezTo>
                    <a:pt x="610568" y="510024"/>
                    <a:pt x="530709" y="549449"/>
                    <a:pt x="450597" y="588873"/>
                  </a:cubicBezTo>
                  <a:cubicBezTo>
                    <a:pt x="344203" y="641438"/>
                    <a:pt x="237555" y="693751"/>
                    <a:pt x="131161" y="746569"/>
                  </a:cubicBezTo>
                  <a:cubicBezTo>
                    <a:pt x="123579" y="750360"/>
                    <a:pt x="117767" y="750613"/>
                    <a:pt x="110185" y="745558"/>
                  </a:cubicBezTo>
                  <a:cubicBezTo>
                    <a:pt x="78090" y="724077"/>
                    <a:pt x="45236" y="703355"/>
                    <a:pt x="13141" y="681874"/>
                  </a:cubicBezTo>
                  <a:cubicBezTo>
                    <a:pt x="10109" y="679852"/>
                    <a:pt x="7582" y="677577"/>
                    <a:pt x="4802" y="675556"/>
                  </a:cubicBezTo>
                  <a:cubicBezTo>
                    <a:pt x="5307" y="674545"/>
                    <a:pt x="5813" y="673534"/>
                    <a:pt x="6318" y="672523"/>
                  </a:cubicBezTo>
                  <a:cubicBezTo>
                    <a:pt x="10614" y="674545"/>
                    <a:pt x="15416" y="676061"/>
                    <a:pt x="19459" y="678588"/>
                  </a:cubicBezTo>
                  <a:cubicBezTo>
                    <a:pt x="49533" y="698047"/>
                    <a:pt x="79859" y="717506"/>
                    <a:pt x="109680" y="737724"/>
                  </a:cubicBezTo>
                  <a:cubicBezTo>
                    <a:pt x="117514" y="743031"/>
                    <a:pt x="123327" y="743031"/>
                    <a:pt x="131666" y="738988"/>
                  </a:cubicBezTo>
                  <a:cubicBezTo>
                    <a:pt x="311349" y="650031"/>
                    <a:pt x="491285" y="561074"/>
                    <a:pt x="671473" y="472370"/>
                  </a:cubicBezTo>
                  <a:cubicBezTo>
                    <a:pt x="677033" y="469590"/>
                    <a:pt x="683098" y="468073"/>
                    <a:pt x="688910" y="466052"/>
                  </a:cubicBezTo>
                  <a:close/>
                  <a:moveTo>
                    <a:pt x="271641" y="423248"/>
                  </a:moveTo>
                  <a:cubicBezTo>
                    <a:pt x="275653" y="423532"/>
                    <a:pt x="279634" y="425112"/>
                    <a:pt x="284056" y="427639"/>
                  </a:cubicBezTo>
                  <a:cubicBezTo>
                    <a:pt x="312361" y="444065"/>
                    <a:pt x="340918" y="459733"/>
                    <a:pt x="371749" y="476919"/>
                  </a:cubicBezTo>
                  <a:cubicBezTo>
                    <a:pt x="287595" y="518870"/>
                    <a:pt x="206219" y="559558"/>
                    <a:pt x="124843" y="599993"/>
                  </a:cubicBezTo>
                  <a:cubicBezTo>
                    <a:pt x="121558" y="601762"/>
                    <a:pt x="116251" y="603278"/>
                    <a:pt x="113724" y="601762"/>
                  </a:cubicBezTo>
                  <a:cubicBezTo>
                    <a:pt x="82892" y="582050"/>
                    <a:pt x="52060" y="561833"/>
                    <a:pt x="19965" y="540857"/>
                  </a:cubicBezTo>
                  <a:cubicBezTo>
                    <a:pt x="86683" y="509015"/>
                    <a:pt x="151379" y="477930"/>
                    <a:pt x="216074" y="447351"/>
                  </a:cubicBezTo>
                  <a:cubicBezTo>
                    <a:pt x="230480" y="440527"/>
                    <a:pt x="245137" y="434462"/>
                    <a:pt x="259037" y="426628"/>
                  </a:cubicBezTo>
                  <a:cubicBezTo>
                    <a:pt x="263586" y="423974"/>
                    <a:pt x="267629" y="422963"/>
                    <a:pt x="271641" y="423248"/>
                  </a:cubicBezTo>
                  <a:close/>
                  <a:moveTo>
                    <a:pt x="315393" y="406410"/>
                  </a:moveTo>
                  <a:cubicBezTo>
                    <a:pt x="347235" y="426122"/>
                    <a:pt x="377561" y="445076"/>
                    <a:pt x="407887" y="464282"/>
                  </a:cubicBezTo>
                  <a:cubicBezTo>
                    <a:pt x="410415" y="465799"/>
                    <a:pt x="412942" y="469843"/>
                    <a:pt x="412942" y="472622"/>
                  </a:cubicBezTo>
                  <a:cubicBezTo>
                    <a:pt x="413195" y="508255"/>
                    <a:pt x="413195" y="543636"/>
                    <a:pt x="413195" y="579269"/>
                  </a:cubicBezTo>
                  <a:cubicBezTo>
                    <a:pt x="389692" y="573962"/>
                    <a:pt x="389692" y="573962"/>
                    <a:pt x="389186" y="552734"/>
                  </a:cubicBezTo>
                  <a:cubicBezTo>
                    <a:pt x="388681" y="530242"/>
                    <a:pt x="389186" y="508003"/>
                    <a:pt x="387923" y="485763"/>
                  </a:cubicBezTo>
                  <a:cubicBezTo>
                    <a:pt x="387670" y="480709"/>
                    <a:pt x="383879" y="473886"/>
                    <a:pt x="379583" y="470853"/>
                  </a:cubicBezTo>
                  <a:cubicBezTo>
                    <a:pt x="364673" y="459986"/>
                    <a:pt x="349004" y="449372"/>
                    <a:pt x="332830" y="440274"/>
                  </a:cubicBezTo>
                  <a:cubicBezTo>
                    <a:pt x="319942" y="432945"/>
                    <a:pt x="313876" y="423342"/>
                    <a:pt x="315393" y="406410"/>
                  </a:cubicBezTo>
                  <a:close/>
                  <a:moveTo>
                    <a:pt x="719996" y="400344"/>
                  </a:moveTo>
                  <a:cubicBezTo>
                    <a:pt x="730863" y="402366"/>
                    <a:pt x="741477" y="404388"/>
                    <a:pt x="751839" y="406410"/>
                  </a:cubicBezTo>
                  <a:cubicBezTo>
                    <a:pt x="751839" y="425870"/>
                    <a:pt x="751839" y="444824"/>
                    <a:pt x="751839" y="464536"/>
                  </a:cubicBezTo>
                  <a:cubicBezTo>
                    <a:pt x="740466" y="464536"/>
                    <a:pt x="730611" y="464536"/>
                    <a:pt x="719996" y="464536"/>
                  </a:cubicBezTo>
                  <a:cubicBezTo>
                    <a:pt x="719996" y="443307"/>
                    <a:pt x="719996" y="422332"/>
                    <a:pt x="719996" y="400344"/>
                  </a:cubicBezTo>
                  <a:close/>
                  <a:moveTo>
                    <a:pt x="686889" y="382907"/>
                  </a:moveTo>
                  <a:cubicBezTo>
                    <a:pt x="694471" y="388214"/>
                    <a:pt x="700789" y="392510"/>
                    <a:pt x="706855" y="397312"/>
                  </a:cubicBezTo>
                  <a:cubicBezTo>
                    <a:pt x="708876" y="399081"/>
                    <a:pt x="710898" y="402113"/>
                    <a:pt x="710898" y="404388"/>
                  </a:cubicBezTo>
                  <a:cubicBezTo>
                    <a:pt x="711403" y="423089"/>
                    <a:pt x="711151" y="441537"/>
                    <a:pt x="711151" y="460744"/>
                  </a:cubicBezTo>
                  <a:cubicBezTo>
                    <a:pt x="685626" y="445833"/>
                    <a:pt x="681835" y="433451"/>
                    <a:pt x="686889" y="382907"/>
                  </a:cubicBezTo>
                  <a:close/>
                  <a:moveTo>
                    <a:pt x="675012" y="343231"/>
                  </a:moveTo>
                  <a:cubicBezTo>
                    <a:pt x="675012" y="380633"/>
                    <a:pt x="675264" y="416267"/>
                    <a:pt x="674759" y="451647"/>
                  </a:cubicBezTo>
                  <a:cubicBezTo>
                    <a:pt x="674759" y="455944"/>
                    <a:pt x="671474" y="462514"/>
                    <a:pt x="667936" y="464283"/>
                  </a:cubicBezTo>
                  <a:cubicBezTo>
                    <a:pt x="587571" y="504718"/>
                    <a:pt x="506701" y="544647"/>
                    <a:pt x="426083" y="584577"/>
                  </a:cubicBezTo>
                  <a:cubicBezTo>
                    <a:pt x="425325" y="585082"/>
                    <a:pt x="424314" y="584830"/>
                    <a:pt x="421029" y="585082"/>
                  </a:cubicBezTo>
                  <a:cubicBezTo>
                    <a:pt x="421029" y="579270"/>
                    <a:pt x="421029" y="573710"/>
                    <a:pt x="421029" y="568150"/>
                  </a:cubicBezTo>
                  <a:cubicBezTo>
                    <a:pt x="421029" y="538077"/>
                    <a:pt x="420524" y="508004"/>
                    <a:pt x="421282" y="477930"/>
                  </a:cubicBezTo>
                  <a:cubicBezTo>
                    <a:pt x="421534" y="473128"/>
                    <a:pt x="424820" y="466305"/>
                    <a:pt x="428610" y="464283"/>
                  </a:cubicBezTo>
                  <a:cubicBezTo>
                    <a:pt x="507965" y="424353"/>
                    <a:pt x="587318" y="385181"/>
                    <a:pt x="666672" y="345505"/>
                  </a:cubicBezTo>
                  <a:cubicBezTo>
                    <a:pt x="667936" y="345000"/>
                    <a:pt x="669199" y="344747"/>
                    <a:pt x="675012" y="343231"/>
                  </a:cubicBezTo>
                  <a:close/>
                  <a:moveTo>
                    <a:pt x="571239" y="274712"/>
                  </a:moveTo>
                  <a:cubicBezTo>
                    <a:pt x="573735" y="274175"/>
                    <a:pt x="576073" y="274112"/>
                    <a:pt x="577463" y="274997"/>
                  </a:cubicBezTo>
                  <a:cubicBezTo>
                    <a:pt x="608042" y="294456"/>
                    <a:pt x="638115" y="314673"/>
                    <a:pt x="669452" y="335649"/>
                  </a:cubicBezTo>
                  <a:cubicBezTo>
                    <a:pt x="607283" y="366481"/>
                    <a:pt x="546631" y="396807"/>
                    <a:pt x="485979" y="426881"/>
                  </a:cubicBezTo>
                  <a:cubicBezTo>
                    <a:pt x="466014" y="436737"/>
                    <a:pt x="446301" y="446845"/>
                    <a:pt x="426084" y="456449"/>
                  </a:cubicBezTo>
                  <a:cubicBezTo>
                    <a:pt x="422546" y="458218"/>
                    <a:pt x="416734" y="459987"/>
                    <a:pt x="413954" y="457965"/>
                  </a:cubicBezTo>
                  <a:cubicBezTo>
                    <a:pt x="383374" y="439517"/>
                    <a:pt x="353048" y="420563"/>
                    <a:pt x="321205" y="400598"/>
                  </a:cubicBezTo>
                  <a:cubicBezTo>
                    <a:pt x="325755" y="398070"/>
                    <a:pt x="328787" y="396049"/>
                    <a:pt x="331820" y="394532"/>
                  </a:cubicBezTo>
                  <a:cubicBezTo>
                    <a:pt x="409151" y="355361"/>
                    <a:pt x="486484" y="316190"/>
                    <a:pt x="564068" y="277271"/>
                  </a:cubicBezTo>
                  <a:cubicBezTo>
                    <a:pt x="566090" y="276260"/>
                    <a:pt x="568743" y="275249"/>
                    <a:pt x="571239" y="274712"/>
                  </a:cubicBezTo>
                  <a:close/>
                  <a:moveTo>
                    <a:pt x="659848" y="245933"/>
                  </a:moveTo>
                  <a:cubicBezTo>
                    <a:pt x="683098" y="261349"/>
                    <a:pt x="705337" y="276007"/>
                    <a:pt x="727324" y="290917"/>
                  </a:cubicBezTo>
                  <a:cubicBezTo>
                    <a:pt x="729093" y="292181"/>
                    <a:pt x="730609" y="295466"/>
                    <a:pt x="730609" y="297741"/>
                  </a:cubicBezTo>
                  <a:cubicBezTo>
                    <a:pt x="730862" y="329331"/>
                    <a:pt x="730862" y="361174"/>
                    <a:pt x="730862" y="393016"/>
                  </a:cubicBezTo>
                  <a:cubicBezTo>
                    <a:pt x="729346" y="394280"/>
                    <a:pt x="728082" y="395796"/>
                    <a:pt x="726566" y="397059"/>
                  </a:cubicBezTo>
                  <a:cubicBezTo>
                    <a:pt x="714183" y="389478"/>
                    <a:pt x="700536" y="383160"/>
                    <a:pt x="689922" y="373809"/>
                  </a:cubicBezTo>
                  <a:cubicBezTo>
                    <a:pt x="685120" y="369766"/>
                    <a:pt x="684362" y="359152"/>
                    <a:pt x="684867" y="351570"/>
                  </a:cubicBezTo>
                  <a:cubicBezTo>
                    <a:pt x="685626" y="338681"/>
                    <a:pt x="682087" y="329583"/>
                    <a:pt x="669705" y="324781"/>
                  </a:cubicBezTo>
                  <a:cubicBezTo>
                    <a:pt x="657826" y="320485"/>
                    <a:pt x="655552" y="311640"/>
                    <a:pt x="656816" y="300015"/>
                  </a:cubicBezTo>
                  <a:cubicBezTo>
                    <a:pt x="658585" y="282830"/>
                    <a:pt x="658837" y="265645"/>
                    <a:pt x="659848" y="245933"/>
                  </a:cubicBezTo>
                  <a:close/>
                  <a:moveTo>
                    <a:pt x="1277493" y="150911"/>
                  </a:moveTo>
                  <a:cubicBezTo>
                    <a:pt x="1277493" y="167591"/>
                    <a:pt x="1277745" y="183512"/>
                    <a:pt x="1277240" y="199180"/>
                  </a:cubicBezTo>
                  <a:cubicBezTo>
                    <a:pt x="1277240" y="201707"/>
                    <a:pt x="1274460" y="204740"/>
                    <a:pt x="1272438" y="206762"/>
                  </a:cubicBezTo>
                  <a:cubicBezTo>
                    <a:pt x="1261571" y="217124"/>
                    <a:pt x="1246408" y="223188"/>
                    <a:pt x="1240848" y="239363"/>
                  </a:cubicBezTo>
                  <a:cubicBezTo>
                    <a:pt x="1239837" y="242143"/>
                    <a:pt x="1229476" y="243153"/>
                    <a:pt x="1223663" y="242395"/>
                  </a:cubicBezTo>
                  <a:cubicBezTo>
                    <a:pt x="1207742" y="240374"/>
                    <a:pt x="1204710" y="241890"/>
                    <a:pt x="1201172" y="257306"/>
                  </a:cubicBezTo>
                  <a:cubicBezTo>
                    <a:pt x="1199150" y="266151"/>
                    <a:pt x="1193590" y="269183"/>
                    <a:pt x="1184998" y="266909"/>
                  </a:cubicBezTo>
                  <a:cubicBezTo>
                    <a:pt x="1179943" y="265645"/>
                    <a:pt x="1174889" y="263371"/>
                    <a:pt x="1170340" y="264129"/>
                  </a:cubicBezTo>
                  <a:cubicBezTo>
                    <a:pt x="1165791" y="264887"/>
                    <a:pt x="1159473" y="268173"/>
                    <a:pt x="1157957" y="271963"/>
                  </a:cubicBezTo>
                  <a:cubicBezTo>
                    <a:pt x="1148353" y="293950"/>
                    <a:pt x="1148859" y="293950"/>
                    <a:pt x="1130411" y="284094"/>
                  </a:cubicBezTo>
                  <a:cubicBezTo>
                    <a:pt x="1121060" y="290665"/>
                    <a:pt x="1113478" y="297235"/>
                    <a:pt x="1104886" y="301531"/>
                  </a:cubicBezTo>
                  <a:cubicBezTo>
                    <a:pt x="1041959" y="332363"/>
                    <a:pt x="979032" y="362942"/>
                    <a:pt x="916105" y="393522"/>
                  </a:cubicBezTo>
                  <a:cubicBezTo>
                    <a:pt x="911304" y="395796"/>
                    <a:pt x="906502" y="397565"/>
                    <a:pt x="900942" y="399839"/>
                  </a:cubicBezTo>
                  <a:cubicBezTo>
                    <a:pt x="900436" y="390489"/>
                    <a:pt x="899931" y="382907"/>
                    <a:pt x="899678" y="375325"/>
                  </a:cubicBezTo>
                  <a:cubicBezTo>
                    <a:pt x="898415" y="374820"/>
                    <a:pt x="897151" y="374062"/>
                    <a:pt x="895888" y="373556"/>
                  </a:cubicBezTo>
                  <a:cubicBezTo>
                    <a:pt x="893613" y="377600"/>
                    <a:pt x="890328" y="381138"/>
                    <a:pt x="889064" y="385182"/>
                  </a:cubicBezTo>
                  <a:cubicBezTo>
                    <a:pt x="887295" y="390742"/>
                    <a:pt x="887548" y="396807"/>
                    <a:pt x="886284" y="402619"/>
                  </a:cubicBezTo>
                  <a:cubicBezTo>
                    <a:pt x="883252" y="416266"/>
                    <a:pt x="873649" y="422331"/>
                    <a:pt x="861265" y="416772"/>
                  </a:cubicBezTo>
                  <a:cubicBezTo>
                    <a:pt x="852420" y="412728"/>
                    <a:pt x="848377" y="416266"/>
                    <a:pt x="845597" y="423342"/>
                  </a:cubicBezTo>
                  <a:cubicBezTo>
                    <a:pt x="840037" y="436989"/>
                    <a:pt x="830433" y="442044"/>
                    <a:pt x="816281" y="438253"/>
                  </a:cubicBezTo>
                  <a:cubicBezTo>
                    <a:pt x="806931" y="435725"/>
                    <a:pt x="801876" y="439516"/>
                    <a:pt x="797328" y="448361"/>
                  </a:cubicBezTo>
                  <a:cubicBezTo>
                    <a:pt x="794042" y="454679"/>
                    <a:pt x="786713" y="458975"/>
                    <a:pt x="779384" y="466052"/>
                  </a:cubicBezTo>
                  <a:cubicBezTo>
                    <a:pt x="775847" y="456954"/>
                    <a:pt x="773825" y="451646"/>
                    <a:pt x="770540" y="443307"/>
                  </a:cubicBezTo>
                  <a:cubicBezTo>
                    <a:pt x="768518" y="453415"/>
                    <a:pt x="767254" y="460745"/>
                    <a:pt x="765738" y="468073"/>
                  </a:cubicBezTo>
                  <a:cubicBezTo>
                    <a:pt x="764221" y="467821"/>
                    <a:pt x="762958" y="467821"/>
                    <a:pt x="761441" y="467568"/>
                  </a:cubicBezTo>
                  <a:cubicBezTo>
                    <a:pt x="761441" y="447098"/>
                    <a:pt x="761189" y="426880"/>
                    <a:pt x="761694" y="406410"/>
                  </a:cubicBezTo>
                  <a:cubicBezTo>
                    <a:pt x="761694" y="404641"/>
                    <a:pt x="765990" y="402114"/>
                    <a:pt x="768770" y="400850"/>
                  </a:cubicBezTo>
                  <a:cubicBezTo>
                    <a:pt x="935817" y="317958"/>
                    <a:pt x="1103117" y="235319"/>
                    <a:pt x="1270416" y="152680"/>
                  </a:cubicBezTo>
                  <a:cubicBezTo>
                    <a:pt x="1271680" y="152175"/>
                    <a:pt x="1272944" y="152175"/>
                    <a:pt x="1277493" y="150911"/>
                  </a:cubicBezTo>
                  <a:close/>
                  <a:moveTo>
                    <a:pt x="1114742" y="110224"/>
                  </a:moveTo>
                  <a:cubicBezTo>
                    <a:pt x="1114742" y="134485"/>
                    <a:pt x="1114994" y="157229"/>
                    <a:pt x="1114489" y="179721"/>
                  </a:cubicBezTo>
                  <a:cubicBezTo>
                    <a:pt x="1114489" y="182754"/>
                    <a:pt x="1111709" y="186797"/>
                    <a:pt x="1109182" y="188061"/>
                  </a:cubicBezTo>
                  <a:cubicBezTo>
                    <a:pt x="1065967" y="210048"/>
                    <a:pt x="1022499" y="231782"/>
                    <a:pt x="976757" y="254526"/>
                  </a:cubicBezTo>
                  <a:cubicBezTo>
                    <a:pt x="976757" y="229507"/>
                    <a:pt x="976505" y="207268"/>
                    <a:pt x="977010" y="185028"/>
                  </a:cubicBezTo>
                  <a:cubicBezTo>
                    <a:pt x="977010" y="181743"/>
                    <a:pt x="979285" y="176688"/>
                    <a:pt x="982065" y="175425"/>
                  </a:cubicBezTo>
                  <a:cubicBezTo>
                    <a:pt x="1025785" y="153691"/>
                    <a:pt x="1070010" y="132463"/>
                    <a:pt x="1114742" y="110224"/>
                  </a:cubicBezTo>
                  <a:close/>
                  <a:moveTo>
                    <a:pt x="1215577" y="86974"/>
                  </a:moveTo>
                  <a:cubicBezTo>
                    <a:pt x="1217346" y="102389"/>
                    <a:pt x="1218862" y="116542"/>
                    <a:pt x="1220378" y="131705"/>
                  </a:cubicBezTo>
                  <a:cubicBezTo>
                    <a:pt x="1226191" y="131957"/>
                    <a:pt x="1231751" y="132463"/>
                    <a:pt x="1237311" y="132715"/>
                  </a:cubicBezTo>
                  <a:cubicBezTo>
                    <a:pt x="1239838" y="156976"/>
                    <a:pt x="1239838" y="156976"/>
                    <a:pt x="1218862" y="167338"/>
                  </a:cubicBezTo>
                  <a:cubicBezTo>
                    <a:pt x="1067737" y="242648"/>
                    <a:pt x="916610" y="317706"/>
                    <a:pt x="765485" y="392764"/>
                  </a:cubicBezTo>
                  <a:cubicBezTo>
                    <a:pt x="757903" y="396302"/>
                    <a:pt x="749058" y="396807"/>
                    <a:pt x="738444" y="399334"/>
                  </a:cubicBezTo>
                  <a:cubicBezTo>
                    <a:pt x="738444" y="363448"/>
                    <a:pt x="738191" y="331353"/>
                    <a:pt x="738697" y="299004"/>
                  </a:cubicBezTo>
                  <a:cubicBezTo>
                    <a:pt x="738697" y="296224"/>
                    <a:pt x="741729" y="292434"/>
                    <a:pt x="744256" y="291170"/>
                  </a:cubicBezTo>
                  <a:cubicBezTo>
                    <a:pt x="818303" y="255031"/>
                    <a:pt x="892349" y="219145"/>
                    <a:pt x="966396" y="183259"/>
                  </a:cubicBezTo>
                  <a:cubicBezTo>
                    <a:pt x="966901" y="183006"/>
                    <a:pt x="967406" y="183259"/>
                    <a:pt x="968923" y="183765"/>
                  </a:cubicBezTo>
                  <a:cubicBezTo>
                    <a:pt x="968923" y="210553"/>
                    <a:pt x="968923" y="237847"/>
                    <a:pt x="968923" y="266656"/>
                  </a:cubicBezTo>
                  <a:cubicBezTo>
                    <a:pt x="973977" y="264382"/>
                    <a:pt x="977515" y="262866"/>
                    <a:pt x="981054" y="261097"/>
                  </a:cubicBezTo>
                  <a:cubicBezTo>
                    <a:pt x="1024521" y="239363"/>
                    <a:pt x="1067989" y="217376"/>
                    <a:pt x="1111710" y="195895"/>
                  </a:cubicBezTo>
                  <a:cubicBezTo>
                    <a:pt x="1119291" y="192104"/>
                    <a:pt x="1122324" y="187808"/>
                    <a:pt x="1122324" y="179721"/>
                  </a:cubicBezTo>
                  <a:cubicBezTo>
                    <a:pt x="1122324" y="163800"/>
                    <a:pt x="1119038" y="144846"/>
                    <a:pt x="1126367" y="133221"/>
                  </a:cubicBezTo>
                  <a:cubicBezTo>
                    <a:pt x="1133443" y="122101"/>
                    <a:pt x="1152397" y="118311"/>
                    <a:pt x="1166297" y="111487"/>
                  </a:cubicBezTo>
                  <a:cubicBezTo>
                    <a:pt x="1182218" y="103653"/>
                    <a:pt x="1197886" y="95819"/>
                    <a:pt x="1215577" y="86974"/>
                  </a:cubicBezTo>
                  <a:close/>
                  <a:moveTo>
                    <a:pt x="1207143" y="56805"/>
                  </a:moveTo>
                  <a:cubicBezTo>
                    <a:pt x="1209954" y="57279"/>
                    <a:pt x="1212292" y="58037"/>
                    <a:pt x="1212292" y="58416"/>
                  </a:cubicBezTo>
                  <a:cubicBezTo>
                    <a:pt x="1212292" y="65745"/>
                    <a:pt x="1213555" y="77623"/>
                    <a:pt x="1209764" y="79897"/>
                  </a:cubicBezTo>
                  <a:cubicBezTo>
                    <a:pt x="1182218" y="95566"/>
                    <a:pt x="1153661" y="109213"/>
                    <a:pt x="1124850" y="123870"/>
                  </a:cubicBezTo>
                  <a:cubicBezTo>
                    <a:pt x="1123334" y="113256"/>
                    <a:pt x="1121818" y="103653"/>
                    <a:pt x="1119796" y="91775"/>
                  </a:cubicBezTo>
                  <a:cubicBezTo>
                    <a:pt x="1132938" y="85963"/>
                    <a:pt x="1147090" y="79392"/>
                    <a:pt x="1161495" y="73074"/>
                  </a:cubicBezTo>
                  <a:cubicBezTo>
                    <a:pt x="1174131" y="67514"/>
                    <a:pt x="1186262" y="61702"/>
                    <a:pt x="1199150" y="56900"/>
                  </a:cubicBezTo>
                  <a:cubicBezTo>
                    <a:pt x="1201045" y="56142"/>
                    <a:pt x="1204331" y="56331"/>
                    <a:pt x="1207143" y="56805"/>
                  </a:cubicBezTo>
                  <a:close/>
                  <a:moveTo>
                    <a:pt x="1045086" y="53868"/>
                  </a:moveTo>
                  <a:cubicBezTo>
                    <a:pt x="1048592" y="53678"/>
                    <a:pt x="1052194" y="54625"/>
                    <a:pt x="1056111" y="57405"/>
                  </a:cubicBezTo>
                  <a:cubicBezTo>
                    <a:pt x="1071779" y="68525"/>
                    <a:pt x="1088459" y="78128"/>
                    <a:pt x="1104380" y="88490"/>
                  </a:cubicBezTo>
                  <a:cubicBezTo>
                    <a:pt x="1116005" y="96072"/>
                    <a:pt x="1115752" y="101631"/>
                    <a:pt x="1103622" y="107444"/>
                  </a:cubicBezTo>
                  <a:cubicBezTo>
                    <a:pt x="983834" y="165822"/>
                    <a:pt x="864045" y="224200"/>
                    <a:pt x="744257" y="282325"/>
                  </a:cubicBezTo>
                  <a:cubicBezTo>
                    <a:pt x="740466" y="284094"/>
                    <a:pt x="733895" y="285358"/>
                    <a:pt x="730609" y="283589"/>
                  </a:cubicBezTo>
                  <a:cubicBezTo>
                    <a:pt x="709128" y="269942"/>
                    <a:pt x="688153" y="255537"/>
                    <a:pt x="665156" y="240374"/>
                  </a:cubicBezTo>
                  <a:cubicBezTo>
                    <a:pt x="763463" y="191852"/>
                    <a:pt x="859749" y="144594"/>
                    <a:pt x="955782" y="97082"/>
                  </a:cubicBezTo>
                  <a:cubicBezTo>
                    <a:pt x="982065" y="84194"/>
                    <a:pt x="1008347" y="70294"/>
                    <a:pt x="1034630" y="57153"/>
                  </a:cubicBezTo>
                  <a:cubicBezTo>
                    <a:pt x="1038168" y="55384"/>
                    <a:pt x="1041579" y="54057"/>
                    <a:pt x="1045086" y="53868"/>
                  </a:cubicBezTo>
                  <a:close/>
                  <a:moveTo>
                    <a:pt x="1122513" y="133"/>
                  </a:moveTo>
                  <a:cubicBezTo>
                    <a:pt x="1131358" y="797"/>
                    <a:pt x="1140014" y="3955"/>
                    <a:pt x="1147848" y="10147"/>
                  </a:cubicBezTo>
                  <a:cubicBezTo>
                    <a:pt x="1163264" y="22278"/>
                    <a:pt x="1179185" y="27332"/>
                    <a:pt x="1199150" y="25816"/>
                  </a:cubicBezTo>
                  <a:cubicBezTo>
                    <a:pt x="1209006" y="25058"/>
                    <a:pt x="1219873" y="30365"/>
                    <a:pt x="1229476" y="34661"/>
                  </a:cubicBezTo>
                  <a:cubicBezTo>
                    <a:pt x="1238575" y="38705"/>
                    <a:pt x="1246156" y="46034"/>
                    <a:pt x="1254748" y="50835"/>
                  </a:cubicBezTo>
                  <a:cubicBezTo>
                    <a:pt x="1273702" y="61449"/>
                    <a:pt x="1280526" y="78129"/>
                    <a:pt x="1280020" y="98852"/>
                  </a:cubicBezTo>
                  <a:cubicBezTo>
                    <a:pt x="1279767" y="105170"/>
                    <a:pt x="1278756" y="111488"/>
                    <a:pt x="1277998" y="117806"/>
                  </a:cubicBezTo>
                  <a:cubicBezTo>
                    <a:pt x="1274460" y="145858"/>
                    <a:pt x="1274460" y="145858"/>
                    <a:pt x="1244640" y="153439"/>
                  </a:cubicBezTo>
                  <a:cubicBezTo>
                    <a:pt x="1245650" y="144341"/>
                    <a:pt x="1246661" y="135496"/>
                    <a:pt x="1247672" y="125640"/>
                  </a:cubicBezTo>
                  <a:cubicBezTo>
                    <a:pt x="1241355" y="124629"/>
                    <a:pt x="1235795" y="123618"/>
                    <a:pt x="1228971" y="122608"/>
                  </a:cubicBezTo>
                  <a:cubicBezTo>
                    <a:pt x="1227202" y="103907"/>
                    <a:pt x="1225180" y="85710"/>
                    <a:pt x="1223411" y="67262"/>
                  </a:cubicBezTo>
                  <a:cubicBezTo>
                    <a:pt x="1224422" y="66756"/>
                    <a:pt x="1225180" y="66251"/>
                    <a:pt x="1226191" y="65746"/>
                  </a:cubicBezTo>
                  <a:cubicBezTo>
                    <a:pt x="1227960" y="68020"/>
                    <a:pt x="1230740" y="70295"/>
                    <a:pt x="1231498" y="73074"/>
                  </a:cubicBezTo>
                  <a:cubicBezTo>
                    <a:pt x="1239838" y="102896"/>
                    <a:pt x="1239838" y="102896"/>
                    <a:pt x="1270922" y="116290"/>
                  </a:cubicBezTo>
                  <a:cubicBezTo>
                    <a:pt x="1278504" y="83435"/>
                    <a:pt x="1273702" y="70547"/>
                    <a:pt x="1246914" y="53110"/>
                  </a:cubicBezTo>
                  <a:cubicBezTo>
                    <a:pt x="1229982" y="42243"/>
                    <a:pt x="1214566" y="27080"/>
                    <a:pt x="1191569" y="30618"/>
                  </a:cubicBezTo>
                  <a:cubicBezTo>
                    <a:pt x="1189042" y="31123"/>
                    <a:pt x="1186514" y="31628"/>
                    <a:pt x="1181460" y="32386"/>
                  </a:cubicBezTo>
                  <a:cubicBezTo>
                    <a:pt x="1188284" y="38199"/>
                    <a:pt x="1193338" y="42243"/>
                    <a:pt x="1199908" y="47803"/>
                  </a:cubicBezTo>
                  <a:cubicBezTo>
                    <a:pt x="1171857" y="60185"/>
                    <a:pt x="1145068" y="72316"/>
                    <a:pt x="1118027" y="83688"/>
                  </a:cubicBezTo>
                  <a:cubicBezTo>
                    <a:pt x="1115247" y="84952"/>
                    <a:pt x="1110193" y="82677"/>
                    <a:pt x="1107160" y="80656"/>
                  </a:cubicBezTo>
                  <a:cubicBezTo>
                    <a:pt x="1091997" y="71558"/>
                    <a:pt x="1076581" y="62460"/>
                    <a:pt x="1062176" y="52099"/>
                  </a:cubicBezTo>
                  <a:cubicBezTo>
                    <a:pt x="1052573" y="45528"/>
                    <a:pt x="1043981" y="42748"/>
                    <a:pt x="1033367" y="49824"/>
                  </a:cubicBezTo>
                  <a:cubicBezTo>
                    <a:pt x="1032356" y="48813"/>
                    <a:pt x="1031597" y="48055"/>
                    <a:pt x="1030587" y="47297"/>
                  </a:cubicBezTo>
                  <a:cubicBezTo>
                    <a:pt x="1032608" y="43759"/>
                    <a:pt x="1033872" y="38452"/>
                    <a:pt x="1037157" y="36683"/>
                  </a:cubicBezTo>
                  <a:cubicBezTo>
                    <a:pt x="1056617" y="25563"/>
                    <a:pt x="1075823" y="14191"/>
                    <a:pt x="1096040" y="5093"/>
                  </a:cubicBezTo>
                  <a:cubicBezTo>
                    <a:pt x="1104633" y="1302"/>
                    <a:pt x="1113668" y="-530"/>
                    <a:pt x="1122513" y="133"/>
                  </a:cubicBezTo>
                  <a:close/>
                </a:path>
              </a:pathLst>
            </a:custGeom>
            <a:solidFill>
              <a:schemeClr val="accent2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9" name="Freeform: Shape 84">
            <a:extLst>
              <a:ext uri="{FF2B5EF4-FFF2-40B4-BE49-F238E27FC236}">
                <a16:creationId xmlns:a16="http://schemas.microsoft.com/office/drawing/2014/main" id="{190073E3-C7A6-48C8-96E5-7FE190BD8405}"/>
              </a:ext>
            </a:extLst>
          </p:cNvPr>
          <p:cNvSpPr/>
          <p:nvPr/>
        </p:nvSpPr>
        <p:spPr>
          <a:xfrm>
            <a:off x="7366958" y="1076736"/>
            <a:ext cx="2008681" cy="1511918"/>
          </a:xfrm>
          <a:custGeom>
            <a:avLst/>
            <a:gdLst>
              <a:gd name="connsiteX0" fmla="*/ 208223 w 1379373"/>
              <a:gd name="connsiteY0" fmla="*/ 943938 h 1038242"/>
              <a:gd name="connsiteX1" fmla="*/ 263067 w 1379373"/>
              <a:gd name="connsiteY1" fmla="*/ 938921 h 1038242"/>
              <a:gd name="connsiteX2" fmla="*/ 267080 w 1379373"/>
              <a:gd name="connsiteY2" fmla="*/ 1031889 h 1038242"/>
              <a:gd name="connsiteX3" fmla="*/ 208223 w 1379373"/>
              <a:gd name="connsiteY3" fmla="*/ 1038242 h 1038242"/>
              <a:gd name="connsiteX4" fmla="*/ 208223 w 1379373"/>
              <a:gd name="connsiteY4" fmla="*/ 943938 h 1038242"/>
              <a:gd name="connsiteX5" fmla="*/ 323263 w 1379373"/>
              <a:gd name="connsiteY5" fmla="*/ 811175 h 1038242"/>
              <a:gd name="connsiteX6" fmla="*/ 307545 w 1379373"/>
              <a:gd name="connsiteY6" fmla="*/ 844617 h 1038242"/>
              <a:gd name="connsiteX7" fmla="*/ 323263 w 1379373"/>
              <a:gd name="connsiteY7" fmla="*/ 811175 h 1038242"/>
              <a:gd name="connsiteX8" fmla="*/ 367740 w 1379373"/>
              <a:gd name="connsiteY8" fmla="*/ 784756 h 1038242"/>
              <a:gd name="connsiteX9" fmla="*/ 351688 w 1379373"/>
              <a:gd name="connsiteY9" fmla="*/ 815522 h 1038242"/>
              <a:gd name="connsiteX10" fmla="*/ 367740 w 1379373"/>
              <a:gd name="connsiteY10" fmla="*/ 784756 h 1038242"/>
              <a:gd name="connsiteX11" fmla="*/ 218 w 1379373"/>
              <a:gd name="connsiteY11" fmla="*/ 842944 h 1038242"/>
              <a:gd name="connsiteX12" fmla="*/ 12591 w 1379373"/>
              <a:gd name="connsiteY12" fmla="*/ 847961 h 1038242"/>
              <a:gd name="connsiteX13" fmla="*/ 185819 w 1379373"/>
              <a:gd name="connsiteY13" fmla="*/ 936580 h 1038242"/>
              <a:gd name="connsiteX14" fmla="*/ 198527 w 1379373"/>
              <a:gd name="connsiteY14" fmla="*/ 957314 h 1038242"/>
              <a:gd name="connsiteX15" fmla="*/ 198192 w 1379373"/>
              <a:gd name="connsiteY15" fmla="*/ 1035903 h 1038242"/>
              <a:gd name="connsiteX16" fmla="*/ 178461 w 1379373"/>
              <a:gd name="connsiteY16" fmla="*/ 1025870 h 1038242"/>
              <a:gd name="connsiteX17" fmla="*/ 34328 w 1379373"/>
              <a:gd name="connsiteY17" fmla="*/ 951629 h 1038242"/>
              <a:gd name="connsiteX18" fmla="*/ 552 w 1379373"/>
              <a:gd name="connsiteY18" fmla="*/ 896785 h 1038242"/>
              <a:gd name="connsiteX19" fmla="*/ 218 w 1379373"/>
              <a:gd name="connsiteY19" fmla="*/ 842944 h 1038242"/>
              <a:gd name="connsiteX20" fmla="*/ 405529 w 1379373"/>
              <a:gd name="connsiteY20" fmla="*/ 757668 h 1038242"/>
              <a:gd name="connsiteX21" fmla="*/ 393156 w 1379373"/>
              <a:gd name="connsiteY21" fmla="*/ 784421 h 1038242"/>
              <a:gd name="connsiteX22" fmla="*/ 405529 w 1379373"/>
              <a:gd name="connsiteY22" fmla="*/ 757668 h 1038242"/>
              <a:gd name="connsiteX23" fmla="*/ 88503 w 1379373"/>
              <a:gd name="connsiteY23" fmla="*/ 740613 h 1038242"/>
              <a:gd name="connsiteX24" fmla="*/ 137662 w 1379373"/>
              <a:gd name="connsiteY24" fmla="*/ 767032 h 1038242"/>
              <a:gd name="connsiteX25" fmla="*/ 251697 w 1379373"/>
              <a:gd name="connsiteY25" fmla="*/ 829568 h 1038242"/>
              <a:gd name="connsiteX26" fmla="*/ 278116 w 1379373"/>
              <a:gd name="connsiteY26" fmla="*/ 828564 h 1038242"/>
              <a:gd name="connsiteX27" fmla="*/ 438971 w 1379373"/>
              <a:gd name="connsiteY27" fmla="*/ 726568 h 1038242"/>
              <a:gd name="connsiteX28" fmla="*/ 452682 w 1379373"/>
              <a:gd name="connsiteY28" fmla="*/ 718207 h 1038242"/>
              <a:gd name="connsiteX29" fmla="*/ 432616 w 1379373"/>
              <a:gd name="connsiteY29" fmla="*/ 769707 h 1038242"/>
              <a:gd name="connsiteX30" fmla="*/ 283468 w 1379373"/>
              <a:gd name="connsiteY30" fmla="*/ 872373 h 1038242"/>
              <a:gd name="connsiteX31" fmla="*/ 260058 w 1379373"/>
              <a:gd name="connsiteY31" fmla="*/ 873376 h 1038242"/>
              <a:gd name="connsiteX32" fmla="*/ 101545 w 1379373"/>
              <a:gd name="connsiteY32" fmla="*/ 785759 h 1038242"/>
              <a:gd name="connsiteX33" fmla="*/ 86496 w 1379373"/>
              <a:gd name="connsiteY33" fmla="*/ 752317 h 1038242"/>
              <a:gd name="connsiteX34" fmla="*/ 88503 w 1379373"/>
              <a:gd name="connsiteY34" fmla="*/ 740613 h 1038242"/>
              <a:gd name="connsiteX35" fmla="*/ 279788 w 1379373"/>
              <a:gd name="connsiteY35" fmla="*/ 617549 h 1038242"/>
              <a:gd name="connsiteX36" fmla="*/ 297178 w 1379373"/>
              <a:gd name="connsiteY36" fmla="*/ 615877 h 1038242"/>
              <a:gd name="connsiteX37" fmla="*/ 449002 w 1379373"/>
              <a:gd name="connsiteY37" fmla="*/ 699815 h 1038242"/>
              <a:gd name="connsiteX38" fmla="*/ 456025 w 1379373"/>
              <a:gd name="connsiteY38" fmla="*/ 705166 h 1038242"/>
              <a:gd name="connsiteX39" fmla="*/ 415227 w 1379373"/>
              <a:gd name="connsiteY39" fmla="*/ 730915 h 1038242"/>
              <a:gd name="connsiteX40" fmla="*/ 273769 w 1379373"/>
              <a:gd name="connsiteY40" fmla="*/ 820204 h 1038242"/>
              <a:gd name="connsiteX41" fmla="*/ 258720 w 1379373"/>
              <a:gd name="connsiteY41" fmla="*/ 823215 h 1038242"/>
              <a:gd name="connsiteX42" fmla="*/ 95191 w 1379373"/>
              <a:gd name="connsiteY42" fmla="*/ 734594 h 1038242"/>
              <a:gd name="connsiteX43" fmla="*/ 169766 w 1379373"/>
              <a:gd name="connsiteY43" fmla="*/ 687107 h 1038242"/>
              <a:gd name="connsiteX44" fmla="*/ 279788 w 1379373"/>
              <a:gd name="connsiteY44" fmla="*/ 617549 h 1038242"/>
              <a:gd name="connsiteX45" fmla="*/ 423922 w 1379373"/>
              <a:gd name="connsiteY45" fmla="*/ 581766 h 1038242"/>
              <a:gd name="connsiteX46" fmla="*/ 458702 w 1379373"/>
              <a:gd name="connsiteY46" fmla="*/ 600159 h 1038242"/>
              <a:gd name="connsiteX47" fmla="*/ 462046 w 1379373"/>
              <a:gd name="connsiteY47" fmla="*/ 609523 h 1038242"/>
              <a:gd name="connsiteX48" fmla="*/ 462046 w 1379373"/>
              <a:gd name="connsiteY48" fmla="*/ 674064 h 1038242"/>
              <a:gd name="connsiteX49" fmla="*/ 423587 w 1379373"/>
              <a:gd name="connsiteY49" fmla="*/ 621896 h 1038242"/>
              <a:gd name="connsiteX50" fmla="*/ 423922 w 1379373"/>
              <a:gd name="connsiteY50" fmla="*/ 581766 h 1038242"/>
              <a:gd name="connsiteX51" fmla="*/ 660019 w 1379373"/>
              <a:gd name="connsiteY51" fmla="*/ 521237 h 1038242"/>
              <a:gd name="connsiteX52" fmla="*/ 664032 w 1379373"/>
              <a:gd name="connsiteY52" fmla="*/ 571399 h 1038242"/>
              <a:gd name="connsiteX53" fmla="*/ 658012 w 1379373"/>
              <a:gd name="connsiteY53" fmla="*/ 580763 h 1038242"/>
              <a:gd name="connsiteX54" fmla="*/ 499499 w 1379373"/>
              <a:gd name="connsiteY54" fmla="*/ 694130 h 1038242"/>
              <a:gd name="connsiteX55" fmla="*/ 468733 w 1379373"/>
              <a:gd name="connsiteY55" fmla="*/ 649653 h 1038242"/>
              <a:gd name="connsiteX56" fmla="*/ 469067 w 1379373"/>
              <a:gd name="connsiteY56" fmla="*/ 607851 h 1038242"/>
              <a:gd name="connsiteX57" fmla="*/ 477093 w 1379373"/>
              <a:gd name="connsiteY57" fmla="*/ 610191 h 1038242"/>
              <a:gd name="connsiteX58" fmla="*/ 536619 w 1379373"/>
              <a:gd name="connsiteY58" fmla="*/ 605844 h 1038242"/>
              <a:gd name="connsiteX59" fmla="*/ 660019 w 1379373"/>
              <a:gd name="connsiteY59" fmla="*/ 521237 h 1038242"/>
              <a:gd name="connsiteX60" fmla="*/ 368742 w 1379373"/>
              <a:gd name="connsiteY60" fmla="*/ 553006 h 1038242"/>
              <a:gd name="connsiteX61" fmla="*/ 411213 w 1379373"/>
              <a:gd name="connsiteY61" fmla="*/ 575411 h 1038242"/>
              <a:gd name="connsiteX62" fmla="*/ 414892 w 1379373"/>
              <a:gd name="connsiteY62" fmla="*/ 585110 h 1038242"/>
              <a:gd name="connsiteX63" fmla="*/ 414892 w 1379373"/>
              <a:gd name="connsiteY63" fmla="*/ 650989 h 1038242"/>
              <a:gd name="connsiteX64" fmla="*/ 375096 w 1379373"/>
              <a:gd name="connsiteY64" fmla="*/ 628917 h 1038242"/>
              <a:gd name="connsiteX65" fmla="*/ 369077 w 1379373"/>
              <a:gd name="connsiteY65" fmla="*/ 618217 h 1038242"/>
              <a:gd name="connsiteX66" fmla="*/ 368742 w 1379373"/>
              <a:gd name="connsiteY66" fmla="*/ 553006 h 1038242"/>
              <a:gd name="connsiteX67" fmla="*/ 618092 w 1379373"/>
              <a:gd name="connsiteY67" fmla="*/ 499583 h 1038242"/>
              <a:gd name="connsiteX68" fmla="*/ 652662 w 1379373"/>
              <a:gd name="connsiteY68" fmla="*/ 515217 h 1038242"/>
              <a:gd name="connsiteX69" fmla="*/ 618551 w 1379373"/>
              <a:gd name="connsiteY69" fmla="*/ 538626 h 1038242"/>
              <a:gd name="connsiteX70" fmla="*/ 520233 w 1379373"/>
              <a:gd name="connsiteY70" fmla="*/ 606178 h 1038242"/>
              <a:gd name="connsiteX71" fmla="*/ 491473 w 1379373"/>
              <a:gd name="connsiteY71" fmla="*/ 607850 h 1038242"/>
              <a:gd name="connsiteX72" fmla="*/ 471074 w 1379373"/>
              <a:gd name="connsiteY72" fmla="*/ 596481 h 1038242"/>
              <a:gd name="connsiteX73" fmla="*/ 550664 w 1379373"/>
              <a:gd name="connsiteY73" fmla="*/ 540632 h 1038242"/>
              <a:gd name="connsiteX74" fmla="*/ 584776 w 1379373"/>
              <a:gd name="connsiteY74" fmla="*/ 516554 h 1038242"/>
              <a:gd name="connsiteX75" fmla="*/ 618092 w 1379373"/>
              <a:gd name="connsiteY75" fmla="*/ 499583 h 1038242"/>
              <a:gd name="connsiteX76" fmla="*/ 574325 w 1379373"/>
              <a:gd name="connsiteY76" fmla="*/ 476132 h 1038242"/>
              <a:gd name="connsiteX77" fmla="*/ 604506 w 1379373"/>
              <a:gd name="connsiteY77" fmla="*/ 492143 h 1038242"/>
              <a:gd name="connsiteX78" fmla="*/ 468733 w 1379373"/>
              <a:gd name="connsiteY78" fmla="*/ 587451 h 1038242"/>
              <a:gd name="connsiteX79" fmla="*/ 457698 w 1379373"/>
              <a:gd name="connsiteY79" fmla="*/ 589458 h 1038242"/>
              <a:gd name="connsiteX80" fmla="*/ 428938 w 1379373"/>
              <a:gd name="connsiteY80" fmla="*/ 574409 h 1038242"/>
              <a:gd name="connsiteX81" fmla="*/ 546652 w 1379373"/>
              <a:gd name="connsiteY81" fmla="*/ 490470 h 1038242"/>
              <a:gd name="connsiteX82" fmla="*/ 574325 w 1379373"/>
              <a:gd name="connsiteY82" fmla="*/ 476132 h 1038242"/>
              <a:gd name="connsiteX83" fmla="*/ 821207 w 1379373"/>
              <a:gd name="connsiteY83" fmla="*/ 411549 h 1038242"/>
              <a:gd name="connsiteX84" fmla="*/ 827227 w 1379373"/>
              <a:gd name="connsiteY84" fmla="*/ 455023 h 1038242"/>
              <a:gd name="connsiteX85" fmla="*/ 820872 w 1379373"/>
              <a:gd name="connsiteY85" fmla="*/ 464387 h 1038242"/>
              <a:gd name="connsiteX86" fmla="*/ 673730 w 1379373"/>
              <a:gd name="connsiteY86" fmla="*/ 569728 h 1038242"/>
              <a:gd name="connsiteX87" fmla="*/ 669717 w 1379373"/>
              <a:gd name="connsiteY87" fmla="*/ 522910 h 1038242"/>
              <a:gd name="connsiteX88" fmla="*/ 674733 w 1379373"/>
              <a:gd name="connsiteY88" fmla="*/ 511540 h 1038242"/>
              <a:gd name="connsiteX89" fmla="*/ 821207 w 1379373"/>
              <a:gd name="connsiteY89" fmla="*/ 411549 h 1038242"/>
              <a:gd name="connsiteX90" fmla="*/ 511872 w 1379373"/>
              <a:gd name="connsiteY90" fmla="*/ 453016 h 1038242"/>
              <a:gd name="connsiteX91" fmla="*/ 522909 w 1379373"/>
              <a:gd name="connsiteY91" fmla="*/ 452347 h 1038242"/>
              <a:gd name="connsiteX92" fmla="*/ 560028 w 1379373"/>
              <a:gd name="connsiteY92" fmla="*/ 469403 h 1038242"/>
              <a:gd name="connsiteX93" fmla="*/ 426931 w 1379373"/>
              <a:gd name="connsiteY93" fmla="*/ 564711 h 1038242"/>
              <a:gd name="connsiteX94" fmla="*/ 414558 w 1379373"/>
              <a:gd name="connsiteY94" fmla="*/ 566383 h 1038242"/>
              <a:gd name="connsiteX95" fmla="*/ 374762 w 1379373"/>
              <a:gd name="connsiteY95" fmla="*/ 545649 h 1038242"/>
              <a:gd name="connsiteX96" fmla="*/ 511872 w 1379373"/>
              <a:gd name="connsiteY96" fmla="*/ 453016 h 1038242"/>
              <a:gd name="connsiteX97" fmla="*/ 767365 w 1379373"/>
              <a:gd name="connsiteY97" fmla="*/ 388809 h 1038242"/>
              <a:gd name="connsiteX98" fmla="*/ 779739 w 1379373"/>
              <a:gd name="connsiteY98" fmla="*/ 387805 h 1038242"/>
              <a:gd name="connsiteX99" fmla="*/ 814852 w 1379373"/>
              <a:gd name="connsiteY99" fmla="*/ 404861 h 1038242"/>
              <a:gd name="connsiteX100" fmla="*/ 693460 w 1379373"/>
              <a:gd name="connsiteY100" fmla="*/ 488130 h 1038242"/>
              <a:gd name="connsiteX101" fmla="*/ 625239 w 1379373"/>
              <a:gd name="connsiteY101" fmla="*/ 488130 h 1038242"/>
              <a:gd name="connsiteX102" fmla="*/ 767365 w 1379373"/>
              <a:gd name="connsiteY102" fmla="*/ 388809 h 1038242"/>
              <a:gd name="connsiteX103" fmla="*/ 463090 w 1379373"/>
              <a:gd name="connsiteY103" fmla="*/ 426472 h 1038242"/>
              <a:gd name="connsiteX104" fmla="*/ 475087 w 1379373"/>
              <a:gd name="connsiteY104" fmla="*/ 429607 h 1038242"/>
              <a:gd name="connsiteX105" fmla="*/ 507525 w 1379373"/>
              <a:gd name="connsiteY105" fmla="*/ 445325 h 1038242"/>
              <a:gd name="connsiteX106" fmla="*/ 373090 w 1379373"/>
              <a:gd name="connsiteY106" fmla="*/ 536286 h 1038242"/>
              <a:gd name="connsiteX107" fmla="*/ 358376 w 1379373"/>
              <a:gd name="connsiteY107" fmla="*/ 536955 h 1038242"/>
              <a:gd name="connsiteX108" fmla="*/ 326941 w 1379373"/>
              <a:gd name="connsiteY108" fmla="*/ 520568 h 1038242"/>
              <a:gd name="connsiteX109" fmla="*/ 336305 w 1379373"/>
              <a:gd name="connsiteY109" fmla="*/ 512877 h 1038242"/>
              <a:gd name="connsiteX110" fmla="*/ 451343 w 1379373"/>
              <a:gd name="connsiteY110" fmla="*/ 431614 h 1038242"/>
              <a:gd name="connsiteX111" fmla="*/ 463090 w 1379373"/>
              <a:gd name="connsiteY111" fmla="*/ 426472 h 1038242"/>
              <a:gd name="connsiteX112" fmla="*/ 727904 w 1379373"/>
              <a:gd name="connsiteY112" fmla="*/ 364522 h 1038242"/>
              <a:gd name="connsiteX113" fmla="*/ 744291 w 1379373"/>
              <a:gd name="connsiteY113" fmla="*/ 369747 h 1038242"/>
              <a:gd name="connsiteX114" fmla="*/ 764021 w 1379373"/>
              <a:gd name="connsiteY114" fmla="*/ 379779 h 1038242"/>
              <a:gd name="connsiteX115" fmla="*/ 621561 w 1379373"/>
              <a:gd name="connsiteY115" fmla="*/ 479770 h 1038242"/>
              <a:gd name="connsiteX116" fmla="*/ 606512 w 1379373"/>
              <a:gd name="connsiteY116" fmla="*/ 481442 h 1038242"/>
              <a:gd name="connsiteX117" fmla="*/ 577752 w 1379373"/>
              <a:gd name="connsiteY117" fmla="*/ 468400 h 1038242"/>
              <a:gd name="connsiteX118" fmla="*/ 600827 w 1379373"/>
              <a:gd name="connsiteY118" fmla="*/ 451679 h 1038242"/>
              <a:gd name="connsiteX119" fmla="*/ 711518 w 1379373"/>
              <a:gd name="connsiteY119" fmla="*/ 372088 h 1038242"/>
              <a:gd name="connsiteX120" fmla="*/ 727904 w 1379373"/>
              <a:gd name="connsiteY120" fmla="*/ 364522 h 1038242"/>
              <a:gd name="connsiteX121" fmla="*/ 962665 w 1379373"/>
              <a:gd name="connsiteY121" fmla="*/ 311893 h 1038242"/>
              <a:gd name="connsiteX122" fmla="*/ 1001123 w 1379373"/>
              <a:gd name="connsiteY122" fmla="*/ 335636 h 1038242"/>
              <a:gd name="connsiteX123" fmla="*/ 836255 w 1379373"/>
              <a:gd name="connsiteY123" fmla="*/ 453684 h 1038242"/>
              <a:gd name="connsiteX124" fmla="*/ 830905 w 1379373"/>
              <a:gd name="connsiteY124" fmla="*/ 413221 h 1038242"/>
              <a:gd name="connsiteX125" fmla="*/ 839266 w 1379373"/>
              <a:gd name="connsiteY125" fmla="*/ 399175 h 1038242"/>
              <a:gd name="connsiteX126" fmla="*/ 963335 w 1379373"/>
              <a:gd name="connsiteY126" fmla="*/ 314568 h 1038242"/>
              <a:gd name="connsiteX127" fmla="*/ 962665 w 1379373"/>
              <a:gd name="connsiteY127" fmla="*/ 311893 h 1038242"/>
              <a:gd name="connsiteX128" fmla="*/ 674733 w 1379373"/>
              <a:gd name="connsiteY128" fmla="*/ 342994 h 1038242"/>
              <a:gd name="connsiteX129" fmla="*/ 686771 w 1379373"/>
              <a:gd name="connsiteY129" fmla="*/ 341991 h 1038242"/>
              <a:gd name="connsiteX130" fmla="*/ 717538 w 1379373"/>
              <a:gd name="connsiteY130" fmla="*/ 356705 h 1038242"/>
              <a:gd name="connsiteX131" fmla="*/ 653665 w 1379373"/>
              <a:gd name="connsiteY131" fmla="*/ 402521 h 1038242"/>
              <a:gd name="connsiteX132" fmla="*/ 579424 w 1379373"/>
              <a:gd name="connsiteY132" fmla="*/ 456027 h 1038242"/>
              <a:gd name="connsiteX133" fmla="*/ 556015 w 1379373"/>
              <a:gd name="connsiteY133" fmla="*/ 458368 h 1038242"/>
              <a:gd name="connsiteX134" fmla="*/ 525583 w 1379373"/>
              <a:gd name="connsiteY134" fmla="*/ 443654 h 1038242"/>
              <a:gd name="connsiteX135" fmla="*/ 674733 w 1379373"/>
              <a:gd name="connsiteY135" fmla="*/ 342994 h 1038242"/>
              <a:gd name="connsiteX136" fmla="*/ 627162 w 1379373"/>
              <a:gd name="connsiteY136" fmla="*/ 315530 h 1038242"/>
              <a:gd name="connsiteX137" fmla="*/ 670386 w 1379373"/>
              <a:gd name="connsiteY137" fmla="*/ 334633 h 1038242"/>
              <a:gd name="connsiteX138" fmla="*/ 612866 w 1379373"/>
              <a:gd name="connsiteY138" fmla="*/ 373760 h 1038242"/>
              <a:gd name="connsiteX139" fmla="*/ 530934 w 1379373"/>
              <a:gd name="connsiteY139" fmla="*/ 429608 h 1038242"/>
              <a:gd name="connsiteX140" fmla="*/ 500502 w 1379373"/>
              <a:gd name="connsiteY140" fmla="*/ 432283 h 1038242"/>
              <a:gd name="connsiteX141" fmla="*/ 471074 w 1379373"/>
              <a:gd name="connsiteY141" fmla="*/ 418238 h 1038242"/>
              <a:gd name="connsiteX142" fmla="*/ 573405 w 1379373"/>
              <a:gd name="connsiteY142" fmla="*/ 346003 h 1038242"/>
              <a:gd name="connsiteX143" fmla="*/ 587450 w 1379373"/>
              <a:gd name="connsiteY143" fmla="*/ 336305 h 1038242"/>
              <a:gd name="connsiteX144" fmla="*/ 627162 w 1379373"/>
              <a:gd name="connsiteY144" fmla="*/ 315530 h 1038242"/>
              <a:gd name="connsiteX145" fmla="*/ 1168998 w 1379373"/>
              <a:gd name="connsiteY145" fmla="*/ 171438 h 1038242"/>
              <a:gd name="connsiteX146" fmla="*/ 1181372 w 1379373"/>
              <a:gd name="connsiteY146" fmla="*/ 171438 h 1038242"/>
              <a:gd name="connsiteX147" fmla="*/ 1211469 w 1379373"/>
              <a:gd name="connsiteY147" fmla="*/ 185483 h 1038242"/>
              <a:gd name="connsiteX148" fmla="*/ 1144252 w 1379373"/>
              <a:gd name="connsiteY148" fmla="*/ 233305 h 1038242"/>
              <a:gd name="connsiteX149" fmla="*/ 1133550 w 1379373"/>
              <a:gd name="connsiteY149" fmla="*/ 233973 h 1038242"/>
              <a:gd name="connsiteX150" fmla="*/ 1102784 w 1379373"/>
              <a:gd name="connsiteY150" fmla="*/ 219259 h 1038242"/>
              <a:gd name="connsiteX151" fmla="*/ 1168998 w 1379373"/>
              <a:gd name="connsiteY151" fmla="*/ 171438 h 1038242"/>
              <a:gd name="connsiteX152" fmla="*/ 833581 w 1379373"/>
              <a:gd name="connsiteY152" fmla="*/ 233305 h 1038242"/>
              <a:gd name="connsiteX153" fmla="*/ 959655 w 1379373"/>
              <a:gd name="connsiteY153" fmla="*/ 310889 h 1038242"/>
              <a:gd name="connsiteX154" fmla="*/ 947281 w 1379373"/>
              <a:gd name="connsiteY154" fmla="*/ 314568 h 1038242"/>
              <a:gd name="connsiteX155" fmla="*/ 837259 w 1379373"/>
              <a:gd name="connsiteY155" fmla="*/ 389811 h 1038242"/>
              <a:gd name="connsiteX156" fmla="*/ 806827 w 1379373"/>
              <a:gd name="connsiteY156" fmla="*/ 392152 h 1038242"/>
              <a:gd name="connsiteX157" fmla="*/ 781077 w 1379373"/>
              <a:gd name="connsiteY157" fmla="*/ 379110 h 1038242"/>
              <a:gd name="connsiteX158" fmla="*/ 909492 w 1379373"/>
              <a:gd name="connsiteY158" fmla="*/ 288818 h 1038242"/>
              <a:gd name="connsiteX159" fmla="*/ 907821 w 1379373"/>
              <a:gd name="connsiteY159" fmla="*/ 283801 h 1038242"/>
              <a:gd name="connsiteX160" fmla="*/ 894445 w 1379373"/>
              <a:gd name="connsiteY160" fmla="*/ 288149 h 1038242"/>
              <a:gd name="connsiteX161" fmla="*/ 788100 w 1379373"/>
              <a:gd name="connsiteY161" fmla="*/ 363058 h 1038242"/>
              <a:gd name="connsiteX162" fmla="*/ 753989 w 1379373"/>
              <a:gd name="connsiteY162" fmla="*/ 365399 h 1038242"/>
              <a:gd name="connsiteX163" fmla="*/ 734594 w 1379373"/>
              <a:gd name="connsiteY163" fmla="*/ 355366 h 1038242"/>
              <a:gd name="connsiteX164" fmla="*/ 867691 w 1379373"/>
              <a:gd name="connsiteY164" fmla="*/ 260392 h 1038242"/>
              <a:gd name="connsiteX165" fmla="*/ 865685 w 1379373"/>
              <a:gd name="connsiteY165" fmla="*/ 255710 h 1038242"/>
              <a:gd name="connsiteX166" fmla="*/ 851639 w 1379373"/>
              <a:gd name="connsiteY166" fmla="*/ 260727 h 1038242"/>
              <a:gd name="connsiteX167" fmla="*/ 742285 w 1379373"/>
              <a:gd name="connsiteY167" fmla="*/ 339314 h 1038242"/>
              <a:gd name="connsiteX168" fmla="*/ 707171 w 1379373"/>
              <a:gd name="connsiteY168" fmla="*/ 342324 h 1038242"/>
              <a:gd name="connsiteX169" fmla="*/ 689113 w 1379373"/>
              <a:gd name="connsiteY169" fmla="*/ 332960 h 1038242"/>
              <a:gd name="connsiteX170" fmla="*/ 737603 w 1379373"/>
              <a:gd name="connsiteY170" fmla="*/ 299853 h 1038242"/>
              <a:gd name="connsiteX171" fmla="*/ 823882 w 1379373"/>
              <a:gd name="connsiteY171" fmla="*/ 240327 h 1038242"/>
              <a:gd name="connsiteX172" fmla="*/ 833581 w 1379373"/>
              <a:gd name="connsiteY172" fmla="*/ 233305 h 1038242"/>
              <a:gd name="connsiteX173" fmla="*/ 1295742 w 1379373"/>
              <a:gd name="connsiteY173" fmla="*/ 135991 h 1038242"/>
              <a:gd name="connsiteX174" fmla="*/ 1299755 w 1379373"/>
              <a:gd name="connsiteY174" fmla="*/ 203208 h 1038242"/>
              <a:gd name="connsiteX175" fmla="*/ 1288719 w 1379373"/>
              <a:gd name="connsiteY175" fmla="*/ 214578 h 1038242"/>
              <a:gd name="connsiteX176" fmla="*/ 792113 w 1379373"/>
              <a:gd name="connsiteY176" fmla="*/ 562036 h 1038242"/>
              <a:gd name="connsiteX177" fmla="*/ 278451 w 1379373"/>
              <a:gd name="connsiteY177" fmla="*/ 920195 h 1038242"/>
              <a:gd name="connsiteX178" fmla="*/ 186486 w 1379373"/>
              <a:gd name="connsiteY178" fmla="*/ 926215 h 1038242"/>
              <a:gd name="connsiteX179" fmla="*/ 2893 w 1379373"/>
              <a:gd name="connsiteY179" fmla="*/ 832579 h 1038242"/>
              <a:gd name="connsiteX180" fmla="*/ 76129 w 1379373"/>
              <a:gd name="connsiteY180" fmla="*/ 784756 h 1038242"/>
              <a:gd name="connsiteX181" fmla="*/ 89841 w 1379373"/>
              <a:gd name="connsiteY181" fmla="*/ 788435 h 1038242"/>
              <a:gd name="connsiteX182" fmla="*/ 260392 w 1379373"/>
              <a:gd name="connsiteY182" fmla="*/ 883409 h 1038242"/>
              <a:gd name="connsiteX183" fmla="*/ 283802 w 1379373"/>
              <a:gd name="connsiteY183" fmla="*/ 882071 h 1038242"/>
              <a:gd name="connsiteX184" fmla="*/ 450675 w 1379373"/>
              <a:gd name="connsiteY184" fmla="*/ 766364 h 1038242"/>
              <a:gd name="connsiteX185" fmla="*/ 462713 w 1379373"/>
              <a:gd name="connsiteY185" fmla="*/ 743624 h 1038242"/>
              <a:gd name="connsiteX186" fmla="*/ 423587 w 1379373"/>
              <a:gd name="connsiteY186" fmla="*/ 673731 h 1038242"/>
              <a:gd name="connsiteX187" fmla="*/ 297513 w 1379373"/>
              <a:gd name="connsiteY187" fmla="*/ 604507 h 1038242"/>
              <a:gd name="connsiteX188" fmla="*/ 322928 w 1379373"/>
              <a:gd name="connsiteY188" fmla="*/ 528595 h 1038242"/>
              <a:gd name="connsiteX189" fmla="*/ 356369 w 1379373"/>
              <a:gd name="connsiteY189" fmla="*/ 546319 h 1038242"/>
              <a:gd name="connsiteX190" fmla="*/ 360717 w 1379373"/>
              <a:gd name="connsiteY190" fmla="*/ 558023 h 1038242"/>
              <a:gd name="connsiteX191" fmla="*/ 360383 w 1379373"/>
              <a:gd name="connsiteY191" fmla="*/ 618553 h 1038242"/>
              <a:gd name="connsiteX192" fmla="*/ 369746 w 1379373"/>
              <a:gd name="connsiteY192" fmla="*/ 634939 h 1038242"/>
              <a:gd name="connsiteX193" fmla="*/ 489132 w 1379373"/>
              <a:gd name="connsiteY193" fmla="*/ 700484 h 1038242"/>
              <a:gd name="connsiteX194" fmla="*/ 508194 w 1379373"/>
              <a:gd name="connsiteY194" fmla="*/ 698143 h 1038242"/>
              <a:gd name="connsiteX195" fmla="*/ 650655 w 1379373"/>
              <a:gd name="connsiteY195" fmla="*/ 596146 h 1038242"/>
              <a:gd name="connsiteX196" fmla="*/ 665369 w 1379373"/>
              <a:gd name="connsiteY196" fmla="*/ 586114 h 1038242"/>
              <a:gd name="connsiteX197" fmla="*/ 668045 w 1379373"/>
              <a:gd name="connsiteY197" fmla="*/ 601831 h 1038242"/>
              <a:gd name="connsiteX198" fmla="*/ 671054 w 1379373"/>
              <a:gd name="connsiteY198" fmla="*/ 602835 h 1038242"/>
              <a:gd name="connsiteX199" fmla="*/ 675402 w 1379373"/>
              <a:gd name="connsiteY199" fmla="*/ 593471 h 1038242"/>
              <a:gd name="connsiteX200" fmla="*/ 688778 w 1379373"/>
              <a:gd name="connsiteY200" fmla="*/ 569059 h 1038242"/>
              <a:gd name="connsiteX201" fmla="*/ 828899 w 1379373"/>
              <a:gd name="connsiteY201" fmla="*/ 469069 h 1038242"/>
              <a:gd name="connsiteX202" fmla="*/ 833580 w 1379373"/>
              <a:gd name="connsiteY202" fmla="*/ 494484 h 1038242"/>
              <a:gd name="connsiteX203" fmla="*/ 838262 w 1379373"/>
              <a:gd name="connsiteY203" fmla="*/ 495153 h 1038242"/>
              <a:gd name="connsiteX204" fmla="*/ 839600 w 1379373"/>
              <a:gd name="connsiteY204" fmla="*/ 477763 h 1038242"/>
              <a:gd name="connsiteX205" fmla="*/ 846288 w 1379373"/>
              <a:gd name="connsiteY205" fmla="*/ 456361 h 1038242"/>
              <a:gd name="connsiteX206" fmla="*/ 1002460 w 1379373"/>
              <a:gd name="connsiteY206" fmla="*/ 345335 h 1038242"/>
              <a:gd name="connsiteX207" fmla="*/ 1002795 w 1379373"/>
              <a:gd name="connsiteY207" fmla="*/ 367407 h 1038242"/>
              <a:gd name="connsiteX208" fmla="*/ 1011824 w 1379373"/>
              <a:gd name="connsiteY208" fmla="*/ 367407 h 1038242"/>
              <a:gd name="connsiteX209" fmla="*/ 1011489 w 1379373"/>
              <a:gd name="connsiteY209" fmla="*/ 338981 h 1038242"/>
              <a:gd name="connsiteX210" fmla="*/ 1134220 w 1379373"/>
              <a:gd name="connsiteY210" fmla="*/ 251364 h 1038242"/>
              <a:gd name="connsiteX211" fmla="*/ 1138901 w 1379373"/>
              <a:gd name="connsiteY211" fmla="*/ 248689 h 1038242"/>
              <a:gd name="connsiteX212" fmla="*/ 1144921 w 1379373"/>
              <a:gd name="connsiteY212" fmla="*/ 270426 h 1038242"/>
              <a:gd name="connsiteX213" fmla="*/ 1149603 w 1379373"/>
              <a:gd name="connsiteY213" fmla="*/ 270092 h 1038242"/>
              <a:gd name="connsiteX214" fmla="*/ 1149269 w 1379373"/>
              <a:gd name="connsiteY214" fmla="*/ 253037 h 1038242"/>
              <a:gd name="connsiteX215" fmla="*/ 1156291 w 1379373"/>
              <a:gd name="connsiteY215" fmla="*/ 234978 h 1038242"/>
              <a:gd name="connsiteX216" fmla="*/ 1218827 w 1379373"/>
              <a:gd name="connsiteY216" fmla="*/ 190501 h 1038242"/>
              <a:gd name="connsiteX217" fmla="*/ 1225515 w 1379373"/>
              <a:gd name="connsiteY217" fmla="*/ 213910 h 1038242"/>
              <a:gd name="connsiteX218" fmla="*/ 1230197 w 1379373"/>
              <a:gd name="connsiteY218" fmla="*/ 213910 h 1038242"/>
              <a:gd name="connsiteX219" fmla="*/ 1229862 w 1379373"/>
              <a:gd name="connsiteY219" fmla="*/ 197523 h 1038242"/>
              <a:gd name="connsiteX220" fmla="*/ 1237554 w 1379373"/>
              <a:gd name="connsiteY220" fmla="*/ 177124 h 1038242"/>
              <a:gd name="connsiteX221" fmla="*/ 1295742 w 1379373"/>
              <a:gd name="connsiteY221" fmla="*/ 135991 h 1038242"/>
              <a:gd name="connsiteX222" fmla="*/ 1116829 w 1379373"/>
              <a:gd name="connsiteY222" fmla="*/ 148030 h 1038242"/>
              <a:gd name="connsiteX223" fmla="*/ 1130541 w 1379373"/>
              <a:gd name="connsiteY223" fmla="*/ 147361 h 1038242"/>
              <a:gd name="connsiteX224" fmla="*/ 1165320 w 1379373"/>
              <a:gd name="connsiteY224" fmla="*/ 163747 h 1038242"/>
              <a:gd name="connsiteX225" fmla="*/ 1098771 w 1379373"/>
              <a:gd name="connsiteY225" fmla="*/ 211903 h 1038242"/>
              <a:gd name="connsiteX226" fmla="*/ 1088070 w 1379373"/>
              <a:gd name="connsiteY226" fmla="*/ 211903 h 1038242"/>
              <a:gd name="connsiteX227" fmla="*/ 1051953 w 1379373"/>
              <a:gd name="connsiteY227" fmla="*/ 194848 h 1038242"/>
              <a:gd name="connsiteX228" fmla="*/ 1116829 w 1379373"/>
              <a:gd name="connsiteY228" fmla="*/ 148030 h 1038242"/>
              <a:gd name="connsiteX229" fmla="*/ 1253480 w 1379373"/>
              <a:gd name="connsiteY229" fmla="*/ 112873 h 1038242"/>
              <a:gd name="connsiteX230" fmla="*/ 1265311 w 1379373"/>
              <a:gd name="connsiteY230" fmla="*/ 116259 h 1038242"/>
              <a:gd name="connsiteX231" fmla="*/ 1290726 w 1379373"/>
              <a:gd name="connsiteY231" fmla="*/ 128632 h 1038242"/>
              <a:gd name="connsiteX232" fmla="*/ 1224511 w 1379373"/>
              <a:gd name="connsiteY232" fmla="*/ 175785 h 1038242"/>
              <a:gd name="connsiteX233" fmla="*/ 1213476 w 1379373"/>
              <a:gd name="connsiteY233" fmla="*/ 176789 h 1038242"/>
              <a:gd name="connsiteX234" fmla="*/ 1182375 w 1379373"/>
              <a:gd name="connsiteY234" fmla="*/ 162074 h 1038242"/>
              <a:gd name="connsiteX235" fmla="*/ 1241901 w 1379373"/>
              <a:gd name="connsiteY235" fmla="*/ 118265 h 1038242"/>
              <a:gd name="connsiteX236" fmla="*/ 1253480 w 1379373"/>
              <a:gd name="connsiteY236" fmla="*/ 112873 h 1038242"/>
              <a:gd name="connsiteX237" fmla="*/ 780576 w 1379373"/>
              <a:gd name="connsiteY237" fmla="*/ 202539 h 1038242"/>
              <a:gd name="connsiteX238" fmla="*/ 790775 w 1379373"/>
              <a:gd name="connsiteY238" fmla="*/ 206217 h 1038242"/>
              <a:gd name="connsiteX239" fmla="*/ 826223 w 1379373"/>
              <a:gd name="connsiteY239" fmla="*/ 228289 h 1038242"/>
              <a:gd name="connsiteX240" fmla="*/ 684097 w 1379373"/>
              <a:gd name="connsiteY240" fmla="*/ 324601 h 1038242"/>
              <a:gd name="connsiteX241" fmla="*/ 672726 w 1379373"/>
              <a:gd name="connsiteY241" fmla="*/ 324936 h 1038242"/>
              <a:gd name="connsiteX242" fmla="*/ 631927 w 1379373"/>
              <a:gd name="connsiteY242" fmla="*/ 304871 h 1038242"/>
              <a:gd name="connsiteX243" fmla="*/ 692122 w 1379373"/>
              <a:gd name="connsiteY243" fmla="*/ 262400 h 1038242"/>
              <a:gd name="connsiteX244" fmla="*/ 770375 w 1379373"/>
              <a:gd name="connsiteY244" fmla="*/ 206886 h 1038242"/>
              <a:gd name="connsiteX245" fmla="*/ 780576 w 1379373"/>
              <a:gd name="connsiteY245" fmla="*/ 202539 h 1038242"/>
              <a:gd name="connsiteX246" fmla="*/ 942892 w 1379373"/>
              <a:gd name="connsiteY246" fmla="*/ 155554 h 1038242"/>
              <a:gd name="connsiteX247" fmla="*/ 958986 w 1379373"/>
              <a:gd name="connsiteY247" fmla="*/ 160069 h 1038242"/>
              <a:gd name="connsiteX248" fmla="*/ 983063 w 1379373"/>
              <a:gd name="connsiteY248" fmla="*/ 172442 h 1038242"/>
              <a:gd name="connsiteX249" fmla="*/ 888424 w 1379373"/>
              <a:gd name="connsiteY249" fmla="*/ 239994 h 1038242"/>
              <a:gd name="connsiteX250" fmla="*/ 890096 w 1379373"/>
              <a:gd name="connsiteY250" fmla="*/ 243673 h 1038242"/>
              <a:gd name="connsiteX251" fmla="*/ 903138 w 1379373"/>
              <a:gd name="connsiteY251" fmla="*/ 238656 h 1038242"/>
              <a:gd name="connsiteX252" fmla="*/ 980388 w 1379373"/>
              <a:gd name="connsiteY252" fmla="*/ 184147 h 1038242"/>
              <a:gd name="connsiteX253" fmla="*/ 1004131 w 1379373"/>
              <a:gd name="connsiteY253" fmla="*/ 181806 h 1038242"/>
              <a:gd name="connsiteX254" fmla="*/ 1034898 w 1379373"/>
              <a:gd name="connsiteY254" fmla="*/ 197188 h 1038242"/>
              <a:gd name="connsiteX255" fmla="*/ 938586 w 1379373"/>
              <a:gd name="connsiteY255" fmla="*/ 267751 h 1038242"/>
              <a:gd name="connsiteX256" fmla="*/ 940927 w 1379373"/>
              <a:gd name="connsiteY256" fmla="*/ 271763 h 1038242"/>
              <a:gd name="connsiteX257" fmla="*/ 954638 w 1379373"/>
              <a:gd name="connsiteY257" fmla="*/ 265075 h 1038242"/>
              <a:gd name="connsiteX258" fmla="*/ 1031219 w 1379373"/>
              <a:gd name="connsiteY258" fmla="*/ 209562 h 1038242"/>
              <a:gd name="connsiteX259" fmla="*/ 1057304 w 1379373"/>
              <a:gd name="connsiteY259" fmla="*/ 207555 h 1038242"/>
              <a:gd name="connsiteX260" fmla="*/ 1086064 w 1379373"/>
              <a:gd name="connsiteY260" fmla="*/ 221601 h 1038242"/>
              <a:gd name="connsiteX261" fmla="*/ 981391 w 1379373"/>
              <a:gd name="connsiteY261" fmla="*/ 298182 h 1038242"/>
              <a:gd name="connsiteX262" fmla="*/ 983732 w 1379373"/>
              <a:gd name="connsiteY262" fmla="*/ 302195 h 1038242"/>
              <a:gd name="connsiteX263" fmla="*/ 997109 w 1379373"/>
              <a:gd name="connsiteY263" fmla="*/ 295841 h 1038242"/>
              <a:gd name="connsiteX264" fmla="*/ 1078372 w 1379373"/>
              <a:gd name="connsiteY264" fmla="*/ 236315 h 1038242"/>
              <a:gd name="connsiteX265" fmla="*/ 1112817 w 1379373"/>
              <a:gd name="connsiteY265" fmla="*/ 233974 h 1038242"/>
              <a:gd name="connsiteX266" fmla="*/ 1130541 w 1379373"/>
              <a:gd name="connsiteY266" fmla="*/ 243338 h 1038242"/>
              <a:gd name="connsiteX267" fmla="*/ 1009148 w 1379373"/>
              <a:gd name="connsiteY267" fmla="*/ 330286 h 1038242"/>
              <a:gd name="connsiteX268" fmla="*/ 842274 w 1379373"/>
              <a:gd name="connsiteY268" fmla="*/ 227621 h 1038242"/>
              <a:gd name="connsiteX269" fmla="*/ 927551 w 1379373"/>
              <a:gd name="connsiteY269" fmla="*/ 163078 h 1038242"/>
              <a:gd name="connsiteX270" fmla="*/ 942892 w 1379373"/>
              <a:gd name="connsiteY270" fmla="*/ 155554 h 1038242"/>
              <a:gd name="connsiteX271" fmla="*/ 1067002 w 1379373"/>
              <a:gd name="connsiteY271" fmla="*/ 123618 h 1038242"/>
              <a:gd name="connsiteX272" fmla="*/ 1077035 w 1379373"/>
              <a:gd name="connsiteY272" fmla="*/ 122948 h 1038242"/>
              <a:gd name="connsiteX273" fmla="*/ 1113486 w 1379373"/>
              <a:gd name="connsiteY273" fmla="*/ 140004 h 1038242"/>
              <a:gd name="connsiteX274" fmla="*/ 1046937 w 1379373"/>
              <a:gd name="connsiteY274" fmla="*/ 188160 h 1038242"/>
              <a:gd name="connsiteX275" fmla="*/ 1037238 w 1379373"/>
              <a:gd name="connsiteY275" fmla="*/ 188160 h 1038242"/>
              <a:gd name="connsiteX276" fmla="*/ 1000118 w 1379373"/>
              <a:gd name="connsiteY276" fmla="*/ 170436 h 1038242"/>
              <a:gd name="connsiteX277" fmla="*/ 1067002 w 1379373"/>
              <a:gd name="connsiteY277" fmla="*/ 123618 h 1038242"/>
              <a:gd name="connsiteX278" fmla="*/ 1197089 w 1379373"/>
              <a:gd name="connsiteY278" fmla="*/ 89841 h 1038242"/>
              <a:gd name="connsiteX279" fmla="*/ 1205449 w 1379373"/>
              <a:gd name="connsiteY279" fmla="*/ 89173 h 1038242"/>
              <a:gd name="connsiteX280" fmla="*/ 1243238 w 1379373"/>
              <a:gd name="connsiteY280" fmla="*/ 106896 h 1038242"/>
              <a:gd name="connsiteX281" fmla="*/ 1178027 w 1379373"/>
              <a:gd name="connsiteY281" fmla="*/ 154384 h 1038242"/>
              <a:gd name="connsiteX282" fmla="*/ 1168329 w 1379373"/>
              <a:gd name="connsiteY282" fmla="*/ 155722 h 1038242"/>
              <a:gd name="connsiteX283" fmla="*/ 1130206 w 1379373"/>
              <a:gd name="connsiteY283" fmla="*/ 137997 h 1038242"/>
              <a:gd name="connsiteX284" fmla="*/ 1197089 w 1379373"/>
              <a:gd name="connsiteY284" fmla="*/ 89841 h 1038242"/>
              <a:gd name="connsiteX285" fmla="*/ 1016171 w 1379373"/>
              <a:gd name="connsiteY285" fmla="*/ 100876 h 1038242"/>
              <a:gd name="connsiteX286" fmla="*/ 1028544 w 1379373"/>
              <a:gd name="connsiteY286" fmla="*/ 100208 h 1038242"/>
              <a:gd name="connsiteX287" fmla="*/ 1062655 w 1379373"/>
              <a:gd name="connsiteY287" fmla="*/ 115925 h 1038242"/>
              <a:gd name="connsiteX288" fmla="*/ 996440 w 1379373"/>
              <a:gd name="connsiteY288" fmla="*/ 162744 h 1038242"/>
              <a:gd name="connsiteX289" fmla="*/ 985070 w 1379373"/>
              <a:gd name="connsiteY289" fmla="*/ 162744 h 1038242"/>
              <a:gd name="connsiteX290" fmla="*/ 950960 w 1379373"/>
              <a:gd name="connsiteY290" fmla="*/ 146358 h 1038242"/>
              <a:gd name="connsiteX291" fmla="*/ 1016171 w 1379373"/>
              <a:gd name="connsiteY291" fmla="*/ 100876 h 1038242"/>
              <a:gd name="connsiteX292" fmla="*/ 1151275 w 1379373"/>
              <a:gd name="connsiteY292" fmla="*/ 63757 h 1038242"/>
              <a:gd name="connsiteX293" fmla="*/ 1191740 w 1379373"/>
              <a:gd name="connsiteY293" fmla="*/ 82818 h 1038242"/>
              <a:gd name="connsiteX294" fmla="*/ 1126862 w 1379373"/>
              <a:gd name="connsiteY294" fmla="*/ 129971 h 1038242"/>
              <a:gd name="connsiteX295" fmla="*/ 1114489 w 1379373"/>
              <a:gd name="connsiteY295" fmla="*/ 130306 h 1038242"/>
              <a:gd name="connsiteX296" fmla="*/ 1080044 w 1379373"/>
              <a:gd name="connsiteY296" fmla="*/ 114254 h 1038242"/>
              <a:gd name="connsiteX297" fmla="*/ 1151275 w 1379373"/>
              <a:gd name="connsiteY297" fmla="*/ 63757 h 1038242"/>
              <a:gd name="connsiteX298" fmla="*/ 1166992 w 1379373"/>
              <a:gd name="connsiteY298" fmla="*/ 34328 h 1038242"/>
              <a:gd name="connsiteX299" fmla="*/ 1292063 w 1379373"/>
              <a:gd name="connsiteY299" fmla="*/ 31987 h 1038242"/>
              <a:gd name="connsiteX300" fmla="*/ 1346238 w 1379373"/>
              <a:gd name="connsiteY300" fmla="*/ 74792 h 1038242"/>
              <a:gd name="connsiteX301" fmla="*/ 1367306 w 1379373"/>
              <a:gd name="connsiteY301" fmla="*/ 152378 h 1038242"/>
              <a:gd name="connsiteX302" fmla="*/ 1363293 w 1379373"/>
              <a:gd name="connsiteY302" fmla="*/ 162745 h 1038242"/>
              <a:gd name="connsiteX303" fmla="*/ 1309787 w 1379373"/>
              <a:gd name="connsiteY303" fmla="*/ 200534 h 1038242"/>
              <a:gd name="connsiteX304" fmla="*/ 1303433 w 1379373"/>
              <a:gd name="connsiteY304" fmla="*/ 124286 h 1038242"/>
              <a:gd name="connsiteX305" fmla="*/ 1137229 w 1379373"/>
              <a:gd name="connsiteY305" fmla="*/ 47036 h 1038242"/>
              <a:gd name="connsiteX306" fmla="*/ 1166992 w 1379373"/>
              <a:gd name="connsiteY306" fmla="*/ 34328 h 1038242"/>
              <a:gd name="connsiteX307" fmla="*/ 1098102 w 1379373"/>
              <a:gd name="connsiteY307" fmla="*/ 44026 h 1038242"/>
              <a:gd name="connsiteX308" fmla="*/ 1109137 w 1379373"/>
              <a:gd name="connsiteY308" fmla="*/ 44026 h 1038242"/>
              <a:gd name="connsiteX309" fmla="*/ 1142579 w 1379373"/>
              <a:gd name="connsiteY309" fmla="*/ 59410 h 1038242"/>
              <a:gd name="connsiteX310" fmla="*/ 1076700 w 1379373"/>
              <a:gd name="connsiteY310" fmla="*/ 105893 h 1038242"/>
              <a:gd name="connsiteX311" fmla="*/ 1065998 w 1379373"/>
              <a:gd name="connsiteY311" fmla="*/ 107566 h 1038242"/>
              <a:gd name="connsiteX312" fmla="*/ 1030550 w 1379373"/>
              <a:gd name="connsiteY312" fmla="*/ 91179 h 1038242"/>
              <a:gd name="connsiteX313" fmla="*/ 1098102 w 1379373"/>
              <a:gd name="connsiteY313" fmla="*/ 44026 h 1038242"/>
              <a:gd name="connsiteX314" fmla="*/ 1275718 w 1379373"/>
              <a:gd name="connsiteY314" fmla="*/ 4900 h 1038242"/>
              <a:gd name="connsiteX315" fmla="*/ 1340888 w 1379373"/>
              <a:gd name="connsiteY315" fmla="*/ 887 h 1038242"/>
              <a:gd name="connsiteX316" fmla="*/ 1373660 w 1379373"/>
              <a:gd name="connsiteY316" fmla="*/ 28643 h 1038242"/>
              <a:gd name="connsiteX317" fmla="*/ 1379345 w 1379373"/>
              <a:gd name="connsiteY317" fmla="*/ 212237 h 1038242"/>
              <a:gd name="connsiteX318" fmla="*/ 1346573 w 1379373"/>
              <a:gd name="connsiteY318" fmla="*/ 269088 h 1038242"/>
              <a:gd name="connsiteX319" fmla="*/ 759005 w 1379373"/>
              <a:gd name="connsiteY319" fmla="*/ 686104 h 1038242"/>
              <a:gd name="connsiteX320" fmla="*/ 292495 w 1379373"/>
              <a:gd name="connsiteY320" fmla="*/ 1014165 h 1038242"/>
              <a:gd name="connsiteX321" fmla="*/ 274772 w 1379373"/>
              <a:gd name="connsiteY321" fmla="*/ 1025869 h 1038242"/>
              <a:gd name="connsiteX322" fmla="*/ 272431 w 1379373"/>
              <a:gd name="connsiteY322" fmla="*/ 940593 h 1038242"/>
              <a:gd name="connsiteX323" fmla="*/ 283801 w 1379373"/>
              <a:gd name="connsiteY323" fmla="*/ 927551 h 1038242"/>
              <a:gd name="connsiteX324" fmla="*/ 732252 w 1379373"/>
              <a:gd name="connsiteY324" fmla="*/ 613869 h 1038242"/>
              <a:gd name="connsiteX325" fmla="*/ 1363962 w 1379373"/>
              <a:gd name="connsiteY325" fmla="*/ 172776 h 1038242"/>
              <a:gd name="connsiteX326" fmla="*/ 1374664 w 1379373"/>
              <a:gd name="connsiteY326" fmla="*/ 146358 h 1038242"/>
              <a:gd name="connsiteX327" fmla="*/ 1353930 w 1379373"/>
              <a:gd name="connsiteY327" fmla="*/ 72117 h 1038242"/>
              <a:gd name="connsiteX328" fmla="*/ 1288384 w 1379373"/>
              <a:gd name="connsiteY328" fmla="*/ 22289 h 1038242"/>
              <a:gd name="connsiteX329" fmla="*/ 1212806 w 1379373"/>
              <a:gd name="connsiteY329" fmla="*/ 21955 h 1038242"/>
              <a:gd name="connsiteX330" fmla="*/ 1275718 w 1379373"/>
              <a:gd name="connsiteY330" fmla="*/ 4900 h 103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</a:cxnLst>
            <a:rect l="l" t="t" r="r" b="b"/>
            <a:pathLst>
              <a:path w="1379373" h="1038242">
                <a:moveTo>
                  <a:pt x="208223" y="943938"/>
                </a:moveTo>
                <a:cubicBezTo>
                  <a:pt x="225947" y="942265"/>
                  <a:pt x="243671" y="940594"/>
                  <a:pt x="263067" y="938921"/>
                </a:cubicBezTo>
                <a:cubicBezTo>
                  <a:pt x="264404" y="970022"/>
                  <a:pt x="265742" y="1000119"/>
                  <a:pt x="267080" y="1031889"/>
                </a:cubicBezTo>
                <a:cubicBezTo>
                  <a:pt x="247684" y="1033895"/>
                  <a:pt x="228957" y="1035901"/>
                  <a:pt x="208223" y="1038242"/>
                </a:cubicBezTo>
                <a:cubicBezTo>
                  <a:pt x="208223" y="1006473"/>
                  <a:pt x="208223" y="976042"/>
                  <a:pt x="208223" y="943938"/>
                </a:cubicBezTo>
                <a:close/>
                <a:moveTo>
                  <a:pt x="323263" y="811175"/>
                </a:moveTo>
                <a:cubicBezTo>
                  <a:pt x="301860" y="818531"/>
                  <a:pt x="300857" y="820539"/>
                  <a:pt x="307545" y="844617"/>
                </a:cubicBezTo>
                <a:cubicBezTo>
                  <a:pt x="329282" y="831909"/>
                  <a:pt x="329282" y="831909"/>
                  <a:pt x="323263" y="811175"/>
                </a:cubicBezTo>
                <a:close/>
                <a:moveTo>
                  <a:pt x="367740" y="784756"/>
                </a:moveTo>
                <a:cubicBezTo>
                  <a:pt x="346672" y="793117"/>
                  <a:pt x="345668" y="794788"/>
                  <a:pt x="351688" y="815522"/>
                </a:cubicBezTo>
                <a:cubicBezTo>
                  <a:pt x="363393" y="808834"/>
                  <a:pt x="373760" y="801143"/>
                  <a:pt x="367740" y="784756"/>
                </a:cubicBezTo>
                <a:close/>
                <a:moveTo>
                  <a:pt x="218" y="842944"/>
                </a:moveTo>
                <a:cubicBezTo>
                  <a:pt x="5234" y="844951"/>
                  <a:pt x="8912" y="846288"/>
                  <a:pt x="12591" y="847961"/>
                </a:cubicBezTo>
                <a:cubicBezTo>
                  <a:pt x="70111" y="877389"/>
                  <a:pt x="127964" y="907487"/>
                  <a:pt x="185819" y="936580"/>
                </a:cubicBezTo>
                <a:cubicBezTo>
                  <a:pt x="195182" y="941263"/>
                  <a:pt x="198526" y="946613"/>
                  <a:pt x="198527" y="957314"/>
                </a:cubicBezTo>
                <a:cubicBezTo>
                  <a:pt x="197857" y="982730"/>
                  <a:pt x="198192" y="1008480"/>
                  <a:pt x="198192" y="1035903"/>
                </a:cubicBezTo>
                <a:cubicBezTo>
                  <a:pt x="191169" y="1032224"/>
                  <a:pt x="184815" y="1029214"/>
                  <a:pt x="178461" y="1025870"/>
                </a:cubicBezTo>
                <a:cubicBezTo>
                  <a:pt x="130305" y="1001123"/>
                  <a:pt x="81815" y="977045"/>
                  <a:pt x="34328" y="951629"/>
                </a:cubicBezTo>
                <a:cubicBezTo>
                  <a:pt x="13260" y="940259"/>
                  <a:pt x="1890" y="920863"/>
                  <a:pt x="552" y="896785"/>
                </a:cubicBezTo>
                <a:cubicBezTo>
                  <a:pt x="-451" y="879395"/>
                  <a:pt x="218" y="862006"/>
                  <a:pt x="218" y="842944"/>
                </a:cubicBezTo>
                <a:close/>
                <a:moveTo>
                  <a:pt x="405529" y="757668"/>
                </a:moveTo>
                <a:cubicBezTo>
                  <a:pt x="392821" y="762684"/>
                  <a:pt x="387136" y="770710"/>
                  <a:pt x="393156" y="784421"/>
                </a:cubicBezTo>
                <a:cubicBezTo>
                  <a:pt x="412217" y="776730"/>
                  <a:pt x="413220" y="774724"/>
                  <a:pt x="405529" y="757668"/>
                </a:cubicBezTo>
                <a:close/>
                <a:moveTo>
                  <a:pt x="88503" y="740613"/>
                </a:moveTo>
                <a:cubicBezTo>
                  <a:pt x="106226" y="749976"/>
                  <a:pt x="121945" y="758337"/>
                  <a:pt x="137662" y="767032"/>
                </a:cubicBezTo>
                <a:cubicBezTo>
                  <a:pt x="175786" y="787765"/>
                  <a:pt x="213908" y="808165"/>
                  <a:pt x="251697" y="829568"/>
                </a:cubicBezTo>
                <a:cubicBezTo>
                  <a:pt x="261730" y="835588"/>
                  <a:pt x="268753" y="834584"/>
                  <a:pt x="278116" y="828564"/>
                </a:cubicBezTo>
                <a:cubicBezTo>
                  <a:pt x="331623" y="794120"/>
                  <a:pt x="385464" y="760343"/>
                  <a:pt x="438971" y="726568"/>
                </a:cubicBezTo>
                <a:cubicBezTo>
                  <a:pt x="443318" y="723892"/>
                  <a:pt x="447665" y="721216"/>
                  <a:pt x="452682" y="718207"/>
                </a:cubicBezTo>
                <a:cubicBezTo>
                  <a:pt x="456026" y="740612"/>
                  <a:pt x="453685" y="756331"/>
                  <a:pt x="432616" y="769707"/>
                </a:cubicBezTo>
                <a:cubicBezTo>
                  <a:pt x="381786" y="802146"/>
                  <a:pt x="332961" y="837594"/>
                  <a:pt x="283468" y="872373"/>
                </a:cubicBezTo>
                <a:cubicBezTo>
                  <a:pt x="275107" y="878058"/>
                  <a:pt x="269087" y="878392"/>
                  <a:pt x="260058" y="873376"/>
                </a:cubicBezTo>
                <a:cubicBezTo>
                  <a:pt x="207555" y="843613"/>
                  <a:pt x="155052" y="813850"/>
                  <a:pt x="101545" y="785759"/>
                </a:cubicBezTo>
                <a:cubicBezTo>
                  <a:pt x="85827" y="777733"/>
                  <a:pt x="79808" y="768704"/>
                  <a:pt x="86496" y="752317"/>
                </a:cubicBezTo>
                <a:cubicBezTo>
                  <a:pt x="87500" y="749642"/>
                  <a:pt x="87500" y="746298"/>
                  <a:pt x="88503" y="740613"/>
                </a:cubicBezTo>
                <a:close/>
                <a:moveTo>
                  <a:pt x="279788" y="617549"/>
                </a:moveTo>
                <a:cubicBezTo>
                  <a:pt x="284136" y="614874"/>
                  <a:pt x="292831" y="613536"/>
                  <a:pt x="297178" y="615877"/>
                </a:cubicBezTo>
                <a:cubicBezTo>
                  <a:pt x="348009" y="643299"/>
                  <a:pt x="398506" y="671724"/>
                  <a:pt x="449002" y="699815"/>
                </a:cubicBezTo>
                <a:cubicBezTo>
                  <a:pt x="450674" y="700818"/>
                  <a:pt x="452346" y="702156"/>
                  <a:pt x="456025" y="705166"/>
                </a:cubicBezTo>
                <a:cubicBezTo>
                  <a:pt x="441311" y="714530"/>
                  <a:pt x="428268" y="722555"/>
                  <a:pt x="415227" y="730915"/>
                </a:cubicBezTo>
                <a:cubicBezTo>
                  <a:pt x="368074" y="760678"/>
                  <a:pt x="321256" y="790776"/>
                  <a:pt x="273769" y="820204"/>
                </a:cubicBezTo>
                <a:cubicBezTo>
                  <a:pt x="269756" y="822545"/>
                  <a:pt x="262733" y="824886"/>
                  <a:pt x="258720" y="823215"/>
                </a:cubicBezTo>
                <a:cubicBezTo>
                  <a:pt x="204545" y="794455"/>
                  <a:pt x="150704" y="765026"/>
                  <a:pt x="95191" y="734594"/>
                </a:cubicBezTo>
                <a:cubicBezTo>
                  <a:pt x="121275" y="718208"/>
                  <a:pt x="145353" y="702490"/>
                  <a:pt x="169766" y="687107"/>
                </a:cubicBezTo>
                <a:cubicBezTo>
                  <a:pt x="206217" y="663698"/>
                  <a:pt x="242668" y="640289"/>
                  <a:pt x="279788" y="617549"/>
                </a:cubicBezTo>
                <a:close/>
                <a:moveTo>
                  <a:pt x="423922" y="581766"/>
                </a:moveTo>
                <a:cubicBezTo>
                  <a:pt x="436965" y="588454"/>
                  <a:pt x="448000" y="593805"/>
                  <a:pt x="458702" y="600159"/>
                </a:cubicBezTo>
                <a:cubicBezTo>
                  <a:pt x="460709" y="601497"/>
                  <a:pt x="462046" y="606512"/>
                  <a:pt x="462046" y="609523"/>
                </a:cubicBezTo>
                <a:cubicBezTo>
                  <a:pt x="462046" y="630590"/>
                  <a:pt x="462046" y="651659"/>
                  <a:pt x="462046" y="674064"/>
                </a:cubicBezTo>
                <a:cubicBezTo>
                  <a:pt x="431948" y="665704"/>
                  <a:pt x="418236" y="650990"/>
                  <a:pt x="423587" y="621896"/>
                </a:cubicBezTo>
                <a:cubicBezTo>
                  <a:pt x="425594" y="610191"/>
                  <a:pt x="423922" y="597483"/>
                  <a:pt x="423922" y="581766"/>
                </a:cubicBezTo>
                <a:close/>
                <a:moveTo>
                  <a:pt x="660019" y="521237"/>
                </a:moveTo>
                <a:cubicBezTo>
                  <a:pt x="661356" y="539295"/>
                  <a:pt x="663363" y="555347"/>
                  <a:pt x="664032" y="571399"/>
                </a:cubicBezTo>
                <a:cubicBezTo>
                  <a:pt x="664366" y="574409"/>
                  <a:pt x="661022" y="578757"/>
                  <a:pt x="658012" y="580763"/>
                </a:cubicBezTo>
                <a:cubicBezTo>
                  <a:pt x="604840" y="618886"/>
                  <a:pt x="551334" y="657010"/>
                  <a:pt x="499499" y="694130"/>
                </a:cubicBezTo>
                <a:cubicBezTo>
                  <a:pt x="473080" y="689448"/>
                  <a:pt x="465054" y="674065"/>
                  <a:pt x="468733" y="649653"/>
                </a:cubicBezTo>
                <a:cubicBezTo>
                  <a:pt x="470739" y="636610"/>
                  <a:pt x="469067" y="623234"/>
                  <a:pt x="469067" y="607851"/>
                </a:cubicBezTo>
                <a:cubicBezTo>
                  <a:pt x="474083" y="609188"/>
                  <a:pt x="476090" y="609188"/>
                  <a:pt x="477093" y="610191"/>
                </a:cubicBezTo>
                <a:cubicBezTo>
                  <a:pt x="498496" y="628584"/>
                  <a:pt x="516219" y="620893"/>
                  <a:pt x="536619" y="605844"/>
                </a:cubicBezTo>
                <a:cubicBezTo>
                  <a:pt x="576080" y="576750"/>
                  <a:pt x="617213" y="550331"/>
                  <a:pt x="660019" y="521237"/>
                </a:cubicBezTo>
                <a:close/>
                <a:moveTo>
                  <a:pt x="368742" y="553006"/>
                </a:moveTo>
                <a:cubicBezTo>
                  <a:pt x="384794" y="561366"/>
                  <a:pt x="398171" y="568055"/>
                  <a:pt x="411213" y="575411"/>
                </a:cubicBezTo>
                <a:cubicBezTo>
                  <a:pt x="413554" y="576749"/>
                  <a:pt x="414892" y="581431"/>
                  <a:pt x="414892" y="585110"/>
                </a:cubicBezTo>
                <a:cubicBezTo>
                  <a:pt x="414892" y="605844"/>
                  <a:pt x="414892" y="626911"/>
                  <a:pt x="414892" y="650989"/>
                </a:cubicBezTo>
                <a:cubicBezTo>
                  <a:pt x="400177" y="642629"/>
                  <a:pt x="387135" y="636275"/>
                  <a:pt x="375096" y="628917"/>
                </a:cubicBezTo>
                <a:cubicBezTo>
                  <a:pt x="372086" y="626911"/>
                  <a:pt x="369077" y="621895"/>
                  <a:pt x="369077" y="618217"/>
                </a:cubicBezTo>
                <a:cubicBezTo>
                  <a:pt x="368408" y="597483"/>
                  <a:pt x="368742" y="577084"/>
                  <a:pt x="368742" y="553006"/>
                </a:cubicBezTo>
                <a:close/>
                <a:moveTo>
                  <a:pt x="618092" y="499583"/>
                </a:moveTo>
                <a:cubicBezTo>
                  <a:pt x="629336" y="499165"/>
                  <a:pt x="640790" y="504181"/>
                  <a:pt x="652662" y="515217"/>
                </a:cubicBezTo>
                <a:cubicBezTo>
                  <a:pt x="641626" y="522574"/>
                  <a:pt x="630256" y="530600"/>
                  <a:pt x="618551" y="538626"/>
                </a:cubicBezTo>
                <a:cubicBezTo>
                  <a:pt x="585779" y="561032"/>
                  <a:pt x="552672" y="583103"/>
                  <a:pt x="520233" y="606178"/>
                </a:cubicBezTo>
                <a:cubicBezTo>
                  <a:pt x="509866" y="613536"/>
                  <a:pt x="501840" y="615207"/>
                  <a:pt x="491473" y="607850"/>
                </a:cubicBezTo>
                <a:cubicBezTo>
                  <a:pt x="485788" y="603837"/>
                  <a:pt x="479100" y="600828"/>
                  <a:pt x="471074" y="596481"/>
                </a:cubicBezTo>
                <a:cubicBezTo>
                  <a:pt x="498496" y="577084"/>
                  <a:pt x="524580" y="559025"/>
                  <a:pt x="550664" y="540632"/>
                </a:cubicBezTo>
                <a:cubicBezTo>
                  <a:pt x="562035" y="532606"/>
                  <a:pt x="574742" y="525918"/>
                  <a:pt x="584776" y="516554"/>
                </a:cubicBezTo>
                <a:cubicBezTo>
                  <a:pt x="595811" y="505853"/>
                  <a:pt x="606847" y="500001"/>
                  <a:pt x="618092" y="499583"/>
                </a:cubicBezTo>
                <a:close/>
                <a:moveTo>
                  <a:pt x="574325" y="476132"/>
                </a:moveTo>
                <a:cubicBezTo>
                  <a:pt x="581682" y="476341"/>
                  <a:pt x="589458" y="481609"/>
                  <a:pt x="604506" y="492143"/>
                </a:cubicBezTo>
                <a:cubicBezTo>
                  <a:pt x="559025" y="524247"/>
                  <a:pt x="513880" y="556016"/>
                  <a:pt x="468733" y="587451"/>
                </a:cubicBezTo>
                <a:cubicBezTo>
                  <a:pt x="465724" y="589458"/>
                  <a:pt x="460707" y="590795"/>
                  <a:pt x="457698" y="589458"/>
                </a:cubicBezTo>
                <a:cubicBezTo>
                  <a:pt x="448669" y="585445"/>
                  <a:pt x="439640" y="580094"/>
                  <a:pt x="428938" y="574409"/>
                </a:cubicBezTo>
                <a:cubicBezTo>
                  <a:pt x="469402" y="545649"/>
                  <a:pt x="508195" y="517893"/>
                  <a:pt x="546652" y="490470"/>
                </a:cubicBezTo>
                <a:cubicBezTo>
                  <a:pt x="560029" y="480772"/>
                  <a:pt x="566968" y="475923"/>
                  <a:pt x="574325" y="476132"/>
                </a:cubicBezTo>
                <a:close/>
                <a:moveTo>
                  <a:pt x="821207" y="411549"/>
                </a:moveTo>
                <a:cubicBezTo>
                  <a:pt x="823548" y="427267"/>
                  <a:pt x="825889" y="440978"/>
                  <a:pt x="827227" y="455023"/>
                </a:cubicBezTo>
                <a:cubicBezTo>
                  <a:pt x="827560" y="458033"/>
                  <a:pt x="823882" y="462381"/>
                  <a:pt x="820872" y="464387"/>
                </a:cubicBezTo>
                <a:cubicBezTo>
                  <a:pt x="772716" y="499166"/>
                  <a:pt x="724560" y="533277"/>
                  <a:pt x="673730" y="569728"/>
                </a:cubicBezTo>
                <a:cubicBezTo>
                  <a:pt x="672057" y="552673"/>
                  <a:pt x="670385" y="537624"/>
                  <a:pt x="669717" y="522910"/>
                </a:cubicBezTo>
                <a:cubicBezTo>
                  <a:pt x="669716" y="519231"/>
                  <a:pt x="671723" y="513546"/>
                  <a:pt x="674733" y="511540"/>
                </a:cubicBezTo>
                <a:cubicBezTo>
                  <a:pt x="722554" y="478433"/>
                  <a:pt x="770710" y="445659"/>
                  <a:pt x="821207" y="411549"/>
                </a:cubicBezTo>
                <a:close/>
                <a:moveTo>
                  <a:pt x="511872" y="453016"/>
                </a:moveTo>
                <a:cubicBezTo>
                  <a:pt x="514548" y="451344"/>
                  <a:pt x="519899" y="451010"/>
                  <a:pt x="522909" y="452347"/>
                </a:cubicBezTo>
                <a:cubicBezTo>
                  <a:pt x="534612" y="457029"/>
                  <a:pt x="546317" y="463048"/>
                  <a:pt x="560028" y="469403"/>
                </a:cubicBezTo>
                <a:cubicBezTo>
                  <a:pt x="514548" y="502510"/>
                  <a:pt x="470739" y="533610"/>
                  <a:pt x="426931" y="564711"/>
                </a:cubicBezTo>
                <a:cubicBezTo>
                  <a:pt x="423921" y="567052"/>
                  <a:pt x="417902" y="568056"/>
                  <a:pt x="414558" y="566383"/>
                </a:cubicBezTo>
                <a:cubicBezTo>
                  <a:pt x="401516" y="560364"/>
                  <a:pt x="389142" y="553341"/>
                  <a:pt x="374762" y="545649"/>
                </a:cubicBezTo>
                <a:cubicBezTo>
                  <a:pt x="421580" y="514214"/>
                  <a:pt x="466392" y="483448"/>
                  <a:pt x="511872" y="453016"/>
                </a:cubicBezTo>
                <a:close/>
                <a:moveTo>
                  <a:pt x="767365" y="388809"/>
                </a:moveTo>
                <a:cubicBezTo>
                  <a:pt x="770375" y="386802"/>
                  <a:pt x="776395" y="386468"/>
                  <a:pt x="779739" y="387805"/>
                </a:cubicBezTo>
                <a:cubicBezTo>
                  <a:pt x="791109" y="392487"/>
                  <a:pt x="802145" y="398507"/>
                  <a:pt x="814852" y="404861"/>
                </a:cubicBezTo>
                <a:cubicBezTo>
                  <a:pt x="773385" y="433286"/>
                  <a:pt x="731918" y="458702"/>
                  <a:pt x="693460" y="488130"/>
                </a:cubicBezTo>
                <a:cubicBezTo>
                  <a:pt x="669048" y="507192"/>
                  <a:pt x="648982" y="508864"/>
                  <a:pt x="625239" y="488130"/>
                </a:cubicBezTo>
                <a:cubicBezTo>
                  <a:pt x="672726" y="454688"/>
                  <a:pt x="719878" y="421581"/>
                  <a:pt x="767365" y="388809"/>
                </a:cubicBezTo>
                <a:close/>
                <a:moveTo>
                  <a:pt x="463090" y="426472"/>
                </a:moveTo>
                <a:cubicBezTo>
                  <a:pt x="466894" y="426096"/>
                  <a:pt x="470740" y="427099"/>
                  <a:pt x="475087" y="429607"/>
                </a:cubicBezTo>
                <a:cubicBezTo>
                  <a:pt x="484785" y="435293"/>
                  <a:pt x="495152" y="439640"/>
                  <a:pt x="507525" y="445325"/>
                </a:cubicBezTo>
                <a:cubicBezTo>
                  <a:pt x="461042" y="476760"/>
                  <a:pt x="417233" y="506857"/>
                  <a:pt x="373090" y="536286"/>
                </a:cubicBezTo>
                <a:cubicBezTo>
                  <a:pt x="369412" y="538627"/>
                  <a:pt x="362389" y="538961"/>
                  <a:pt x="358376" y="536955"/>
                </a:cubicBezTo>
                <a:cubicBezTo>
                  <a:pt x="348010" y="532607"/>
                  <a:pt x="338311" y="526588"/>
                  <a:pt x="326941" y="520568"/>
                </a:cubicBezTo>
                <a:cubicBezTo>
                  <a:pt x="330620" y="517559"/>
                  <a:pt x="333295" y="514883"/>
                  <a:pt x="336305" y="512877"/>
                </a:cubicBezTo>
                <a:cubicBezTo>
                  <a:pt x="374762" y="485789"/>
                  <a:pt x="413220" y="459036"/>
                  <a:pt x="451343" y="431614"/>
                </a:cubicBezTo>
                <a:cubicBezTo>
                  <a:pt x="455524" y="428604"/>
                  <a:pt x="459286" y="426848"/>
                  <a:pt x="463090" y="426472"/>
                </a:cubicBezTo>
                <a:close/>
                <a:moveTo>
                  <a:pt x="727904" y="364522"/>
                </a:moveTo>
                <a:cubicBezTo>
                  <a:pt x="733171" y="363979"/>
                  <a:pt x="738439" y="365567"/>
                  <a:pt x="744291" y="369747"/>
                </a:cubicBezTo>
                <a:cubicBezTo>
                  <a:pt x="749641" y="373426"/>
                  <a:pt x="755996" y="375767"/>
                  <a:pt x="764021" y="379779"/>
                </a:cubicBezTo>
                <a:cubicBezTo>
                  <a:pt x="715531" y="414224"/>
                  <a:pt x="668713" y="447331"/>
                  <a:pt x="621561" y="479770"/>
                </a:cubicBezTo>
                <a:cubicBezTo>
                  <a:pt x="617882" y="482445"/>
                  <a:pt x="610859" y="482779"/>
                  <a:pt x="606512" y="481442"/>
                </a:cubicBezTo>
                <a:cubicBezTo>
                  <a:pt x="597483" y="478432"/>
                  <a:pt x="588788" y="473416"/>
                  <a:pt x="577752" y="468400"/>
                </a:cubicBezTo>
                <a:cubicBezTo>
                  <a:pt x="586447" y="462046"/>
                  <a:pt x="593469" y="456695"/>
                  <a:pt x="600827" y="451679"/>
                </a:cubicBezTo>
                <a:cubicBezTo>
                  <a:pt x="637946" y="425260"/>
                  <a:pt x="675067" y="399510"/>
                  <a:pt x="711518" y="372088"/>
                </a:cubicBezTo>
                <a:cubicBezTo>
                  <a:pt x="717370" y="367741"/>
                  <a:pt x="722637" y="365065"/>
                  <a:pt x="727904" y="364522"/>
                </a:cubicBezTo>
                <a:close/>
                <a:moveTo>
                  <a:pt x="962665" y="311893"/>
                </a:moveTo>
                <a:lnTo>
                  <a:pt x="1001123" y="335636"/>
                </a:lnTo>
                <a:cubicBezTo>
                  <a:pt x="946614" y="374762"/>
                  <a:pt x="891769" y="413889"/>
                  <a:pt x="836255" y="453684"/>
                </a:cubicBezTo>
                <a:cubicBezTo>
                  <a:pt x="833915" y="438635"/>
                  <a:pt x="831240" y="425928"/>
                  <a:pt x="830905" y="413221"/>
                </a:cubicBezTo>
                <a:cubicBezTo>
                  <a:pt x="830905" y="408539"/>
                  <a:pt x="835587" y="402184"/>
                  <a:pt x="839266" y="399175"/>
                </a:cubicBezTo>
                <a:cubicBezTo>
                  <a:pt x="880399" y="370750"/>
                  <a:pt x="921867" y="342659"/>
                  <a:pt x="963335" y="314568"/>
                </a:cubicBezTo>
                <a:cubicBezTo>
                  <a:pt x="963000" y="313565"/>
                  <a:pt x="963000" y="312896"/>
                  <a:pt x="962665" y="311893"/>
                </a:cubicBezTo>
                <a:close/>
                <a:moveTo>
                  <a:pt x="674733" y="342994"/>
                </a:moveTo>
                <a:cubicBezTo>
                  <a:pt x="677742" y="340988"/>
                  <a:pt x="683428" y="340653"/>
                  <a:pt x="686771" y="341991"/>
                </a:cubicBezTo>
                <a:cubicBezTo>
                  <a:pt x="696805" y="345670"/>
                  <a:pt x="706168" y="351020"/>
                  <a:pt x="717538" y="356705"/>
                </a:cubicBezTo>
                <a:cubicBezTo>
                  <a:pt x="695467" y="372757"/>
                  <a:pt x="674398" y="387472"/>
                  <a:pt x="653665" y="402521"/>
                </a:cubicBezTo>
                <a:cubicBezTo>
                  <a:pt x="628918" y="420245"/>
                  <a:pt x="603837" y="437634"/>
                  <a:pt x="579424" y="456027"/>
                </a:cubicBezTo>
                <a:cubicBezTo>
                  <a:pt x="571398" y="462047"/>
                  <a:pt x="565044" y="463719"/>
                  <a:pt x="556015" y="458368"/>
                </a:cubicBezTo>
                <a:cubicBezTo>
                  <a:pt x="546985" y="453018"/>
                  <a:pt x="536953" y="449005"/>
                  <a:pt x="525583" y="443654"/>
                </a:cubicBezTo>
                <a:cubicBezTo>
                  <a:pt x="576415" y="409209"/>
                  <a:pt x="625574" y="376102"/>
                  <a:pt x="674733" y="342994"/>
                </a:cubicBezTo>
                <a:close/>
                <a:moveTo>
                  <a:pt x="627162" y="315530"/>
                </a:moveTo>
                <a:cubicBezTo>
                  <a:pt x="637529" y="315321"/>
                  <a:pt x="648481" y="321758"/>
                  <a:pt x="670386" y="334633"/>
                </a:cubicBezTo>
                <a:cubicBezTo>
                  <a:pt x="650989" y="348010"/>
                  <a:pt x="631927" y="360718"/>
                  <a:pt x="612866" y="373760"/>
                </a:cubicBezTo>
                <a:cubicBezTo>
                  <a:pt x="585444" y="392153"/>
                  <a:pt x="557687" y="410212"/>
                  <a:pt x="530934" y="429608"/>
                </a:cubicBezTo>
                <a:cubicBezTo>
                  <a:pt x="520567" y="437299"/>
                  <a:pt x="511872" y="439640"/>
                  <a:pt x="500502" y="432283"/>
                </a:cubicBezTo>
                <a:cubicBezTo>
                  <a:pt x="491808" y="426933"/>
                  <a:pt x="482109" y="423588"/>
                  <a:pt x="471074" y="418238"/>
                </a:cubicBezTo>
                <a:cubicBezTo>
                  <a:pt x="506187" y="393491"/>
                  <a:pt x="539629" y="369747"/>
                  <a:pt x="573405" y="346003"/>
                </a:cubicBezTo>
                <a:cubicBezTo>
                  <a:pt x="578087" y="342659"/>
                  <a:pt x="582768" y="339650"/>
                  <a:pt x="587450" y="336305"/>
                </a:cubicBezTo>
                <a:cubicBezTo>
                  <a:pt x="607014" y="322594"/>
                  <a:pt x="616795" y="315739"/>
                  <a:pt x="627162" y="315530"/>
                </a:cubicBezTo>
                <a:close/>
                <a:moveTo>
                  <a:pt x="1168998" y="171438"/>
                </a:moveTo>
                <a:cubicBezTo>
                  <a:pt x="1172008" y="169765"/>
                  <a:pt x="1177693" y="170100"/>
                  <a:pt x="1181372" y="171438"/>
                </a:cubicBezTo>
                <a:cubicBezTo>
                  <a:pt x="1190735" y="175117"/>
                  <a:pt x="1200099" y="180132"/>
                  <a:pt x="1211469" y="185483"/>
                </a:cubicBezTo>
                <a:cubicBezTo>
                  <a:pt x="1187726" y="202539"/>
                  <a:pt x="1166324" y="218256"/>
                  <a:pt x="1144252" y="233305"/>
                </a:cubicBezTo>
                <a:cubicBezTo>
                  <a:pt x="1141576" y="234977"/>
                  <a:pt x="1136560" y="235311"/>
                  <a:pt x="1133550" y="233973"/>
                </a:cubicBezTo>
                <a:cubicBezTo>
                  <a:pt x="1123518" y="229961"/>
                  <a:pt x="1114154" y="224610"/>
                  <a:pt x="1102784" y="219259"/>
                </a:cubicBezTo>
                <a:cubicBezTo>
                  <a:pt x="1125859" y="202539"/>
                  <a:pt x="1147261" y="186487"/>
                  <a:pt x="1168998" y="171438"/>
                </a:cubicBezTo>
                <a:close/>
                <a:moveTo>
                  <a:pt x="833581" y="233305"/>
                </a:moveTo>
                <a:lnTo>
                  <a:pt x="959655" y="310889"/>
                </a:lnTo>
                <a:cubicBezTo>
                  <a:pt x="955307" y="311892"/>
                  <a:pt x="950625" y="312227"/>
                  <a:pt x="947281" y="314568"/>
                </a:cubicBezTo>
                <a:cubicBezTo>
                  <a:pt x="910495" y="339314"/>
                  <a:pt x="873376" y="364061"/>
                  <a:pt x="837259" y="389811"/>
                </a:cubicBezTo>
                <a:cubicBezTo>
                  <a:pt x="826558" y="397503"/>
                  <a:pt x="817863" y="399509"/>
                  <a:pt x="806827" y="392152"/>
                </a:cubicBezTo>
                <a:cubicBezTo>
                  <a:pt x="799471" y="387470"/>
                  <a:pt x="791444" y="384126"/>
                  <a:pt x="781077" y="379110"/>
                </a:cubicBezTo>
                <a:cubicBezTo>
                  <a:pt x="824886" y="348344"/>
                  <a:pt x="867357" y="318581"/>
                  <a:pt x="909492" y="288818"/>
                </a:cubicBezTo>
                <a:cubicBezTo>
                  <a:pt x="909158" y="287146"/>
                  <a:pt x="908489" y="285473"/>
                  <a:pt x="907821" y="283801"/>
                </a:cubicBezTo>
                <a:cubicBezTo>
                  <a:pt x="903474" y="285139"/>
                  <a:pt x="898123" y="285473"/>
                  <a:pt x="894445" y="288149"/>
                </a:cubicBezTo>
                <a:cubicBezTo>
                  <a:pt x="858662" y="312561"/>
                  <a:pt x="822879" y="337308"/>
                  <a:pt x="788100" y="363058"/>
                </a:cubicBezTo>
                <a:cubicBezTo>
                  <a:pt x="776061" y="372087"/>
                  <a:pt x="766363" y="374094"/>
                  <a:pt x="753989" y="365399"/>
                </a:cubicBezTo>
                <a:cubicBezTo>
                  <a:pt x="748639" y="361386"/>
                  <a:pt x="741951" y="359045"/>
                  <a:pt x="734594" y="355366"/>
                </a:cubicBezTo>
                <a:cubicBezTo>
                  <a:pt x="779740" y="323263"/>
                  <a:pt x="823548" y="291827"/>
                  <a:pt x="867691" y="260392"/>
                </a:cubicBezTo>
                <a:cubicBezTo>
                  <a:pt x="867022" y="258720"/>
                  <a:pt x="866353" y="257383"/>
                  <a:pt x="865685" y="255710"/>
                </a:cubicBezTo>
                <a:cubicBezTo>
                  <a:pt x="861002" y="257383"/>
                  <a:pt x="855652" y="258051"/>
                  <a:pt x="851639" y="260727"/>
                </a:cubicBezTo>
                <a:cubicBezTo>
                  <a:pt x="815188" y="286477"/>
                  <a:pt x="778067" y="312227"/>
                  <a:pt x="742285" y="339314"/>
                </a:cubicBezTo>
                <a:cubicBezTo>
                  <a:pt x="730246" y="348678"/>
                  <a:pt x="720214" y="351688"/>
                  <a:pt x="707171" y="342324"/>
                </a:cubicBezTo>
                <a:cubicBezTo>
                  <a:pt x="702490" y="338980"/>
                  <a:pt x="696805" y="336973"/>
                  <a:pt x="689113" y="332960"/>
                </a:cubicBezTo>
                <a:cubicBezTo>
                  <a:pt x="706503" y="321256"/>
                  <a:pt x="721886" y="310555"/>
                  <a:pt x="737603" y="299853"/>
                </a:cubicBezTo>
                <a:cubicBezTo>
                  <a:pt x="766697" y="280123"/>
                  <a:pt x="796127" y="261061"/>
                  <a:pt x="823882" y="240327"/>
                </a:cubicBezTo>
                <a:cubicBezTo>
                  <a:pt x="826892" y="237986"/>
                  <a:pt x="830237" y="235645"/>
                  <a:pt x="833581" y="233305"/>
                </a:cubicBezTo>
                <a:close/>
                <a:moveTo>
                  <a:pt x="1295742" y="135991"/>
                </a:moveTo>
                <a:cubicBezTo>
                  <a:pt x="1297414" y="159734"/>
                  <a:pt x="1299421" y="181471"/>
                  <a:pt x="1299755" y="203208"/>
                </a:cubicBezTo>
                <a:cubicBezTo>
                  <a:pt x="1299755" y="206887"/>
                  <a:pt x="1293067" y="211569"/>
                  <a:pt x="1288719" y="214578"/>
                </a:cubicBezTo>
                <a:cubicBezTo>
                  <a:pt x="1123184" y="330621"/>
                  <a:pt x="957649" y="446329"/>
                  <a:pt x="792113" y="562036"/>
                </a:cubicBezTo>
                <a:cubicBezTo>
                  <a:pt x="620892" y="681757"/>
                  <a:pt x="450340" y="801812"/>
                  <a:pt x="278451" y="920195"/>
                </a:cubicBezTo>
                <a:cubicBezTo>
                  <a:pt x="251029" y="939257"/>
                  <a:pt x="217253" y="941932"/>
                  <a:pt x="186486" y="926215"/>
                </a:cubicBezTo>
                <a:cubicBezTo>
                  <a:pt x="125623" y="896786"/>
                  <a:pt x="65763" y="865016"/>
                  <a:pt x="2893" y="832579"/>
                </a:cubicBezTo>
                <a:cubicBezTo>
                  <a:pt x="28308" y="815857"/>
                  <a:pt x="52051" y="799805"/>
                  <a:pt x="76129" y="784756"/>
                </a:cubicBezTo>
                <a:cubicBezTo>
                  <a:pt x="79139" y="783085"/>
                  <a:pt x="85828" y="786094"/>
                  <a:pt x="89841" y="788435"/>
                </a:cubicBezTo>
                <a:cubicBezTo>
                  <a:pt x="146691" y="819871"/>
                  <a:pt x="203876" y="851305"/>
                  <a:pt x="260392" y="883409"/>
                </a:cubicBezTo>
                <a:cubicBezTo>
                  <a:pt x="269422" y="888426"/>
                  <a:pt x="275441" y="888091"/>
                  <a:pt x="283802" y="882071"/>
                </a:cubicBezTo>
                <a:cubicBezTo>
                  <a:pt x="338980" y="842945"/>
                  <a:pt x="394828" y="804487"/>
                  <a:pt x="450675" y="766364"/>
                </a:cubicBezTo>
                <a:cubicBezTo>
                  <a:pt x="459369" y="760345"/>
                  <a:pt x="461042" y="753322"/>
                  <a:pt x="462713" y="743624"/>
                </a:cubicBezTo>
                <a:cubicBezTo>
                  <a:pt x="469067" y="708845"/>
                  <a:pt x="456695" y="688779"/>
                  <a:pt x="423587" y="673731"/>
                </a:cubicBezTo>
                <a:cubicBezTo>
                  <a:pt x="381116" y="654335"/>
                  <a:pt x="341320" y="628919"/>
                  <a:pt x="297513" y="604507"/>
                </a:cubicBezTo>
                <a:cubicBezTo>
                  <a:pt x="336639" y="587117"/>
                  <a:pt x="311223" y="553676"/>
                  <a:pt x="322928" y="528595"/>
                </a:cubicBezTo>
                <a:cubicBezTo>
                  <a:pt x="333294" y="533945"/>
                  <a:pt x="345334" y="539296"/>
                  <a:pt x="356369" y="546319"/>
                </a:cubicBezTo>
                <a:cubicBezTo>
                  <a:pt x="359379" y="547991"/>
                  <a:pt x="360717" y="554010"/>
                  <a:pt x="360717" y="558023"/>
                </a:cubicBezTo>
                <a:cubicBezTo>
                  <a:pt x="360717" y="578088"/>
                  <a:pt x="359380" y="598488"/>
                  <a:pt x="360383" y="618553"/>
                </a:cubicBezTo>
                <a:cubicBezTo>
                  <a:pt x="360717" y="624238"/>
                  <a:pt x="365065" y="632263"/>
                  <a:pt x="369746" y="634939"/>
                </a:cubicBezTo>
                <a:cubicBezTo>
                  <a:pt x="409207" y="657345"/>
                  <a:pt x="449337" y="678412"/>
                  <a:pt x="489132" y="700484"/>
                </a:cubicBezTo>
                <a:cubicBezTo>
                  <a:pt x="497158" y="705166"/>
                  <a:pt x="501840" y="702490"/>
                  <a:pt x="508194" y="698143"/>
                </a:cubicBezTo>
                <a:cubicBezTo>
                  <a:pt x="555681" y="664033"/>
                  <a:pt x="603168" y="630257"/>
                  <a:pt x="650655" y="596146"/>
                </a:cubicBezTo>
                <a:cubicBezTo>
                  <a:pt x="655002" y="592803"/>
                  <a:pt x="659684" y="589793"/>
                  <a:pt x="665369" y="586114"/>
                </a:cubicBezTo>
                <a:cubicBezTo>
                  <a:pt x="666372" y="592468"/>
                  <a:pt x="667376" y="597150"/>
                  <a:pt x="668045" y="601831"/>
                </a:cubicBezTo>
                <a:cubicBezTo>
                  <a:pt x="669048" y="602166"/>
                  <a:pt x="670051" y="602501"/>
                  <a:pt x="671054" y="602835"/>
                </a:cubicBezTo>
                <a:cubicBezTo>
                  <a:pt x="672727" y="599825"/>
                  <a:pt x="676071" y="595812"/>
                  <a:pt x="675402" y="593471"/>
                </a:cubicBezTo>
                <a:cubicBezTo>
                  <a:pt x="671389" y="580094"/>
                  <a:pt x="680084" y="575078"/>
                  <a:pt x="688778" y="569059"/>
                </a:cubicBezTo>
                <a:cubicBezTo>
                  <a:pt x="734927" y="536286"/>
                  <a:pt x="781077" y="503179"/>
                  <a:pt x="828899" y="469069"/>
                </a:cubicBezTo>
                <a:cubicBezTo>
                  <a:pt x="830905" y="478767"/>
                  <a:pt x="832243" y="486458"/>
                  <a:pt x="833580" y="494484"/>
                </a:cubicBezTo>
                <a:cubicBezTo>
                  <a:pt x="835252" y="494819"/>
                  <a:pt x="836590" y="494819"/>
                  <a:pt x="838262" y="495153"/>
                </a:cubicBezTo>
                <a:cubicBezTo>
                  <a:pt x="838931" y="489468"/>
                  <a:pt x="840269" y="483449"/>
                  <a:pt x="839600" y="477763"/>
                </a:cubicBezTo>
                <a:cubicBezTo>
                  <a:pt x="838262" y="469069"/>
                  <a:pt x="837594" y="462715"/>
                  <a:pt x="846288" y="456361"/>
                </a:cubicBezTo>
                <a:cubicBezTo>
                  <a:pt x="898457" y="419575"/>
                  <a:pt x="950292" y="382455"/>
                  <a:pt x="1002460" y="345335"/>
                </a:cubicBezTo>
                <a:lnTo>
                  <a:pt x="1002795" y="367407"/>
                </a:lnTo>
                <a:lnTo>
                  <a:pt x="1011824" y="367407"/>
                </a:lnTo>
                <a:lnTo>
                  <a:pt x="1011489" y="338981"/>
                </a:lnTo>
                <a:cubicBezTo>
                  <a:pt x="1052288" y="309887"/>
                  <a:pt x="1093421" y="280459"/>
                  <a:pt x="1134220" y="251364"/>
                </a:cubicBezTo>
                <a:cubicBezTo>
                  <a:pt x="1135223" y="250361"/>
                  <a:pt x="1136561" y="250026"/>
                  <a:pt x="1138901" y="248689"/>
                </a:cubicBezTo>
                <a:cubicBezTo>
                  <a:pt x="1140908" y="256381"/>
                  <a:pt x="1142914" y="263404"/>
                  <a:pt x="1144921" y="270426"/>
                </a:cubicBezTo>
                <a:cubicBezTo>
                  <a:pt x="1146593" y="270426"/>
                  <a:pt x="1147931" y="270092"/>
                  <a:pt x="1149603" y="270092"/>
                </a:cubicBezTo>
                <a:cubicBezTo>
                  <a:pt x="1149602" y="264407"/>
                  <a:pt x="1150606" y="258387"/>
                  <a:pt x="1149269" y="253037"/>
                </a:cubicBezTo>
                <a:cubicBezTo>
                  <a:pt x="1146928" y="244676"/>
                  <a:pt x="1149269" y="239659"/>
                  <a:pt x="1156291" y="234978"/>
                </a:cubicBezTo>
                <a:cubicBezTo>
                  <a:pt x="1177024" y="220933"/>
                  <a:pt x="1197424" y="205884"/>
                  <a:pt x="1218827" y="190501"/>
                </a:cubicBezTo>
                <a:cubicBezTo>
                  <a:pt x="1221168" y="199530"/>
                  <a:pt x="1223508" y="206552"/>
                  <a:pt x="1225515" y="213910"/>
                </a:cubicBezTo>
                <a:cubicBezTo>
                  <a:pt x="1227188" y="213910"/>
                  <a:pt x="1228525" y="213910"/>
                  <a:pt x="1230197" y="213910"/>
                </a:cubicBezTo>
                <a:cubicBezTo>
                  <a:pt x="1230197" y="208559"/>
                  <a:pt x="1231535" y="202540"/>
                  <a:pt x="1229862" y="197523"/>
                </a:cubicBezTo>
                <a:cubicBezTo>
                  <a:pt x="1226518" y="187826"/>
                  <a:pt x="1229528" y="182475"/>
                  <a:pt x="1237554" y="177124"/>
                </a:cubicBezTo>
                <a:cubicBezTo>
                  <a:pt x="1256616" y="164416"/>
                  <a:pt x="1274674" y="151040"/>
                  <a:pt x="1295742" y="135991"/>
                </a:cubicBezTo>
                <a:close/>
                <a:moveTo>
                  <a:pt x="1116829" y="148030"/>
                </a:moveTo>
                <a:cubicBezTo>
                  <a:pt x="1120174" y="145689"/>
                  <a:pt x="1126528" y="145689"/>
                  <a:pt x="1130541" y="147361"/>
                </a:cubicBezTo>
                <a:cubicBezTo>
                  <a:pt x="1141577" y="151709"/>
                  <a:pt x="1151944" y="157394"/>
                  <a:pt x="1165320" y="163747"/>
                </a:cubicBezTo>
                <a:cubicBezTo>
                  <a:pt x="1141911" y="180802"/>
                  <a:pt x="1120508" y="196521"/>
                  <a:pt x="1098771" y="211903"/>
                </a:cubicBezTo>
                <a:cubicBezTo>
                  <a:pt x="1096095" y="213910"/>
                  <a:pt x="1090745" y="213576"/>
                  <a:pt x="1088070" y="211903"/>
                </a:cubicBezTo>
                <a:cubicBezTo>
                  <a:pt x="1076366" y="206887"/>
                  <a:pt x="1064995" y="201202"/>
                  <a:pt x="1051953" y="194848"/>
                </a:cubicBezTo>
                <a:cubicBezTo>
                  <a:pt x="1074358" y="178462"/>
                  <a:pt x="1095092" y="162744"/>
                  <a:pt x="1116829" y="148030"/>
                </a:cubicBezTo>
                <a:close/>
                <a:moveTo>
                  <a:pt x="1253480" y="112873"/>
                </a:moveTo>
                <a:cubicBezTo>
                  <a:pt x="1257201" y="112581"/>
                  <a:pt x="1260963" y="113751"/>
                  <a:pt x="1265311" y="116259"/>
                </a:cubicBezTo>
                <a:cubicBezTo>
                  <a:pt x="1272667" y="120607"/>
                  <a:pt x="1281028" y="123951"/>
                  <a:pt x="1290726" y="128632"/>
                </a:cubicBezTo>
                <a:cubicBezTo>
                  <a:pt x="1267651" y="145019"/>
                  <a:pt x="1246249" y="160736"/>
                  <a:pt x="1224511" y="175785"/>
                </a:cubicBezTo>
                <a:cubicBezTo>
                  <a:pt x="1221836" y="177792"/>
                  <a:pt x="1216485" y="177793"/>
                  <a:pt x="1213476" y="176789"/>
                </a:cubicBezTo>
                <a:cubicBezTo>
                  <a:pt x="1203778" y="172776"/>
                  <a:pt x="1194080" y="167759"/>
                  <a:pt x="1182375" y="162074"/>
                </a:cubicBezTo>
                <a:cubicBezTo>
                  <a:pt x="1203778" y="146357"/>
                  <a:pt x="1223508" y="132980"/>
                  <a:pt x="1241901" y="118265"/>
                </a:cubicBezTo>
                <a:cubicBezTo>
                  <a:pt x="1246081" y="114921"/>
                  <a:pt x="1249760" y="113166"/>
                  <a:pt x="1253480" y="112873"/>
                </a:cubicBezTo>
                <a:close/>
                <a:moveTo>
                  <a:pt x="780576" y="202539"/>
                </a:moveTo>
                <a:cubicBezTo>
                  <a:pt x="783836" y="202371"/>
                  <a:pt x="787096" y="203542"/>
                  <a:pt x="790775" y="206217"/>
                </a:cubicBezTo>
                <a:cubicBezTo>
                  <a:pt x="801811" y="213909"/>
                  <a:pt x="813515" y="220262"/>
                  <a:pt x="826223" y="228289"/>
                </a:cubicBezTo>
                <a:cubicBezTo>
                  <a:pt x="778067" y="261062"/>
                  <a:pt x="731249" y="293166"/>
                  <a:pt x="684097" y="324601"/>
                </a:cubicBezTo>
                <a:cubicBezTo>
                  <a:pt x="681421" y="326608"/>
                  <a:pt x="676071" y="326274"/>
                  <a:pt x="672726" y="324936"/>
                </a:cubicBezTo>
                <a:cubicBezTo>
                  <a:pt x="659684" y="318916"/>
                  <a:pt x="646976" y="312228"/>
                  <a:pt x="631927" y="304871"/>
                </a:cubicBezTo>
                <a:cubicBezTo>
                  <a:pt x="652996" y="289822"/>
                  <a:pt x="672726" y="276111"/>
                  <a:pt x="692122" y="262400"/>
                </a:cubicBezTo>
                <a:cubicBezTo>
                  <a:pt x="718207" y="244007"/>
                  <a:pt x="744626" y="225614"/>
                  <a:pt x="770375" y="206886"/>
                </a:cubicBezTo>
                <a:cubicBezTo>
                  <a:pt x="774054" y="204211"/>
                  <a:pt x="777315" y="202706"/>
                  <a:pt x="780576" y="202539"/>
                </a:cubicBezTo>
                <a:close/>
                <a:moveTo>
                  <a:pt x="942892" y="155554"/>
                </a:moveTo>
                <a:cubicBezTo>
                  <a:pt x="947950" y="154885"/>
                  <a:pt x="953133" y="156223"/>
                  <a:pt x="958986" y="160069"/>
                </a:cubicBezTo>
                <a:cubicBezTo>
                  <a:pt x="965674" y="164751"/>
                  <a:pt x="973366" y="167760"/>
                  <a:pt x="983063" y="172442"/>
                </a:cubicBezTo>
                <a:cubicBezTo>
                  <a:pt x="950625" y="195851"/>
                  <a:pt x="919524" y="217922"/>
                  <a:pt x="888424" y="239994"/>
                </a:cubicBezTo>
                <a:cubicBezTo>
                  <a:pt x="889093" y="240997"/>
                  <a:pt x="889427" y="242335"/>
                  <a:pt x="890096" y="243673"/>
                </a:cubicBezTo>
                <a:cubicBezTo>
                  <a:pt x="894443" y="242000"/>
                  <a:pt x="899459" y="241332"/>
                  <a:pt x="903138" y="238656"/>
                </a:cubicBezTo>
                <a:cubicBezTo>
                  <a:pt x="929222" y="220932"/>
                  <a:pt x="954973" y="202874"/>
                  <a:pt x="980388" y="184147"/>
                </a:cubicBezTo>
                <a:cubicBezTo>
                  <a:pt x="988748" y="178127"/>
                  <a:pt x="995103" y="176455"/>
                  <a:pt x="1004131" y="181806"/>
                </a:cubicBezTo>
                <a:cubicBezTo>
                  <a:pt x="1013161" y="187491"/>
                  <a:pt x="1023193" y="191503"/>
                  <a:pt x="1034898" y="197188"/>
                </a:cubicBezTo>
                <a:cubicBezTo>
                  <a:pt x="1001791" y="221267"/>
                  <a:pt x="970355" y="244676"/>
                  <a:pt x="938586" y="267751"/>
                </a:cubicBezTo>
                <a:cubicBezTo>
                  <a:pt x="939255" y="269088"/>
                  <a:pt x="940258" y="270425"/>
                  <a:pt x="940927" y="271763"/>
                </a:cubicBezTo>
                <a:cubicBezTo>
                  <a:pt x="945609" y="269422"/>
                  <a:pt x="950625" y="268085"/>
                  <a:pt x="954638" y="265075"/>
                </a:cubicBezTo>
                <a:cubicBezTo>
                  <a:pt x="980388" y="247017"/>
                  <a:pt x="1006138" y="228624"/>
                  <a:pt x="1031219" y="209562"/>
                </a:cubicBezTo>
                <a:cubicBezTo>
                  <a:pt x="1040248" y="202540"/>
                  <a:pt x="1047606" y="201536"/>
                  <a:pt x="1057304" y="207555"/>
                </a:cubicBezTo>
                <a:cubicBezTo>
                  <a:pt x="1065998" y="212907"/>
                  <a:pt x="1075696" y="216584"/>
                  <a:pt x="1086064" y="221601"/>
                </a:cubicBezTo>
                <a:cubicBezTo>
                  <a:pt x="1049947" y="248020"/>
                  <a:pt x="1015836" y="273101"/>
                  <a:pt x="981391" y="298182"/>
                </a:cubicBezTo>
                <a:cubicBezTo>
                  <a:pt x="982060" y="299520"/>
                  <a:pt x="983063" y="300858"/>
                  <a:pt x="983732" y="302195"/>
                </a:cubicBezTo>
                <a:cubicBezTo>
                  <a:pt x="988080" y="300188"/>
                  <a:pt x="993096" y="298517"/>
                  <a:pt x="997109" y="295841"/>
                </a:cubicBezTo>
                <a:cubicBezTo>
                  <a:pt x="1024531" y="276111"/>
                  <a:pt x="1051953" y="257049"/>
                  <a:pt x="1078372" y="236315"/>
                </a:cubicBezTo>
                <a:cubicBezTo>
                  <a:pt x="1090411" y="226951"/>
                  <a:pt x="1100444" y="225614"/>
                  <a:pt x="1112817" y="233974"/>
                </a:cubicBezTo>
                <a:cubicBezTo>
                  <a:pt x="1117833" y="237318"/>
                  <a:pt x="1123518" y="239659"/>
                  <a:pt x="1130541" y="243338"/>
                </a:cubicBezTo>
                <a:cubicBezTo>
                  <a:pt x="1089742" y="272432"/>
                  <a:pt x="1049612" y="301192"/>
                  <a:pt x="1009148" y="330286"/>
                </a:cubicBezTo>
                <a:lnTo>
                  <a:pt x="842274" y="227621"/>
                </a:lnTo>
                <a:cubicBezTo>
                  <a:pt x="871034" y="206552"/>
                  <a:pt x="899460" y="185150"/>
                  <a:pt x="927551" y="163078"/>
                </a:cubicBezTo>
                <a:cubicBezTo>
                  <a:pt x="932901" y="158898"/>
                  <a:pt x="937834" y="156223"/>
                  <a:pt x="942892" y="155554"/>
                </a:cubicBezTo>
                <a:close/>
                <a:moveTo>
                  <a:pt x="1067002" y="123618"/>
                </a:moveTo>
                <a:cubicBezTo>
                  <a:pt x="1069342" y="121945"/>
                  <a:pt x="1074024" y="121611"/>
                  <a:pt x="1077035" y="122948"/>
                </a:cubicBezTo>
                <a:cubicBezTo>
                  <a:pt x="1088405" y="127630"/>
                  <a:pt x="1099775" y="133650"/>
                  <a:pt x="1113486" y="140004"/>
                </a:cubicBezTo>
                <a:cubicBezTo>
                  <a:pt x="1090076" y="157059"/>
                  <a:pt x="1068674" y="172777"/>
                  <a:pt x="1046937" y="188160"/>
                </a:cubicBezTo>
                <a:cubicBezTo>
                  <a:pt x="1044931" y="189497"/>
                  <a:pt x="1039914" y="189497"/>
                  <a:pt x="1037238" y="188160"/>
                </a:cubicBezTo>
                <a:cubicBezTo>
                  <a:pt x="1025534" y="183144"/>
                  <a:pt x="1014164" y="177124"/>
                  <a:pt x="1000118" y="170436"/>
                </a:cubicBezTo>
                <a:cubicBezTo>
                  <a:pt x="1023528" y="153715"/>
                  <a:pt x="1045265" y="138666"/>
                  <a:pt x="1067002" y="123618"/>
                </a:cubicBezTo>
                <a:close/>
                <a:moveTo>
                  <a:pt x="1197089" y="89841"/>
                </a:moveTo>
                <a:cubicBezTo>
                  <a:pt x="1199095" y="88503"/>
                  <a:pt x="1203108" y="88170"/>
                  <a:pt x="1205449" y="89173"/>
                </a:cubicBezTo>
                <a:cubicBezTo>
                  <a:pt x="1217488" y="94523"/>
                  <a:pt x="1229527" y="100208"/>
                  <a:pt x="1243238" y="106896"/>
                </a:cubicBezTo>
                <a:cubicBezTo>
                  <a:pt x="1220498" y="123618"/>
                  <a:pt x="1199430" y="139335"/>
                  <a:pt x="1178027" y="154384"/>
                </a:cubicBezTo>
                <a:cubicBezTo>
                  <a:pt x="1175686" y="156056"/>
                  <a:pt x="1171004" y="156725"/>
                  <a:pt x="1168329" y="155722"/>
                </a:cubicBezTo>
                <a:cubicBezTo>
                  <a:pt x="1155956" y="150371"/>
                  <a:pt x="1144251" y="144686"/>
                  <a:pt x="1130206" y="137997"/>
                </a:cubicBezTo>
                <a:cubicBezTo>
                  <a:pt x="1153615" y="120942"/>
                  <a:pt x="1175352" y="105225"/>
                  <a:pt x="1197089" y="89841"/>
                </a:cubicBezTo>
                <a:close/>
                <a:moveTo>
                  <a:pt x="1016171" y="100876"/>
                </a:moveTo>
                <a:cubicBezTo>
                  <a:pt x="1019181" y="98870"/>
                  <a:pt x="1024866" y="98870"/>
                  <a:pt x="1028544" y="100208"/>
                </a:cubicBezTo>
                <a:cubicBezTo>
                  <a:pt x="1039246" y="104555"/>
                  <a:pt x="1049613" y="109906"/>
                  <a:pt x="1062655" y="115925"/>
                </a:cubicBezTo>
                <a:cubicBezTo>
                  <a:pt x="1039581" y="132647"/>
                  <a:pt x="1018177" y="148029"/>
                  <a:pt x="996440" y="162744"/>
                </a:cubicBezTo>
                <a:cubicBezTo>
                  <a:pt x="993766" y="164416"/>
                  <a:pt x="988414" y="164416"/>
                  <a:pt x="985070" y="162744"/>
                </a:cubicBezTo>
                <a:cubicBezTo>
                  <a:pt x="974370" y="158062"/>
                  <a:pt x="964001" y="152711"/>
                  <a:pt x="950960" y="146358"/>
                </a:cubicBezTo>
                <a:cubicBezTo>
                  <a:pt x="974035" y="130306"/>
                  <a:pt x="995103" y="115257"/>
                  <a:pt x="1016171" y="100876"/>
                </a:cubicBezTo>
                <a:close/>
                <a:moveTo>
                  <a:pt x="1151275" y="63757"/>
                </a:moveTo>
                <a:cubicBezTo>
                  <a:pt x="1163648" y="69442"/>
                  <a:pt x="1177025" y="75796"/>
                  <a:pt x="1191740" y="82818"/>
                </a:cubicBezTo>
                <a:cubicBezTo>
                  <a:pt x="1169333" y="99205"/>
                  <a:pt x="1148265" y="114922"/>
                  <a:pt x="1126862" y="129971"/>
                </a:cubicBezTo>
                <a:cubicBezTo>
                  <a:pt x="1123853" y="131978"/>
                  <a:pt x="1118168" y="131644"/>
                  <a:pt x="1114489" y="130306"/>
                </a:cubicBezTo>
                <a:cubicBezTo>
                  <a:pt x="1103454" y="125959"/>
                  <a:pt x="1092752" y="120274"/>
                  <a:pt x="1080044" y="114254"/>
                </a:cubicBezTo>
                <a:cubicBezTo>
                  <a:pt x="1104457" y="96864"/>
                  <a:pt x="1127531" y="80477"/>
                  <a:pt x="1151275" y="63757"/>
                </a:cubicBezTo>
                <a:close/>
                <a:moveTo>
                  <a:pt x="1166992" y="34328"/>
                </a:moveTo>
                <a:cubicBezTo>
                  <a:pt x="1208793" y="32321"/>
                  <a:pt x="1250596" y="30315"/>
                  <a:pt x="1292063" y="31987"/>
                </a:cubicBezTo>
                <a:cubicBezTo>
                  <a:pt x="1318148" y="32991"/>
                  <a:pt x="1337543" y="50381"/>
                  <a:pt x="1346238" y="74792"/>
                </a:cubicBezTo>
                <a:cubicBezTo>
                  <a:pt x="1355267" y="99874"/>
                  <a:pt x="1360952" y="126293"/>
                  <a:pt x="1367306" y="152378"/>
                </a:cubicBezTo>
                <a:cubicBezTo>
                  <a:pt x="1367975" y="155387"/>
                  <a:pt x="1365968" y="160738"/>
                  <a:pt x="1363293" y="162745"/>
                </a:cubicBezTo>
                <a:cubicBezTo>
                  <a:pt x="1346572" y="175118"/>
                  <a:pt x="1329183" y="187157"/>
                  <a:pt x="1309787" y="200534"/>
                </a:cubicBezTo>
                <a:cubicBezTo>
                  <a:pt x="1307446" y="172777"/>
                  <a:pt x="1305439" y="148030"/>
                  <a:pt x="1303433" y="124286"/>
                </a:cubicBezTo>
                <a:cubicBezTo>
                  <a:pt x="1248589" y="98871"/>
                  <a:pt x="1195082" y="73789"/>
                  <a:pt x="1137229" y="47036"/>
                </a:cubicBezTo>
                <a:cubicBezTo>
                  <a:pt x="1149267" y="41685"/>
                  <a:pt x="1157963" y="34662"/>
                  <a:pt x="1166992" y="34328"/>
                </a:cubicBezTo>
                <a:close/>
                <a:moveTo>
                  <a:pt x="1098102" y="44026"/>
                </a:moveTo>
                <a:cubicBezTo>
                  <a:pt x="1100777" y="42354"/>
                  <a:pt x="1105793" y="42688"/>
                  <a:pt x="1109137" y="44026"/>
                </a:cubicBezTo>
                <a:cubicBezTo>
                  <a:pt x="1119504" y="48374"/>
                  <a:pt x="1129537" y="53390"/>
                  <a:pt x="1142579" y="59410"/>
                </a:cubicBezTo>
                <a:cubicBezTo>
                  <a:pt x="1119170" y="75796"/>
                  <a:pt x="1098102" y="91179"/>
                  <a:pt x="1076700" y="105893"/>
                </a:cubicBezTo>
                <a:cubicBezTo>
                  <a:pt x="1074024" y="107900"/>
                  <a:pt x="1068673" y="108569"/>
                  <a:pt x="1065998" y="107566"/>
                </a:cubicBezTo>
                <a:cubicBezTo>
                  <a:pt x="1054628" y="103218"/>
                  <a:pt x="1043926" y="97533"/>
                  <a:pt x="1030550" y="91179"/>
                </a:cubicBezTo>
                <a:cubicBezTo>
                  <a:pt x="1054628" y="74124"/>
                  <a:pt x="1076030" y="58740"/>
                  <a:pt x="1098102" y="44026"/>
                </a:cubicBezTo>
                <a:close/>
                <a:moveTo>
                  <a:pt x="1275718" y="4900"/>
                </a:moveTo>
                <a:cubicBezTo>
                  <a:pt x="1296996" y="720"/>
                  <a:pt x="1318649" y="-1287"/>
                  <a:pt x="1340888" y="887"/>
                </a:cubicBezTo>
                <a:cubicBezTo>
                  <a:pt x="1358946" y="2893"/>
                  <a:pt x="1372992" y="12592"/>
                  <a:pt x="1373660" y="28643"/>
                </a:cubicBezTo>
                <a:cubicBezTo>
                  <a:pt x="1377004" y="89841"/>
                  <a:pt x="1379680" y="151373"/>
                  <a:pt x="1379345" y="212237"/>
                </a:cubicBezTo>
                <a:cubicBezTo>
                  <a:pt x="1379345" y="235646"/>
                  <a:pt x="1366972" y="254708"/>
                  <a:pt x="1346573" y="269088"/>
                </a:cubicBezTo>
                <a:cubicBezTo>
                  <a:pt x="1150605" y="407870"/>
                  <a:pt x="954972" y="547321"/>
                  <a:pt x="759005" y="686104"/>
                </a:cubicBezTo>
                <a:cubicBezTo>
                  <a:pt x="603837" y="796126"/>
                  <a:pt x="447999" y="904810"/>
                  <a:pt x="292495" y="1014165"/>
                </a:cubicBezTo>
                <a:cubicBezTo>
                  <a:pt x="287480" y="1017509"/>
                  <a:pt x="282463" y="1020853"/>
                  <a:pt x="274772" y="1025869"/>
                </a:cubicBezTo>
                <a:cubicBezTo>
                  <a:pt x="273769" y="995772"/>
                  <a:pt x="272431" y="968350"/>
                  <a:pt x="272431" y="940593"/>
                </a:cubicBezTo>
                <a:cubicBezTo>
                  <a:pt x="272766" y="936246"/>
                  <a:pt x="279119" y="930895"/>
                  <a:pt x="283801" y="927551"/>
                </a:cubicBezTo>
                <a:cubicBezTo>
                  <a:pt x="433285" y="822879"/>
                  <a:pt x="582768" y="718207"/>
                  <a:pt x="732252" y="613869"/>
                </a:cubicBezTo>
                <a:cubicBezTo>
                  <a:pt x="942933" y="466727"/>
                  <a:pt x="1153281" y="319585"/>
                  <a:pt x="1363962" y="172776"/>
                </a:cubicBezTo>
                <a:cubicBezTo>
                  <a:pt x="1374329" y="165419"/>
                  <a:pt x="1378342" y="158731"/>
                  <a:pt x="1374664" y="146358"/>
                </a:cubicBezTo>
                <a:cubicBezTo>
                  <a:pt x="1367640" y="121610"/>
                  <a:pt x="1362959" y="96195"/>
                  <a:pt x="1353930" y="72117"/>
                </a:cubicBezTo>
                <a:cubicBezTo>
                  <a:pt x="1342894" y="42688"/>
                  <a:pt x="1319485" y="25299"/>
                  <a:pt x="1288384" y="22289"/>
                </a:cubicBezTo>
                <a:cubicBezTo>
                  <a:pt x="1263637" y="19948"/>
                  <a:pt x="1238222" y="21955"/>
                  <a:pt x="1212806" y="21955"/>
                </a:cubicBezTo>
                <a:cubicBezTo>
                  <a:pt x="1233541" y="15434"/>
                  <a:pt x="1254441" y="9080"/>
                  <a:pt x="1275718" y="4900"/>
                </a:cubicBezTo>
                <a:close/>
              </a:path>
            </a:pathLst>
          </a:custGeom>
          <a:solidFill>
            <a:schemeClr val="accent3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1852CE7-3506-4AD3-9DC5-1F74DFE8F6AD}"/>
              </a:ext>
            </a:extLst>
          </p:cNvPr>
          <p:cNvSpPr/>
          <p:nvPr/>
        </p:nvSpPr>
        <p:spPr>
          <a:xfrm>
            <a:off x="3105318" y="1329096"/>
            <a:ext cx="2065420" cy="894236"/>
          </a:xfrm>
          <a:custGeom>
            <a:avLst/>
            <a:gdLst>
              <a:gd name="connsiteX0" fmla="*/ 2001679 w 2046835"/>
              <a:gd name="connsiteY0" fmla="*/ 19680 h 886188"/>
              <a:gd name="connsiteX1" fmla="*/ 1848803 w 2046835"/>
              <a:gd name="connsiteY1" fmla="*/ 6821 h 886188"/>
              <a:gd name="connsiteX2" fmla="*/ 1755648 w 2046835"/>
              <a:gd name="connsiteY2" fmla="*/ 15584 h 886188"/>
              <a:gd name="connsiteX3" fmla="*/ 1291018 w 2046835"/>
              <a:gd name="connsiteY3" fmla="*/ 206561 h 886188"/>
              <a:gd name="connsiteX4" fmla="*/ 1200912 w 2046835"/>
              <a:gd name="connsiteY4" fmla="*/ 210656 h 886188"/>
              <a:gd name="connsiteX5" fmla="*/ 1141857 w 2046835"/>
              <a:gd name="connsiteY5" fmla="*/ 215038 h 886188"/>
              <a:gd name="connsiteX6" fmla="*/ 1051560 w 2046835"/>
              <a:gd name="connsiteY6" fmla="*/ 256853 h 886188"/>
              <a:gd name="connsiteX7" fmla="*/ 961358 w 2046835"/>
              <a:gd name="connsiteY7" fmla="*/ 262663 h 886188"/>
              <a:gd name="connsiteX8" fmla="*/ 156305 w 2046835"/>
              <a:gd name="connsiteY8" fmla="*/ 41969 h 886188"/>
              <a:gd name="connsiteX9" fmla="*/ 0 w 2046835"/>
              <a:gd name="connsiteY9" fmla="*/ 74163 h 886188"/>
              <a:gd name="connsiteX10" fmla="*/ 817055 w 2046835"/>
              <a:gd name="connsiteY10" fmla="*/ 424016 h 886188"/>
              <a:gd name="connsiteX11" fmla="*/ 658178 w 2046835"/>
              <a:gd name="connsiteY11" fmla="*/ 503741 h 886188"/>
              <a:gd name="connsiteX12" fmla="*/ 605314 w 2046835"/>
              <a:gd name="connsiteY12" fmla="*/ 495263 h 886188"/>
              <a:gd name="connsiteX13" fmla="*/ 450056 w 2046835"/>
              <a:gd name="connsiteY13" fmla="*/ 341339 h 886188"/>
              <a:gd name="connsiteX14" fmla="*/ 370523 w 2046835"/>
              <a:gd name="connsiteY14" fmla="*/ 329624 h 886188"/>
              <a:gd name="connsiteX15" fmla="*/ 355092 w 2046835"/>
              <a:gd name="connsiteY15" fmla="*/ 394013 h 886188"/>
              <a:gd name="connsiteX16" fmla="*/ 391478 w 2046835"/>
              <a:gd name="connsiteY16" fmla="*/ 579845 h 886188"/>
              <a:gd name="connsiteX17" fmla="*/ 86106 w 2046835"/>
              <a:gd name="connsiteY17" fmla="*/ 503264 h 886188"/>
              <a:gd name="connsiteX18" fmla="*/ 35528 w 2046835"/>
              <a:gd name="connsiteY18" fmla="*/ 514980 h 886188"/>
              <a:gd name="connsiteX19" fmla="*/ 77915 w 2046835"/>
              <a:gd name="connsiteY19" fmla="*/ 537935 h 886188"/>
              <a:gd name="connsiteX20" fmla="*/ 343662 w 2046835"/>
              <a:gd name="connsiteY20" fmla="*/ 674810 h 886188"/>
              <a:gd name="connsiteX21" fmla="*/ 368046 w 2046835"/>
              <a:gd name="connsiteY21" fmla="*/ 707480 h 886188"/>
              <a:gd name="connsiteX22" fmla="*/ 418529 w 2046835"/>
              <a:gd name="connsiteY22" fmla="*/ 750057 h 886188"/>
              <a:gd name="connsiteX23" fmla="*/ 535400 w 2046835"/>
              <a:gd name="connsiteY23" fmla="*/ 771584 h 886188"/>
              <a:gd name="connsiteX24" fmla="*/ 636746 w 2046835"/>
              <a:gd name="connsiteY24" fmla="*/ 823495 h 886188"/>
              <a:gd name="connsiteX25" fmla="*/ 667893 w 2046835"/>
              <a:gd name="connsiteY25" fmla="*/ 822447 h 886188"/>
              <a:gd name="connsiteX26" fmla="*/ 658749 w 2046835"/>
              <a:gd name="connsiteY26" fmla="*/ 796158 h 886188"/>
              <a:gd name="connsiteX27" fmla="*/ 599027 w 2046835"/>
              <a:gd name="connsiteY27" fmla="*/ 722339 h 886188"/>
              <a:gd name="connsiteX28" fmla="*/ 1075849 w 2046835"/>
              <a:gd name="connsiteY28" fmla="*/ 577559 h 886188"/>
              <a:gd name="connsiteX29" fmla="*/ 1133380 w 2046835"/>
              <a:gd name="connsiteY29" fmla="*/ 593371 h 886188"/>
              <a:gd name="connsiteX30" fmla="*/ 1396937 w 2046835"/>
              <a:gd name="connsiteY30" fmla="*/ 847307 h 886188"/>
              <a:gd name="connsiteX31" fmla="*/ 1534192 w 2046835"/>
              <a:gd name="connsiteY31" fmla="*/ 882740 h 886188"/>
              <a:gd name="connsiteX32" fmla="*/ 1428560 w 2046835"/>
              <a:gd name="connsiteY32" fmla="*/ 689764 h 886188"/>
              <a:gd name="connsiteX33" fmla="*/ 1550099 w 2046835"/>
              <a:gd name="connsiteY33" fmla="*/ 641853 h 886188"/>
              <a:gd name="connsiteX34" fmla="*/ 1596581 w 2046835"/>
              <a:gd name="connsiteY34" fmla="*/ 548889 h 886188"/>
              <a:gd name="connsiteX35" fmla="*/ 1499140 w 2046835"/>
              <a:gd name="connsiteY35" fmla="*/ 502883 h 886188"/>
              <a:gd name="connsiteX36" fmla="*/ 1392746 w 2046835"/>
              <a:gd name="connsiteY36" fmla="*/ 542603 h 886188"/>
              <a:gd name="connsiteX37" fmla="*/ 1328547 w 2046835"/>
              <a:gd name="connsiteY37" fmla="*/ 508884 h 886188"/>
              <a:gd name="connsiteX38" fmla="*/ 1359599 w 2046835"/>
              <a:gd name="connsiteY38" fmla="*/ 472403 h 886188"/>
              <a:gd name="connsiteX39" fmla="*/ 1411319 w 2046835"/>
              <a:gd name="connsiteY39" fmla="*/ 449067 h 886188"/>
              <a:gd name="connsiteX40" fmla="*/ 1930813 w 2046835"/>
              <a:gd name="connsiteY40" fmla="*/ 185701 h 886188"/>
              <a:gd name="connsiteX41" fmla="*/ 2032349 w 2046835"/>
              <a:gd name="connsiteY41" fmla="*/ 86831 h 886188"/>
              <a:gd name="connsiteX42" fmla="*/ 2001679 w 2046835"/>
              <a:gd name="connsiteY42" fmla="*/ 19680 h 886188"/>
              <a:gd name="connsiteX43" fmla="*/ 404336 w 2046835"/>
              <a:gd name="connsiteY43" fmla="*/ 581084 h 886188"/>
              <a:gd name="connsiteX44" fmla="*/ 360617 w 2046835"/>
              <a:gd name="connsiteY44" fmla="*/ 361532 h 886188"/>
              <a:gd name="connsiteX45" fmla="*/ 372428 w 2046835"/>
              <a:gd name="connsiteY45" fmla="*/ 359151 h 886188"/>
              <a:gd name="connsiteX46" fmla="*/ 416052 w 2046835"/>
              <a:gd name="connsiteY46" fmla="*/ 578702 h 886188"/>
              <a:gd name="connsiteX47" fmla="*/ 404336 w 2046835"/>
              <a:gd name="connsiteY47" fmla="*/ 581084 h 886188"/>
              <a:gd name="connsiteX48" fmla="*/ 1226249 w 2046835"/>
              <a:gd name="connsiteY48" fmla="*/ 303716 h 886188"/>
              <a:gd name="connsiteX49" fmla="*/ 1187482 w 2046835"/>
              <a:gd name="connsiteY49" fmla="*/ 276284 h 886188"/>
              <a:gd name="connsiteX50" fmla="*/ 1191959 w 2046835"/>
              <a:gd name="connsiteY50" fmla="*/ 228944 h 886188"/>
              <a:gd name="connsiteX51" fmla="*/ 1230725 w 2046835"/>
              <a:gd name="connsiteY51" fmla="*/ 256376 h 886188"/>
              <a:gd name="connsiteX52" fmla="*/ 1226249 w 2046835"/>
              <a:gd name="connsiteY52" fmla="*/ 303716 h 886188"/>
              <a:gd name="connsiteX53" fmla="*/ 1542288 w 2046835"/>
              <a:gd name="connsiteY53" fmla="*/ 524696 h 886188"/>
              <a:gd name="connsiteX54" fmla="*/ 1583246 w 2046835"/>
              <a:gd name="connsiteY54" fmla="*/ 552509 h 886188"/>
              <a:gd name="connsiteX55" fmla="*/ 1573339 w 2046835"/>
              <a:gd name="connsiteY55" fmla="*/ 600991 h 886188"/>
              <a:gd name="connsiteX56" fmla="*/ 1532382 w 2046835"/>
              <a:gd name="connsiteY56" fmla="*/ 573178 h 886188"/>
              <a:gd name="connsiteX57" fmla="*/ 1542288 w 2046835"/>
              <a:gd name="connsiteY57" fmla="*/ 524696 h 886188"/>
              <a:gd name="connsiteX58" fmla="*/ 1810703 w 2046835"/>
              <a:gd name="connsiteY58" fmla="*/ 45017 h 886188"/>
              <a:gd name="connsiteX59" fmla="*/ 1829753 w 2046835"/>
              <a:gd name="connsiteY59" fmla="*/ 6917 h 886188"/>
              <a:gd name="connsiteX60" fmla="*/ 1867853 w 2046835"/>
              <a:gd name="connsiteY60" fmla="*/ 25967 h 886188"/>
              <a:gd name="connsiteX61" fmla="*/ 1810703 w 2046835"/>
              <a:gd name="connsiteY61" fmla="*/ 45017 h 88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46835" h="886188">
                <a:moveTo>
                  <a:pt x="2001679" y="19680"/>
                </a:moveTo>
                <a:cubicBezTo>
                  <a:pt x="1953292" y="13584"/>
                  <a:pt x="1879949" y="22633"/>
                  <a:pt x="1848803" y="6821"/>
                </a:cubicBezTo>
                <a:cubicBezTo>
                  <a:pt x="1818227" y="-8609"/>
                  <a:pt x="1787176" y="5583"/>
                  <a:pt x="1755648" y="15584"/>
                </a:cubicBezTo>
                <a:cubicBezTo>
                  <a:pt x="1595533" y="66257"/>
                  <a:pt x="1443609" y="137409"/>
                  <a:pt x="1291018" y="206561"/>
                </a:cubicBezTo>
                <a:cubicBezTo>
                  <a:pt x="1261015" y="220086"/>
                  <a:pt x="1233868" y="235898"/>
                  <a:pt x="1200912" y="210656"/>
                </a:cubicBezTo>
                <a:cubicBezTo>
                  <a:pt x="1183386" y="197226"/>
                  <a:pt x="1160907" y="206751"/>
                  <a:pt x="1141857" y="215038"/>
                </a:cubicBezTo>
                <a:cubicBezTo>
                  <a:pt x="1111472" y="228373"/>
                  <a:pt x="1080992" y="241613"/>
                  <a:pt x="1051560" y="256853"/>
                </a:cubicBezTo>
                <a:cubicBezTo>
                  <a:pt x="1021842" y="272188"/>
                  <a:pt x="994029" y="271712"/>
                  <a:pt x="961358" y="262663"/>
                </a:cubicBezTo>
                <a:cubicBezTo>
                  <a:pt x="693230" y="188273"/>
                  <a:pt x="424244" y="116740"/>
                  <a:pt x="156305" y="41969"/>
                </a:cubicBezTo>
                <a:cubicBezTo>
                  <a:pt x="97536" y="25586"/>
                  <a:pt x="50673" y="42254"/>
                  <a:pt x="0" y="74163"/>
                </a:cubicBezTo>
                <a:cubicBezTo>
                  <a:pt x="272891" y="191035"/>
                  <a:pt x="541401" y="306002"/>
                  <a:pt x="817055" y="424016"/>
                </a:cubicBezTo>
                <a:cubicBezTo>
                  <a:pt x="759143" y="452782"/>
                  <a:pt x="707993" y="476975"/>
                  <a:pt x="658178" y="503741"/>
                </a:cubicBezTo>
                <a:cubicBezTo>
                  <a:pt x="636365" y="515456"/>
                  <a:pt x="622459" y="512599"/>
                  <a:pt x="605314" y="495263"/>
                </a:cubicBezTo>
                <a:cubicBezTo>
                  <a:pt x="554165" y="443257"/>
                  <a:pt x="499110" y="395156"/>
                  <a:pt x="450056" y="341339"/>
                </a:cubicBezTo>
                <a:cubicBezTo>
                  <a:pt x="423386" y="312098"/>
                  <a:pt x="400145" y="318003"/>
                  <a:pt x="370523" y="329624"/>
                </a:cubicBezTo>
                <a:cubicBezTo>
                  <a:pt x="334423" y="340292"/>
                  <a:pt x="343948" y="340292"/>
                  <a:pt x="355092" y="394013"/>
                </a:cubicBezTo>
                <a:cubicBezTo>
                  <a:pt x="364903" y="455544"/>
                  <a:pt x="378809" y="516314"/>
                  <a:pt x="391478" y="579845"/>
                </a:cubicBezTo>
                <a:cubicBezTo>
                  <a:pt x="285464" y="553366"/>
                  <a:pt x="185738" y="528791"/>
                  <a:pt x="86106" y="503264"/>
                </a:cubicBezTo>
                <a:cubicBezTo>
                  <a:pt x="67818" y="498597"/>
                  <a:pt x="50768" y="491834"/>
                  <a:pt x="35528" y="514980"/>
                </a:cubicBezTo>
                <a:cubicBezTo>
                  <a:pt x="50673" y="523267"/>
                  <a:pt x="64198" y="530887"/>
                  <a:pt x="77915" y="537935"/>
                </a:cubicBezTo>
                <a:cubicBezTo>
                  <a:pt x="166497" y="583560"/>
                  <a:pt x="255175" y="628994"/>
                  <a:pt x="343662" y="674810"/>
                </a:cubicBezTo>
                <a:cubicBezTo>
                  <a:pt x="356521" y="681477"/>
                  <a:pt x="373571" y="683192"/>
                  <a:pt x="368046" y="707480"/>
                </a:cubicBezTo>
                <a:cubicBezTo>
                  <a:pt x="358331" y="750152"/>
                  <a:pt x="386144" y="758820"/>
                  <a:pt x="418529" y="750057"/>
                </a:cubicBezTo>
                <a:cubicBezTo>
                  <a:pt x="462248" y="738151"/>
                  <a:pt x="498539" y="749962"/>
                  <a:pt x="535400" y="771584"/>
                </a:cubicBezTo>
                <a:cubicBezTo>
                  <a:pt x="568166" y="790729"/>
                  <a:pt x="602933" y="806445"/>
                  <a:pt x="636746" y="823495"/>
                </a:cubicBezTo>
                <a:cubicBezTo>
                  <a:pt x="647319" y="828829"/>
                  <a:pt x="659225" y="831020"/>
                  <a:pt x="667893" y="822447"/>
                </a:cubicBezTo>
                <a:cubicBezTo>
                  <a:pt x="680847" y="809779"/>
                  <a:pt x="664083" y="803302"/>
                  <a:pt x="658749" y="796158"/>
                </a:cubicBezTo>
                <a:cubicBezTo>
                  <a:pt x="640652" y="771869"/>
                  <a:pt x="620649" y="748819"/>
                  <a:pt x="599027" y="722339"/>
                </a:cubicBezTo>
                <a:cubicBezTo>
                  <a:pt x="765524" y="685382"/>
                  <a:pt x="921068" y="632519"/>
                  <a:pt x="1075849" y="577559"/>
                </a:cubicBezTo>
                <a:cubicBezTo>
                  <a:pt x="1102805" y="568034"/>
                  <a:pt x="1116521" y="577178"/>
                  <a:pt x="1133380" y="593371"/>
                </a:cubicBezTo>
                <a:cubicBezTo>
                  <a:pt x="1221391" y="677953"/>
                  <a:pt x="1312736" y="759201"/>
                  <a:pt x="1396937" y="847307"/>
                </a:cubicBezTo>
                <a:cubicBezTo>
                  <a:pt x="1437513" y="889789"/>
                  <a:pt x="1479423" y="889694"/>
                  <a:pt x="1534192" y="882740"/>
                </a:cubicBezTo>
                <a:cubicBezTo>
                  <a:pt x="1497616" y="815875"/>
                  <a:pt x="1463135" y="753010"/>
                  <a:pt x="1428560" y="689764"/>
                </a:cubicBezTo>
                <a:cubicBezTo>
                  <a:pt x="1470946" y="673190"/>
                  <a:pt x="1510951" y="658427"/>
                  <a:pt x="1550099" y="641853"/>
                </a:cubicBezTo>
                <a:cubicBezTo>
                  <a:pt x="1597152" y="621946"/>
                  <a:pt x="1612297" y="590132"/>
                  <a:pt x="1596581" y="548889"/>
                </a:cubicBezTo>
                <a:cubicBezTo>
                  <a:pt x="1582484" y="511932"/>
                  <a:pt x="1539526" y="490406"/>
                  <a:pt x="1499140" y="502883"/>
                </a:cubicBezTo>
                <a:cubicBezTo>
                  <a:pt x="1462945" y="514028"/>
                  <a:pt x="1425416" y="524410"/>
                  <a:pt x="1392746" y="542603"/>
                </a:cubicBezTo>
                <a:cubicBezTo>
                  <a:pt x="1349121" y="566891"/>
                  <a:pt x="1341787" y="533935"/>
                  <a:pt x="1328547" y="508884"/>
                </a:cubicBezTo>
                <a:cubicBezTo>
                  <a:pt x="1310164" y="474118"/>
                  <a:pt x="1346645" y="481166"/>
                  <a:pt x="1359599" y="472403"/>
                </a:cubicBezTo>
                <a:cubicBezTo>
                  <a:pt x="1375029" y="461926"/>
                  <a:pt x="1393984" y="456687"/>
                  <a:pt x="1411319" y="449067"/>
                </a:cubicBezTo>
                <a:cubicBezTo>
                  <a:pt x="1589437" y="371057"/>
                  <a:pt x="1771174" y="300287"/>
                  <a:pt x="1930813" y="185701"/>
                </a:cubicBezTo>
                <a:cubicBezTo>
                  <a:pt x="1969865" y="157697"/>
                  <a:pt x="2005393" y="126551"/>
                  <a:pt x="2032349" y="86831"/>
                </a:cubicBezTo>
                <a:cubicBezTo>
                  <a:pt x="2059114" y="47493"/>
                  <a:pt x="2048732" y="25681"/>
                  <a:pt x="2001679" y="19680"/>
                </a:cubicBezTo>
                <a:close/>
                <a:moveTo>
                  <a:pt x="404336" y="581084"/>
                </a:moveTo>
                <a:cubicBezTo>
                  <a:pt x="389763" y="507932"/>
                  <a:pt x="375190" y="434684"/>
                  <a:pt x="360617" y="361532"/>
                </a:cubicBezTo>
                <a:cubicBezTo>
                  <a:pt x="364522" y="360770"/>
                  <a:pt x="368522" y="359913"/>
                  <a:pt x="372428" y="359151"/>
                </a:cubicBezTo>
                <a:cubicBezTo>
                  <a:pt x="387001" y="432303"/>
                  <a:pt x="401574" y="505550"/>
                  <a:pt x="416052" y="578702"/>
                </a:cubicBezTo>
                <a:cubicBezTo>
                  <a:pt x="412147" y="579560"/>
                  <a:pt x="408242" y="580322"/>
                  <a:pt x="404336" y="581084"/>
                </a:cubicBezTo>
                <a:close/>
                <a:moveTo>
                  <a:pt x="1226249" y="303716"/>
                </a:moveTo>
                <a:cubicBezTo>
                  <a:pt x="1214342" y="309240"/>
                  <a:pt x="1196912" y="296953"/>
                  <a:pt x="1187482" y="276284"/>
                </a:cubicBezTo>
                <a:cubicBezTo>
                  <a:pt x="1177957" y="255614"/>
                  <a:pt x="1179957" y="234469"/>
                  <a:pt x="1191959" y="228944"/>
                </a:cubicBezTo>
                <a:cubicBezTo>
                  <a:pt x="1203865" y="223420"/>
                  <a:pt x="1221296" y="235707"/>
                  <a:pt x="1230725" y="256376"/>
                </a:cubicBezTo>
                <a:cubicBezTo>
                  <a:pt x="1240250" y="277046"/>
                  <a:pt x="1238250" y="298191"/>
                  <a:pt x="1226249" y="303716"/>
                </a:cubicBezTo>
                <a:close/>
                <a:moveTo>
                  <a:pt x="1542288" y="524696"/>
                </a:moveTo>
                <a:cubicBezTo>
                  <a:pt x="1556290" y="518981"/>
                  <a:pt x="1574673" y="531458"/>
                  <a:pt x="1583246" y="552509"/>
                </a:cubicBezTo>
                <a:cubicBezTo>
                  <a:pt x="1591818" y="573559"/>
                  <a:pt x="1587341" y="595276"/>
                  <a:pt x="1573339" y="600991"/>
                </a:cubicBezTo>
                <a:cubicBezTo>
                  <a:pt x="1559338" y="606706"/>
                  <a:pt x="1540955" y="594228"/>
                  <a:pt x="1532382" y="573178"/>
                </a:cubicBezTo>
                <a:cubicBezTo>
                  <a:pt x="1523810" y="552128"/>
                  <a:pt x="1528286" y="530411"/>
                  <a:pt x="1542288" y="524696"/>
                </a:cubicBezTo>
                <a:close/>
                <a:moveTo>
                  <a:pt x="1810703" y="45017"/>
                </a:moveTo>
                <a:cubicBezTo>
                  <a:pt x="1801178" y="35492"/>
                  <a:pt x="1810703" y="25967"/>
                  <a:pt x="1829753" y="6917"/>
                </a:cubicBezTo>
                <a:cubicBezTo>
                  <a:pt x="1829753" y="6917"/>
                  <a:pt x="1867853" y="25967"/>
                  <a:pt x="1867853" y="25967"/>
                </a:cubicBezTo>
                <a:cubicBezTo>
                  <a:pt x="1848803" y="45017"/>
                  <a:pt x="1820228" y="54542"/>
                  <a:pt x="1810703" y="45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508CC052-3F01-4FF7-83BE-B890DDD57A5B}"/>
              </a:ext>
            </a:extLst>
          </p:cNvPr>
          <p:cNvGrpSpPr/>
          <p:nvPr/>
        </p:nvGrpSpPr>
        <p:grpSpPr>
          <a:xfrm>
            <a:off x="4734173" y="4577715"/>
            <a:ext cx="1406706" cy="2047906"/>
            <a:chOff x="8130688" y="1556890"/>
            <a:chExt cx="3328826" cy="4846161"/>
          </a:xfrm>
        </p:grpSpPr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D6E0FF18-3164-4059-8794-82971BA4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688" y="1841330"/>
              <a:ext cx="3328826" cy="4561721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503FA105-8EDB-4212-A661-0550EA72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2945" y="2191312"/>
              <a:ext cx="2724311" cy="3770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D451E5C-CE9A-47F5-80A5-B878691EB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040" y="2171424"/>
              <a:ext cx="2760098" cy="3810049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: Shape 7">
              <a:extLst>
                <a:ext uri="{FF2B5EF4-FFF2-40B4-BE49-F238E27FC236}">
                  <a16:creationId xmlns:a16="http://schemas.microsoft.com/office/drawing/2014/main" id="{83062D85-CD1F-472C-8F66-04E39F59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98" y="3324975"/>
              <a:ext cx="1764666" cy="2410122"/>
            </a:xfrm>
            <a:custGeom>
              <a:avLst/>
              <a:gdLst>
                <a:gd name="connsiteX0" fmla="*/ 27458 w 277014"/>
                <a:gd name="connsiteY0" fmla="*/ 286961 h 301384"/>
                <a:gd name="connsiteX1" fmla="*/ 250055 w 277014"/>
                <a:gd name="connsiteY1" fmla="*/ 286961 h 301384"/>
                <a:gd name="connsiteX2" fmla="*/ 257121 w 277014"/>
                <a:gd name="connsiteY2" fmla="*/ 294173 h 301384"/>
                <a:gd name="connsiteX3" fmla="*/ 250055 w 277014"/>
                <a:gd name="connsiteY3" fmla="*/ 301384 h 301384"/>
                <a:gd name="connsiteX4" fmla="*/ 27458 w 277014"/>
                <a:gd name="connsiteY4" fmla="*/ 301384 h 301384"/>
                <a:gd name="connsiteX5" fmla="*/ 20391 w 277014"/>
                <a:gd name="connsiteY5" fmla="*/ 294173 h 301384"/>
                <a:gd name="connsiteX6" fmla="*/ 27458 w 277014"/>
                <a:gd name="connsiteY6" fmla="*/ 286961 h 301384"/>
                <a:gd name="connsiteX7" fmla="*/ 7073 w 277014"/>
                <a:gd name="connsiteY7" fmla="*/ 238720 h 301384"/>
                <a:gd name="connsiteX8" fmla="*/ 269941 w 277014"/>
                <a:gd name="connsiteY8" fmla="*/ 238720 h 301384"/>
                <a:gd name="connsiteX9" fmla="*/ 277014 w 277014"/>
                <a:gd name="connsiteY9" fmla="*/ 245932 h 301384"/>
                <a:gd name="connsiteX10" fmla="*/ 269941 w 277014"/>
                <a:gd name="connsiteY10" fmla="*/ 253143 h 301384"/>
                <a:gd name="connsiteX11" fmla="*/ 7073 w 277014"/>
                <a:gd name="connsiteY11" fmla="*/ 253143 h 301384"/>
                <a:gd name="connsiteX12" fmla="*/ 0 w 277014"/>
                <a:gd name="connsiteY12" fmla="*/ 245932 h 301384"/>
                <a:gd name="connsiteX13" fmla="*/ 7073 w 277014"/>
                <a:gd name="connsiteY13" fmla="*/ 238720 h 301384"/>
                <a:gd name="connsiteX14" fmla="*/ 27458 w 277014"/>
                <a:gd name="connsiteY14" fmla="*/ 191971 h 301384"/>
                <a:gd name="connsiteX15" fmla="*/ 250055 w 277014"/>
                <a:gd name="connsiteY15" fmla="*/ 191971 h 301384"/>
                <a:gd name="connsiteX16" fmla="*/ 257121 w 277014"/>
                <a:gd name="connsiteY16" fmla="*/ 198933 h 301384"/>
                <a:gd name="connsiteX17" fmla="*/ 250055 w 277014"/>
                <a:gd name="connsiteY17" fmla="*/ 205896 h 301384"/>
                <a:gd name="connsiteX18" fmla="*/ 27458 w 277014"/>
                <a:gd name="connsiteY18" fmla="*/ 205896 h 301384"/>
                <a:gd name="connsiteX19" fmla="*/ 20391 w 277014"/>
                <a:gd name="connsiteY19" fmla="*/ 198933 h 301384"/>
                <a:gd name="connsiteX20" fmla="*/ 27458 w 277014"/>
                <a:gd name="connsiteY20" fmla="*/ 191971 h 301384"/>
                <a:gd name="connsiteX21" fmla="*/ 7073 w 277014"/>
                <a:gd name="connsiteY21" fmla="*/ 143729 h 301384"/>
                <a:gd name="connsiteX22" fmla="*/ 269941 w 277014"/>
                <a:gd name="connsiteY22" fmla="*/ 143729 h 301384"/>
                <a:gd name="connsiteX23" fmla="*/ 277014 w 277014"/>
                <a:gd name="connsiteY23" fmla="*/ 150691 h 301384"/>
                <a:gd name="connsiteX24" fmla="*/ 269941 w 277014"/>
                <a:gd name="connsiteY24" fmla="*/ 157654 h 301384"/>
                <a:gd name="connsiteX25" fmla="*/ 7073 w 277014"/>
                <a:gd name="connsiteY25" fmla="*/ 157654 h 301384"/>
                <a:gd name="connsiteX26" fmla="*/ 0 w 277014"/>
                <a:gd name="connsiteY26" fmla="*/ 150691 h 301384"/>
                <a:gd name="connsiteX27" fmla="*/ 7073 w 277014"/>
                <a:gd name="connsiteY27" fmla="*/ 143729 h 301384"/>
                <a:gd name="connsiteX28" fmla="*/ 27458 w 277014"/>
                <a:gd name="connsiteY28" fmla="*/ 95488 h 301384"/>
                <a:gd name="connsiteX29" fmla="*/ 250055 w 277014"/>
                <a:gd name="connsiteY29" fmla="*/ 95488 h 301384"/>
                <a:gd name="connsiteX30" fmla="*/ 257121 w 277014"/>
                <a:gd name="connsiteY30" fmla="*/ 102450 h 301384"/>
                <a:gd name="connsiteX31" fmla="*/ 250055 w 277014"/>
                <a:gd name="connsiteY31" fmla="*/ 109413 h 301384"/>
                <a:gd name="connsiteX32" fmla="*/ 27458 w 277014"/>
                <a:gd name="connsiteY32" fmla="*/ 109413 h 301384"/>
                <a:gd name="connsiteX33" fmla="*/ 20391 w 277014"/>
                <a:gd name="connsiteY33" fmla="*/ 102450 h 301384"/>
                <a:gd name="connsiteX34" fmla="*/ 27458 w 277014"/>
                <a:gd name="connsiteY34" fmla="*/ 95488 h 301384"/>
                <a:gd name="connsiteX35" fmla="*/ 7073 w 277014"/>
                <a:gd name="connsiteY35" fmla="*/ 47247 h 301384"/>
                <a:gd name="connsiteX36" fmla="*/ 269941 w 277014"/>
                <a:gd name="connsiteY36" fmla="*/ 47247 h 301384"/>
                <a:gd name="connsiteX37" fmla="*/ 277014 w 277014"/>
                <a:gd name="connsiteY37" fmla="*/ 54209 h 301384"/>
                <a:gd name="connsiteX38" fmla="*/ 269941 w 277014"/>
                <a:gd name="connsiteY38" fmla="*/ 61172 h 301384"/>
                <a:gd name="connsiteX39" fmla="*/ 7073 w 277014"/>
                <a:gd name="connsiteY39" fmla="*/ 61172 h 301384"/>
                <a:gd name="connsiteX40" fmla="*/ 0 w 277014"/>
                <a:gd name="connsiteY40" fmla="*/ 54209 h 301384"/>
                <a:gd name="connsiteX41" fmla="*/ 7073 w 277014"/>
                <a:gd name="connsiteY41" fmla="*/ 47247 h 301384"/>
                <a:gd name="connsiteX42" fmla="*/ 27458 w 277014"/>
                <a:gd name="connsiteY42" fmla="*/ 0 h 301384"/>
                <a:gd name="connsiteX43" fmla="*/ 250055 w 277014"/>
                <a:gd name="connsiteY43" fmla="*/ 0 h 301384"/>
                <a:gd name="connsiteX44" fmla="*/ 257121 w 277014"/>
                <a:gd name="connsiteY44" fmla="*/ 7211 h 301384"/>
                <a:gd name="connsiteX45" fmla="*/ 250055 w 277014"/>
                <a:gd name="connsiteY45" fmla="*/ 14423 h 301384"/>
                <a:gd name="connsiteX46" fmla="*/ 27458 w 277014"/>
                <a:gd name="connsiteY46" fmla="*/ 14423 h 301384"/>
                <a:gd name="connsiteX47" fmla="*/ 20391 w 277014"/>
                <a:gd name="connsiteY47" fmla="*/ 7211 h 301384"/>
                <a:gd name="connsiteX48" fmla="*/ 27458 w 277014"/>
                <a:gd name="connsiteY48" fmla="*/ 0 h 3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7014" h="301384">
                  <a:moveTo>
                    <a:pt x="27458" y="286961"/>
                  </a:moveTo>
                  <a:cubicBezTo>
                    <a:pt x="27458" y="286961"/>
                    <a:pt x="27458" y="286961"/>
                    <a:pt x="250055" y="286961"/>
                  </a:cubicBezTo>
                  <a:cubicBezTo>
                    <a:pt x="254766" y="286961"/>
                    <a:pt x="257121" y="290567"/>
                    <a:pt x="257121" y="294173"/>
                  </a:cubicBezTo>
                  <a:cubicBezTo>
                    <a:pt x="257121" y="297778"/>
                    <a:pt x="254766" y="301384"/>
                    <a:pt x="250055" y="301384"/>
                  </a:cubicBezTo>
                  <a:cubicBezTo>
                    <a:pt x="250055" y="301384"/>
                    <a:pt x="250055" y="301384"/>
                    <a:pt x="27458" y="301384"/>
                  </a:cubicBezTo>
                  <a:cubicBezTo>
                    <a:pt x="23924" y="301384"/>
                    <a:pt x="20391" y="297778"/>
                    <a:pt x="20391" y="294173"/>
                  </a:cubicBezTo>
                  <a:cubicBezTo>
                    <a:pt x="20391" y="290567"/>
                    <a:pt x="23924" y="286961"/>
                    <a:pt x="27458" y="286961"/>
                  </a:cubicBezTo>
                  <a:close/>
                  <a:moveTo>
                    <a:pt x="7073" y="238720"/>
                  </a:moveTo>
                  <a:cubicBezTo>
                    <a:pt x="7073" y="238720"/>
                    <a:pt x="7073" y="238720"/>
                    <a:pt x="269941" y="238720"/>
                  </a:cubicBezTo>
                  <a:cubicBezTo>
                    <a:pt x="273478" y="238720"/>
                    <a:pt x="277014" y="242326"/>
                    <a:pt x="277014" y="245932"/>
                  </a:cubicBezTo>
                  <a:cubicBezTo>
                    <a:pt x="277014" y="250739"/>
                    <a:pt x="273478" y="253143"/>
                    <a:pt x="269941" y="253143"/>
                  </a:cubicBezTo>
                  <a:cubicBezTo>
                    <a:pt x="269941" y="253143"/>
                    <a:pt x="269941" y="253143"/>
                    <a:pt x="7073" y="253143"/>
                  </a:cubicBezTo>
                  <a:cubicBezTo>
                    <a:pt x="3536" y="253143"/>
                    <a:pt x="0" y="250739"/>
                    <a:pt x="0" y="245932"/>
                  </a:cubicBezTo>
                  <a:cubicBezTo>
                    <a:pt x="0" y="242326"/>
                    <a:pt x="3536" y="238720"/>
                    <a:pt x="7073" y="238720"/>
                  </a:cubicBezTo>
                  <a:close/>
                  <a:moveTo>
                    <a:pt x="27458" y="191971"/>
                  </a:moveTo>
                  <a:cubicBezTo>
                    <a:pt x="27458" y="191971"/>
                    <a:pt x="27458" y="191971"/>
                    <a:pt x="250055" y="191971"/>
                  </a:cubicBezTo>
                  <a:cubicBezTo>
                    <a:pt x="254766" y="191971"/>
                    <a:pt x="257121" y="194292"/>
                    <a:pt x="257121" y="198933"/>
                  </a:cubicBezTo>
                  <a:cubicBezTo>
                    <a:pt x="257121" y="202415"/>
                    <a:pt x="254766" y="205896"/>
                    <a:pt x="250055" y="205896"/>
                  </a:cubicBezTo>
                  <a:cubicBezTo>
                    <a:pt x="250055" y="205896"/>
                    <a:pt x="250055" y="205896"/>
                    <a:pt x="27458" y="205896"/>
                  </a:cubicBezTo>
                  <a:cubicBezTo>
                    <a:pt x="23924" y="205896"/>
                    <a:pt x="20391" y="202415"/>
                    <a:pt x="20391" y="198933"/>
                  </a:cubicBezTo>
                  <a:cubicBezTo>
                    <a:pt x="20391" y="194292"/>
                    <a:pt x="23924" y="191971"/>
                    <a:pt x="27458" y="191971"/>
                  </a:cubicBezTo>
                  <a:close/>
                  <a:moveTo>
                    <a:pt x="7073" y="143729"/>
                  </a:moveTo>
                  <a:cubicBezTo>
                    <a:pt x="7073" y="143729"/>
                    <a:pt x="7073" y="143729"/>
                    <a:pt x="269941" y="143729"/>
                  </a:cubicBezTo>
                  <a:cubicBezTo>
                    <a:pt x="273478" y="143729"/>
                    <a:pt x="277014" y="147210"/>
                    <a:pt x="277014" y="150691"/>
                  </a:cubicBezTo>
                  <a:cubicBezTo>
                    <a:pt x="277014" y="154173"/>
                    <a:pt x="273478" y="157654"/>
                    <a:pt x="269941" y="157654"/>
                  </a:cubicBezTo>
                  <a:cubicBezTo>
                    <a:pt x="269941" y="157654"/>
                    <a:pt x="269941" y="157654"/>
                    <a:pt x="7073" y="157654"/>
                  </a:cubicBezTo>
                  <a:cubicBezTo>
                    <a:pt x="3536" y="157654"/>
                    <a:pt x="0" y="154173"/>
                    <a:pt x="0" y="150691"/>
                  </a:cubicBezTo>
                  <a:cubicBezTo>
                    <a:pt x="0" y="147210"/>
                    <a:pt x="3536" y="143729"/>
                    <a:pt x="7073" y="143729"/>
                  </a:cubicBezTo>
                  <a:close/>
                  <a:moveTo>
                    <a:pt x="27458" y="95488"/>
                  </a:moveTo>
                  <a:cubicBezTo>
                    <a:pt x="27458" y="95488"/>
                    <a:pt x="27458" y="95488"/>
                    <a:pt x="250055" y="95488"/>
                  </a:cubicBezTo>
                  <a:cubicBezTo>
                    <a:pt x="254766" y="95488"/>
                    <a:pt x="257121" y="98969"/>
                    <a:pt x="257121" y="102450"/>
                  </a:cubicBezTo>
                  <a:cubicBezTo>
                    <a:pt x="257121" y="107092"/>
                    <a:pt x="254766" y="109413"/>
                    <a:pt x="250055" y="109413"/>
                  </a:cubicBezTo>
                  <a:cubicBezTo>
                    <a:pt x="250055" y="109413"/>
                    <a:pt x="250055" y="109413"/>
                    <a:pt x="27458" y="109413"/>
                  </a:cubicBezTo>
                  <a:cubicBezTo>
                    <a:pt x="23924" y="109413"/>
                    <a:pt x="20391" y="107092"/>
                    <a:pt x="20391" y="102450"/>
                  </a:cubicBezTo>
                  <a:cubicBezTo>
                    <a:pt x="20391" y="98969"/>
                    <a:pt x="23924" y="95488"/>
                    <a:pt x="27458" y="95488"/>
                  </a:cubicBezTo>
                  <a:close/>
                  <a:moveTo>
                    <a:pt x="7073" y="47247"/>
                  </a:moveTo>
                  <a:cubicBezTo>
                    <a:pt x="7073" y="47247"/>
                    <a:pt x="7073" y="47247"/>
                    <a:pt x="269941" y="47247"/>
                  </a:cubicBezTo>
                  <a:cubicBezTo>
                    <a:pt x="273478" y="47247"/>
                    <a:pt x="277014" y="50728"/>
                    <a:pt x="277014" y="54209"/>
                  </a:cubicBezTo>
                  <a:cubicBezTo>
                    <a:pt x="277014" y="58851"/>
                    <a:pt x="273478" y="61172"/>
                    <a:pt x="269941" y="61172"/>
                  </a:cubicBezTo>
                  <a:cubicBezTo>
                    <a:pt x="269941" y="61172"/>
                    <a:pt x="269941" y="61172"/>
                    <a:pt x="7073" y="61172"/>
                  </a:cubicBezTo>
                  <a:cubicBezTo>
                    <a:pt x="3536" y="61172"/>
                    <a:pt x="0" y="58851"/>
                    <a:pt x="0" y="54209"/>
                  </a:cubicBezTo>
                  <a:cubicBezTo>
                    <a:pt x="0" y="50728"/>
                    <a:pt x="3536" y="47247"/>
                    <a:pt x="7073" y="47247"/>
                  </a:cubicBezTo>
                  <a:close/>
                  <a:moveTo>
                    <a:pt x="27458" y="0"/>
                  </a:moveTo>
                  <a:cubicBezTo>
                    <a:pt x="27458" y="0"/>
                    <a:pt x="27458" y="0"/>
                    <a:pt x="250055" y="0"/>
                  </a:cubicBezTo>
                  <a:cubicBezTo>
                    <a:pt x="254766" y="0"/>
                    <a:pt x="257121" y="2404"/>
                    <a:pt x="257121" y="7211"/>
                  </a:cubicBezTo>
                  <a:cubicBezTo>
                    <a:pt x="257121" y="10817"/>
                    <a:pt x="254766" y="14423"/>
                    <a:pt x="250055" y="14423"/>
                  </a:cubicBezTo>
                  <a:cubicBezTo>
                    <a:pt x="250055" y="14423"/>
                    <a:pt x="250055" y="14423"/>
                    <a:pt x="27458" y="14423"/>
                  </a:cubicBezTo>
                  <a:cubicBezTo>
                    <a:pt x="23924" y="14423"/>
                    <a:pt x="20391" y="10817"/>
                    <a:pt x="20391" y="7211"/>
                  </a:cubicBezTo>
                  <a:cubicBezTo>
                    <a:pt x="20391" y="2404"/>
                    <a:pt x="23924" y="0"/>
                    <a:pt x="2745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8">
              <a:extLst>
                <a:ext uri="{FF2B5EF4-FFF2-40B4-BE49-F238E27FC236}">
                  <a16:creationId xmlns:a16="http://schemas.microsoft.com/office/drawing/2014/main" id="{83DD2DAC-AA88-48F4-8999-7120BDB1C42A}"/>
                </a:ext>
              </a:extLst>
            </p:cNvPr>
            <p:cNvSpPr/>
            <p:nvPr/>
          </p:nvSpPr>
          <p:spPr>
            <a:xfrm>
              <a:off x="9037467" y="1556890"/>
              <a:ext cx="1515276" cy="841236"/>
            </a:xfrm>
            <a:custGeom>
              <a:avLst/>
              <a:gdLst>
                <a:gd name="connsiteX0" fmla="*/ 94742 w 189484"/>
                <a:gd name="connsiteY0" fmla="*/ 19975 h 105196"/>
                <a:gd name="connsiteX1" fmla="*/ 68758 w 189484"/>
                <a:gd name="connsiteY1" fmla="*/ 30738 h 105196"/>
                <a:gd name="connsiteX2" fmla="*/ 61813 w 189484"/>
                <a:gd name="connsiteY2" fmla="*/ 47505 h 105196"/>
                <a:gd name="connsiteX3" fmla="*/ 87055 w 189484"/>
                <a:gd name="connsiteY3" fmla="*/ 47505 h 105196"/>
                <a:gd name="connsiteX4" fmla="*/ 127671 w 189484"/>
                <a:gd name="connsiteY4" fmla="*/ 47505 h 105196"/>
                <a:gd name="connsiteX5" fmla="*/ 120726 w 189484"/>
                <a:gd name="connsiteY5" fmla="*/ 30738 h 105196"/>
                <a:gd name="connsiteX6" fmla="*/ 94742 w 189484"/>
                <a:gd name="connsiteY6" fmla="*/ 19975 h 105196"/>
                <a:gd name="connsiteX7" fmla="*/ 94742 w 189484"/>
                <a:gd name="connsiteY7" fmla="*/ 0 h 105196"/>
                <a:gd name="connsiteX8" fmla="*/ 134851 w 189484"/>
                <a:gd name="connsiteY8" fmla="*/ 16614 h 105196"/>
                <a:gd name="connsiteX9" fmla="*/ 147646 w 189484"/>
                <a:gd name="connsiteY9" fmla="*/ 47505 h 105196"/>
                <a:gd name="connsiteX10" fmla="*/ 148292 w 189484"/>
                <a:gd name="connsiteY10" fmla="*/ 47505 h 105196"/>
                <a:gd name="connsiteX11" fmla="*/ 189484 w 189484"/>
                <a:gd name="connsiteY11" fmla="*/ 89890 h 105196"/>
                <a:gd name="connsiteX12" fmla="*/ 174184 w 189484"/>
                <a:gd name="connsiteY12" fmla="*/ 105196 h 105196"/>
                <a:gd name="connsiteX13" fmla="*/ 15300 w 189484"/>
                <a:gd name="connsiteY13" fmla="*/ 105196 h 105196"/>
                <a:gd name="connsiteX14" fmla="*/ 0 w 189484"/>
                <a:gd name="connsiteY14" fmla="*/ 89890 h 105196"/>
                <a:gd name="connsiteX15" fmla="*/ 12358 w 189484"/>
                <a:gd name="connsiteY15" fmla="*/ 59868 h 105196"/>
                <a:gd name="connsiteX16" fmla="*/ 41729 w 189484"/>
                <a:gd name="connsiteY16" fmla="*/ 47769 h 105196"/>
                <a:gd name="connsiteX17" fmla="*/ 54634 w 189484"/>
                <a:gd name="connsiteY17" fmla="*/ 16614 h 105196"/>
                <a:gd name="connsiteX18" fmla="*/ 94742 w 189484"/>
                <a:gd name="connsiteY18" fmla="*/ 0 h 10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484" h="105196">
                  <a:moveTo>
                    <a:pt x="94742" y="19975"/>
                  </a:moveTo>
                  <a:cubicBezTo>
                    <a:pt x="84595" y="19975"/>
                    <a:pt x="75408" y="24088"/>
                    <a:pt x="68758" y="30738"/>
                  </a:cubicBezTo>
                  <a:lnTo>
                    <a:pt x="61813" y="47505"/>
                  </a:lnTo>
                  <a:lnTo>
                    <a:pt x="87055" y="47505"/>
                  </a:lnTo>
                  <a:lnTo>
                    <a:pt x="127671" y="47505"/>
                  </a:lnTo>
                  <a:lnTo>
                    <a:pt x="120726" y="30738"/>
                  </a:lnTo>
                  <a:cubicBezTo>
                    <a:pt x="114076" y="24088"/>
                    <a:pt x="104890" y="19975"/>
                    <a:pt x="94742" y="19975"/>
                  </a:cubicBezTo>
                  <a:close/>
                  <a:moveTo>
                    <a:pt x="94742" y="0"/>
                  </a:moveTo>
                  <a:cubicBezTo>
                    <a:pt x="110406" y="0"/>
                    <a:pt x="124586" y="6349"/>
                    <a:pt x="134851" y="16614"/>
                  </a:cubicBezTo>
                  <a:lnTo>
                    <a:pt x="147646" y="47505"/>
                  </a:lnTo>
                  <a:lnTo>
                    <a:pt x="148292" y="47505"/>
                  </a:lnTo>
                  <a:cubicBezTo>
                    <a:pt x="171830" y="47505"/>
                    <a:pt x="189484" y="66343"/>
                    <a:pt x="189484" y="89890"/>
                  </a:cubicBezTo>
                  <a:cubicBezTo>
                    <a:pt x="189484" y="98132"/>
                    <a:pt x="182423" y="105196"/>
                    <a:pt x="174184" y="105196"/>
                  </a:cubicBezTo>
                  <a:cubicBezTo>
                    <a:pt x="174184" y="105196"/>
                    <a:pt x="174184" y="105196"/>
                    <a:pt x="15300" y="105196"/>
                  </a:cubicBezTo>
                  <a:cubicBezTo>
                    <a:pt x="7061" y="105196"/>
                    <a:pt x="0" y="98132"/>
                    <a:pt x="0" y="89890"/>
                  </a:cubicBezTo>
                  <a:cubicBezTo>
                    <a:pt x="0" y="78117"/>
                    <a:pt x="4708" y="67520"/>
                    <a:pt x="12358" y="59868"/>
                  </a:cubicBezTo>
                  <a:lnTo>
                    <a:pt x="41729" y="47769"/>
                  </a:lnTo>
                  <a:lnTo>
                    <a:pt x="54634" y="16614"/>
                  </a:lnTo>
                  <a:cubicBezTo>
                    <a:pt x="64898" y="6349"/>
                    <a:pt x="79079" y="0"/>
                    <a:pt x="94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Chevron 2">
              <a:extLst>
                <a:ext uri="{FF2B5EF4-FFF2-40B4-BE49-F238E27FC236}">
                  <a16:creationId xmlns:a16="http://schemas.microsoft.com/office/drawing/2014/main" id="{14EF7B6D-346E-44FD-9A9D-C66343085B9C}"/>
                </a:ext>
              </a:extLst>
            </p:cNvPr>
            <p:cNvSpPr/>
            <p:nvPr/>
          </p:nvSpPr>
          <p:spPr>
            <a:xfrm rot="5400000">
              <a:off x="8610212" y="3263796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Chevron 2">
              <a:extLst>
                <a:ext uri="{FF2B5EF4-FFF2-40B4-BE49-F238E27FC236}">
                  <a16:creationId xmlns:a16="http://schemas.microsoft.com/office/drawing/2014/main" id="{35D03698-8CF6-496E-AFCF-A782B12F5B34}"/>
                </a:ext>
              </a:extLst>
            </p:cNvPr>
            <p:cNvSpPr/>
            <p:nvPr/>
          </p:nvSpPr>
          <p:spPr>
            <a:xfrm rot="5400000">
              <a:off x="8616757" y="3920700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Chevron 2">
              <a:extLst>
                <a:ext uri="{FF2B5EF4-FFF2-40B4-BE49-F238E27FC236}">
                  <a16:creationId xmlns:a16="http://schemas.microsoft.com/office/drawing/2014/main" id="{D7B23E1A-0977-4809-BE36-CC2A501F3559}"/>
                </a:ext>
              </a:extLst>
            </p:cNvPr>
            <p:cNvSpPr/>
            <p:nvPr/>
          </p:nvSpPr>
          <p:spPr>
            <a:xfrm rot="5400000">
              <a:off x="8623301" y="4577602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0" name="Chevron 2">
              <a:extLst>
                <a:ext uri="{FF2B5EF4-FFF2-40B4-BE49-F238E27FC236}">
                  <a16:creationId xmlns:a16="http://schemas.microsoft.com/office/drawing/2014/main" id="{08727CCE-53DF-4DDD-A6E5-A8A57B26FFAF}"/>
                </a:ext>
              </a:extLst>
            </p:cNvPr>
            <p:cNvSpPr/>
            <p:nvPr/>
          </p:nvSpPr>
          <p:spPr>
            <a:xfrm rot="5400000">
              <a:off x="8629845" y="5234505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FB675E4-63F3-4AAC-9363-2CEA03CD6DF8}"/>
              </a:ext>
            </a:extLst>
          </p:cNvPr>
          <p:cNvGrpSpPr/>
          <p:nvPr/>
        </p:nvGrpSpPr>
        <p:grpSpPr>
          <a:xfrm>
            <a:off x="6413135" y="5585121"/>
            <a:ext cx="1597099" cy="1135944"/>
            <a:chOff x="1901513" y="1817856"/>
            <a:chExt cx="2196829" cy="1562505"/>
          </a:xfrm>
          <a:solidFill>
            <a:schemeClr val="accent4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2CA41BAA-E6DC-43BE-8182-55BB1CD90CB4}"/>
                </a:ext>
              </a:extLst>
            </p:cNvPr>
            <p:cNvSpPr/>
            <p:nvPr/>
          </p:nvSpPr>
          <p:spPr>
            <a:xfrm>
              <a:off x="1901513" y="3137170"/>
              <a:ext cx="2196829" cy="243191"/>
            </a:xfrm>
            <a:custGeom>
              <a:avLst/>
              <a:gdLst>
                <a:gd name="connsiteX0" fmla="*/ 0 w 2196829"/>
                <a:gd name="connsiteY0" fmla="*/ 24319 h 243191"/>
                <a:gd name="connsiteX1" fmla="*/ 0 w 2196829"/>
                <a:gd name="connsiteY1" fmla="*/ 218872 h 243191"/>
                <a:gd name="connsiteX2" fmla="*/ 24319 w 2196829"/>
                <a:gd name="connsiteY2" fmla="*/ 243191 h 243191"/>
                <a:gd name="connsiteX3" fmla="*/ 2172511 w 2196829"/>
                <a:gd name="connsiteY3" fmla="*/ 243191 h 243191"/>
                <a:gd name="connsiteX4" fmla="*/ 2196830 w 2196829"/>
                <a:gd name="connsiteY4" fmla="*/ 218872 h 243191"/>
                <a:gd name="connsiteX5" fmla="*/ 2196830 w 2196829"/>
                <a:gd name="connsiteY5" fmla="*/ 24319 h 243191"/>
                <a:gd name="connsiteX6" fmla="*/ 2172511 w 2196829"/>
                <a:gd name="connsiteY6" fmla="*/ 0 h 243191"/>
                <a:gd name="connsiteX7" fmla="*/ 24319 w 2196829"/>
                <a:gd name="connsiteY7" fmla="*/ 0 h 243191"/>
                <a:gd name="connsiteX8" fmla="*/ 0 w 2196829"/>
                <a:gd name="connsiteY8" fmla="*/ 24319 h 243191"/>
                <a:gd name="connsiteX9" fmla="*/ 879543 w 2196829"/>
                <a:gd name="connsiteY9" fmla="*/ 194553 h 243191"/>
                <a:gd name="connsiteX10" fmla="*/ 174287 w 2196829"/>
                <a:gd name="connsiteY10" fmla="*/ 194553 h 243191"/>
                <a:gd name="connsiteX11" fmla="*/ 154021 w 2196829"/>
                <a:gd name="connsiteY11" fmla="*/ 174287 h 243191"/>
                <a:gd name="connsiteX12" fmla="*/ 154021 w 2196829"/>
                <a:gd name="connsiteY12" fmla="*/ 68904 h 243191"/>
                <a:gd name="connsiteX13" fmla="*/ 174287 w 2196829"/>
                <a:gd name="connsiteY13" fmla="*/ 48638 h 243191"/>
                <a:gd name="connsiteX14" fmla="*/ 879543 w 2196829"/>
                <a:gd name="connsiteY14" fmla="*/ 48638 h 243191"/>
                <a:gd name="connsiteX15" fmla="*/ 899809 w 2196829"/>
                <a:gd name="connsiteY15" fmla="*/ 68904 h 243191"/>
                <a:gd name="connsiteX16" fmla="*/ 899809 w 2196829"/>
                <a:gd name="connsiteY16" fmla="*/ 174287 h 243191"/>
                <a:gd name="connsiteX17" fmla="*/ 879543 w 2196829"/>
                <a:gd name="connsiteY17" fmla="*/ 194553 h 243191"/>
                <a:gd name="connsiteX18" fmla="*/ 2028623 w 2196829"/>
                <a:gd name="connsiteY18" fmla="*/ 194553 h 243191"/>
                <a:gd name="connsiteX19" fmla="*/ 1311208 w 2196829"/>
                <a:gd name="connsiteY19" fmla="*/ 194553 h 243191"/>
                <a:gd name="connsiteX20" fmla="*/ 1297021 w 2196829"/>
                <a:gd name="connsiteY20" fmla="*/ 180367 h 243191"/>
                <a:gd name="connsiteX21" fmla="*/ 1297021 w 2196829"/>
                <a:gd name="connsiteY21" fmla="*/ 62824 h 243191"/>
                <a:gd name="connsiteX22" fmla="*/ 1311208 w 2196829"/>
                <a:gd name="connsiteY22" fmla="*/ 48638 h 243191"/>
                <a:gd name="connsiteX23" fmla="*/ 2028623 w 2196829"/>
                <a:gd name="connsiteY23" fmla="*/ 48638 h 243191"/>
                <a:gd name="connsiteX24" fmla="*/ 2042809 w 2196829"/>
                <a:gd name="connsiteY24" fmla="*/ 62824 h 243191"/>
                <a:gd name="connsiteX25" fmla="*/ 2042809 w 2196829"/>
                <a:gd name="connsiteY25" fmla="*/ 180367 h 243191"/>
                <a:gd name="connsiteX26" fmla="*/ 2028623 w 2196829"/>
                <a:gd name="connsiteY26" fmla="*/ 194553 h 24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96829" h="243191">
                  <a:moveTo>
                    <a:pt x="0" y="24319"/>
                  </a:moveTo>
                  <a:lnTo>
                    <a:pt x="0" y="218872"/>
                  </a:lnTo>
                  <a:cubicBezTo>
                    <a:pt x="0" y="232329"/>
                    <a:pt x="10863" y="243191"/>
                    <a:pt x="24319" y="243191"/>
                  </a:cubicBezTo>
                  <a:lnTo>
                    <a:pt x="2172511" y="243191"/>
                  </a:lnTo>
                  <a:cubicBezTo>
                    <a:pt x="2185968" y="243191"/>
                    <a:pt x="2196830" y="232329"/>
                    <a:pt x="2196830" y="218872"/>
                  </a:cubicBezTo>
                  <a:lnTo>
                    <a:pt x="2196830" y="24319"/>
                  </a:lnTo>
                  <a:cubicBezTo>
                    <a:pt x="2196830" y="10863"/>
                    <a:pt x="2185968" y="0"/>
                    <a:pt x="2172511" y="0"/>
                  </a:cubicBezTo>
                  <a:lnTo>
                    <a:pt x="24319" y="0"/>
                  </a:lnTo>
                  <a:cubicBezTo>
                    <a:pt x="10863" y="0"/>
                    <a:pt x="0" y="10863"/>
                    <a:pt x="0" y="24319"/>
                  </a:cubicBezTo>
                  <a:close/>
                  <a:moveTo>
                    <a:pt x="879543" y="194553"/>
                  </a:moveTo>
                  <a:lnTo>
                    <a:pt x="174287" y="194553"/>
                  </a:lnTo>
                  <a:cubicBezTo>
                    <a:pt x="163100" y="194553"/>
                    <a:pt x="154021" y="185474"/>
                    <a:pt x="154021" y="174287"/>
                  </a:cubicBezTo>
                  <a:lnTo>
                    <a:pt x="154021" y="68904"/>
                  </a:lnTo>
                  <a:cubicBezTo>
                    <a:pt x="154021" y="57717"/>
                    <a:pt x="163100" y="48638"/>
                    <a:pt x="174287" y="48638"/>
                  </a:cubicBezTo>
                  <a:lnTo>
                    <a:pt x="879543" y="48638"/>
                  </a:lnTo>
                  <a:cubicBezTo>
                    <a:pt x="890729" y="48638"/>
                    <a:pt x="899809" y="57717"/>
                    <a:pt x="899809" y="68904"/>
                  </a:cubicBezTo>
                  <a:lnTo>
                    <a:pt x="899809" y="174287"/>
                  </a:lnTo>
                  <a:cubicBezTo>
                    <a:pt x="899809" y="185474"/>
                    <a:pt x="890729" y="194553"/>
                    <a:pt x="879543" y="194553"/>
                  </a:cubicBezTo>
                  <a:close/>
                  <a:moveTo>
                    <a:pt x="2028623" y="194553"/>
                  </a:moveTo>
                  <a:lnTo>
                    <a:pt x="1311208" y="194553"/>
                  </a:lnTo>
                  <a:cubicBezTo>
                    <a:pt x="1303344" y="194553"/>
                    <a:pt x="1297021" y="188230"/>
                    <a:pt x="1297021" y="180367"/>
                  </a:cubicBezTo>
                  <a:lnTo>
                    <a:pt x="1297021" y="62824"/>
                  </a:lnTo>
                  <a:cubicBezTo>
                    <a:pt x="1297021" y="54961"/>
                    <a:pt x="1303344" y="48638"/>
                    <a:pt x="1311208" y="48638"/>
                  </a:cubicBezTo>
                  <a:lnTo>
                    <a:pt x="2028623" y="48638"/>
                  </a:lnTo>
                  <a:cubicBezTo>
                    <a:pt x="2036486" y="48638"/>
                    <a:pt x="2042809" y="54961"/>
                    <a:pt x="2042809" y="62824"/>
                  </a:cubicBezTo>
                  <a:lnTo>
                    <a:pt x="2042809" y="180367"/>
                  </a:lnTo>
                  <a:cubicBezTo>
                    <a:pt x="2042809" y="188230"/>
                    <a:pt x="2036405" y="194553"/>
                    <a:pt x="2028623" y="194553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4D36375-0B3E-446F-A249-1FCC64FBEB76}"/>
                </a:ext>
              </a:extLst>
            </p:cNvPr>
            <p:cNvSpPr/>
            <p:nvPr/>
          </p:nvSpPr>
          <p:spPr>
            <a:xfrm>
              <a:off x="1974470" y="2456234"/>
              <a:ext cx="632297" cy="591765"/>
            </a:xfrm>
            <a:custGeom>
              <a:avLst/>
              <a:gdLst>
                <a:gd name="connsiteX0" fmla="*/ 397213 w 632297"/>
                <a:gd name="connsiteY0" fmla="*/ 0 h 591765"/>
                <a:gd name="connsiteX1" fmla="*/ 397213 w 632297"/>
                <a:gd name="connsiteY1" fmla="*/ 110733 h 591765"/>
                <a:gd name="connsiteX2" fmla="*/ 378244 w 632297"/>
                <a:gd name="connsiteY2" fmla="*/ 129702 h 591765"/>
                <a:gd name="connsiteX3" fmla="*/ 254054 w 632297"/>
                <a:gd name="connsiteY3" fmla="*/ 129702 h 591765"/>
                <a:gd name="connsiteX4" fmla="*/ 235085 w 632297"/>
                <a:gd name="connsiteY4" fmla="*/ 110733 h 591765"/>
                <a:gd name="connsiteX5" fmla="*/ 235085 w 632297"/>
                <a:gd name="connsiteY5" fmla="*/ 0 h 591765"/>
                <a:gd name="connsiteX6" fmla="*/ 0 w 632297"/>
                <a:gd name="connsiteY6" fmla="*/ 0 h 591765"/>
                <a:gd name="connsiteX7" fmla="*/ 0 w 632297"/>
                <a:gd name="connsiteY7" fmla="*/ 543128 h 591765"/>
                <a:gd name="connsiteX8" fmla="*/ 48638 w 632297"/>
                <a:gd name="connsiteY8" fmla="*/ 591766 h 591765"/>
                <a:gd name="connsiteX9" fmla="*/ 583660 w 632297"/>
                <a:gd name="connsiteY9" fmla="*/ 591766 h 591765"/>
                <a:gd name="connsiteX10" fmla="*/ 632298 w 632297"/>
                <a:gd name="connsiteY10" fmla="*/ 543128 h 591765"/>
                <a:gd name="connsiteX11" fmla="*/ 632298 w 632297"/>
                <a:gd name="connsiteY11" fmla="*/ 0 h 591765"/>
                <a:gd name="connsiteX12" fmla="*/ 397213 w 632297"/>
                <a:gd name="connsiteY12" fmla="*/ 0 h 5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297" h="591765">
                  <a:moveTo>
                    <a:pt x="397213" y="0"/>
                  </a:moveTo>
                  <a:lnTo>
                    <a:pt x="397213" y="110733"/>
                  </a:lnTo>
                  <a:cubicBezTo>
                    <a:pt x="397213" y="121191"/>
                    <a:pt x="388701" y="129702"/>
                    <a:pt x="378244" y="129702"/>
                  </a:cubicBezTo>
                  <a:lnTo>
                    <a:pt x="254054" y="129702"/>
                  </a:lnTo>
                  <a:cubicBezTo>
                    <a:pt x="243597" y="129702"/>
                    <a:pt x="235085" y="121191"/>
                    <a:pt x="235085" y="110733"/>
                  </a:cubicBezTo>
                  <a:lnTo>
                    <a:pt x="235085" y="0"/>
                  </a:lnTo>
                  <a:lnTo>
                    <a:pt x="0" y="0"/>
                  </a:lnTo>
                  <a:lnTo>
                    <a:pt x="0" y="543128"/>
                  </a:lnTo>
                  <a:cubicBezTo>
                    <a:pt x="0" y="569960"/>
                    <a:pt x="21806" y="591766"/>
                    <a:pt x="48638" y="591766"/>
                  </a:cubicBezTo>
                  <a:lnTo>
                    <a:pt x="583660" y="591766"/>
                  </a:lnTo>
                  <a:cubicBezTo>
                    <a:pt x="610492" y="591766"/>
                    <a:pt x="632298" y="569960"/>
                    <a:pt x="632298" y="543128"/>
                  </a:cubicBezTo>
                  <a:lnTo>
                    <a:pt x="632298" y="0"/>
                  </a:lnTo>
                  <a:lnTo>
                    <a:pt x="397213" y="0"/>
                  </a:ln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BC3F3DB-82DA-4C08-A06B-A6746551F3CF}"/>
                </a:ext>
              </a:extLst>
            </p:cNvPr>
            <p:cNvSpPr/>
            <p:nvPr/>
          </p:nvSpPr>
          <p:spPr>
            <a:xfrm>
              <a:off x="3388305" y="2456234"/>
              <a:ext cx="632298" cy="591765"/>
            </a:xfrm>
            <a:custGeom>
              <a:avLst/>
              <a:gdLst>
                <a:gd name="connsiteX0" fmla="*/ 397132 w 632298"/>
                <a:gd name="connsiteY0" fmla="*/ 0 h 591765"/>
                <a:gd name="connsiteX1" fmla="*/ 397132 w 632298"/>
                <a:gd name="connsiteY1" fmla="*/ 110733 h 591765"/>
                <a:gd name="connsiteX2" fmla="*/ 378163 w 632298"/>
                <a:gd name="connsiteY2" fmla="*/ 129702 h 591765"/>
                <a:gd name="connsiteX3" fmla="*/ 254054 w 632298"/>
                <a:gd name="connsiteY3" fmla="*/ 129702 h 591765"/>
                <a:gd name="connsiteX4" fmla="*/ 235085 w 632298"/>
                <a:gd name="connsiteY4" fmla="*/ 110733 h 591765"/>
                <a:gd name="connsiteX5" fmla="*/ 235085 w 632298"/>
                <a:gd name="connsiteY5" fmla="*/ 0 h 591765"/>
                <a:gd name="connsiteX6" fmla="*/ 0 w 632298"/>
                <a:gd name="connsiteY6" fmla="*/ 0 h 591765"/>
                <a:gd name="connsiteX7" fmla="*/ 0 w 632298"/>
                <a:gd name="connsiteY7" fmla="*/ 543128 h 591765"/>
                <a:gd name="connsiteX8" fmla="*/ 48638 w 632298"/>
                <a:gd name="connsiteY8" fmla="*/ 591766 h 591765"/>
                <a:gd name="connsiteX9" fmla="*/ 583660 w 632298"/>
                <a:gd name="connsiteY9" fmla="*/ 591766 h 591765"/>
                <a:gd name="connsiteX10" fmla="*/ 632298 w 632298"/>
                <a:gd name="connsiteY10" fmla="*/ 543128 h 591765"/>
                <a:gd name="connsiteX11" fmla="*/ 632298 w 632298"/>
                <a:gd name="connsiteY11" fmla="*/ 0 h 591765"/>
                <a:gd name="connsiteX12" fmla="*/ 397132 w 632298"/>
                <a:gd name="connsiteY12" fmla="*/ 0 h 5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298" h="591765">
                  <a:moveTo>
                    <a:pt x="397132" y="0"/>
                  </a:moveTo>
                  <a:lnTo>
                    <a:pt x="397132" y="110733"/>
                  </a:lnTo>
                  <a:cubicBezTo>
                    <a:pt x="397132" y="121191"/>
                    <a:pt x="388620" y="129702"/>
                    <a:pt x="378163" y="129702"/>
                  </a:cubicBezTo>
                  <a:lnTo>
                    <a:pt x="254054" y="129702"/>
                  </a:lnTo>
                  <a:cubicBezTo>
                    <a:pt x="243597" y="129702"/>
                    <a:pt x="235085" y="121191"/>
                    <a:pt x="235085" y="110733"/>
                  </a:cubicBezTo>
                  <a:lnTo>
                    <a:pt x="235085" y="0"/>
                  </a:lnTo>
                  <a:lnTo>
                    <a:pt x="0" y="0"/>
                  </a:lnTo>
                  <a:lnTo>
                    <a:pt x="0" y="543128"/>
                  </a:lnTo>
                  <a:cubicBezTo>
                    <a:pt x="0" y="569960"/>
                    <a:pt x="21806" y="591766"/>
                    <a:pt x="48638" y="591766"/>
                  </a:cubicBezTo>
                  <a:lnTo>
                    <a:pt x="583660" y="591766"/>
                  </a:lnTo>
                  <a:cubicBezTo>
                    <a:pt x="610492" y="591766"/>
                    <a:pt x="632298" y="569960"/>
                    <a:pt x="632298" y="543128"/>
                  </a:cubicBezTo>
                  <a:lnTo>
                    <a:pt x="632298" y="0"/>
                  </a:lnTo>
                  <a:lnTo>
                    <a:pt x="397132" y="0"/>
                  </a:ln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5" name="그래픽 2">
              <a:extLst>
                <a:ext uri="{FF2B5EF4-FFF2-40B4-BE49-F238E27FC236}">
                  <a16:creationId xmlns:a16="http://schemas.microsoft.com/office/drawing/2014/main" id="{1CF311FB-2003-474B-9276-A6D4F3241F9C}"/>
                </a:ext>
              </a:extLst>
            </p:cNvPr>
            <p:cNvGrpSpPr/>
            <p:nvPr/>
          </p:nvGrpSpPr>
          <p:grpSpPr>
            <a:xfrm>
              <a:off x="2025784" y="2893978"/>
              <a:ext cx="109841" cy="99465"/>
              <a:chOff x="2025784" y="2893978"/>
              <a:chExt cx="109841" cy="99465"/>
            </a:xfrm>
            <a:grpFill/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46C0A33A-BBB2-4866-ACC9-CC3B5A5582A9}"/>
                  </a:ext>
                </a:extLst>
              </p:cNvPr>
              <p:cNvSpPr/>
              <p:nvPr/>
            </p:nvSpPr>
            <p:spPr>
              <a:xfrm>
                <a:off x="2036646" y="2893978"/>
                <a:ext cx="33074" cy="74822"/>
              </a:xfrm>
              <a:custGeom>
                <a:avLst/>
                <a:gdLst>
                  <a:gd name="connsiteX0" fmla="*/ 7782 w 33074"/>
                  <a:gd name="connsiteY0" fmla="*/ 74822 h 74822"/>
                  <a:gd name="connsiteX1" fmla="*/ 25373 w 33074"/>
                  <a:gd name="connsiteY1" fmla="*/ 74822 h 74822"/>
                  <a:gd name="connsiteX2" fmla="*/ 25373 w 33074"/>
                  <a:gd name="connsiteY2" fmla="*/ 20833 h 74822"/>
                  <a:gd name="connsiteX3" fmla="*/ 33074 w 33074"/>
                  <a:gd name="connsiteY3" fmla="*/ 20833 h 74822"/>
                  <a:gd name="connsiteX4" fmla="*/ 16537 w 33074"/>
                  <a:gd name="connsiteY4" fmla="*/ 0 h 74822"/>
                  <a:gd name="connsiteX5" fmla="*/ 0 w 33074"/>
                  <a:gd name="connsiteY5" fmla="*/ 20833 h 74822"/>
                  <a:gd name="connsiteX6" fmla="*/ 7782 w 33074"/>
                  <a:gd name="connsiteY6" fmla="*/ 20833 h 74822"/>
                  <a:gd name="connsiteX7" fmla="*/ 7782 w 33074"/>
                  <a:gd name="connsiteY7" fmla="*/ 74822 h 7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074" h="74822">
                    <a:moveTo>
                      <a:pt x="7782" y="74822"/>
                    </a:moveTo>
                    <a:cubicBezTo>
                      <a:pt x="13700" y="74822"/>
                      <a:pt x="19455" y="74822"/>
                      <a:pt x="25373" y="74822"/>
                    </a:cubicBezTo>
                    <a:cubicBezTo>
                      <a:pt x="25373" y="56826"/>
                      <a:pt x="25373" y="38911"/>
                      <a:pt x="25373" y="20833"/>
                    </a:cubicBezTo>
                    <a:cubicBezTo>
                      <a:pt x="27886" y="20833"/>
                      <a:pt x="30318" y="20833"/>
                      <a:pt x="33074" y="20833"/>
                    </a:cubicBezTo>
                    <a:cubicBezTo>
                      <a:pt x="27481" y="13862"/>
                      <a:pt x="22049" y="6971"/>
                      <a:pt x="16537" y="0"/>
                    </a:cubicBezTo>
                    <a:cubicBezTo>
                      <a:pt x="11025" y="6971"/>
                      <a:pt x="5593" y="13781"/>
                      <a:pt x="0" y="20833"/>
                    </a:cubicBezTo>
                    <a:cubicBezTo>
                      <a:pt x="2756" y="20833"/>
                      <a:pt x="5188" y="20833"/>
                      <a:pt x="7782" y="20833"/>
                    </a:cubicBezTo>
                    <a:cubicBezTo>
                      <a:pt x="7782" y="38911"/>
                      <a:pt x="7782" y="56826"/>
                      <a:pt x="7782" y="74822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528E20FE-8F2D-4270-AC87-B8AA006351E2}"/>
                  </a:ext>
                </a:extLst>
              </p:cNvPr>
              <p:cNvSpPr/>
              <p:nvPr/>
            </p:nvSpPr>
            <p:spPr>
              <a:xfrm>
                <a:off x="2091608" y="2893978"/>
                <a:ext cx="33074" cy="74822"/>
              </a:xfrm>
              <a:custGeom>
                <a:avLst/>
                <a:gdLst>
                  <a:gd name="connsiteX0" fmla="*/ 7782 w 33074"/>
                  <a:gd name="connsiteY0" fmla="*/ 74822 h 74822"/>
                  <a:gd name="connsiteX1" fmla="*/ 25373 w 33074"/>
                  <a:gd name="connsiteY1" fmla="*/ 74822 h 74822"/>
                  <a:gd name="connsiteX2" fmla="*/ 25373 w 33074"/>
                  <a:gd name="connsiteY2" fmla="*/ 20833 h 74822"/>
                  <a:gd name="connsiteX3" fmla="*/ 33074 w 33074"/>
                  <a:gd name="connsiteY3" fmla="*/ 20833 h 74822"/>
                  <a:gd name="connsiteX4" fmla="*/ 16537 w 33074"/>
                  <a:gd name="connsiteY4" fmla="*/ 0 h 74822"/>
                  <a:gd name="connsiteX5" fmla="*/ 0 w 33074"/>
                  <a:gd name="connsiteY5" fmla="*/ 20833 h 74822"/>
                  <a:gd name="connsiteX6" fmla="*/ 7782 w 33074"/>
                  <a:gd name="connsiteY6" fmla="*/ 20833 h 74822"/>
                  <a:gd name="connsiteX7" fmla="*/ 7782 w 33074"/>
                  <a:gd name="connsiteY7" fmla="*/ 74822 h 7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074" h="74822">
                    <a:moveTo>
                      <a:pt x="7782" y="74822"/>
                    </a:moveTo>
                    <a:cubicBezTo>
                      <a:pt x="13700" y="74822"/>
                      <a:pt x="19455" y="74822"/>
                      <a:pt x="25373" y="74822"/>
                    </a:cubicBezTo>
                    <a:cubicBezTo>
                      <a:pt x="25373" y="56826"/>
                      <a:pt x="25373" y="38830"/>
                      <a:pt x="25373" y="20833"/>
                    </a:cubicBezTo>
                    <a:cubicBezTo>
                      <a:pt x="27967" y="20833"/>
                      <a:pt x="30399" y="20833"/>
                      <a:pt x="33074" y="20833"/>
                    </a:cubicBezTo>
                    <a:cubicBezTo>
                      <a:pt x="27481" y="13781"/>
                      <a:pt x="22049" y="6971"/>
                      <a:pt x="16537" y="0"/>
                    </a:cubicBezTo>
                    <a:cubicBezTo>
                      <a:pt x="10944" y="6971"/>
                      <a:pt x="5512" y="13862"/>
                      <a:pt x="0" y="20833"/>
                    </a:cubicBezTo>
                    <a:cubicBezTo>
                      <a:pt x="2756" y="20833"/>
                      <a:pt x="5188" y="20833"/>
                      <a:pt x="7782" y="20833"/>
                    </a:cubicBezTo>
                    <a:cubicBezTo>
                      <a:pt x="7782" y="38911"/>
                      <a:pt x="7782" y="56826"/>
                      <a:pt x="7782" y="74822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E3FD492-F226-4A86-A965-36867252EFF5}"/>
                  </a:ext>
                </a:extLst>
              </p:cNvPr>
              <p:cNvSpPr/>
              <p:nvPr/>
            </p:nvSpPr>
            <p:spPr>
              <a:xfrm>
                <a:off x="2025784" y="2982581"/>
                <a:ext cx="109841" cy="10862"/>
              </a:xfrm>
              <a:custGeom>
                <a:avLst/>
                <a:gdLst>
                  <a:gd name="connsiteX0" fmla="*/ 0 w 109841"/>
                  <a:gd name="connsiteY0" fmla="*/ 0 h 10862"/>
                  <a:gd name="connsiteX1" fmla="*/ 0 w 109841"/>
                  <a:gd name="connsiteY1" fmla="*/ 10863 h 10862"/>
                  <a:gd name="connsiteX2" fmla="*/ 109842 w 109841"/>
                  <a:gd name="connsiteY2" fmla="*/ 10863 h 10862"/>
                  <a:gd name="connsiteX3" fmla="*/ 109842 w 109841"/>
                  <a:gd name="connsiteY3" fmla="*/ 0 h 10862"/>
                  <a:gd name="connsiteX4" fmla="*/ 0 w 109841"/>
                  <a:gd name="connsiteY4" fmla="*/ 0 h 1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841" h="10862">
                    <a:moveTo>
                      <a:pt x="0" y="0"/>
                    </a:moveTo>
                    <a:cubicBezTo>
                      <a:pt x="0" y="3648"/>
                      <a:pt x="0" y="7215"/>
                      <a:pt x="0" y="10863"/>
                    </a:cubicBezTo>
                    <a:cubicBezTo>
                      <a:pt x="36722" y="10863"/>
                      <a:pt x="73282" y="10863"/>
                      <a:pt x="109842" y="10863"/>
                    </a:cubicBezTo>
                    <a:cubicBezTo>
                      <a:pt x="109842" y="7134"/>
                      <a:pt x="109842" y="3567"/>
                      <a:pt x="109842" y="0"/>
                    </a:cubicBezTo>
                    <a:cubicBezTo>
                      <a:pt x="73120" y="0"/>
                      <a:pt x="36560" y="0"/>
                      <a:pt x="0" y="0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1109BD2-AD85-4D37-897B-F07FC655A875}"/>
                </a:ext>
              </a:extLst>
            </p:cNvPr>
            <p:cNvSpPr/>
            <p:nvPr/>
          </p:nvSpPr>
          <p:spPr>
            <a:xfrm>
              <a:off x="2681428" y="2456234"/>
              <a:ext cx="632297" cy="591765"/>
            </a:xfrm>
            <a:custGeom>
              <a:avLst/>
              <a:gdLst>
                <a:gd name="connsiteX0" fmla="*/ 397132 w 632297"/>
                <a:gd name="connsiteY0" fmla="*/ 0 h 591765"/>
                <a:gd name="connsiteX1" fmla="*/ 397132 w 632297"/>
                <a:gd name="connsiteY1" fmla="*/ 110733 h 591765"/>
                <a:gd name="connsiteX2" fmla="*/ 378163 w 632297"/>
                <a:gd name="connsiteY2" fmla="*/ 129702 h 591765"/>
                <a:gd name="connsiteX3" fmla="*/ 254054 w 632297"/>
                <a:gd name="connsiteY3" fmla="*/ 129702 h 591765"/>
                <a:gd name="connsiteX4" fmla="*/ 235085 w 632297"/>
                <a:gd name="connsiteY4" fmla="*/ 110733 h 591765"/>
                <a:gd name="connsiteX5" fmla="*/ 235085 w 632297"/>
                <a:gd name="connsiteY5" fmla="*/ 0 h 591765"/>
                <a:gd name="connsiteX6" fmla="*/ 0 w 632297"/>
                <a:gd name="connsiteY6" fmla="*/ 0 h 591765"/>
                <a:gd name="connsiteX7" fmla="*/ 0 w 632297"/>
                <a:gd name="connsiteY7" fmla="*/ 543128 h 591765"/>
                <a:gd name="connsiteX8" fmla="*/ 48638 w 632297"/>
                <a:gd name="connsiteY8" fmla="*/ 591766 h 591765"/>
                <a:gd name="connsiteX9" fmla="*/ 583660 w 632297"/>
                <a:gd name="connsiteY9" fmla="*/ 591766 h 591765"/>
                <a:gd name="connsiteX10" fmla="*/ 632298 w 632297"/>
                <a:gd name="connsiteY10" fmla="*/ 543128 h 591765"/>
                <a:gd name="connsiteX11" fmla="*/ 632298 w 632297"/>
                <a:gd name="connsiteY11" fmla="*/ 0 h 591765"/>
                <a:gd name="connsiteX12" fmla="*/ 397132 w 632297"/>
                <a:gd name="connsiteY12" fmla="*/ 0 h 591765"/>
                <a:gd name="connsiteX13" fmla="*/ 138457 w 632297"/>
                <a:gd name="connsiteY13" fmla="*/ 437745 h 591765"/>
                <a:gd name="connsiteX14" fmla="*/ 154994 w 632297"/>
                <a:gd name="connsiteY14" fmla="*/ 458578 h 591765"/>
                <a:gd name="connsiteX15" fmla="*/ 147293 w 632297"/>
                <a:gd name="connsiteY15" fmla="*/ 458578 h 591765"/>
                <a:gd name="connsiteX16" fmla="*/ 147293 w 632297"/>
                <a:gd name="connsiteY16" fmla="*/ 512567 h 591765"/>
                <a:gd name="connsiteX17" fmla="*/ 129702 w 632297"/>
                <a:gd name="connsiteY17" fmla="*/ 512567 h 591765"/>
                <a:gd name="connsiteX18" fmla="*/ 129702 w 632297"/>
                <a:gd name="connsiteY18" fmla="*/ 458659 h 591765"/>
                <a:gd name="connsiteX19" fmla="*/ 121920 w 632297"/>
                <a:gd name="connsiteY19" fmla="*/ 458659 h 591765"/>
                <a:gd name="connsiteX20" fmla="*/ 138457 w 632297"/>
                <a:gd name="connsiteY20" fmla="*/ 437745 h 591765"/>
                <a:gd name="connsiteX21" fmla="*/ 83415 w 632297"/>
                <a:gd name="connsiteY21" fmla="*/ 437745 h 591765"/>
                <a:gd name="connsiteX22" fmla="*/ 99952 w 632297"/>
                <a:gd name="connsiteY22" fmla="*/ 458578 h 591765"/>
                <a:gd name="connsiteX23" fmla="*/ 92251 w 632297"/>
                <a:gd name="connsiteY23" fmla="*/ 458578 h 591765"/>
                <a:gd name="connsiteX24" fmla="*/ 92251 w 632297"/>
                <a:gd name="connsiteY24" fmla="*/ 512567 h 591765"/>
                <a:gd name="connsiteX25" fmla="*/ 74660 w 632297"/>
                <a:gd name="connsiteY25" fmla="*/ 512567 h 591765"/>
                <a:gd name="connsiteX26" fmla="*/ 74660 w 632297"/>
                <a:gd name="connsiteY26" fmla="*/ 458578 h 591765"/>
                <a:gd name="connsiteX27" fmla="*/ 66878 w 632297"/>
                <a:gd name="connsiteY27" fmla="*/ 458578 h 591765"/>
                <a:gd name="connsiteX28" fmla="*/ 83415 w 632297"/>
                <a:gd name="connsiteY28" fmla="*/ 437745 h 591765"/>
                <a:gd name="connsiteX29" fmla="*/ 165857 w 632297"/>
                <a:gd name="connsiteY29" fmla="*/ 537210 h 591765"/>
                <a:gd name="connsiteX30" fmla="*/ 56015 w 632297"/>
                <a:gd name="connsiteY30" fmla="*/ 537210 h 591765"/>
                <a:gd name="connsiteX31" fmla="*/ 56015 w 632297"/>
                <a:gd name="connsiteY31" fmla="*/ 526347 h 591765"/>
                <a:gd name="connsiteX32" fmla="*/ 165857 w 632297"/>
                <a:gd name="connsiteY32" fmla="*/ 526347 h 591765"/>
                <a:gd name="connsiteX33" fmla="*/ 165857 w 632297"/>
                <a:gd name="connsiteY33" fmla="*/ 537210 h 5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2297" h="591765">
                  <a:moveTo>
                    <a:pt x="397132" y="0"/>
                  </a:moveTo>
                  <a:lnTo>
                    <a:pt x="397132" y="110733"/>
                  </a:lnTo>
                  <a:cubicBezTo>
                    <a:pt x="397132" y="121191"/>
                    <a:pt x="388620" y="129702"/>
                    <a:pt x="378163" y="129702"/>
                  </a:cubicBezTo>
                  <a:lnTo>
                    <a:pt x="254054" y="129702"/>
                  </a:lnTo>
                  <a:cubicBezTo>
                    <a:pt x="243597" y="129702"/>
                    <a:pt x="235085" y="121191"/>
                    <a:pt x="235085" y="110733"/>
                  </a:cubicBezTo>
                  <a:lnTo>
                    <a:pt x="235085" y="0"/>
                  </a:lnTo>
                  <a:lnTo>
                    <a:pt x="0" y="0"/>
                  </a:lnTo>
                  <a:lnTo>
                    <a:pt x="0" y="543128"/>
                  </a:lnTo>
                  <a:cubicBezTo>
                    <a:pt x="0" y="569960"/>
                    <a:pt x="21806" y="591766"/>
                    <a:pt x="48638" y="591766"/>
                  </a:cubicBezTo>
                  <a:lnTo>
                    <a:pt x="583660" y="591766"/>
                  </a:lnTo>
                  <a:cubicBezTo>
                    <a:pt x="610492" y="591766"/>
                    <a:pt x="632298" y="569960"/>
                    <a:pt x="632298" y="543128"/>
                  </a:cubicBezTo>
                  <a:lnTo>
                    <a:pt x="632298" y="0"/>
                  </a:lnTo>
                  <a:lnTo>
                    <a:pt x="397132" y="0"/>
                  </a:lnTo>
                  <a:close/>
                  <a:moveTo>
                    <a:pt x="138457" y="437745"/>
                  </a:moveTo>
                  <a:cubicBezTo>
                    <a:pt x="143969" y="444635"/>
                    <a:pt x="149401" y="451526"/>
                    <a:pt x="154994" y="458578"/>
                  </a:cubicBezTo>
                  <a:cubicBezTo>
                    <a:pt x="152319" y="458578"/>
                    <a:pt x="149887" y="458578"/>
                    <a:pt x="147293" y="458578"/>
                  </a:cubicBezTo>
                  <a:cubicBezTo>
                    <a:pt x="147293" y="476655"/>
                    <a:pt x="147293" y="494571"/>
                    <a:pt x="147293" y="512567"/>
                  </a:cubicBezTo>
                  <a:cubicBezTo>
                    <a:pt x="141375" y="512567"/>
                    <a:pt x="135620" y="512567"/>
                    <a:pt x="129702" y="512567"/>
                  </a:cubicBezTo>
                  <a:cubicBezTo>
                    <a:pt x="129702" y="494651"/>
                    <a:pt x="129702" y="476655"/>
                    <a:pt x="129702" y="458659"/>
                  </a:cubicBezTo>
                  <a:cubicBezTo>
                    <a:pt x="127108" y="458659"/>
                    <a:pt x="124676" y="458659"/>
                    <a:pt x="121920" y="458659"/>
                  </a:cubicBezTo>
                  <a:cubicBezTo>
                    <a:pt x="127432" y="451607"/>
                    <a:pt x="132864" y="444716"/>
                    <a:pt x="138457" y="437745"/>
                  </a:cubicBezTo>
                  <a:close/>
                  <a:moveTo>
                    <a:pt x="83415" y="437745"/>
                  </a:moveTo>
                  <a:cubicBezTo>
                    <a:pt x="89008" y="444716"/>
                    <a:pt x="94439" y="451607"/>
                    <a:pt x="99952" y="458578"/>
                  </a:cubicBezTo>
                  <a:cubicBezTo>
                    <a:pt x="97277" y="458578"/>
                    <a:pt x="94845" y="458578"/>
                    <a:pt x="92251" y="458578"/>
                  </a:cubicBezTo>
                  <a:cubicBezTo>
                    <a:pt x="92251" y="476574"/>
                    <a:pt x="92251" y="494571"/>
                    <a:pt x="92251" y="512567"/>
                  </a:cubicBezTo>
                  <a:cubicBezTo>
                    <a:pt x="86333" y="512567"/>
                    <a:pt x="80577" y="512567"/>
                    <a:pt x="74660" y="512567"/>
                  </a:cubicBezTo>
                  <a:cubicBezTo>
                    <a:pt x="74660" y="494571"/>
                    <a:pt x="74660" y="476655"/>
                    <a:pt x="74660" y="458578"/>
                  </a:cubicBezTo>
                  <a:cubicBezTo>
                    <a:pt x="71985" y="458578"/>
                    <a:pt x="69553" y="458578"/>
                    <a:pt x="66878" y="458578"/>
                  </a:cubicBezTo>
                  <a:cubicBezTo>
                    <a:pt x="72471" y="451526"/>
                    <a:pt x="77902" y="444716"/>
                    <a:pt x="83415" y="437745"/>
                  </a:cubicBezTo>
                  <a:close/>
                  <a:moveTo>
                    <a:pt x="165857" y="537210"/>
                  </a:moveTo>
                  <a:cubicBezTo>
                    <a:pt x="129297" y="537210"/>
                    <a:pt x="92737" y="537210"/>
                    <a:pt x="56015" y="537210"/>
                  </a:cubicBezTo>
                  <a:cubicBezTo>
                    <a:pt x="56015" y="533562"/>
                    <a:pt x="56015" y="529995"/>
                    <a:pt x="56015" y="526347"/>
                  </a:cubicBezTo>
                  <a:cubicBezTo>
                    <a:pt x="92656" y="526347"/>
                    <a:pt x="129216" y="526347"/>
                    <a:pt x="165857" y="526347"/>
                  </a:cubicBezTo>
                  <a:cubicBezTo>
                    <a:pt x="165857" y="529914"/>
                    <a:pt x="165857" y="533481"/>
                    <a:pt x="165857" y="537210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7" name="그래픽 2">
              <a:extLst>
                <a:ext uri="{FF2B5EF4-FFF2-40B4-BE49-F238E27FC236}">
                  <a16:creationId xmlns:a16="http://schemas.microsoft.com/office/drawing/2014/main" id="{2333A723-38F1-4F33-8675-528D364F20D1}"/>
                </a:ext>
              </a:extLst>
            </p:cNvPr>
            <p:cNvGrpSpPr/>
            <p:nvPr/>
          </p:nvGrpSpPr>
          <p:grpSpPr>
            <a:xfrm>
              <a:off x="3449103" y="2893978"/>
              <a:ext cx="109841" cy="99465"/>
              <a:chOff x="3449103" y="2893978"/>
              <a:chExt cx="109841" cy="99465"/>
            </a:xfrm>
            <a:grpFill/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D3DA4DC9-5C80-4285-AA5D-375C720F15A1}"/>
                  </a:ext>
                </a:extLst>
              </p:cNvPr>
              <p:cNvSpPr/>
              <p:nvPr/>
            </p:nvSpPr>
            <p:spPr>
              <a:xfrm>
                <a:off x="3459965" y="2893978"/>
                <a:ext cx="33073" cy="74822"/>
              </a:xfrm>
              <a:custGeom>
                <a:avLst/>
                <a:gdLst>
                  <a:gd name="connsiteX0" fmla="*/ 7782 w 33073"/>
                  <a:gd name="connsiteY0" fmla="*/ 74822 h 74822"/>
                  <a:gd name="connsiteX1" fmla="*/ 25373 w 33073"/>
                  <a:gd name="connsiteY1" fmla="*/ 74822 h 74822"/>
                  <a:gd name="connsiteX2" fmla="*/ 25373 w 33073"/>
                  <a:gd name="connsiteY2" fmla="*/ 20833 h 74822"/>
                  <a:gd name="connsiteX3" fmla="*/ 33074 w 33073"/>
                  <a:gd name="connsiteY3" fmla="*/ 20833 h 74822"/>
                  <a:gd name="connsiteX4" fmla="*/ 16537 w 33073"/>
                  <a:gd name="connsiteY4" fmla="*/ 0 h 74822"/>
                  <a:gd name="connsiteX5" fmla="*/ 0 w 33073"/>
                  <a:gd name="connsiteY5" fmla="*/ 20833 h 74822"/>
                  <a:gd name="connsiteX6" fmla="*/ 7782 w 33073"/>
                  <a:gd name="connsiteY6" fmla="*/ 20833 h 74822"/>
                  <a:gd name="connsiteX7" fmla="*/ 7782 w 33073"/>
                  <a:gd name="connsiteY7" fmla="*/ 74822 h 7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073" h="74822">
                    <a:moveTo>
                      <a:pt x="7782" y="74822"/>
                    </a:moveTo>
                    <a:cubicBezTo>
                      <a:pt x="13700" y="74822"/>
                      <a:pt x="19455" y="74822"/>
                      <a:pt x="25373" y="74822"/>
                    </a:cubicBezTo>
                    <a:cubicBezTo>
                      <a:pt x="25373" y="56826"/>
                      <a:pt x="25373" y="38911"/>
                      <a:pt x="25373" y="20833"/>
                    </a:cubicBezTo>
                    <a:cubicBezTo>
                      <a:pt x="27886" y="20833"/>
                      <a:pt x="30318" y="20833"/>
                      <a:pt x="33074" y="20833"/>
                    </a:cubicBezTo>
                    <a:cubicBezTo>
                      <a:pt x="27481" y="13862"/>
                      <a:pt x="22049" y="6971"/>
                      <a:pt x="16537" y="0"/>
                    </a:cubicBezTo>
                    <a:cubicBezTo>
                      <a:pt x="11025" y="6971"/>
                      <a:pt x="5593" y="13781"/>
                      <a:pt x="0" y="20833"/>
                    </a:cubicBezTo>
                    <a:cubicBezTo>
                      <a:pt x="2756" y="20833"/>
                      <a:pt x="5188" y="20833"/>
                      <a:pt x="7782" y="20833"/>
                    </a:cubicBezTo>
                    <a:cubicBezTo>
                      <a:pt x="7782" y="38911"/>
                      <a:pt x="7782" y="56826"/>
                      <a:pt x="7782" y="74822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B197E17C-C6D3-4BA2-B0FB-5D40495F9D39}"/>
                  </a:ext>
                </a:extLst>
              </p:cNvPr>
              <p:cNvSpPr/>
              <p:nvPr/>
            </p:nvSpPr>
            <p:spPr>
              <a:xfrm>
                <a:off x="3515008" y="2893978"/>
                <a:ext cx="33074" cy="74822"/>
              </a:xfrm>
              <a:custGeom>
                <a:avLst/>
                <a:gdLst>
                  <a:gd name="connsiteX0" fmla="*/ 7782 w 33074"/>
                  <a:gd name="connsiteY0" fmla="*/ 74822 h 74822"/>
                  <a:gd name="connsiteX1" fmla="*/ 25373 w 33074"/>
                  <a:gd name="connsiteY1" fmla="*/ 74822 h 74822"/>
                  <a:gd name="connsiteX2" fmla="*/ 25373 w 33074"/>
                  <a:gd name="connsiteY2" fmla="*/ 20833 h 74822"/>
                  <a:gd name="connsiteX3" fmla="*/ 33074 w 33074"/>
                  <a:gd name="connsiteY3" fmla="*/ 20833 h 74822"/>
                  <a:gd name="connsiteX4" fmla="*/ 16537 w 33074"/>
                  <a:gd name="connsiteY4" fmla="*/ 0 h 74822"/>
                  <a:gd name="connsiteX5" fmla="*/ 0 w 33074"/>
                  <a:gd name="connsiteY5" fmla="*/ 20833 h 74822"/>
                  <a:gd name="connsiteX6" fmla="*/ 7782 w 33074"/>
                  <a:gd name="connsiteY6" fmla="*/ 20833 h 74822"/>
                  <a:gd name="connsiteX7" fmla="*/ 7782 w 33074"/>
                  <a:gd name="connsiteY7" fmla="*/ 74822 h 7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074" h="74822">
                    <a:moveTo>
                      <a:pt x="7782" y="74822"/>
                    </a:moveTo>
                    <a:cubicBezTo>
                      <a:pt x="13700" y="74822"/>
                      <a:pt x="19455" y="74822"/>
                      <a:pt x="25373" y="74822"/>
                    </a:cubicBezTo>
                    <a:cubicBezTo>
                      <a:pt x="25373" y="56826"/>
                      <a:pt x="25373" y="38830"/>
                      <a:pt x="25373" y="20833"/>
                    </a:cubicBezTo>
                    <a:cubicBezTo>
                      <a:pt x="27967" y="20833"/>
                      <a:pt x="30399" y="20833"/>
                      <a:pt x="33074" y="20833"/>
                    </a:cubicBezTo>
                    <a:cubicBezTo>
                      <a:pt x="27481" y="13781"/>
                      <a:pt x="22049" y="6971"/>
                      <a:pt x="16537" y="0"/>
                    </a:cubicBezTo>
                    <a:cubicBezTo>
                      <a:pt x="10944" y="6971"/>
                      <a:pt x="5512" y="13862"/>
                      <a:pt x="0" y="20833"/>
                    </a:cubicBezTo>
                    <a:cubicBezTo>
                      <a:pt x="2756" y="20833"/>
                      <a:pt x="5188" y="20833"/>
                      <a:pt x="7782" y="20833"/>
                    </a:cubicBezTo>
                    <a:cubicBezTo>
                      <a:pt x="7782" y="38911"/>
                      <a:pt x="7782" y="56826"/>
                      <a:pt x="7782" y="74822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3581D082-FB12-43FF-9BB2-7F799F7A92E6}"/>
                  </a:ext>
                </a:extLst>
              </p:cNvPr>
              <p:cNvSpPr/>
              <p:nvPr/>
            </p:nvSpPr>
            <p:spPr>
              <a:xfrm>
                <a:off x="3449103" y="2982581"/>
                <a:ext cx="109841" cy="10862"/>
              </a:xfrm>
              <a:custGeom>
                <a:avLst/>
                <a:gdLst>
                  <a:gd name="connsiteX0" fmla="*/ 0 w 109841"/>
                  <a:gd name="connsiteY0" fmla="*/ 0 h 10862"/>
                  <a:gd name="connsiteX1" fmla="*/ 0 w 109841"/>
                  <a:gd name="connsiteY1" fmla="*/ 10863 h 10862"/>
                  <a:gd name="connsiteX2" fmla="*/ 109842 w 109841"/>
                  <a:gd name="connsiteY2" fmla="*/ 10863 h 10862"/>
                  <a:gd name="connsiteX3" fmla="*/ 109842 w 109841"/>
                  <a:gd name="connsiteY3" fmla="*/ 0 h 10862"/>
                  <a:gd name="connsiteX4" fmla="*/ 0 w 109841"/>
                  <a:gd name="connsiteY4" fmla="*/ 0 h 1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841" h="10862">
                    <a:moveTo>
                      <a:pt x="0" y="0"/>
                    </a:moveTo>
                    <a:cubicBezTo>
                      <a:pt x="0" y="3648"/>
                      <a:pt x="0" y="7215"/>
                      <a:pt x="0" y="10863"/>
                    </a:cubicBezTo>
                    <a:cubicBezTo>
                      <a:pt x="36722" y="10863"/>
                      <a:pt x="73282" y="10863"/>
                      <a:pt x="109842" y="10863"/>
                    </a:cubicBezTo>
                    <a:cubicBezTo>
                      <a:pt x="109842" y="7134"/>
                      <a:pt x="109842" y="3567"/>
                      <a:pt x="109842" y="0"/>
                    </a:cubicBezTo>
                    <a:cubicBezTo>
                      <a:pt x="73201" y="0"/>
                      <a:pt x="36641" y="0"/>
                      <a:pt x="0" y="0"/>
                    </a:cubicBezTo>
                    <a:close/>
                  </a:path>
                </a:pathLst>
              </a:custGeom>
              <a:grpFill/>
              <a:ln w="8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DE74258-16E1-4CB9-8E79-A0BB3953B4D4}"/>
                </a:ext>
              </a:extLst>
            </p:cNvPr>
            <p:cNvSpPr/>
            <p:nvPr/>
          </p:nvSpPr>
          <p:spPr>
            <a:xfrm>
              <a:off x="2327909" y="1817856"/>
              <a:ext cx="632297" cy="591765"/>
            </a:xfrm>
            <a:custGeom>
              <a:avLst/>
              <a:gdLst>
                <a:gd name="connsiteX0" fmla="*/ 397213 w 632297"/>
                <a:gd name="connsiteY0" fmla="*/ 0 h 591765"/>
                <a:gd name="connsiteX1" fmla="*/ 397213 w 632297"/>
                <a:gd name="connsiteY1" fmla="*/ 110733 h 591765"/>
                <a:gd name="connsiteX2" fmla="*/ 378244 w 632297"/>
                <a:gd name="connsiteY2" fmla="*/ 129702 h 591765"/>
                <a:gd name="connsiteX3" fmla="*/ 254054 w 632297"/>
                <a:gd name="connsiteY3" fmla="*/ 129702 h 591765"/>
                <a:gd name="connsiteX4" fmla="*/ 235085 w 632297"/>
                <a:gd name="connsiteY4" fmla="*/ 110733 h 591765"/>
                <a:gd name="connsiteX5" fmla="*/ 235085 w 632297"/>
                <a:gd name="connsiteY5" fmla="*/ 0 h 591765"/>
                <a:gd name="connsiteX6" fmla="*/ 0 w 632297"/>
                <a:gd name="connsiteY6" fmla="*/ 0 h 591765"/>
                <a:gd name="connsiteX7" fmla="*/ 0 w 632297"/>
                <a:gd name="connsiteY7" fmla="*/ 543128 h 591765"/>
                <a:gd name="connsiteX8" fmla="*/ 48638 w 632297"/>
                <a:gd name="connsiteY8" fmla="*/ 591766 h 591765"/>
                <a:gd name="connsiteX9" fmla="*/ 583660 w 632297"/>
                <a:gd name="connsiteY9" fmla="*/ 591766 h 591765"/>
                <a:gd name="connsiteX10" fmla="*/ 632298 w 632297"/>
                <a:gd name="connsiteY10" fmla="*/ 543128 h 591765"/>
                <a:gd name="connsiteX11" fmla="*/ 632298 w 632297"/>
                <a:gd name="connsiteY11" fmla="*/ 0 h 591765"/>
                <a:gd name="connsiteX12" fmla="*/ 397213 w 632297"/>
                <a:gd name="connsiteY12" fmla="*/ 0 h 591765"/>
                <a:gd name="connsiteX13" fmla="*/ 150617 w 632297"/>
                <a:gd name="connsiteY13" fmla="*/ 429071 h 591765"/>
                <a:gd name="connsiteX14" fmla="*/ 167154 w 632297"/>
                <a:gd name="connsiteY14" fmla="*/ 449904 h 591765"/>
                <a:gd name="connsiteX15" fmla="*/ 159453 w 632297"/>
                <a:gd name="connsiteY15" fmla="*/ 449904 h 591765"/>
                <a:gd name="connsiteX16" fmla="*/ 159453 w 632297"/>
                <a:gd name="connsiteY16" fmla="*/ 503893 h 591765"/>
                <a:gd name="connsiteX17" fmla="*/ 141862 w 632297"/>
                <a:gd name="connsiteY17" fmla="*/ 503893 h 591765"/>
                <a:gd name="connsiteX18" fmla="*/ 141862 w 632297"/>
                <a:gd name="connsiteY18" fmla="*/ 449985 h 591765"/>
                <a:gd name="connsiteX19" fmla="*/ 134080 w 632297"/>
                <a:gd name="connsiteY19" fmla="*/ 449985 h 591765"/>
                <a:gd name="connsiteX20" fmla="*/ 150617 w 632297"/>
                <a:gd name="connsiteY20" fmla="*/ 429071 h 591765"/>
                <a:gd name="connsiteX21" fmla="*/ 95655 w 632297"/>
                <a:gd name="connsiteY21" fmla="*/ 429071 h 591765"/>
                <a:gd name="connsiteX22" fmla="*/ 112192 w 632297"/>
                <a:gd name="connsiteY22" fmla="*/ 449904 h 591765"/>
                <a:gd name="connsiteX23" fmla="*/ 104491 w 632297"/>
                <a:gd name="connsiteY23" fmla="*/ 449904 h 591765"/>
                <a:gd name="connsiteX24" fmla="*/ 104491 w 632297"/>
                <a:gd name="connsiteY24" fmla="*/ 503893 h 591765"/>
                <a:gd name="connsiteX25" fmla="*/ 86900 w 632297"/>
                <a:gd name="connsiteY25" fmla="*/ 503893 h 591765"/>
                <a:gd name="connsiteX26" fmla="*/ 86900 w 632297"/>
                <a:gd name="connsiteY26" fmla="*/ 449904 h 591765"/>
                <a:gd name="connsiteX27" fmla="*/ 79118 w 632297"/>
                <a:gd name="connsiteY27" fmla="*/ 449904 h 591765"/>
                <a:gd name="connsiteX28" fmla="*/ 95655 w 632297"/>
                <a:gd name="connsiteY28" fmla="*/ 429071 h 591765"/>
                <a:gd name="connsiteX29" fmla="*/ 178016 w 632297"/>
                <a:gd name="connsiteY29" fmla="*/ 528536 h 591765"/>
                <a:gd name="connsiteX30" fmla="*/ 68175 w 632297"/>
                <a:gd name="connsiteY30" fmla="*/ 528536 h 591765"/>
                <a:gd name="connsiteX31" fmla="*/ 68175 w 632297"/>
                <a:gd name="connsiteY31" fmla="*/ 517674 h 591765"/>
                <a:gd name="connsiteX32" fmla="*/ 178016 w 632297"/>
                <a:gd name="connsiteY32" fmla="*/ 517674 h 591765"/>
                <a:gd name="connsiteX33" fmla="*/ 178016 w 632297"/>
                <a:gd name="connsiteY33" fmla="*/ 528536 h 5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2297" h="591765">
                  <a:moveTo>
                    <a:pt x="397213" y="0"/>
                  </a:moveTo>
                  <a:lnTo>
                    <a:pt x="397213" y="110733"/>
                  </a:lnTo>
                  <a:cubicBezTo>
                    <a:pt x="397213" y="121190"/>
                    <a:pt x="388701" y="129702"/>
                    <a:pt x="378244" y="129702"/>
                  </a:cubicBezTo>
                  <a:lnTo>
                    <a:pt x="254054" y="129702"/>
                  </a:lnTo>
                  <a:cubicBezTo>
                    <a:pt x="243597" y="129702"/>
                    <a:pt x="235085" y="121190"/>
                    <a:pt x="235085" y="110733"/>
                  </a:cubicBezTo>
                  <a:lnTo>
                    <a:pt x="235085" y="0"/>
                  </a:lnTo>
                  <a:lnTo>
                    <a:pt x="0" y="0"/>
                  </a:lnTo>
                  <a:lnTo>
                    <a:pt x="0" y="543128"/>
                  </a:lnTo>
                  <a:cubicBezTo>
                    <a:pt x="0" y="569960"/>
                    <a:pt x="21806" y="591766"/>
                    <a:pt x="48638" y="591766"/>
                  </a:cubicBezTo>
                  <a:lnTo>
                    <a:pt x="583660" y="591766"/>
                  </a:lnTo>
                  <a:cubicBezTo>
                    <a:pt x="610492" y="591766"/>
                    <a:pt x="632298" y="569960"/>
                    <a:pt x="632298" y="543128"/>
                  </a:cubicBezTo>
                  <a:lnTo>
                    <a:pt x="632298" y="0"/>
                  </a:lnTo>
                  <a:lnTo>
                    <a:pt x="397213" y="0"/>
                  </a:lnTo>
                  <a:close/>
                  <a:moveTo>
                    <a:pt x="150617" y="429071"/>
                  </a:moveTo>
                  <a:cubicBezTo>
                    <a:pt x="156129" y="435961"/>
                    <a:pt x="161560" y="442852"/>
                    <a:pt x="167154" y="449904"/>
                  </a:cubicBezTo>
                  <a:cubicBezTo>
                    <a:pt x="164479" y="449904"/>
                    <a:pt x="162047" y="449904"/>
                    <a:pt x="159453" y="449904"/>
                  </a:cubicBezTo>
                  <a:cubicBezTo>
                    <a:pt x="159453" y="467982"/>
                    <a:pt x="159453" y="485897"/>
                    <a:pt x="159453" y="503893"/>
                  </a:cubicBezTo>
                  <a:cubicBezTo>
                    <a:pt x="153535" y="503893"/>
                    <a:pt x="147779" y="503893"/>
                    <a:pt x="141862" y="503893"/>
                  </a:cubicBezTo>
                  <a:cubicBezTo>
                    <a:pt x="141862" y="485978"/>
                    <a:pt x="141862" y="467982"/>
                    <a:pt x="141862" y="449985"/>
                  </a:cubicBezTo>
                  <a:cubicBezTo>
                    <a:pt x="139268" y="449985"/>
                    <a:pt x="136836" y="449985"/>
                    <a:pt x="134080" y="449985"/>
                  </a:cubicBezTo>
                  <a:cubicBezTo>
                    <a:pt x="139673" y="442933"/>
                    <a:pt x="145104" y="436042"/>
                    <a:pt x="150617" y="429071"/>
                  </a:cubicBezTo>
                  <a:close/>
                  <a:moveTo>
                    <a:pt x="95655" y="429071"/>
                  </a:moveTo>
                  <a:cubicBezTo>
                    <a:pt x="101249" y="436042"/>
                    <a:pt x="106680" y="442933"/>
                    <a:pt x="112192" y="449904"/>
                  </a:cubicBezTo>
                  <a:cubicBezTo>
                    <a:pt x="109517" y="449904"/>
                    <a:pt x="107085" y="449904"/>
                    <a:pt x="104491" y="449904"/>
                  </a:cubicBezTo>
                  <a:cubicBezTo>
                    <a:pt x="104491" y="467900"/>
                    <a:pt x="104491" y="485897"/>
                    <a:pt x="104491" y="503893"/>
                  </a:cubicBezTo>
                  <a:cubicBezTo>
                    <a:pt x="98574" y="503893"/>
                    <a:pt x="92818" y="503893"/>
                    <a:pt x="86900" y="503893"/>
                  </a:cubicBezTo>
                  <a:cubicBezTo>
                    <a:pt x="86900" y="485897"/>
                    <a:pt x="86900" y="467982"/>
                    <a:pt x="86900" y="449904"/>
                  </a:cubicBezTo>
                  <a:cubicBezTo>
                    <a:pt x="84225" y="449904"/>
                    <a:pt x="81793" y="449904"/>
                    <a:pt x="79118" y="449904"/>
                  </a:cubicBezTo>
                  <a:cubicBezTo>
                    <a:pt x="84631" y="442852"/>
                    <a:pt x="90062" y="436042"/>
                    <a:pt x="95655" y="429071"/>
                  </a:cubicBezTo>
                  <a:close/>
                  <a:moveTo>
                    <a:pt x="178016" y="528536"/>
                  </a:moveTo>
                  <a:cubicBezTo>
                    <a:pt x="141456" y="528536"/>
                    <a:pt x="104897" y="528536"/>
                    <a:pt x="68175" y="528536"/>
                  </a:cubicBezTo>
                  <a:cubicBezTo>
                    <a:pt x="68175" y="524888"/>
                    <a:pt x="68175" y="521321"/>
                    <a:pt x="68175" y="517674"/>
                  </a:cubicBezTo>
                  <a:cubicBezTo>
                    <a:pt x="104816" y="517674"/>
                    <a:pt x="141375" y="517674"/>
                    <a:pt x="178016" y="517674"/>
                  </a:cubicBezTo>
                  <a:cubicBezTo>
                    <a:pt x="178016" y="521240"/>
                    <a:pt x="178016" y="524807"/>
                    <a:pt x="178016" y="528536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7709CD8-0C46-474B-85E1-24F932D1808A}"/>
                </a:ext>
              </a:extLst>
            </p:cNvPr>
            <p:cNvSpPr/>
            <p:nvPr/>
          </p:nvSpPr>
          <p:spPr>
            <a:xfrm>
              <a:off x="3034867" y="1817856"/>
              <a:ext cx="632297" cy="591765"/>
            </a:xfrm>
            <a:custGeom>
              <a:avLst/>
              <a:gdLst>
                <a:gd name="connsiteX0" fmla="*/ 397132 w 632297"/>
                <a:gd name="connsiteY0" fmla="*/ 0 h 591765"/>
                <a:gd name="connsiteX1" fmla="*/ 397132 w 632297"/>
                <a:gd name="connsiteY1" fmla="*/ 110733 h 591765"/>
                <a:gd name="connsiteX2" fmla="*/ 378163 w 632297"/>
                <a:gd name="connsiteY2" fmla="*/ 129702 h 591765"/>
                <a:gd name="connsiteX3" fmla="*/ 254054 w 632297"/>
                <a:gd name="connsiteY3" fmla="*/ 129702 h 591765"/>
                <a:gd name="connsiteX4" fmla="*/ 235085 w 632297"/>
                <a:gd name="connsiteY4" fmla="*/ 110733 h 591765"/>
                <a:gd name="connsiteX5" fmla="*/ 235085 w 632297"/>
                <a:gd name="connsiteY5" fmla="*/ 0 h 591765"/>
                <a:gd name="connsiteX6" fmla="*/ 0 w 632297"/>
                <a:gd name="connsiteY6" fmla="*/ 0 h 591765"/>
                <a:gd name="connsiteX7" fmla="*/ 0 w 632297"/>
                <a:gd name="connsiteY7" fmla="*/ 543128 h 591765"/>
                <a:gd name="connsiteX8" fmla="*/ 48638 w 632297"/>
                <a:gd name="connsiteY8" fmla="*/ 591766 h 591765"/>
                <a:gd name="connsiteX9" fmla="*/ 583660 w 632297"/>
                <a:gd name="connsiteY9" fmla="*/ 591766 h 591765"/>
                <a:gd name="connsiteX10" fmla="*/ 632298 w 632297"/>
                <a:gd name="connsiteY10" fmla="*/ 543128 h 591765"/>
                <a:gd name="connsiteX11" fmla="*/ 632298 w 632297"/>
                <a:gd name="connsiteY11" fmla="*/ 0 h 591765"/>
                <a:gd name="connsiteX12" fmla="*/ 397132 w 632297"/>
                <a:gd name="connsiteY12" fmla="*/ 0 h 591765"/>
                <a:gd name="connsiteX13" fmla="*/ 155318 w 632297"/>
                <a:gd name="connsiteY13" fmla="*/ 429071 h 591765"/>
                <a:gd name="connsiteX14" fmla="*/ 171855 w 632297"/>
                <a:gd name="connsiteY14" fmla="*/ 449904 h 591765"/>
                <a:gd name="connsiteX15" fmla="*/ 164154 w 632297"/>
                <a:gd name="connsiteY15" fmla="*/ 449904 h 591765"/>
                <a:gd name="connsiteX16" fmla="*/ 164154 w 632297"/>
                <a:gd name="connsiteY16" fmla="*/ 503893 h 591765"/>
                <a:gd name="connsiteX17" fmla="*/ 146563 w 632297"/>
                <a:gd name="connsiteY17" fmla="*/ 503893 h 591765"/>
                <a:gd name="connsiteX18" fmla="*/ 146563 w 632297"/>
                <a:gd name="connsiteY18" fmla="*/ 449985 h 591765"/>
                <a:gd name="connsiteX19" fmla="*/ 138781 w 632297"/>
                <a:gd name="connsiteY19" fmla="*/ 449985 h 591765"/>
                <a:gd name="connsiteX20" fmla="*/ 155318 w 632297"/>
                <a:gd name="connsiteY20" fmla="*/ 429071 h 591765"/>
                <a:gd name="connsiteX21" fmla="*/ 100357 w 632297"/>
                <a:gd name="connsiteY21" fmla="*/ 429071 h 591765"/>
                <a:gd name="connsiteX22" fmla="*/ 116894 w 632297"/>
                <a:gd name="connsiteY22" fmla="*/ 449904 h 591765"/>
                <a:gd name="connsiteX23" fmla="*/ 109193 w 632297"/>
                <a:gd name="connsiteY23" fmla="*/ 449904 h 591765"/>
                <a:gd name="connsiteX24" fmla="*/ 109193 w 632297"/>
                <a:gd name="connsiteY24" fmla="*/ 503893 h 591765"/>
                <a:gd name="connsiteX25" fmla="*/ 91602 w 632297"/>
                <a:gd name="connsiteY25" fmla="*/ 503893 h 591765"/>
                <a:gd name="connsiteX26" fmla="*/ 91602 w 632297"/>
                <a:gd name="connsiteY26" fmla="*/ 449904 h 591765"/>
                <a:gd name="connsiteX27" fmla="*/ 83820 w 632297"/>
                <a:gd name="connsiteY27" fmla="*/ 449904 h 591765"/>
                <a:gd name="connsiteX28" fmla="*/ 100357 w 632297"/>
                <a:gd name="connsiteY28" fmla="*/ 429071 h 591765"/>
                <a:gd name="connsiteX29" fmla="*/ 182718 w 632297"/>
                <a:gd name="connsiteY29" fmla="*/ 528536 h 591765"/>
                <a:gd name="connsiteX30" fmla="*/ 72876 w 632297"/>
                <a:gd name="connsiteY30" fmla="*/ 528536 h 591765"/>
                <a:gd name="connsiteX31" fmla="*/ 72876 w 632297"/>
                <a:gd name="connsiteY31" fmla="*/ 517674 h 591765"/>
                <a:gd name="connsiteX32" fmla="*/ 182718 w 632297"/>
                <a:gd name="connsiteY32" fmla="*/ 517674 h 591765"/>
                <a:gd name="connsiteX33" fmla="*/ 182718 w 632297"/>
                <a:gd name="connsiteY33" fmla="*/ 528536 h 5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2297" h="591765">
                  <a:moveTo>
                    <a:pt x="397132" y="0"/>
                  </a:moveTo>
                  <a:lnTo>
                    <a:pt x="397132" y="110733"/>
                  </a:lnTo>
                  <a:cubicBezTo>
                    <a:pt x="397132" y="121190"/>
                    <a:pt x="388620" y="129702"/>
                    <a:pt x="378163" y="129702"/>
                  </a:cubicBezTo>
                  <a:lnTo>
                    <a:pt x="254054" y="129702"/>
                  </a:lnTo>
                  <a:cubicBezTo>
                    <a:pt x="243597" y="129702"/>
                    <a:pt x="235085" y="121190"/>
                    <a:pt x="235085" y="110733"/>
                  </a:cubicBezTo>
                  <a:lnTo>
                    <a:pt x="235085" y="0"/>
                  </a:lnTo>
                  <a:lnTo>
                    <a:pt x="0" y="0"/>
                  </a:lnTo>
                  <a:lnTo>
                    <a:pt x="0" y="543128"/>
                  </a:lnTo>
                  <a:cubicBezTo>
                    <a:pt x="0" y="569960"/>
                    <a:pt x="21806" y="591766"/>
                    <a:pt x="48638" y="591766"/>
                  </a:cubicBezTo>
                  <a:lnTo>
                    <a:pt x="583660" y="591766"/>
                  </a:lnTo>
                  <a:cubicBezTo>
                    <a:pt x="610492" y="591766"/>
                    <a:pt x="632298" y="569960"/>
                    <a:pt x="632298" y="543128"/>
                  </a:cubicBezTo>
                  <a:lnTo>
                    <a:pt x="632298" y="0"/>
                  </a:lnTo>
                  <a:lnTo>
                    <a:pt x="397132" y="0"/>
                  </a:lnTo>
                  <a:close/>
                  <a:moveTo>
                    <a:pt x="155318" y="429071"/>
                  </a:moveTo>
                  <a:cubicBezTo>
                    <a:pt x="160831" y="435961"/>
                    <a:pt x="166262" y="442852"/>
                    <a:pt x="171855" y="449904"/>
                  </a:cubicBezTo>
                  <a:cubicBezTo>
                    <a:pt x="169180" y="449904"/>
                    <a:pt x="166748" y="449904"/>
                    <a:pt x="164154" y="449904"/>
                  </a:cubicBezTo>
                  <a:cubicBezTo>
                    <a:pt x="164154" y="467982"/>
                    <a:pt x="164154" y="485897"/>
                    <a:pt x="164154" y="503893"/>
                  </a:cubicBezTo>
                  <a:cubicBezTo>
                    <a:pt x="158237" y="503893"/>
                    <a:pt x="152481" y="503893"/>
                    <a:pt x="146563" y="503893"/>
                  </a:cubicBezTo>
                  <a:cubicBezTo>
                    <a:pt x="146563" y="485978"/>
                    <a:pt x="146563" y="467982"/>
                    <a:pt x="146563" y="449985"/>
                  </a:cubicBezTo>
                  <a:cubicBezTo>
                    <a:pt x="143969" y="449985"/>
                    <a:pt x="141537" y="449985"/>
                    <a:pt x="138781" y="449985"/>
                  </a:cubicBezTo>
                  <a:cubicBezTo>
                    <a:pt x="144375" y="442933"/>
                    <a:pt x="149806" y="436042"/>
                    <a:pt x="155318" y="429071"/>
                  </a:cubicBezTo>
                  <a:close/>
                  <a:moveTo>
                    <a:pt x="100357" y="429071"/>
                  </a:moveTo>
                  <a:cubicBezTo>
                    <a:pt x="105950" y="436042"/>
                    <a:pt x="111382" y="442933"/>
                    <a:pt x="116894" y="449904"/>
                  </a:cubicBezTo>
                  <a:cubicBezTo>
                    <a:pt x="114219" y="449904"/>
                    <a:pt x="111787" y="449904"/>
                    <a:pt x="109193" y="449904"/>
                  </a:cubicBezTo>
                  <a:cubicBezTo>
                    <a:pt x="109193" y="467900"/>
                    <a:pt x="109193" y="485897"/>
                    <a:pt x="109193" y="503893"/>
                  </a:cubicBezTo>
                  <a:cubicBezTo>
                    <a:pt x="103275" y="503893"/>
                    <a:pt x="97520" y="503893"/>
                    <a:pt x="91602" y="503893"/>
                  </a:cubicBezTo>
                  <a:cubicBezTo>
                    <a:pt x="91602" y="485897"/>
                    <a:pt x="91602" y="467982"/>
                    <a:pt x="91602" y="449904"/>
                  </a:cubicBezTo>
                  <a:cubicBezTo>
                    <a:pt x="88927" y="449904"/>
                    <a:pt x="86495" y="449904"/>
                    <a:pt x="83820" y="449904"/>
                  </a:cubicBezTo>
                  <a:cubicBezTo>
                    <a:pt x="89332" y="442852"/>
                    <a:pt x="94764" y="436042"/>
                    <a:pt x="100357" y="429071"/>
                  </a:cubicBezTo>
                  <a:close/>
                  <a:moveTo>
                    <a:pt x="182718" y="528536"/>
                  </a:moveTo>
                  <a:cubicBezTo>
                    <a:pt x="146158" y="528536"/>
                    <a:pt x="109598" y="528536"/>
                    <a:pt x="72876" y="528536"/>
                  </a:cubicBezTo>
                  <a:cubicBezTo>
                    <a:pt x="72876" y="524888"/>
                    <a:pt x="72876" y="521321"/>
                    <a:pt x="72876" y="517674"/>
                  </a:cubicBezTo>
                  <a:cubicBezTo>
                    <a:pt x="109517" y="517674"/>
                    <a:pt x="146077" y="517674"/>
                    <a:pt x="182718" y="517674"/>
                  </a:cubicBezTo>
                  <a:cubicBezTo>
                    <a:pt x="182718" y="521240"/>
                    <a:pt x="182718" y="524807"/>
                    <a:pt x="182718" y="528536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F41980AA-242E-4916-9D04-A88F8A651BB4}"/>
              </a:ext>
            </a:extLst>
          </p:cNvPr>
          <p:cNvSpPr/>
          <p:nvPr/>
        </p:nvSpPr>
        <p:spPr>
          <a:xfrm>
            <a:off x="5826145" y="2868947"/>
            <a:ext cx="1644316" cy="948982"/>
          </a:xfrm>
          <a:custGeom>
            <a:avLst/>
            <a:gdLst>
              <a:gd name="connsiteX0" fmla="*/ 1938834 w 2261776"/>
              <a:gd name="connsiteY0" fmla="*/ 1083462 h 1305336"/>
              <a:gd name="connsiteX1" fmla="*/ 1974502 w 2261776"/>
              <a:gd name="connsiteY1" fmla="*/ 1126183 h 1305336"/>
              <a:gd name="connsiteX2" fmla="*/ 1938834 w 2261776"/>
              <a:gd name="connsiteY2" fmla="*/ 1168904 h 1305336"/>
              <a:gd name="connsiteX3" fmla="*/ 1903166 w 2261776"/>
              <a:gd name="connsiteY3" fmla="*/ 1126183 h 1305336"/>
              <a:gd name="connsiteX4" fmla="*/ 1938834 w 2261776"/>
              <a:gd name="connsiteY4" fmla="*/ 1083462 h 1305336"/>
              <a:gd name="connsiteX5" fmla="*/ 727335 w 2261776"/>
              <a:gd name="connsiteY5" fmla="*/ 1083462 h 1305336"/>
              <a:gd name="connsiteX6" fmla="*/ 763003 w 2261776"/>
              <a:gd name="connsiteY6" fmla="*/ 1126183 h 1305336"/>
              <a:gd name="connsiteX7" fmla="*/ 727335 w 2261776"/>
              <a:gd name="connsiteY7" fmla="*/ 1168904 h 1305336"/>
              <a:gd name="connsiteX8" fmla="*/ 691667 w 2261776"/>
              <a:gd name="connsiteY8" fmla="*/ 1126183 h 1305336"/>
              <a:gd name="connsiteX9" fmla="*/ 727335 w 2261776"/>
              <a:gd name="connsiteY9" fmla="*/ 1083462 h 1305336"/>
              <a:gd name="connsiteX10" fmla="*/ 356792 w 2261776"/>
              <a:gd name="connsiteY10" fmla="*/ 1083462 h 1305336"/>
              <a:gd name="connsiteX11" fmla="*/ 392460 w 2261776"/>
              <a:gd name="connsiteY11" fmla="*/ 1126183 h 1305336"/>
              <a:gd name="connsiteX12" fmla="*/ 356792 w 2261776"/>
              <a:gd name="connsiteY12" fmla="*/ 1168904 h 1305336"/>
              <a:gd name="connsiteX13" fmla="*/ 321123 w 2261776"/>
              <a:gd name="connsiteY13" fmla="*/ 1126183 h 1305336"/>
              <a:gd name="connsiteX14" fmla="*/ 356792 w 2261776"/>
              <a:gd name="connsiteY14" fmla="*/ 1083462 h 1305336"/>
              <a:gd name="connsiteX15" fmla="*/ 723444 w 2261776"/>
              <a:gd name="connsiteY15" fmla="*/ 1029230 h 1305336"/>
              <a:gd name="connsiteX16" fmla="*/ 638652 w 2261776"/>
              <a:gd name="connsiteY16" fmla="*/ 1135667 h 1305336"/>
              <a:gd name="connsiteX17" fmla="*/ 728713 w 2261776"/>
              <a:gd name="connsiteY17" fmla="*/ 1236997 h 1305336"/>
              <a:gd name="connsiteX18" fmla="*/ 814560 w 2261776"/>
              <a:gd name="connsiteY18" fmla="*/ 1130236 h 1305336"/>
              <a:gd name="connsiteX19" fmla="*/ 723444 w 2261776"/>
              <a:gd name="connsiteY19" fmla="*/ 1029230 h 1305336"/>
              <a:gd name="connsiteX20" fmla="*/ 1944265 w 2261776"/>
              <a:gd name="connsiteY20" fmla="*/ 1029149 h 1305336"/>
              <a:gd name="connsiteX21" fmla="*/ 1857365 w 2261776"/>
              <a:gd name="connsiteY21" fmla="*/ 1131452 h 1305336"/>
              <a:gd name="connsiteX22" fmla="*/ 1941509 w 2261776"/>
              <a:gd name="connsiteY22" fmla="*/ 1237240 h 1305336"/>
              <a:gd name="connsiteX23" fmla="*/ 2031328 w 2261776"/>
              <a:gd name="connsiteY23" fmla="*/ 1134208 h 1305336"/>
              <a:gd name="connsiteX24" fmla="*/ 1944265 w 2261776"/>
              <a:gd name="connsiteY24" fmla="*/ 1029149 h 1305336"/>
              <a:gd name="connsiteX25" fmla="*/ 356549 w 2261776"/>
              <a:gd name="connsiteY25" fmla="*/ 1028744 h 1305336"/>
              <a:gd name="connsiteX26" fmla="*/ 267055 w 2261776"/>
              <a:gd name="connsiteY26" fmla="*/ 1133235 h 1305336"/>
              <a:gd name="connsiteX27" fmla="*/ 357035 w 2261776"/>
              <a:gd name="connsiteY27" fmla="*/ 1237321 h 1305336"/>
              <a:gd name="connsiteX28" fmla="*/ 446287 w 2261776"/>
              <a:gd name="connsiteY28" fmla="*/ 1132668 h 1305336"/>
              <a:gd name="connsiteX29" fmla="*/ 356549 w 2261776"/>
              <a:gd name="connsiteY29" fmla="*/ 1028744 h 1305336"/>
              <a:gd name="connsiteX30" fmla="*/ 723849 w 2261776"/>
              <a:gd name="connsiteY30" fmla="*/ 960812 h 1305336"/>
              <a:gd name="connsiteX31" fmla="*/ 871791 w 2261776"/>
              <a:gd name="connsiteY31" fmla="*/ 1130155 h 1305336"/>
              <a:gd name="connsiteX32" fmla="*/ 727984 w 2261776"/>
              <a:gd name="connsiteY32" fmla="*/ 1304361 h 1305336"/>
              <a:gd name="connsiteX33" fmla="*/ 585393 w 2261776"/>
              <a:gd name="connsiteY33" fmla="*/ 1141909 h 1305336"/>
              <a:gd name="connsiteX34" fmla="*/ 723849 w 2261776"/>
              <a:gd name="connsiteY34" fmla="*/ 960812 h 1305336"/>
              <a:gd name="connsiteX35" fmla="*/ 359954 w 2261776"/>
              <a:gd name="connsiteY35" fmla="*/ 960812 h 1305336"/>
              <a:gd name="connsiteX36" fmla="*/ 502140 w 2261776"/>
              <a:gd name="connsiteY36" fmla="*/ 1134046 h 1305336"/>
              <a:gd name="connsiteX37" fmla="*/ 357360 w 2261776"/>
              <a:gd name="connsiteY37" fmla="*/ 1305334 h 1305336"/>
              <a:gd name="connsiteX38" fmla="*/ 212013 w 2261776"/>
              <a:gd name="connsiteY38" fmla="*/ 1128209 h 1305336"/>
              <a:gd name="connsiteX39" fmla="*/ 359954 w 2261776"/>
              <a:gd name="connsiteY39" fmla="*/ 960812 h 1305336"/>
              <a:gd name="connsiteX40" fmla="*/ 1946535 w 2261776"/>
              <a:gd name="connsiteY40" fmla="*/ 960326 h 1305336"/>
              <a:gd name="connsiteX41" fmla="*/ 2087424 w 2261776"/>
              <a:gd name="connsiteY41" fmla="*/ 1136072 h 1305336"/>
              <a:gd name="connsiteX42" fmla="*/ 1939158 w 2261776"/>
              <a:gd name="connsiteY42" fmla="*/ 1304604 h 1305336"/>
              <a:gd name="connsiteX43" fmla="*/ 1800620 w 2261776"/>
              <a:gd name="connsiteY43" fmla="*/ 1128615 h 1305336"/>
              <a:gd name="connsiteX44" fmla="*/ 1946535 w 2261776"/>
              <a:gd name="connsiteY44" fmla="*/ 960326 h 1305336"/>
              <a:gd name="connsiteX45" fmla="*/ 791446 w 2261776"/>
              <a:gd name="connsiteY45" fmla="*/ 912548 h 1305336"/>
              <a:gd name="connsiteX46" fmla="*/ 1453586 w 2261776"/>
              <a:gd name="connsiteY46" fmla="*/ 912741 h 1305336"/>
              <a:gd name="connsiteX47" fmla="*/ 1486498 w 2261776"/>
              <a:gd name="connsiteY47" fmla="*/ 958542 h 1305336"/>
              <a:gd name="connsiteX48" fmla="*/ 1486498 w 2261776"/>
              <a:gd name="connsiteY48" fmla="*/ 1096107 h 1305336"/>
              <a:gd name="connsiteX49" fmla="*/ 1390519 w 2261776"/>
              <a:gd name="connsiteY49" fmla="*/ 1175712 h 1305336"/>
              <a:gd name="connsiteX50" fmla="*/ 1332963 w 2261776"/>
              <a:gd name="connsiteY50" fmla="*/ 1212596 h 1305336"/>
              <a:gd name="connsiteX51" fmla="*/ 1155109 w 2261776"/>
              <a:gd name="connsiteY51" fmla="*/ 1214299 h 1305336"/>
              <a:gd name="connsiteX52" fmla="*/ 1055887 w 2261776"/>
              <a:gd name="connsiteY52" fmla="*/ 1121075 h 1305336"/>
              <a:gd name="connsiteX53" fmla="*/ 995413 w 2261776"/>
              <a:gd name="connsiteY53" fmla="*/ 1103322 h 1305336"/>
              <a:gd name="connsiteX54" fmla="*/ 882572 w 2261776"/>
              <a:gd name="connsiteY54" fmla="*/ 1041308 h 1305336"/>
              <a:gd name="connsiteX55" fmla="*/ 722795 w 2261776"/>
              <a:gd name="connsiteY55" fmla="*/ 931062 h 1305336"/>
              <a:gd name="connsiteX56" fmla="*/ 578421 w 2261776"/>
              <a:gd name="connsiteY56" fmla="*/ 1031337 h 1305336"/>
              <a:gd name="connsiteX57" fmla="*/ 542672 w 2261776"/>
              <a:gd name="connsiteY57" fmla="*/ 1113293 h 1305336"/>
              <a:gd name="connsiteX58" fmla="*/ 508544 w 2261776"/>
              <a:gd name="connsiteY58" fmla="*/ 1040741 h 1305336"/>
              <a:gd name="connsiteX59" fmla="*/ 355981 w 2261776"/>
              <a:gd name="connsiteY59" fmla="*/ 931143 h 1305336"/>
              <a:gd name="connsiteX60" fmla="*/ 207311 w 2261776"/>
              <a:gd name="connsiteY60" fmla="*/ 1035877 h 1305336"/>
              <a:gd name="connsiteX61" fmla="*/ 136299 w 2261776"/>
              <a:gd name="connsiteY61" fmla="*/ 1100809 h 1305336"/>
              <a:gd name="connsiteX62" fmla="*/ 46399 w 2261776"/>
              <a:gd name="connsiteY62" fmla="*/ 1027203 h 1305336"/>
              <a:gd name="connsiteX63" fmla="*/ 129246 w 2261776"/>
              <a:gd name="connsiteY63" fmla="*/ 912660 h 1305336"/>
              <a:gd name="connsiteX64" fmla="*/ 791446 w 2261776"/>
              <a:gd name="connsiteY64" fmla="*/ 912548 h 1305336"/>
              <a:gd name="connsiteX65" fmla="*/ 1730936 w 2261776"/>
              <a:gd name="connsiteY65" fmla="*/ 260391 h 1305336"/>
              <a:gd name="connsiteX66" fmla="*/ 1595935 w 2261776"/>
              <a:gd name="connsiteY66" fmla="*/ 260989 h 1305336"/>
              <a:gd name="connsiteX67" fmla="*/ 1595935 w 2261776"/>
              <a:gd name="connsiteY67" fmla="*/ 614022 h 1305336"/>
              <a:gd name="connsiteX68" fmla="*/ 2015035 w 2261776"/>
              <a:gd name="connsiteY68" fmla="*/ 614022 h 1305336"/>
              <a:gd name="connsiteX69" fmla="*/ 1912408 w 2261776"/>
              <a:gd name="connsiteY69" fmla="*/ 300791 h 1305336"/>
              <a:gd name="connsiteX70" fmla="*/ 1861743 w 2261776"/>
              <a:gd name="connsiteY70" fmla="*/ 262772 h 1305336"/>
              <a:gd name="connsiteX71" fmla="*/ 1730936 w 2261776"/>
              <a:gd name="connsiteY71" fmla="*/ 260391 h 1305336"/>
              <a:gd name="connsiteX72" fmla="*/ 1891737 w 2261776"/>
              <a:gd name="connsiteY72" fmla="*/ 198407 h 1305336"/>
              <a:gd name="connsiteX73" fmla="*/ 1956182 w 2261776"/>
              <a:gd name="connsiteY73" fmla="*/ 246884 h 1305336"/>
              <a:gd name="connsiteX74" fmla="*/ 2025411 w 2261776"/>
              <a:gd name="connsiteY74" fmla="*/ 463648 h 1305336"/>
              <a:gd name="connsiteX75" fmla="*/ 2159815 w 2261776"/>
              <a:gd name="connsiteY75" fmla="*/ 655769 h 1305336"/>
              <a:gd name="connsiteX76" fmla="*/ 2203671 w 2261776"/>
              <a:gd name="connsiteY76" fmla="*/ 858672 h 1305336"/>
              <a:gd name="connsiteX77" fmla="*/ 2245337 w 2261776"/>
              <a:gd name="connsiteY77" fmla="*/ 955057 h 1305336"/>
              <a:gd name="connsiteX78" fmla="*/ 2245337 w 2261776"/>
              <a:gd name="connsiteY78" fmla="*/ 1083462 h 1305336"/>
              <a:gd name="connsiteX79" fmla="*/ 2174082 w 2261776"/>
              <a:gd name="connsiteY79" fmla="*/ 1083462 h 1305336"/>
              <a:gd name="connsiteX80" fmla="*/ 2094964 w 2261776"/>
              <a:gd name="connsiteY80" fmla="*/ 1044308 h 1305336"/>
              <a:gd name="connsiteX81" fmla="*/ 1883549 w 2261776"/>
              <a:gd name="connsiteY81" fmla="*/ 944195 h 1305336"/>
              <a:gd name="connsiteX82" fmla="*/ 1799648 w 2261776"/>
              <a:gd name="connsiteY82" fmla="*/ 1033203 h 1305336"/>
              <a:gd name="connsiteX83" fmla="*/ 1575426 w 2261776"/>
              <a:gd name="connsiteY83" fmla="*/ 1097730 h 1305336"/>
              <a:gd name="connsiteX84" fmla="*/ 1544702 w 2261776"/>
              <a:gd name="connsiteY84" fmla="*/ 1029149 h 1305336"/>
              <a:gd name="connsiteX85" fmla="*/ 1541784 w 2261776"/>
              <a:gd name="connsiteY85" fmla="*/ 260097 h 1305336"/>
              <a:gd name="connsiteX86" fmla="*/ 1606959 w 2261776"/>
              <a:gd name="connsiteY86" fmla="*/ 199299 h 1305336"/>
              <a:gd name="connsiteX87" fmla="*/ 1891737 w 2261776"/>
              <a:gd name="connsiteY87" fmla="*/ 198407 h 1305336"/>
              <a:gd name="connsiteX88" fmla="*/ 1386952 w 2261776"/>
              <a:gd name="connsiteY88" fmla="*/ 206 h 1305336"/>
              <a:gd name="connsiteX89" fmla="*/ 1493389 w 2261776"/>
              <a:gd name="connsiteY89" fmla="*/ 107373 h 1305336"/>
              <a:gd name="connsiteX90" fmla="*/ 1493226 w 2261776"/>
              <a:gd name="connsiteY90" fmla="*/ 770070 h 1305336"/>
              <a:gd name="connsiteX91" fmla="*/ 1393842 w 2261776"/>
              <a:gd name="connsiteY91" fmla="*/ 870183 h 1305336"/>
              <a:gd name="connsiteX92" fmla="*/ 104197 w 2261776"/>
              <a:gd name="connsiteY92" fmla="*/ 870265 h 1305336"/>
              <a:gd name="connsiteX93" fmla="*/ 760 w 2261776"/>
              <a:gd name="connsiteY93" fmla="*/ 766341 h 1305336"/>
              <a:gd name="connsiteX94" fmla="*/ 760 w 2261776"/>
              <a:gd name="connsiteY94" fmla="*/ 103644 h 1305336"/>
              <a:gd name="connsiteX95" fmla="*/ 104360 w 2261776"/>
              <a:gd name="connsiteY95" fmla="*/ 287 h 1305336"/>
              <a:gd name="connsiteX96" fmla="*/ 1386952 w 2261776"/>
              <a:gd name="connsiteY96" fmla="*/ 206 h 130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261776" h="1305336">
                <a:moveTo>
                  <a:pt x="1938834" y="1083462"/>
                </a:moveTo>
                <a:cubicBezTo>
                  <a:pt x="1958533" y="1083462"/>
                  <a:pt x="1974502" y="1102588"/>
                  <a:pt x="1974502" y="1126183"/>
                </a:cubicBezTo>
                <a:cubicBezTo>
                  <a:pt x="1974502" y="1149777"/>
                  <a:pt x="1958533" y="1168904"/>
                  <a:pt x="1938834" y="1168904"/>
                </a:cubicBezTo>
                <a:cubicBezTo>
                  <a:pt x="1919135" y="1168904"/>
                  <a:pt x="1903166" y="1149777"/>
                  <a:pt x="1903166" y="1126183"/>
                </a:cubicBezTo>
                <a:cubicBezTo>
                  <a:pt x="1903166" y="1102589"/>
                  <a:pt x="1919135" y="1083462"/>
                  <a:pt x="1938834" y="1083462"/>
                </a:cubicBezTo>
                <a:close/>
                <a:moveTo>
                  <a:pt x="727335" y="1083462"/>
                </a:moveTo>
                <a:cubicBezTo>
                  <a:pt x="747034" y="1083462"/>
                  <a:pt x="763003" y="1102588"/>
                  <a:pt x="763003" y="1126183"/>
                </a:cubicBezTo>
                <a:cubicBezTo>
                  <a:pt x="763003" y="1149777"/>
                  <a:pt x="747034" y="1168904"/>
                  <a:pt x="727335" y="1168904"/>
                </a:cubicBezTo>
                <a:cubicBezTo>
                  <a:pt x="707636" y="1168904"/>
                  <a:pt x="691667" y="1149777"/>
                  <a:pt x="691667" y="1126183"/>
                </a:cubicBezTo>
                <a:cubicBezTo>
                  <a:pt x="691667" y="1102589"/>
                  <a:pt x="707636" y="1083462"/>
                  <a:pt x="727335" y="1083462"/>
                </a:cubicBezTo>
                <a:close/>
                <a:moveTo>
                  <a:pt x="356792" y="1083462"/>
                </a:moveTo>
                <a:cubicBezTo>
                  <a:pt x="376491" y="1083462"/>
                  <a:pt x="392460" y="1102588"/>
                  <a:pt x="392460" y="1126183"/>
                </a:cubicBezTo>
                <a:cubicBezTo>
                  <a:pt x="392460" y="1149777"/>
                  <a:pt x="376491" y="1168904"/>
                  <a:pt x="356792" y="1168904"/>
                </a:cubicBezTo>
                <a:cubicBezTo>
                  <a:pt x="337093" y="1168904"/>
                  <a:pt x="321123" y="1149777"/>
                  <a:pt x="321123" y="1126183"/>
                </a:cubicBezTo>
                <a:cubicBezTo>
                  <a:pt x="321123" y="1102589"/>
                  <a:pt x="337093" y="1083462"/>
                  <a:pt x="356792" y="1083462"/>
                </a:cubicBezTo>
                <a:close/>
                <a:moveTo>
                  <a:pt x="723444" y="1029230"/>
                </a:moveTo>
                <a:cubicBezTo>
                  <a:pt x="677724" y="1030851"/>
                  <a:pt x="637435" y="1081354"/>
                  <a:pt x="638652" y="1135667"/>
                </a:cubicBezTo>
                <a:cubicBezTo>
                  <a:pt x="639867" y="1189818"/>
                  <a:pt x="683642" y="1239023"/>
                  <a:pt x="728713" y="1236997"/>
                </a:cubicBezTo>
                <a:cubicBezTo>
                  <a:pt x="772893" y="1234970"/>
                  <a:pt x="815695" y="1181711"/>
                  <a:pt x="814560" y="1130236"/>
                </a:cubicBezTo>
                <a:cubicBezTo>
                  <a:pt x="813344" y="1077787"/>
                  <a:pt x="768110" y="1027690"/>
                  <a:pt x="723444" y="1029230"/>
                </a:cubicBezTo>
                <a:close/>
                <a:moveTo>
                  <a:pt x="1944265" y="1029149"/>
                </a:moveTo>
                <a:cubicBezTo>
                  <a:pt x="1897167" y="1027933"/>
                  <a:pt x="1857770" y="1074221"/>
                  <a:pt x="1857365" y="1131452"/>
                </a:cubicBezTo>
                <a:cubicBezTo>
                  <a:pt x="1856960" y="1187710"/>
                  <a:pt x="1895870" y="1236673"/>
                  <a:pt x="1941509" y="1237240"/>
                </a:cubicBezTo>
                <a:cubicBezTo>
                  <a:pt x="1985932" y="1237727"/>
                  <a:pt x="2030436" y="1186737"/>
                  <a:pt x="2031328" y="1134208"/>
                </a:cubicBezTo>
                <a:cubicBezTo>
                  <a:pt x="2032220" y="1081679"/>
                  <a:pt x="1989661" y="1030284"/>
                  <a:pt x="1944265" y="1029149"/>
                </a:cubicBezTo>
                <a:close/>
                <a:moveTo>
                  <a:pt x="356549" y="1028744"/>
                </a:moveTo>
                <a:cubicBezTo>
                  <a:pt x="312370" y="1029230"/>
                  <a:pt x="266406" y="1082895"/>
                  <a:pt x="267055" y="1133235"/>
                </a:cubicBezTo>
                <a:cubicBezTo>
                  <a:pt x="267785" y="1184873"/>
                  <a:pt x="313342" y="1237564"/>
                  <a:pt x="357035" y="1237321"/>
                </a:cubicBezTo>
                <a:cubicBezTo>
                  <a:pt x="400486" y="1237078"/>
                  <a:pt x="446611" y="1182927"/>
                  <a:pt x="446287" y="1132668"/>
                </a:cubicBezTo>
                <a:cubicBezTo>
                  <a:pt x="445963" y="1080787"/>
                  <a:pt x="400567" y="1028258"/>
                  <a:pt x="356549" y="1028744"/>
                </a:cubicBezTo>
                <a:close/>
                <a:moveTo>
                  <a:pt x="723849" y="960812"/>
                </a:moveTo>
                <a:cubicBezTo>
                  <a:pt x="803940" y="959515"/>
                  <a:pt x="870980" y="1036201"/>
                  <a:pt x="871791" y="1130155"/>
                </a:cubicBezTo>
                <a:cubicBezTo>
                  <a:pt x="872602" y="1223783"/>
                  <a:pt x="807345" y="1302983"/>
                  <a:pt x="727984" y="1304361"/>
                </a:cubicBezTo>
                <a:cubicBezTo>
                  <a:pt x="646596" y="1305820"/>
                  <a:pt x="585960" y="1236834"/>
                  <a:pt x="585393" y="1141909"/>
                </a:cubicBezTo>
                <a:cubicBezTo>
                  <a:pt x="584663" y="1030933"/>
                  <a:pt x="637192" y="962190"/>
                  <a:pt x="723849" y="960812"/>
                </a:cubicBezTo>
                <a:close/>
                <a:moveTo>
                  <a:pt x="359954" y="960812"/>
                </a:moveTo>
                <a:cubicBezTo>
                  <a:pt x="439964" y="963488"/>
                  <a:pt x="503842" y="1041228"/>
                  <a:pt x="502140" y="1134046"/>
                </a:cubicBezTo>
                <a:cubicBezTo>
                  <a:pt x="500437" y="1229377"/>
                  <a:pt x="436640" y="1304847"/>
                  <a:pt x="357360" y="1305334"/>
                </a:cubicBezTo>
                <a:cubicBezTo>
                  <a:pt x="275323" y="1305901"/>
                  <a:pt x="209500" y="1225729"/>
                  <a:pt x="212013" y="1128209"/>
                </a:cubicBezTo>
                <a:cubicBezTo>
                  <a:pt x="214444" y="1033121"/>
                  <a:pt x="280592" y="958218"/>
                  <a:pt x="359954" y="960812"/>
                </a:cubicBezTo>
                <a:close/>
                <a:moveTo>
                  <a:pt x="1946535" y="960326"/>
                </a:moveTo>
                <a:cubicBezTo>
                  <a:pt x="2026464" y="963001"/>
                  <a:pt x="2088802" y="1040822"/>
                  <a:pt x="2087424" y="1136072"/>
                </a:cubicBezTo>
                <a:cubicBezTo>
                  <a:pt x="2086046" y="1230836"/>
                  <a:pt x="2019168" y="1306955"/>
                  <a:pt x="1939158" y="1304604"/>
                </a:cubicBezTo>
                <a:cubicBezTo>
                  <a:pt x="1857689" y="1302253"/>
                  <a:pt x="1799566" y="1228404"/>
                  <a:pt x="1800620" y="1128615"/>
                </a:cubicBezTo>
                <a:cubicBezTo>
                  <a:pt x="1801674" y="1030041"/>
                  <a:pt x="1864498" y="957570"/>
                  <a:pt x="1946535" y="960326"/>
                </a:cubicBezTo>
                <a:close/>
                <a:moveTo>
                  <a:pt x="791446" y="912548"/>
                </a:moveTo>
                <a:cubicBezTo>
                  <a:pt x="1014544" y="912579"/>
                  <a:pt x="1237632" y="912660"/>
                  <a:pt x="1453586" y="912741"/>
                </a:cubicBezTo>
                <a:cubicBezTo>
                  <a:pt x="1472231" y="912741"/>
                  <a:pt x="1489902" y="912417"/>
                  <a:pt x="1486498" y="958542"/>
                </a:cubicBezTo>
                <a:cubicBezTo>
                  <a:pt x="1486498" y="1022988"/>
                  <a:pt x="1486498" y="1036607"/>
                  <a:pt x="1486498" y="1096107"/>
                </a:cubicBezTo>
                <a:cubicBezTo>
                  <a:pt x="1429997" y="1095459"/>
                  <a:pt x="1391086" y="1113212"/>
                  <a:pt x="1390519" y="1175712"/>
                </a:cubicBezTo>
                <a:cubicBezTo>
                  <a:pt x="1390113" y="1211705"/>
                  <a:pt x="1354202" y="1210245"/>
                  <a:pt x="1332963" y="1212596"/>
                </a:cubicBezTo>
                <a:cubicBezTo>
                  <a:pt x="1283757" y="1218108"/>
                  <a:pt x="1204963" y="1215677"/>
                  <a:pt x="1155109" y="1214299"/>
                </a:cubicBezTo>
                <a:cubicBezTo>
                  <a:pt x="1062291" y="1211705"/>
                  <a:pt x="1075099" y="1228647"/>
                  <a:pt x="1055887" y="1121075"/>
                </a:cubicBezTo>
                <a:cubicBezTo>
                  <a:pt x="1048104" y="1097648"/>
                  <a:pt x="1015841" y="1101377"/>
                  <a:pt x="995413" y="1103322"/>
                </a:cubicBezTo>
                <a:cubicBezTo>
                  <a:pt x="905595" y="1111915"/>
                  <a:pt x="907215" y="1104700"/>
                  <a:pt x="882572" y="1041308"/>
                </a:cubicBezTo>
                <a:cubicBezTo>
                  <a:pt x="858658" y="979943"/>
                  <a:pt x="791051" y="929440"/>
                  <a:pt x="722795" y="931062"/>
                </a:cubicBezTo>
                <a:cubicBezTo>
                  <a:pt x="655107" y="932683"/>
                  <a:pt x="608253" y="971999"/>
                  <a:pt x="578421" y="1031337"/>
                </a:cubicBezTo>
                <a:cubicBezTo>
                  <a:pt x="549238" y="1097729"/>
                  <a:pt x="577772" y="1111996"/>
                  <a:pt x="542672" y="1113293"/>
                </a:cubicBezTo>
                <a:cubicBezTo>
                  <a:pt x="520703" y="1111996"/>
                  <a:pt x="534970" y="1097729"/>
                  <a:pt x="508544" y="1040741"/>
                </a:cubicBezTo>
                <a:cubicBezTo>
                  <a:pt x="478550" y="975079"/>
                  <a:pt x="429993" y="931062"/>
                  <a:pt x="355981" y="931143"/>
                </a:cubicBezTo>
                <a:cubicBezTo>
                  <a:pt x="285051" y="931143"/>
                  <a:pt x="237142" y="973782"/>
                  <a:pt x="207311" y="1035877"/>
                </a:cubicBezTo>
                <a:cubicBezTo>
                  <a:pt x="178614" y="1097729"/>
                  <a:pt x="185180" y="1102592"/>
                  <a:pt x="136299" y="1100809"/>
                </a:cubicBezTo>
                <a:cubicBezTo>
                  <a:pt x="50371" y="1097729"/>
                  <a:pt x="44939" y="1099431"/>
                  <a:pt x="46399" y="1027203"/>
                </a:cubicBezTo>
                <a:cubicBezTo>
                  <a:pt x="48750" y="916794"/>
                  <a:pt x="46642" y="912660"/>
                  <a:pt x="129246" y="912660"/>
                </a:cubicBezTo>
                <a:cubicBezTo>
                  <a:pt x="345240" y="912538"/>
                  <a:pt x="568348" y="912518"/>
                  <a:pt x="791446" y="912548"/>
                </a:cubicBezTo>
                <a:close/>
                <a:moveTo>
                  <a:pt x="1730936" y="260391"/>
                </a:moveTo>
                <a:cubicBezTo>
                  <a:pt x="1686848" y="260442"/>
                  <a:pt x="1642060" y="260989"/>
                  <a:pt x="1595935" y="260989"/>
                </a:cubicBezTo>
                <a:cubicBezTo>
                  <a:pt x="1595935" y="384773"/>
                  <a:pt x="1595935" y="497371"/>
                  <a:pt x="1595935" y="614022"/>
                </a:cubicBezTo>
                <a:cubicBezTo>
                  <a:pt x="1735851" y="614022"/>
                  <a:pt x="1871714" y="614022"/>
                  <a:pt x="2015035" y="614022"/>
                </a:cubicBezTo>
                <a:cubicBezTo>
                  <a:pt x="1980259" y="506045"/>
                  <a:pt x="1948806" y="402526"/>
                  <a:pt x="1912408" y="300791"/>
                </a:cubicBezTo>
                <a:cubicBezTo>
                  <a:pt x="1906328" y="283687"/>
                  <a:pt x="1879658" y="263583"/>
                  <a:pt x="1861743" y="262772"/>
                </a:cubicBezTo>
                <a:cubicBezTo>
                  <a:pt x="1818415" y="260786"/>
                  <a:pt x="1775025" y="260340"/>
                  <a:pt x="1730936" y="260391"/>
                </a:cubicBezTo>
                <a:close/>
                <a:moveTo>
                  <a:pt x="1891737" y="198407"/>
                </a:moveTo>
                <a:cubicBezTo>
                  <a:pt x="1929837" y="197272"/>
                  <a:pt x="1946049" y="212350"/>
                  <a:pt x="1956182" y="246884"/>
                </a:cubicBezTo>
                <a:cubicBezTo>
                  <a:pt x="1977502" y="319679"/>
                  <a:pt x="2003280" y="391096"/>
                  <a:pt x="2025411" y="463648"/>
                </a:cubicBezTo>
                <a:cubicBezTo>
                  <a:pt x="2074292" y="627316"/>
                  <a:pt x="2074292" y="627316"/>
                  <a:pt x="2159815" y="655769"/>
                </a:cubicBezTo>
                <a:cubicBezTo>
                  <a:pt x="2243554" y="671172"/>
                  <a:pt x="2202536" y="784013"/>
                  <a:pt x="2203671" y="858672"/>
                </a:cubicBezTo>
                <a:cubicBezTo>
                  <a:pt x="2202617" y="955057"/>
                  <a:pt x="2202617" y="940790"/>
                  <a:pt x="2245337" y="955057"/>
                </a:cubicBezTo>
                <a:cubicBezTo>
                  <a:pt x="2259604" y="955138"/>
                  <a:pt x="2273790" y="1083462"/>
                  <a:pt x="2245337" y="1083462"/>
                </a:cubicBezTo>
                <a:cubicBezTo>
                  <a:pt x="2216803" y="1083462"/>
                  <a:pt x="2202617" y="1083462"/>
                  <a:pt x="2174082" y="1083462"/>
                </a:cubicBezTo>
                <a:cubicBezTo>
                  <a:pt x="2088560" y="1083462"/>
                  <a:pt x="2117094" y="1069195"/>
                  <a:pt x="2094964" y="1044308"/>
                </a:cubicBezTo>
                <a:cubicBezTo>
                  <a:pt x="2045515" y="945573"/>
                  <a:pt x="1967126" y="904230"/>
                  <a:pt x="1883549" y="944195"/>
                </a:cubicBezTo>
                <a:cubicBezTo>
                  <a:pt x="1848935" y="960732"/>
                  <a:pt x="1819509" y="998345"/>
                  <a:pt x="1799648" y="1033203"/>
                </a:cubicBezTo>
                <a:cubicBezTo>
                  <a:pt x="1746470" y="1111916"/>
                  <a:pt x="1775005" y="1097730"/>
                  <a:pt x="1575426" y="1097730"/>
                </a:cubicBezTo>
                <a:cubicBezTo>
                  <a:pt x="1543811" y="1094649"/>
                  <a:pt x="1544865" y="1048686"/>
                  <a:pt x="1544702" y="1029149"/>
                </a:cubicBezTo>
                <a:cubicBezTo>
                  <a:pt x="1542919" y="772826"/>
                  <a:pt x="1543162" y="516502"/>
                  <a:pt x="1541784" y="260097"/>
                </a:cubicBezTo>
                <a:cubicBezTo>
                  <a:pt x="1541541" y="213485"/>
                  <a:pt x="1562374" y="198407"/>
                  <a:pt x="1606959" y="199299"/>
                </a:cubicBezTo>
                <a:cubicBezTo>
                  <a:pt x="1701885" y="201164"/>
                  <a:pt x="1796892" y="201245"/>
                  <a:pt x="1891737" y="198407"/>
                </a:cubicBezTo>
                <a:close/>
                <a:moveTo>
                  <a:pt x="1386952" y="206"/>
                </a:moveTo>
                <a:cubicBezTo>
                  <a:pt x="1483093" y="287"/>
                  <a:pt x="1493064" y="10096"/>
                  <a:pt x="1493389" y="107373"/>
                </a:cubicBezTo>
                <a:cubicBezTo>
                  <a:pt x="1494118" y="328272"/>
                  <a:pt x="1494199" y="549171"/>
                  <a:pt x="1493226" y="770070"/>
                </a:cubicBezTo>
                <a:cubicBezTo>
                  <a:pt x="1492902" y="857456"/>
                  <a:pt x="1480256" y="869941"/>
                  <a:pt x="1393842" y="870183"/>
                </a:cubicBezTo>
                <a:cubicBezTo>
                  <a:pt x="1177807" y="870913"/>
                  <a:pt x="317963" y="870832"/>
                  <a:pt x="104197" y="870265"/>
                </a:cubicBezTo>
                <a:cubicBezTo>
                  <a:pt x="15271" y="870021"/>
                  <a:pt x="1247" y="856646"/>
                  <a:pt x="760" y="766341"/>
                </a:cubicBezTo>
                <a:cubicBezTo>
                  <a:pt x="-294" y="545442"/>
                  <a:pt x="-212" y="324543"/>
                  <a:pt x="760" y="103644"/>
                </a:cubicBezTo>
                <a:cubicBezTo>
                  <a:pt x="1165" y="13663"/>
                  <a:pt x="15433" y="287"/>
                  <a:pt x="104360" y="287"/>
                </a:cubicBezTo>
                <a:cubicBezTo>
                  <a:pt x="531890" y="-37"/>
                  <a:pt x="959421" y="-118"/>
                  <a:pt x="1386952" y="206"/>
                </a:cubicBezTo>
                <a:close/>
              </a:path>
            </a:pathLst>
          </a:custGeom>
          <a:solidFill>
            <a:schemeClr val="accent2"/>
          </a:solidFill>
          <a:ln w="81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20DDA66D-2185-407D-BCEA-0579B81A5972}"/>
              </a:ext>
            </a:extLst>
          </p:cNvPr>
          <p:cNvSpPr/>
          <p:nvPr/>
        </p:nvSpPr>
        <p:spPr>
          <a:xfrm>
            <a:off x="3066716" y="2746650"/>
            <a:ext cx="1398963" cy="1136699"/>
          </a:xfrm>
          <a:custGeom>
            <a:avLst/>
            <a:gdLst>
              <a:gd name="connsiteX0" fmla="*/ 581984 w 3279724"/>
              <a:gd name="connsiteY0" fmla="*/ 2168685 h 2664873"/>
              <a:gd name="connsiteX1" fmla="*/ 496491 w 3279724"/>
              <a:gd name="connsiteY1" fmla="*/ 2193865 h 2664873"/>
              <a:gd name="connsiteX2" fmla="*/ 434248 w 3279724"/>
              <a:gd name="connsiteY2" fmla="*/ 2323390 h 2664873"/>
              <a:gd name="connsiteX3" fmla="*/ 439251 w 3279724"/>
              <a:gd name="connsiteY3" fmla="*/ 2357683 h 2664873"/>
              <a:gd name="connsiteX4" fmla="*/ 547423 w 3279724"/>
              <a:gd name="connsiteY4" fmla="*/ 2466871 h 2664873"/>
              <a:gd name="connsiteX5" fmla="*/ 676730 w 3279724"/>
              <a:gd name="connsiteY5" fmla="*/ 2416917 h 2664873"/>
              <a:gd name="connsiteX6" fmla="*/ 663209 w 3279724"/>
              <a:gd name="connsiteY6" fmla="*/ 2206010 h 2664873"/>
              <a:gd name="connsiteX7" fmla="*/ 581984 w 3279724"/>
              <a:gd name="connsiteY7" fmla="*/ 2168685 h 2664873"/>
              <a:gd name="connsiteX8" fmla="*/ 1902367 w 3279724"/>
              <a:gd name="connsiteY8" fmla="*/ 2089408 h 2664873"/>
              <a:gd name="connsiteX9" fmla="*/ 1799238 w 3279724"/>
              <a:gd name="connsiteY9" fmla="*/ 2139235 h 2664873"/>
              <a:gd name="connsiteX10" fmla="*/ 1797571 w 3279724"/>
              <a:gd name="connsiteY10" fmla="*/ 2385559 h 2664873"/>
              <a:gd name="connsiteX11" fmla="*/ 2008660 w 3279724"/>
              <a:gd name="connsiteY11" fmla="*/ 2400857 h 2664873"/>
              <a:gd name="connsiteX12" fmla="*/ 2074201 w 3279724"/>
              <a:gd name="connsiteY12" fmla="*/ 2264300 h 2664873"/>
              <a:gd name="connsiteX13" fmla="*/ 2055061 w 3279724"/>
              <a:gd name="connsiteY13" fmla="*/ 2189805 h 2664873"/>
              <a:gd name="connsiteX14" fmla="*/ 1902367 w 3279724"/>
              <a:gd name="connsiteY14" fmla="*/ 2089408 h 2664873"/>
              <a:gd name="connsiteX15" fmla="*/ 609222 w 3279724"/>
              <a:gd name="connsiteY15" fmla="*/ 1975558 h 2664873"/>
              <a:gd name="connsiteX16" fmla="*/ 851894 w 3279724"/>
              <a:gd name="connsiteY16" fmla="*/ 2153446 h 2664873"/>
              <a:gd name="connsiteX17" fmla="*/ 781314 w 3279724"/>
              <a:gd name="connsiteY17" fmla="*/ 2579865 h 2664873"/>
              <a:gd name="connsiteX18" fmla="*/ 554057 w 3279724"/>
              <a:gd name="connsiteY18" fmla="*/ 2664873 h 2664873"/>
              <a:gd name="connsiteX19" fmla="*/ 295951 w 3279724"/>
              <a:gd name="connsiteY19" fmla="*/ 2491195 h 2664873"/>
              <a:gd name="connsiteX20" fmla="*/ 333435 w 3279724"/>
              <a:gd name="connsiteY20" fmla="*/ 2090079 h 2664873"/>
              <a:gd name="connsiteX21" fmla="*/ 609222 w 3279724"/>
              <a:gd name="connsiteY21" fmla="*/ 1975558 h 2664873"/>
              <a:gd name="connsiteX22" fmla="*/ 1908998 w 3279724"/>
              <a:gd name="connsiteY22" fmla="*/ 1867433 h 2664873"/>
              <a:gd name="connsiteX23" fmla="*/ 2149857 w 3279724"/>
              <a:gd name="connsiteY23" fmla="*/ 1964288 h 2664873"/>
              <a:gd name="connsiteX24" fmla="*/ 2274306 w 3279724"/>
              <a:gd name="connsiteY24" fmla="*/ 2236242 h 2664873"/>
              <a:gd name="connsiteX25" fmla="*/ 1987743 w 3279724"/>
              <a:gd name="connsiteY25" fmla="*/ 2649321 h 2664873"/>
              <a:gd name="connsiteX26" fmla="*/ 1645172 w 3279724"/>
              <a:gd name="connsiteY26" fmla="*/ 2532919 h 2664873"/>
              <a:gd name="connsiteX27" fmla="*/ 1548926 w 3279724"/>
              <a:gd name="connsiteY27" fmla="*/ 2225911 h 2664873"/>
              <a:gd name="connsiteX28" fmla="*/ 1755194 w 3279724"/>
              <a:gd name="connsiteY28" fmla="*/ 1906069 h 2664873"/>
              <a:gd name="connsiteX29" fmla="*/ 1908998 w 3279724"/>
              <a:gd name="connsiteY29" fmla="*/ 1867433 h 2664873"/>
              <a:gd name="connsiteX30" fmla="*/ 1540662 w 3279724"/>
              <a:gd name="connsiteY30" fmla="*/ 1008752 h 2664873"/>
              <a:gd name="connsiteX31" fmla="*/ 1495384 w 3279724"/>
              <a:gd name="connsiteY31" fmla="*/ 1035614 h 2664873"/>
              <a:gd name="connsiteX32" fmla="*/ 1570605 w 3279724"/>
              <a:gd name="connsiteY32" fmla="*/ 1153937 h 2664873"/>
              <a:gd name="connsiteX33" fmla="*/ 1573940 w 3279724"/>
              <a:gd name="connsiteY33" fmla="*/ 1152016 h 2664873"/>
              <a:gd name="connsiteX34" fmla="*/ 1540662 w 3279724"/>
              <a:gd name="connsiteY34" fmla="*/ 1008752 h 2664873"/>
              <a:gd name="connsiteX35" fmla="*/ 474234 w 3279724"/>
              <a:gd name="connsiteY35" fmla="*/ 266842 h 2664873"/>
              <a:gd name="connsiteX36" fmla="*/ 1543562 w 3279724"/>
              <a:gd name="connsiteY36" fmla="*/ 267495 h 2664873"/>
              <a:gd name="connsiteX37" fmla="*/ 1576695 w 3279724"/>
              <a:gd name="connsiteY37" fmla="*/ 267495 h 2664873"/>
              <a:gd name="connsiteX38" fmla="*/ 1856189 w 3279724"/>
              <a:gd name="connsiteY38" fmla="*/ 1494441 h 2664873"/>
              <a:gd name="connsiteX39" fmla="*/ 1868551 w 3279724"/>
              <a:gd name="connsiteY39" fmla="*/ 1507020 h 2664873"/>
              <a:gd name="connsiteX40" fmla="*/ 1960555 w 3279724"/>
              <a:gd name="connsiteY40" fmla="*/ 1507600 h 2664873"/>
              <a:gd name="connsiteX41" fmla="*/ 1960555 w 3279724"/>
              <a:gd name="connsiteY41" fmla="*/ 269815 h 2664873"/>
              <a:gd name="connsiteX42" fmla="*/ 2159826 w 3279724"/>
              <a:gd name="connsiteY42" fmla="*/ 269815 h 2664873"/>
              <a:gd name="connsiteX43" fmla="*/ 2159826 w 3279724"/>
              <a:gd name="connsiteY43" fmla="*/ 1912160 h 2664873"/>
              <a:gd name="connsiteX44" fmla="*/ 2099686 w 3279724"/>
              <a:gd name="connsiteY44" fmla="*/ 1873009 h 2664873"/>
              <a:gd name="connsiteX45" fmla="*/ 1673267 w 3279724"/>
              <a:gd name="connsiteY45" fmla="*/ 1906469 h 2664873"/>
              <a:gd name="connsiteX46" fmla="*/ 1511045 w 3279724"/>
              <a:gd name="connsiteY46" fmla="*/ 2323825 h 2664873"/>
              <a:gd name="connsiteX47" fmla="*/ 1511516 w 3279724"/>
              <a:gd name="connsiteY47" fmla="*/ 2331039 h 2664873"/>
              <a:gd name="connsiteX48" fmla="*/ 1511516 w 3279724"/>
              <a:gd name="connsiteY48" fmla="*/ 2339630 h 2664873"/>
              <a:gd name="connsiteX49" fmla="*/ 936722 w 3279724"/>
              <a:gd name="connsiteY49" fmla="*/ 2339630 h 2664873"/>
              <a:gd name="connsiteX50" fmla="*/ 931321 w 3279724"/>
              <a:gd name="connsiteY50" fmla="*/ 2265243 h 2664873"/>
              <a:gd name="connsiteX51" fmla="*/ 690071 w 3279724"/>
              <a:gd name="connsiteY51" fmla="*/ 1945873 h 2664873"/>
              <a:gd name="connsiteX52" fmla="*/ 361349 w 3279724"/>
              <a:gd name="connsiteY52" fmla="*/ 1997567 h 2664873"/>
              <a:gd name="connsiteX53" fmla="*/ 213808 w 3279724"/>
              <a:gd name="connsiteY53" fmla="*/ 2261945 h 2664873"/>
              <a:gd name="connsiteX54" fmla="*/ 208225 w 3279724"/>
              <a:gd name="connsiteY54" fmla="*/ 2340029 h 2664873"/>
              <a:gd name="connsiteX55" fmla="*/ 108281 w 3279724"/>
              <a:gd name="connsiteY55" fmla="*/ 2340029 h 2664873"/>
              <a:gd name="connsiteX56" fmla="*/ 54123 w 3279724"/>
              <a:gd name="connsiteY56" fmla="*/ 1740911 h 2664873"/>
              <a:gd name="connsiteX57" fmla="*/ 78338 w 3279724"/>
              <a:gd name="connsiteY57" fmla="*/ 1740911 h 2664873"/>
              <a:gd name="connsiteX58" fmla="*/ 1319858 w 3279724"/>
              <a:gd name="connsiteY58" fmla="*/ 1740440 h 2664873"/>
              <a:gd name="connsiteX59" fmla="*/ 1358537 w 3279724"/>
              <a:gd name="connsiteY59" fmla="*/ 1729673 h 2664873"/>
              <a:gd name="connsiteX60" fmla="*/ 1650864 w 3279724"/>
              <a:gd name="connsiteY60" fmla="*/ 1555995 h 2664873"/>
              <a:gd name="connsiteX61" fmla="*/ 1661667 w 3279724"/>
              <a:gd name="connsiteY61" fmla="*/ 1530330 h 2664873"/>
              <a:gd name="connsiteX62" fmla="*/ 1645245 w 3279724"/>
              <a:gd name="connsiteY62" fmla="*/ 1460112 h 2664873"/>
              <a:gd name="connsiteX63" fmla="*/ 1637560 w 3279724"/>
              <a:gd name="connsiteY63" fmla="*/ 1441986 h 2664873"/>
              <a:gd name="connsiteX64" fmla="*/ 1416285 w 3279724"/>
              <a:gd name="connsiteY64" fmla="*/ 1093978 h 2664873"/>
              <a:gd name="connsiteX65" fmla="*/ 1410557 w 3279724"/>
              <a:gd name="connsiteY65" fmla="*/ 1086039 h 2664873"/>
              <a:gd name="connsiteX66" fmla="*/ 1307786 w 3279724"/>
              <a:gd name="connsiteY66" fmla="*/ 1147666 h 2664873"/>
              <a:gd name="connsiteX67" fmla="*/ 1214948 w 3279724"/>
              <a:gd name="connsiteY67" fmla="*/ 1127365 h 2664873"/>
              <a:gd name="connsiteX68" fmla="*/ 1223829 w 3279724"/>
              <a:gd name="connsiteY68" fmla="*/ 1091114 h 2664873"/>
              <a:gd name="connsiteX69" fmla="*/ 1304705 w 3279724"/>
              <a:gd name="connsiteY69" fmla="*/ 1043118 h 2664873"/>
              <a:gd name="connsiteX70" fmla="*/ 1518984 w 3279724"/>
              <a:gd name="connsiteY70" fmla="*/ 915733 h 2664873"/>
              <a:gd name="connsiteX71" fmla="*/ 1398232 w 3279724"/>
              <a:gd name="connsiteY71" fmla="*/ 395352 h 2664873"/>
              <a:gd name="connsiteX72" fmla="*/ 635079 w 3279724"/>
              <a:gd name="connsiteY72" fmla="*/ 395352 h 2664873"/>
              <a:gd name="connsiteX73" fmla="*/ 390531 w 3279724"/>
              <a:gd name="connsiteY73" fmla="*/ 1449780 h 2664873"/>
              <a:gd name="connsiteX74" fmla="*/ 682930 w 3279724"/>
              <a:gd name="connsiteY74" fmla="*/ 1449780 h 2664873"/>
              <a:gd name="connsiteX75" fmla="*/ 542675 w 3279724"/>
              <a:gd name="connsiteY75" fmla="*/ 910295 h 2664873"/>
              <a:gd name="connsiteX76" fmla="*/ 701092 w 3279724"/>
              <a:gd name="connsiteY76" fmla="*/ 900181 h 2664873"/>
              <a:gd name="connsiteX77" fmla="*/ 759202 w 3279724"/>
              <a:gd name="connsiteY77" fmla="*/ 958037 h 2664873"/>
              <a:gd name="connsiteX78" fmla="*/ 815101 w 3279724"/>
              <a:gd name="connsiteY78" fmla="*/ 1149877 h 2664873"/>
              <a:gd name="connsiteX79" fmla="*/ 834241 w 3279724"/>
              <a:gd name="connsiteY79" fmla="*/ 1245362 h 2664873"/>
              <a:gd name="connsiteX80" fmla="*/ 854107 w 3279724"/>
              <a:gd name="connsiteY80" fmla="*/ 1245362 h 2664873"/>
              <a:gd name="connsiteX81" fmla="*/ 1089737 w 3279724"/>
              <a:gd name="connsiteY81" fmla="*/ 1245398 h 2664873"/>
              <a:gd name="connsiteX82" fmla="*/ 1116889 w 3279724"/>
              <a:gd name="connsiteY82" fmla="*/ 1246485 h 2664873"/>
              <a:gd name="connsiteX83" fmla="*/ 1159919 w 3279724"/>
              <a:gd name="connsiteY83" fmla="*/ 1294627 h 2664873"/>
              <a:gd name="connsiteX84" fmla="*/ 1159919 w 3279724"/>
              <a:gd name="connsiteY84" fmla="*/ 1450687 h 2664873"/>
              <a:gd name="connsiteX85" fmla="*/ 1285927 w 3279724"/>
              <a:gd name="connsiteY85" fmla="*/ 1450687 h 2664873"/>
              <a:gd name="connsiteX86" fmla="*/ 1285927 w 3279724"/>
              <a:gd name="connsiteY86" fmla="*/ 1685157 h 2664873"/>
              <a:gd name="connsiteX87" fmla="*/ 0 w 3279724"/>
              <a:gd name="connsiteY87" fmla="*/ 1685302 h 2664873"/>
              <a:gd name="connsiteX88" fmla="*/ 0 w 3279724"/>
              <a:gd name="connsiteY88" fmla="*/ 1449672 h 2664873"/>
              <a:gd name="connsiteX89" fmla="*/ 152000 w 3279724"/>
              <a:gd name="connsiteY89" fmla="*/ 1451267 h 2664873"/>
              <a:gd name="connsiteX90" fmla="*/ 196190 w 3279724"/>
              <a:gd name="connsiteY90" fmla="*/ 1415668 h 2664873"/>
              <a:gd name="connsiteX91" fmla="*/ 460060 w 3279724"/>
              <a:gd name="connsiteY91" fmla="*/ 280618 h 2664873"/>
              <a:gd name="connsiteX92" fmla="*/ 474234 w 3279724"/>
              <a:gd name="connsiteY92" fmla="*/ 266842 h 2664873"/>
              <a:gd name="connsiteX93" fmla="*/ 2200318 w 3279724"/>
              <a:gd name="connsiteY93" fmla="*/ 0 h 2664873"/>
              <a:gd name="connsiteX94" fmla="*/ 2398864 w 3279724"/>
              <a:gd name="connsiteY94" fmla="*/ 0 h 2664873"/>
              <a:gd name="connsiteX95" fmla="*/ 2398864 w 3279724"/>
              <a:gd name="connsiteY95" fmla="*/ 231135 h 2664873"/>
              <a:gd name="connsiteX96" fmla="*/ 3279724 w 3279724"/>
              <a:gd name="connsiteY96" fmla="*/ 231135 h 2664873"/>
              <a:gd name="connsiteX97" fmla="*/ 3279724 w 3279724"/>
              <a:gd name="connsiteY97" fmla="*/ 289318 h 2664873"/>
              <a:gd name="connsiteX98" fmla="*/ 2400133 w 3279724"/>
              <a:gd name="connsiteY98" fmla="*/ 352032 h 2664873"/>
              <a:gd name="connsiteX99" fmla="*/ 2400133 w 3279724"/>
              <a:gd name="connsiteY99" fmla="*/ 1862315 h 2664873"/>
              <a:gd name="connsiteX100" fmla="*/ 2200318 w 3279724"/>
              <a:gd name="connsiteY100" fmla="*/ 1862315 h 2664873"/>
              <a:gd name="connsiteX101" fmla="*/ 2200318 w 3279724"/>
              <a:gd name="connsiteY101" fmla="*/ 0 h 26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79724" h="2664873">
                <a:moveTo>
                  <a:pt x="581984" y="2168685"/>
                </a:moveTo>
                <a:cubicBezTo>
                  <a:pt x="552671" y="2166487"/>
                  <a:pt x="522646" y="2174707"/>
                  <a:pt x="496491" y="2193865"/>
                </a:cubicBezTo>
                <a:cubicBezTo>
                  <a:pt x="454766" y="2224461"/>
                  <a:pt x="436024" y="2267237"/>
                  <a:pt x="434248" y="2323390"/>
                </a:cubicBezTo>
                <a:cubicBezTo>
                  <a:pt x="435372" y="2331655"/>
                  <a:pt x="435807" y="2345068"/>
                  <a:pt x="439251" y="2357683"/>
                </a:cubicBezTo>
                <a:cubicBezTo>
                  <a:pt x="454621" y="2414307"/>
                  <a:pt x="488733" y="2454690"/>
                  <a:pt x="547423" y="2466871"/>
                </a:cubicBezTo>
                <a:cubicBezTo>
                  <a:pt x="599661" y="2477710"/>
                  <a:pt x="643343" y="2458388"/>
                  <a:pt x="676730" y="2416917"/>
                </a:cubicBezTo>
                <a:cubicBezTo>
                  <a:pt x="725778" y="2355943"/>
                  <a:pt x="719542" y="2260422"/>
                  <a:pt x="663209" y="2206010"/>
                </a:cubicBezTo>
                <a:cubicBezTo>
                  <a:pt x="639900" y="2183498"/>
                  <a:pt x="611298" y="2170883"/>
                  <a:pt x="581984" y="2168685"/>
                </a:cubicBezTo>
                <a:close/>
                <a:moveTo>
                  <a:pt x="1902367" y="2089408"/>
                </a:moveTo>
                <a:cubicBezTo>
                  <a:pt x="1865143" y="2091459"/>
                  <a:pt x="1828194" y="2107588"/>
                  <a:pt x="1799238" y="2139235"/>
                </a:cubicBezTo>
                <a:cubicBezTo>
                  <a:pt x="1736959" y="2207314"/>
                  <a:pt x="1736198" y="2316538"/>
                  <a:pt x="1797571" y="2385559"/>
                </a:cubicBezTo>
                <a:cubicBezTo>
                  <a:pt x="1853216" y="2448128"/>
                  <a:pt x="1946417" y="2455088"/>
                  <a:pt x="2008660" y="2400857"/>
                </a:cubicBezTo>
                <a:cubicBezTo>
                  <a:pt x="2049659" y="2365150"/>
                  <a:pt x="2069235" y="2319365"/>
                  <a:pt x="2074201" y="2264300"/>
                </a:cubicBezTo>
                <a:cubicBezTo>
                  <a:pt x="2067966" y="2239396"/>
                  <a:pt x="2064667" y="2213331"/>
                  <a:pt x="2055061" y="2189805"/>
                </a:cubicBezTo>
                <a:cubicBezTo>
                  <a:pt x="2027216" y="2121676"/>
                  <a:pt x="1964408" y="2085989"/>
                  <a:pt x="1902367" y="2089408"/>
                </a:cubicBezTo>
                <a:close/>
                <a:moveTo>
                  <a:pt x="609222" y="1975558"/>
                </a:moveTo>
                <a:cubicBezTo>
                  <a:pt x="706873" y="1987489"/>
                  <a:pt x="799004" y="2048155"/>
                  <a:pt x="851894" y="2153446"/>
                </a:cubicBezTo>
                <a:cubicBezTo>
                  <a:pt x="923490" y="2295948"/>
                  <a:pt x="895359" y="2469843"/>
                  <a:pt x="781314" y="2579865"/>
                </a:cubicBezTo>
                <a:cubicBezTo>
                  <a:pt x="723530" y="2635691"/>
                  <a:pt x="653530" y="2664655"/>
                  <a:pt x="554057" y="2664873"/>
                </a:cubicBezTo>
                <a:cubicBezTo>
                  <a:pt x="446646" y="2660559"/>
                  <a:pt x="356418" y="2599513"/>
                  <a:pt x="295951" y="2491195"/>
                </a:cubicBezTo>
                <a:cubicBezTo>
                  <a:pt x="227582" y="2368703"/>
                  <a:pt x="243677" y="2197454"/>
                  <a:pt x="333435" y="2090079"/>
                </a:cubicBezTo>
                <a:cubicBezTo>
                  <a:pt x="408402" y="2000431"/>
                  <a:pt x="511572" y="1963627"/>
                  <a:pt x="609222" y="1975558"/>
                </a:cubicBezTo>
                <a:close/>
                <a:moveTo>
                  <a:pt x="1908998" y="1867433"/>
                </a:moveTo>
                <a:cubicBezTo>
                  <a:pt x="1996810" y="1866946"/>
                  <a:pt x="2084265" y="1900600"/>
                  <a:pt x="2149857" y="1964288"/>
                </a:cubicBezTo>
                <a:cubicBezTo>
                  <a:pt x="2229355" y="2041502"/>
                  <a:pt x="2269158" y="2136262"/>
                  <a:pt x="2274306" y="2236242"/>
                </a:cubicBezTo>
                <a:cubicBezTo>
                  <a:pt x="2283042" y="2427393"/>
                  <a:pt x="2170955" y="2608393"/>
                  <a:pt x="1987743" y="2649321"/>
                </a:cubicBezTo>
                <a:cubicBezTo>
                  <a:pt x="1851367" y="2679808"/>
                  <a:pt x="1736307" y="2636887"/>
                  <a:pt x="1645172" y="2532919"/>
                </a:cubicBezTo>
                <a:cubicBezTo>
                  <a:pt x="1568466" y="2445410"/>
                  <a:pt x="1538087" y="2340391"/>
                  <a:pt x="1548926" y="2225911"/>
                </a:cubicBezTo>
                <a:cubicBezTo>
                  <a:pt x="1562230" y="2085004"/>
                  <a:pt x="1627808" y="1974003"/>
                  <a:pt x="1755194" y="1906069"/>
                </a:cubicBezTo>
                <a:cubicBezTo>
                  <a:pt x="1803494" y="1880309"/>
                  <a:pt x="1856310" y="1867726"/>
                  <a:pt x="1908998" y="1867433"/>
                </a:cubicBezTo>
                <a:close/>
                <a:moveTo>
                  <a:pt x="1540662" y="1008752"/>
                </a:moveTo>
                <a:cubicBezTo>
                  <a:pt x="1524457" y="1018359"/>
                  <a:pt x="1510356" y="1026733"/>
                  <a:pt x="1495384" y="1035614"/>
                </a:cubicBezTo>
                <a:cubicBezTo>
                  <a:pt x="1521195" y="1076251"/>
                  <a:pt x="1545918" y="1115112"/>
                  <a:pt x="1570605" y="1153937"/>
                </a:cubicBezTo>
                <a:cubicBezTo>
                  <a:pt x="1571729" y="1153284"/>
                  <a:pt x="1572816" y="1152632"/>
                  <a:pt x="1573940" y="1152016"/>
                </a:cubicBezTo>
                <a:cubicBezTo>
                  <a:pt x="1562992" y="1104962"/>
                  <a:pt x="1552081" y="1057908"/>
                  <a:pt x="1540662" y="1008752"/>
                </a:cubicBezTo>
                <a:close/>
                <a:moveTo>
                  <a:pt x="474234" y="266842"/>
                </a:moveTo>
                <a:cubicBezTo>
                  <a:pt x="706239" y="267350"/>
                  <a:pt x="1419112" y="267495"/>
                  <a:pt x="1543562" y="267495"/>
                </a:cubicBezTo>
                <a:cubicBezTo>
                  <a:pt x="1555416" y="267495"/>
                  <a:pt x="1567270" y="267495"/>
                  <a:pt x="1576695" y="267495"/>
                </a:cubicBezTo>
                <a:cubicBezTo>
                  <a:pt x="1590398" y="376900"/>
                  <a:pt x="1835164" y="1406750"/>
                  <a:pt x="1856189" y="1494441"/>
                </a:cubicBezTo>
                <a:cubicBezTo>
                  <a:pt x="1857422" y="1499516"/>
                  <a:pt x="1864164" y="1506875"/>
                  <a:pt x="1868551" y="1507020"/>
                </a:cubicBezTo>
                <a:cubicBezTo>
                  <a:pt x="1898639" y="1508144"/>
                  <a:pt x="1928763" y="1507600"/>
                  <a:pt x="1960555" y="1507600"/>
                </a:cubicBezTo>
                <a:cubicBezTo>
                  <a:pt x="1960555" y="1094739"/>
                  <a:pt x="1960555" y="683038"/>
                  <a:pt x="1960555" y="269815"/>
                </a:cubicBezTo>
                <a:cubicBezTo>
                  <a:pt x="2027619" y="269815"/>
                  <a:pt x="2093088" y="269815"/>
                  <a:pt x="2159826" y="269815"/>
                </a:cubicBezTo>
                <a:cubicBezTo>
                  <a:pt x="2159826" y="816659"/>
                  <a:pt x="2159826" y="1363685"/>
                  <a:pt x="2159826" y="1912160"/>
                </a:cubicBezTo>
                <a:cubicBezTo>
                  <a:pt x="2139598" y="1898928"/>
                  <a:pt x="2120059" y="1885262"/>
                  <a:pt x="2099686" y="1873009"/>
                </a:cubicBezTo>
                <a:cubicBezTo>
                  <a:pt x="1968639" y="1794272"/>
                  <a:pt x="1790321" y="1808011"/>
                  <a:pt x="1673267" y="1906469"/>
                </a:cubicBezTo>
                <a:cubicBezTo>
                  <a:pt x="1543199" y="2015837"/>
                  <a:pt x="1492955" y="2156636"/>
                  <a:pt x="1511045" y="2323825"/>
                </a:cubicBezTo>
                <a:cubicBezTo>
                  <a:pt x="1511298" y="2326217"/>
                  <a:pt x="1511443" y="2328646"/>
                  <a:pt x="1511516" y="2331039"/>
                </a:cubicBezTo>
                <a:cubicBezTo>
                  <a:pt x="1511588" y="2333431"/>
                  <a:pt x="1511516" y="2335824"/>
                  <a:pt x="1511516" y="2339630"/>
                </a:cubicBezTo>
                <a:cubicBezTo>
                  <a:pt x="1319930" y="2339630"/>
                  <a:pt x="1128816" y="2339630"/>
                  <a:pt x="936722" y="2339630"/>
                </a:cubicBezTo>
                <a:cubicBezTo>
                  <a:pt x="935055" y="2315197"/>
                  <a:pt x="935091" y="2289930"/>
                  <a:pt x="931321" y="2265243"/>
                </a:cubicBezTo>
                <a:cubicBezTo>
                  <a:pt x="908374" y="2115600"/>
                  <a:pt x="834567" y="2001990"/>
                  <a:pt x="690071" y="1945873"/>
                </a:cubicBezTo>
                <a:cubicBezTo>
                  <a:pt x="572365" y="1900161"/>
                  <a:pt x="460603" y="1920824"/>
                  <a:pt x="361349" y="1997567"/>
                </a:cubicBezTo>
                <a:cubicBezTo>
                  <a:pt x="275325" y="2064087"/>
                  <a:pt x="227728" y="2154316"/>
                  <a:pt x="213808" y="2261945"/>
                </a:cubicBezTo>
                <a:cubicBezTo>
                  <a:pt x="210509" y="2287465"/>
                  <a:pt x="210037" y="2313312"/>
                  <a:pt x="208225" y="2340029"/>
                </a:cubicBezTo>
                <a:cubicBezTo>
                  <a:pt x="175563" y="2340029"/>
                  <a:pt x="142683" y="2340029"/>
                  <a:pt x="108281" y="2340029"/>
                </a:cubicBezTo>
                <a:cubicBezTo>
                  <a:pt x="90265" y="2140758"/>
                  <a:pt x="72320" y="1942139"/>
                  <a:pt x="54123" y="1740911"/>
                </a:cubicBezTo>
                <a:cubicBezTo>
                  <a:pt x="63113" y="1740911"/>
                  <a:pt x="70725" y="1740911"/>
                  <a:pt x="78338" y="1740911"/>
                </a:cubicBezTo>
                <a:cubicBezTo>
                  <a:pt x="492178" y="1740911"/>
                  <a:pt x="906018" y="1741020"/>
                  <a:pt x="1319858" y="1740440"/>
                </a:cubicBezTo>
                <a:cubicBezTo>
                  <a:pt x="1332835" y="1740440"/>
                  <a:pt x="1347336" y="1736271"/>
                  <a:pt x="1358537" y="1729673"/>
                </a:cubicBezTo>
                <a:cubicBezTo>
                  <a:pt x="1456270" y="1672252"/>
                  <a:pt x="1553277" y="1613634"/>
                  <a:pt x="1650864" y="1555995"/>
                </a:cubicBezTo>
                <a:cubicBezTo>
                  <a:pt x="1662247" y="1549289"/>
                  <a:pt x="1665618" y="1543525"/>
                  <a:pt x="1661667" y="1530330"/>
                </a:cubicBezTo>
                <a:cubicBezTo>
                  <a:pt x="1654852" y="1507347"/>
                  <a:pt x="1650900" y="1483494"/>
                  <a:pt x="1645245" y="1460112"/>
                </a:cubicBezTo>
                <a:cubicBezTo>
                  <a:pt x="1643723" y="1453804"/>
                  <a:pt x="1641040" y="1447460"/>
                  <a:pt x="1637560" y="1441986"/>
                </a:cubicBezTo>
                <a:cubicBezTo>
                  <a:pt x="1563935" y="1325911"/>
                  <a:pt x="1490092" y="1209945"/>
                  <a:pt x="1416285" y="1093978"/>
                </a:cubicBezTo>
                <a:cubicBezTo>
                  <a:pt x="1414726" y="1091549"/>
                  <a:pt x="1412914" y="1089302"/>
                  <a:pt x="1410557" y="1086039"/>
                </a:cubicBezTo>
                <a:cubicBezTo>
                  <a:pt x="1375829" y="1106811"/>
                  <a:pt x="1341499" y="1126713"/>
                  <a:pt x="1307786" y="1147666"/>
                </a:cubicBezTo>
                <a:cubicBezTo>
                  <a:pt x="1273746" y="1168836"/>
                  <a:pt x="1235031" y="1148644"/>
                  <a:pt x="1214948" y="1127365"/>
                </a:cubicBezTo>
                <a:cubicBezTo>
                  <a:pt x="1204000" y="1115765"/>
                  <a:pt x="1208277" y="1100612"/>
                  <a:pt x="1223829" y="1091114"/>
                </a:cubicBezTo>
                <a:cubicBezTo>
                  <a:pt x="1250582" y="1074765"/>
                  <a:pt x="1277770" y="1059141"/>
                  <a:pt x="1304705" y="1043118"/>
                </a:cubicBezTo>
                <a:cubicBezTo>
                  <a:pt x="1375684" y="1000958"/>
                  <a:pt x="1446663" y="958726"/>
                  <a:pt x="1518984" y="915733"/>
                </a:cubicBezTo>
                <a:cubicBezTo>
                  <a:pt x="1478818" y="742599"/>
                  <a:pt x="1438615" y="569428"/>
                  <a:pt x="1398232" y="395352"/>
                </a:cubicBezTo>
                <a:cubicBezTo>
                  <a:pt x="1144367" y="395352"/>
                  <a:pt x="890792" y="395352"/>
                  <a:pt x="635079" y="395352"/>
                </a:cubicBezTo>
                <a:cubicBezTo>
                  <a:pt x="553804" y="745861"/>
                  <a:pt x="472349" y="1096987"/>
                  <a:pt x="390531" y="1449780"/>
                </a:cubicBezTo>
                <a:cubicBezTo>
                  <a:pt x="488227" y="1449780"/>
                  <a:pt x="584364" y="1449780"/>
                  <a:pt x="682930" y="1449780"/>
                </a:cubicBezTo>
                <a:cubicBezTo>
                  <a:pt x="636166" y="1269831"/>
                  <a:pt x="589657" y="1090897"/>
                  <a:pt x="542675" y="910295"/>
                </a:cubicBezTo>
                <a:cubicBezTo>
                  <a:pt x="595493" y="894816"/>
                  <a:pt x="647259" y="883179"/>
                  <a:pt x="701092" y="900181"/>
                </a:cubicBezTo>
                <a:cubicBezTo>
                  <a:pt x="730346" y="909425"/>
                  <a:pt x="750320" y="930124"/>
                  <a:pt x="759202" y="958037"/>
                </a:cubicBezTo>
                <a:cubicBezTo>
                  <a:pt x="779430" y="1021476"/>
                  <a:pt x="797736" y="1085568"/>
                  <a:pt x="815101" y="1149877"/>
                </a:cubicBezTo>
                <a:cubicBezTo>
                  <a:pt x="823366" y="1180545"/>
                  <a:pt x="827716" y="1212265"/>
                  <a:pt x="834241" y="1245362"/>
                </a:cubicBezTo>
                <a:cubicBezTo>
                  <a:pt x="841201" y="1245362"/>
                  <a:pt x="847654" y="1245362"/>
                  <a:pt x="854107" y="1245362"/>
                </a:cubicBezTo>
                <a:cubicBezTo>
                  <a:pt x="932662" y="1245362"/>
                  <a:pt x="1011182" y="1245325"/>
                  <a:pt x="1089737" y="1245398"/>
                </a:cubicBezTo>
                <a:cubicBezTo>
                  <a:pt x="1098800" y="1245398"/>
                  <a:pt x="1107899" y="1245470"/>
                  <a:pt x="1116889" y="1246485"/>
                </a:cubicBezTo>
                <a:cubicBezTo>
                  <a:pt x="1144730" y="1249748"/>
                  <a:pt x="1159919" y="1266931"/>
                  <a:pt x="1159919" y="1294627"/>
                </a:cubicBezTo>
                <a:cubicBezTo>
                  <a:pt x="1159955" y="1345885"/>
                  <a:pt x="1159919" y="1397144"/>
                  <a:pt x="1159919" y="1450687"/>
                </a:cubicBezTo>
                <a:cubicBezTo>
                  <a:pt x="1202477" y="1450687"/>
                  <a:pt x="1243731" y="1450687"/>
                  <a:pt x="1285927" y="1450687"/>
                </a:cubicBezTo>
                <a:cubicBezTo>
                  <a:pt x="1285927" y="1529460"/>
                  <a:pt x="1285927" y="1605913"/>
                  <a:pt x="1285927" y="1685157"/>
                </a:cubicBezTo>
                <a:cubicBezTo>
                  <a:pt x="857333" y="1685302"/>
                  <a:pt x="428666" y="1685302"/>
                  <a:pt x="0" y="1685302"/>
                </a:cubicBezTo>
                <a:cubicBezTo>
                  <a:pt x="0" y="1606747"/>
                  <a:pt x="0" y="1528227"/>
                  <a:pt x="0" y="1449672"/>
                </a:cubicBezTo>
                <a:cubicBezTo>
                  <a:pt x="50679" y="1450215"/>
                  <a:pt x="101321" y="1450904"/>
                  <a:pt x="152000" y="1451267"/>
                </a:cubicBezTo>
                <a:cubicBezTo>
                  <a:pt x="188323" y="1451520"/>
                  <a:pt x="187924" y="1451230"/>
                  <a:pt x="196190" y="1415668"/>
                </a:cubicBezTo>
                <a:cubicBezTo>
                  <a:pt x="243497" y="1211830"/>
                  <a:pt x="419676" y="455165"/>
                  <a:pt x="460060" y="280618"/>
                </a:cubicBezTo>
                <a:cubicBezTo>
                  <a:pt x="461981" y="272280"/>
                  <a:pt x="462887" y="266806"/>
                  <a:pt x="474234" y="266842"/>
                </a:cubicBezTo>
                <a:close/>
                <a:moveTo>
                  <a:pt x="2200318" y="0"/>
                </a:moveTo>
                <a:cubicBezTo>
                  <a:pt x="2266005" y="0"/>
                  <a:pt x="2331546" y="0"/>
                  <a:pt x="2398864" y="0"/>
                </a:cubicBezTo>
                <a:cubicBezTo>
                  <a:pt x="2398864" y="76453"/>
                  <a:pt x="2398864" y="152870"/>
                  <a:pt x="2398864" y="231135"/>
                </a:cubicBezTo>
                <a:cubicBezTo>
                  <a:pt x="2693294" y="231135"/>
                  <a:pt x="2985983" y="231135"/>
                  <a:pt x="3279724" y="231135"/>
                </a:cubicBezTo>
                <a:cubicBezTo>
                  <a:pt x="3279724" y="251291"/>
                  <a:pt x="3279724" y="269634"/>
                  <a:pt x="3279724" y="289318"/>
                </a:cubicBezTo>
                <a:cubicBezTo>
                  <a:pt x="2986817" y="310199"/>
                  <a:pt x="2694490" y="331043"/>
                  <a:pt x="2400133" y="352032"/>
                </a:cubicBezTo>
                <a:cubicBezTo>
                  <a:pt x="2400133" y="855013"/>
                  <a:pt x="2400133" y="1357885"/>
                  <a:pt x="2400133" y="1862315"/>
                </a:cubicBezTo>
                <a:cubicBezTo>
                  <a:pt x="2331727" y="1862315"/>
                  <a:pt x="2266657" y="1862315"/>
                  <a:pt x="2200318" y="1862315"/>
                </a:cubicBezTo>
                <a:cubicBezTo>
                  <a:pt x="2200318" y="1241483"/>
                  <a:pt x="2200318" y="621376"/>
                  <a:pt x="2200318" y="0"/>
                </a:cubicBezTo>
                <a:close/>
              </a:path>
            </a:pathLst>
          </a:custGeom>
          <a:solidFill>
            <a:schemeClr val="accent2"/>
          </a:solidFill>
          <a:ln w="362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FBA7F378-13CC-431F-8498-3E7B97FF3091}"/>
              </a:ext>
            </a:extLst>
          </p:cNvPr>
          <p:cNvSpPr/>
          <p:nvPr/>
        </p:nvSpPr>
        <p:spPr>
          <a:xfrm>
            <a:off x="6659834" y="3932387"/>
            <a:ext cx="1014760" cy="1290655"/>
          </a:xfrm>
          <a:custGeom>
            <a:avLst/>
            <a:gdLst>
              <a:gd name="connsiteX0" fmla="*/ 0 w 866396"/>
              <a:gd name="connsiteY0" fmla="*/ 881983 h 1101953"/>
              <a:gd name="connsiteX1" fmla="*/ 866396 w 866396"/>
              <a:gd name="connsiteY1" fmla="*/ 881983 h 1101953"/>
              <a:gd name="connsiteX2" fmla="*/ 866396 w 866396"/>
              <a:gd name="connsiteY2" fmla="*/ 1101953 h 1101953"/>
              <a:gd name="connsiteX3" fmla="*/ 761268 w 866396"/>
              <a:gd name="connsiteY3" fmla="*/ 1101953 h 1101953"/>
              <a:gd name="connsiteX4" fmla="*/ 761268 w 866396"/>
              <a:gd name="connsiteY4" fmla="*/ 1001031 h 1101953"/>
              <a:gd name="connsiteX5" fmla="*/ 485762 w 866396"/>
              <a:gd name="connsiteY5" fmla="*/ 1001031 h 1101953"/>
              <a:gd name="connsiteX6" fmla="*/ 485762 w 866396"/>
              <a:gd name="connsiteY6" fmla="*/ 1101953 h 1101953"/>
              <a:gd name="connsiteX7" fmla="*/ 380634 w 866396"/>
              <a:gd name="connsiteY7" fmla="*/ 1101953 h 1101953"/>
              <a:gd name="connsiteX8" fmla="*/ 380634 w 866396"/>
              <a:gd name="connsiteY8" fmla="*/ 1000378 h 1101953"/>
              <a:gd name="connsiteX9" fmla="*/ 105127 w 866396"/>
              <a:gd name="connsiteY9" fmla="*/ 1000378 h 1101953"/>
              <a:gd name="connsiteX10" fmla="*/ 105127 w 866396"/>
              <a:gd name="connsiteY10" fmla="*/ 1101953 h 1101953"/>
              <a:gd name="connsiteX11" fmla="*/ 0 w 866396"/>
              <a:gd name="connsiteY11" fmla="*/ 1101953 h 1101953"/>
              <a:gd name="connsiteX12" fmla="*/ 0 w 866396"/>
              <a:gd name="connsiteY12" fmla="*/ 881983 h 1101953"/>
              <a:gd name="connsiteX13" fmla="*/ 638160 w 866396"/>
              <a:gd name="connsiteY13" fmla="*/ 193217 h 1101953"/>
              <a:gd name="connsiteX14" fmla="*/ 358158 w 866396"/>
              <a:gd name="connsiteY14" fmla="*/ 555834 h 1101953"/>
              <a:gd name="connsiteX15" fmla="*/ 280690 w 866396"/>
              <a:gd name="connsiteY15" fmla="*/ 401079 h 1101953"/>
              <a:gd name="connsiteX16" fmla="*/ 208261 w 866396"/>
              <a:gd name="connsiteY16" fmla="*/ 437512 h 1101953"/>
              <a:gd name="connsiteX17" fmla="*/ 343658 w 866396"/>
              <a:gd name="connsiteY17" fmla="*/ 666182 h 1101953"/>
              <a:gd name="connsiteX18" fmla="*/ 351307 w 866396"/>
              <a:gd name="connsiteY18" fmla="*/ 666399 h 1101953"/>
              <a:gd name="connsiteX19" fmla="*/ 656648 w 866396"/>
              <a:gd name="connsiteY19" fmla="*/ 204926 h 1101953"/>
              <a:gd name="connsiteX20" fmla="*/ 638160 w 866396"/>
              <a:gd name="connsiteY20" fmla="*/ 193217 h 1101953"/>
              <a:gd name="connsiteX21" fmla="*/ 181 w 866396"/>
              <a:gd name="connsiteY21" fmla="*/ 0 h 1101953"/>
              <a:gd name="connsiteX22" fmla="*/ 864619 w 866396"/>
              <a:gd name="connsiteY22" fmla="*/ 0 h 1101953"/>
              <a:gd name="connsiteX23" fmla="*/ 864619 w 866396"/>
              <a:gd name="connsiteY23" fmla="*/ 864692 h 1101953"/>
              <a:gd name="connsiteX24" fmla="*/ 181 w 866396"/>
              <a:gd name="connsiteY24" fmla="*/ 864692 h 1101953"/>
              <a:gd name="connsiteX25" fmla="*/ 181 w 866396"/>
              <a:gd name="connsiteY25" fmla="*/ 0 h 11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66396" h="1101953">
                <a:moveTo>
                  <a:pt x="0" y="881983"/>
                </a:moveTo>
                <a:cubicBezTo>
                  <a:pt x="287904" y="881983"/>
                  <a:pt x="575519" y="881983"/>
                  <a:pt x="866396" y="881983"/>
                </a:cubicBezTo>
                <a:cubicBezTo>
                  <a:pt x="866396" y="955246"/>
                  <a:pt x="866396" y="1028581"/>
                  <a:pt x="866396" y="1101953"/>
                </a:cubicBezTo>
                <a:cubicBezTo>
                  <a:pt x="831341" y="1101953"/>
                  <a:pt x="796323" y="1101953"/>
                  <a:pt x="761268" y="1101953"/>
                </a:cubicBezTo>
                <a:cubicBezTo>
                  <a:pt x="761268" y="1068385"/>
                  <a:pt x="761268" y="1034780"/>
                  <a:pt x="761268" y="1001031"/>
                </a:cubicBezTo>
                <a:cubicBezTo>
                  <a:pt x="667233" y="1001031"/>
                  <a:pt x="576606" y="1001031"/>
                  <a:pt x="485762" y="1001031"/>
                </a:cubicBezTo>
                <a:cubicBezTo>
                  <a:pt x="485762" y="1035687"/>
                  <a:pt x="485762" y="1068820"/>
                  <a:pt x="485762" y="1101953"/>
                </a:cubicBezTo>
                <a:cubicBezTo>
                  <a:pt x="450707" y="1101953"/>
                  <a:pt x="415689" y="1101953"/>
                  <a:pt x="380634" y="1101953"/>
                </a:cubicBezTo>
                <a:cubicBezTo>
                  <a:pt x="380634" y="1068385"/>
                  <a:pt x="380634" y="1034780"/>
                  <a:pt x="380634" y="1000378"/>
                </a:cubicBezTo>
                <a:cubicBezTo>
                  <a:pt x="287034" y="1000378"/>
                  <a:pt x="196806" y="1000378"/>
                  <a:pt x="105127" y="1000378"/>
                </a:cubicBezTo>
                <a:cubicBezTo>
                  <a:pt x="105127" y="1034780"/>
                  <a:pt x="105127" y="1068349"/>
                  <a:pt x="105127" y="1101953"/>
                </a:cubicBezTo>
                <a:cubicBezTo>
                  <a:pt x="70073" y="1101953"/>
                  <a:pt x="35055" y="1101953"/>
                  <a:pt x="0" y="1101953"/>
                </a:cubicBezTo>
                <a:cubicBezTo>
                  <a:pt x="0" y="1029016"/>
                  <a:pt x="0" y="956080"/>
                  <a:pt x="0" y="881983"/>
                </a:cubicBezTo>
                <a:close/>
                <a:moveTo>
                  <a:pt x="638160" y="193217"/>
                </a:moveTo>
                <a:cubicBezTo>
                  <a:pt x="544633" y="314367"/>
                  <a:pt x="451903" y="434430"/>
                  <a:pt x="358158" y="555834"/>
                </a:cubicBezTo>
                <a:cubicBezTo>
                  <a:pt x="331731" y="503017"/>
                  <a:pt x="306501" y="452628"/>
                  <a:pt x="280690" y="401079"/>
                </a:cubicBezTo>
                <a:cubicBezTo>
                  <a:pt x="256402" y="413296"/>
                  <a:pt x="233129" y="425005"/>
                  <a:pt x="208261" y="437512"/>
                </a:cubicBezTo>
                <a:cubicBezTo>
                  <a:pt x="254191" y="515052"/>
                  <a:pt x="298924" y="590599"/>
                  <a:pt x="343658" y="666182"/>
                </a:cubicBezTo>
                <a:cubicBezTo>
                  <a:pt x="346196" y="666254"/>
                  <a:pt x="348769" y="666327"/>
                  <a:pt x="351307" y="666399"/>
                </a:cubicBezTo>
                <a:cubicBezTo>
                  <a:pt x="452845" y="512950"/>
                  <a:pt x="554384" y="359463"/>
                  <a:pt x="656648" y="204926"/>
                </a:cubicBezTo>
                <a:cubicBezTo>
                  <a:pt x="648310" y="199634"/>
                  <a:pt x="643561" y="196625"/>
                  <a:pt x="638160" y="193217"/>
                </a:cubicBezTo>
                <a:close/>
                <a:moveTo>
                  <a:pt x="181" y="0"/>
                </a:moveTo>
                <a:cubicBezTo>
                  <a:pt x="288702" y="0"/>
                  <a:pt x="576026" y="0"/>
                  <a:pt x="864619" y="0"/>
                </a:cubicBezTo>
                <a:cubicBezTo>
                  <a:pt x="864619" y="288049"/>
                  <a:pt x="864619" y="575772"/>
                  <a:pt x="864619" y="864692"/>
                </a:cubicBezTo>
                <a:cubicBezTo>
                  <a:pt x="576533" y="864692"/>
                  <a:pt x="288847" y="864692"/>
                  <a:pt x="181" y="864692"/>
                </a:cubicBezTo>
                <a:cubicBezTo>
                  <a:pt x="181" y="576642"/>
                  <a:pt x="181" y="289354"/>
                  <a:pt x="181" y="0"/>
                </a:cubicBezTo>
                <a:close/>
              </a:path>
            </a:pathLst>
          </a:custGeom>
          <a:solidFill>
            <a:schemeClr val="accent4"/>
          </a:solidFill>
          <a:ln w="362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D6FCC2D0-54FD-4488-A84A-524BFEE72C32}"/>
              </a:ext>
            </a:extLst>
          </p:cNvPr>
          <p:cNvSpPr/>
          <p:nvPr/>
        </p:nvSpPr>
        <p:spPr>
          <a:xfrm>
            <a:off x="4196420" y="3089077"/>
            <a:ext cx="1337311" cy="751056"/>
          </a:xfrm>
          <a:custGeom>
            <a:avLst/>
            <a:gdLst>
              <a:gd name="connsiteX0" fmla="*/ 1838933 w 2398355"/>
              <a:gd name="connsiteY0" fmla="*/ 1161563 h 1346956"/>
              <a:gd name="connsiteX1" fmla="*/ 1838933 w 2398355"/>
              <a:gd name="connsiteY1" fmla="*/ 1172426 h 1346956"/>
              <a:gd name="connsiteX2" fmla="*/ 1948775 w 2398355"/>
              <a:gd name="connsiteY2" fmla="*/ 1172426 h 1346956"/>
              <a:gd name="connsiteX3" fmla="*/ 1948775 w 2398355"/>
              <a:gd name="connsiteY3" fmla="*/ 1161563 h 1346956"/>
              <a:gd name="connsiteX4" fmla="*/ 1838933 w 2398355"/>
              <a:gd name="connsiteY4" fmla="*/ 1161563 h 1346956"/>
              <a:gd name="connsiteX5" fmla="*/ 263296 w 2398355"/>
              <a:gd name="connsiteY5" fmla="*/ 1140486 h 1346956"/>
              <a:gd name="connsiteX6" fmla="*/ 316392 w 2398355"/>
              <a:gd name="connsiteY6" fmla="*/ 1189043 h 1346956"/>
              <a:gd name="connsiteX7" fmla="*/ 262647 w 2398355"/>
              <a:gd name="connsiteY7" fmla="*/ 1241167 h 1346956"/>
              <a:gd name="connsiteX8" fmla="*/ 206470 w 2398355"/>
              <a:gd name="connsiteY8" fmla="*/ 1190340 h 1346956"/>
              <a:gd name="connsiteX9" fmla="*/ 263296 w 2398355"/>
              <a:gd name="connsiteY9" fmla="*/ 1140486 h 1346956"/>
              <a:gd name="connsiteX10" fmla="*/ 1404431 w 2398355"/>
              <a:gd name="connsiteY10" fmla="*/ 1140082 h 1346956"/>
              <a:gd name="connsiteX11" fmla="*/ 1457284 w 2398355"/>
              <a:gd name="connsiteY11" fmla="*/ 1190260 h 1346956"/>
              <a:gd name="connsiteX12" fmla="*/ 1401350 w 2398355"/>
              <a:gd name="connsiteY12" fmla="*/ 1241168 h 1346956"/>
              <a:gd name="connsiteX13" fmla="*/ 1346227 w 2398355"/>
              <a:gd name="connsiteY13" fmla="*/ 1189044 h 1346956"/>
              <a:gd name="connsiteX14" fmla="*/ 1404431 w 2398355"/>
              <a:gd name="connsiteY14" fmla="*/ 1140082 h 1346956"/>
              <a:gd name="connsiteX15" fmla="*/ 1402566 w 2398355"/>
              <a:gd name="connsiteY15" fmla="*/ 1096388 h 1346956"/>
              <a:gd name="connsiteX16" fmla="*/ 1302452 w 2398355"/>
              <a:gd name="connsiteY16" fmla="*/ 1191152 h 1346956"/>
              <a:gd name="connsiteX17" fmla="*/ 1399648 w 2398355"/>
              <a:gd name="connsiteY17" fmla="*/ 1283321 h 1346956"/>
              <a:gd name="connsiteX18" fmla="*/ 1502275 w 2398355"/>
              <a:gd name="connsiteY18" fmla="*/ 1192125 h 1346956"/>
              <a:gd name="connsiteX19" fmla="*/ 1402566 w 2398355"/>
              <a:gd name="connsiteY19" fmla="*/ 1096388 h 1346956"/>
              <a:gd name="connsiteX20" fmla="*/ 262808 w 2398355"/>
              <a:gd name="connsiteY20" fmla="*/ 1096225 h 1346956"/>
              <a:gd name="connsiteX21" fmla="*/ 161154 w 2398355"/>
              <a:gd name="connsiteY21" fmla="*/ 1189935 h 1346956"/>
              <a:gd name="connsiteX22" fmla="*/ 261674 w 2398355"/>
              <a:gd name="connsiteY22" fmla="*/ 1283564 h 1346956"/>
              <a:gd name="connsiteX23" fmla="*/ 364219 w 2398355"/>
              <a:gd name="connsiteY23" fmla="*/ 1191070 h 1346956"/>
              <a:gd name="connsiteX24" fmla="*/ 262808 w 2398355"/>
              <a:gd name="connsiteY24" fmla="*/ 1096225 h 1346956"/>
              <a:gd name="connsiteX25" fmla="*/ 1921375 w 2398355"/>
              <a:gd name="connsiteY25" fmla="*/ 1072961 h 1346956"/>
              <a:gd name="connsiteX26" fmla="*/ 1904838 w 2398355"/>
              <a:gd name="connsiteY26" fmla="*/ 1093875 h 1346956"/>
              <a:gd name="connsiteX27" fmla="*/ 1912620 w 2398355"/>
              <a:gd name="connsiteY27" fmla="*/ 1093875 h 1346956"/>
              <a:gd name="connsiteX28" fmla="*/ 1912620 w 2398355"/>
              <a:gd name="connsiteY28" fmla="*/ 1147783 h 1346956"/>
              <a:gd name="connsiteX29" fmla="*/ 1930211 w 2398355"/>
              <a:gd name="connsiteY29" fmla="*/ 1147783 h 1346956"/>
              <a:gd name="connsiteX30" fmla="*/ 1930211 w 2398355"/>
              <a:gd name="connsiteY30" fmla="*/ 1093794 h 1346956"/>
              <a:gd name="connsiteX31" fmla="*/ 1937912 w 2398355"/>
              <a:gd name="connsiteY31" fmla="*/ 1093794 h 1346956"/>
              <a:gd name="connsiteX32" fmla="*/ 1921375 w 2398355"/>
              <a:gd name="connsiteY32" fmla="*/ 1072961 h 1346956"/>
              <a:gd name="connsiteX33" fmla="*/ 1866414 w 2398355"/>
              <a:gd name="connsiteY33" fmla="*/ 1072961 h 1346956"/>
              <a:gd name="connsiteX34" fmla="*/ 1849877 w 2398355"/>
              <a:gd name="connsiteY34" fmla="*/ 1093794 h 1346956"/>
              <a:gd name="connsiteX35" fmla="*/ 1857659 w 2398355"/>
              <a:gd name="connsiteY35" fmla="*/ 1093794 h 1346956"/>
              <a:gd name="connsiteX36" fmla="*/ 1857659 w 2398355"/>
              <a:gd name="connsiteY36" fmla="*/ 1147783 h 1346956"/>
              <a:gd name="connsiteX37" fmla="*/ 1875250 w 2398355"/>
              <a:gd name="connsiteY37" fmla="*/ 1147783 h 1346956"/>
              <a:gd name="connsiteX38" fmla="*/ 1875250 w 2398355"/>
              <a:gd name="connsiteY38" fmla="*/ 1093794 h 1346956"/>
              <a:gd name="connsiteX39" fmla="*/ 1882951 w 2398355"/>
              <a:gd name="connsiteY39" fmla="*/ 1093794 h 1346956"/>
              <a:gd name="connsiteX40" fmla="*/ 1866414 w 2398355"/>
              <a:gd name="connsiteY40" fmla="*/ 1072961 h 1346956"/>
              <a:gd name="connsiteX41" fmla="*/ 262484 w 2398355"/>
              <a:gd name="connsiteY41" fmla="*/ 1033725 h 1346956"/>
              <a:gd name="connsiteX42" fmla="*/ 433286 w 2398355"/>
              <a:gd name="connsiteY42" fmla="*/ 1190989 h 1346956"/>
              <a:gd name="connsiteX43" fmla="*/ 261836 w 2398355"/>
              <a:gd name="connsiteY43" fmla="*/ 1346956 h 1346956"/>
              <a:gd name="connsiteX44" fmla="*/ 90953 w 2398355"/>
              <a:gd name="connsiteY44" fmla="*/ 1190340 h 1346956"/>
              <a:gd name="connsiteX45" fmla="*/ 262484 w 2398355"/>
              <a:gd name="connsiteY45" fmla="*/ 1033725 h 1346956"/>
              <a:gd name="connsiteX46" fmla="*/ 1401674 w 2398355"/>
              <a:gd name="connsiteY46" fmla="*/ 1033483 h 1346956"/>
              <a:gd name="connsiteX47" fmla="*/ 1572476 w 2398355"/>
              <a:gd name="connsiteY47" fmla="*/ 1190422 h 1346956"/>
              <a:gd name="connsiteX48" fmla="*/ 1402080 w 2398355"/>
              <a:gd name="connsiteY48" fmla="*/ 1346875 h 1346956"/>
              <a:gd name="connsiteX49" fmla="*/ 1231035 w 2398355"/>
              <a:gd name="connsiteY49" fmla="*/ 1190828 h 1346956"/>
              <a:gd name="connsiteX50" fmla="*/ 1401674 w 2398355"/>
              <a:gd name="connsiteY50" fmla="*/ 1033483 h 1346956"/>
              <a:gd name="connsiteX51" fmla="*/ 1766057 w 2398355"/>
              <a:gd name="connsiteY51" fmla="*/ 643971 h 1346956"/>
              <a:gd name="connsiteX52" fmla="*/ 2001142 w 2398355"/>
              <a:gd name="connsiteY52" fmla="*/ 643971 h 1346956"/>
              <a:gd name="connsiteX53" fmla="*/ 2001142 w 2398355"/>
              <a:gd name="connsiteY53" fmla="*/ 754704 h 1346956"/>
              <a:gd name="connsiteX54" fmla="*/ 2020111 w 2398355"/>
              <a:gd name="connsiteY54" fmla="*/ 773673 h 1346956"/>
              <a:gd name="connsiteX55" fmla="*/ 2144220 w 2398355"/>
              <a:gd name="connsiteY55" fmla="*/ 773673 h 1346956"/>
              <a:gd name="connsiteX56" fmla="*/ 2163189 w 2398355"/>
              <a:gd name="connsiteY56" fmla="*/ 754704 h 1346956"/>
              <a:gd name="connsiteX57" fmla="*/ 2163189 w 2398355"/>
              <a:gd name="connsiteY57" fmla="*/ 643971 h 1346956"/>
              <a:gd name="connsiteX58" fmla="*/ 2398355 w 2398355"/>
              <a:gd name="connsiteY58" fmla="*/ 643971 h 1346956"/>
              <a:gd name="connsiteX59" fmla="*/ 2398355 w 2398355"/>
              <a:gd name="connsiteY59" fmla="*/ 1187099 h 1346956"/>
              <a:gd name="connsiteX60" fmla="*/ 2349717 w 2398355"/>
              <a:gd name="connsiteY60" fmla="*/ 1235737 h 1346956"/>
              <a:gd name="connsiteX61" fmla="*/ 1814695 w 2398355"/>
              <a:gd name="connsiteY61" fmla="*/ 1235737 h 1346956"/>
              <a:gd name="connsiteX62" fmla="*/ 1766057 w 2398355"/>
              <a:gd name="connsiteY62" fmla="*/ 1187099 h 1346956"/>
              <a:gd name="connsiteX63" fmla="*/ 1838933 w 2398355"/>
              <a:gd name="connsiteY63" fmla="*/ 547505 h 1346956"/>
              <a:gd name="connsiteX64" fmla="*/ 1838933 w 2398355"/>
              <a:gd name="connsiteY64" fmla="*/ 558367 h 1346956"/>
              <a:gd name="connsiteX65" fmla="*/ 1948775 w 2398355"/>
              <a:gd name="connsiteY65" fmla="*/ 558367 h 1346956"/>
              <a:gd name="connsiteX66" fmla="*/ 1948775 w 2398355"/>
              <a:gd name="connsiteY66" fmla="*/ 547505 h 1346956"/>
              <a:gd name="connsiteX67" fmla="*/ 1838933 w 2398355"/>
              <a:gd name="connsiteY67" fmla="*/ 547505 h 1346956"/>
              <a:gd name="connsiteX68" fmla="*/ 1921375 w 2398355"/>
              <a:gd name="connsiteY68" fmla="*/ 458902 h 1346956"/>
              <a:gd name="connsiteX69" fmla="*/ 1904838 w 2398355"/>
              <a:gd name="connsiteY69" fmla="*/ 479816 h 1346956"/>
              <a:gd name="connsiteX70" fmla="*/ 1912620 w 2398355"/>
              <a:gd name="connsiteY70" fmla="*/ 479816 h 1346956"/>
              <a:gd name="connsiteX71" fmla="*/ 1912620 w 2398355"/>
              <a:gd name="connsiteY71" fmla="*/ 533724 h 1346956"/>
              <a:gd name="connsiteX72" fmla="*/ 1930211 w 2398355"/>
              <a:gd name="connsiteY72" fmla="*/ 533724 h 1346956"/>
              <a:gd name="connsiteX73" fmla="*/ 1930211 w 2398355"/>
              <a:gd name="connsiteY73" fmla="*/ 479735 h 1346956"/>
              <a:gd name="connsiteX74" fmla="*/ 1937912 w 2398355"/>
              <a:gd name="connsiteY74" fmla="*/ 479735 h 1346956"/>
              <a:gd name="connsiteX75" fmla="*/ 1921375 w 2398355"/>
              <a:gd name="connsiteY75" fmla="*/ 458902 h 1346956"/>
              <a:gd name="connsiteX76" fmla="*/ 1866414 w 2398355"/>
              <a:gd name="connsiteY76" fmla="*/ 458902 h 1346956"/>
              <a:gd name="connsiteX77" fmla="*/ 1849877 w 2398355"/>
              <a:gd name="connsiteY77" fmla="*/ 479735 h 1346956"/>
              <a:gd name="connsiteX78" fmla="*/ 1857659 w 2398355"/>
              <a:gd name="connsiteY78" fmla="*/ 479735 h 1346956"/>
              <a:gd name="connsiteX79" fmla="*/ 1857659 w 2398355"/>
              <a:gd name="connsiteY79" fmla="*/ 533724 h 1346956"/>
              <a:gd name="connsiteX80" fmla="*/ 1875250 w 2398355"/>
              <a:gd name="connsiteY80" fmla="*/ 533724 h 1346956"/>
              <a:gd name="connsiteX81" fmla="*/ 1875250 w 2398355"/>
              <a:gd name="connsiteY81" fmla="*/ 479735 h 1346956"/>
              <a:gd name="connsiteX82" fmla="*/ 1882951 w 2398355"/>
              <a:gd name="connsiteY82" fmla="*/ 479735 h 1346956"/>
              <a:gd name="connsiteX83" fmla="*/ 1866414 w 2398355"/>
              <a:gd name="connsiteY83" fmla="*/ 458902 h 1346956"/>
              <a:gd name="connsiteX84" fmla="*/ 543047 w 2398355"/>
              <a:gd name="connsiteY84" fmla="*/ 72957 h 1346956"/>
              <a:gd name="connsiteX85" fmla="*/ 502515 w 2398355"/>
              <a:gd name="connsiteY85" fmla="*/ 89170 h 1346956"/>
              <a:gd name="connsiteX86" fmla="*/ 463280 w 2398355"/>
              <a:gd name="connsiteY86" fmla="*/ 425990 h 1346956"/>
              <a:gd name="connsiteX87" fmla="*/ 446256 w 2398355"/>
              <a:gd name="connsiteY87" fmla="*/ 692204 h 1346956"/>
              <a:gd name="connsiteX88" fmla="*/ 469522 w 2398355"/>
              <a:gd name="connsiteY88" fmla="*/ 724630 h 1346956"/>
              <a:gd name="connsiteX89" fmla="*/ 593468 w 2398355"/>
              <a:gd name="connsiteY89" fmla="*/ 726170 h 1346956"/>
              <a:gd name="connsiteX90" fmla="*/ 562745 w 2398355"/>
              <a:gd name="connsiteY90" fmla="*/ 659130 h 1346956"/>
              <a:gd name="connsiteX91" fmla="*/ 521078 w 2398355"/>
              <a:gd name="connsiteY91" fmla="*/ 432394 h 1346956"/>
              <a:gd name="connsiteX92" fmla="*/ 565501 w 2398355"/>
              <a:gd name="connsiteY92" fmla="*/ 394213 h 1346956"/>
              <a:gd name="connsiteX93" fmla="*/ 605952 w 2398355"/>
              <a:gd name="connsiteY93" fmla="*/ 441555 h 1346956"/>
              <a:gd name="connsiteX94" fmla="*/ 633838 w 2398355"/>
              <a:gd name="connsiteY94" fmla="*/ 592577 h 1346956"/>
              <a:gd name="connsiteX95" fmla="*/ 682720 w 2398355"/>
              <a:gd name="connsiteY95" fmla="*/ 633352 h 1346956"/>
              <a:gd name="connsiteX96" fmla="*/ 844766 w 2398355"/>
              <a:gd name="connsiteY96" fmla="*/ 633514 h 1346956"/>
              <a:gd name="connsiteX97" fmla="*/ 882623 w 2398355"/>
              <a:gd name="connsiteY97" fmla="*/ 652483 h 1346956"/>
              <a:gd name="connsiteX98" fmla="*/ 855305 w 2398355"/>
              <a:gd name="connsiteY98" fmla="*/ 696419 h 1346956"/>
              <a:gd name="connsiteX99" fmla="*/ 802451 w 2398355"/>
              <a:gd name="connsiteY99" fmla="*/ 729574 h 1346956"/>
              <a:gd name="connsiteX100" fmla="*/ 916751 w 2398355"/>
              <a:gd name="connsiteY100" fmla="*/ 863735 h 1346956"/>
              <a:gd name="connsiteX101" fmla="*/ 940827 w 2398355"/>
              <a:gd name="connsiteY101" fmla="*/ 897296 h 1346956"/>
              <a:gd name="connsiteX102" fmla="*/ 1212391 w 2398355"/>
              <a:gd name="connsiteY102" fmla="*/ 820123 h 1346956"/>
              <a:gd name="connsiteX103" fmla="*/ 1205257 w 2398355"/>
              <a:gd name="connsiteY103" fmla="*/ 757055 h 1346956"/>
              <a:gd name="connsiteX104" fmla="*/ 1140082 w 2398355"/>
              <a:gd name="connsiteY104" fmla="*/ 678261 h 1346956"/>
              <a:gd name="connsiteX105" fmla="*/ 1070610 w 2398355"/>
              <a:gd name="connsiteY105" fmla="*/ 572797 h 1346956"/>
              <a:gd name="connsiteX106" fmla="*/ 1031051 w 2398355"/>
              <a:gd name="connsiteY106" fmla="*/ 527644 h 1346956"/>
              <a:gd name="connsiteX107" fmla="*/ 978603 w 2398355"/>
              <a:gd name="connsiteY107" fmla="*/ 509892 h 1346956"/>
              <a:gd name="connsiteX108" fmla="*/ 946096 w 2398355"/>
              <a:gd name="connsiteY108" fmla="*/ 514917 h 1346956"/>
              <a:gd name="connsiteX109" fmla="*/ 942205 w 2398355"/>
              <a:gd name="connsiteY109" fmla="*/ 501704 h 1346956"/>
              <a:gd name="connsiteX110" fmla="*/ 1099064 w 2398355"/>
              <a:gd name="connsiteY110" fmla="*/ 421046 h 1346956"/>
              <a:gd name="connsiteX111" fmla="*/ 1106197 w 2398355"/>
              <a:gd name="connsiteY111" fmla="*/ 430287 h 1346956"/>
              <a:gd name="connsiteX112" fmla="*/ 1069070 w 2398355"/>
              <a:gd name="connsiteY112" fmla="*/ 473007 h 1346956"/>
              <a:gd name="connsiteX113" fmla="*/ 1271405 w 2398355"/>
              <a:gd name="connsiteY113" fmla="*/ 631812 h 1346956"/>
              <a:gd name="connsiteX114" fmla="*/ 1273108 w 2398355"/>
              <a:gd name="connsiteY114" fmla="*/ 613248 h 1346956"/>
              <a:gd name="connsiteX115" fmla="*/ 1159942 w 2398355"/>
              <a:gd name="connsiteY115" fmla="*/ 229330 h 1346956"/>
              <a:gd name="connsiteX116" fmla="*/ 998950 w 2398355"/>
              <a:gd name="connsiteY116" fmla="*/ 113084 h 1346956"/>
              <a:gd name="connsiteX117" fmla="*/ 543047 w 2398355"/>
              <a:gd name="connsiteY117" fmla="*/ 72957 h 1346956"/>
              <a:gd name="connsiteX118" fmla="*/ 1766057 w 2398355"/>
              <a:gd name="connsiteY118" fmla="*/ 29912 h 1346956"/>
              <a:gd name="connsiteX119" fmla="*/ 2001142 w 2398355"/>
              <a:gd name="connsiteY119" fmla="*/ 29912 h 1346956"/>
              <a:gd name="connsiteX120" fmla="*/ 2001142 w 2398355"/>
              <a:gd name="connsiteY120" fmla="*/ 140645 h 1346956"/>
              <a:gd name="connsiteX121" fmla="*/ 2020111 w 2398355"/>
              <a:gd name="connsiteY121" fmla="*/ 159614 h 1346956"/>
              <a:gd name="connsiteX122" fmla="*/ 2144220 w 2398355"/>
              <a:gd name="connsiteY122" fmla="*/ 159614 h 1346956"/>
              <a:gd name="connsiteX123" fmla="*/ 2163189 w 2398355"/>
              <a:gd name="connsiteY123" fmla="*/ 140645 h 1346956"/>
              <a:gd name="connsiteX124" fmla="*/ 2163189 w 2398355"/>
              <a:gd name="connsiteY124" fmla="*/ 29912 h 1346956"/>
              <a:gd name="connsiteX125" fmla="*/ 2398355 w 2398355"/>
              <a:gd name="connsiteY125" fmla="*/ 29912 h 1346956"/>
              <a:gd name="connsiteX126" fmla="*/ 2398355 w 2398355"/>
              <a:gd name="connsiteY126" fmla="*/ 573040 h 1346956"/>
              <a:gd name="connsiteX127" fmla="*/ 2349717 w 2398355"/>
              <a:gd name="connsiteY127" fmla="*/ 621678 h 1346956"/>
              <a:gd name="connsiteX128" fmla="*/ 1814695 w 2398355"/>
              <a:gd name="connsiteY128" fmla="*/ 621678 h 1346956"/>
              <a:gd name="connsiteX129" fmla="*/ 1766057 w 2398355"/>
              <a:gd name="connsiteY129" fmla="*/ 573040 h 1346956"/>
              <a:gd name="connsiteX130" fmla="*/ 510621 w 2398355"/>
              <a:gd name="connsiteY130" fmla="*/ 0 h 1346956"/>
              <a:gd name="connsiteX131" fmla="*/ 1034780 w 2398355"/>
              <a:gd name="connsiteY131" fmla="*/ 38992 h 1346956"/>
              <a:gd name="connsiteX132" fmla="*/ 1254949 w 2398355"/>
              <a:gd name="connsiteY132" fmla="*/ 238166 h 1346956"/>
              <a:gd name="connsiteX133" fmla="*/ 1401270 w 2398355"/>
              <a:gd name="connsiteY133" fmla="*/ 780888 h 1346956"/>
              <a:gd name="connsiteX134" fmla="*/ 1496114 w 2398355"/>
              <a:gd name="connsiteY134" fmla="*/ 683044 h 1346956"/>
              <a:gd name="connsiteX135" fmla="*/ 1497411 w 2398355"/>
              <a:gd name="connsiteY135" fmla="*/ 168370 h 1346956"/>
              <a:gd name="connsiteX136" fmla="*/ 1520595 w 2398355"/>
              <a:gd name="connsiteY136" fmla="*/ 111868 h 1346956"/>
              <a:gd name="connsiteX137" fmla="*/ 1621115 w 2398355"/>
              <a:gd name="connsiteY137" fmla="*/ 113408 h 1346956"/>
              <a:gd name="connsiteX138" fmla="*/ 1636517 w 2398355"/>
              <a:gd name="connsiteY138" fmla="*/ 165857 h 1346956"/>
              <a:gd name="connsiteX139" fmla="*/ 1637003 w 2398355"/>
              <a:gd name="connsiteY139" fmla="*/ 512080 h 1346956"/>
              <a:gd name="connsiteX140" fmla="*/ 1723336 w 2398355"/>
              <a:gd name="connsiteY140" fmla="*/ 616734 h 1346956"/>
              <a:gd name="connsiteX141" fmla="*/ 1723417 w 2398355"/>
              <a:gd name="connsiteY141" fmla="*/ 1188153 h 1346956"/>
              <a:gd name="connsiteX142" fmla="*/ 1789079 w 2398355"/>
              <a:gd name="connsiteY142" fmla="*/ 1254868 h 1346956"/>
              <a:gd name="connsiteX143" fmla="*/ 2374441 w 2398355"/>
              <a:gd name="connsiteY143" fmla="*/ 1265163 h 1346956"/>
              <a:gd name="connsiteX144" fmla="*/ 2375414 w 2398355"/>
              <a:gd name="connsiteY144" fmla="*/ 1277161 h 1346956"/>
              <a:gd name="connsiteX145" fmla="*/ 2343880 w 2398355"/>
              <a:gd name="connsiteY145" fmla="*/ 1280322 h 1346956"/>
              <a:gd name="connsiteX146" fmla="*/ 1740035 w 2398355"/>
              <a:gd name="connsiteY146" fmla="*/ 1280403 h 1346956"/>
              <a:gd name="connsiteX147" fmla="*/ 1682723 w 2398355"/>
              <a:gd name="connsiteY147" fmla="*/ 1221227 h 1346956"/>
              <a:gd name="connsiteX148" fmla="*/ 1677940 w 2398355"/>
              <a:gd name="connsiteY148" fmla="*/ 916021 h 1346956"/>
              <a:gd name="connsiteX149" fmla="*/ 1653621 w 2398355"/>
              <a:gd name="connsiteY149" fmla="*/ 875489 h 1346956"/>
              <a:gd name="connsiteX150" fmla="*/ 1637409 w 2398355"/>
              <a:gd name="connsiteY150" fmla="*/ 916021 h 1346956"/>
              <a:gd name="connsiteX151" fmla="*/ 1636436 w 2398355"/>
              <a:gd name="connsiteY151" fmla="*/ 1211337 h 1346956"/>
              <a:gd name="connsiteX152" fmla="*/ 1622655 w 2398355"/>
              <a:gd name="connsiteY152" fmla="*/ 1239142 h 1346956"/>
              <a:gd name="connsiteX153" fmla="*/ 1606604 w 2398355"/>
              <a:gd name="connsiteY153" fmla="*/ 1209554 h 1346956"/>
              <a:gd name="connsiteX154" fmla="*/ 1548238 w 2398355"/>
              <a:gd name="connsiteY154" fmla="*/ 1045723 h 1346956"/>
              <a:gd name="connsiteX155" fmla="*/ 1475281 w 2398355"/>
              <a:gd name="connsiteY155" fmla="*/ 997085 h 1346956"/>
              <a:gd name="connsiteX156" fmla="*/ 1313802 w 2398355"/>
              <a:gd name="connsiteY156" fmla="*/ 1006732 h 1346956"/>
              <a:gd name="connsiteX157" fmla="*/ 1182235 w 2398355"/>
              <a:gd name="connsiteY157" fmla="*/ 1192044 h 1346956"/>
              <a:gd name="connsiteX158" fmla="*/ 1182235 w 2398355"/>
              <a:gd name="connsiteY158" fmla="*/ 1223496 h 1346956"/>
              <a:gd name="connsiteX159" fmla="*/ 486707 w 2398355"/>
              <a:gd name="connsiteY159" fmla="*/ 1223496 h 1346956"/>
              <a:gd name="connsiteX160" fmla="*/ 270105 w 2398355"/>
              <a:gd name="connsiteY160" fmla="*/ 988006 h 1346956"/>
              <a:gd name="connsiteX161" fmla="*/ 33966 w 2398355"/>
              <a:gd name="connsiteY161" fmla="*/ 1205419 h 1346956"/>
              <a:gd name="connsiteX162" fmla="*/ 0 w 2398355"/>
              <a:gd name="connsiteY162" fmla="*/ 1143000 h 1346956"/>
              <a:gd name="connsiteX163" fmla="*/ 0 w 2398355"/>
              <a:gd name="connsiteY163" fmla="*/ 899809 h 1346956"/>
              <a:gd name="connsiteX164" fmla="*/ 47179 w 2398355"/>
              <a:gd name="connsiteY164" fmla="*/ 695528 h 1346956"/>
              <a:gd name="connsiteX165" fmla="*/ 106194 w 2398355"/>
              <a:gd name="connsiteY165" fmla="*/ 648024 h 1346956"/>
              <a:gd name="connsiteX166" fmla="*/ 300504 w 2398355"/>
              <a:gd name="connsiteY166" fmla="*/ 649159 h 1346956"/>
              <a:gd name="connsiteX167" fmla="*/ 357654 w 2398355"/>
              <a:gd name="connsiteY167" fmla="*/ 598413 h 1346956"/>
              <a:gd name="connsiteX168" fmla="*/ 423883 w 2398355"/>
              <a:gd name="connsiteY168" fmla="*/ 88927 h 1346956"/>
              <a:gd name="connsiteX169" fmla="*/ 510621 w 2398355"/>
              <a:gd name="connsiteY169" fmla="*/ 0 h 134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398355" h="1346956">
                <a:moveTo>
                  <a:pt x="1838933" y="1161563"/>
                </a:moveTo>
                <a:cubicBezTo>
                  <a:pt x="1838933" y="1165211"/>
                  <a:pt x="1838933" y="1168778"/>
                  <a:pt x="1838933" y="1172426"/>
                </a:cubicBezTo>
                <a:cubicBezTo>
                  <a:pt x="1875655" y="1172426"/>
                  <a:pt x="1912215" y="1172426"/>
                  <a:pt x="1948775" y="1172426"/>
                </a:cubicBezTo>
                <a:cubicBezTo>
                  <a:pt x="1948775" y="1168778"/>
                  <a:pt x="1948775" y="1165211"/>
                  <a:pt x="1948775" y="1161563"/>
                </a:cubicBezTo>
                <a:cubicBezTo>
                  <a:pt x="1912134" y="1161563"/>
                  <a:pt x="1875574" y="1161563"/>
                  <a:pt x="1838933" y="1161563"/>
                </a:cubicBezTo>
                <a:close/>
                <a:moveTo>
                  <a:pt x="263296" y="1140486"/>
                </a:moveTo>
                <a:cubicBezTo>
                  <a:pt x="293532" y="1142026"/>
                  <a:pt x="314366" y="1156375"/>
                  <a:pt x="316392" y="1189043"/>
                </a:cubicBezTo>
                <a:cubicBezTo>
                  <a:pt x="318176" y="1218226"/>
                  <a:pt x="294100" y="1240843"/>
                  <a:pt x="262647" y="1241167"/>
                </a:cubicBezTo>
                <a:cubicBezTo>
                  <a:pt x="232167" y="1241492"/>
                  <a:pt x="206308" y="1218145"/>
                  <a:pt x="206470" y="1190340"/>
                </a:cubicBezTo>
                <a:cubicBezTo>
                  <a:pt x="206551" y="1162373"/>
                  <a:pt x="232248" y="1138865"/>
                  <a:pt x="263296" y="1140486"/>
                </a:cubicBezTo>
                <a:close/>
                <a:moveTo>
                  <a:pt x="1404431" y="1140082"/>
                </a:moveTo>
                <a:cubicBezTo>
                  <a:pt x="1435397" y="1142108"/>
                  <a:pt x="1455095" y="1158564"/>
                  <a:pt x="1457284" y="1190260"/>
                </a:cubicBezTo>
                <a:cubicBezTo>
                  <a:pt x="1459230" y="1218632"/>
                  <a:pt x="1432641" y="1241573"/>
                  <a:pt x="1401350" y="1241168"/>
                </a:cubicBezTo>
                <a:cubicBezTo>
                  <a:pt x="1369816" y="1240763"/>
                  <a:pt x="1345335" y="1217579"/>
                  <a:pt x="1346227" y="1189044"/>
                </a:cubicBezTo>
                <a:cubicBezTo>
                  <a:pt x="1347199" y="1160834"/>
                  <a:pt x="1373383" y="1138055"/>
                  <a:pt x="1404431" y="1140082"/>
                </a:cubicBezTo>
                <a:close/>
                <a:moveTo>
                  <a:pt x="1402566" y="1096388"/>
                </a:moveTo>
                <a:cubicBezTo>
                  <a:pt x="1347767" y="1095496"/>
                  <a:pt x="1302128" y="1138704"/>
                  <a:pt x="1302452" y="1191152"/>
                </a:cubicBezTo>
                <a:cubicBezTo>
                  <a:pt x="1302776" y="1243519"/>
                  <a:pt x="1343876" y="1282511"/>
                  <a:pt x="1399648" y="1283321"/>
                </a:cubicBezTo>
                <a:cubicBezTo>
                  <a:pt x="1457203" y="1284132"/>
                  <a:pt x="1501788" y="1244492"/>
                  <a:pt x="1502275" y="1192125"/>
                </a:cubicBezTo>
                <a:cubicBezTo>
                  <a:pt x="1502761" y="1140325"/>
                  <a:pt x="1457933" y="1097280"/>
                  <a:pt x="1402566" y="1096388"/>
                </a:cubicBezTo>
                <a:close/>
                <a:moveTo>
                  <a:pt x="262808" y="1096225"/>
                </a:moveTo>
                <a:cubicBezTo>
                  <a:pt x="208820" y="1095739"/>
                  <a:pt x="161479" y="1139351"/>
                  <a:pt x="161154" y="1189935"/>
                </a:cubicBezTo>
                <a:cubicBezTo>
                  <a:pt x="160830" y="1241492"/>
                  <a:pt x="205577" y="1283240"/>
                  <a:pt x="261674" y="1283564"/>
                </a:cubicBezTo>
                <a:cubicBezTo>
                  <a:pt x="316797" y="1283888"/>
                  <a:pt x="363895" y="1241411"/>
                  <a:pt x="364219" y="1191070"/>
                </a:cubicBezTo>
                <a:cubicBezTo>
                  <a:pt x="364544" y="1141621"/>
                  <a:pt x="316473" y="1096631"/>
                  <a:pt x="262808" y="1096225"/>
                </a:cubicBezTo>
                <a:close/>
                <a:moveTo>
                  <a:pt x="1921375" y="1072961"/>
                </a:moveTo>
                <a:cubicBezTo>
                  <a:pt x="1915863" y="1080013"/>
                  <a:pt x="1910432" y="1086823"/>
                  <a:pt x="1904838" y="1093875"/>
                </a:cubicBezTo>
                <a:cubicBezTo>
                  <a:pt x="1907594" y="1093875"/>
                  <a:pt x="1910026" y="1093875"/>
                  <a:pt x="1912620" y="1093875"/>
                </a:cubicBezTo>
                <a:cubicBezTo>
                  <a:pt x="1912620" y="1111871"/>
                  <a:pt x="1912620" y="1129868"/>
                  <a:pt x="1912620" y="1147783"/>
                </a:cubicBezTo>
                <a:cubicBezTo>
                  <a:pt x="1918538" y="1147783"/>
                  <a:pt x="1924294" y="1147783"/>
                  <a:pt x="1930211" y="1147783"/>
                </a:cubicBezTo>
                <a:cubicBezTo>
                  <a:pt x="1930211" y="1129786"/>
                  <a:pt x="1930211" y="1111871"/>
                  <a:pt x="1930211" y="1093794"/>
                </a:cubicBezTo>
                <a:cubicBezTo>
                  <a:pt x="1932805" y="1093794"/>
                  <a:pt x="1935237" y="1093794"/>
                  <a:pt x="1937912" y="1093794"/>
                </a:cubicBezTo>
                <a:cubicBezTo>
                  <a:pt x="1932319" y="1086742"/>
                  <a:pt x="1926888" y="1079851"/>
                  <a:pt x="1921375" y="1072961"/>
                </a:cubicBezTo>
                <a:close/>
                <a:moveTo>
                  <a:pt x="1866414" y="1072961"/>
                </a:moveTo>
                <a:cubicBezTo>
                  <a:pt x="1860821" y="1079932"/>
                  <a:pt x="1855389" y="1086823"/>
                  <a:pt x="1849877" y="1093794"/>
                </a:cubicBezTo>
                <a:cubicBezTo>
                  <a:pt x="1852552" y="1093794"/>
                  <a:pt x="1854984" y="1093794"/>
                  <a:pt x="1857659" y="1093794"/>
                </a:cubicBezTo>
                <a:cubicBezTo>
                  <a:pt x="1857659" y="1111871"/>
                  <a:pt x="1857659" y="1129786"/>
                  <a:pt x="1857659" y="1147783"/>
                </a:cubicBezTo>
                <a:cubicBezTo>
                  <a:pt x="1863577" y="1147783"/>
                  <a:pt x="1869332" y="1147783"/>
                  <a:pt x="1875250" y="1147783"/>
                </a:cubicBezTo>
                <a:cubicBezTo>
                  <a:pt x="1875250" y="1129786"/>
                  <a:pt x="1875250" y="1111790"/>
                  <a:pt x="1875250" y="1093794"/>
                </a:cubicBezTo>
                <a:cubicBezTo>
                  <a:pt x="1877844" y="1093794"/>
                  <a:pt x="1880276" y="1093794"/>
                  <a:pt x="1882951" y="1093794"/>
                </a:cubicBezTo>
                <a:cubicBezTo>
                  <a:pt x="1877439" y="1086823"/>
                  <a:pt x="1872007" y="1079932"/>
                  <a:pt x="1866414" y="1072961"/>
                </a:cubicBezTo>
                <a:close/>
                <a:moveTo>
                  <a:pt x="262484" y="1033725"/>
                </a:moveTo>
                <a:cubicBezTo>
                  <a:pt x="358221" y="1033725"/>
                  <a:pt x="433448" y="1103035"/>
                  <a:pt x="433286" y="1190989"/>
                </a:cubicBezTo>
                <a:cubicBezTo>
                  <a:pt x="433042" y="1279186"/>
                  <a:pt x="358302" y="1347199"/>
                  <a:pt x="261836" y="1346956"/>
                </a:cubicBezTo>
                <a:cubicBezTo>
                  <a:pt x="165208" y="1346713"/>
                  <a:pt x="90629" y="1278376"/>
                  <a:pt x="90953" y="1190340"/>
                </a:cubicBezTo>
                <a:cubicBezTo>
                  <a:pt x="91277" y="1102305"/>
                  <a:pt x="166342" y="1033725"/>
                  <a:pt x="262484" y="1033725"/>
                </a:cubicBezTo>
                <a:close/>
                <a:moveTo>
                  <a:pt x="1401674" y="1033483"/>
                </a:moveTo>
                <a:cubicBezTo>
                  <a:pt x="1497735" y="1033239"/>
                  <a:pt x="1572152" y="1101657"/>
                  <a:pt x="1572476" y="1190422"/>
                </a:cubicBezTo>
                <a:cubicBezTo>
                  <a:pt x="1572719" y="1279511"/>
                  <a:pt x="1499518" y="1346713"/>
                  <a:pt x="1402080" y="1346875"/>
                </a:cubicBezTo>
                <a:cubicBezTo>
                  <a:pt x="1305208" y="1347038"/>
                  <a:pt x="1231116" y="1279430"/>
                  <a:pt x="1231035" y="1190828"/>
                </a:cubicBezTo>
                <a:cubicBezTo>
                  <a:pt x="1230954" y="1102954"/>
                  <a:pt x="1306100" y="1033726"/>
                  <a:pt x="1401674" y="1033483"/>
                </a:cubicBezTo>
                <a:close/>
                <a:moveTo>
                  <a:pt x="1766057" y="643971"/>
                </a:moveTo>
                <a:lnTo>
                  <a:pt x="2001142" y="643971"/>
                </a:lnTo>
                <a:lnTo>
                  <a:pt x="2001142" y="754704"/>
                </a:lnTo>
                <a:cubicBezTo>
                  <a:pt x="2001142" y="765161"/>
                  <a:pt x="2009654" y="773673"/>
                  <a:pt x="2020111" y="773673"/>
                </a:cubicBezTo>
                <a:lnTo>
                  <a:pt x="2144220" y="773673"/>
                </a:lnTo>
                <a:cubicBezTo>
                  <a:pt x="2154677" y="773673"/>
                  <a:pt x="2163189" y="765161"/>
                  <a:pt x="2163189" y="754704"/>
                </a:cubicBezTo>
                <a:lnTo>
                  <a:pt x="2163189" y="643971"/>
                </a:lnTo>
                <a:lnTo>
                  <a:pt x="2398355" y="643971"/>
                </a:lnTo>
                <a:lnTo>
                  <a:pt x="2398355" y="1187099"/>
                </a:lnTo>
                <a:cubicBezTo>
                  <a:pt x="2398355" y="1213931"/>
                  <a:pt x="2376549" y="1235737"/>
                  <a:pt x="2349717" y="1235737"/>
                </a:cubicBezTo>
                <a:lnTo>
                  <a:pt x="1814695" y="1235737"/>
                </a:lnTo>
                <a:cubicBezTo>
                  <a:pt x="1787863" y="1235737"/>
                  <a:pt x="1766057" y="1213931"/>
                  <a:pt x="1766057" y="1187099"/>
                </a:cubicBezTo>
                <a:close/>
                <a:moveTo>
                  <a:pt x="1838933" y="547505"/>
                </a:moveTo>
                <a:cubicBezTo>
                  <a:pt x="1838933" y="551152"/>
                  <a:pt x="1838933" y="554719"/>
                  <a:pt x="1838933" y="558367"/>
                </a:cubicBezTo>
                <a:cubicBezTo>
                  <a:pt x="1875655" y="558367"/>
                  <a:pt x="1912215" y="558367"/>
                  <a:pt x="1948775" y="558367"/>
                </a:cubicBezTo>
                <a:cubicBezTo>
                  <a:pt x="1948775" y="554719"/>
                  <a:pt x="1948775" y="551152"/>
                  <a:pt x="1948775" y="547505"/>
                </a:cubicBezTo>
                <a:cubicBezTo>
                  <a:pt x="1912134" y="547505"/>
                  <a:pt x="1875574" y="547505"/>
                  <a:pt x="1838933" y="547505"/>
                </a:cubicBezTo>
                <a:close/>
                <a:moveTo>
                  <a:pt x="1921375" y="458902"/>
                </a:moveTo>
                <a:cubicBezTo>
                  <a:pt x="1915863" y="465954"/>
                  <a:pt x="1910432" y="472764"/>
                  <a:pt x="1904838" y="479816"/>
                </a:cubicBezTo>
                <a:cubicBezTo>
                  <a:pt x="1907594" y="479816"/>
                  <a:pt x="1910026" y="479816"/>
                  <a:pt x="1912620" y="479816"/>
                </a:cubicBezTo>
                <a:cubicBezTo>
                  <a:pt x="1912620" y="497812"/>
                  <a:pt x="1912620" y="515809"/>
                  <a:pt x="1912620" y="533724"/>
                </a:cubicBezTo>
                <a:cubicBezTo>
                  <a:pt x="1918538" y="533724"/>
                  <a:pt x="1924294" y="533724"/>
                  <a:pt x="1930211" y="533724"/>
                </a:cubicBezTo>
                <a:cubicBezTo>
                  <a:pt x="1930211" y="515728"/>
                  <a:pt x="1930211" y="497812"/>
                  <a:pt x="1930211" y="479735"/>
                </a:cubicBezTo>
                <a:cubicBezTo>
                  <a:pt x="1932805" y="479735"/>
                  <a:pt x="1935237" y="479735"/>
                  <a:pt x="1937912" y="479735"/>
                </a:cubicBezTo>
                <a:cubicBezTo>
                  <a:pt x="1932319" y="472683"/>
                  <a:pt x="1926888" y="465792"/>
                  <a:pt x="1921375" y="458902"/>
                </a:cubicBezTo>
                <a:close/>
                <a:moveTo>
                  <a:pt x="1866414" y="458902"/>
                </a:moveTo>
                <a:cubicBezTo>
                  <a:pt x="1860821" y="465873"/>
                  <a:pt x="1855389" y="472764"/>
                  <a:pt x="1849877" y="479735"/>
                </a:cubicBezTo>
                <a:cubicBezTo>
                  <a:pt x="1852552" y="479735"/>
                  <a:pt x="1854984" y="479735"/>
                  <a:pt x="1857659" y="479735"/>
                </a:cubicBezTo>
                <a:cubicBezTo>
                  <a:pt x="1857659" y="497812"/>
                  <a:pt x="1857659" y="515728"/>
                  <a:pt x="1857659" y="533724"/>
                </a:cubicBezTo>
                <a:cubicBezTo>
                  <a:pt x="1863577" y="533724"/>
                  <a:pt x="1869332" y="533724"/>
                  <a:pt x="1875250" y="533724"/>
                </a:cubicBezTo>
                <a:cubicBezTo>
                  <a:pt x="1875250" y="515728"/>
                  <a:pt x="1875250" y="497731"/>
                  <a:pt x="1875250" y="479735"/>
                </a:cubicBezTo>
                <a:cubicBezTo>
                  <a:pt x="1877844" y="479735"/>
                  <a:pt x="1880276" y="479735"/>
                  <a:pt x="1882951" y="479735"/>
                </a:cubicBezTo>
                <a:cubicBezTo>
                  <a:pt x="1877439" y="472764"/>
                  <a:pt x="1872007" y="465873"/>
                  <a:pt x="1866414" y="458902"/>
                </a:cubicBezTo>
                <a:close/>
                <a:moveTo>
                  <a:pt x="543047" y="72957"/>
                </a:moveTo>
                <a:cubicBezTo>
                  <a:pt x="526591" y="72066"/>
                  <a:pt x="505352" y="72957"/>
                  <a:pt x="502515" y="89170"/>
                </a:cubicBezTo>
                <a:cubicBezTo>
                  <a:pt x="490923" y="155886"/>
                  <a:pt x="472764" y="341603"/>
                  <a:pt x="463280" y="425990"/>
                </a:cubicBezTo>
                <a:cubicBezTo>
                  <a:pt x="453390" y="514269"/>
                  <a:pt x="449985" y="603358"/>
                  <a:pt x="446256" y="692204"/>
                </a:cubicBezTo>
                <a:cubicBezTo>
                  <a:pt x="445770" y="721468"/>
                  <a:pt x="445770" y="721468"/>
                  <a:pt x="469522" y="724630"/>
                </a:cubicBezTo>
                <a:cubicBezTo>
                  <a:pt x="509324" y="728277"/>
                  <a:pt x="549532" y="726170"/>
                  <a:pt x="593468" y="726170"/>
                </a:cubicBezTo>
                <a:cubicBezTo>
                  <a:pt x="575472" y="713362"/>
                  <a:pt x="566798" y="678910"/>
                  <a:pt x="562745" y="659130"/>
                </a:cubicBezTo>
                <a:cubicBezTo>
                  <a:pt x="547262" y="583903"/>
                  <a:pt x="534535" y="508108"/>
                  <a:pt x="521078" y="432394"/>
                </a:cubicBezTo>
                <a:cubicBezTo>
                  <a:pt x="514512" y="395267"/>
                  <a:pt x="531617" y="378487"/>
                  <a:pt x="565501" y="394213"/>
                </a:cubicBezTo>
                <a:cubicBezTo>
                  <a:pt x="582930" y="402320"/>
                  <a:pt x="601007" y="423072"/>
                  <a:pt x="605952" y="441555"/>
                </a:cubicBezTo>
                <a:cubicBezTo>
                  <a:pt x="619003" y="490923"/>
                  <a:pt x="625570" y="541993"/>
                  <a:pt x="633838" y="592577"/>
                </a:cubicBezTo>
                <a:cubicBezTo>
                  <a:pt x="638459" y="621111"/>
                  <a:pt x="651996" y="634487"/>
                  <a:pt x="682720" y="633352"/>
                </a:cubicBezTo>
                <a:cubicBezTo>
                  <a:pt x="736708" y="631406"/>
                  <a:pt x="790859" y="631406"/>
                  <a:pt x="844766" y="633514"/>
                </a:cubicBezTo>
                <a:cubicBezTo>
                  <a:pt x="875327" y="632298"/>
                  <a:pt x="883434" y="640404"/>
                  <a:pt x="882623" y="652483"/>
                </a:cubicBezTo>
                <a:cubicBezTo>
                  <a:pt x="883515" y="680936"/>
                  <a:pt x="875408" y="680936"/>
                  <a:pt x="855305" y="696419"/>
                </a:cubicBezTo>
                <a:cubicBezTo>
                  <a:pt x="847117" y="704931"/>
                  <a:pt x="818015" y="723089"/>
                  <a:pt x="802451" y="729574"/>
                </a:cubicBezTo>
                <a:cubicBezTo>
                  <a:pt x="932153" y="729574"/>
                  <a:pt x="915940" y="753894"/>
                  <a:pt x="916751" y="863735"/>
                </a:cubicBezTo>
                <a:cubicBezTo>
                  <a:pt x="915940" y="899809"/>
                  <a:pt x="915940" y="899809"/>
                  <a:pt x="940827" y="897296"/>
                </a:cubicBezTo>
                <a:cubicBezTo>
                  <a:pt x="1151026" y="899809"/>
                  <a:pt x="1134813" y="924128"/>
                  <a:pt x="1212391" y="820123"/>
                </a:cubicBezTo>
                <a:cubicBezTo>
                  <a:pt x="1233629" y="789481"/>
                  <a:pt x="1232495" y="779186"/>
                  <a:pt x="1205257" y="757055"/>
                </a:cubicBezTo>
                <a:cubicBezTo>
                  <a:pt x="1178911" y="735654"/>
                  <a:pt x="1148431" y="708498"/>
                  <a:pt x="1140082" y="678261"/>
                </a:cubicBezTo>
                <a:cubicBezTo>
                  <a:pt x="1127598" y="633027"/>
                  <a:pt x="1103279" y="601980"/>
                  <a:pt x="1070610" y="572797"/>
                </a:cubicBezTo>
                <a:cubicBezTo>
                  <a:pt x="1055776" y="559503"/>
                  <a:pt x="1040941" y="544668"/>
                  <a:pt x="1031051" y="527644"/>
                </a:cubicBezTo>
                <a:cubicBezTo>
                  <a:pt x="1017675" y="504379"/>
                  <a:pt x="1003489" y="497164"/>
                  <a:pt x="978603" y="509892"/>
                </a:cubicBezTo>
                <a:cubicBezTo>
                  <a:pt x="969361" y="514674"/>
                  <a:pt x="957040" y="513377"/>
                  <a:pt x="946096" y="514917"/>
                </a:cubicBezTo>
                <a:lnTo>
                  <a:pt x="942205" y="501704"/>
                </a:lnTo>
                <a:cubicBezTo>
                  <a:pt x="1030565" y="456308"/>
                  <a:pt x="1010704" y="466441"/>
                  <a:pt x="1099064" y="421046"/>
                </a:cubicBezTo>
                <a:lnTo>
                  <a:pt x="1106197" y="430287"/>
                </a:lnTo>
                <a:cubicBezTo>
                  <a:pt x="1095172" y="443014"/>
                  <a:pt x="1084067" y="455741"/>
                  <a:pt x="1069070" y="473007"/>
                </a:cubicBezTo>
                <a:cubicBezTo>
                  <a:pt x="1139109" y="521159"/>
                  <a:pt x="1177047" y="608708"/>
                  <a:pt x="1271405" y="631812"/>
                </a:cubicBezTo>
                <a:cubicBezTo>
                  <a:pt x="1272540" y="620949"/>
                  <a:pt x="1274161" y="616653"/>
                  <a:pt x="1273108" y="613248"/>
                </a:cubicBezTo>
                <a:cubicBezTo>
                  <a:pt x="1235899" y="485086"/>
                  <a:pt x="1201285" y="356113"/>
                  <a:pt x="1159942" y="229330"/>
                </a:cubicBezTo>
                <a:cubicBezTo>
                  <a:pt x="1135785" y="155318"/>
                  <a:pt x="1074988" y="120542"/>
                  <a:pt x="998950" y="113084"/>
                </a:cubicBezTo>
                <a:cubicBezTo>
                  <a:pt x="942529" y="107572"/>
                  <a:pt x="638864" y="78389"/>
                  <a:pt x="543047" y="72957"/>
                </a:cubicBezTo>
                <a:close/>
                <a:moveTo>
                  <a:pt x="1766057" y="29912"/>
                </a:moveTo>
                <a:lnTo>
                  <a:pt x="2001142" y="29912"/>
                </a:lnTo>
                <a:lnTo>
                  <a:pt x="2001142" y="140645"/>
                </a:lnTo>
                <a:cubicBezTo>
                  <a:pt x="2001142" y="151102"/>
                  <a:pt x="2009654" y="159614"/>
                  <a:pt x="2020111" y="159614"/>
                </a:cubicBezTo>
                <a:lnTo>
                  <a:pt x="2144220" y="159614"/>
                </a:lnTo>
                <a:cubicBezTo>
                  <a:pt x="2154677" y="159614"/>
                  <a:pt x="2163189" y="151102"/>
                  <a:pt x="2163189" y="140645"/>
                </a:cubicBezTo>
                <a:lnTo>
                  <a:pt x="2163189" y="29912"/>
                </a:lnTo>
                <a:lnTo>
                  <a:pt x="2398355" y="29912"/>
                </a:lnTo>
                <a:lnTo>
                  <a:pt x="2398355" y="573040"/>
                </a:lnTo>
                <a:cubicBezTo>
                  <a:pt x="2398355" y="599872"/>
                  <a:pt x="2376549" y="621678"/>
                  <a:pt x="2349717" y="621678"/>
                </a:cubicBezTo>
                <a:lnTo>
                  <a:pt x="1814695" y="621678"/>
                </a:lnTo>
                <a:cubicBezTo>
                  <a:pt x="1787863" y="621678"/>
                  <a:pt x="1766057" y="599872"/>
                  <a:pt x="1766057" y="573040"/>
                </a:cubicBezTo>
                <a:close/>
                <a:moveTo>
                  <a:pt x="510621" y="0"/>
                </a:moveTo>
                <a:cubicBezTo>
                  <a:pt x="540291" y="0"/>
                  <a:pt x="948204" y="26265"/>
                  <a:pt x="1034780" y="38992"/>
                </a:cubicBezTo>
                <a:cubicBezTo>
                  <a:pt x="1149972" y="56015"/>
                  <a:pt x="1224307" y="125081"/>
                  <a:pt x="1254949" y="238166"/>
                </a:cubicBezTo>
                <a:cubicBezTo>
                  <a:pt x="1301885" y="411399"/>
                  <a:pt x="1399000" y="773430"/>
                  <a:pt x="1401270" y="780888"/>
                </a:cubicBezTo>
                <a:cubicBezTo>
                  <a:pt x="1507706" y="761919"/>
                  <a:pt x="1499600" y="778132"/>
                  <a:pt x="1496114" y="683044"/>
                </a:cubicBezTo>
                <a:cubicBezTo>
                  <a:pt x="1496520" y="511513"/>
                  <a:pt x="1496357" y="339901"/>
                  <a:pt x="1497411" y="168370"/>
                </a:cubicBezTo>
                <a:cubicBezTo>
                  <a:pt x="1499519" y="121515"/>
                  <a:pt x="1499519" y="113408"/>
                  <a:pt x="1520595" y="111868"/>
                </a:cubicBezTo>
                <a:cubicBezTo>
                  <a:pt x="1555534" y="109274"/>
                  <a:pt x="1588689" y="113408"/>
                  <a:pt x="1621115" y="113408"/>
                </a:cubicBezTo>
                <a:cubicBezTo>
                  <a:pt x="1637327" y="113408"/>
                  <a:pt x="1637327" y="129621"/>
                  <a:pt x="1636517" y="165857"/>
                </a:cubicBezTo>
                <a:cubicBezTo>
                  <a:pt x="1637409" y="267186"/>
                  <a:pt x="1637003" y="498705"/>
                  <a:pt x="1637003" y="512080"/>
                </a:cubicBezTo>
                <a:cubicBezTo>
                  <a:pt x="1734685" y="518809"/>
                  <a:pt x="1726579" y="518809"/>
                  <a:pt x="1723336" y="616734"/>
                </a:cubicBezTo>
                <a:cubicBezTo>
                  <a:pt x="1723336" y="807234"/>
                  <a:pt x="1723336" y="997653"/>
                  <a:pt x="1723417" y="1188153"/>
                </a:cubicBezTo>
                <a:cubicBezTo>
                  <a:pt x="1723417" y="1251788"/>
                  <a:pt x="1724147" y="1253409"/>
                  <a:pt x="1789079" y="1254868"/>
                </a:cubicBezTo>
                <a:cubicBezTo>
                  <a:pt x="1965960" y="1258840"/>
                  <a:pt x="2356283" y="1265163"/>
                  <a:pt x="2374441" y="1265163"/>
                </a:cubicBezTo>
                <a:cubicBezTo>
                  <a:pt x="2374765" y="1269135"/>
                  <a:pt x="2375089" y="1273189"/>
                  <a:pt x="2375414" y="1277161"/>
                </a:cubicBezTo>
                <a:cubicBezTo>
                  <a:pt x="2364875" y="1278214"/>
                  <a:pt x="2354418" y="1280241"/>
                  <a:pt x="2343880" y="1280322"/>
                </a:cubicBezTo>
                <a:cubicBezTo>
                  <a:pt x="2142598" y="1280484"/>
                  <a:pt x="1941317" y="1280565"/>
                  <a:pt x="1740035" y="1280403"/>
                </a:cubicBezTo>
                <a:cubicBezTo>
                  <a:pt x="1688884" y="1280403"/>
                  <a:pt x="1683129" y="1274486"/>
                  <a:pt x="1682723" y="1221227"/>
                </a:cubicBezTo>
                <a:cubicBezTo>
                  <a:pt x="1681994" y="1123950"/>
                  <a:pt x="1677940" y="927370"/>
                  <a:pt x="1677940" y="916021"/>
                </a:cubicBezTo>
                <a:cubicBezTo>
                  <a:pt x="1677940" y="883596"/>
                  <a:pt x="1677940" y="875489"/>
                  <a:pt x="1653621" y="875489"/>
                </a:cubicBezTo>
                <a:cubicBezTo>
                  <a:pt x="1636111" y="871355"/>
                  <a:pt x="1637409" y="899809"/>
                  <a:pt x="1637409" y="916021"/>
                </a:cubicBezTo>
                <a:cubicBezTo>
                  <a:pt x="1637409" y="964660"/>
                  <a:pt x="1637571" y="1134326"/>
                  <a:pt x="1636436" y="1211337"/>
                </a:cubicBezTo>
                <a:cubicBezTo>
                  <a:pt x="1636274" y="1220659"/>
                  <a:pt x="1637409" y="1240277"/>
                  <a:pt x="1622655" y="1239142"/>
                </a:cubicBezTo>
                <a:cubicBezTo>
                  <a:pt x="1604983" y="1240277"/>
                  <a:pt x="1605875" y="1218957"/>
                  <a:pt x="1606604" y="1209554"/>
                </a:cubicBezTo>
                <a:cubicBezTo>
                  <a:pt x="1611144" y="1146405"/>
                  <a:pt x="1592418" y="1089903"/>
                  <a:pt x="1548238" y="1045723"/>
                </a:cubicBezTo>
                <a:cubicBezTo>
                  <a:pt x="1540132" y="1037617"/>
                  <a:pt x="1502032" y="1002192"/>
                  <a:pt x="1475281" y="997085"/>
                </a:cubicBezTo>
                <a:cubicBezTo>
                  <a:pt x="1423400" y="987114"/>
                  <a:pt x="1362845" y="989384"/>
                  <a:pt x="1313802" y="1006732"/>
                </a:cubicBezTo>
                <a:cubicBezTo>
                  <a:pt x="1231279" y="1035915"/>
                  <a:pt x="1183370" y="1099874"/>
                  <a:pt x="1182235" y="1192044"/>
                </a:cubicBezTo>
                <a:cubicBezTo>
                  <a:pt x="1182154" y="1201285"/>
                  <a:pt x="1182235" y="1210607"/>
                  <a:pt x="1182235" y="1223496"/>
                </a:cubicBezTo>
                <a:cubicBezTo>
                  <a:pt x="948609" y="1223496"/>
                  <a:pt x="717496" y="1223496"/>
                  <a:pt x="486707" y="1223496"/>
                </a:cubicBezTo>
                <a:cubicBezTo>
                  <a:pt x="459632" y="1060964"/>
                  <a:pt x="394376" y="990681"/>
                  <a:pt x="270105" y="988006"/>
                </a:cubicBezTo>
                <a:cubicBezTo>
                  <a:pt x="144699" y="985331"/>
                  <a:pt x="66067" y="1055289"/>
                  <a:pt x="33966" y="1205419"/>
                </a:cubicBezTo>
                <a:cubicBezTo>
                  <a:pt x="16213" y="1207851"/>
                  <a:pt x="0" y="1167319"/>
                  <a:pt x="0" y="1143000"/>
                </a:cubicBezTo>
                <a:cubicBezTo>
                  <a:pt x="0" y="1061936"/>
                  <a:pt x="0" y="980872"/>
                  <a:pt x="0" y="899809"/>
                </a:cubicBezTo>
                <a:cubicBezTo>
                  <a:pt x="15889" y="831715"/>
                  <a:pt x="32669" y="763865"/>
                  <a:pt x="47179" y="695528"/>
                </a:cubicBezTo>
                <a:cubicBezTo>
                  <a:pt x="54313" y="661967"/>
                  <a:pt x="72390" y="647538"/>
                  <a:pt x="106194" y="648024"/>
                </a:cubicBezTo>
                <a:cubicBezTo>
                  <a:pt x="170964" y="648835"/>
                  <a:pt x="235896" y="645673"/>
                  <a:pt x="300504" y="649159"/>
                </a:cubicBezTo>
                <a:cubicBezTo>
                  <a:pt x="340630" y="651267"/>
                  <a:pt x="352952" y="637405"/>
                  <a:pt x="357654" y="598413"/>
                </a:cubicBezTo>
                <a:cubicBezTo>
                  <a:pt x="377920" y="428341"/>
                  <a:pt x="401915" y="258756"/>
                  <a:pt x="423883" y="88927"/>
                </a:cubicBezTo>
                <a:cubicBezTo>
                  <a:pt x="429557" y="16213"/>
                  <a:pt x="437664" y="0"/>
                  <a:pt x="510621" y="0"/>
                </a:cubicBezTo>
                <a:close/>
              </a:path>
            </a:pathLst>
          </a:custGeom>
          <a:solidFill>
            <a:schemeClr val="accent2"/>
          </a:solidFill>
          <a:ln w="81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98B002-B960-4CA7-A8F4-C278B8537881}"/>
              </a:ext>
            </a:extLst>
          </p:cNvPr>
          <p:cNvGrpSpPr/>
          <p:nvPr/>
        </p:nvGrpSpPr>
        <p:grpSpPr>
          <a:xfrm>
            <a:off x="7630394" y="2770228"/>
            <a:ext cx="1834496" cy="946408"/>
            <a:chOff x="8183960" y="5736725"/>
            <a:chExt cx="2172510" cy="1120788"/>
          </a:xfrm>
          <a:solidFill>
            <a:schemeClr val="accent3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D300ECF5-3DAB-4A63-A173-E59FE496D990}"/>
                </a:ext>
              </a:extLst>
            </p:cNvPr>
            <p:cNvSpPr/>
            <p:nvPr/>
          </p:nvSpPr>
          <p:spPr>
            <a:xfrm>
              <a:off x="8183960" y="6492726"/>
              <a:ext cx="2172510" cy="364787"/>
            </a:xfrm>
            <a:custGeom>
              <a:avLst/>
              <a:gdLst>
                <a:gd name="connsiteX0" fmla="*/ 1977390 w 2172510"/>
                <a:gd name="connsiteY0" fmla="*/ 127432 h 364787"/>
                <a:gd name="connsiteX1" fmla="*/ 2032352 w 2172510"/>
                <a:gd name="connsiteY1" fmla="*/ 182393 h 364787"/>
                <a:gd name="connsiteX2" fmla="*/ 1977390 w 2172510"/>
                <a:gd name="connsiteY2" fmla="*/ 237355 h 364787"/>
                <a:gd name="connsiteX3" fmla="*/ 1922429 w 2172510"/>
                <a:gd name="connsiteY3" fmla="*/ 182393 h 364787"/>
                <a:gd name="connsiteX4" fmla="*/ 1977390 w 2172510"/>
                <a:gd name="connsiteY4" fmla="*/ 127432 h 364787"/>
                <a:gd name="connsiteX5" fmla="*/ 1619817 w 2172510"/>
                <a:gd name="connsiteY5" fmla="*/ 127432 h 364787"/>
                <a:gd name="connsiteX6" fmla="*/ 1674778 w 2172510"/>
                <a:gd name="connsiteY6" fmla="*/ 182393 h 364787"/>
                <a:gd name="connsiteX7" fmla="*/ 1619817 w 2172510"/>
                <a:gd name="connsiteY7" fmla="*/ 237355 h 364787"/>
                <a:gd name="connsiteX8" fmla="*/ 1564855 w 2172510"/>
                <a:gd name="connsiteY8" fmla="*/ 182393 h 364787"/>
                <a:gd name="connsiteX9" fmla="*/ 1619817 w 2172510"/>
                <a:gd name="connsiteY9" fmla="*/ 127432 h 364787"/>
                <a:gd name="connsiteX10" fmla="*/ 1262164 w 2172510"/>
                <a:gd name="connsiteY10" fmla="*/ 127432 h 364787"/>
                <a:gd name="connsiteX11" fmla="*/ 1317125 w 2172510"/>
                <a:gd name="connsiteY11" fmla="*/ 182393 h 364787"/>
                <a:gd name="connsiteX12" fmla="*/ 1262164 w 2172510"/>
                <a:gd name="connsiteY12" fmla="*/ 237355 h 364787"/>
                <a:gd name="connsiteX13" fmla="*/ 1207202 w 2172510"/>
                <a:gd name="connsiteY13" fmla="*/ 182393 h 364787"/>
                <a:gd name="connsiteX14" fmla="*/ 1262164 w 2172510"/>
                <a:gd name="connsiteY14" fmla="*/ 127432 h 364787"/>
                <a:gd name="connsiteX15" fmla="*/ 904591 w 2172510"/>
                <a:gd name="connsiteY15" fmla="*/ 127432 h 364787"/>
                <a:gd name="connsiteX16" fmla="*/ 959553 w 2172510"/>
                <a:gd name="connsiteY16" fmla="*/ 182393 h 364787"/>
                <a:gd name="connsiteX17" fmla="*/ 904591 w 2172510"/>
                <a:gd name="connsiteY17" fmla="*/ 237355 h 364787"/>
                <a:gd name="connsiteX18" fmla="*/ 849630 w 2172510"/>
                <a:gd name="connsiteY18" fmla="*/ 182393 h 364787"/>
                <a:gd name="connsiteX19" fmla="*/ 904591 w 2172510"/>
                <a:gd name="connsiteY19" fmla="*/ 127432 h 364787"/>
                <a:gd name="connsiteX20" fmla="*/ 546938 w 2172510"/>
                <a:gd name="connsiteY20" fmla="*/ 127432 h 364787"/>
                <a:gd name="connsiteX21" fmla="*/ 601900 w 2172510"/>
                <a:gd name="connsiteY21" fmla="*/ 182393 h 364787"/>
                <a:gd name="connsiteX22" fmla="*/ 546938 w 2172510"/>
                <a:gd name="connsiteY22" fmla="*/ 237355 h 364787"/>
                <a:gd name="connsiteX23" fmla="*/ 491977 w 2172510"/>
                <a:gd name="connsiteY23" fmla="*/ 182393 h 364787"/>
                <a:gd name="connsiteX24" fmla="*/ 546938 w 2172510"/>
                <a:gd name="connsiteY24" fmla="*/ 127432 h 364787"/>
                <a:gd name="connsiteX25" fmla="*/ 189364 w 2172510"/>
                <a:gd name="connsiteY25" fmla="*/ 127431 h 364787"/>
                <a:gd name="connsiteX26" fmla="*/ 244326 w 2172510"/>
                <a:gd name="connsiteY26" fmla="*/ 182392 h 364787"/>
                <a:gd name="connsiteX27" fmla="*/ 189364 w 2172510"/>
                <a:gd name="connsiteY27" fmla="*/ 237354 h 364787"/>
                <a:gd name="connsiteX28" fmla="*/ 134403 w 2172510"/>
                <a:gd name="connsiteY28" fmla="*/ 182392 h 364787"/>
                <a:gd name="connsiteX29" fmla="*/ 189364 w 2172510"/>
                <a:gd name="connsiteY29" fmla="*/ 127431 h 364787"/>
                <a:gd name="connsiteX30" fmla="*/ 1977389 w 2172510"/>
                <a:gd name="connsiteY30" fmla="*/ 56744 h 364787"/>
                <a:gd name="connsiteX31" fmla="*/ 1851740 w 2172510"/>
                <a:gd name="connsiteY31" fmla="*/ 182393 h 364787"/>
                <a:gd name="connsiteX32" fmla="*/ 1977389 w 2172510"/>
                <a:gd name="connsiteY32" fmla="*/ 308042 h 364787"/>
                <a:gd name="connsiteX33" fmla="*/ 2103038 w 2172510"/>
                <a:gd name="connsiteY33" fmla="*/ 182393 h 364787"/>
                <a:gd name="connsiteX34" fmla="*/ 1977389 w 2172510"/>
                <a:gd name="connsiteY34" fmla="*/ 56744 h 364787"/>
                <a:gd name="connsiteX35" fmla="*/ 1619817 w 2172510"/>
                <a:gd name="connsiteY35" fmla="*/ 56744 h 364787"/>
                <a:gd name="connsiteX36" fmla="*/ 1494168 w 2172510"/>
                <a:gd name="connsiteY36" fmla="*/ 182393 h 364787"/>
                <a:gd name="connsiteX37" fmla="*/ 1619817 w 2172510"/>
                <a:gd name="connsiteY37" fmla="*/ 308042 h 364787"/>
                <a:gd name="connsiteX38" fmla="*/ 1745466 w 2172510"/>
                <a:gd name="connsiteY38" fmla="*/ 182393 h 364787"/>
                <a:gd name="connsiteX39" fmla="*/ 1619817 w 2172510"/>
                <a:gd name="connsiteY39" fmla="*/ 56744 h 364787"/>
                <a:gd name="connsiteX40" fmla="*/ 1262163 w 2172510"/>
                <a:gd name="connsiteY40" fmla="*/ 56744 h 364787"/>
                <a:gd name="connsiteX41" fmla="*/ 1136514 w 2172510"/>
                <a:gd name="connsiteY41" fmla="*/ 182393 h 364787"/>
                <a:gd name="connsiteX42" fmla="*/ 1262163 w 2172510"/>
                <a:gd name="connsiteY42" fmla="*/ 308042 h 364787"/>
                <a:gd name="connsiteX43" fmla="*/ 1387812 w 2172510"/>
                <a:gd name="connsiteY43" fmla="*/ 182393 h 364787"/>
                <a:gd name="connsiteX44" fmla="*/ 1262163 w 2172510"/>
                <a:gd name="connsiteY44" fmla="*/ 56744 h 364787"/>
                <a:gd name="connsiteX45" fmla="*/ 904591 w 2172510"/>
                <a:gd name="connsiteY45" fmla="*/ 56744 h 364787"/>
                <a:gd name="connsiteX46" fmla="*/ 778942 w 2172510"/>
                <a:gd name="connsiteY46" fmla="*/ 182393 h 364787"/>
                <a:gd name="connsiteX47" fmla="*/ 904591 w 2172510"/>
                <a:gd name="connsiteY47" fmla="*/ 308042 h 364787"/>
                <a:gd name="connsiteX48" fmla="*/ 1030240 w 2172510"/>
                <a:gd name="connsiteY48" fmla="*/ 182393 h 364787"/>
                <a:gd name="connsiteX49" fmla="*/ 904591 w 2172510"/>
                <a:gd name="connsiteY49" fmla="*/ 56744 h 364787"/>
                <a:gd name="connsiteX50" fmla="*/ 546937 w 2172510"/>
                <a:gd name="connsiteY50" fmla="*/ 56744 h 364787"/>
                <a:gd name="connsiteX51" fmla="*/ 421288 w 2172510"/>
                <a:gd name="connsiteY51" fmla="*/ 182393 h 364787"/>
                <a:gd name="connsiteX52" fmla="*/ 546937 w 2172510"/>
                <a:gd name="connsiteY52" fmla="*/ 308042 h 364787"/>
                <a:gd name="connsiteX53" fmla="*/ 672586 w 2172510"/>
                <a:gd name="connsiteY53" fmla="*/ 182393 h 364787"/>
                <a:gd name="connsiteX54" fmla="*/ 546937 w 2172510"/>
                <a:gd name="connsiteY54" fmla="*/ 56744 h 364787"/>
                <a:gd name="connsiteX55" fmla="*/ 189364 w 2172510"/>
                <a:gd name="connsiteY55" fmla="*/ 56744 h 364787"/>
                <a:gd name="connsiteX56" fmla="*/ 63715 w 2172510"/>
                <a:gd name="connsiteY56" fmla="*/ 182393 h 364787"/>
                <a:gd name="connsiteX57" fmla="*/ 189364 w 2172510"/>
                <a:gd name="connsiteY57" fmla="*/ 308042 h 364787"/>
                <a:gd name="connsiteX58" fmla="*/ 315013 w 2172510"/>
                <a:gd name="connsiteY58" fmla="*/ 182393 h 364787"/>
                <a:gd name="connsiteX59" fmla="*/ 189364 w 2172510"/>
                <a:gd name="connsiteY59" fmla="*/ 56744 h 364787"/>
                <a:gd name="connsiteX60" fmla="*/ 182394 w 2172510"/>
                <a:gd name="connsiteY60" fmla="*/ 0 h 364787"/>
                <a:gd name="connsiteX61" fmla="*/ 1990117 w 2172510"/>
                <a:gd name="connsiteY61" fmla="*/ 0 h 364787"/>
                <a:gd name="connsiteX62" fmla="*/ 2172510 w 2172510"/>
                <a:gd name="connsiteY62" fmla="*/ 182394 h 364787"/>
                <a:gd name="connsiteX63" fmla="*/ 1990117 w 2172510"/>
                <a:gd name="connsiteY63" fmla="*/ 364787 h 364787"/>
                <a:gd name="connsiteX64" fmla="*/ 182394 w 2172510"/>
                <a:gd name="connsiteY64" fmla="*/ 364787 h 364787"/>
                <a:gd name="connsiteX65" fmla="*/ 0 w 2172510"/>
                <a:gd name="connsiteY65" fmla="*/ 182394 h 364787"/>
                <a:gd name="connsiteX66" fmla="*/ 182394 w 2172510"/>
                <a:gd name="connsiteY66" fmla="*/ 0 h 3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72510" h="364787">
                  <a:moveTo>
                    <a:pt x="1977390" y="127432"/>
                  </a:moveTo>
                  <a:cubicBezTo>
                    <a:pt x="2007745" y="127432"/>
                    <a:pt x="2032352" y="152039"/>
                    <a:pt x="2032352" y="182393"/>
                  </a:cubicBezTo>
                  <a:cubicBezTo>
                    <a:pt x="2032352" y="212748"/>
                    <a:pt x="2007745" y="237355"/>
                    <a:pt x="1977390" y="237355"/>
                  </a:cubicBezTo>
                  <a:cubicBezTo>
                    <a:pt x="1947036" y="237355"/>
                    <a:pt x="1922429" y="212748"/>
                    <a:pt x="1922429" y="182393"/>
                  </a:cubicBezTo>
                  <a:cubicBezTo>
                    <a:pt x="1922429" y="152039"/>
                    <a:pt x="1947036" y="127432"/>
                    <a:pt x="1977390" y="127432"/>
                  </a:cubicBezTo>
                  <a:close/>
                  <a:moveTo>
                    <a:pt x="1619817" y="127432"/>
                  </a:moveTo>
                  <a:cubicBezTo>
                    <a:pt x="1650171" y="127432"/>
                    <a:pt x="1674778" y="152039"/>
                    <a:pt x="1674778" y="182393"/>
                  </a:cubicBezTo>
                  <a:cubicBezTo>
                    <a:pt x="1674778" y="212748"/>
                    <a:pt x="1650171" y="237355"/>
                    <a:pt x="1619817" y="237355"/>
                  </a:cubicBezTo>
                  <a:cubicBezTo>
                    <a:pt x="1589462" y="237355"/>
                    <a:pt x="1564855" y="212748"/>
                    <a:pt x="1564855" y="182393"/>
                  </a:cubicBezTo>
                  <a:cubicBezTo>
                    <a:pt x="1564855" y="152039"/>
                    <a:pt x="1589462" y="127432"/>
                    <a:pt x="1619817" y="127432"/>
                  </a:cubicBezTo>
                  <a:close/>
                  <a:moveTo>
                    <a:pt x="1262164" y="127432"/>
                  </a:moveTo>
                  <a:cubicBezTo>
                    <a:pt x="1292518" y="127432"/>
                    <a:pt x="1317125" y="152039"/>
                    <a:pt x="1317125" y="182393"/>
                  </a:cubicBezTo>
                  <a:cubicBezTo>
                    <a:pt x="1317125" y="212748"/>
                    <a:pt x="1292518" y="237355"/>
                    <a:pt x="1262164" y="237355"/>
                  </a:cubicBezTo>
                  <a:cubicBezTo>
                    <a:pt x="1231810" y="237355"/>
                    <a:pt x="1207202" y="212748"/>
                    <a:pt x="1207202" y="182393"/>
                  </a:cubicBezTo>
                  <a:cubicBezTo>
                    <a:pt x="1207202" y="152039"/>
                    <a:pt x="1231810" y="127432"/>
                    <a:pt x="1262164" y="127432"/>
                  </a:cubicBezTo>
                  <a:close/>
                  <a:moveTo>
                    <a:pt x="904591" y="127432"/>
                  </a:moveTo>
                  <a:cubicBezTo>
                    <a:pt x="934945" y="127432"/>
                    <a:pt x="959553" y="152039"/>
                    <a:pt x="959553" y="182393"/>
                  </a:cubicBezTo>
                  <a:cubicBezTo>
                    <a:pt x="959553" y="212748"/>
                    <a:pt x="934945" y="237355"/>
                    <a:pt x="904591" y="237355"/>
                  </a:cubicBezTo>
                  <a:cubicBezTo>
                    <a:pt x="874237" y="237355"/>
                    <a:pt x="849630" y="212748"/>
                    <a:pt x="849630" y="182393"/>
                  </a:cubicBezTo>
                  <a:cubicBezTo>
                    <a:pt x="849630" y="152039"/>
                    <a:pt x="874237" y="127432"/>
                    <a:pt x="904591" y="127432"/>
                  </a:cubicBezTo>
                  <a:close/>
                  <a:moveTo>
                    <a:pt x="546938" y="127432"/>
                  </a:moveTo>
                  <a:cubicBezTo>
                    <a:pt x="577293" y="127432"/>
                    <a:pt x="601900" y="152039"/>
                    <a:pt x="601900" y="182393"/>
                  </a:cubicBezTo>
                  <a:cubicBezTo>
                    <a:pt x="601900" y="212748"/>
                    <a:pt x="577293" y="237355"/>
                    <a:pt x="546938" y="237355"/>
                  </a:cubicBezTo>
                  <a:cubicBezTo>
                    <a:pt x="516584" y="237355"/>
                    <a:pt x="491977" y="212748"/>
                    <a:pt x="491977" y="182393"/>
                  </a:cubicBezTo>
                  <a:cubicBezTo>
                    <a:pt x="491977" y="152039"/>
                    <a:pt x="516584" y="127432"/>
                    <a:pt x="546938" y="127432"/>
                  </a:cubicBezTo>
                  <a:close/>
                  <a:moveTo>
                    <a:pt x="189364" y="127431"/>
                  </a:moveTo>
                  <a:cubicBezTo>
                    <a:pt x="219719" y="127431"/>
                    <a:pt x="244326" y="152038"/>
                    <a:pt x="244326" y="182392"/>
                  </a:cubicBezTo>
                  <a:cubicBezTo>
                    <a:pt x="244326" y="212747"/>
                    <a:pt x="219719" y="237354"/>
                    <a:pt x="189364" y="237354"/>
                  </a:cubicBezTo>
                  <a:cubicBezTo>
                    <a:pt x="159010" y="237354"/>
                    <a:pt x="134403" y="212747"/>
                    <a:pt x="134403" y="182392"/>
                  </a:cubicBezTo>
                  <a:cubicBezTo>
                    <a:pt x="134403" y="152038"/>
                    <a:pt x="159010" y="127431"/>
                    <a:pt x="189364" y="127431"/>
                  </a:cubicBezTo>
                  <a:close/>
                  <a:moveTo>
                    <a:pt x="1977389" y="56744"/>
                  </a:moveTo>
                  <a:cubicBezTo>
                    <a:pt x="1907995" y="56744"/>
                    <a:pt x="1851740" y="112999"/>
                    <a:pt x="1851740" y="182393"/>
                  </a:cubicBezTo>
                  <a:cubicBezTo>
                    <a:pt x="1851740" y="251787"/>
                    <a:pt x="1907995" y="308042"/>
                    <a:pt x="1977389" y="308042"/>
                  </a:cubicBezTo>
                  <a:cubicBezTo>
                    <a:pt x="2046783" y="308042"/>
                    <a:pt x="2103038" y="251787"/>
                    <a:pt x="2103038" y="182393"/>
                  </a:cubicBezTo>
                  <a:cubicBezTo>
                    <a:pt x="2103038" y="112999"/>
                    <a:pt x="2046783" y="56744"/>
                    <a:pt x="1977389" y="56744"/>
                  </a:cubicBezTo>
                  <a:close/>
                  <a:moveTo>
                    <a:pt x="1619817" y="56744"/>
                  </a:moveTo>
                  <a:cubicBezTo>
                    <a:pt x="1550423" y="56744"/>
                    <a:pt x="1494168" y="112999"/>
                    <a:pt x="1494168" y="182393"/>
                  </a:cubicBezTo>
                  <a:cubicBezTo>
                    <a:pt x="1494168" y="251787"/>
                    <a:pt x="1550423" y="308042"/>
                    <a:pt x="1619817" y="308042"/>
                  </a:cubicBezTo>
                  <a:cubicBezTo>
                    <a:pt x="1689211" y="308042"/>
                    <a:pt x="1745466" y="251787"/>
                    <a:pt x="1745466" y="182393"/>
                  </a:cubicBezTo>
                  <a:cubicBezTo>
                    <a:pt x="1745466" y="112999"/>
                    <a:pt x="1689211" y="56744"/>
                    <a:pt x="1619817" y="56744"/>
                  </a:cubicBezTo>
                  <a:close/>
                  <a:moveTo>
                    <a:pt x="1262163" y="56744"/>
                  </a:moveTo>
                  <a:cubicBezTo>
                    <a:pt x="1192769" y="56744"/>
                    <a:pt x="1136514" y="112999"/>
                    <a:pt x="1136514" y="182393"/>
                  </a:cubicBezTo>
                  <a:cubicBezTo>
                    <a:pt x="1136514" y="251787"/>
                    <a:pt x="1192769" y="308042"/>
                    <a:pt x="1262163" y="308042"/>
                  </a:cubicBezTo>
                  <a:cubicBezTo>
                    <a:pt x="1331557" y="308042"/>
                    <a:pt x="1387812" y="251787"/>
                    <a:pt x="1387812" y="182393"/>
                  </a:cubicBezTo>
                  <a:cubicBezTo>
                    <a:pt x="1387812" y="112999"/>
                    <a:pt x="1331557" y="56744"/>
                    <a:pt x="1262163" y="56744"/>
                  </a:cubicBezTo>
                  <a:close/>
                  <a:moveTo>
                    <a:pt x="904591" y="56744"/>
                  </a:moveTo>
                  <a:cubicBezTo>
                    <a:pt x="835197" y="56744"/>
                    <a:pt x="778942" y="112999"/>
                    <a:pt x="778942" y="182393"/>
                  </a:cubicBezTo>
                  <a:cubicBezTo>
                    <a:pt x="778942" y="251787"/>
                    <a:pt x="835197" y="308042"/>
                    <a:pt x="904591" y="308042"/>
                  </a:cubicBezTo>
                  <a:cubicBezTo>
                    <a:pt x="973985" y="308042"/>
                    <a:pt x="1030240" y="251787"/>
                    <a:pt x="1030240" y="182393"/>
                  </a:cubicBezTo>
                  <a:cubicBezTo>
                    <a:pt x="1030240" y="112999"/>
                    <a:pt x="973985" y="56744"/>
                    <a:pt x="904591" y="56744"/>
                  </a:cubicBezTo>
                  <a:close/>
                  <a:moveTo>
                    <a:pt x="546937" y="56744"/>
                  </a:moveTo>
                  <a:cubicBezTo>
                    <a:pt x="477543" y="56744"/>
                    <a:pt x="421288" y="112999"/>
                    <a:pt x="421288" y="182393"/>
                  </a:cubicBezTo>
                  <a:cubicBezTo>
                    <a:pt x="421288" y="251787"/>
                    <a:pt x="477543" y="308042"/>
                    <a:pt x="546937" y="308042"/>
                  </a:cubicBezTo>
                  <a:cubicBezTo>
                    <a:pt x="616331" y="308042"/>
                    <a:pt x="672586" y="251787"/>
                    <a:pt x="672586" y="182393"/>
                  </a:cubicBezTo>
                  <a:cubicBezTo>
                    <a:pt x="672586" y="112999"/>
                    <a:pt x="616331" y="56744"/>
                    <a:pt x="546937" y="56744"/>
                  </a:cubicBezTo>
                  <a:close/>
                  <a:moveTo>
                    <a:pt x="189364" y="56744"/>
                  </a:moveTo>
                  <a:cubicBezTo>
                    <a:pt x="119970" y="56744"/>
                    <a:pt x="63715" y="112999"/>
                    <a:pt x="63715" y="182393"/>
                  </a:cubicBezTo>
                  <a:cubicBezTo>
                    <a:pt x="63715" y="251787"/>
                    <a:pt x="119970" y="308042"/>
                    <a:pt x="189364" y="308042"/>
                  </a:cubicBezTo>
                  <a:cubicBezTo>
                    <a:pt x="258758" y="308042"/>
                    <a:pt x="315013" y="251787"/>
                    <a:pt x="315013" y="182393"/>
                  </a:cubicBezTo>
                  <a:cubicBezTo>
                    <a:pt x="315013" y="112999"/>
                    <a:pt x="258758" y="56744"/>
                    <a:pt x="189364" y="56744"/>
                  </a:cubicBezTo>
                  <a:close/>
                  <a:moveTo>
                    <a:pt x="182394" y="0"/>
                  </a:moveTo>
                  <a:lnTo>
                    <a:pt x="1990117" y="0"/>
                  </a:lnTo>
                  <a:cubicBezTo>
                    <a:pt x="2090474" y="0"/>
                    <a:pt x="2172510" y="82037"/>
                    <a:pt x="2172510" y="182394"/>
                  </a:cubicBezTo>
                  <a:cubicBezTo>
                    <a:pt x="2172510" y="282670"/>
                    <a:pt x="2090393" y="364787"/>
                    <a:pt x="1990117" y="364787"/>
                  </a:cubicBezTo>
                  <a:lnTo>
                    <a:pt x="182394" y="364787"/>
                  </a:lnTo>
                  <a:cubicBezTo>
                    <a:pt x="82037" y="364787"/>
                    <a:pt x="0" y="282670"/>
                    <a:pt x="0" y="182394"/>
                  </a:cubicBezTo>
                  <a:cubicBezTo>
                    <a:pt x="0" y="82037"/>
                    <a:pt x="82118" y="0"/>
                    <a:pt x="182394" y="0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B47A1F2-133F-4FA1-95B3-7AF0DAE85CFE}"/>
                </a:ext>
              </a:extLst>
            </p:cNvPr>
            <p:cNvSpPr/>
            <p:nvPr/>
          </p:nvSpPr>
          <p:spPr>
            <a:xfrm>
              <a:off x="9403322" y="5736725"/>
              <a:ext cx="710929" cy="665290"/>
            </a:xfrm>
            <a:custGeom>
              <a:avLst/>
              <a:gdLst>
                <a:gd name="connsiteX0" fmla="*/ 446419 w 710929"/>
                <a:gd name="connsiteY0" fmla="*/ 0 h 665290"/>
                <a:gd name="connsiteX1" fmla="*/ 446419 w 710929"/>
                <a:gd name="connsiteY1" fmla="*/ 124433 h 665290"/>
                <a:gd name="connsiteX2" fmla="*/ 425099 w 710929"/>
                <a:gd name="connsiteY2" fmla="*/ 145753 h 665290"/>
                <a:gd name="connsiteX3" fmla="*/ 285588 w 710929"/>
                <a:gd name="connsiteY3" fmla="*/ 145753 h 665290"/>
                <a:gd name="connsiteX4" fmla="*/ 264268 w 710929"/>
                <a:gd name="connsiteY4" fmla="*/ 124433 h 665290"/>
                <a:gd name="connsiteX5" fmla="*/ 264268 w 710929"/>
                <a:gd name="connsiteY5" fmla="*/ 0 h 665290"/>
                <a:gd name="connsiteX6" fmla="*/ 0 w 710929"/>
                <a:gd name="connsiteY6" fmla="*/ 0 h 665290"/>
                <a:gd name="connsiteX7" fmla="*/ 0 w 710929"/>
                <a:gd name="connsiteY7" fmla="*/ 610573 h 665290"/>
                <a:gd name="connsiteX8" fmla="*/ 54718 w 710929"/>
                <a:gd name="connsiteY8" fmla="*/ 665291 h 665290"/>
                <a:gd name="connsiteX9" fmla="*/ 656212 w 710929"/>
                <a:gd name="connsiteY9" fmla="*/ 665291 h 665290"/>
                <a:gd name="connsiteX10" fmla="*/ 710930 w 710929"/>
                <a:gd name="connsiteY10" fmla="*/ 610573 h 665290"/>
                <a:gd name="connsiteX11" fmla="*/ 710930 w 710929"/>
                <a:gd name="connsiteY11" fmla="*/ 0 h 665290"/>
                <a:gd name="connsiteX12" fmla="*/ 446419 w 710929"/>
                <a:gd name="connsiteY12" fmla="*/ 0 h 665290"/>
                <a:gd name="connsiteX13" fmla="*/ 169261 w 710929"/>
                <a:gd name="connsiteY13" fmla="*/ 482330 h 665290"/>
                <a:gd name="connsiteX14" fmla="*/ 187825 w 710929"/>
                <a:gd name="connsiteY14" fmla="*/ 505757 h 665290"/>
                <a:gd name="connsiteX15" fmla="*/ 179151 w 710929"/>
                <a:gd name="connsiteY15" fmla="*/ 505757 h 665290"/>
                <a:gd name="connsiteX16" fmla="*/ 179151 w 710929"/>
                <a:gd name="connsiteY16" fmla="*/ 566474 h 665290"/>
                <a:gd name="connsiteX17" fmla="*/ 159372 w 710929"/>
                <a:gd name="connsiteY17" fmla="*/ 566474 h 665290"/>
                <a:gd name="connsiteX18" fmla="*/ 159372 w 710929"/>
                <a:gd name="connsiteY18" fmla="*/ 505839 h 665290"/>
                <a:gd name="connsiteX19" fmla="*/ 150617 w 710929"/>
                <a:gd name="connsiteY19" fmla="*/ 505839 h 665290"/>
                <a:gd name="connsiteX20" fmla="*/ 169261 w 710929"/>
                <a:gd name="connsiteY20" fmla="*/ 482330 h 665290"/>
                <a:gd name="connsiteX21" fmla="*/ 107410 w 710929"/>
                <a:gd name="connsiteY21" fmla="*/ 482330 h 665290"/>
                <a:gd name="connsiteX22" fmla="*/ 126054 w 710929"/>
                <a:gd name="connsiteY22" fmla="*/ 505757 h 665290"/>
                <a:gd name="connsiteX23" fmla="*/ 117461 w 710929"/>
                <a:gd name="connsiteY23" fmla="*/ 505757 h 665290"/>
                <a:gd name="connsiteX24" fmla="*/ 117461 w 710929"/>
                <a:gd name="connsiteY24" fmla="*/ 566474 h 665290"/>
                <a:gd name="connsiteX25" fmla="*/ 97682 w 710929"/>
                <a:gd name="connsiteY25" fmla="*/ 566474 h 665290"/>
                <a:gd name="connsiteX26" fmla="*/ 97682 w 710929"/>
                <a:gd name="connsiteY26" fmla="*/ 505757 h 665290"/>
                <a:gd name="connsiteX27" fmla="*/ 88927 w 710929"/>
                <a:gd name="connsiteY27" fmla="*/ 505757 h 665290"/>
                <a:gd name="connsiteX28" fmla="*/ 107410 w 710929"/>
                <a:gd name="connsiteY28" fmla="*/ 482330 h 665290"/>
                <a:gd name="connsiteX29" fmla="*/ 200065 w 710929"/>
                <a:gd name="connsiteY29" fmla="*/ 594198 h 665290"/>
                <a:gd name="connsiteX30" fmla="*/ 76605 w 710929"/>
                <a:gd name="connsiteY30" fmla="*/ 594198 h 665290"/>
                <a:gd name="connsiteX31" fmla="*/ 76605 w 710929"/>
                <a:gd name="connsiteY31" fmla="*/ 581957 h 665290"/>
                <a:gd name="connsiteX32" fmla="*/ 200065 w 710929"/>
                <a:gd name="connsiteY32" fmla="*/ 581957 h 665290"/>
                <a:gd name="connsiteX33" fmla="*/ 200065 w 710929"/>
                <a:gd name="connsiteY33" fmla="*/ 594198 h 66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0929" h="665290">
                  <a:moveTo>
                    <a:pt x="446419" y="0"/>
                  </a:moveTo>
                  <a:lnTo>
                    <a:pt x="446419" y="124433"/>
                  </a:lnTo>
                  <a:cubicBezTo>
                    <a:pt x="446419" y="136268"/>
                    <a:pt x="436853" y="145753"/>
                    <a:pt x="425099" y="145753"/>
                  </a:cubicBezTo>
                  <a:lnTo>
                    <a:pt x="285588" y="145753"/>
                  </a:lnTo>
                  <a:cubicBezTo>
                    <a:pt x="273753" y="145753"/>
                    <a:pt x="264268" y="136187"/>
                    <a:pt x="264268" y="124433"/>
                  </a:cubicBezTo>
                  <a:lnTo>
                    <a:pt x="264268" y="0"/>
                  </a:lnTo>
                  <a:lnTo>
                    <a:pt x="0" y="0"/>
                  </a:lnTo>
                  <a:lnTo>
                    <a:pt x="0" y="610573"/>
                  </a:lnTo>
                  <a:cubicBezTo>
                    <a:pt x="0" y="640810"/>
                    <a:pt x="24481" y="665291"/>
                    <a:pt x="54718" y="665291"/>
                  </a:cubicBezTo>
                  <a:lnTo>
                    <a:pt x="656212" y="665291"/>
                  </a:lnTo>
                  <a:cubicBezTo>
                    <a:pt x="686449" y="665291"/>
                    <a:pt x="710930" y="640810"/>
                    <a:pt x="710930" y="610573"/>
                  </a:cubicBezTo>
                  <a:lnTo>
                    <a:pt x="710930" y="0"/>
                  </a:lnTo>
                  <a:lnTo>
                    <a:pt x="446419" y="0"/>
                  </a:lnTo>
                  <a:close/>
                  <a:moveTo>
                    <a:pt x="169261" y="482330"/>
                  </a:moveTo>
                  <a:cubicBezTo>
                    <a:pt x="175422" y="490112"/>
                    <a:pt x="181583" y="497813"/>
                    <a:pt x="187825" y="505757"/>
                  </a:cubicBezTo>
                  <a:cubicBezTo>
                    <a:pt x="184825" y="505757"/>
                    <a:pt x="182070" y="505757"/>
                    <a:pt x="179151" y="505757"/>
                  </a:cubicBezTo>
                  <a:cubicBezTo>
                    <a:pt x="179151" y="526023"/>
                    <a:pt x="179151" y="546208"/>
                    <a:pt x="179151" y="566474"/>
                  </a:cubicBezTo>
                  <a:cubicBezTo>
                    <a:pt x="172504" y="566474"/>
                    <a:pt x="166019" y="566474"/>
                    <a:pt x="159372" y="566474"/>
                  </a:cubicBezTo>
                  <a:cubicBezTo>
                    <a:pt x="159372" y="546289"/>
                    <a:pt x="159372" y="526104"/>
                    <a:pt x="159372" y="505839"/>
                  </a:cubicBezTo>
                  <a:cubicBezTo>
                    <a:pt x="156453" y="505839"/>
                    <a:pt x="153697" y="505839"/>
                    <a:pt x="150617" y="505839"/>
                  </a:cubicBezTo>
                  <a:cubicBezTo>
                    <a:pt x="156859" y="497894"/>
                    <a:pt x="162939" y="490274"/>
                    <a:pt x="169261" y="482330"/>
                  </a:cubicBezTo>
                  <a:close/>
                  <a:moveTo>
                    <a:pt x="107410" y="482330"/>
                  </a:moveTo>
                  <a:cubicBezTo>
                    <a:pt x="113652" y="490193"/>
                    <a:pt x="119731" y="497894"/>
                    <a:pt x="126054" y="505757"/>
                  </a:cubicBezTo>
                  <a:cubicBezTo>
                    <a:pt x="123055" y="505757"/>
                    <a:pt x="120299" y="505757"/>
                    <a:pt x="117461" y="505757"/>
                  </a:cubicBezTo>
                  <a:cubicBezTo>
                    <a:pt x="117461" y="526023"/>
                    <a:pt x="117461" y="546208"/>
                    <a:pt x="117461" y="566474"/>
                  </a:cubicBezTo>
                  <a:cubicBezTo>
                    <a:pt x="110814" y="566474"/>
                    <a:pt x="104329" y="566474"/>
                    <a:pt x="97682" y="566474"/>
                  </a:cubicBezTo>
                  <a:cubicBezTo>
                    <a:pt x="97682" y="546289"/>
                    <a:pt x="97682" y="526104"/>
                    <a:pt x="97682" y="505757"/>
                  </a:cubicBezTo>
                  <a:cubicBezTo>
                    <a:pt x="94683" y="505757"/>
                    <a:pt x="92008" y="505757"/>
                    <a:pt x="88927" y="505757"/>
                  </a:cubicBezTo>
                  <a:cubicBezTo>
                    <a:pt x="95007" y="497894"/>
                    <a:pt x="101168" y="490193"/>
                    <a:pt x="107410" y="482330"/>
                  </a:cubicBezTo>
                  <a:close/>
                  <a:moveTo>
                    <a:pt x="200065" y="594198"/>
                  </a:moveTo>
                  <a:cubicBezTo>
                    <a:pt x="158966" y="594198"/>
                    <a:pt x="117867" y="594198"/>
                    <a:pt x="76605" y="594198"/>
                  </a:cubicBezTo>
                  <a:cubicBezTo>
                    <a:pt x="76605" y="590063"/>
                    <a:pt x="76605" y="586091"/>
                    <a:pt x="76605" y="581957"/>
                  </a:cubicBezTo>
                  <a:cubicBezTo>
                    <a:pt x="117786" y="581957"/>
                    <a:pt x="158885" y="581957"/>
                    <a:pt x="200065" y="581957"/>
                  </a:cubicBezTo>
                  <a:cubicBezTo>
                    <a:pt x="200065" y="586010"/>
                    <a:pt x="200065" y="590063"/>
                    <a:pt x="200065" y="594198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7094EA1B-56B2-439A-B8D4-06084C6BD7A5}"/>
                </a:ext>
              </a:extLst>
            </p:cNvPr>
            <p:cNvSpPr/>
            <p:nvPr/>
          </p:nvSpPr>
          <p:spPr>
            <a:xfrm>
              <a:off x="8576796" y="5894313"/>
              <a:ext cx="542560" cy="507783"/>
            </a:xfrm>
            <a:custGeom>
              <a:avLst/>
              <a:gdLst>
                <a:gd name="connsiteX0" fmla="*/ 340792 w 542560"/>
                <a:gd name="connsiteY0" fmla="*/ 0 h 507783"/>
                <a:gd name="connsiteX1" fmla="*/ 340792 w 542560"/>
                <a:gd name="connsiteY1" fmla="*/ 95007 h 507783"/>
                <a:gd name="connsiteX2" fmla="*/ 324498 w 542560"/>
                <a:gd name="connsiteY2" fmla="*/ 111300 h 507783"/>
                <a:gd name="connsiteX3" fmla="*/ 217980 w 542560"/>
                <a:gd name="connsiteY3" fmla="*/ 111300 h 507783"/>
                <a:gd name="connsiteX4" fmla="*/ 201686 w 542560"/>
                <a:gd name="connsiteY4" fmla="*/ 95007 h 507783"/>
                <a:gd name="connsiteX5" fmla="*/ 201686 w 542560"/>
                <a:gd name="connsiteY5" fmla="*/ 0 h 507783"/>
                <a:gd name="connsiteX6" fmla="*/ 0 w 542560"/>
                <a:gd name="connsiteY6" fmla="*/ 0 h 507783"/>
                <a:gd name="connsiteX7" fmla="*/ 0 w 542560"/>
                <a:gd name="connsiteY7" fmla="*/ 466036 h 507783"/>
                <a:gd name="connsiteX8" fmla="*/ 41748 w 542560"/>
                <a:gd name="connsiteY8" fmla="*/ 507784 h 507783"/>
                <a:gd name="connsiteX9" fmla="*/ 500812 w 542560"/>
                <a:gd name="connsiteY9" fmla="*/ 507784 h 507783"/>
                <a:gd name="connsiteX10" fmla="*/ 542560 w 542560"/>
                <a:gd name="connsiteY10" fmla="*/ 466036 h 507783"/>
                <a:gd name="connsiteX11" fmla="*/ 542560 w 542560"/>
                <a:gd name="connsiteY11" fmla="*/ 0 h 507783"/>
                <a:gd name="connsiteX12" fmla="*/ 340792 w 542560"/>
                <a:gd name="connsiteY12" fmla="*/ 0 h 507783"/>
                <a:gd name="connsiteX13" fmla="*/ 129296 w 542560"/>
                <a:gd name="connsiteY13" fmla="*/ 368111 h 507783"/>
                <a:gd name="connsiteX14" fmla="*/ 143483 w 542560"/>
                <a:gd name="connsiteY14" fmla="*/ 385945 h 507783"/>
                <a:gd name="connsiteX15" fmla="*/ 136835 w 542560"/>
                <a:gd name="connsiteY15" fmla="*/ 385945 h 507783"/>
                <a:gd name="connsiteX16" fmla="*/ 136835 w 542560"/>
                <a:gd name="connsiteY16" fmla="*/ 432314 h 507783"/>
                <a:gd name="connsiteX17" fmla="*/ 121758 w 542560"/>
                <a:gd name="connsiteY17" fmla="*/ 432314 h 507783"/>
                <a:gd name="connsiteX18" fmla="*/ 121758 w 542560"/>
                <a:gd name="connsiteY18" fmla="*/ 386026 h 507783"/>
                <a:gd name="connsiteX19" fmla="*/ 115110 w 542560"/>
                <a:gd name="connsiteY19" fmla="*/ 386026 h 507783"/>
                <a:gd name="connsiteX20" fmla="*/ 129296 w 542560"/>
                <a:gd name="connsiteY20" fmla="*/ 368111 h 507783"/>
                <a:gd name="connsiteX21" fmla="*/ 82037 w 542560"/>
                <a:gd name="connsiteY21" fmla="*/ 368111 h 507783"/>
                <a:gd name="connsiteX22" fmla="*/ 96223 w 542560"/>
                <a:gd name="connsiteY22" fmla="*/ 385945 h 507783"/>
                <a:gd name="connsiteX23" fmla="*/ 89657 w 542560"/>
                <a:gd name="connsiteY23" fmla="*/ 385945 h 507783"/>
                <a:gd name="connsiteX24" fmla="*/ 89657 w 542560"/>
                <a:gd name="connsiteY24" fmla="*/ 432232 h 507783"/>
                <a:gd name="connsiteX25" fmla="*/ 74578 w 542560"/>
                <a:gd name="connsiteY25" fmla="*/ 432232 h 507783"/>
                <a:gd name="connsiteX26" fmla="*/ 74578 w 542560"/>
                <a:gd name="connsiteY26" fmla="*/ 385864 h 507783"/>
                <a:gd name="connsiteX27" fmla="*/ 67850 w 542560"/>
                <a:gd name="connsiteY27" fmla="*/ 385864 h 507783"/>
                <a:gd name="connsiteX28" fmla="*/ 82037 w 542560"/>
                <a:gd name="connsiteY28" fmla="*/ 368111 h 507783"/>
                <a:gd name="connsiteX29" fmla="*/ 152805 w 542560"/>
                <a:gd name="connsiteY29" fmla="*/ 453471 h 507783"/>
                <a:gd name="connsiteX30" fmla="*/ 58609 w 542560"/>
                <a:gd name="connsiteY30" fmla="*/ 453471 h 507783"/>
                <a:gd name="connsiteX31" fmla="*/ 58609 w 542560"/>
                <a:gd name="connsiteY31" fmla="*/ 444149 h 507783"/>
                <a:gd name="connsiteX32" fmla="*/ 152805 w 542560"/>
                <a:gd name="connsiteY32" fmla="*/ 444149 h 507783"/>
                <a:gd name="connsiteX33" fmla="*/ 152805 w 542560"/>
                <a:gd name="connsiteY33" fmla="*/ 453471 h 5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2560" h="507783">
                  <a:moveTo>
                    <a:pt x="340792" y="0"/>
                  </a:moveTo>
                  <a:lnTo>
                    <a:pt x="340792" y="95007"/>
                  </a:lnTo>
                  <a:cubicBezTo>
                    <a:pt x="340792" y="104005"/>
                    <a:pt x="333496" y="111300"/>
                    <a:pt x="324498" y="111300"/>
                  </a:cubicBezTo>
                  <a:lnTo>
                    <a:pt x="217980" y="111300"/>
                  </a:lnTo>
                  <a:cubicBezTo>
                    <a:pt x="208982" y="111300"/>
                    <a:pt x="201686" y="104005"/>
                    <a:pt x="201686" y="95007"/>
                  </a:cubicBezTo>
                  <a:lnTo>
                    <a:pt x="201686" y="0"/>
                  </a:lnTo>
                  <a:lnTo>
                    <a:pt x="0" y="0"/>
                  </a:lnTo>
                  <a:lnTo>
                    <a:pt x="0" y="466036"/>
                  </a:lnTo>
                  <a:cubicBezTo>
                    <a:pt x="0" y="489058"/>
                    <a:pt x="18645" y="507784"/>
                    <a:pt x="41748" y="507784"/>
                  </a:cubicBezTo>
                  <a:lnTo>
                    <a:pt x="500812" y="507784"/>
                  </a:lnTo>
                  <a:cubicBezTo>
                    <a:pt x="523834" y="507784"/>
                    <a:pt x="542560" y="489139"/>
                    <a:pt x="542560" y="466036"/>
                  </a:cubicBezTo>
                  <a:lnTo>
                    <a:pt x="542560" y="0"/>
                  </a:lnTo>
                  <a:lnTo>
                    <a:pt x="340792" y="0"/>
                  </a:lnTo>
                  <a:close/>
                  <a:moveTo>
                    <a:pt x="129296" y="368111"/>
                  </a:moveTo>
                  <a:cubicBezTo>
                    <a:pt x="133998" y="374029"/>
                    <a:pt x="138700" y="379946"/>
                    <a:pt x="143483" y="385945"/>
                  </a:cubicBezTo>
                  <a:cubicBezTo>
                    <a:pt x="141132" y="385945"/>
                    <a:pt x="139105" y="385945"/>
                    <a:pt x="136835" y="385945"/>
                  </a:cubicBezTo>
                  <a:cubicBezTo>
                    <a:pt x="136835" y="401428"/>
                    <a:pt x="136835" y="416830"/>
                    <a:pt x="136835" y="432314"/>
                  </a:cubicBezTo>
                  <a:cubicBezTo>
                    <a:pt x="131729" y="432314"/>
                    <a:pt x="126865" y="432314"/>
                    <a:pt x="121758" y="432314"/>
                  </a:cubicBezTo>
                  <a:cubicBezTo>
                    <a:pt x="121758" y="416911"/>
                    <a:pt x="121758" y="401509"/>
                    <a:pt x="121758" y="386026"/>
                  </a:cubicBezTo>
                  <a:cubicBezTo>
                    <a:pt x="119488" y="386026"/>
                    <a:pt x="117461" y="386026"/>
                    <a:pt x="115110" y="386026"/>
                  </a:cubicBezTo>
                  <a:cubicBezTo>
                    <a:pt x="119812" y="379946"/>
                    <a:pt x="124514" y="374110"/>
                    <a:pt x="129296" y="368111"/>
                  </a:cubicBezTo>
                  <a:close/>
                  <a:moveTo>
                    <a:pt x="82037" y="368111"/>
                  </a:moveTo>
                  <a:cubicBezTo>
                    <a:pt x="86819" y="374110"/>
                    <a:pt x="91440" y="379946"/>
                    <a:pt x="96223" y="385945"/>
                  </a:cubicBezTo>
                  <a:cubicBezTo>
                    <a:pt x="93953" y="385945"/>
                    <a:pt x="91845" y="385945"/>
                    <a:pt x="89657" y="385945"/>
                  </a:cubicBezTo>
                  <a:cubicBezTo>
                    <a:pt x="89657" y="401428"/>
                    <a:pt x="89657" y="416830"/>
                    <a:pt x="89657" y="432232"/>
                  </a:cubicBezTo>
                  <a:cubicBezTo>
                    <a:pt x="84550" y="432232"/>
                    <a:pt x="79604" y="432232"/>
                    <a:pt x="74578" y="432232"/>
                  </a:cubicBezTo>
                  <a:cubicBezTo>
                    <a:pt x="74578" y="416830"/>
                    <a:pt x="74578" y="401428"/>
                    <a:pt x="74578" y="385864"/>
                  </a:cubicBezTo>
                  <a:cubicBezTo>
                    <a:pt x="72309" y="385864"/>
                    <a:pt x="70201" y="385864"/>
                    <a:pt x="67850" y="385864"/>
                  </a:cubicBezTo>
                  <a:cubicBezTo>
                    <a:pt x="72633" y="379946"/>
                    <a:pt x="77335" y="374110"/>
                    <a:pt x="82037" y="368111"/>
                  </a:cubicBezTo>
                  <a:close/>
                  <a:moveTo>
                    <a:pt x="152805" y="453471"/>
                  </a:moveTo>
                  <a:cubicBezTo>
                    <a:pt x="121433" y="453471"/>
                    <a:pt x="90062" y="453471"/>
                    <a:pt x="58609" y="453471"/>
                  </a:cubicBezTo>
                  <a:cubicBezTo>
                    <a:pt x="58609" y="450309"/>
                    <a:pt x="58609" y="447310"/>
                    <a:pt x="58609" y="444149"/>
                  </a:cubicBezTo>
                  <a:cubicBezTo>
                    <a:pt x="89981" y="444149"/>
                    <a:pt x="121352" y="444149"/>
                    <a:pt x="152805" y="444149"/>
                  </a:cubicBezTo>
                  <a:cubicBezTo>
                    <a:pt x="152805" y="447148"/>
                    <a:pt x="152805" y="450228"/>
                    <a:pt x="152805" y="453471"/>
                  </a:cubicBezTo>
                  <a:close/>
                </a:path>
              </a:pathLst>
            </a:custGeom>
            <a:grpFill/>
            <a:ln w="8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D912CA-2B04-4234-BAB3-2120D35DE170}"/>
              </a:ext>
            </a:extLst>
          </p:cNvPr>
          <p:cNvSpPr/>
          <p:nvPr/>
        </p:nvSpPr>
        <p:spPr>
          <a:xfrm>
            <a:off x="9231434" y="5727379"/>
            <a:ext cx="1140934" cy="563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8B789AF-7301-4DE5-AFE5-003D49BDA6AA}"/>
              </a:ext>
            </a:extLst>
          </p:cNvPr>
          <p:cNvGrpSpPr/>
          <p:nvPr/>
        </p:nvGrpSpPr>
        <p:grpSpPr>
          <a:xfrm>
            <a:off x="8538967" y="4980327"/>
            <a:ext cx="757629" cy="413859"/>
            <a:chOff x="4853842" y="3030561"/>
            <a:chExt cx="3087435" cy="1686523"/>
          </a:xfrm>
          <a:solidFill>
            <a:schemeClr val="accent2"/>
          </a:solidFill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8FE91DF-3354-4B54-A718-BB27CA56CBB9}"/>
                </a:ext>
              </a:extLst>
            </p:cNvPr>
            <p:cNvSpPr/>
            <p:nvPr/>
          </p:nvSpPr>
          <p:spPr>
            <a:xfrm>
              <a:off x="5717924" y="3489765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650"/>
                    <a:pt x="94801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855308C9-AFAA-4A6D-A79D-73A7E1527430}"/>
                </a:ext>
              </a:extLst>
            </p:cNvPr>
            <p:cNvSpPr/>
            <p:nvPr/>
          </p:nvSpPr>
          <p:spPr>
            <a:xfrm>
              <a:off x="4853842" y="3030561"/>
              <a:ext cx="3087435" cy="1686523"/>
            </a:xfrm>
            <a:custGeom>
              <a:avLst/>
              <a:gdLst>
                <a:gd name="connsiteX0" fmla="*/ 3087436 w 3087435"/>
                <a:gd name="connsiteY0" fmla="*/ 1107860 h 1686523"/>
                <a:gd name="connsiteX1" fmla="*/ 2771872 w 3087435"/>
                <a:gd name="connsiteY1" fmla="*/ 1107670 h 1686523"/>
                <a:gd name="connsiteX2" fmla="*/ 2753204 w 3087435"/>
                <a:gd name="connsiteY2" fmla="*/ 1126244 h 1686523"/>
                <a:gd name="connsiteX3" fmla="*/ 2753204 w 3087435"/>
                <a:gd name="connsiteY3" fmla="*/ 1165487 h 1686523"/>
                <a:gd name="connsiteX4" fmla="*/ 2730820 w 3087435"/>
                <a:gd name="connsiteY4" fmla="*/ 1187870 h 1686523"/>
                <a:gd name="connsiteX5" fmla="*/ 812675 w 3087435"/>
                <a:gd name="connsiteY5" fmla="*/ 1187870 h 1686523"/>
                <a:gd name="connsiteX6" fmla="*/ 809818 w 3087435"/>
                <a:gd name="connsiteY6" fmla="*/ 407106 h 1686523"/>
                <a:gd name="connsiteX7" fmla="*/ 825820 w 3087435"/>
                <a:gd name="connsiteY7" fmla="*/ 391009 h 1686523"/>
                <a:gd name="connsiteX8" fmla="*/ 874016 w 3087435"/>
                <a:gd name="connsiteY8" fmla="*/ 391009 h 1686523"/>
                <a:gd name="connsiteX9" fmla="*/ 885922 w 3087435"/>
                <a:gd name="connsiteY9" fmla="*/ 379103 h 1686523"/>
                <a:gd name="connsiteX10" fmla="*/ 885922 w 3087435"/>
                <a:gd name="connsiteY10" fmla="*/ 166028 h 1686523"/>
                <a:gd name="connsiteX11" fmla="*/ 863253 w 3087435"/>
                <a:gd name="connsiteY11" fmla="*/ 143359 h 1686523"/>
                <a:gd name="connsiteX12" fmla="*/ 499493 w 3087435"/>
                <a:gd name="connsiteY12" fmla="*/ 143359 h 1686523"/>
                <a:gd name="connsiteX13" fmla="*/ 484253 w 3087435"/>
                <a:gd name="connsiteY13" fmla="*/ 129547 h 1686523"/>
                <a:gd name="connsiteX14" fmla="*/ 447677 w 3087435"/>
                <a:gd name="connsiteY14" fmla="*/ 76684 h 1686523"/>
                <a:gd name="connsiteX15" fmla="*/ 409387 w 3087435"/>
                <a:gd name="connsiteY15" fmla="*/ 126404 h 1686523"/>
                <a:gd name="connsiteX16" fmla="*/ 392813 w 3087435"/>
                <a:gd name="connsiteY16" fmla="*/ 143263 h 1686523"/>
                <a:gd name="connsiteX17" fmla="*/ 367667 w 3087435"/>
                <a:gd name="connsiteY17" fmla="*/ 143263 h 1686523"/>
                <a:gd name="connsiteX18" fmla="*/ 352141 w 3087435"/>
                <a:gd name="connsiteY18" fmla="*/ 128023 h 1686523"/>
                <a:gd name="connsiteX19" fmla="*/ 352332 w 3087435"/>
                <a:gd name="connsiteY19" fmla="*/ 10580 h 1686523"/>
                <a:gd name="connsiteX20" fmla="*/ 342045 w 3087435"/>
                <a:gd name="connsiteY20" fmla="*/ 103 h 1686523"/>
                <a:gd name="connsiteX21" fmla="*/ 279180 w 3087435"/>
                <a:gd name="connsiteY21" fmla="*/ 388 h 1686523"/>
                <a:gd name="connsiteX22" fmla="*/ 267083 w 3087435"/>
                <a:gd name="connsiteY22" fmla="*/ 13152 h 1686523"/>
                <a:gd name="connsiteX23" fmla="*/ 266702 w 3087435"/>
                <a:gd name="connsiteY23" fmla="*/ 95734 h 1686523"/>
                <a:gd name="connsiteX24" fmla="*/ 200027 w 3087435"/>
                <a:gd name="connsiteY24" fmla="*/ 143359 h 1686523"/>
                <a:gd name="connsiteX25" fmla="*/ 147544 w 3087435"/>
                <a:gd name="connsiteY25" fmla="*/ 206605 h 1686523"/>
                <a:gd name="connsiteX26" fmla="*/ 191455 w 3087435"/>
                <a:gd name="connsiteY26" fmla="*/ 372625 h 1686523"/>
                <a:gd name="connsiteX27" fmla="*/ 220792 w 3087435"/>
                <a:gd name="connsiteY27" fmla="*/ 403772 h 1686523"/>
                <a:gd name="connsiteX28" fmla="*/ 221173 w 3087435"/>
                <a:gd name="connsiteY28" fmla="*/ 1153485 h 1686523"/>
                <a:gd name="connsiteX29" fmla="*/ 188978 w 3087435"/>
                <a:gd name="connsiteY29" fmla="*/ 1185584 h 1686523"/>
                <a:gd name="connsiteX30" fmla="*/ 41722 w 3087435"/>
                <a:gd name="connsiteY30" fmla="*/ 1184346 h 1686523"/>
                <a:gd name="connsiteX31" fmla="*/ 383 w 3087435"/>
                <a:gd name="connsiteY31" fmla="*/ 1227494 h 1686523"/>
                <a:gd name="connsiteX32" fmla="*/ 3622 w 3087435"/>
                <a:gd name="connsiteY32" fmla="*/ 1551059 h 1686523"/>
                <a:gd name="connsiteX33" fmla="*/ 135352 w 3087435"/>
                <a:gd name="connsiteY33" fmla="*/ 1683742 h 1686523"/>
                <a:gd name="connsiteX34" fmla="*/ 2673098 w 3087435"/>
                <a:gd name="connsiteY34" fmla="*/ 1683837 h 1686523"/>
                <a:gd name="connsiteX35" fmla="*/ 2730343 w 3087435"/>
                <a:gd name="connsiteY35" fmla="*/ 1653452 h 1686523"/>
                <a:gd name="connsiteX36" fmla="*/ 3087436 w 3087435"/>
                <a:gd name="connsiteY36" fmla="*/ 1107860 h 168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087435" h="1686523">
                  <a:moveTo>
                    <a:pt x="3087436" y="1107860"/>
                  </a:moveTo>
                  <a:cubicBezTo>
                    <a:pt x="2999234" y="1107860"/>
                    <a:pt x="2828451" y="1108146"/>
                    <a:pt x="2771872" y="1107670"/>
                  </a:cubicBezTo>
                  <a:cubicBezTo>
                    <a:pt x="2761585" y="1107575"/>
                    <a:pt x="2753204" y="1115957"/>
                    <a:pt x="2753204" y="1126244"/>
                  </a:cubicBezTo>
                  <a:lnTo>
                    <a:pt x="2753204" y="1165487"/>
                  </a:lnTo>
                  <a:cubicBezTo>
                    <a:pt x="2753204" y="1177869"/>
                    <a:pt x="2743202" y="1187870"/>
                    <a:pt x="2730820" y="1187870"/>
                  </a:cubicBezTo>
                  <a:lnTo>
                    <a:pt x="812675" y="1187870"/>
                  </a:lnTo>
                  <a:lnTo>
                    <a:pt x="809818" y="407106"/>
                  </a:lnTo>
                  <a:cubicBezTo>
                    <a:pt x="809818" y="398248"/>
                    <a:pt x="816961" y="391009"/>
                    <a:pt x="825820" y="391009"/>
                  </a:cubicBezTo>
                  <a:lnTo>
                    <a:pt x="874016" y="391009"/>
                  </a:lnTo>
                  <a:cubicBezTo>
                    <a:pt x="880588" y="391009"/>
                    <a:pt x="885922" y="385675"/>
                    <a:pt x="885922" y="379103"/>
                  </a:cubicBezTo>
                  <a:lnTo>
                    <a:pt x="885922" y="166028"/>
                  </a:lnTo>
                  <a:cubicBezTo>
                    <a:pt x="885922" y="153551"/>
                    <a:pt x="875826" y="143359"/>
                    <a:pt x="863253" y="143359"/>
                  </a:cubicBezTo>
                  <a:lnTo>
                    <a:pt x="499493" y="143359"/>
                  </a:lnTo>
                  <a:cubicBezTo>
                    <a:pt x="491683" y="143359"/>
                    <a:pt x="485015" y="137358"/>
                    <a:pt x="484253" y="129547"/>
                  </a:cubicBezTo>
                  <a:cubicBezTo>
                    <a:pt x="478443" y="68302"/>
                    <a:pt x="492159" y="76684"/>
                    <a:pt x="447677" y="76684"/>
                  </a:cubicBezTo>
                  <a:cubicBezTo>
                    <a:pt x="403957" y="76684"/>
                    <a:pt x="408434" y="68683"/>
                    <a:pt x="409387" y="126404"/>
                  </a:cubicBezTo>
                  <a:cubicBezTo>
                    <a:pt x="409577" y="135644"/>
                    <a:pt x="402148" y="143359"/>
                    <a:pt x="392813" y="143263"/>
                  </a:cubicBezTo>
                  <a:cubicBezTo>
                    <a:pt x="385098" y="143263"/>
                    <a:pt x="376144" y="143263"/>
                    <a:pt x="367667" y="143263"/>
                  </a:cubicBezTo>
                  <a:cubicBezTo>
                    <a:pt x="359095" y="143263"/>
                    <a:pt x="352237" y="136501"/>
                    <a:pt x="352141" y="128023"/>
                  </a:cubicBezTo>
                  <a:cubicBezTo>
                    <a:pt x="351665" y="89066"/>
                    <a:pt x="352237" y="39251"/>
                    <a:pt x="352332" y="10580"/>
                  </a:cubicBezTo>
                  <a:cubicBezTo>
                    <a:pt x="352332" y="4865"/>
                    <a:pt x="347760" y="198"/>
                    <a:pt x="342045" y="103"/>
                  </a:cubicBezTo>
                  <a:cubicBezTo>
                    <a:pt x="325471" y="-183"/>
                    <a:pt x="297849" y="198"/>
                    <a:pt x="279180" y="388"/>
                  </a:cubicBezTo>
                  <a:cubicBezTo>
                    <a:pt x="272227" y="484"/>
                    <a:pt x="266797" y="6199"/>
                    <a:pt x="267083" y="13152"/>
                  </a:cubicBezTo>
                  <a:cubicBezTo>
                    <a:pt x="268131" y="37726"/>
                    <a:pt x="266702" y="84209"/>
                    <a:pt x="266702" y="95734"/>
                  </a:cubicBezTo>
                  <a:cubicBezTo>
                    <a:pt x="266702" y="152884"/>
                    <a:pt x="276227" y="143359"/>
                    <a:pt x="200027" y="143359"/>
                  </a:cubicBezTo>
                  <a:cubicBezTo>
                    <a:pt x="142877" y="143359"/>
                    <a:pt x="152402" y="152884"/>
                    <a:pt x="147544" y="206605"/>
                  </a:cubicBezTo>
                  <a:cubicBezTo>
                    <a:pt x="152402" y="381484"/>
                    <a:pt x="133352" y="374054"/>
                    <a:pt x="191455" y="372625"/>
                  </a:cubicBezTo>
                  <a:cubicBezTo>
                    <a:pt x="219077" y="371959"/>
                    <a:pt x="220792" y="387103"/>
                    <a:pt x="220792" y="403772"/>
                  </a:cubicBezTo>
                  <a:cubicBezTo>
                    <a:pt x="220601" y="653708"/>
                    <a:pt x="220315" y="903549"/>
                    <a:pt x="221173" y="1153485"/>
                  </a:cubicBezTo>
                  <a:cubicBezTo>
                    <a:pt x="221268" y="1178726"/>
                    <a:pt x="213553" y="1186346"/>
                    <a:pt x="188978" y="1185584"/>
                  </a:cubicBezTo>
                  <a:cubicBezTo>
                    <a:pt x="139924" y="1184060"/>
                    <a:pt x="133352" y="1181679"/>
                    <a:pt x="41722" y="1184346"/>
                  </a:cubicBezTo>
                  <a:cubicBezTo>
                    <a:pt x="6955" y="1185394"/>
                    <a:pt x="-2093" y="1195300"/>
                    <a:pt x="383" y="1227494"/>
                  </a:cubicBezTo>
                  <a:cubicBezTo>
                    <a:pt x="2193" y="1251688"/>
                    <a:pt x="3145" y="1413994"/>
                    <a:pt x="3622" y="1551059"/>
                  </a:cubicBezTo>
                  <a:cubicBezTo>
                    <a:pt x="3812" y="1623925"/>
                    <a:pt x="62486" y="1682980"/>
                    <a:pt x="135352" y="1683742"/>
                  </a:cubicBezTo>
                  <a:cubicBezTo>
                    <a:pt x="770479" y="1690314"/>
                    <a:pt x="2196467" y="1683075"/>
                    <a:pt x="2673098" y="1683837"/>
                  </a:cubicBezTo>
                  <a:cubicBezTo>
                    <a:pt x="2699864" y="1683837"/>
                    <a:pt x="2715484" y="1675931"/>
                    <a:pt x="2730343" y="1653452"/>
                  </a:cubicBezTo>
                  <a:cubicBezTo>
                    <a:pt x="2844263" y="1482288"/>
                    <a:pt x="3019522" y="1229209"/>
                    <a:pt x="3087436" y="1107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CD300312-D50C-4A95-AEF0-46F05576BDA1}"/>
                </a:ext>
              </a:extLst>
            </p:cNvPr>
            <p:cNvSpPr/>
            <p:nvPr/>
          </p:nvSpPr>
          <p:spPr>
            <a:xfrm>
              <a:off x="5717924" y="3729986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650"/>
                    <a:pt x="94801" y="219269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0B97CC8-1991-4752-8C1D-4B6A077C3C2D}"/>
                </a:ext>
              </a:extLst>
            </p:cNvPr>
            <p:cNvSpPr/>
            <p:nvPr/>
          </p:nvSpPr>
          <p:spPr>
            <a:xfrm>
              <a:off x="5717924" y="3970111"/>
              <a:ext cx="451355" cy="220627"/>
            </a:xfrm>
            <a:custGeom>
              <a:avLst/>
              <a:gdLst>
                <a:gd name="connsiteX0" fmla="*/ 29936 w 451355"/>
                <a:gd name="connsiteY0" fmla="*/ 220602 h 220627"/>
                <a:gd name="connsiteX1" fmla="*/ 28 w 451355"/>
                <a:gd name="connsiteY1" fmla="*/ 191551 h 220627"/>
                <a:gd name="connsiteX2" fmla="*/ 123 w 451355"/>
                <a:gd name="connsiteY2" fmla="*/ 30102 h 220627"/>
                <a:gd name="connsiteX3" fmla="*/ 29079 w 451355"/>
                <a:gd name="connsiteY3" fmla="*/ 3 h 220627"/>
                <a:gd name="connsiteX4" fmla="*/ 423414 w 451355"/>
                <a:gd name="connsiteY4" fmla="*/ 99 h 220627"/>
                <a:gd name="connsiteX5" fmla="*/ 451227 w 451355"/>
                <a:gd name="connsiteY5" fmla="*/ 26864 h 220627"/>
                <a:gd name="connsiteX6" fmla="*/ 451322 w 451355"/>
                <a:gd name="connsiteY6" fmla="*/ 193075 h 220627"/>
                <a:gd name="connsiteX7" fmla="*/ 419509 w 451355"/>
                <a:gd name="connsiteY7" fmla="*/ 220507 h 220627"/>
                <a:gd name="connsiteX8" fmla="*/ 29936 w 451355"/>
                <a:gd name="connsiteY8" fmla="*/ 220602 h 2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7">
                  <a:moveTo>
                    <a:pt x="29936" y="220602"/>
                  </a:moveTo>
                  <a:cubicBezTo>
                    <a:pt x="7648" y="221079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9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745"/>
                    <a:pt x="94801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BD3F603-0529-458A-A988-6937E728A4C1}"/>
                </a:ext>
              </a:extLst>
            </p:cNvPr>
            <p:cNvSpPr/>
            <p:nvPr/>
          </p:nvSpPr>
          <p:spPr>
            <a:xfrm>
              <a:off x="6184744" y="3489765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650"/>
                    <a:pt x="94802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3C3C593A-C033-4D6E-896A-D22FFB79919D}"/>
                </a:ext>
              </a:extLst>
            </p:cNvPr>
            <p:cNvSpPr/>
            <p:nvPr/>
          </p:nvSpPr>
          <p:spPr>
            <a:xfrm>
              <a:off x="6184744" y="3729986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650"/>
                    <a:pt x="94802" y="219269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E6576E2-BEBA-4F41-9E4B-8053CFB9AF02}"/>
                </a:ext>
              </a:extLst>
            </p:cNvPr>
            <p:cNvSpPr/>
            <p:nvPr/>
          </p:nvSpPr>
          <p:spPr>
            <a:xfrm>
              <a:off x="6184744" y="3970111"/>
              <a:ext cx="451355" cy="220627"/>
            </a:xfrm>
            <a:custGeom>
              <a:avLst/>
              <a:gdLst>
                <a:gd name="connsiteX0" fmla="*/ 29936 w 451355"/>
                <a:gd name="connsiteY0" fmla="*/ 220602 h 220627"/>
                <a:gd name="connsiteX1" fmla="*/ 28 w 451355"/>
                <a:gd name="connsiteY1" fmla="*/ 191551 h 220627"/>
                <a:gd name="connsiteX2" fmla="*/ 123 w 451355"/>
                <a:gd name="connsiteY2" fmla="*/ 30102 h 220627"/>
                <a:gd name="connsiteX3" fmla="*/ 29079 w 451355"/>
                <a:gd name="connsiteY3" fmla="*/ 3 h 220627"/>
                <a:gd name="connsiteX4" fmla="*/ 423414 w 451355"/>
                <a:gd name="connsiteY4" fmla="*/ 99 h 220627"/>
                <a:gd name="connsiteX5" fmla="*/ 451227 w 451355"/>
                <a:gd name="connsiteY5" fmla="*/ 26864 h 220627"/>
                <a:gd name="connsiteX6" fmla="*/ 451322 w 451355"/>
                <a:gd name="connsiteY6" fmla="*/ 193075 h 220627"/>
                <a:gd name="connsiteX7" fmla="*/ 419509 w 451355"/>
                <a:gd name="connsiteY7" fmla="*/ 220507 h 220627"/>
                <a:gd name="connsiteX8" fmla="*/ 29936 w 451355"/>
                <a:gd name="connsiteY8" fmla="*/ 220602 h 2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7">
                  <a:moveTo>
                    <a:pt x="29936" y="220602"/>
                  </a:moveTo>
                  <a:cubicBezTo>
                    <a:pt x="7648" y="221079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9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745"/>
                    <a:pt x="94802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E6058C2-D347-4F46-8B3E-834C3B409793}"/>
                </a:ext>
              </a:extLst>
            </p:cNvPr>
            <p:cNvSpPr/>
            <p:nvPr/>
          </p:nvSpPr>
          <p:spPr>
            <a:xfrm>
              <a:off x="6651564" y="3489765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650"/>
                    <a:pt x="94801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223725C-272E-498C-8952-93934AE20621}"/>
                </a:ext>
              </a:extLst>
            </p:cNvPr>
            <p:cNvSpPr/>
            <p:nvPr/>
          </p:nvSpPr>
          <p:spPr>
            <a:xfrm>
              <a:off x="6651564" y="3729986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650"/>
                    <a:pt x="94801" y="219269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FDD7F7E-6F20-45EE-AD71-C0116034CEC5}"/>
                </a:ext>
              </a:extLst>
            </p:cNvPr>
            <p:cNvSpPr/>
            <p:nvPr/>
          </p:nvSpPr>
          <p:spPr>
            <a:xfrm>
              <a:off x="6651564" y="3970111"/>
              <a:ext cx="451355" cy="220627"/>
            </a:xfrm>
            <a:custGeom>
              <a:avLst/>
              <a:gdLst>
                <a:gd name="connsiteX0" fmla="*/ 29936 w 451355"/>
                <a:gd name="connsiteY0" fmla="*/ 220602 h 220627"/>
                <a:gd name="connsiteX1" fmla="*/ 28 w 451355"/>
                <a:gd name="connsiteY1" fmla="*/ 191551 h 220627"/>
                <a:gd name="connsiteX2" fmla="*/ 123 w 451355"/>
                <a:gd name="connsiteY2" fmla="*/ 30102 h 220627"/>
                <a:gd name="connsiteX3" fmla="*/ 29079 w 451355"/>
                <a:gd name="connsiteY3" fmla="*/ 3 h 220627"/>
                <a:gd name="connsiteX4" fmla="*/ 423414 w 451355"/>
                <a:gd name="connsiteY4" fmla="*/ 99 h 220627"/>
                <a:gd name="connsiteX5" fmla="*/ 451227 w 451355"/>
                <a:gd name="connsiteY5" fmla="*/ 26864 h 220627"/>
                <a:gd name="connsiteX6" fmla="*/ 451322 w 451355"/>
                <a:gd name="connsiteY6" fmla="*/ 193075 h 220627"/>
                <a:gd name="connsiteX7" fmla="*/ 419509 w 451355"/>
                <a:gd name="connsiteY7" fmla="*/ 220507 h 220627"/>
                <a:gd name="connsiteX8" fmla="*/ 29936 w 451355"/>
                <a:gd name="connsiteY8" fmla="*/ 220602 h 2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7">
                  <a:moveTo>
                    <a:pt x="29936" y="220602"/>
                  </a:moveTo>
                  <a:cubicBezTo>
                    <a:pt x="7648" y="221079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9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9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7" y="220697"/>
                    <a:pt x="419509" y="220507"/>
                  </a:cubicBezTo>
                  <a:cubicBezTo>
                    <a:pt x="354548" y="219745"/>
                    <a:pt x="94801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D66F550D-1EBB-444D-969E-D610F09C1E63}"/>
                </a:ext>
              </a:extLst>
            </p:cNvPr>
            <p:cNvSpPr/>
            <p:nvPr/>
          </p:nvSpPr>
          <p:spPr>
            <a:xfrm>
              <a:off x="7118385" y="3489765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650"/>
                    <a:pt x="94897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BB912F5-0D6C-41C3-8231-0DF66C525097}"/>
                </a:ext>
              </a:extLst>
            </p:cNvPr>
            <p:cNvSpPr/>
            <p:nvPr/>
          </p:nvSpPr>
          <p:spPr>
            <a:xfrm>
              <a:off x="7118385" y="3729986"/>
              <a:ext cx="451355" cy="220626"/>
            </a:xfrm>
            <a:custGeom>
              <a:avLst/>
              <a:gdLst>
                <a:gd name="connsiteX0" fmla="*/ 29936 w 451355"/>
                <a:gd name="connsiteY0" fmla="*/ 220602 h 220626"/>
                <a:gd name="connsiteX1" fmla="*/ 28 w 451355"/>
                <a:gd name="connsiteY1" fmla="*/ 191551 h 220626"/>
                <a:gd name="connsiteX2" fmla="*/ 123 w 451355"/>
                <a:gd name="connsiteY2" fmla="*/ 30102 h 220626"/>
                <a:gd name="connsiteX3" fmla="*/ 29079 w 451355"/>
                <a:gd name="connsiteY3" fmla="*/ 3 h 220626"/>
                <a:gd name="connsiteX4" fmla="*/ 423414 w 451355"/>
                <a:gd name="connsiteY4" fmla="*/ 98 h 220626"/>
                <a:gd name="connsiteX5" fmla="*/ 451227 w 451355"/>
                <a:gd name="connsiteY5" fmla="*/ 26864 h 220626"/>
                <a:gd name="connsiteX6" fmla="*/ 451322 w 451355"/>
                <a:gd name="connsiteY6" fmla="*/ 193075 h 220626"/>
                <a:gd name="connsiteX7" fmla="*/ 419509 w 451355"/>
                <a:gd name="connsiteY7" fmla="*/ 220507 h 220626"/>
                <a:gd name="connsiteX8" fmla="*/ 29936 w 451355"/>
                <a:gd name="connsiteY8" fmla="*/ 220602 h 22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6">
                  <a:moveTo>
                    <a:pt x="29936" y="220602"/>
                  </a:moveTo>
                  <a:cubicBezTo>
                    <a:pt x="7648" y="221078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8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650"/>
                    <a:pt x="94897" y="219269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6D2297C8-A220-4E16-B40B-DA4151026C85}"/>
                </a:ext>
              </a:extLst>
            </p:cNvPr>
            <p:cNvSpPr/>
            <p:nvPr/>
          </p:nvSpPr>
          <p:spPr>
            <a:xfrm>
              <a:off x="7118385" y="3970111"/>
              <a:ext cx="451355" cy="220627"/>
            </a:xfrm>
            <a:custGeom>
              <a:avLst/>
              <a:gdLst>
                <a:gd name="connsiteX0" fmla="*/ 29936 w 451355"/>
                <a:gd name="connsiteY0" fmla="*/ 220602 h 220627"/>
                <a:gd name="connsiteX1" fmla="*/ 28 w 451355"/>
                <a:gd name="connsiteY1" fmla="*/ 191551 h 220627"/>
                <a:gd name="connsiteX2" fmla="*/ 123 w 451355"/>
                <a:gd name="connsiteY2" fmla="*/ 30102 h 220627"/>
                <a:gd name="connsiteX3" fmla="*/ 29079 w 451355"/>
                <a:gd name="connsiteY3" fmla="*/ 3 h 220627"/>
                <a:gd name="connsiteX4" fmla="*/ 423414 w 451355"/>
                <a:gd name="connsiteY4" fmla="*/ 99 h 220627"/>
                <a:gd name="connsiteX5" fmla="*/ 451227 w 451355"/>
                <a:gd name="connsiteY5" fmla="*/ 26864 h 220627"/>
                <a:gd name="connsiteX6" fmla="*/ 451322 w 451355"/>
                <a:gd name="connsiteY6" fmla="*/ 193075 h 220627"/>
                <a:gd name="connsiteX7" fmla="*/ 419509 w 451355"/>
                <a:gd name="connsiteY7" fmla="*/ 220507 h 220627"/>
                <a:gd name="connsiteX8" fmla="*/ 29936 w 451355"/>
                <a:gd name="connsiteY8" fmla="*/ 220602 h 2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355" h="220627">
                  <a:moveTo>
                    <a:pt x="29936" y="220602"/>
                  </a:moveTo>
                  <a:cubicBezTo>
                    <a:pt x="7648" y="221079"/>
                    <a:pt x="-544" y="214792"/>
                    <a:pt x="28" y="191551"/>
                  </a:cubicBezTo>
                  <a:cubicBezTo>
                    <a:pt x="1552" y="137735"/>
                    <a:pt x="1361" y="83918"/>
                    <a:pt x="123" y="30102"/>
                  </a:cubicBezTo>
                  <a:cubicBezTo>
                    <a:pt x="-448" y="8004"/>
                    <a:pt x="5647" y="-187"/>
                    <a:pt x="29079" y="3"/>
                  </a:cubicBezTo>
                  <a:cubicBezTo>
                    <a:pt x="160524" y="956"/>
                    <a:pt x="291969" y="765"/>
                    <a:pt x="423414" y="99"/>
                  </a:cubicBezTo>
                  <a:cubicBezTo>
                    <a:pt x="443512" y="3"/>
                    <a:pt x="451608" y="5718"/>
                    <a:pt x="451227" y="26864"/>
                  </a:cubicBezTo>
                  <a:cubicBezTo>
                    <a:pt x="450084" y="82299"/>
                    <a:pt x="449703" y="137735"/>
                    <a:pt x="451322" y="193075"/>
                  </a:cubicBezTo>
                  <a:cubicBezTo>
                    <a:pt x="452084" y="218507"/>
                    <a:pt x="439606" y="220697"/>
                    <a:pt x="419509" y="220507"/>
                  </a:cubicBezTo>
                  <a:cubicBezTo>
                    <a:pt x="354548" y="219745"/>
                    <a:pt x="94897" y="219364"/>
                    <a:pt x="29936" y="2206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7" name="Group 20">
            <a:extLst>
              <a:ext uri="{FF2B5EF4-FFF2-40B4-BE49-F238E27FC236}">
                <a16:creationId xmlns:a16="http://schemas.microsoft.com/office/drawing/2014/main" id="{6CE2694F-B97D-41F1-8F7F-3C2FF2F56FDF}"/>
              </a:ext>
            </a:extLst>
          </p:cNvPr>
          <p:cNvGrpSpPr/>
          <p:nvPr/>
        </p:nvGrpSpPr>
        <p:grpSpPr>
          <a:xfrm flipH="1">
            <a:off x="10874531" y="5098290"/>
            <a:ext cx="727928" cy="372083"/>
            <a:chOff x="6632155" y="3786983"/>
            <a:chExt cx="3838222" cy="1961920"/>
          </a:xfrm>
          <a:solidFill>
            <a:schemeClr val="accent4"/>
          </a:solidFill>
        </p:grpSpPr>
        <p:sp>
          <p:nvSpPr>
            <p:cNvPr id="108" name="Freeform: Shape 21">
              <a:extLst>
                <a:ext uri="{FF2B5EF4-FFF2-40B4-BE49-F238E27FC236}">
                  <a16:creationId xmlns:a16="http://schemas.microsoft.com/office/drawing/2014/main" id="{3C173AAB-7D4E-4EEE-81A4-2109D1C740DB}"/>
                </a:ext>
              </a:extLst>
            </p:cNvPr>
            <p:cNvSpPr/>
            <p:nvPr/>
          </p:nvSpPr>
          <p:spPr>
            <a:xfrm>
              <a:off x="7871325" y="3786983"/>
              <a:ext cx="2597271" cy="1240621"/>
            </a:xfrm>
            <a:custGeom>
              <a:avLst/>
              <a:gdLst>
                <a:gd name="connsiteX0" fmla="*/ 12608 w 2597270"/>
                <a:gd name="connsiteY0" fmla="*/ 1243431 h 1240620"/>
                <a:gd name="connsiteX1" fmla="*/ 23318 w 2597270"/>
                <a:gd name="connsiteY1" fmla="*/ 1243431 h 1240620"/>
                <a:gd name="connsiteX2" fmla="*/ 1300532 w 2597270"/>
                <a:gd name="connsiteY2" fmla="*/ 1243431 h 1240620"/>
                <a:gd name="connsiteX3" fmla="*/ 2341227 w 2597270"/>
                <a:gd name="connsiteY3" fmla="*/ 1243431 h 1240620"/>
                <a:gd name="connsiteX4" fmla="*/ 2586673 w 2597270"/>
                <a:gd name="connsiteY4" fmla="*/ 1243431 h 1240620"/>
                <a:gd name="connsiteX5" fmla="*/ 2600061 w 2597270"/>
                <a:gd name="connsiteY5" fmla="*/ 1230043 h 1240620"/>
                <a:gd name="connsiteX6" fmla="*/ 2600061 w 2597270"/>
                <a:gd name="connsiteY6" fmla="*/ 1222902 h 1240620"/>
                <a:gd name="connsiteX7" fmla="*/ 2600061 w 2597270"/>
                <a:gd name="connsiteY7" fmla="*/ 21553 h 1240620"/>
                <a:gd name="connsiteX8" fmla="*/ 2579532 w 2597270"/>
                <a:gd name="connsiteY8" fmla="*/ 132 h 1240620"/>
                <a:gd name="connsiteX9" fmla="*/ 19747 w 2597270"/>
                <a:gd name="connsiteY9" fmla="*/ 132 h 1240620"/>
                <a:gd name="connsiteX10" fmla="*/ 12608 w 2597270"/>
                <a:gd name="connsiteY10" fmla="*/ 132 h 1240620"/>
                <a:gd name="connsiteX11" fmla="*/ 112 w 2597270"/>
                <a:gd name="connsiteY11" fmla="*/ 12628 h 1240620"/>
                <a:gd name="connsiteX12" fmla="*/ 112 w 2597270"/>
                <a:gd name="connsiteY12" fmla="*/ 21553 h 1240620"/>
                <a:gd name="connsiteX13" fmla="*/ 112 w 2597270"/>
                <a:gd name="connsiteY13" fmla="*/ 1222902 h 1240620"/>
                <a:gd name="connsiteX14" fmla="*/ 112 w 2597270"/>
                <a:gd name="connsiteY14" fmla="*/ 1232720 h 1240620"/>
                <a:gd name="connsiteX15" fmla="*/ 12608 w 2597270"/>
                <a:gd name="connsiteY15" fmla="*/ 1243431 h 124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7270" h="1240620">
                  <a:moveTo>
                    <a:pt x="12608" y="1243431"/>
                  </a:moveTo>
                  <a:cubicBezTo>
                    <a:pt x="16178" y="1243431"/>
                    <a:pt x="19747" y="1243431"/>
                    <a:pt x="23318" y="1243431"/>
                  </a:cubicBezTo>
                  <a:cubicBezTo>
                    <a:pt x="449057" y="1243431"/>
                    <a:pt x="874794" y="1243431"/>
                    <a:pt x="1300532" y="1243431"/>
                  </a:cubicBezTo>
                  <a:cubicBezTo>
                    <a:pt x="1647728" y="1243431"/>
                    <a:pt x="1994923" y="1243431"/>
                    <a:pt x="2341227" y="1243431"/>
                  </a:cubicBezTo>
                  <a:cubicBezTo>
                    <a:pt x="2423339" y="1243431"/>
                    <a:pt x="2504559" y="1243431"/>
                    <a:pt x="2586673" y="1243431"/>
                  </a:cubicBezTo>
                  <a:cubicBezTo>
                    <a:pt x="2596491" y="1243431"/>
                    <a:pt x="2600953" y="1239861"/>
                    <a:pt x="2600061" y="1230043"/>
                  </a:cubicBezTo>
                  <a:cubicBezTo>
                    <a:pt x="2600061" y="1227365"/>
                    <a:pt x="2600061" y="1224688"/>
                    <a:pt x="2600061" y="1222902"/>
                  </a:cubicBezTo>
                  <a:cubicBezTo>
                    <a:pt x="2600061" y="822155"/>
                    <a:pt x="2600061" y="421408"/>
                    <a:pt x="2600061" y="21553"/>
                  </a:cubicBezTo>
                  <a:cubicBezTo>
                    <a:pt x="2600061" y="132"/>
                    <a:pt x="2600061" y="132"/>
                    <a:pt x="2579532" y="132"/>
                  </a:cubicBezTo>
                  <a:cubicBezTo>
                    <a:pt x="1726271" y="132"/>
                    <a:pt x="873010" y="132"/>
                    <a:pt x="19747" y="132"/>
                  </a:cubicBezTo>
                  <a:cubicBezTo>
                    <a:pt x="17070" y="132"/>
                    <a:pt x="14392" y="132"/>
                    <a:pt x="12608" y="132"/>
                  </a:cubicBezTo>
                  <a:cubicBezTo>
                    <a:pt x="3682" y="-760"/>
                    <a:pt x="-780" y="2810"/>
                    <a:pt x="112" y="12628"/>
                  </a:cubicBezTo>
                  <a:cubicBezTo>
                    <a:pt x="112" y="15305"/>
                    <a:pt x="112" y="17983"/>
                    <a:pt x="112" y="21553"/>
                  </a:cubicBezTo>
                  <a:cubicBezTo>
                    <a:pt x="112" y="422300"/>
                    <a:pt x="112" y="823048"/>
                    <a:pt x="112" y="1222902"/>
                  </a:cubicBezTo>
                  <a:cubicBezTo>
                    <a:pt x="112" y="1226473"/>
                    <a:pt x="112" y="1229150"/>
                    <a:pt x="112" y="1232720"/>
                  </a:cubicBezTo>
                  <a:cubicBezTo>
                    <a:pt x="112" y="1240753"/>
                    <a:pt x="3682" y="1244323"/>
                    <a:pt x="12608" y="1243431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22">
              <a:extLst>
                <a:ext uri="{FF2B5EF4-FFF2-40B4-BE49-F238E27FC236}">
                  <a16:creationId xmlns:a16="http://schemas.microsoft.com/office/drawing/2014/main" id="{87DECEC8-9693-4DF7-951D-1C86B13B10F1}"/>
                </a:ext>
              </a:extLst>
            </p:cNvPr>
            <p:cNvSpPr/>
            <p:nvPr/>
          </p:nvSpPr>
          <p:spPr>
            <a:xfrm>
              <a:off x="6632155" y="4094875"/>
              <a:ext cx="2677599" cy="1347725"/>
            </a:xfrm>
            <a:custGeom>
              <a:avLst/>
              <a:gdLst>
                <a:gd name="connsiteX0" fmla="*/ 2677153 w 2677598"/>
                <a:gd name="connsiteY0" fmla="*/ 1034610 h 1347724"/>
                <a:gd name="connsiteX1" fmla="*/ 2686078 w 2677598"/>
                <a:gd name="connsiteY1" fmla="*/ 1023899 h 1347724"/>
                <a:gd name="connsiteX2" fmla="*/ 2671798 w 2677598"/>
                <a:gd name="connsiteY2" fmla="*/ 1021222 h 1347724"/>
                <a:gd name="connsiteX3" fmla="*/ 1882798 w 2677598"/>
                <a:gd name="connsiteY3" fmla="*/ 1021222 h 1347724"/>
                <a:gd name="connsiteX4" fmla="*/ 1882798 w 2677598"/>
                <a:gd name="connsiteY4" fmla="*/ 1020329 h 1347724"/>
                <a:gd name="connsiteX5" fmla="*/ 1093799 w 2677598"/>
                <a:gd name="connsiteY5" fmla="*/ 1020329 h 1347724"/>
                <a:gd name="connsiteX6" fmla="*/ 1079518 w 2677598"/>
                <a:gd name="connsiteY6" fmla="*/ 1006941 h 1347724"/>
                <a:gd name="connsiteX7" fmla="*/ 1079518 w 2677598"/>
                <a:gd name="connsiteY7" fmla="*/ 16230 h 1347724"/>
                <a:gd name="connsiteX8" fmla="*/ 1079518 w 2677598"/>
                <a:gd name="connsiteY8" fmla="*/ 9982 h 1347724"/>
                <a:gd name="connsiteX9" fmla="*/ 1068809 w 2677598"/>
                <a:gd name="connsiteY9" fmla="*/ 164 h 1347724"/>
                <a:gd name="connsiteX10" fmla="*/ 921541 w 2677598"/>
                <a:gd name="connsiteY10" fmla="*/ 9982 h 1347724"/>
                <a:gd name="connsiteX11" fmla="*/ 818007 w 2677598"/>
                <a:gd name="connsiteY11" fmla="*/ 17122 h 1347724"/>
                <a:gd name="connsiteX12" fmla="*/ 643070 w 2677598"/>
                <a:gd name="connsiteY12" fmla="*/ 29618 h 1347724"/>
                <a:gd name="connsiteX13" fmla="*/ 543106 w 2677598"/>
                <a:gd name="connsiteY13" fmla="*/ 36758 h 1347724"/>
                <a:gd name="connsiteX14" fmla="*/ 377095 w 2677598"/>
                <a:gd name="connsiteY14" fmla="*/ 48361 h 1347724"/>
                <a:gd name="connsiteX15" fmla="*/ 280701 w 2677598"/>
                <a:gd name="connsiteY15" fmla="*/ 55501 h 1347724"/>
                <a:gd name="connsiteX16" fmla="*/ 235182 w 2677598"/>
                <a:gd name="connsiteY16" fmla="*/ 82277 h 1347724"/>
                <a:gd name="connsiteX17" fmla="*/ 219117 w 2677598"/>
                <a:gd name="connsiteY17" fmla="*/ 109946 h 1347724"/>
                <a:gd name="connsiteX18" fmla="*/ 183416 w 2677598"/>
                <a:gd name="connsiteY18" fmla="*/ 200984 h 1347724"/>
                <a:gd name="connsiteX19" fmla="*/ 35255 w 2677598"/>
                <a:gd name="connsiteY19" fmla="*/ 585666 h 1347724"/>
                <a:gd name="connsiteX20" fmla="*/ 12049 w 2677598"/>
                <a:gd name="connsiteY20" fmla="*/ 642788 h 1347724"/>
                <a:gd name="connsiteX21" fmla="*/ 446 w 2677598"/>
                <a:gd name="connsiteY21" fmla="*/ 742752 h 1347724"/>
                <a:gd name="connsiteX22" fmla="*/ 1339 w 2677598"/>
                <a:gd name="connsiteY22" fmla="*/ 1197943 h 1347724"/>
                <a:gd name="connsiteX23" fmla="*/ 4909 w 2677598"/>
                <a:gd name="connsiteY23" fmla="*/ 1264883 h 1347724"/>
                <a:gd name="connsiteX24" fmla="*/ 74527 w 2677598"/>
                <a:gd name="connsiteY24" fmla="*/ 1339856 h 1347724"/>
                <a:gd name="connsiteX25" fmla="*/ 122724 w 2677598"/>
                <a:gd name="connsiteY25" fmla="*/ 1344319 h 1347724"/>
                <a:gd name="connsiteX26" fmla="*/ 138789 w 2677598"/>
                <a:gd name="connsiteY26" fmla="*/ 1330039 h 1347724"/>
                <a:gd name="connsiteX27" fmla="*/ 147714 w 2677598"/>
                <a:gd name="connsiteY27" fmla="*/ 1256851 h 1347724"/>
                <a:gd name="connsiteX28" fmla="*/ 356567 w 2677598"/>
                <a:gd name="connsiteY28" fmla="*/ 982843 h 1347724"/>
                <a:gd name="connsiteX29" fmla="*/ 565420 w 2677598"/>
                <a:gd name="connsiteY29" fmla="*/ 942679 h 1347724"/>
                <a:gd name="connsiteX30" fmla="*/ 782305 w 2677598"/>
                <a:gd name="connsiteY30" fmla="*/ 1022115 h 1347724"/>
                <a:gd name="connsiteX31" fmla="*/ 934929 w 2677598"/>
                <a:gd name="connsiteY31" fmla="*/ 1327361 h 1347724"/>
                <a:gd name="connsiteX32" fmla="*/ 956350 w 2677598"/>
                <a:gd name="connsiteY32" fmla="*/ 1348782 h 1347724"/>
                <a:gd name="connsiteX33" fmla="*/ 2487044 w 2677598"/>
                <a:gd name="connsiteY33" fmla="*/ 1348782 h 1347724"/>
                <a:gd name="connsiteX34" fmla="*/ 2525422 w 2677598"/>
                <a:gd name="connsiteY34" fmla="*/ 1349674 h 1347724"/>
                <a:gd name="connsiteX35" fmla="*/ 2539702 w 2677598"/>
                <a:gd name="connsiteY35" fmla="*/ 1336286 h 1347724"/>
                <a:gd name="connsiteX36" fmla="*/ 2542380 w 2677598"/>
                <a:gd name="connsiteY36" fmla="*/ 1293444 h 1347724"/>
                <a:gd name="connsiteX37" fmla="*/ 2677153 w 2677598"/>
                <a:gd name="connsiteY37" fmla="*/ 1034610 h 1347724"/>
                <a:gd name="connsiteX38" fmla="*/ 758207 w 2677598"/>
                <a:gd name="connsiteY38" fmla="*/ 357177 h 1347724"/>
                <a:gd name="connsiteX39" fmla="*/ 758207 w 2677598"/>
                <a:gd name="connsiteY39" fmla="*/ 372350 h 1347724"/>
                <a:gd name="connsiteX40" fmla="*/ 755529 w 2677598"/>
                <a:gd name="connsiteY40" fmla="*/ 589236 h 1347724"/>
                <a:gd name="connsiteX41" fmla="*/ 743034 w 2677598"/>
                <a:gd name="connsiteY41" fmla="*/ 602624 h 1347724"/>
                <a:gd name="connsiteX42" fmla="*/ 574345 w 2677598"/>
                <a:gd name="connsiteY42" fmla="*/ 622260 h 1347724"/>
                <a:gd name="connsiteX43" fmla="*/ 411904 w 2677598"/>
                <a:gd name="connsiteY43" fmla="*/ 641003 h 1347724"/>
                <a:gd name="connsiteX44" fmla="*/ 242323 w 2677598"/>
                <a:gd name="connsiteY44" fmla="*/ 660638 h 1347724"/>
                <a:gd name="connsiteX45" fmla="*/ 173597 w 2677598"/>
                <a:gd name="connsiteY45" fmla="*/ 666886 h 1347724"/>
                <a:gd name="connsiteX46" fmla="*/ 145929 w 2677598"/>
                <a:gd name="connsiteY46" fmla="*/ 664209 h 1347724"/>
                <a:gd name="connsiteX47" fmla="*/ 128079 w 2677598"/>
                <a:gd name="connsiteY47" fmla="*/ 639218 h 1347724"/>
                <a:gd name="connsiteX48" fmla="*/ 137896 w 2677598"/>
                <a:gd name="connsiteY48" fmla="*/ 591021 h 1347724"/>
                <a:gd name="connsiteX49" fmla="*/ 251248 w 2677598"/>
                <a:gd name="connsiteY49" fmla="*/ 289345 h 1347724"/>
                <a:gd name="connsiteX50" fmla="*/ 268206 w 2677598"/>
                <a:gd name="connsiteY50" fmla="*/ 238470 h 1347724"/>
                <a:gd name="connsiteX51" fmla="*/ 321758 w 2677598"/>
                <a:gd name="connsiteY51" fmla="*/ 197414 h 1347724"/>
                <a:gd name="connsiteX52" fmla="*/ 492232 w 2677598"/>
                <a:gd name="connsiteY52" fmla="*/ 186703 h 1347724"/>
                <a:gd name="connsiteX53" fmla="*/ 708225 w 2677598"/>
                <a:gd name="connsiteY53" fmla="*/ 172423 h 1347724"/>
                <a:gd name="connsiteX54" fmla="*/ 752852 w 2677598"/>
                <a:gd name="connsiteY54" fmla="*/ 169745 h 1347724"/>
                <a:gd name="connsiteX55" fmla="*/ 763562 w 2677598"/>
                <a:gd name="connsiteY55" fmla="*/ 179563 h 1347724"/>
                <a:gd name="connsiteX56" fmla="*/ 758207 w 2677598"/>
                <a:gd name="connsiteY56" fmla="*/ 357177 h 13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77598" h="1347724">
                  <a:moveTo>
                    <a:pt x="2677153" y="1034610"/>
                  </a:moveTo>
                  <a:cubicBezTo>
                    <a:pt x="2680723" y="1031040"/>
                    <a:pt x="2687864" y="1028362"/>
                    <a:pt x="2686078" y="1023899"/>
                  </a:cubicBezTo>
                  <a:cubicBezTo>
                    <a:pt x="2684293" y="1017652"/>
                    <a:pt x="2677153" y="1021222"/>
                    <a:pt x="2671798" y="1021222"/>
                  </a:cubicBezTo>
                  <a:cubicBezTo>
                    <a:pt x="2408500" y="1021222"/>
                    <a:pt x="2145203" y="1021222"/>
                    <a:pt x="1882798" y="1021222"/>
                  </a:cubicBezTo>
                  <a:cubicBezTo>
                    <a:pt x="1882798" y="1021222"/>
                    <a:pt x="1882798" y="1020329"/>
                    <a:pt x="1882798" y="1020329"/>
                  </a:cubicBezTo>
                  <a:cubicBezTo>
                    <a:pt x="1619501" y="1020329"/>
                    <a:pt x="1356204" y="1020329"/>
                    <a:pt x="1093799" y="1020329"/>
                  </a:cubicBezTo>
                  <a:cubicBezTo>
                    <a:pt x="1079518" y="1020329"/>
                    <a:pt x="1079518" y="1020329"/>
                    <a:pt x="1079518" y="1006941"/>
                  </a:cubicBezTo>
                  <a:cubicBezTo>
                    <a:pt x="1079518" y="676704"/>
                    <a:pt x="1079518" y="346467"/>
                    <a:pt x="1079518" y="16230"/>
                  </a:cubicBezTo>
                  <a:cubicBezTo>
                    <a:pt x="1079518" y="14445"/>
                    <a:pt x="1079518" y="11767"/>
                    <a:pt x="1079518" y="9982"/>
                  </a:cubicBezTo>
                  <a:cubicBezTo>
                    <a:pt x="1079518" y="1949"/>
                    <a:pt x="1076842" y="-729"/>
                    <a:pt x="1068809" y="164"/>
                  </a:cubicBezTo>
                  <a:cubicBezTo>
                    <a:pt x="1019719" y="3734"/>
                    <a:pt x="970630" y="6412"/>
                    <a:pt x="921541" y="9982"/>
                  </a:cubicBezTo>
                  <a:cubicBezTo>
                    <a:pt x="886732" y="12659"/>
                    <a:pt x="852815" y="14445"/>
                    <a:pt x="818007" y="17122"/>
                  </a:cubicBezTo>
                  <a:cubicBezTo>
                    <a:pt x="759992" y="20692"/>
                    <a:pt x="701085" y="25155"/>
                    <a:pt x="643070" y="29618"/>
                  </a:cubicBezTo>
                  <a:cubicBezTo>
                    <a:pt x="610046" y="32295"/>
                    <a:pt x="576130" y="34080"/>
                    <a:pt x="543106" y="36758"/>
                  </a:cubicBezTo>
                  <a:cubicBezTo>
                    <a:pt x="487769" y="40328"/>
                    <a:pt x="432432" y="44791"/>
                    <a:pt x="377095" y="48361"/>
                  </a:cubicBezTo>
                  <a:cubicBezTo>
                    <a:pt x="344964" y="51039"/>
                    <a:pt x="312833" y="52823"/>
                    <a:pt x="280701" y="55501"/>
                  </a:cubicBezTo>
                  <a:cubicBezTo>
                    <a:pt x="261958" y="57286"/>
                    <a:pt x="245893" y="65319"/>
                    <a:pt x="235182" y="82277"/>
                  </a:cubicBezTo>
                  <a:cubicBezTo>
                    <a:pt x="228935" y="91203"/>
                    <a:pt x="223580" y="100128"/>
                    <a:pt x="219117" y="109946"/>
                  </a:cubicBezTo>
                  <a:cubicBezTo>
                    <a:pt x="205729" y="139399"/>
                    <a:pt x="194126" y="169745"/>
                    <a:pt x="183416" y="200984"/>
                  </a:cubicBezTo>
                  <a:cubicBezTo>
                    <a:pt x="137004" y="330401"/>
                    <a:pt x="88807" y="458926"/>
                    <a:pt x="35255" y="585666"/>
                  </a:cubicBezTo>
                  <a:cubicBezTo>
                    <a:pt x="27222" y="604409"/>
                    <a:pt x="20082" y="624045"/>
                    <a:pt x="12049" y="642788"/>
                  </a:cubicBezTo>
                  <a:cubicBezTo>
                    <a:pt x="-1339" y="674919"/>
                    <a:pt x="-446" y="708835"/>
                    <a:pt x="446" y="742752"/>
                  </a:cubicBezTo>
                  <a:cubicBezTo>
                    <a:pt x="1339" y="894482"/>
                    <a:pt x="1339" y="1046213"/>
                    <a:pt x="1339" y="1197943"/>
                  </a:cubicBezTo>
                  <a:cubicBezTo>
                    <a:pt x="1339" y="1220257"/>
                    <a:pt x="2232" y="1242570"/>
                    <a:pt x="4909" y="1264883"/>
                  </a:cubicBezTo>
                  <a:cubicBezTo>
                    <a:pt x="10264" y="1310403"/>
                    <a:pt x="29900" y="1331823"/>
                    <a:pt x="74527" y="1339856"/>
                  </a:cubicBezTo>
                  <a:cubicBezTo>
                    <a:pt x="90592" y="1342534"/>
                    <a:pt x="106658" y="1343427"/>
                    <a:pt x="122724" y="1344319"/>
                  </a:cubicBezTo>
                  <a:cubicBezTo>
                    <a:pt x="137004" y="1344319"/>
                    <a:pt x="137896" y="1344319"/>
                    <a:pt x="138789" y="1330039"/>
                  </a:cubicBezTo>
                  <a:cubicBezTo>
                    <a:pt x="139681" y="1305047"/>
                    <a:pt x="143252" y="1280949"/>
                    <a:pt x="147714" y="1256851"/>
                  </a:cubicBezTo>
                  <a:cubicBezTo>
                    <a:pt x="173597" y="1132788"/>
                    <a:pt x="241430" y="1039072"/>
                    <a:pt x="356567" y="982843"/>
                  </a:cubicBezTo>
                  <a:cubicBezTo>
                    <a:pt x="421722" y="950712"/>
                    <a:pt x="492232" y="938216"/>
                    <a:pt x="565420" y="942679"/>
                  </a:cubicBezTo>
                  <a:cubicBezTo>
                    <a:pt x="645748" y="948034"/>
                    <a:pt x="718935" y="973025"/>
                    <a:pt x="782305" y="1022115"/>
                  </a:cubicBezTo>
                  <a:cubicBezTo>
                    <a:pt x="882269" y="1098872"/>
                    <a:pt x="926896" y="1204191"/>
                    <a:pt x="934929" y="1327361"/>
                  </a:cubicBezTo>
                  <a:cubicBezTo>
                    <a:pt x="936713" y="1348782"/>
                    <a:pt x="935821" y="1348782"/>
                    <a:pt x="956350" y="1348782"/>
                  </a:cubicBezTo>
                  <a:cubicBezTo>
                    <a:pt x="1466878" y="1348782"/>
                    <a:pt x="1976514" y="1348782"/>
                    <a:pt x="2487044" y="1348782"/>
                  </a:cubicBezTo>
                  <a:cubicBezTo>
                    <a:pt x="2499538" y="1348782"/>
                    <a:pt x="2512926" y="1348782"/>
                    <a:pt x="2525422" y="1349674"/>
                  </a:cubicBezTo>
                  <a:cubicBezTo>
                    <a:pt x="2536133" y="1350567"/>
                    <a:pt x="2538810" y="1346104"/>
                    <a:pt x="2539702" y="1336286"/>
                  </a:cubicBezTo>
                  <a:cubicBezTo>
                    <a:pt x="2540596" y="1322006"/>
                    <a:pt x="2540596" y="1307725"/>
                    <a:pt x="2542380" y="1293444"/>
                  </a:cubicBezTo>
                  <a:cubicBezTo>
                    <a:pt x="2552198" y="1188126"/>
                    <a:pt x="2598610" y="1103335"/>
                    <a:pt x="2677153" y="1034610"/>
                  </a:cubicBezTo>
                  <a:close/>
                  <a:moveTo>
                    <a:pt x="758207" y="357177"/>
                  </a:moveTo>
                  <a:cubicBezTo>
                    <a:pt x="758207" y="362533"/>
                    <a:pt x="758207" y="366995"/>
                    <a:pt x="758207" y="372350"/>
                  </a:cubicBezTo>
                  <a:cubicBezTo>
                    <a:pt x="757314" y="444646"/>
                    <a:pt x="756422" y="516941"/>
                    <a:pt x="755529" y="589236"/>
                  </a:cubicBezTo>
                  <a:cubicBezTo>
                    <a:pt x="755529" y="599054"/>
                    <a:pt x="751959" y="601731"/>
                    <a:pt x="743034" y="602624"/>
                  </a:cubicBezTo>
                  <a:cubicBezTo>
                    <a:pt x="686804" y="608872"/>
                    <a:pt x="630574" y="616012"/>
                    <a:pt x="574345" y="622260"/>
                  </a:cubicBezTo>
                  <a:cubicBezTo>
                    <a:pt x="519901" y="628507"/>
                    <a:pt x="466349" y="634755"/>
                    <a:pt x="411904" y="641003"/>
                  </a:cubicBezTo>
                  <a:cubicBezTo>
                    <a:pt x="355674" y="647250"/>
                    <a:pt x="298552" y="654391"/>
                    <a:pt x="242323" y="660638"/>
                  </a:cubicBezTo>
                  <a:cubicBezTo>
                    <a:pt x="220902" y="663316"/>
                    <a:pt x="199481" y="666886"/>
                    <a:pt x="173597" y="666886"/>
                  </a:cubicBezTo>
                  <a:cubicBezTo>
                    <a:pt x="167350" y="666886"/>
                    <a:pt x="156640" y="667779"/>
                    <a:pt x="145929" y="664209"/>
                  </a:cubicBezTo>
                  <a:cubicBezTo>
                    <a:pt x="133434" y="659746"/>
                    <a:pt x="128079" y="652606"/>
                    <a:pt x="128079" y="639218"/>
                  </a:cubicBezTo>
                  <a:cubicBezTo>
                    <a:pt x="127186" y="622260"/>
                    <a:pt x="132541" y="607087"/>
                    <a:pt x="137896" y="591021"/>
                  </a:cubicBezTo>
                  <a:cubicBezTo>
                    <a:pt x="175383" y="490165"/>
                    <a:pt x="213761" y="390201"/>
                    <a:pt x="251248" y="289345"/>
                  </a:cubicBezTo>
                  <a:cubicBezTo>
                    <a:pt x="257496" y="272387"/>
                    <a:pt x="262851" y="255429"/>
                    <a:pt x="268206" y="238470"/>
                  </a:cubicBezTo>
                  <a:cubicBezTo>
                    <a:pt x="276239" y="212587"/>
                    <a:pt x="294089" y="199199"/>
                    <a:pt x="321758" y="197414"/>
                  </a:cubicBezTo>
                  <a:cubicBezTo>
                    <a:pt x="378880" y="194736"/>
                    <a:pt x="436002" y="190274"/>
                    <a:pt x="492232" y="186703"/>
                  </a:cubicBezTo>
                  <a:cubicBezTo>
                    <a:pt x="564527" y="182241"/>
                    <a:pt x="635930" y="176886"/>
                    <a:pt x="708225" y="172423"/>
                  </a:cubicBezTo>
                  <a:cubicBezTo>
                    <a:pt x="723398" y="171530"/>
                    <a:pt x="738571" y="170638"/>
                    <a:pt x="752852" y="169745"/>
                  </a:cubicBezTo>
                  <a:cubicBezTo>
                    <a:pt x="759992" y="168853"/>
                    <a:pt x="763562" y="171530"/>
                    <a:pt x="763562" y="179563"/>
                  </a:cubicBezTo>
                  <a:cubicBezTo>
                    <a:pt x="760885" y="239363"/>
                    <a:pt x="759099" y="298270"/>
                    <a:pt x="758207" y="357177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23">
              <a:extLst>
                <a:ext uri="{FF2B5EF4-FFF2-40B4-BE49-F238E27FC236}">
                  <a16:creationId xmlns:a16="http://schemas.microsoft.com/office/drawing/2014/main" id="{2DA95ABF-69AB-4024-9CB3-CE9A768FC99A}"/>
                </a:ext>
              </a:extLst>
            </p:cNvPr>
            <p:cNvSpPr/>
            <p:nvPr/>
          </p:nvSpPr>
          <p:spPr>
            <a:xfrm>
              <a:off x="6849487" y="5115205"/>
              <a:ext cx="633698" cy="633698"/>
            </a:xfrm>
            <a:custGeom>
              <a:avLst/>
              <a:gdLst>
                <a:gd name="connsiteX0" fmla="*/ 318634 w 633698"/>
                <a:gd name="connsiteY0" fmla="*/ 0 h 633698"/>
                <a:gd name="connsiteX1" fmla="*/ 0 w 633698"/>
                <a:gd name="connsiteY1" fmla="*/ 316849 h 633698"/>
                <a:gd name="connsiteX2" fmla="*/ 315957 w 633698"/>
                <a:gd name="connsiteY2" fmla="*/ 635484 h 633698"/>
                <a:gd name="connsiteX3" fmla="*/ 635483 w 633698"/>
                <a:gd name="connsiteY3" fmla="*/ 318634 h 633698"/>
                <a:gd name="connsiteX4" fmla="*/ 318634 w 633698"/>
                <a:gd name="connsiteY4" fmla="*/ 0 h 63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698" h="633698">
                  <a:moveTo>
                    <a:pt x="318634" y="0"/>
                  </a:moveTo>
                  <a:cubicBezTo>
                    <a:pt x="141913" y="0"/>
                    <a:pt x="0" y="141020"/>
                    <a:pt x="0" y="316849"/>
                  </a:cubicBezTo>
                  <a:cubicBezTo>
                    <a:pt x="0" y="492678"/>
                    <a:pt x="141020" y="634591"/>
                    <a:pt x="315957" y="635484"/>
                  </a:cubicBezTo>
                  <a:cubicBezTo>
                    <a:pt x="492678" y="635484"/>
                    <a:pt x="634591" y="494463"/>
                    <a:pt x="635483" y="318634"/>
                  </a:cubicBezTo>
                  <a:cubicBezTo>
                    <a:pt x="635483" y="142805"/>
                    <a:pt x="493571" y="0"/>
                    <a:pt x="318634" y="0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24">
              <a:extLst>
                <a:ext uri="{FF2B5EF4-FFF2-40B4-BE49-F238E27FC236}">
                  <a16:creationId xmlns:a16="http://schemas.microsoft.com/office/drawing/2014/main" id="{E28BC52C-E494-4540-9123-E715E837E9FF}"/>
                </a:ext>
              </a:extLst>
            </p:cNvPr>
            <p:cNvSpPr/>
            <p:nvPr/>
          </p:nvSpPr>
          <p:spPr>
            <a:xfrm>
              <a:off x="9251293" y="5115205"/>
              <a:ext cx="633698" cy="633698"/>
            </a:xfrm>
            <a:custGeom>
              <a:avLst/>
              <a:gdLst>
                <a:gd name="connsiteX0" fmla="*/ 318635 w 633698"/>
                <a:gd name="connsiteY0" fmla="*/ 0 h 633698"/>
                <a:gd name="connsiteX1" fmla="*/ 0 w 633698"/>
                <a:gd name="connsiteY1" fmla="*/ 316849 h 633698"/>
                <a:gd name="connsiteX2" fmla="*/ 317742 w 633698"/>
                <a:gd name="connsiteY2" fmla="*/ 635484 h 633698"/>
                <a:gd name="connsiteX3" fmla="*/ 635484 w 633698"/>
                <a:gd name="connsiteY3" fmla="*/ 317742 h 633698"/>
                <a:gd name="connsiteX4" fmla="*/ 318635 w 633698"/>
                <a:gd name="connsiteY4" fmla="*/ 0 h 63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698" h="633698">
                  <a:moveTo>
                    <a:pt x="318635" y="0"/>
                  </a:moveTo>
                  <a:cubicBezTo>
                    <a:pt x="142805" y="0"/>
                    <a:pt x="0" y="141912"/>
                    <a:pt x="0" y="316849"/>
                  </a:cubicBezTo>
                  <a:cubicBezTo>
                    <a:pt x="0" y="492678"/>
                    <a:pt x="141913" y="634591"/>
                    <a:pt x="317742" y="635484"/>
                  </a:cubicBezTo>
                  <a:cubicBezTo>
                    <a:pt x="494463" y="635484"/>
                    <a:pt x="635484" y="494463"/>
                    <a:pt x="635484" y="317742"/>
                  </a:cubicBezTo>
                  <a:cubicBezTo>
                    <a:pt x="635484" y="141912"/>
                    <a:pt x="493571" y="0"/>
                    <a:pt x="318635" y="0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25">
              <a:extLst>
                <a:ext uri="{FF2B5EF4-FFF2-40B4-BE49-F238E27FC236}">
                  <a16:creationId xmlns:a16="http://schemas.microsoft.com/office/drawing/2014/main" id="{5391783B-6ABD-4FEF-9A29-3BC489E0C777}"/>
                </a:ext>
              </a:extLst>
            </p:cNvPr>
            <p:cNvSpPr/>
            <p:nvPr/>
          </p:nvSpPr>
          <p:spPr>
            <a:xfrm>
              <a:off x="9818828" y="5116637"/>
              <a:ext cx="651549" cy="321312"/>
            </a:xfrm>
            <a:custGeom>
              <a:avLst/>
              <a:gdLst>
                <a:gd name="connsiteX0" fmla="*/ 635600 w 651549"/>
                <a:gd name="connsiteY0" fmla="*/ 353 h 321311"/>
                <a:gd name="connsiteX1" fmla="*/ 324998 w 651549"/>
                <a:gd name="connsiteY1" fmla="*/ 353 h 321311"/>
                <a:gd name="connsiteX2" fmla="*/ 324998 w 651549"/>
                <a:gd name="connsiteY2" fmla="*/ 353 h 321311"/>
                <a:gd name="connsiteX3" fmla="*/ 9935 w 651549"/>
                <a:gd name="connsiteY3" fmla="*/ 353 h 321311"/>
                <a:gd name="connsiteX4" fmla="*/ 116 w 651549"/>
                <a:gd name="connsiteY4" fmla="*/ 3030 h 321311"/>
                <a:gd name="connsiteX5" fmla="*/ 6364 w 651549"/>
                <a:gd name="connsiteY5" fmla="*/ 10170 h 321311"/>
                <a:gd name="connsiteX6" fmla="*/ 149170 w 651549"/>
                <a:gd name="connsiteY6" fmla="*/ 314524 h 321311"/>
                <a:gd name="connsiteX7" fmla="*/ 163450 w 651549"/>
                <a:gd name="connsiteY7" fmla="*/ 327912 h 321311"/>
                <a:gd name="connsiteX8" fmla="*/ 374088 w 651549"/>
                <a:gd name="connsiteY8" fmla="*/ 327912 h 321311"/>
                <a:gd name="connsiteX9" fmla="*/ 392831 w 651549"/>
                <a:gd name="connsiteY9" fmla="*/ 324342 h 321311"/>
                <a:gd name="connsiteX10" fmla="*/ 638277 w 651549"/>
                <a:gd name="connsiteY10" fmla="*/ 237766 h 321311"/>
                <a:gd name="connsiteX11" fmla="*/ 651665 w 651549"/>
                <a:gd name="connsiteY11" fmla="*/ 219023 h 321311"/>
                <a:gd name="connsiteX12" fmla="*/ 650773 w 651549"/>
                <a:gd name="connsiteY12" fmla="*/ 18203 h 321311"/>
                <a:gd name="connsiteX13" fmla="*/ 635600 w 651549"/>
                <a:gd name="connsiteY13" fmla="*/ 353 h 32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1549" h="321311">
                  <a:moveTo>
                    <a:pt x="635600" y="353"/>
                  </a:moveTo>
                  <a:cubicBezTo>
                    <a:pt x="532067" y="353"/>
                    <a:pt x="428532" y="353"/>
                    <a:pt x="324998" y="353"/>
                  </a:cubicBezTo>
                  <a:cubicBezTo>
                    <a:pt x="324998" y="353"/>
                    <a:pt x="324998" y="353"/>
                    <a:pt x="324998" y="353"/>
                  </a:cubicBezTo>
                  <a:cubicBezTo>
                    <a:pt x="219680" y="353"/>
                    <a:pt x="115253" y="353"/>
                    <a:pt x="9935" y="353"/>
                  </a:cubicBezTo>
                  <a:cubicBezTo>
                    <a:pt x="6364" y="353"/>
                    <a:pt x="1902" y="-1433"/>
                    <a:pt x="116" y="3030"/>
                  </a:cubicBezTo>
                  <a:cubicBezTo>
                    <a:pt x="-776" y="6600"/>
                    <a:pt x="3686" y="7493"/>
                    <a:pt x="6364" y="10170"/>
                  </a:cubicBezTo>
                  <a:cubicBezTo>
                    <a:pt x="99188" y="90498"/>
                    <a:pt x="146492" y="192247"/>
                    <a:pt x="149170" y="314524"/>
                  </a:cubicBezTo>
                  <a:cubicBezTo>
                    <a:pt x="149170" y="325234"/>
                    <a:pt x="152740" y="327912"/>
                    <a:pt x="163450" y="327912"/>
                  </a:cubicBezTo>
                  <a:cubicBezTo>
                    <a:pt x="233960" y="327912"/>
                    <a:pt x="304471" y="327912"/>
                    <a:pt x="374088" y="327912"/>
                  </a:cubicBezTo>
                  <a:cubicBezTo>
                    <a:pt x="380336" y="327912"/>
                    <a:pt x="386583" y="327020"/>
                    <a:pt x="392831" y="324342"/>
                  </a:cubicBezTo>
                  <a:cubicBezTo>
                    <a:pt x="474944" y="295781"/>
                    <a:pt x="556165" y="266327"/>
                    <a:pt x="638277" y="237766"/>
                  </a:cubicBezTo>
                  <a:cubicBezTo>
                    <a:pt x="648096" y="234196"/>
                    <a:pt x="652559" y="229733"/>
                    <a:pt x="651665" y="219023"/>
                  </a:cubicBezTo>
                  <a:cubicBezTo>
                    <a:pt x="650773" y="152083"/>
                    <a:pt x="650773" y="85143"/>
                    <a:pt x="650773" y="18203"/>
                  </a:cubicBezTo>
                  <a:cubicBezTo>
                    <a:pt x="651665" y="1245"/>
                    <a:pt x="650773" y="353"/>
                    <a:pt x="635600" y="353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그래픽 49">
            <a:extLst>
              <a:ext uri="{FF2B5EF4-FFF2-40B4-BE49-F238E27FC236}">
                <a16:creationId xmlns:a16="http://schemas.microsoft.com/office/drawing/2014/main" id="{720EFFFF-C356-4934-BD47-7C043DF2C5CB}"/>
              </a:ext>
            </a:extLst>
          </p:cNvPr>
          <p:cNvGrpSpPr/>
          <p:nvPr/>
        </p:nvGrpSpPr>
        <p:grpSpPr>
          <a:xfrm>
            <a:off x="9528800" y="5110246"/>
            <a:ext cx="915887" cy="331843"/>
            <a:chOff x="8289511" y="4133850"/>
            <a:chExt cx="1971675" cy="714375"/>
          </a:xfrm>
          <a:solidFill>
            <a:schemeClr val="accent3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2FB7038-D758-410C-BD65-398EB40D329A}"/>
                </a:ext>
              </a:extLst>
            </p:cNvPr>
            <p:cNvSpPr/>
            <p:nvPr/>
          </p:nvSpPr>
          <p:spPr>
            <a:xfrm>
              <a:off x="8289511" y="4781550"/>
              <a:ext cx="1971675" cy="66675"/>
            </a:xfrm>
            <a:custGeom>
              <a:avLst/>
              <a:gdLst>
                <a:gd name="connsiteX0" fmla="*/ 1938338 w 1971675"/>
                <a:gd name="connsiteY0" fmla="*/ 0 h 66675"/>
                <a:gd name="connsiteX1" fmla="*/ 33338 w 1971675"/>
                <a:gd name="connsiteY1" fmla="*/ 0 h 66675"/>
                <a:gd name="connsiteX2" fmla="*/ 0 w 1971675"/>
                <a:gd name="connsiteY2" fmla="*/ 33338 h 66675"/>
                <a:gd name="connsiteX3" fmla="*/ 33338 w 1971675"/>
                <a:gd name="connsiteY3" fmla="*/ 66675 h 66675"/>
                <a:gd name="connsiteX4" fmla="*/ 1938338 w 1971675"/>
                <a:gd name="connsiteY4" fmla="*/ 66675 h 66675"/>
                <a:gd name="connsiteX5" fmla="*/ 1971675 w 1971675"/>
                <a:gd name="connsiteY5" fmla="*/ 33338 h 66675"/>
                <a:gd name="connsiteX6" fmla="*/ 1938338 w 1971675"/>
                <a:gd name="connsiteY6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1675" h="66675">
                  <a:moveTo>
                    <a:pt x="1938338" y="0"/>
                  </a:moveTo>
                  <a:lnTo>
                    <a:pt x="33338" y="0"/>
                  </a:lnTo>
                  <a:cubicBezTo>
                    <a:pt x="14954" y="0"/>
                    <a:pt x="0" y="15049"/>
                    <a:pt x="0" y="33338"/>
                  </a:cubicBezTo>
                  <a:cubicBezTo>
                    <a:pt x="0" y="51626"/>
                    <a:pt x="14954" y="66675"/>
                    <a:pt x="33338" y="66675"/>
                  </a:cubicBezTo>
                  <a:lnTo>
                    <a:pt x="1938338" y="66675"/>
                  </a:lnTo>
                  <a:cubicBezTo>
                    <a:pt x="1956721" y="66675"/>
                    <a:pt x="1971675" y="51626"/>
                    <a:pt x="1971675" y="33338"/>
                  </a:cubicBezTo>
                  <a:cubicBezTo>
                    <a:pt x="1971675" y="15049"/>
                    <a:pt x="1956721" y="0"/>
                    <a:pt x="19383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94821082-6C32-46D8-8467-FC46FB2B1A12}"/>
                </a:ext>
              </a:extLst>
            </p:cNvPr>
            <p:cNvSpPr/>
            <p:nvPr/>
          </p:nvSpPr>
          <p:spPr>
            <a:xfrm>
              <a:off x="8289606" y="4133850"/>
              <a:ext cx="1971352" cy="638175"/>
            </a:xfrm>
            <a:custGeom>
              <a:avLst/>
              <a:gdLst>
                <a:gd name="connsiteX0" fmla="*/ 41339 w 1971352"/>
                <a:gd name="connsiteY0" fmla="*/ 533400 h 638175"/>
                <a:gd name="connsiteX1" fmla="*/ 133350 w 1971352"/>
                <a:gd name="connsiteY1" fmla="*/ 533400 h 638175"/>
                <a:gd name="connsiteX2" fmla="*/ 143161 w 1971352"/>
                <a:gd name="connsiteY2" fmla="*/ 533400 h 638175"/>
                <a:gd name="connsiteX3" fmla="*/ 142875 w 1971352"/>
                <a:gd name="connsiteY3" fmla="*/ 538163 h 638175"/>
                <a:gd name="connsiteX4" fmla="*/ 242888 w 1971352"/>
                <a:gd name="connsiteY4" fmla="*/ 638175 h 638175"/>
                <a:gd name="connsiteX5" fmla="*/ 342900 w 1971352"/>
                <a:gd name="connsiteY5" fmla="*/ 538163 h 638175"/>
                <a:gd name="connsiteX6" fmla="*/ 342615 w 1971352"/>
                <a:gd name="connsiteY6" fmla="*/ 533400 h 638175"/>
                <a:gd name="connsiteX7" fmla="*/ 552641 w 1971352"/>
                <a:gd name="connsiteY7" fmla="*/ 533400 h 638175"/>
                <a:gd name="connsiteX8" fmla="*/ 552355 w 1971352"/>
                <a:gd name="connsiteY8" fmla="*/ 538163 h 638175"/>
                <a:gd name="connsiteX9" fmla="*/ 652368 w 1971352"/>
                <a:gd name="connsiteY9" fmla="*/ 638175 h 638175"/>
                <a:gd name="connsiteX10" fmla="*/ 752380 w 1971352"/>
                <a:gd name="connsiteY10" fmla="*/ 538163 h 638175"/>
                <a:gd name="connsiteX11" fmla="*/ 752095 w 1971352"/>
                <a:gd name="connsiteY11" fmla="*/ 533400 h 638175"/>
                <a:gd name="connsiteX12" fmla="*/ 962121 w 1971352"/>
                <a:gd name="connsiteY12" fmla="*/ 533400 h 638175"/>
                <a:gd name="connsiteX13" fmla="*/ 961835 w 1971352"/>
                <a:gd name="connsiteY13" fmla="*/ 538163 h 638175"/>
                <a:gd name="connsiteX14" fmla="*/ 1061848 w 1971352"/>
                <a:gd name="connsiteY14" fmla="*/ 638175 h 638175"/>
                <a:gd name="connsiteX15" fmla="*/ 1161860 w 1971352"/>
                <a:gd name="connsiteY15" fmla="*/ 538163 h 638175"/>
                <a:gd name="connsiteX16" fmla="*/ 1161574 w 1971352"/>
                <a:gd name="connsiteY16" fmla="*/ 533400 h 638175"/>
                <a:gd name="connsiteX17" fmla="*/ 1371600 w 1971352"/>
                <a:gd name="connsiteY17" fmla="*/ 533400 h 638175"/>
                <a:gd name="connsiteX18" fmla="*/ 1371315 w 1971352"/>
                <a:gd name="connsiteY18" fmla="*/ 538163 h 638175"/>
                <a:gd name="connsiteX19" fmla="*/ 1471327 w 1971352"/>
                <a:gd name="connsiteY19" fmla="*/ 638175 h 638175"/>
                <a:gd name="connsiteX20" fmla="*/ 1571340 w 1971352"/>
                <a:gd name="connsiteY20" fmla="*/ 538163 h 638175"/>
                <a:gd name="connsiteX21" fmla="*/ 1571054 w 1971352"/>
                <a:gd name="connsiteY21" fmla="*/ 533400 h 638175"/>
                <a:gd name="connsiteX22" fmla="*/ 1828515 w 1971352"/>
                <a:gd name="connsiteY22" fmla="*/ 533400 h 638175"/>
                <a:gd name="connsiteX23" fmla="*/ 1838040 w 1971352"/>
                <a:gd name="connsiteY23" fmla="*/ 533400 h 638175"/>
                <a:gd name="connsiteX24" fmla="*/ 1971199 w 1971352"/>
                <a:gd name="connsiteY24" fmla="*/ 393573 h 638175"/>
                <a:gd name="connsiteX25" fmla="*/ 1834230 w 1971352"/>
                <a:gd name="connsiteY25" fmla="*/ 266700 h 638175"/>
                <a:gd name="connsiteX26" fmla="*/ 1827467 w 1971352"/>
                <a:gd name="connsiteY26" fmla="*/ 266700 h 638175"/>
                <a:gd name="connsiteX27" fmla="*/ 1580865 w 1971352"/>
                <a:gd name="connsiteY27" fmla="*/ 266700 h 638175"/>
                <a:gd name="connsiteX28" fmla="*/ 1533240 w 1971352"/>
                <a:gd name="connsiteY28" fmla="*/ 219075 h 638175"/>
                <a:gd name="connsiteX29" fmla="*/ 1580865 w 1971352"/>
                <a:gd name="connsiteY29" fmla="*/ 171450 h 638175"/>
                <a:gd name="connsiteX30" fmla="*/ 1802988 w 1971352"/>
                <a:gd name="connsiteY30" fmla="*/ 171450 h 638175"/>
                <a:gd name="connsiteX31" fmla="*/ 1538288 w 1971352"/>
                <a:gd name="connsiteY31" fmla="*/ 0 h 638175"/>
                <a:gd name="connsiteX32" fmla="*/ 41339 w 1971352"/>
                <a:gd name="connsiteY32" fmla="*/ 0 h 638175"/>
                <a:gd name="connsiteX33" fmla="*/ 0 w 1971352"/>
                <a:gd name="connsiteY33" fmla="*/ 41338 h 638175"/>
                <a:gd name="connsiteX34" fmla="*/ 0 w 1971352"/>
                <a:gd name="connsiteY34" fmla="*/ 491966 h 638175"/>
                <a:gd name="connsiteX35" fmla="*/ 41339 w 1971352"/>
                <a:gd name="connsiteY35" fmla="*/ 533400 h 638175"/>
                <a:gd name="connsiteX36" fmla="*/ 1241394 w 1971352"/>
                <a:gd name="connsiteY36" fmla="*/ 171450 h 638175"/>
                <a:gd name="connsiteX37" fmla="*/ 1327119 w 1971352"/>
                <a:gd name="connsiteY37" fmla="*/ 171450 h 638175"/>
                <a:gd name="connsiteX38" fmla="*/ 1374744 w 1971352"/>
                <a:gd name="connsiteY38" fmla="*/ 219075 h 638175"/>
                <a:gd name="connsiteX39" fmla="*/ 1327119 w 1971352"/>
                <a:gd name="connsiteY39" fmla="*/ 266700 h 638175"/>
                <a:gd name="connsiteX40" fmla="*/ 1241394 w 1971352"/>
                <a:gd name="connsiteY40" fmla="*/ 266700 h 638175"/>
                <a:gd name="connsiteX41" fmla="*/ 1193769 w 1971352"/>
                <a:gd name="connsiteY41" fmla="*/ 219075 h 638175"/>
                <a:gd name="connsiteX42" fmla="*/ 1241394 w 1971352"/>
                <a:gd name="connsiteY42" fmla="*/ 171450 h 638175"/>
                <a:gd name="connsiteX43" fmla="*/ 901637 w 1971352"/>
                <a:gd name="connsiteY43" fmla="*/ 171450 h 638175"/>
                <a:gd name="connsiteX44" fmla="*/ 987362 w 1971352"/>
                <a:gd name="connsiteY44" fmla="*/ 171450 h 638175"/>
                <a:gd name="connsiteX45" fmla="*/ 1034987 w 1971352"/>
                <a:gd name="connsiteY45" fmla="*/ 219075 h 638175"/>
                <a:gd name="connsiteX46" fmla="*/ 987362 w 1971352"/>
                <a:gd name="connsiteY46" fmla="*/ 266700 h 638175"/>
                <a:gd name="connsiteX47" fmla="*/ 901637 w 1971352"/>
                <a:gd name="connsiteY47" fmla="*/ 266700 h 638175"/>
                <a:gd name="connsiteX48" fmla="*/ 854012 w 1971352"/>
                <a:gd name="connsiteY48" fmla="*/ 219075 h 638175"/>
                <a:gd name="connsiteX49" fmla="*/ 901637 w 1971352"/>
                <a:gd name="connsiteY49" fmla="*/ 171450 h 638175"/>
                <a:gd name="connsiteX50" fmla="*/ 561880 w 1971352"/>
                <a:gd name="connsiteY50" fmla="*/ 171450 h 638175"/>
                <a:gd name="connsiteX51" fmla="*/ 647605 w 1971352"/>
                <a:gd name="connsiteY51" fmla="*/ 171450 h 638175"/>
                <a:gd name="connsiteX52" fmla="*/ 695230 w 1971352"/>
                <a:gd name="connsiteY52" fmla="*/ 219075 h 638175"/>
                <a:gd name="connsiteX53" fmla="*/ 647605 w 1971352"/>
                <a:gd name="connsiteY53" fmla="*/ 266700 h 638175"/>
                <a:gd name="connsiteX54" fmla="*/ 561880 w 1971352"/>
                <a:gd name="connsiteY54" fmla="*/ 266700 h 638175"/>
                <a:gd name="connsiteX55" fmla="*/ 514255 w 1971352"/>
                <a:gd name="connsiteY55" fmla="*/ 219075 h 638175"/>
                <a:gd name="connsiteX56" fmla="*/ 561880 w 1971352"/>
                <a:gd name="connsiteY56" fmla="*/ 17145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71352" h="638175">
                  <a:moveTo>
                    <a:pt x="41339" y="533400"/>
                  </a:moveTo>
                  <a:lnTo>
                    <a:pt x="133350" y="533400"/>
                  </a:lnTo>
                  <a:lnTo>
                    <a:pt x="143161" y="533400"/>
                  </a:lnTo>
                  <a:cubicBezTo>
                    <a:pt x="143066" y="535019"/>
                    <a:pt x="142875" y="536543"/>
                    <a:pt x="142875" y="538163"/>
                  </a:cubicBezTo>
                  <a:cubicBezTo>
                    <a:pt x="142875" y="593407"/>
                    <a:pt x="187643" y="638175"/>
                    <a:pt x="242888" y="638175"/>
                  </a:cubicBezTo>
                  <a:cubicBezTo>
                    <a:pt x="298133" y="638175"/>
                    <a:pt x="342900" y="593407"/>
                    <a:pt x="342900" y="538163"/>
                  </a:cubicBezTo>
                  <a:cubicBezTo>
                    <a:pt x="342900" y="536543"/>
                    <a:pt x="342710" y="535019"/>
                    <a:pt x="342615" y="533400"/>
                  </a:cubicBezTo>
                  <a:lnTo>
                    <a:pt x="552641" y="533400"/>
                  </a:lnTo>
                  <a:cubicBezTo>
                    <a:pt x="552546" y="535019"/>
                    <a:pt x="552355" y="536543"/>
                    <a:pt x="552355" y="538163"/>
                  </a:cubicBezTo>
                  <a:cubicBezTo>
                    <a:pt x="552355" y="593407"/>
                    <a:pt x="597123" y="638175"/>
                    <a:pt x="652368" y="638175"/>
                  </a:cubicBezTo>
                  <a:cubicBezTo>
                    <a:pt x="707613" y="638175"/>
                    <a:pt x="752380" y="593407"/>
                    <a:pt x="752380" y="538163"/>
                  </a:cubicBezTo>
                  <a:cubicBezTo>
                    <a:pt x="752380" y="536543"/>
                    <a:pt x="752190" y="535019"/>
                    <a:pt x="752095" y="533400"/>
                  </a:cubicBezTo>
                  <a:lnTo>
                    <a:pt x="962121" y="533400"/>
                  </a:lnTo>
                  <a:cubicBezTo>
                    <a:pt x="962025" y="535019"/>
                    <a:pt x="961835" y="536543"/>
                    <a:pt x="961835" y="538163"/>
                  </a:cubicBezTo>
                  <a:cubicBezTo>
                    <a:pt x="961835" y="593407"/>
                    <a:pt x="1006602" y="638175"/>
                    <a:pt x="1061848" y="638175"/>
                  </a:cubicBezTo>
                  <a:cubicBezTo>
                    <a:pt x="1117093" y="638175"/>
                    <a:pt x="1161860" y="593407"/>
                    <a:pt x="1161860" y="538163"/>
                  </a:cubicBezTo>
                  <a:cubicBezTo>
                    <a:pt x="1161860" y="536543"/>
                    <a:pt x="1161670" y="535019"/>
                    <a:pt x="1161574" y="533400"/>
                  </a:cubicBezTo>
                  <a:lnTo>
                    <a:pt x="1371600" y="533400"/>
                  </a:lnTo>
                  <a:cubicBezTo>
                    <a:pt x="1371505" y="535019"/>
                    <a:pt x="1371315" y="536543"/>
                    <a:pt x="1371315" y="538163"/>
                  </a:cubicBezTo>
                  <a:cubicBezTo>
                    <a:pt x="1371315" y="593407"/>
                    <a:pt x="1416082" y="638175"/>
                    <a:pt x="1471327" y="638175"/>
                  </a:cubicBezTo>
                  <a:cubicBezTo>
                    <a:pt x="1526572" y="638175"/>
                    <a:pt x="1571340" y="593407"/>
                    <a:pt x="1571340" y="538163"/>
                  </a:cubicBezTo>
                  <a:cubicBezTo>
                    <a:pt x="1571340" y="536543"/>
                    <a:pt x="1571149" y="535019"/>
                    <a:pt x="1571054" y="533400"/>
                  </a:cubicBezTo>
                  <a:lnTo>
                    <a:pt x="1828515" y="533400"/>
                  </a:lnTo>
                  <a:lnTo>
                    <a:pt x="1838040" y="533400"/>
                  </a:lnTo>
                  <a:cubicBezTo>
                    <a:pt x="1913859" y="533400"/>
                    <a:pt x="1974819" y="470154"/>
                    <a:pt x="1971199" y="393573"/>
                  </a:cubicBezTo>
                  <a:cubicBezTo>
                    <a:pt x="1967866" y="321850"/>
                    <a:pt x="1906048" y="266700"/>
                    <a:pt x="1834230" y="266700"/>
                  </a:cubicBezTo>
                  <a:lnTo>
                    <a:pt x="1827467" y="266700"/>
                  </a:lnTo>
                  <a:lnTo>
                    <a:pt x="1580865" y="266700"/>
                  </a:lnTo>
                  <a:cubicBezTo>
                    <a:pt x="1554576" y="266700"/>
                    <a:pt x="1533240" y="245364"/>
                    <a:pt x="1533240" y="219075"/>
                  </a:cubicBezTo>
                  <a:cubicBezTo>
                    <a:pt x="1533240" y="192786"/>
                    <a:pt x="1554576" y="171450"/>
                    <a:pt x="1580865" y="171450"/>
                  </a:cubicBezTo>
                  <a:lnTo>
                    <a:pt x="1802988" y="171450"/>
                  </a:lnTo>
                  <a:cubicBezTo>
                    <a:pt x="1757649" y="70390"/>
                    <a:pt x="1656207" y="0"/>
                    <a:pt x="1538288" y="0"/>
                  </a:cubicBezTo>
                  <a:lnTo>
                    <a:pt x="41339" y="0"/>
                  </a:lnTo>
                  <a:cubicBezTo>
                    <a:pt x="18479" y="0"/>
                    <a:pt x="0" y="18479"/>
                    <a:pt x="0" y="41338"/>
                  </a:cubicBezTo>
                  <a:lnTo>
                    <a:pt x="0" y="491966"/>
                  </a:lnTo>
                  <a:cubicBezTo>
                    <a:pt x="-95" y="514921"/>
                    <a:pt x="18479" y="533400"/>
                    <a:pt x="41339" y="533400"/>
                  </a:cubicBezTo>
                  <a:close/>
                  <a:moveTo>
                    <a:pt x="1241394" y="171450"/>
                  </a:moveTo>
                  <a:lnTo>
                    <a:pt x="1327119" y="171450"/>
                  </a:lnTo>
                  <a:cubicBezTo>
                    <a:pt x="1353408" y="171450"/>
                    <a:pt x="1374744" y="192786"/>
                    <a:pt x="1374744" y="219075"/>
                  </a:cubicBezTo>
                  <a:cubicBezTo>
                    <a:pt x="1374744" y="245364"/>
                    <a:pt x="1353408" y="266700"/>
                    <a:pt x="1327119" y="266700"/>
                  </a:cubicBezTo>
                  <a:lnTo>
                    <a:pt x="1241394" y="266700"/>
                  </a:lnTo>
                  <a:cubicBezTo>
                    <a:pt x="1215105" y="266700"/>
                    <a:pt x="1193769" y="245364"/>
                    <a:pt x="1193769" y="219075"/>
                  </a:cubicBezTo>
                  <a:cubicBezTo>
                    <a:pt x="1193769" y="192786"/>
                    <a:pt x="1215105" y="171450"/>
                    <a:pt x="1241394" y="171450"/>
                  </a:cubicBezTo>
                  <a:close/>
                  <a:moveTo>
                    <a:pt x="901637" y="171450"/>
                  </a:moveTo>
                  <a:lnTo>
                    <a:pt x="987362" y="171450"/>
                  </a:lnTo>
                  <a:cubicBezTo>
                    <a:pt x="1013651" y="171450"/>
                    <a:pt x="1034987" y="192786"/>
                    <a:pt x="1034987" y="219075"/>
                  </a:cubicBezTo>
                  <a:cubicBezTo>
                    <a:pt x="1034987" y="245364"/>
                    <a:pt x="1013651" y="266700"/>
                    <a:pt x="987362" y="266700"/>
                  </a:cubicBezTo>
                  <a:lnTo>
                    <a:pt x="901637" y="266700"/>
                  </a:lnTo>
                  <a:cubicBezTo>
                    <a:pt x="875348" y="266700"/>
                    <a:pt x="854012" y="245364"/>
                    <a:pt x="854012" y="219075"/>
                  </a:cubicBezTo>
                  <a:cubicBezTo>
                    <a:pt x="854012" y="192786"/>
                    <a:pt x="875348" y="171450"/>
                    <a:pt x="901637" y="171450"/>
                  </a:cubicBezTo>
                  <a:close/>
                  <a:moveTo>
                    <a:pt x="561880" y="171450"/>
                  </a:moveTo>
                  <a:lnTo>
                    <a:pt x="647605" y="171450"/>
                  </a:lnTo>
                  <a:cubicBezTo>
                    <a:pt x="673894" y="171450"/>
                    <a:pt x="695230" y="192786"/>
                    <a:pt x="695230" y="219075"/>
                  </a:cubicBezTo>
                  <a:cubicBezTo>
                    <a:pt x="695230" y="245364"/>
                    <a:pt x="673894" y="266700"/>
                    <a:pt x="647605" y="266700"/>
                  </a:cubicBezTo>
                  <a:lnTo>
                    <a:pt x="561880" y="266700"/>
                  </a:lnTo>
                  <a:cubicBezTo>
                    <a:pt x="535592" y="266700"/>
                    <a:pt x="514255" y="245364"/>
                    <a:pt x="514255" y="219075"/>
                  </a:cubicBezTo>
                  <a:cubicBezTo>
                    <a:pt x="514255" y="192786"/>
                    <a:pt x="535592" y="171450"/>
                    <a:pt x="561880" y="171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6" name="Freeform: Shape 9">
            <a:extLst>
              <a:ext uri="{FF2B5EF4-FFF2-40B4-BE49-F238E27FC236}">
                <a16:creationId xmlns:a16="http://schemas.microsoft.com/office/drawing/2014/main" id="{E31A3F37-A820-4A6C-9AB8-02C1495C0F50}"/>
              </a:ext>
            </a:extLst>
          </p:cNvPr>
          <p:cNvSpPr/>
          <p:nvPr/>
        </p:nvSpPr>
        <p:spPr>
          <a:xfrm>
            <a:off x="9262442" y="4050229"/>
            <a:ext cx="650933" cy="746191"/>
          </a:xfrm>
          <a:custGeom>
            <a:avLst/>
            <a:gdLst>
              <a:gd name="connsiteX0" fmla="*/ 215414 w 390525"/>
              <a:gd name="connsiteY0" fmla="*/ 441873 h 447675"/>
              <a:gd name="connsiteX1" fmla="*/ 160169 w 390525"/>
              <a:gd name="connsiteY1" fmla="*/ 371388 h 447675"/>
              <a:gd name="connsiteX2" fmla="*/ 141119 w 390525"/>
              <a:gd name="connsiteY2" fmla="*/ 365673 h 447675"/>
              <a:gd name="connsiteX3" fmla="*/ 55394 w 390525"/>
              <a:gd name="connsiteY3" fmla="*/ 389485 h 447675"/>
              <a:gd name="connsiteX4" fmla="*/ 64919 w 390525"/>
              <a:gd name="connsiteY4" fmla="*/ 358053 h 447675"/>
              <a:gd name="connsiteX5" fmla="*/ 73492 w 390525"/>
              <a:gd name="connsiteY5" fmla="*/ 350433 h 447675"/>
              <a:gd name="connsiteX6" fmla="*/ 128737 w 390525"/>
              <a:gd name="connsiteY6" fmla="*/ 320905 h 447675"/>
              <a:gd name="connsiteX7" fmla="*/ 139214 w 390525"/>
              <a:gd name="connsiteY7" fmla="*/ 308523 h 447675"/>
              <a:gd name="connsiteX8" fmla="*/ 164932 w 390525"/>
              <a:gd name="connsiteY8" fmla="*/ 228513 h 447675"/>
              <a:gd name="connsiteX9" fmla="*/ 158264 w 390525"/>
              <a:gd name="connsiteY9" fmla="*/ 217083 h 447675"/>
              <a:gd name="connsiteX10" fmla="*/ 22057 w 390525"/>
              <a:gd name="connsiteY10" fmla="*/ 198033 h 447675"/>
              <a:gd name="connsiteX11" fmla="*/ 9674 w 390525"/>
              <a:gd name="connsiteY11" fmla="*/ 178983 h 447675"/>
              <a:gd name="connsiteX12" fmla="*/ 49679 w 390525"/>
              <a:gd name="connsiteY12" fmla="*/ 145645 h 447675"/>
              <a:gd name="connsiteX13" fmla="*/ 184934 w 390525"/>
              <a:gd name="connsiteY13" fmla="*/ 136120 h 447675"/>
              <a:gd name="connsiteX14" fmla="*/ 198269 w 390525"/>
              <a:gd name="connsiteY14" fmla="*/ 125643 h 447675"/>
              <a:gd name="connsiteX15" fmla="*/ 225892 w 390525"/>
              <a:gd name="connsiteY15" fmla="*/ 40870 h 447675"/>
              <a:gd name="connsiteX16" fmla="*/ 235417 w 390525"/>
              <a:gd name="connsiteY16" fmla="*/ 19915 h 447675"/>
              <a:gd name="connsiteX17" fmla="*/ 272564 w 390525"/>
              <a:gd name="connsiteY17" fmla="*/ 10390 h 447675"/>
              <a:gd name="connsiteX18" fmla="*/ 287804 w 390525"/>
              <a:gd name="connsiteY18" fmla="*/ 42775 h 447675"/>
              <a:gd name="connsiteX19" fmla="*/ 257324 w 390525"/>
              <a:gd name="connsiteY19" fmla="*/ 139930 h 447675"/>
              <a:gd name="connsiteX20" fmla="*/ 263992 w 390525"/>
              <a:gd name="connsiteY20" fmla="*/ 162790 h 447675"/>
              <a:gd name="connsiteX21" fmla="*/ 382102 w 390525"/>
              <a:gd name="connsiteY21" fmla="*/ 261850 h 447675"/>
              <a:gd name="connsiteX22" fmla="*/ 386864 w 390525"/>
              <a:gd name="connsiteY22" fmla="*/ 277090 h 447675"/>
              <a:gd name="connsiteX23" fmla="*/ 377339 w 390525"/>
              <a:gd name="connsiteY23" fmla="*/ 306618 h 447675"/>
              <a:gd name="connsiteX24" fmla="*/ 366862 w 390525"/>
              <a:gd name="connsiteY24" fmla="*/ 311380 h 447675"/>
              <a:gd name="connsiteX25" fmla="*/ 237322 w 390525"/>
              <a:gd name="connsiteY25" fmla="*/ 242800 h 447675"/>
              <a:gd name="connsiteX26" fmla="*/ 223034 w 390525"/>
              <a:gd name="connsiteY26" fmla="*/ 247563 h 447675"/>
              <a:gd name="connsiteX27" fmla="*/ 197317 w 390525"/>
              <a:gd name="connsiteY27" fmla="*/ 327573 h 447675"/>
              <a:gd name="connsiteX28" fmla="*/ 198269 w 390525"/>
              <a:gd name="connsiteY28" fmla="*/ 343765 h 447675"/>
              <a:gd name="connsiteX29" fmla="*/ 222082 w 390525"/>
              <a:gd name="connsiteY29" fmla="*/ 392343 h 447675"/>
              <a:gd name="connsiteX30" fmla="*/ 223987 w 390525"/>
              <a:gd name="connsiteY30" fmla="*/ 421870 h 447675"/>
              <a:gd name="connsiteX31" fmla="*/ 215414 w 390525"/>
              <a:gd name="connsiteY31" fmla="*/ 44187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0525" h="447675">
                <a:moveTo>
                  <a:pt x="215414" y="441873"/>
                </a:moveTo>
                <a:cubicBezTo>
                  <a:pt x="196364" y="417108"/>
                  <a:pt x="177314" y="395200"/>
                  <a:pt x="160169" y="371388"/>
                </a:cubicBezTo>
                <a:cubicBezTo>
                  <a:pt x="154454" y="363768"/>
                  <a:pt x="149692" y="362815"/>
                  <a:pt x="141119" y="365673"/>
                </a:cubicBezTo>
                <a:cubicBezTo>
                  <a:pt x="113497" y="374245"/>
                  <a:pt x="84922" y="381865"/>
                  <a:pt x="55394" y="389485"/>
                </a:cubicBezTo>
                <a:cubicBezTo>
                  <a:pt x="59204" y="378055"/>
                  <a:pt x="62062" y="367578"/>
                  <a:pt x="64919" y="358053"/>
                </a:cubicBezTo>
                <a:cubicBezTo>
                  <a:pt x="65872" y="354243"/>
                  <a:pt x="69682" y="352338"/>
                  <a:pt x="73492" y="350433"/>
                </a:cubicBezTo>
                <a:cubicBezTo>
                  <a:pt x="91589" y="340908"/>
                  <a:pt x="109687" y="330430"/>
                  <a:pt x="128737" y="320905"/>
                </a:cubicBezTo>
                <a:cubicBezTo>
                  <a:pt x="134452" y="318048"/>
                  <a:pt x="137309" y="314238"/>
                  <a:pt x="139214" y="308523"/>
                </a:cubicBezTo>
                <a:cubicBezTo>
                  <a:pt x="147787" y="281853"/>
                  <a:pt x="156359" y="255183"/>
                  <a:pt x="164932" y="228513"/>
                </a:cubicBezTo>
                <a:cubicBezTo>
                  <a:pt x="167789" y="220893"/>
                  <a:pt x="165884" y="218988"/>
                  <a:pt x="158264" y="217083"/>
                </a:cubicBezTo>
                <a:cubicBezTo>
                  <a:pt x="112544" y="211368"/>
                  <a:pt x="67777" y="204700"/>
                  <a:pt x="22057" y="198033"/>
                </a:cubicBezTo>
                <a:cubicBezTo>
                  <a:pt x="3959" y="195175"/>
                  <a:pt x="5864" y="196128"/>
                  <a:pt x="9674" y="178983"/>
                </a:cubicBezTo>
                <a:cubicBezTo>
                  <a:pt x="14437" y="156123"/>
                  <a:pt x="23962" y="145645"/>
                  <a:pt x="49679" y="145645"/>
                </a:cubicBezTo>
                <a:cubicBezTo>
                  <a:pt x="94447" y="144693"/>
                  <a:pt x="139214" y="138978"/>
                  <a:pt x="184934" y="136120"/>
                </a:cubicBezTo>
                <a:cubicBezTo>
                  <a:pt x="192554" y="135168"/>
                  <a:pt x="196364" y="133263"/>
                  <a:pt x="198269" y="125643"/>
                </a:cubicBezTo>
                <a:cubicBezTo>
                  <a:pt x="206842" y="97068"/>
                  <a:pt x="216367" y="69445"/>
                  <a:pt x="225892" y="40870"/>
                </a:cubicBezTo>
                <a:cubicBezTo>
                  <a:pt x="228749" y="33250"/>
                  <a:pt x="230654" y="26583"/>
                  <a:pt x="235417" y="19915"/>
                </a:cubicBezTo>
                <a:cubicBezTo>
                  <a:pt x="244942" y="7533"/>
                  <a:pt x="258277" y="3723"/>
                  <a:pt x="272564" y="10390"/>
                </a:cubicBezTo>
                <a:cubicBezTo>
                  <a:pt x="285899" y="16105"/>
                  <a:pt x="291614" y="27535"/>
                  <a:pt x="287804" y="42775"/>
                </a:cubicBezTo>
                <a:cubicBezTo>
                  <a:pt x="280184" y="76113"/>
                  <a:pt x="267802" y="107545"/>
                  <a:pt x="257324" y="139930"/>
                </a:cubicBezTo>
                <a:cubicBezTo>
                  <a:pt x="253514" y="150408"/>
                  <a:pt x="255419" y="156123"/>
                  <a:pt x="263992" y="162790"/>
                </a:cubicBezTo>
                <a:cubicBezTo>
                  <a:pt x="303044" y="195175"/>
                  <a:pt x="342097" y="228513"/>
                  <a:pt x="382102" y="261850"/>
                </a:cubicBezTo>
                <a:cubicBezTo>
                  <a:pt x="387817" y="266613"/>
                  <a:pt x="389722" y="270423"/>
                  <a:pt x="386864" y="277090"/>
                </a:cubicBezTo>
                <a:cubicBezTo>
                  <a:pt x="383054" y="286615"/>
                  <a:pt x="380197" y="297093"/>
                  <a:pt x="377339" y="306618"/>
                </a:cubicBezTo>
                <a:cubicBezTo>
                  <a:pt x="375434" y="314238"/>
                  <a:pt x="372577" y="314238"/>
                  <a:pt x="366862" y="311380"/>
                </a:cubicBezTo>
                <a:cubicBezTo>
                  <a:pt x="323999" y="288520"/>
                  <a:pt x="280184" y="265660"/>
                  <a:pt x="237322" y="242800"/>
                </a:cubicBezTo>
                <a:cubicBezTo>
                  <a:pt x="230654" y="238990"/>
                  <a:pt x="226844" y="237085"/>
                  <a:pt x="223034" y="247563"/>
                </a:cubicBezTo>
                <a:cubicBezTo>
                  <a:pt x="215414" y="274233"/>
                  <a:pt x="205889" y="300903"/>
                  <a:pt x="197317" y="327573"/>
                </a:cubicBezTo>
                <a:cubicBezTo>
                  <a:pt x="195412" y="333288"/>
                  <a:pt x="195412" y="338050"/>
                  <a:pt x="198269" y="343765"/>
                </a:cubicBezTo>
                <a:cubicBezTo>
                  <a:pt x="205889" y="359958"/>
                  <a:pt x="213509" y="376150"/>
                  <a:pt x="222082" y="392343"/>
                </a:cubicBezTo>
                <a:cubicBezTo>
                  <a:pt x="227797" y="401868"/>
                  <a:pt x="228749" y="411393"/>
                  <a:pt x="223987" y="421870"/>
                </a:cubicBezTo>
                <a:cubicBezTo>
                  <a:pt x="219224" y="428538"/>
                  <a:pt x="218272" y="434253"/>
                  <a:pt x="215414" y="44187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0">
            <a:extLst>
              <a:ext uri="{FF2B5EF4-FFF2-40B4-BE49-F238E27FC236}">
                <a16:creationId xmlns:a16="http://schemas.microsoft.com/office/drawing/2014/main" id="{6D7A3C0F-999C-4EB0-8CFE-B3DE18085CFB}"/>
              </a:ext>
            </a:extLst>
          </p:cNvPr>
          <p:cNvSpPr/>
          <p:nvPr/>
        </p:nvSpPr>
        <p:spPr>
          <a:xfrm>
            <a:off x="8452102" y="4107504"/>
            <a:ext cx="649732" cy="653255"/>
          </a:xfrm>
          <a:custGeom>
            <a:avLst/>
            <a:gdLst>
              <a:gd name="connsiteX0" fmla="*/ 195824 w 389804"/>
              <a:gd name="connsiteY0" fmla="*/ 283130 h 391918"/>
              <a:gd name="connsiteX1" fmla="*/ 256546 w 389804"/>
              <a:gd name="connsiteY1" fmla="*/ 299085 h 391918"/>
              <a:gd name="connsiteX2" fmla="*/ 348938 w 389804"/>
              <a:gd name="connsiteY2" fmla="*/ 361950 h 391918"/>
              <a:gd name="connsiteX3" fmla="*/ 354653 w 389804"/>
              <a:gd name="connsiteY3" fmla="*/ 367665 h 391918"/>
              <a:gd name="connsiteX4" fmla="*/ 333698 w 389804"/>
              <a:gd name="connsiteY4" fmla="*/ 391477 h 391918"/>
              <a:gd name="connsiteX5" fmla="*/ 324173 w 389804"/>
              <a:gd name="connsiteY5" fmla="*/ 386715 h 391918"/>
              <a:gd name="connsiteX6" fmla="*/ 249878 w 389804"/>
              <a:gd name="connsiteY6" fmla="*/ 335280 h 391918"/>
              <a:gd name="connsiteX7" fmla="*/ 137483 w 389804"/>
              <a:gd name="connsiteY7" fmla="*/ 330517 h 391918"/>
              <a:gd name="connsiteX8" fmla="*/ 44138 w 389804"/>
              <a:gd name="connsiteY8" fmla="*/ 387667 h 391918"/>
              <a:gd name="connsiteX9" fmla="*/ 28898 w 389804"/>
              <a:gd name="connsiteY9" fmla="*/ 384810 h 391918"/>
              <a:gd name="connsiteX10" fmla="*/ 34613 w 389804"/>
              <a:gd name="connsiteY10" fmla="*/ 351472 h 391918"/>
              <a:gd name="connsiteX11" fmla="*/ 133673 w 389804"/>
              <a:gd name="connsiteY11" fmla="*/ 294322 h 391918"/>
              <a:gd name="connsiteX12" fmla="*/ 195824 w 389804"/>
              <a:gd name="connsiteY12" fmla="*/ 283130 h 391918"/>
              <a:gd name="connsiteX13" fmla="*/ 108908 w 389804"/>
              <a:gd name="connsiteY13" fmla="*/ 74295 h 391918"/>
              <a:gd name="connsiteX14" fmla="*/ 98431 w 389804"/>
              <a:gd name="connsiteY14" fmla="*/ 80962 h 391918"/>
              <a:gd name="connsiteX15" fmla="*/ 99383 w 389804"/>
              <a:gd name="connsiteY15" fmla="*/ 141922 h 391918"/>
              <a:gd name="connsiteX16" fmla="*/ 165106 w 389804"/>
              <a:gd name="connsiteY16" fmla="*/ 114300 h 391918"/>
              <a:gd name="connsiteX17" fmla="*/ 223208 w 389804"/>
              <a:gd name="connsiteY17" fmla="*/ 114300 h 391918"/>
              <a:gd name="connsiteX18" fmla="*/ 287978 w 389804"/>
              <a:gd name="connsiteY18" fmla="*/ 140970 h 391918"/>
              <a:gd name="connsiteX19" fmla="*/ 287978 w 389804"/>
              <a:gd name="connsiteY19" fmla="*/ 102870 h 391918"/>
              <a:gd name="connsiteX20" fmla="*/ 260356 w 389804"/>
              <a:gd name="connsiteY20" fmla="*/ 74295 h 391918"/>
              <a:gd name="connsiteX21" fmla="*/ 108908 w 389804"/>
              <a:gd name="connsiteY21" fmla="*/ 74295 h 391918"/>
              <a:gd name="connsiteX22" fmla="*/ 141293 w 389804"/>
              <a:gd name="connsiteY22" fmla="*/ 0 h 391918"/>
              <a:gd name="connsiteX23" fmla="*/ 248926 w 389804"/>
              <a:gd name="connsiteY23" fmla="*/ 0 h 391918"/>
              <a:gd name="connsiteX24" fmla="*/ 259403 w 389804"/>
              <a:gd name="connsiteY24" fmla="*/ 13335 h 391918"/>
              <a:gd name="connsiteX25" fmla="*/ 282263 w 389804"/>
              <a:gd name="connsiteY25" fmla="*/ 34290 h 391918"/>
              <a:gd name="connsiteX26" fmla="*/ 317506 w 389804"/>
              <a:gd name="connsiteY26" fmla="*/ 69532 h 391918"/>
              <a:gd name="connsiteX27" fmla="*/ 318458 w 389804"/>
              <a:gd name="connsiteY27" fmla="*/ 104775 h 391918"/>
              <a:gd name="connsiteX28" fmla="*/ 318458 w 389804"/>
              <a:gd name="connsiteY28" fmla="*/ 146685 h 391918"/>
              <a:gd name="connsiteX29" fmla="*/ 326078 w 389804"/>
              <a:gd name="connsiteY29" fmla="*/ 157162 h 391918"/>
              <a:gd name="connsiteX30" fmla="*/ 384181 w 389804"/>
              <a:gd name="connsiteY30" fmla="*/ 180022 h 391918"/>
              <a:gd name="connsiteX31" fmla="*/ 387991 w 389804"/>
              <a:gd name="connsiteY31" fmla="*/ 190500 h 391918"/>
              <a:gd name="connsiteX32" fmla="*/ 326078 w 389804"/>
              <a:gd name="connsiteY32" fmla="*/ 298132 h 391918"/>
              <a:gd name="connsiteX33" fmla="*/ 313696 w 389804"/>
              <a:gd name="connsiteY33" fmla="*/ 300990 h 391918"/>
              <a:gd name="connsiteX34" fmla="*/ 223208 w 389804"/>
              <a:gd name="connsiteY34" fmla="*/ 254317 h 391918"/>
              <a:gd name="connsiteX35" fmla="*/ 128911 w 389804"/>
              <a:gd name="connsiteY35" fmla="*/ 264795 h 391918"/>
              <a:gd name="connsiteX36" fmla="*/ 73666 w 389804"/>
              <a:gd name="connsiteY36" fmla="*/ 295275 h 391918"/>
              <a:gd name="connsiteX37" fmla="*/ 61283 w 389804"/>
              <a:gd name="connsiteY37" fmla="*/ 292417 h 391918"/>
              <a:gd name="connsiteX38" fmla="*/ 2228 w 389804"/>
              <a:gd name="connsiteY38" fmla="*/ 190500 h 391918"/>
              <a:gd name="connsiteX39" fmla="*/ 6038 w 389804"/>
              <a:gd name="connsiteY39" fmla="*/ 180022 h 391918"/>
              <a:gd name="connsiteX40" fmla="*/ 64141 w 389804"/>
              <a:gd name="connsiteY40" fmla="*/ 157162 h 391918"/>
              <a:gd name="connsiteX41" fmla="*/ 68903 w 389804"/>
              <a:gd name="connsiteY41" fmla="*/ 145732 h 391918"/>
              <a:gd name="connsiteX42" fmla="*/ 68903 w 389804"/>
              <a:gd name="connsiteY42" fmla="*/ 68580 h 391918"/>
              <a:gd name="connsiteX43" fmla="*/ 102241 w 389804"/>
              <a:gd name="connsiteY43" fmla="*/ 34290 h 391918"/>
              <a:gd name="connsiteX44" fmla="*/ 104146 w 389804"/>
              <a:gd name="connsiteY44" fmla="*/ 34290 h 391918"/>
              <a:gd name="connsiteX45" fmla="*/ 128911 w 389804"/>
              <a:gd name="connsiteY45" fmla="*/ 33337 h 391918"/>
              <a:gd name="connsiteX46" fmla="*/ 131768 w 389804"/>
              <a:gd name="connsiteY46" fmla="*/ 9525 h 391918"/>
              <a:gd name="connsiteX47" fmla="*/ 141293 w 389804"/>
              <a:gd name="connsiteY47" fmla="*/ 0 h 39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89804" h="391918">
                <a:moveTo>
                  <a:pt x="195824" y="283130"/>
                </a:moveTo>
                <a:cubicBezTo>
                  <a:pt x="216303" y="283845"/>
                  <a:pt x="236543" y="289084"/>
                  <a:pt x="256546" y="299085"/>
                </a:cubicBezTo>
                <a:cubicBezTo>
                  <a:pt x="290836" y="315277"/>
                  <a:pt x="319411" y="338137"/>
                  <a:pt x="348938" y="361950"/>
                </a:cubicBezTo>
                <a:cubicBezTo>
                  <a:pt x="350843" y="363855"/>
                  <a:pt x="352748" y="365760"/>
                  <a:pt x="354653" y="367665"/>
                </a:cubicBezTo>
                <a:cubicBezTo>
                  <a:pt x="347986" y="376237"/>
                  <a:pt x="341318" y="384810"/>
                  <a:pt x="333698" y="391477"/>
                </a:cubicBezTo>
                <a:cubicBezTo>
                  <a:pt x="330841" y="393382"/>
                  <a:pt x="327031" y="388620"/>
                  <a:pt x="324173" y="386715"/>
                </a:cubicBezTo>
                <a:cubicBezTo>
                  <a:pt x="300361" y="368617"/>
                  <a:pt x="276548" y="350520"/>
                  <a:pt x="249878" y="335280"/>
                </a:cubicBezTo>
                <a:cubicBezTo>
                  <a:pt x="212730" y="314325"/>
                  <a:pt x="175583" y="313372"/>
                  <a:pt x="137483" y="330517"/>
                </a:cubicBezTo>
                <a:cubicBezTo>
                  <a:pt x="104145" y="345757"/>
                  <a:pt x="73665" y="366712"/>
                  <a:pt x="44138" y="387667"/>
                </a:cubicBezTo>
                <a:cubicBezTo>
                  <a:pt x="37470" y="392430"/>
                  <a:pt x="34613" y="392430"/>
                  <a:pt x="28898" y="384810"/>
                </a:cubicBezTo>
                <a:cubicBezTo>
                  <a:pt x="15563" y="364807"/>
                  <a:pt x="14610" y="364807"/>
                  <a:pt x="34613" y="351472"/>
                </a:cubicBezTo>
                <a:cubicBezTo>
                  <a:pt x="66045" y="329565"/>
                  <a:pt x="97478" y="308610"/>
                  <a:pt x="133673" y="294322"/>
                </a:cubicBezTo>
                <a:cubicBezTo>
                  <a:pt x="154628" y="286226"/>
                  <a:pt x="175345" y="282416"/>
                  <a:pt x="195824" y="283130"/>
                </a:cubicBezTo>
                <a:close/>
                <a:moveTo>
                  <a:pt x="108908" y="74295"/>
                </a:moveTo>
                <a:cubicBezTo>
                  <a:pt x="104146" y="74295"/>
                  <a:pt x="98431" y="72390"/>
                  <a:pt x="98431" y="80962"/>
                </a:cubicBezTo>
                <a:cubicBezTo>
                  <a:pt x="99383" y="100965"/>
                  <a:pt x="99383" y="120967"/>
                  <a:pt x="99383" y="141922"/>
                </a:cubicBezTo>
                <a:cubicBezTo>
                  <a:pt x="122243" y="132397"/>
                  <a:pt x="144151" y="124777"/>
                  <a:pt x="165106" y="114300"/>
                </a:cubicBezTo>
                <a:cubicBezTo>
                  <a:pt x="185108" y="103822"/>
                  <a:pt x="203206" y="103822"/>
                  <a:pt x="223208" y="114300"/>
                </a:cubicBezTo>
                <a:cubicBezTo>
                  <a:pt x="244163" y="124777"/>
                  <a:pt x="266071" y="132397"/>
                  <a:pt x="287978" y="140970"/>
                </a:cubicBezTo>
                <a:cubicBezTo>
                  <a:pt x="287978" y="126682"/>
                  <a:pt x="287978" y="115252"/>
                  <a:pt x="287978" y="102870"/>
                </a:cubicBezTo>
                <a:cubicBezTo>
                  <a:pt x="287978" y="74295"/>
                  <a:pt x="287978" y="74295"/>
                  <a:pt x="260356" y="74295"/>
                </a:cubicBezTo>
                <a:cubicBezTo>
                  <a:pt x="209873" y="74295"/>
                  <a:pt x="159391" y="74295"/>
                  <a:pt x="108908" y="74295"/>
                </a:cubicBezTo>
                <a:close/>
                <a:moveTo>
                  <a:pt x="141293" y="0"/>
                </a:moveTo>
                <a:cubicBezTo>
                  <a:pt x="177488" y="0"/>
                  <a:pt x="212731" y="0"/>
                  <a:pt x="248926" y="0"/>
                </a:cubicBezTo>
                <a:cubicBezTo>
                  <a:pt x="257498" y="0"/>
                  <a:pt x="259403" y="6667"/>
                  <a:pt x="259403" y="13335"/>
                </a:cubicBezTo>
                <a:cubicBezTo>
                  <a:pt x="260356" y="34290"/>
                  <a:pt x="260356" y="34290"/>
                  <a:pt x="282263" y="34290"/>
                </a:cubicBezTo>
                <a:cubicBezTo>
                  <a:pt x="310838" y="34290"/>
                  <a:pt x="317506" y="40957"/>
                  <a:pt x="317506" y="69532"/>
                </a:cubicBezTo>
                <a:cubicBezTo>
                  <a:pt x="318458" y="81915"/>
                  <a:pt x="318458" y="93345"/>
                  <a:pt x="318458" y="104775"/>
                </a:cubicBezTo>
                <a:cubicBezTo>
                  <a:pt x="318458" y="119062"/>
                  <a:pt x="318458" y="132397"/>
                  <a:pt x="318458" y="146685"/>
                </a:cubicBezTo>
                <a:cubicBezTo>
                  <a:pt x="318458" y="152400"/>
                  <a:pt x="320363" y="155257"/>
                  <a:pt x="326078" y="157162"/>
                </a:cubicBezTo>
                <a:cubicBezTo>
                  <a:pt x="345128" y="164782"/>
                  <a:pt x="364178" y="173355"/>
                  <a:pt x="384181" y="180022"/>
                </a:cubicBezTo>
                <a:cubicBezTo>
                  <a:pt x="390848" y="182880"/>
                  <a:pt x="390848" y="184785"/>
                  <a:pt x="387991" y="190500"/>
                </a:cubicBezTo>
                <a:cubicBezTo>
                  <a:pt x="367036" y="226695"/>
                  <a:pt x="346081" y="261937"/>
                  <a:pt x="326078" y="298132"/>
                </a:cubicBezTo>
                <a:cubicBezTo>
                  <a:pt x="322268" y="304800"/>
                  <a:pt x="319411" y="305752"/>
                  <a:pt x="313696" y="300990"/>
                </a:cubicBezTo>
                <a:cubicBezTo>
                  <a:pt x="286073" y="280987"/>
                  <a:pt x="257498" y="262890"/>
                  <a:pt x="223208" y="254317"/>
                </a:cubicBezTo>
                <a:cubicBezTo>
                  <a:pt x="189871" y="245745"/>
                  <a:pt x="159391" y="252412"/>
                  <a:pt x="128911" y="264795"/>
                </a:cubicBezTo>
                <a:cubicBezTo>
                  <a:pt x="108908" y="273367"/>
                  <a:pt x="90811" y="283845"/>
                  <a:pt x="73666" y="295275"/>
                </a:cubicBezTo>
                <a:cubicBezTo>
                  <a:pt x="67951" y="299085"/>
                  <a:pt x="65093" y="299085"/>
                  <a:pt x="61283" y="292417"/>
                </a:cubicBezTo>
                <a:cubicBezTo>
                  <a:pt x="42233" y="258127"/>
                  <a:pt x="22231" y="223837"/>
                  <a:pt x="2228" y="190500"/>
                </a:cubicBezTo>
                <a:cubicBezTo>
                  <a:pt x="-1582" y="184785"/>
                  <a:pt x="-629" y="181927"/>
                  <a:pt x="6038" y="180022"/>
                </a:cubicBezTo>
                <a:cubicBezTo>
                  <a:pt x="25088" y="172402"/>
                  <a:pt x="44138" y="163830"/>
                  <a:pt x="64141" y="157162"/>
                </a:cubicBezTo>
                <a:cubicBezTo>
                  <a:pt x="66998" y="155257"/>
                  <a:pt x="68903" y="152400"/>
                  <a:pt x="68903" y="145732"/>
                </a:cubicBezTo>
                <a:cubicBezTo>
                  <a:pt x="68903" y="120015"/>
                  <a:pt x="68903" y="94297"/>
                  <a:pt x="68903" y="68580"/>
                </a:cubicBezTo>
                <a:cubicBezTo>
                  <a:pt x="68903" y="42862"/>
                  <a:pt x="76523" y="34290"/>
                  <a:pt x="102241" y="34290"/>
                </a:cubicBezTo>
                <a:cubicBezTo>
                  <a:pt x="103193" y="34290"/>
                  <a:pt x="104146" y="34290"/>
                  <a:pt x="104146" y="34290"/>
                </a:cubicBezTo>
                <a:cubicBezTo>
                  <a:pt x="112718" y="34290"/>
                  <a:pt x="123196" y="37147"/>
                  <a:pt x="128911" y="33337"/>
                </a:cubicBezTo>
                <a:cubicBezTo>
                  <a:pt x="135578" y="28575"/>
                  <a:pt x="130816" y="18097"/>
                  <a:pt x="131768" y="9525"/>
                </a:cubicBezTo>
                <a:cubicBezTo>
                  <a:pt x="132721" y="2857"/>
                  <a:pt x="135578" y="0"/>
                  <a:pt x="14129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">
            <a:extLst>
              <a:ext uri="{FF2B5EF4-FFF2-40B4-BE49-F238E27FC236}">
                <a16:creationId xmlns:a16="http://schemas.microsoft.com/office/drawing/2014/main" id="{4EA2249C-D2CF-4C66-98DD-80D58ED8ADFF}"/>
              </a:ext>
            </a:extLst>
          </p:cNvPr>
          <p:cNvSpPr/>
          <p:nvPr/>
        </p:nvSpPr>
        <p:spPr>
          <a:xfrm>
            <a:off x="10962376" y="4107504"/>
            <a:ext cx="575487" cy="653255"/>
          </a:xfrm>
          <a:custGeom>
            <a:avLst/>
            <a:gdLst>
              <a:gd name="connsiteX0" fmla="*/ 353854 w 352425"/>
              <a:gd name="connsiteY0" fmla="*/ 203700 h 400050"/>
              <a:gd name="connsiteX1" fmla="*/ 353854 w 352425"/>
              <a:gd name="connsiteY1" fmla="*/ 328478 h 400050"/>
              <a:gd name="connsiteX2" fmla="*/ 343376 w 352425"/>
              <a:gd name="connsiteY2" fmla="*/ 339908 h 400050"/>
              <a:gd name="connsiteX3" fmla="*/ 336709 w 352425"/>
              <a:gd name="connsiteY3" fmla="*/ 347528 h 400050"/>
              <a:gd name="connsiteX4" fmla="*/ 336709 w 352425"/>
              <a:gd name="connsiteY4" fmla="*/ 386580 h 400050"/>
              <a:gd name="connsiteX5" fmla="*/ 328136 w 352425"/>
              <a:gd name="connsiteY5" fmla="*/ 395153 h 400050"/>
              <a:gd name="connsiteX6" fmla="*/ 279559 w 352425"/>
              <a:gd name="connsiteY6" fmla="*/ 395153 h 400050"/>
              <a:gd name="connsiteX7" fmla="*/ 271939 w 352425"/>
              <a:gd name="connsiteY7" fmla="*/ 387533 h 400050"/>
              <a:gd name="connsiteX8" fmla="*/ 271939 w 352425"/>
              <a:gd name="connsiteY8" fmla="*/ 347528 h 400050"/>
              <a:gd name="connsiteX9" fmla="*/ 264319 w 352425"/>
              <a:gd name="connsiteY9" fmla="*/ 339908 h 400050"/>
              <a:gd name="connsiteX10" fmla="*/ 94774 w 352425"/>
              <a:gd name="connsiteY10" fmla="*/ 339908 h 400050"/>
              <a:gd name="connsiteX11" fmla="*/ 87154 w 352425"/>
              <a:gd name="connsiteY11" fmla="*/ 347528 h 400050"/>
              <a:gd name="connsiteX12" fmla="*/ 87154 w 352425"/>
              <a:gd name="connsiteY12" fmla="*/ 387533 h 400050"/>
              <a:gd name="connsiteX13" fmla="*/ 80486 w 352425"/>
              <a:gd name="connsiteY13" fmla="*/ 395153 h 400050"/>
              <a:gd name="connsiteX14" fmla="*/ 30956 w 352425"/>
              <a:gd name="connsiteY14" fmla="*/ 395153 h 400050"/>
              <a:gd name="connsiteX15" fmla="*/ 23336 w 352425"/>
              <a:gd name="connsiteY15" fmla="*/ 387533 h 400050"/>
              <a:gd name="connsiteX16" fmla="*/ 23336 w 352425"/>
              <a:gd name="connsiteY16" fmla="*/ 348480 h 400050"/>
              <a:gd name="connsiteX17" fmla="*/ 15716 w 352425"/>
              <a:gd name="connsiteY17" fmla="*/ 339908 h 400050"/>
              <a:gd name="connsiteX18" fmla="*/ 7144 w 352425"/>
              <a:gd name="connsiteY18" fmla="*/ 329430 h 400050"/>
              <a:gd name="connsiteX19" fmla="*/ 7144 w 352425"/>
              <a:gd name="connsiteY19" fmla="*/ 80828 h 400050"/>
              <a:gd name="connsiteX20" fmla="*/ 38576 w 352425"/>
              <a:gd name="connsiteY20" fmla="*/ 28440 h 400050"/>
              <a:gd name="connsiteX21" fmla="*/ 114776 w 352425"/>
              <a:gd name="connsiteY21" fmla="*/ 10343 h 400050"/>
              <a:gd name="connsiteX22" fmla="*/ 275749 w 352425"/>
              <a:gd name="connsiteY22" fmla="*/ 14153 h 400050"/>
              <a:gd name="connsiteX23" fmla="*/ 324326 w 352425"/>
              <a:gd name="connsiteY23" fmla="*/ 30345 h 400050"/>
              <a:gd name="connsiteX24" fmla="*/ 352901 w 352425"/>
              <a:gd name="connsiteY24" fmla="*/ 78923 h 400050"/>
              <a:gd name="connsiteX25" fmla="*/ 353854 w 352425"/>
              <a:gd name="connsiteY25" fmla="*/ 203700 h 400050"/>
              <a:gd name="connsiteX26" fmla="*/ 98584 w 352425"/>
              <a:gd name="connsiteY26" fmla="*/ 77018 h 400050"/>
              <a:gd name="connsiteX27" fmla="*/ 33814 w 352425"/>
              <a:gd name="connsiteY27" fmla="*/ 77018 h 400050"/>
              <a:gd name="connsiteX28" fmla="*/ 25241 w 352425"/>
              <a:gd name="connsiteY28" fmla="*/ 84638 h 400050"/>
              <a:gd name="connsiteX29" fmla="*/ 25241 w 352425"/>
              <a:gd name="connsiteY29" fmla="*/ 175125 h 400050"/>
              <a:gd name="connsiteX30" fmla="*/ 32861 w 352425"/>
              <a:gd name="connsiteY30" fmla="*/ 182745 h 400050"/>
              <a:gd name="connsiteX31" fmla="*/ 162401 w 352425"/>
              <a:gd name="connsiteY31" fmla="*/ 182745 h 400050"/>
              <a:gd name="connsiteX32" fmla="*/ 170974 w 352425"/>
              <a:gd name="connsiteY32" fmla="*/ 174173 h 400050"/>
              <a:gd name="connsiteX33" fmla="*/ 170974 w 352425"/>
              <a:gd name="connsiteY33" fmla="*/ 86543 h 400050"/>
              <a:gd name="connsiteX34" fmla="*/ 161449 w 352425"/>
              <a:gd name="connsiteY34" fmla="*/ 77970 h 400050"/>
              <a:gd name="connsiteX35" fmla="*/ 98584 w 352425"/>
              <a:gd name="connsiteY35" fmla="*/ 77018 h 400050"/>
              <a:gd name="connsiteX36" fmla="*/ 263366 w 352425"/>
              <a:gd name="connsiteY36" fmla="*/ 181793 h 400050"/>
              <a:gd name="connsiteX37" fmla="*/ 328136 w 352425"/>
              <a:gd name="connsiteY37" fmla="*/ 181793 h 400050"/>
              <a:gd name="connsiteX38" fmla="*/ 336709 w 352425"/>
              <a:gd name="connsiteY38" fmla="*/ 174173 h 400050"/>
              <a:gd name="connsiteX39" fmla="*/ 336709 w 352425"/>
              <a:gd name="connsiteY39" fmla="*/ 83685 h 400050"/>
              <a:gd name="connsiteX40" fmla="*/ 329089 w 352425"/>
              <a:gd name="connsiteY40" fmla="*/ 76065 h 400050"/>
              <a:gd name="connsiteX41" fmla="*/ 199549 w 352425"/>
              <a:gd name="connsiteY41" fmla="*/ 76065 h 400050"/>
              <a:gd name="connsiteX42" fmla="*/ 190976 w 352425"/>
              <a:gd name="connsiteY42" fmla="*/ 84638 h 400050"/>
              <a:gd name="connsiteX43" fmla="*/ 190976 w 352425"/>
              <a:gd name="connsiteY43" fmla="*/ 172268 h 400050"/>
              <a:gd name="connsiteX44" fmla="*/ 200501 w 352425"/>
              <a:gd name="connsiteY44" fmla="*/ 180840 h 400050"/>
              <a:gd name="connsiteX45" fmla="*/ 263366 w 352425"/>
              <a:gd name="connsiteY45" fmla="*/ 181793 h 400050"/>
              <a:gd name="connsiteX46" fmla="*/ 179546 w 352425"/>
              <a:gd name="connsiteY46" fmla="*/ 321810 h 400050"/>
              <a:gd name="connsiteX47" fmla="*/ 264319 w 352425"/>
              <a:gd name="connsiteY47" fmla="*/ 321810 h 400050"/>
              <a:gd name="connsiteX48" fmla="*/ 273844 w 352425"/>
              <a:gd name="connsiteY48" fmla="*/ 315143 h 400050"/>
              <a:gd name="connsiteX49" fmla="*/ 265271 w 352425"/>
              <a:gd name="connsiteY49" fmla="*/ 307523 h 400050"/>
              <a:gd name="connsiteX50" fmla="*/ 96679 w 352425"/>
              <a:gd name="connsiteY50" fmla="*/ 307523 h 400050"/>
              <a:gd name="connsiteX51" fmla="*/ 88106 w 352425"/>
              <a:gd name="connsiteY51" fmla="*/ 314190 h 400050"/>
              <a:gd name="connsiteX52" fmla="*/ 96679 w 352425"/>
              <a:gd name="connsiteY52" fmla="*/ 320858 h 400050"/>
              <a:gd name="connsiteX53" fmla="*/ 179546 w 352425"/>
              <a:gd name="connsiteY53" fmla="*/ 321810 h 400050"/>
              <a:gd name="connsiteX54" fmla="*/ 180499 w 352425"/>
              <a:gd name="connsiteY54" fmla="*/ 282758 h 400050"/>
              <a:gd name="connsiteX55" fmla="*/ 96679 w 352425"/>
              <a:gd name="connsiteY55" fmla="*/ 282758 h 400050"/>
              <a:gd name="connsiteX56" fmla="*/ 88106 w 352425"/>
              <a:gd name="connsiteY56" fmla="*/ 288473 h 400050"/>
              <a:gd name="connsiteX57" fmla="*/ 96679 w 352425"/>
              <a:gd name="connsiteY57" fmla="*/ 295140 h 400050"/>
              <a:gd name="connsiteX58" fmla="*/ 265271 w 352425"/>
              <a:gd name="connsiteY58" fmla="*/ 295140 h 400050"/>
              <a:gd name="connsiteX59" fmla="*/ 273844 w 352425"/>
              <a:gd name="connsiteY59" fmla="*/ 289425 h 400050"/>
              <a:gd name="connsiteX60" fmla="*/ 265271 w 352425"/>
              <a:gd name="connsiteY60" fmla="*/ 282758 h 400050"/>
              <a:gd name="connsiteX61" fmla="*/ 180499 w 352425"/>
              <a:gd name="connsiteY61" fmla="*/ 282758 h 400050"/>
              <a:gd name="connsiteX62" fmla="*/ 48101 w 352425"/>
              <a:gd name="connsiteY62" fmla="*/ 278948 h 400050"/>
              <a:gd name="connsiteX63" fmla="*/ 26194 w 352425"/>
              <a:gd name="connsiteY63" fmla="*/ 299903 h 400050"/>
              <a:gd name="connsiteX64" fmla="*/ 47149 w 352425"/>
              <a:gd name="connsiteY64" fmla="*/ 322763 h 400050"/>
              <a:gd name="connsiteX65" fmla="*/ 70009 w 352425"/>
              <a:gd name="connsiteY65" fmla="*/ 300855 h 400050"/>
              <a:gd name="connsiteX66" fmla="*/ 48101 w 352425"/>
              <a:gd name="connsiteY66" fmla="*/ 278948 h 400050"/>
              <a:gd name="connsiteX67" fmla="*/ 335756 w 352425"/>
              <a:gd name="connsiteY67" fmla="*/ 300855 h 400050"/>
              <a:gd name="connsiteX68" fmla="*/ 313849 w 352425"/>
              <a:gd name="connsiteY68" fmla="*/ 278948 h 400050"/>
              <a:gd name="connsiteX69" fmla="*/ 290989 w 352425"/>
              <a:gd name="connsiteY69" fmla="*/ 301808 h 400050"/>
              <a:gd name="connsiteX70" fmla="*/ 313849 w 352425"/>
              <a:gd name="connsiteY70" fmla="*/ 322763 h 400050"/>
              <a:gd name="connsiteX71" fmla="*/ 335756 w 352425"/>
              <a:gd name="connsiteY71" fmla="*/ 30085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425" h="400050">
                <a:moveTo>
                  <a:pt x="353854" y="203700"/>
                </a:moveTo>
                <a:cubicBezTo>
                  <a:pt x="353854" y="245610"/>
                  <a:pt x="353854" y="286568"/>
                  <a:pt x="353854" y="328478"/>
                </a:cubicBezTo>
                <a:cubicBezTo>
                  <a:pt x="353854" y="336098"/>
                  <a:pt x="352901" y="341813"/>
                  <a:pt x="343376" y="339908"/>
                </a:cubicBezTo>
                <a:cubicBezTo>
                  <a:pt x="337661" y="338955"/>
                  <a:pt x="336709" y="342765"/>
                  <a:pt x="336709" y="347528"/>
                </a:cubicBezTo>
                <a:cubicBezTo>
                  <a:pt x="336709" y="360863"/>
                  <a:pt x="336709" y="374198"/>
                  <a:pt x="336709" y="386580"/>
                </a:cubicBezTo>
                <a:cubicBezTo>
                  <a:pt x="336709" y="393248"/>
                  <a:pt x="334804" y="395153"/>
                  <a:pt x="328136" y="395153"/>
                </a:cubicBezTo>
                <a:cubicBezTo>
                  <a:pt x="311944" y="395153"/>
                  <a:pt x="295751" y="395153"/>
                  <a:pt x="279559" y="395153"/>
                </a:cubicBezTo>
                <a:cubicBezTo>
                  <a:pt x="273844" y="395153"/>
                  <a:pt x="271939" y="393248"/>
                  <a:pt x="271939" y="387533"/>
                </a:cubicBezTo>
                <a:cubicBezTo>
                  <a:pt x="271939" y="374198"/>
                  <a:pt x="271939" y="360863"/>
                  <a:pt x="271939" y="347528"/>
                </a:cubicBezTo>
                <a:cubicBezTo>
                  <a:pt x="271939" y="341813"/>
                  <a:pt x="270034" y="339908"/>
                  <a:pt x="264319" y="339908"/>
                </a:cubicBezTo>
                <a:cubicBezTo>
                  <a:pt x="208121" y="339908"/>
                  <a:pt x="150971" y="339908"/>
                  <a:pt x="94774" y="339908"/>
                </a:cubicBezTo>
                <a:cubicBezTo>
                  <a:pt x="89059" y="339908"/>
                  <a:pt x="87154" y="341813"/>
                  <a:pt x="87154" y="347528"/>
                </a:cubicBezTo>
                <a:cubicBezTo>
                  <a:pt x="87154" y="360863"/>
                  <a:pt x="87154" y="374198"/>
                  <a:pt x="87154" y="387533"/>
                </a:cubicBezTo>
                <a:cubicBezTo>
                  <a:pt x="87154" y="393248"/>
                  <a:pt x="86201" y="395153"/>
                  <a:pt x="80486" y="395153"/>
                </a:cubicBezTo>
                <a:cubicBezTo>
                  <a:pt x="64294" y="395153"/>
                  <a:pt x="47149" y="395153"/>
                  <a:pt x="30956" y="395153"/>
                </a:cubicBezTo>
                <a:cubicBezTo>
                  <a:pt x="25241" y="395153"/>
                  <a:pt x="23336" y="393248"/>
                  <a:pt x="23336" y="387533"/>
                </a:cubicBezTo>
                <a:cubicBezTo>
                  <a:pt x="23336" y="374198"/>
                  <a:pt x="23336" y="360863"/>
                  <a:pt x="23336" y="348480"/>
                </a:cubicBezTo>
                <a:cubicBezTo>
                  <a:pt x="23336" y="342765"/>
                  <a:pt x="22384" y="338955"/>
                  <a:pt x="15716" y="339908"/>
                </a:cubicBezTo>
                <a:cubicBezTo>
                  <a:pt x="7144" y="340860"/>
                  <a:pt x="7144" y="336098"/>
                  <a:pt x="7144" y="329430"/>
                </a:cubicBezTo>
                <a:cubicBezTo>
                  <a:pt x="7144" y="246563"/>
                  <a:pt x="7144" y="163695"/>
                  <a:pt x="7144" y="80828"/>
                </a:cubicBezTo>
                <a:cubicBezTo>
                  <a:pt x="7144" y="57015"/>
                  <a:pt x="17621" y="39870"/>
                  <a:pt x="38576" y="28440"/>
                </a:cubicBezTo>
                <a:cubicBezTo>
                  <a:pt x="62389" y="16058"/>
                  <a:pt x="88106" y="12248"/>
                  <a:pt x="114776" y="10343"/>
                </a:cubicBezTo>
                <a:cubicBezTo>
                  <a:pt x="169069" y="5580"/>
                  <a:pt x="222409" y="5580"/>
                  <a:pt x="275749" y="14153"/>
                </a:cubicBezTo>
                <a:cubicBezTo>
                  <a:pt x="292894" y="17010"/>
                  <a:pt x="309086" y="21773"/>
                  <a:pt x="324326" y="30345"/>
                </a:cubicBezTo>
                <a:cubicBezTo>
                  <a:pt x="343376" y="40823"/>
                  <a:pt x="352901" y="57015"/>
                  <a:pt x="352901" y="78923"/>
                </a:cubicBezTo>
                <a:cubicBezTo>
                  <a:pt x="353854" y="120833"/>
                  <a:pt x="353854" y="161790"/>
                  <a:pt x="353854" y="203700"/>
                </a:cubicBezTo>
                <a:close/>
                <a:moveTo>
                  <a:pt x="98584" y="77018"/>
                </a:moveTo>
                <a:cubicBezTo>
                  <a:pt x="76676" y="77018"/>
                  <a:pt x="55721" y="77018"/>
                  <a:pt x="33814" y="77018"/>
                </a:cubicBezTo>
                <a:cubicBezTo>
                  <a:pt x="28099" y="77018"/>
                  <a:pt x="25241" y="77970"/>
                  <a:pt x="25241" y="84638"/>
                </a:cubicBezTo>
                <a:cubicBezTo>
                  <a:pt x="25241" y="115118"/>
                  <a:pt x="25241" y="144645"/>
                  <a:pt x="25241" y="175125"/>
                </a:cubicBezTo>
                <a:cubicBezTo>
                  <a:pt x="25241" y="181793"/>
                  <a:pt x="27146" y="182745"/>
                  <a:pt x="32861" y="182745"/>
                </a:cubicBezTo>
                <a:cubicBezTo>
                  <a:pt x="75724" y="182745"/>
                  <a:pt x="119539" y="182745"/>
                  <a:pt x="162401" y="182745"/>
                </a:cubicBezTo>
                <a:cubicBezTo>
                  <a:pt x="169069" y="182745"/>
                  <a:pt x="170974" y="180840"/>
                  <a:pt x="170974" y="174173"/>
                </a:cubicBezTo>
                <a:cubicBezTo>
                  <a:pt x="170974" y="144645"/>
                  <a:pt x="170974" y="116070"/>
                  <a:pt x="170974" y="86543"/>
                </a:cubicBezTo>
                <a:cubicBezTo>
                  <a:pt x="170974" y="78923"/>
                  <a:pt x="168116" y="77970"/>
                  <a:pt x="161449" y="77970"/>
                </a:cubicBezTo>
                <a:cubicBezTo>
                  <a:pt x="140494" y="77018"/>
                  <a:pt x="119539" y="77018"/>
                  <a:pt x="98584" y="77018"/>
                </a:cubicBezTo>
                <a:close/>
                <a:moveTo>
                  <a:pt x="263366" y="181793"/>
                </a:moveTo>
                <a:cubicBezTo>
                  <a:pt x="285274" y="181793"/>
                  <a:pt x="306229" y="181793"/>
                  <a:pt x="328136" y="181793"/>
                </a:cubicBezTo>
                <a:cubicBezTo>
                  <a:pt x="333851" y="181793"/>
                  <a:pt x="336709" y="180840"/>
                  <a:pt x="336709" y="174173"/>
                </a:cubicBezTo>
                <a:cubicBezTo>
                  <a:pt x="336709" y="143693"/>
                  <a:pt x="336709" y="114165"/>
                  <a:pt x="336709" y="83685"/>
                </a:cubicBezTo>
                <a:cubicBezTo>
                  <a:pt x="336709" y="77018"/>
                  <a:pt x="334804" y="76065"/>
                  <a:pt x="329089" y="76065"/>
                </a:cubicBezTo>
                <a:cubicBezTo>
                  <a:pt x="286226" y="76065"/>
                  <a:pt x="242411" y="76065"/>
                  <a:pt x="199549" y="76065"/>
                </a:cubicBezTo>
                <a:cubicBezTo>
                  <a:pt x="192881" y="76065"/>
                  <a:pt x="190976" y="77970"/>
                  <a:pt x="190976" y="84638"/>
                </a:cubicBezTo>
                <a:cubicBezTo>
                  <a:pt x="190976" y="114165"/>
                  <a:pt x="190976" y="142740"/>
                  <a:pt x="190976" y="172268"/>
                </a:cubicBezTo>
                <a:cubicBezTo>
                  <a:pt x="190976" y="179888"/>
                  <a:pt x="193834" y="180840"/>
                  <a:pt x="200501" y="180840"/>
                </a:cubicBezTo>
                <a:cubicBezTo>
                  <a:pt x="220504" y="180840"/>
                  <a:pt x="241459" y="181793"/>
                  <a:pt x="263366" y="181793"/>
                </a:cubicBezTo>
                <a:close/>
                <a:moveTo>
                  <a:pt x="179546" y="321810"/>
                </a:moveTo>
                <a:cubicBezTo>
                  <a:pt x="208121" y="321810"/>
                  <a:pt x="235744" y="321810"/>
                  <a:pt x="264319" y="321810"/>
                </a:cubicBezTo>
                <a:cubicBezTo>
                  <a:pt x="269081" y="321810"/>
                  <a:pt x="273844" y="322763"/>
                  <a:pt x="273844" y="315143"/>
                </a:cubicBezTo>
                <a:cubicBezTo>
                  <a:pt x="273844" y="308475"/>
                  <a:pt x="270986" y="307523"/>
                  <a:pt x="265271" y="307523"/>
                </a:cubicBezTo>
                <a:cubicBezTo>
                  <a:pt x="209074" y="307523"/>
                  <a:pt x="152876" y="307523"/>
                  <a:pt x="96679" y="307523"/>
                </a:cubicBezTo>
                <a:cubicBezTo>
                  <a:pt x="91916" y="307523"/>
                  <a:pt x="88106" y="307523"/>
                  <a:pt x="88106" y="314190"/>
                </a:cubicBezTo>
                <a:cubicBezTo>
                  <a:pt x="88106" y="321810"/>
                  <a:pt x="91916" y="320858"/>
                  <a:pt x="96679" y="320858"/>
                </a:cubicBezTo>
                <a:cubicBezTo>
                  <a:pt x="124301" y="321810"/>
                  <a:pt x="151924" y="321810"/>
                  <a:pt x="179546" y="321810"/>
                </a:cubicBezTo>
                <a:close/>
                <a:moveTo>
                  <a:pt x="180499" y="282758"/>
                </a:moveTo>
                <a:cubicBezTo>
                  <a:pt x="152876" y="282758"/>
                  <a:pt x="124301" y="282758"/>
                  <a:pt x="96679" y="282758"/>
                </a:cubicBezTo>
                <a:cubicBezTo>
                  <a:pt x="92869" y="282758"/>
                  <a:pt x="88106" y="280853"/>
                  <a:pt x="88106" y="288473"/>
                </a:cubicBezTo>
                <a:cubicBezTo>
                  <a:pt x="88106" y="296093"/>
                  <a:pt x="91916" y="295140"/>
                  <a:pt x="96679" y="295140"/>
                </a:cubicBezTo>
                <a:cubicBezTo>
                  <a:pt x="152876" y="295140"/>
                  <a:pt x="209074" y="295140"/>
                  <a:pt x="265271" y="295140"/>
                </a:cubicBezTo>
                <a:cubicBezTo>
                  <a:pt x="269081" y="295140"/>
                  <a:pt x="273844" y="296093"/>
                  <a:pt x="273844" y="289425"/>
                </a:cubicBezTo>
                <a:cubicBezTo>
                  <a:pt x="273844" y="281805"/>
                  <a:pt x="270034" y="282758"/>
                  <a:pt x="265271" y="282758"/>
                </a:cubicBezTo>
                <a:cubicBezTo>
                  <a:pt x="236696" y="282758"/>
                  <a:pt x="209074" y="282758"/>
                  <a:pt x="180499" y="282758"/>
                </a:cubicBezTo>
                <a:close/>
                <a:moveTo>
                  <a:pt x="48101" y="278948"/>
                </a:moveTo>
                <a:cubicBezTo>
                  <a:pt x="35719" y="278948"/>
                  <a:pt x="26194" y="287520"/>
                  <a:pt x="26194" y="299903"/>
                </a:cubicBezTo>
                <a:cubicBezTo>
                  <a:pt x="26194" y="312285"/>
                  <a:pt x="34766" y="321810"/>
                  <a:pt x="47149" y="322763"/>
                </a:cubicBezTo>
                <a:cubicBezTo>
                  <a:pt x="59531" y="323715"/>
                  <a:pt x="70009" y="313238"/>
                  <a:pt x="70009" y="300855"/>
                </a:cubicBezTo>
                <a:cubicBezTo>
                  <a:pt x="70009" y="289425"/>
                  <a:pt x="59531" y="279900"/>
                  <a:pt x="48101" y="278948"/>
                </a:cubicBezTo>
                <a:close/>
                <a:moveTo>
                  <a:pt x="335756" y="300855"/>
                </a:moveTo>
                <a:cubicBezTo>
                  <a:pt x="335756" y="288473"/>
                  <a:pt x="326231" y="278948"/>
                  <a:pt x="313849" y="278948"/>
                </a:cubicBezTo>
                <a:cubicBezTo>
                  <a:pt x="301466" y="278948"/>
                  <a:pt x="290989" y="289425"/>
                  <a:pt x="290989" y="301808"/>
                </a:cubicBezTo>
                <a:cubicBezTo>
                  <a:pt x="290989" y="313238"/>
                  <a:pt x="301466" y="323715"/>
                  <a:pt x="313849" y="322763"/>
                </a:cubicBezTo>
                <a:cubicBezTo>
                  <a:pt x="327184" y="322763"/>
                  <a:pt x="335756" y="313238"/>
                  <a:pt x="335756" y="30085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4">
            <a:extLst>
              <a:ext uri="{FF2B5EF4-FFF2-40B4-BE49-F238E27FC236}">
                <a16:creationId xmlns:a16="http://schemas.microsoft.com/office/drawing/2014/main" id="{BBC97017-35DC-4E37-B7B2-66C5155495AF}"/>
              </a:ext>
            </a:extLst>
          </p:cNvPr>
          <p:cNvSpPr/>
          <p:nvPr/>
        </p:nvSpPr>
        <p:spPr>
          <a:xfrm flipH="1">
            <a:off x="10162429" y="4005838"/>
            <a:ext cx="512808" cy="753647"/>
          </a:xfrm>
          <a:custGeom>
            <a:avLst/>
            <a:gdLst>
              <a:gd name="connsiteX0" fmla="*/ 233362 w 307657"/>
              <a:gd name="connsiteY0" fmla="*/ 282985 h 452148"/>
              <a:gd name="connsiteX1" fmla="*/ 261937 w 307657"/>
              <a:gd name="connsiteY1" fmla="*/ 311560 h 452148"/>
              <a:gd name="connsiteX2" fmla="*/ 232410 w 307657"/>
              <a:gd name="connsiteY2" fmla="*/ 339182 h 452148"/>
              <a:gd name="connsiteX3" fmla="*/ 204787 w 307657"/>
              <a:gd name="connsiteY3" fmla="*/ 310607 h 452148"/>
              <a:gd name="connsiteX4" fmla="*/ 233362 w 307657"/>
              <a:gd name="connsiteY4" fmla="*/ 282985 h 452148"/>
              <a:gd name="connsiteX5" fmla="*/ 72390 w 307657"/>
              <a:gd name="connsiteY5" fmla="*/ 281080 h 452148"/>
              <a:gd name="connsiteX6" fmla="*/ 100965 w 307657"/>
              <a:gd name="connsiteY6" fmla="*/ 309655 h 452148"/>
              <a:gd name="connsiteX7" fmla="*/ 72390 w 307657"/>
              <a:gd name="connsiteY7" fmla="*/ 337277 h 452148"/>
              <a:gd name="connsiteX8" fmla="*/ 43815 w 307657"/>
              <a:gd name="connsiteY8" fmla="*/ 308702 h 452148"/>
              <a:gd name="connsiteX9" fmla="*/ 72390 w 307657"/>
              <a:gd name="connsiteY9" fmla="*/ 281080 h 452148"/>
              <a:gd name="connsiteX10" fmla="*/ 231457 w 307657"/>
              <a:gd name="connsiteY10" fmla="*/ 93437 h 452148"/>
              <a:gd name="connsiteX11" fmla="*/ 247650 w 307657"/>
              <a:gd name="connsiteY11" fmla="*/ 109630 h 452148"/>
              <a:gd name="connsiteX12" fmla="*/ 247650 w 307657"/>
              <a:gd name="connsiteY12" fmla="*/ 149635 h 452148"/>
              <a:gd name="connsiteX13" fmla="*/ 232410 w 307657"/>
              <a:gd name="connsiteY13" fmla="*/ 164875 h 452148"/>
              <a:gd name="connsiteX14" fmla="*/ 66675 w 307657"/>
              <a:gd name="connsiteY14" fmla="*/ 164875 h 452148"/>
              <a:gd name="connsiteX15" fmla="*/ 51435 w 307657"/>
              <a:gd name="connsiteY15" fmla="*/ 149635 h 452148"/>
              <a:gd name="connsiteX16" fmla="*/ 51435 w 307657"/>
              <a:gd name="connsiteY16" fmla="*/ 110582 h 452148"/>
              <a:gd name="connsiteX17" fmla="*/ 68580 w 307657"/>
              <a:gd name="connsiteY17" fmla="*/ 93437 h 452148"/>
              <a:gd name="connsiteX18" fmla="*/ 149542 w 307657"/>
              <a:gd name="connsiteY18" fmla="*/ 93437 h 452148"/>
              <a:gd name="connsiteX19" fmla="*/ 231457 w 307657"/>
              <a:gd name="connsiteY19" fmla="*/ 93437 h 452148"/>
              <a:gd name="connsiteX20" fmla="*/ 191452 w 307657"/>
              <a:gd name="connsiteY20" fmla="*/ 54385 h 452148"/>
              <a:gd name="connsiteX21" fmla="*/ 200977 w 307657"/>
              <a:gd name="connsiteY21" fmla="*/ 67720 h 452148"/>
              <a:gd name="connsiteX22" fmla="*/ 192405 w 307657"/>
              <a:gd name="connsiteY22" fmla="*/ 80102 h 452148"/>
              <a:gd name="connsiteX23" fmla="*/ 150495 w 307657"/>
              <a:gd name="connsiteY23" fmla="*/ 80102 h 452148"/>
              <a:gd name="connsiteX24" fmla="*/ 108585 w 307657"/>
              <a:gd name="connsiteY24" fmla="*/ 80102 h 452148"/>
              <a:gd name="connsiteX25" fmla="*/ 100012 w 307657"/>
              <a:gd name="connsiteY25" fmla="*/ 67720 h 452148"/>
              <a:gd name="connsiteX26" fmla="*/ 108585 w 307657"/>
              <a:gd name="connsiteY26" fmla="*/ 54385 h 452148"/>
              <a:gd name="connsiteX27" fmla="*/ 191452 w 307657"/>
              <a:gd name="connsiteY27" fmla="*/ 54385 h 452148"/>
              <a:gd name="connsiteX28" fmla="*/ 232410 w 307657"/>
              <a:gd name="connsiteY28" fmla="*/ 38192 h 452148"/>
              <a:gd name="connsiteX29" fmla="*/ 71437 w 307657"/>
              <a:gd name="connsiteY29" fmla="*/ 38192 h 452148"/>
              <a:gd name="connsiteX30" fmla="*/ 15240 w 307657"/>
              <a:gd name="connsiteY30" fmla="*/ 95342 h 452148"/>
              <a:gd name="connsiteX31" fmla="*/ 15240 w 307657"/>
              <a:gd name="connsiteY31" fmla="*/ 312512 h 452148"/>
              <a:gd name="connsiteX32" fmla="*/ 72390 w 307657"/>
              <a:gd name="connsiteY32" fmla="*/ 369662 h 452148"/>
              <a:gd name="connsiteX33" fmla="*/ 92392 w 307657"/>
              <a:gd name="connsiteY33" fmla="*/ 369662 h 452148"/>
              <a:gd name="connsiteX34" fmla="*/ 0 w 307657"/>
              <a:gd name="connsiteY34" fmla="*/ 450625 h 452148"/>
              <a:gd name="connsiteX35" fmla="*/ 58102 w 307657"/>
              <a:gd name="connsiteY35" fmla="*/ 450625 h 452148"/>
              <a:gd name="connsiteX36" fmla="*/ 65722 w 307657"/>
              <a:gd name="connsiteY36" fmla="*/ 445862 h 452148"/>
              <a:gd name="connsiteX37" fmla="*/ 80962 w 307657"/>
              <a:gd name="connsiteY37" fmla="*/ 431575 h 452148"/>
              <a:gd name="connsiteX38" fmla="*/ 161925 w 307657"/>
              <a:gd name="connsiteY38" fmla="*/ 400142 h 452148"/>
              <a:gd name="connsiteX39" fmla="*/ 214312 w 307657"/>
              <a:gd name="connsiteY39" fmla="*/ 421097 h 452148"/>
              <a:gd name="connsiteX40" fmla="*/ 291465 w 307657"/>
              <a:gd name="connsiteY40" fmla="*/ 450625 h 452148"/>
              <a:gd name="connsiteX41" fmla="*/ 307657 w 307657"/>
              <a:gd name="connsiteY41" fmla="*/ 450625 h 452148"/>
              <a:gd name="connsiteX42" fmla="*/ 215265 w 307657"/>
              <a:gd name="connsiteY42" fmla="*/ 369662 h 452148"/>
              <a:gd name="connsiteX43" fmla="*/ 245745 w 307657"/>
              <a:gd name="connsiteY43" fmla="*/ 366805 h 452148"/>
              <a:gd name="connsiteX44" fmla="*/ 289560 w 307657"/>
              <a:gd name="connsiteY44" fmla="*/ 309655 h 452148"/>
              <a:gd name="connsiteX45" fmla="*/ 289560 w 307657"/>
              <a:gd name="connsiteY45" fmla="*/ 97247 h 452148"/>
              <a:gd name="connsiteX46" fmla="*/ 232410 w 307657"/>
              <a:gd name="connsiteY46" fmla="*/ 38192 h 452148"/>
              <a:gd name="connsiteX47" fmla="*/ 169545 w 307657"/>
              <a:gd name="connsiteY47" fmla="*/ 92 h 452148"/>
              <a:gd name="connsiteX48" fmla="*/ 159186 w 307657"/>
              <a:gd name="connsiteY48" fmla="*/ 3426 h 452148"/>
              <a:gd name="connsiteX49" fmla="*/ 154781 w 307657"/>
              <a:gd name="connsiteY49" fmla="*/ 9300 h 452148"/>
              <a:gd name="connsiteX50" fmla="*/ 150376 w 307657"/>
              <a:gd name="connsiteY50" fmla="*/ 3426 h 452148"/>
              <a:gd name="connsiteX51" fmla="*/ 140017 w 307657"/>
              <a:gd name="connsiteY51" fmla="*/ 92 h 452148"/>
              <a:gd name="connsiteX52" fmla="*/ 135213 w 307657"/>
              <a:gd name="connsiteY52" fmla="*/ 4643 h 452148"/>
              <a:gd name="connsiteX53" fmla="*/ 128230 w 307657"/>
              <a:gd name="connsiteY53" fmla="*/ 7713 h 452148"/>
              <a:gd name="connsiteX54" fmla="*/ 125752 w 307657"/>
              <a:gd name="connsiteY54" fmla="*/ 13607 h 452148"/>
              <a:gd name="connsiteX55" fmla="*/ 121920 w 307657"/>
              <a:gd name="connsiteY55" fmla="*/ 17237 h 452148"/>
              <a:gd name="connsiteX56" fmla="*/ 139065 w 307657"/>
              <a:gd name="connsiteY56" fmla="*/ 36287 h 452148"/>
              <a:gd name="connsiteX57" fmla="*/ 154781 w 307657"/>
              <a:gd name="connsiteY57" fmla="*/ 25810 h 452148"/>
              <a:gd name="connsiteX58" fmla="*/ 170497 w 307657"/>
              <a:gd name="connsiteY58" fmla="*/ 36287 h 452148"/>
              <a:gd name="connsiteX59" fmla="*/ 187642 w 307657"/>
              <a:gd name="connsiteY59" fmla="*/ 17237 h 452148"/>
              <a:gd name="connsiteX60" fmla="*/ 183810 w 307657"/>
              <a:gd name="connsiteY60" fmla="*/ 13607 h 452148"/>
              <a:gd name="connsiteX61" fmla="*/ 181332 w 307657"/>
              <a:gd name="connsiteY61" fmla="*/ 7713 h 452148"/>
              <a:gd name="connsiteX62" fmla="*/ 174349 w 307657"/>
              <a:gd name="connsiteY62" fmla="*/ 4643 h 45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7657" h="452148">
                <a:moveTo>
                  <a:pt x="233362" y="282985"/>
                </a:moveTo>
                <a:cubicBezTo>
                  <a:pt x="248602" y="282985"/>
                  <a:pt x="261937" y="296320"/>
                  <a:pt x="261937" y="311560"/>
                </a:cubicBezTo>
                <a:cubicBezTo>
                  <a:pt x="260985" y="326800"/>
                  <a:pt x="248602" y="339182"/>
                  <a:pt x="232410" y="339182"/>
                </a:cubicBezTo>
                <a:cubicBezTo>
                  <a:pt x="217170" y="338230"/>
                  <a:pt x="204787" y="325847"/>
                  <a:pt x="204787" y="310607"/>
                </a:cubicBezTo>
                <a:cubicBezTo>
                  <a:pt x="205740" y="295367"/>
                  <a:pt x="218122" y="282985"/>
                  <a:pt x="233362" y="282985"/>
                </a:cubicBezTo>
                <a:close/>
                <a:moveTo>
                  <a:pt x="72390" y="281080"/>
                </a:moveTo>
                <a:cubicBezTo>
                  <a:pt x="88582" y="281080"/>
                  <a:pt x="100965" y="293462"/>
                  <a:pt x="100965" y="309655"/>
                </a:cubicBezTo>
                <a:cubicBezTo>
                  <a:pt x="100965" y="325847"/>
                  <a:pt x="89535" y="338230"/>
                  <a:pt x="72390" y="337277"/>
                </a:cubicBezTo>
                <a:cubicBezTo>
                  <a:pt x="56197" y="337277"/>
                  <a:pt x="43815" y="323942"/>
                  <a:pt x="43815" y="308702"/>
                </a:cubicBezTo>
                <a:cubicBezTo>
                  <a:pt x="44767" y="294415"/>
                  <a:pt x="57150" y="281080"/>
                  <a:pt x="72390" y="281080"/>
                </a:cubicBezTo>
                <a:close/>
                <a:moveTo>
                  <a:pt x="231457" y="93437"/>
                </a:moveTo>
                <a:cubicBezTo>
                  <a:pt x="243840" y="93437"/>
                  <a:pt x="247650" y="97247"/>
                  <a:pt x="247650" y="109630"/>
                </a:cubicBezTo>
                <a:cubicBezTo>
                  <a:pt x="247650" y="122965"/>
                  <a:pt x="247650" y="136300"/>
                  <a:pt x="247650" y="149635"/>
                </a:cubicBezTo>
                <a:cubicBezTo>
                  <a:pt x="247650" y="160112"/>
                  <a:pt x="242887" y="164875"/>
                  <a:pt x="232410" y="164875"/>
                </a:cubicBezTo>
                <a:cubicBezTo>
                  <a:pt x="177165" y="163922"/>
                  <a:pt x="121920" y="163922"/>
                  <a:pt x="66675" y="164875"/>
                </a:cubicBezTo>
                <a:cubicBezTo>
                  <a:pt x="56197" y="164875"/>
                  <a:pt x="51435" y="160112"/>
                  <a:pt x="51435" y="149635"/>
                </a:cubicBezTo>
                <a:cubicBezTo>
                  <a:pt x="51435" y="136300"/>
                  <a:pt x="51435" y="123917"/>
                  <a:pt x="51435" y="110582"/>
                </a:cubicBezTo>
                <a:cubicBezTo>
                  <a:pt x="51435" y="96295"/>
                  <a:pt x="55245" y="93437"/>
                  <a:pt x="68580" y="93437"/>
                </a:cubicBezTo>
                <a:cubicBezTo>
                  <a:pt x="95250" y="93437"/>
                  <a:pt x="122872" y="93437"/>
                  <a:pt x="149542" y="93437"/>
                </a:cubicBezTo>
                <a:cubicBezTo>
                  <a:pt x="177165" y="93437"/>
                  <a:pt x="203835" y="93437"/>
                  <a:pt x="231457" y="93437"/>
                </a:cubicBezTo>
                <a:close/>
                <a:moveTo>
                  <a:pt x="191452" y="54385"/>
                </a:moveTo>
                <a:cubicBezTo>
                  <a:pt x="201930" y="54385"/>
                  <a:pt x="200025" y="62005"/>
                  <a:pt x="200977" y="67720"/>
                </a:cubicBezTo>
                <a:cubicBezTo>
                  <a:pt x="200977" y="74387"/>
                  <a:pt x="202882" y="80102"/>
                  <a:pt x="192405" y="80102"/>
                </a:cubicBezTo>
                <a:cubicBezTo>
                  <a:pt x="178117" y="80102"/>
                  <a:pt x="164782" y="80102"/>
                  <a:pt x="150495" y="80102"/>
                </a:cubicBezTo>
                <a:cubicBezTo>
                  <a:pt x="136207" y="80102"/>
                  <a:pt x="122872" y="79150"/>
                  <a:pt x="108585" y="80102"/>
                </a:cubicBezTo>
                <a:cubicBezTo>
                  <a:pt x="99060" y="80102"/>
                  <a:pt x="100012" y="74387"/>
                  <a:pt x="100012" y="67720"/>
                </a:cubicBezTo>
                <a:cubicBezTo>
                  <a:pt x="100012" y="62005"/>
                  <a:pt x="97155" y="54385"/>
                  <a:pt x="108585" y="54385"/>
                </a:cubicBezTo>
                <a:cubicBezTo>
                  <a:pt x="136207" y="54385"/>
                  <a:pt x="163830" y="54385"/>
                  <a:pt x="191452" y="54385"/>
                </a:cubicBezTo>
                <a:close/>
                <a:moveTo>
                  <a:pt x="232410" y="38192"/>
                </a:moveTo>
                <a:cubicBezTo>
                  <a:pt x="178117" y="37240"/>
                  <a:pt x="124777" y="37240"/>
                  <a:pt x="71437" y="38192"/>
                </a:cubicBezTo>
                <a:cubicBezTo>
                  <a:pt x="40957" y="38192"/>
                  <a:pt x="15240" y="63910"/>
                  <a:pt x="15240" y="95342"/>
                </a:cubicBezTo>
                <a:cubicBezTo>
                  <a:pt x="14287" y="167732"/>
                  <a:pt x="14287" y="240122"/>
                  <a:pt x="15240" y="312512"/>
                </a:cubicBezTo>
                <a:cubicBezTo>
                  <a:pt x="15240" y="343945"/>
                  <a:pt x="40957" y="368710"/>
                  <a:pt x="72390" y="369662"/>
                </a:cubicBezTo>
                <a:cubicBezTo>
                  <a:pt x="78105" y="369662"/>
                  <a:pt x="83820" y="369662"/>
                  <a:pt x="92392" y="369662"/>
                </a:cubicBezTo>
                <a:cubicBezTo>
                  <a:pt x="60960" y="396332"/>
                  <a:pt x="31432" y="423002"/>
                  <a:pt x="0" y="450625"/>
                </a:cubicBezTo>
                <a:cubicBezTo>
                  <a:pt x="21907" y="450625"/>
                  <a:pt x="40005" y="450625"/>
                  <a:pt x="58102" y="450625"/>
                </a:cubicBezTo>
                <a:cubicBezTo>
                  <a:pt x="60960" y="450625"/>
                  <a:pt x="63817" y="447767"/>
                  <a:pt x="65722" y="445862"/>
                </a:cubicBezTo>
                <a:cubicBezTo>
                  <a:pt x="70485" y="441100"/>
                  <a:pt x="76200" y="437290"/>
                  <a:pt x="80962" y="431575"/>
                </a:cubicBezTo>
                <a:cubicBezTo>
                  <a:pt x="101917" y="404905"/>
                  <a:pt x="128587" y="398237"/>
                  <a:pt x="161925" y="400142"/>
                </a:cubicBezTo>
                <a:cubicBezTo>
                  <a:pt x="182880" y="401095"/>
                  <a:pt x="200977" y="403952"/>
                  <a:pt x="214312" y="421097"/>
                </a:cubicBezTo>
                <a:cubicBezTo>
                  <a:pt x="234315" y="445862"/>
                  <a:pt x="260032" y="456340"/>
                  <a:pt x="291465" y="450625"/>
                </a:cubicBezTo>
                <a:cubicBezTo>
                  <a:pt x="296227" y="449672"/>
                  <a:pt x="300037" y="450625"/>
                  <a:pt x="307657" y="450625"/>
                </a:cubicBezTo>
                <a:cubicBezTo>
                  <a:pt x="275272" y="422050"/>
                  <a:pt x="245745" y="396332"/>
                  <a:pt x="215265" y="369662"/>
                </a:cubicBezTo>
                <a:cubicBezTo>
                  <a:pt x="226695" y="368710"/>
                  <a:pt x="236220" y="369662"/>
                  <a:pt x="245745" y="366805"/>
                </a:cubicBezTo>
                <a:cubicBezTo>
                  <a:pt x="272415" y="359185"/>
                  <a:pt x="289560" y="337277"/>
                  <a:pt x="289560" y="309655"/>
                </a:cubicBezTo>
                <a:cubicBezTo>
                  <a:pt x="289560" y="239170"/>
                  <a:pt x="289560" y="167732"/>
                  <a:pt x="289560" y="97247"/>
                </a:cubicBezTo>
                <a:cubicBezTo>
                  <a:pt x="289560" y="64862"/>
                  <a:pt x="264795" y="39145"/>
                  <a:pt x="232410" y="38192"/>
                </a:cubicBezTo>
                <a:close/>
                <a:moveTo>
                  <a:pt x="169545" y="92"/>
                </a:moveTo>
                <a:cubicBezTo>
                  <a:pt x="165735" y="-384"/>
                  <a:pt x="162163" y="1045"/>
                  <a:pt x="159186" y="3426"/>
                </a:cubicBezTo>
                <a:lnTo>
                  <a:pt x="154781" y="9300"/>
                </a:lnTo>
                <a:lnTo>
                  <a:pt x="150376" y="3426"/>
                </a:lnTo>
                <a:cubicBezTo>
                  <a:pt x="147399" y="1045"/>
                  <a:pt x="143827" y="-384"/>
                  <a:pt x="140017" y="92"/>
                </a:cubicBezTo>
                <a:lnTo>
                  <a:pt x="135213" y="4643"/>
                </a:lnTo>
                <a:lnTo>
                  <a:pt x="128230" y="7713"/>
                </a:lnTo>
                <a:lnTo>
                  <a:pt x="125752" y="13607"/>
                </a:lnTo>
                <a:lnTo>
                  <a:pt x="121920" y="17237"/>
                </a:lnTo>
                <a:cubicBezTo>
                  <a:pt x="120015" y="26762"/>
                  <a:pt x="129540" y="36287"/>
                  <a:pt x="139065" y="36287"/>
                </a:cubicBezTo>
                <a:lnTo>
                  <a:pt x="154781" y="25810"/>
                </a:lnTo>
                <a:lnTo>
                  <a:pt x="170497" y="36287"/>
                </a:lnTo>
                <a:cubicBezTo>
                  <a:pt x="180022" y="36287"/>
                  <a:pt x="189547" y="26762"/>
                  <a:pt x="187642" y="17237"/>
                </a:cubicBezTo>
                <a:lnTo>
                  <a:pt x="183810" y="13607"/>
                </a:lnTo>
                <a:lnTo>
                  <a:pt x="181332" y="7713"/>
                </a:lnTo>
                <a:lnTo>
                  <a:pt x="174349" y="464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6">
            <a:extLst>
              <a:ext uri="{FF2B5EF4-FFF2-40B4-BE49-F238E27FC236}">
                <a16:creationId xmlns:a16="http://schemas.microsoft.com/office/drawing/2014/main" id="{3C3D4929-20E0-42EA-975B-860B4FD3E545}"/>
              </a:ext>
            </a:extLst>
          </p:cNvPr>
          <p:cNvSpPr/>
          <p:nvPr/>
        </p:nvSpPr>
        <p:spPr>
          <a:xfrm>
            <a:off x="8538967" y="5819000"/>
            <a:ext cx="1867819" cy="774752"/>
          </a:xfrm>
          <a:custGeom>
            <a:avLst/>
            <a:gdLst>
              <a:gd name="connsiteX0" fmla="*/ 1770861 w 1867819"/>
              <a:gd name="connsiteY0" fmla="*/ 526868 h 774752"/>
              <a:gd name="connsiteX1" fmla="*/ 1833976 w 1867819"/>
              <a:gd name="connsiteY1" fmla="*/ 526868 h 774752"/>
              <a:gd name="connsiteX2" fmla="*/ 1867819 w 1867819"/>
              <a:gd name="connsiteY2" fmla="*/ 560712 h 774752"/>
              <a:gd name="connsiteX3" fmla="*/ 1832146 w 1867819"/>
              <a:gd name="connsiteY3" fmla="*/ 592727 h 774752"/>
              <a:gd name="connsiteX4" fmla="*/ 1822085 w 1867819"/>
              <a:gd name="connsiteY4" fmla="*/ 592727 h 774752"/>
              <a:gd name="connsiteX5" fmla="*/ 1780923 w 1867819"/>
              <a:gd name="connsiteY5" fmla="*/ 593642 h 774752"/>
              <a:gd name="connsiteX6" fmla="*/ 1770861 w 1867819"/>
              <a:gd name="connsiteY6" fmla="*/ 526868 h 774752"/>
              <a:gd name="connsiteX7" fmla="*/ 0 w 1867819"/>
              <a:gd name="connsiteY7" fmla="*/ 523208 h 774752"/>
              <a:gd name="connsiteX8" fmla="*/ 26527 w 1867819"/>
              <a:gd name="connsiteY8" fmla="*/ 523208 h 774752"/>
              <a:gd name="connsiteX9" fmla="*/ 26527 w 1867819"/>
              <a:gd name="connsiteY9" fmla="*/ 596385 h 774752"/>
              <a:gd name="connsiteX10" fmla="*/ 0 w 1867819"/>
              <a:gd name="connsiteY10" fmla="*/ 596385 h 774752"/>
              <a:gd name="connsiteX11" fmla="*/ 0 w 1867819"/>
              <a:gd name="connsiteY11" fmla="*/ 523208 h 774752"/>
              <a:gd name="connsiteX12" fmla="*/ 374114 w 1867819"/>
              <a:gd name="connsiteY12" fmla="*/ 504915 h 774752"/>
              <a:gd name="connsiteX13" fmla="*/ 285388 w 1867819"/>
              <a:gd name="connsiteY13" fmla="*/ 594556 h 774752"/>
              <a:gd name="connsiteX14" fmla="*/ 374114 w 1867819"/>
              <a:gd name="connsiteY14" fmla="*/ 682368 h 774752"/>
              <a:gd name="connsiteX15" fmla="*/ 462840 w 1867819"/>
              <a:gd name="connsiteY15" fmla="*/ 592726 h 774752"/>
              <a:gd name="connsiteX16" fmla="*/ 374114 w 1867819"/>
              <a:gd name="connsiteY16" fmla="*/ 504915 h 774752"/>
              <a:gd name="connsiteX17" fmla="*/ 1565055 w 1867819"/>
              <a:gd name="connsiteY17" fmla="*/ 504914 h 774752"/>
              <a:gd name="connsiteX18" fmla="*/ 1473584 w 1867819"/>
              <a:gd name="connsiteY18" fmla="*/ 592725 h 774752"/>
              <a:gd name="connsiteX19" fmla="*/ 1560481 w 1867819"/>
              <a:gd name="connsiteY19" fmla="*/ 682367 h 774752"/>
              <a:gd name="connsiteX20" fmla="*/ 1651037 w 1867819"/>
              <a:gd name="connsiteY20" fmla="*/ 594555 h 774752"/>
              <a:gd name="connsiteX21" fmla="*/ 1565055 w 1867819"/>
              <a:gd name="connsiteY21" fmla="*/ 504914 h 774752"/>
              <a:gd name="connsiteX22" fmla="*/ 375028 w 1867819"/>
              <a:gd name="connsiteY22" fmla="*/ 413445 h 774752"/>
              <a:gd name="connsiteX23" fmla="*/ 555225 w 1867819"/>
              <a:gd name="connsiteY23" fmla="*/ 596385 h 774752"/>
              <a:gd name="connsiteX24" fmla="*/ 373198 w 1867819"/>
              <a:gd name="connsiteY24" fmla="*/ 774752 h 774752"/>
              <a:gd name="connsiteX25" fmla="*/ 193917 w 1867819"/>
              <a:gd name="connsiteY25" fmla="*/ 593641 h 774752"/>
              <a:gd name="connsiteX26" fmla="*/ 375028 w 1867819"/>
              <a:gd name="connsiteY26" fmla="*/ 413445 h 774752"/>
              <a:gd name="connsiteX27" fmla="*/ 1563225 w 1867819"/>
              <a:gd name="connsiteY27" fmla="*/ 413444 h 774752"/>
              <a:gd name="connsiteX28" fmla="*/ 1743423 w 1867819"/>
              <a:gd name="connsiteY28" fmla="*/ 593641 h 774752"/>
              <a:gd name="connsiteX29" fmla="*/ 1564141 w 1867819"/>
              <a:gd name="connsiteY29" fmla="*/ 774751 h 774752"/>
              <a:gd name="connsiteX30" fmla="*/ 1382114 w 1867819"/>
              <a:gd name="connsiteY30" fmla="*/ 593641 h 774752"/>
              <a:gd name="connsiteX31" fmla="*/ 1563225 w 1867819"/>
              <a:gd name="connsiteY31" fmla="*/ 413444 h 774752"/>
              <a:gd name="connsiteX32" fmla="*/ 1548589 w 1867819"/>
              <a:gd name="connsiteY32" fmla="*/ 383259 h 774752"/>
              <a:gd name="connsiteX33" fmla="*/ 1766289 w 1867819"/>
              <a:gd name="connsiteY33" fmla="*/ 541502 h 774752"/>
              <a:gd name="connsiteX34" fmla="*/ 1772692 w 1867819"/>
              <a:gd name="connsiteY34" fmla="*/ 590897 h 774752"/>
              <a:gd name="connsiteX35" fmla="*/ 1765374 w 1867819"/>
              <a:gd name="connsiteY35" fmla="*/ 601873 h 774752"/>
              <a:gd name="connsiteX36" fmla="*/ 1755313 w 1867819"/>
              <a:gd name="connsiteY36" fmla="*/ 591811 h 774752"/>
              <a:gd name="connsiteX37" fmla="*/ 1748909 w 1867819"/>
              <a:gd name="connsiteY37" fmla="*/ 547905 h 774752"/>
              <a:gd name="connsiteX38" fmla="*/ 1565054 w 1867819"/>
              <a:gd name="connsiteY38" fmla="*/ 403383 h 774752"/>
              <a:gd name="connsiteX39" fmla="*/ 1372051 w 1867819"/>
              <a:gd name="connsiteY39" fmla="*/ 584494 h 774752"/>
              <a:gd name="connsiteX40" fmla="*/ 1361075 w 1867819"/>
              <a:gd name="connsiteY40" fmla="*/ 601873 h 774752"/>
              <a:gd name="connsiteX41" fmla="*/ 1353757 w 1867819"/>
              <a:gd name="connsiteY41" fmla="*/ 582664 h 774752"/>
              <a:gd name="connsiteX42" fmla="*/ 1548589 w 1867819"/>
              <a:gd name="connsiteY42" fmla="*/ 383259 h 774752"/>
              <a:gd name="connsiteX43" fmla="*/ 145438 w 1867819"/>
              <a:gd name="connsiteY43" fmla="*/ 18294 h 774752"/>
              <a:gd name="connsiteX44" fmla="*/ 71347 w 1867819"/>
              <a:gd name="connsiteY44" fmla="*/ 219528 h 774752"/>
              <a:gd name="connsiteX45" fmla="*/ 128973 w 1867819"/>
              <a:gd name="connsiteY45" fmla="*/ 219528 h 774752"/>
              <a:gd name="connsiteX46" fmla="*/ 151841 w 1867819"/>
              <a:gd name="connsiteY46" fmla="*/ 196661 h 774752"/>
              <a:gd name="connsiteX47" fmla="*/ 152756 w 1867819"/>
              <a:gd name="connsiteY47" fmla="*/ 34759 h 774752"/>
              <a:gd name="connsiteX48" fmla="*/ 151841 w 1867819"/>
              <a:gd name="connsiteY48" fmla="*/ 19209 h 774752"/>
              <a:gd name="connsiteX49" fmla="*/ 145438 w 1867819"/>
              <a:gd name="connsiteY49" fmla="*/ 18294 h 774752"/>
              <a:gd name="connsiteX50" fmla="*/ 470157 w 1867819"/>
              <a:gd name="connsiteY50" fmla="*/ 17379 h 774752"/>
              <a:gd name="connsiteX51" fmla="*/ 446374 w 1867819"/>
              <a:gd name="connsiteY51" fmla="*/ 40248 h 774752"/>
              <a:gd name="connsiteX52" fmla="*/ 446374 w 1867819"/>
              <a:gd name="connsiteY52" fmla="*/ 195747 h 774752"/>
              <a:gd name="connsiteX53" fmla="*/ 469242 w 1867819"/>
              <a:gd name="connsiteY53" fmla="*/ 218614 h 774752"/>
              <a:gd name="connsiteX54" fmla="*/ 538759 w 1867819"/>
              <a:gd name="connsiteY54" fmla="*/ 218614 h 774752"/>
              <a:gd name="connsiteX55" fmla="*/ 563457 w 1867819"/>
              <a:gd name="connsiteY55" fmla="*/ 193003 h 774752"/>
              <a:gd name="connsiteX56" fmla="*/ 563457 w 1867819"/>
              <a:gd name="connsiteY56" fmla="*/ 119826 h 774752"/>
              <a:gd name="connsiteX57" fmla="*/ 563457 w 1867819"/>
              <a:gd name="connsiteY57" fmla="*/ 42076 h 774752"/>
              <a:gd name="connsiteX58" fmla="*/ 539674 w 1867819"/>
              <a:gd name="connsiteY58" fmla="*/ 17379 h 774752"/>
              <a:gd name="connsiteX59" fmla="*/ 470157 w 1867819"/>
              <a:gd name="connsiteY59" fmla="*/ 17379 h 774752"/>
              <a:gd name="connsiteX60" fmla="*/ 213125 w 1867819"/>
              <a:gd name="connsiteY60" fmla="*/ 17379 h 774752"/>
              <a:gd name="connsiteX61" fmla="*/ 188428 w 1867819"/>
              <a:gd name="connsiteY61" fmla="*/ 42076 h 774752"/>
              <a:gd name="connsiteX62" fmla="*/ 188428 w 1867819"/>
              <a:gd name="connsiteY62" fmla="*/ 193003 h 774752"/>
              <a:gd name="connsiteX63" fmla="*/ 215870 w 1867819"/>
              <a:gd name="connsiteY63" fmla="*/ 218614 h 774752"/>
              <a:gd name="connsiteX64" fmla="*/ 294534 w 1867819"/>
              <a:gd name="connsiteY64" fmla="*/ 218614 h 774752"/>
              <a:gd name="connsiteX65" fmla="*/ 376857 w 1867819"/>
              <a:gd name="connsiteY65" fmla="*/ 218614 h 774752"/>
              <a:gd name="connsiteX66" fmla="*/ 404298 w 1867819"/>
              <a:gd name="connsiteY66" fmla="*/ 192087 h 774752"/>
              <a:gd name="connsiteX67" fmla="*/ 404298 w 1867819"/>
              <a:gd name="connsiteY67" fmla="*/ 42992 h 774752"/>
              <a:gd name="connsiteX68" fmla="*/ 378687 w 1867819"/>
              <a:gd name="connsiteY68" fmla="*/ 17379 h 774752"/>
              <a:gd name="connsiteX69" fmla="*/ 213125 w 1867819"/>
              <a:gd name="connsiteY69" fmla="*/ 17379 h 774752"/>
              <a:gd name="connsiteX70" fmla="*/ 150926 w 1867819"/>
              <a:gd name="connsiteY70" fmla="*/ 0 h 774752"/>
              <a:gd name="connsiteX71" fmla="*/ 599130 w 1867819"/>
              <a:gd name="connsiteY71" fmla="*/ 0 h 774752"/>
              <a:gd name="connsiteX72" fmla="*/ 632058 w 1867819"/>
              <a:gd name="connsiteY72" fmla="*/ 32930 h 774752"/>
              <a:gd name="connsiteX73" fmla="*/ 632058 w 1867819"/>
              <a:gd name="connsiteY73" fmla="*/ 500342 h 774752"/>
              <a:gd name="connsiteX74" fmla="*/ 657671 w 1867819"/>
              <a:gd name="connsiteY74" fmla="*/ 526868 h 774752"/>
              <a:gd name="connsiteX75" fmla="*/ 1330891 w 1867819"/>
              <a:gd name="connsiteY75" fmla="*/ 526868 h 774752"/>
              <a:gd name="connsiteX76" fmla="*/ 1355588 w 1867819"/>
              <a:gd name="connsiteY76" fmla="*/ 526868 h 774752"/>
              <a:gd name="connsiteX77" fmla="*/ 1345526 w 1867819"/>
              <a:gd name="connsiteY77" fmla="*/ 592726 h 774752"/>
              <a:gd name="connsiteX78" fmla="*/ 567115 w 1867819"/>
              <a:gd name="connsiteY78" fmla="*/ 592726 h 774752"/>
              <a:gd name="connsiteX79" fmla="*/ 375028 w 1867819"/>
              <a:gd name="connsiteY79" fmla="*/ 401554 h 774752"/>
              <a:gd name="connsiteX80" fmla="*/ 180196 w 1867819"/>
              <a:gd name="connsiteY80" fmla="*/ 592726 h 774752"/>
              <a:gd name="connsiteX81" fmla="*/ 33845 w 1867819"/>
              <a:gd name="connsiteY81" fmla="*/ 592726 h 774752"/>
              <a:gd name="connsiteX82" fmla="*/ 33845 w 1867819"/>
              <a:gd name="connsiteY82" fmla="*/ 544247 h 774752"/>
              <a:gd name="connsiteX83" fmla="*/ 7318 w 1867819"/>
              <a:gd name="connsiteY83" fmla="*/ 514063 h 774752"/>
              <a:gd name="connsiteX84" fmla="*/ 7318 w 1867819"/>
              <a:gd name="connsiteY84" fmla="*/ 450034 h 774752"/>
              <a:gd name="connsiteX85" fmla="*/ 7318 w 1867819"/>
              <a:gd name="connsiteY85" fmla="*/ 270752 h 774752"/>
              <a:gd name="connsiteX86" fmla="*/ 36589 w 1867819"/>
              <a:gd name="connsiteY86" fmla="*/ 220444 h 774752"/>
              <a:gd name="connsiteX87" fmla="*/ 47565 w 1867819"/>
              <a:gd name="connsiteY87" fmla="*/ 203979 h 774752"/>
              <a:gd name="connsiteX88" fmla="*/ 117083 w 1867819"/>
              <a:gd name="connsiteY88" fmla="*/ 23783 h 774752"/>
              <a:gd name="connsiteX89" fmla="*/ 150926 w 1867819"/>
              <a:gd name="connsiteY89" fmla="*/ 0 h 7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867819" h="774752">
                <a:moveTo>
                  <a:pt x="1770861" y="526868"/>
                </a:moveTo>
                <a:cubicBezTo>
                  <a:pt x="1791900" y="526868"/>
                  <a:pt x="1812937" y="525952"/>
                  <a:pt x="1833976" y="526868"/>
                </a:cubicBezTo>
                <a:cubicBezTo>
                  <a:pt x="1855013" y="528696"/>
                  <a:pt x="1867819" y="543333"/>
                  <a:pt x="1867819" y="560712"/>
                </a:cubicBezTo>
                <a:cubicBezTo>
                  <a:pt x="1866905" y="578092"/>
                  <a:pt x="1853184" y="589983"/>
                  <a:pt x="1832146" y="592727"/>
                </a:cubicBezTo>
                <a:cubicBezTo>
                  <a:pt x="1828487" y="592727"/>
                  <a:pt x="1824829" y="592727"/>
                  <a:pt x="1822085" y="592727"/>
                </a:cubicBezTo>
                <a:cubicBezTo>
                  <a:pt x="1808364" y="593642"/>
                  <a:pt x="1794644" y="593642"/>
                  <a:pt x="1780923" y="593642"/>
                </a:cubicBezTo>
                <a:cubicBezTo>
                  <a:pt x="1777265" y="569859"/>
                  <a:pt x="1773605" y="549735"/>
                  <a:pt x="1770861" y="526868"/>
                </a:cubicBezTo>
                <a:close/>
                <a:moveTo>
                  <a:pt x="0" y="523208"/>
                </a:moveTo>
                <a:cubicBezTo>
                  <a:pt x="8232" y="523208"/>
                  <a:pt x="16465" y="523208"/>
                  <a:pt x="26527" y="523208"/>
                </a:cubicBezTo>
                <a:cubicBezTo>
                  <a:pt x="26527" y="547905"/>
                  <a:pt x="26527" y="570773"/>
                  <a:pt x="26527" y="596385"/>
                </a:cubicBezTo>
                <a:cubicBezTo>
                  <a:pt x="17380" y="596385"/>
                  <a:pt x="9148" y="596385"/>
                  <a:pt x="0" y="596385"/>
                </a:cubicBezTo>
                <a:cubicBezTo>
                  <a:pt x="0" y="572603"/>
                  <a:pt x="0" y="548820"/>
                  <a:pt x="0" y="523208"/>
                </a:cubicBezTo>
                <a:close/>
                <a:moveTo>
                  <a:pt x="374114" y="504915"/>
                </a:moveTo>
                <a:cubicBezTo>
                  <a:pt x="324720" y="504915"/>
                  <a:pt x="285388" y="544248"/>
                  <a:pt x="285388" y="594556"/>
                </a:cubicBezTo>
                <a:cubicBezTo>
                  <a:pt x="286302" y="643951"/>
                  <a:pt x="324720" y="682368"/>
                  <a:pt x="374114" y="682368"/>
                </a:cubicBezTo>
                <a:cubicBezTo>
                  <a:pt x="424422" y="682368"/>
                  <a:pt x="462840" y="643951"/>
                  <a:pt x="462840" y="592726"/>
                </a:cubicBezTo>
                <a:cubicBezTo>
                  <a:pt x="462840" y="544248"/>
                  <a:pt x="423508" y="504915"/>
                  <a:pt x="374114" y="504915"/>
                </a:cubicBezTo>
                <a:close/>
                <a:moveTo>
                  <a:pt x="1565055" y="504914"/>
                </a:moveTo>
                <a:cubicBezTo>
                  <a:pt x="1514747" y="503999"/>
                  <a:pt x="1474500" y="543331"/>
                  <a:pt x="1473584" y="592725"/>
                </a:cubicBezTo>
                <a:cubicBezTo>
                  <a:pt x="1472670" y="641205"/>
                  <a:pt x="1512003" y="681451"/>
                  <a:pt x="1560481" y="682367"/>
                </a:cubicBezTo>
                <a:cubicBezTo>
                  <a:pt x="1611705" y="683281"/>
                  <a:pt x="1651037" y="644863"/>
                  <a:pt x="1651037" y="594555"/>
                </a:cubicBezTo>
                <a:cubicBezTo>
                  <a:pt x="1651037" y="545161"/>
                  <a:pt x="1613535" y="505829"/>
                  <a:pt x="1565055" y="504914"/>
                </a:cubicBezTo>
                <a:close/>
                <a:moveTo>
                  <a:pt x="375028" y="413445"/>
                </a:moveTo>
                <a:cubicBezTo>
                  <a:pt x="474730" y="413445"/>
                  <a:pt x="556139" y="496683"/>
                  <a:pt x="555225" y="596385"/>
                </a:cubicBezTo>
                <a:cubicBezTo>
                  <a:pt x="554311" y="695173"/>
                  <a:pt x="472902" y="774752"/>
                  <a:pt x="373198" y="774752"/>
                </a:cubicBezTo>
                <a:cubicBezTo>
                  <a:pt x="274410" y="774752"/>
                  <a:pt x="193002" y="692429"/>
                  <a:pt x="193917" y="593641"/>
                </a:cubicBezTo>
                <a:cubicBezTo>
                  <a:pt x="194831" y="494854"/>
                  <a:pt x="276240" y="413445"/>
                  <a:pt x="375028" y="413445"/>
                </a:cubicBezTo>
                <a:close/>
                <a:moveTo>
                  <a:pt x="1563225" y="413444"/>
                </a:moveTo>
                <a:cubicBezTo>
                  <a:pt x="1662014" y="412529"/>
                  <a:pt x="1743423" y="493937"/>
                  <a:pt x="1743423" y="593641"/>
                </a:cubicBezTo>
                <a:cubicBezTo>
                  <a:pt x="1743423" y="693343"/>
                  <a:pt x="1662929" y="774751"/>
                  <a:pt x="1564141" y="774751"/>
                </a:cubicBezTo>
                <a:cubicBezTo>
                  <a:pt x="1463523" y="774751"/>
                  <a:pt x="1382114" y="693343"/>
                  <a:pt x="1382114" y="593641"/>
                </a:cubicBezTo>
                <a:cubicBezTo>
                  <a:pt x="1382114" y="494853"/>
                  <a:pt x="1464437" y="413444"/>
                  <a:pt x="1563225" y="413444"/>
                </a:cubicBezTo>
                <a:close/>
                <a:moveTo>
                  <a:pt x="1548589" y="383259"/>
                </a:moveTo>
                <a:cubicBezTo>
                  <a:pt x="1645548" y="374113"/>
                  <a:pt x="1740677" y="442714"/>
                  <a:pt x="1766289" y="541502"/>
                </a:cubicBezTo>
                <a:cubicBezTo>
                  <a:pt x="1770862" y="557967"/>
                  <a:pt x="1770862" y="574432"/>
                  <a:pt x="1772692" y="590897"/>
                </a:cubicBezTo>
                <a:cubicBezTo>
                  <a:pt x="1772692" y="594555"/>
                  <a:pt x="1768118" y="598214"/>
                  <a:pt x="1765374" y="601873"/>
                </a:cubicBezTo>
                <a:cubicBezTo>
                  <a:pt x="1761715" y="598214"/>
                  <a:pt x="1756227" y="595470"/>
                  <a:pt x="1755313" y="591811"/>
                </a:cubicBezTo>
                <a:cubicBezTo>
                  <a:pt x="1752569" y="577176"/>
                  <a:pt x="1751653" y="562541"/>
                  <a:pt x="1748909" y="547905"/>
                </a:cubicBezTo>
                <a:cubicBezTo>
                  <a:pt x="1726956" y="462839"/>
                  <a:pt x="1652865" y="404297"/>
                  <a:pt x="1565054" y="403383"/>
                </a:cubicBezTo>
                <a:cubicBezTo>
                  <a:pt x="1461693" y="402468"/>
                  <a:pt x="1378454" y="481132"/>
                  <a:pt x="1372051" y="584494"/>
                </a:cubicBezTo>
                <a:cubicBezTo>
                  <a:pt x="1372051" y="590897"/>
                  <a:pt x="1364734" y="596385"/>
                  <a:pt x="1361075" y="601873"/>
                </a:cubicBezTo>
                <a:cubicBezTo>
                  <a:pt x="1358331" y="595470"/>
                  <a:pt x="1353757" y="589067"/>
                  <a:pt x="1353757" y="582664"/>
                </a:cubicBezTo>
                <a:cubicBezTo>
                  <a:pt x="1361075" y="473815"/>
                  <a:pt x="1439740" y="394236"/>
                  <a:pt x="1548589" y="383259"/>
                </a:cubicBezTo>
                <a:close/>
                <a:moveTo>
                  <a:pt x="145438" y="18294"/>
                </a:moveTo>
                <a:cubicBezTo>
                  <a:pt x="121655" y="84152"/>
                  <a:pt x="96958" y="149096"/>
                  <a:pt x="71347" y="219528"/>
                </a:cubicBezTo>
                <a:cubicBezTo>
                  <a:pt x="95130" y="219528"/>
                  <a:pt x="112509" y="218614"/>
                  <a:pt x="128973" y="219528"/>
                </a:cubicBezTo>
                <a:cubicBezTo>
                  <a:pt x="146352" y="220444"/>
                  <a:pt x="151841" y="213125"/>
                  <a:pt x="151841" y="196661"/>
                </a:cubicBezTo>
                <a:cubicBezTo>
                  <a:pt x="151841" y="142694"/>
                  <a:pt x="152756" y="88726"/>
                  <a:pt x="152756" y="34759"/>
                </a:cubicBezTo>
                <a:cubicBezTo>
                  <a:pt x="153670" y="29271"/>
                  <a:pt x="151841" y="24697"/>
                  <a:pt x="151841" y="19209"/>
                </a:cubicBezTo>
                <a:cubicBezTo>
                  <a:pt x="150012" y="19209"/>
                  <a:pt x="147268" y="19209"/>
                  <a:pt x="145438" y="18294"/>
                </a:cubicBezTo>
                <a:close/>
                <a:moveTo>
                  <a:pt x="470157" y="17379"/>
                </a:moveTo>
                <a:cubicBezTo>
                  <a:pt x="454606" y="17379"/>
                  <a:pt x="446374" y="24697"/>
                  <a:pt x="446374" y="40248"/>
                </a:cubicBezTo>
                <a:cubicBezTo>
                  <a:pt x="446374" y="92386"/>
                  <a:pt x="446374" y="144523"/>
                  <a:pt x="446374" y="195747"/>
                </a:cubicBezTo>
                <a:cubicBezTo>
                  <a:pt x="446374" y="211296"/>
                  <a:pt x="452778" y="218614"/>
                  <a:pt x="469242" y="218614"/>
                </a:cubicBezTo>
                <a:cubicBezTo>
                  <a:pt x="492110" y="217699"/>
                  <a:pt x="515891" y="217699"/>
                  <a:pt x="538759" y="218614"/>
                </a:cubicBezTo>
                <a:cubicBezTo>
                  <a:pt x="557053" y="219528"/>
                  <a:pt x="563457" y="210381"/>
                  <a:pt x="563457" y="193003"/>
                </a:cubicBezTo>
                <a:cubicBezTo>
                  <a:pt x="563457" y="169220"/>
                  <a:pt x="563457" y="144523"/>
                  <a:pt x="563457" y="119826"/>
                </a:cubicBezTo>
                <a:cubicBezTo>
                  <a:pt x="563457" y="94214"/>
                  <a:pt x="563457" y="67689"/>
                  <a:pt x="563457" y="42076"/>
                </a:cubicBezTo>
                <a:cubicBezTo>
                  <a:pt x="563457" y="24697"/>
                  <a:pt x="556139" y="17379"/>
                  <a:pt x="539674" y="17379"/>
                </a:cubicBezTo>
                <a:cubicBezTo>
                  <a:pt x="516807" y="17379"/>
                  <a:pt x="493024" y="17379"/>
                  <a:pt x="470157" y="17379"/>
                </a:cubicBezTo>
                <a:close/>
                <a:moveTo>
                  <a:pt x="213125" y="17379"/>
                </a:moveTo>
                <a:cubicBezTo>
                  <a:pt x="196661" y="17379"/>
                  <a:pt x="188428" y="25611"/>
                  <a:pt x="188428" y="42076"/>
                </a:cubicBezTo>
                <a:cubicBezTo>
                  <a:pt x="188428" y="92386"/>
                  <a:pt x="188428" y="142694"/>
                  <a:pt x="188428" y="193003"/>
                </a:cubicBezTo>
                <a:cubicBezTo>
                  <a:pt x="188428" y="211296"/>
                  <a:pt x="197576" y="219528"/>
                  <a:pt x="215870" y="218614"/>
                </a:cubicBezTo>
                <a:cubicBezTo>
                  <a:pt x="240567" y="218614"/>
                  <a:pt x="267093" y="218614"/>
                  <a:pt x="294534" y="218614"/>
                </a:cubicBezTo>
                <a:cubicBezTo>
                  <a:pt x="321976" y="218614"/>
                  <a:pt x="349417" y="218614"/>
                  <a:pt x="376857" y="218614"/>
                </a:cubicBezTo>
                <a:cubicBezTo>
                  <a:pt x="395151" y="218614"/>
                  <a:pt x="404298" y="210381"/>
                  <a:pt x="404298" y="192087"/>
                </a:cubicBezTo>
                <a:cubicBezTo>
                  <a:pt x="404298" y="142694"/>
                  <a:pt x="404298" y="92386"/>
                  <a:pt x="404298" y="42992"/>
                </a:cubicBezTo>
                <a:cubicBezTo>
                  <a:pt x="404298" y="25611"/>
                  <a:pt x="396066" y="17379"/>
                  <a:pt x="378687" y="17379"/>
                </a:cubicBezTo>
                <a:cubicBezTo>
                  <a:pt x="323804" y="17379"/>
                  <a:pt x="268008" y="17379"/>
                  <a:pt x="213125" y="17379"/>
                </a:cubicBezTo>
                <a:close/>
                <a:moveTo>
                  <a:pt x="150926" y="0"/>
                </a:moveTo>
                <a:cubicBezTo>
                  <a:pt x="300023" y="916"/>
                  <a:pt x="450034" y="0"/>
                  <a:pt x="599130" y="0"/>
                </a:cubicBezTo>
                <a:cubicBezTo>
                  <a:pt x="627485" y="0"/>
                  <a:pt x="632058" y="5489"/>
                  <a:pt x="632058" y="32930"/>
                </a:cubicBezTo>
                <a:cubicBezTo>
                  <a:pt x="632058" y="188429"/>
                  <a:pt x="632058" y="344842"/>
                  <a:pt x="632058" y="500342"/>
                </a:cubicBezTo>
                <a:cubicBezTo>
                  <a:pt x="632058" y="520465"/>
                  <a:pt x="637548" y="526868"/>
                  <a:pt x="657671" y="526868"/>
                </a:cubicBezTo>
                <a:cubicBezTo>
                  <a:pt x="881773" y="525953"/>
                  <a:pt x="1106789" y="526868"/>
                  <a:pt x="1330891" y="526868"/>
                </a:cubicBezTo>
                <a:cubicBezTo>
                  <a:pt x="1338208" y="526868"/>
                  <a:pt x="1346440" y="526868"/>
                  <a:pt x="1355588" y="526868"/>
                </a:cubicBezTo>
                <a:cubicBezTo>
                  <a:pt x="1351928" y="549735"/>
                  <a:pt x="1348270" y="569859"/>
                  <a:pt x="1345526" y="592726"/>
                </a:cubicBezTo>
                <a:cubicBezTo>
                  <a:pt x="1086666" y="592726"/>
                  <a:pt x="826890" y="592726"/>
                  <a:pt x="567115" y="592726"/>
                </a:cubicBezTo>
                <a:cubicBezTo>
                  <a:pt x="541504" y="467413"/>
                  <a:pt x="476559" y="402468"/>
                  <a:pt x="375028" y="401554"/>
                </a:cubicBezTo>
                <a:cubicBezTo>
                  <a:pt x="273496" y="400639"/>
                  <a:pt x="206723" y="465583"/>
                  <a:pt x="180196" y="592726"/>
                </a:cubicBezTo>
                <a:cubicBezTo>
                  <a:pt x="132632" y="592726"/>
                  <a:pt x="84153" y="592726"/>
                  <a:pt x="33845" y="592726"/>
                </a:cubicBezTo>
                <a:cubicBezTo>
                  <a:pt x="33845" y="576262"/>
                  <a:pt x="32929" y="560711"/>
                  <a:pt x="33845" y="544247"/>
                </a:cubicBezTo>
                <a:cubicBezTo>
                  <a:pt x="35673" y="525039"/>
                  <a:pt x="31101" y="512233"/>
                  <a:pt x="7318" y="514063"/>
                </a:cubicBezTo>
                <a:cubicBezTo>
                  <a:pt x="7318" y="492109"/>
                  <a:pt x="7318" y="471071"/>
                  <a:pt x="7318" y="450034"/>
                </a:cubicBezTo>
                <a:cubicBezTo>
                  <a:pt x="7318" y="390577"/>
                  <a:pt x="7318" y="331121"/>
                  <a:pt x="7318" y="270752"/>
                </a:cubicBezTo>
                <a:cubicBezTo>
                  <a:pt x="7318" y="248799"/>
                  <a:pt x="10976" y="228676"/>
                  <a:pt x="36589" y="220444"/>
                </a:cubicBezTo>
                <a:cubicBezTo>
                  <a:pt x="41162" y="218614"/>
                  <a:pt x="44821" y="210381"/>
                  <a:pt x="47565" y="203979"/>
                </a:cubicBezTo>
                <a:cubicBezTo>
                  <a:pt x="71347" y="144523"/>
                  <a:pt x="94214" y="84152"/>
                  <a:pt x="117083" y="23783"/>
                </a:cubicBezTo>
                <a:cubicBezTo>
                  <a:pt x="123485" y="6403"/>
                  <a:pt x="131717" y="0"/>
                  <a:pt x="150926" y="0"/>
                </a:cubicBezTo>
                <a:close/>
              </a:path>
            </a:pathLst>
          </a:custGeom>
          <a:solidFill>
            <a:schemeClr val="accent5"/>
          </a:solidFill>
          <a:ln w="786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3122809-B291-4F43-AE72-60691691732C}"/>
              </a:ext>
            </a:extLst>
          </p:cNvPr>
          <p:cNvSpPr/>
          <p:nvPr/>
        </p:nvSpPr>
        <p:spPr>
          <a:xfrm>
            <a:off x="3718487" y="4174791"/>
            <a:ext cx="716110" cy="1444471"/>
          </a:xfrm>
          <a:custGeom>
            <a:avLst/>
            <a:gdLst>
              <a:gd name="connsiteX0" fmla="*/ 414753 w 1157792"/>
              <a:gd name="connsiteY0" fmla="*/ 604896 h 2335390"/>
              <a:gd name="connsiteX1" fmla="*/ 492447 w 1157792"/>
              <a:gd name="connsiteY1" fmla="*/ 618375 h 2335390"/>
              <a:gd name="connsiteX2" fmla="*/ 676436 w 1157792"/>
              <a:gd name="connsiteY2" fmla="*/ 617717 h 2335390"/>
              <a:gd name="connsiteX3" fmla="*/ 770348 w 1157792"/>
              <a:gd name="connsiteY3" fmla="*/ 607855 h 2335390"/>
              <a:gd name="connsiteX4" fmla="*/ 1142162 w 1157792"/>
              <a:gd name="connsiteY4" fmla="*/ 908769 h 2335390"/>
              <a:gd name="connsiteX5" fmla="*/ 1155202 w 1157792"/>
              <a:gd name="connsiteY5" fmla="*/ 1015173 h 2335390"/>
              <a:gd name="connsiteX6" fmla="*/ 1078823 w 1157792"/>
              <a:gd name="connsiteY6" fmla="*/ 1362221 h 2335390"/>
              <a:gd name="connsiteX7" fmla="*/ 1010553 w 1157792"/>
              <a:gd name="connsiteY7" fmla="*/ 1429944 h 2335390"/>
              <a:gd name="connsiteX8" fmla="*/ 906889 w 1157792"/>
              <a:gd name="connsiteY8" fmla="*/ 1325292 h 2335390"/>
              <a:gd name="connsiteX9" fmla="*/ 949734 w 1157792"/>
              <a:gd name="connsiteY9" fmla="*/ 1138782 h 2335390"/>
              <a:gd name="connsiteX10" fmla="*/ 855604 w 1157792"/>
              <a:gd name="connsiteY10" fmla="*/ 921042 h 2335390"/>
              <a:gd name="connsiteX11" fmla="*/ 854398 w 1157792"/>
              <a:gd name="connsiteY11" fmla="*/ 2205130 h 2335390"/>
              <a:gd name="connsiteX12" fmla="*/ 741090 w 1157792"/>
              <a:gd name="connsiteY12" fmla="*/ 2333999 h 2335390"/>
              <a:gd name="connsiteX13" fmla="*/ 620221 w 1157792"/>
              <a:gd name="connsiteY13" fmla="*/ 2202391 h 2335390"/>
              <a:gd name="connsiteX14" fmla="*/ 618467 w 1157792"/>
              <a:gd name="connsiteY14" fmla="*/ 1600344 h 2335390"/>
              <a:gd name="connsiteX15" fmla="*/ 576716 w 1157792"/>
              <a:gd name="connsiteY15" fmla="*/ 1534265 h 2335390"/>
              <a:gd name="connsiteX16" fmla="*/ 542307 w 1157792"/>
              <a:gd name="connsiteY16" fmla="*/ 1600125 h 2335390"/>
              <a:gd name="connsiteX17" fmla="*/ 541431 w 1157792"/>
              <a:gd name="connsiteY17" fmla="*/ 2213459 h 2335390"/>
              <a:gd name="connsiteX18" fmla="*/ 477543 w 1157792"/>
              <a:gd name="connsiteY18" fmla="*/ 2324466 h 2335390"/>
              <a:gd name="connsiteX19" fmla="*/ 342210 w 1157792"/>
              <a:gd name="connsiteY19" fmla="*/ 2296412 h 2335390"/>
              <a:gd name="connsiteX20" fmla="*/ 306376 w 1157792"/>
              <a:gd name="connsiteY20" fmla="*/ 2192967 h 2335390"/>
              <a:gd name="connsiteX21" fmla="*/ 299472 w 1157792"/>
              <a:gd name="connsiteY21" fmla="*/ 912823 h 2335390"/>
              <a:gd name="connsiteX22" fmla="*/ 205012 w 1157792"/>
              <a:gd name="connsiteY22" fmla="*/ 1103717 h 2335390"/>
              <a:gd name="connsiteX23" fmla="*/ 254544 w 1157792"/>
              <a:gd name="connsiteY23" fmla="*/ 1316854 h 2335390"/>
              <a:gd name="connsiteX24" fmla="*/ 192628 w 1157792"/>
              <a:gd name="connsiteY24" fmla="*/ 1432135 h 2335390"/>
              <a:gd name="connsiteX25" fmla="*/ 83375 w 1157792"/>
              <a:gd name="connsiteY25" fmla="*/ 1365618 h 2335390"/>
              <a:gd name="connsiteX26" fmla="*/ 1407 w 1157792"/>
              <a:gd name="connsiteY26" fmla="*/ 986134 h 2335390"/>
              <a:gd name="connsiteX27" fmla="*/ 12036 w 1157792"/>
              <a:gd name="connsiteY27" fmla="*/ 922466 h 2335390"/>
              <a:gd name="connsiteX28" fmla="*/ 414753 w 1157792"/>
              <a:gd name="connsiteY28" fmla="*/ 604896 h 2335390"/>
              <a:gd name="connsiteX29" fmla="*/ 582196 w 1157792"/>
              <a:gd name="connsiteY29" fmla="*/ 0 h 2335390"/>
              <a:gd name="connsiteX30" fmla="*/ 795881 w 1157792"/>
              <a:gd name="connsiteY30" fmla="*/ 273957 h 2335390"/>
              <a:gd name="connsiteX31" fmla="*/ 582196 w 1157792"/>
              <a:gd name="connsiteY31" fmla="*/ 547913 h 2335390"/>
              <a:gd name="connsiteX32" fmla="*/ 368510 w 1157792"/>
              <a:gd name="connsiteY32" fmla="*/ 273957 h 2335390"/>
              <a:gd name="connsiteX33" fmla="*/ 582196 w 1157792"/>
              <a:gd name="connsiteY33" fmla="*/ 0 h 233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57792" h="2335390">
                <a:moveTo>
                  <a:pt x="414753" y="604896"/>
                </a:moveTo>
                <a:cubicBezTo>
                  <a:pt x="440176" y="602265"/>
                  <a:pt x="469216" y="607746"/>
                  <a:pt x="492447" y="618375"/>
                </a:cubicBezTo>
                <a:cubicBezTo>
                  <a:pt x="554908" y="646647"/>
                  <a:pt x="613317" y="648181"/>
                  <a:pt x="676436" y="617717"/>
                </a:cubicBezTo>
                <a:cubicBezTo>
                  <a:pt x="703393" y="604677"/>
                  <a:pt x="740652" y="601718"/>
                  <a:pt x="770348" y="607855"/>
                </a:cubicBezTo>
                <a:cubicBezTo>
                  <a:pt x="945461" y="643579"/>
                  <a:pt x="1068961" y="747463"/>
                  <a:pt x="1142162" y="908769"/>
                </a:cubicBezTo>
                <a:cubicBezTo>
                  <a:pt x="1156408" y="940109"/>
                  <a:pt x="1161339" y="981312"/>
                  <a:pt x="1155202" y="1015173"/>
                </a:cubicBezTo>
                <a:cubicBezTo>
                  <a:pt x="1134162" y="1131769"/>
                  <a:pt x="1109616" y="1247927"/>
                  <a:pt x="1078823" y="1362221"/>
                </a:cubicBezTo>
                <a:cubicBezTo>
                  <a:pt x="1071371" y="1389617"/>
                  <a:pt x="1038387" y="1420847"/>
                  <a:pt x="1010553" y="1429944"/>
                </a:cubicBezTo>
                <a:cubicBezTo>
                  <a:pt x="945461" y="1451202"/>
                  <a:pt x="894505" y="1397945"/>
                  <a:pt x="906889" y="1325292"/>
                </a:cubicBezTo>
                <a:cubicBezTo>
                  <a:pt x="917627" y="1262501"/>
                  <a:pt x="934284" y="1200696"/>
                  <a:pt x="949734" y="1138782"/>
                </a:cubicBezTo>
                <a:cubicBezTo>
                  <a:pt x="979651" y="1018789"/>
                  <a:pt x="972528" y="999941"/>
                  <a:pt x="855604" y="921042"/>
                </a:cubicBezTo>
                <a:cubicBezTo>
                  <a:pt x="855604" y="947890"/>
                  <a:pt x="854946" y="2185076"/>
                  <a:pt x="854398" y="2205130"/>
                </a:cubicBezTo>
                <a:cubicBezTo>
                  <a:pt x="851769" y="2292468"/>
                  <a:pt x="813961" y="2335424"/>
                  <a:pt x="741090" y="2333999"/>
                </a:cubicBezTo>
                <a:cubicBezTo>
                  <a:pt x="666574" y="2332465"/>
                  <a:pt x="620440" y="2283044"/>
                  <a:pt x="620221" y="2202391"/>
                </a:cubicBezTo>
                <a:cubicBezTo>
                  <a:pt x="619562" y="2014347"/>
                  <a:pt x="617700" y="1611960"/>
                  <a:pt x="618467" y="1600344"/>
                </a:cubicBezTo>
                <a:cubicBezTo>
                  <a:pt x="620549" y="1567141"/>
                  <a:pt x="620549" y="1534265"/>
                  <a:pt x="576716" y="1534265"/>
                </a:cubicBezTo>
                <a:cubicBezTo>
                  <a:pt x="533869" y="1534265"/>
                  <a:pt x="542416" y="1572839"/>
                  <a:pt x="542307" y="1600125"/>
                </a:cubicBezTo>
                <a:cubicBezTo>
                  <a:pt x="541431" y="1804606"/>
                  <a:pt x="541869" y="2008978"/>
                  <a:pt x="541431" y="2213459"/>
                </a:cubicBezTo>
                <a:cubicBezTo>
                  <a:pt x="541321" y="2262113"/>
                  <a:pt x="526746" y="2304522"/>
                  <a:pt x="477543" y="2324466"/>
                </a:cubicBezTo>
                <a:cubicBezTo>
                  <a:pt x="426917" y="2344958"/>
                  <a:pt x="375632" y="2337177"/>
                  <a:pt x="342210" y="2296412"/>
                </a:cubicBezTo>
                <a:cubicBezTo>
                  <a:pt x="320293" y="2269675"/>
                  <a:pt x="306595" y="2228034"/>
                  <a:pt x="306376" y="2192967"/>
                </a:cubicBezTo>
                <a:cubicBezTo>
                  <a:pt x="304293" y="1791237"/>
                  <a:pt x="302102" y="943396"/>
                  <a:pt x="299472" y="912823"/>
                </a:cubicBezTo>
                <a:cubicBezTo>
                  <a:pt x="216079" y="966410"/>
                  <a:pt x="188355" y="1025583"/>
                  <a:pt x="205012" y="1103717"/>
                </a:cubicBezTo>
                <a:cubicBezTo>
                  <a:pt x="220244" y="1175054"/>
                  <a:pt x="238653" y="1245625"/>
                  <a:pt x="254544" y="1316854"/>
                </a:cubicBezTo>
                <a:cubicBezTo>
                  <a:pt x="268132" y="1377672"/>
                  <a:pt x="245887" y="1417780"/>
                  <a:pt x="192628" y="1432135"/>
                </a:cubicBezTo>
                <a:cubicBezTo>
                  <a:pt x="145946" y="1444737"/>
                  <a:pt x="96745" y="1419972"/>
                  <a:pt x="83375" y="1365618"/>
                </a:cubicBezTo>
                <a:cubicBezTo>
                  <a:pt x="52583" y="1240037"/>
                  <a:pt x="26612" y="1113140"/>
                  <a:pt x="1407" y="986134"/>
                </a:cubicBezTo>
                <a:cubicBezTo>
                  <a:pt x="-2537" y="966191"/>
                  <a:pt x="2066" y="940437"/>
                  <a:pt x="12036" y="922466"/>
                </a:cubicBezTo>
                <a:cubicBezTo>
                  <a:pt x="101565" y="760504"/>
                  <a:pt x="213998" y="625279"/>
                  <a:pt x="414753" y="604896"/>
                </a:cubicBezTo>
                <a:close/>
                <a:moveTo>
                  <a:pt x="582196" y="0"/>
                </a:moveTo>
                <a:cubicBezTo>
                  <a:pt x="700211" y="0"/>
                  <a:pt x="795881" y="122655"/>
                  <a:pt x="795881" y="273957"/>
                </a:cubicBezTo>
                <a:cubicBezTo>
                  <a:pt x="795881" y="425258"/>
                  <a:pt x="700211" y="547913"/>
                  <a:pt x="582196" y="547913"/>
                </a:cubicBezTo>
                <a:cubicBezTo>
                  <a:pt x="464180" y="547913"/>
                  <a:pt x="368510" y="425258"/>
                  <a:pt x="368510" y="273957"/>
                </a:cubicBezTo>
                <a:cubicBezTo>
                  <a:pt x="368510" y="122655"/>
                  <a:pt x="464180" y="0"/>
                  <a:pt x="582196" y="0"/>
                </a:cubicBezTo>
                <a:close/>
              </a:path>
            </a:pathLst>
          </a:custGeom>
          <a:solidFill>
            <a:schemeClr val="accent5"/>
          </a:solidFill>
          <a:ln w="81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A94A13-278F-4C38-A386-1002638AAE0A}"/>
              </a:ext>
            </a:extLst>
          </p:cNvPr>
          <p:cNvGrpSpPr/>
          <p:nvPr/>
        </p:nvGrpSpPr>
        <p:grpSpPr>
          <a:xfrm>
            <a:off x="323529" y="1344907"/>
            <a:ext cx="3245194" cy="2354503"/>
            <a:chOff x="952254" y="3429000"/>
            <a:chExt cx="2789189" cy="20236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EA1B9B-FB99-4559-BB7D-E92B29BD63D9}"/>
                </a:ext>
              </a:extLst>
            </p:cNvPr>
            <p:cNvGrpSpPr/>
            <p:nvPr/>
          </p:nvGrpSpPr>
          <p:grpSpPr>
            <a:xfrm>
              <a:off x="1714357" y="3429000"/>
              <a:ext cx="2027086" cy="2023655"/>
              <a:chOff x="7775522" y="81023"/>
              <a:chExt cx="2027086" cy="2023655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E1D14E8A-F079-416A-B330-786A9087D6AD}"/>
                  </a:ext>
                </a:extLst>
              </p:cNvPr>
              <p:cNvSpPr/>
              <p:nvPr/>
            </p:nvSpPr>
            <p:spPr>
              <a:xfrm>
                <a:off x="7778954" y="81023"/>
                <a:ext cx="2023654" cy="2023655"/>
              </a:xfrm>
              <a:custGeom>
                <a:avLst/>
                <a:gdLst>
                  <a:gd name="connsiteX0" fmla="*/ 4343400 w 4343400"/>
                  <a:gd name="connsiteY0" fmla="*/ 2171700 h 4343400"/>
                  <a:gd name="connsiteX1" fmla="*/ 2171700 w 4343400"/>
                  <a:gd name="connsiteY1" fmla="*/ 4343400 h 4343400"/>
                  <a:gd name="connsiteX2" fmla="*/ 0 w 4343400"/>
                  <a:gd name="connsiteY2" fmla="*/ 2171700 h 4343400"/>
                  <a:gd name="connsiteX3" fmla="*/ 2171700 w 4343400"/>
                  <a:gd name="connsiteY3" fmla="*/ 0 h 4343400"/>
                  <a:gd name="connsiteX4" fmla="*/ 4343400 w 4343400"/>
                  <a:gd name="connsiteY4" fmla="*/ 2171700 h 434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400" h="4343400">
                    <a:moveTo>
                      <a:pt x="4343400" y="2171700"/>
                    </a:moveTo>
                    <a:cubicBezTo>
                      <a:pt x="4343400" y="3371097"/>
                      <a:pt x="3371097" y="4343400"/>
                      <a:pt x="2171700" y="4343400"/>
                    </a:cubicBezTo>
                    <a:cubicBezTo>
                      <a:pt x="972303" y="4343400"/>
                      <a:pt x="0" y="3371097"/>
                      <a:pt x="0" y="2171700"/>
                    </a:cubicBezTo>
                    <a:cubicBezTo>
                      <a:pt x="0" y="972303"/>
                      <a:pt x="972303" y="0"/>
                      <a:pt x="2171700" y="0"/>
                    </a:cubicBezTo>
                    <a:cubicBezTo>
                      <a:pt x="3371097" y="0"/>
                      <a:pt x="4343400" y="972303"/>
                      <a:pt x="4343400" y="217170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71CD1A4-DD33-4350-A54B-536BBB9096BF}"/>
                  </a:ext>
                </a:extLst>
              </p:cNvPr>
              <p:cNvSpPr/>
              <p:nvPr/>
            </p:nvSpPr>
            <p:spPr>
              <a:xfrm>
                <a:off x="7775522" y="89543"/>
                <a:ext cx="2015680" cy="1866285"/>
              </a:xfrm>
              <a:custGeom>
                <a:avLst/>
                <a:gdLst>
                  <a:gd name="connsiteX0" fmla="*/ 133798 w 4326286"/>
                  <a:gd name="connsiteY0" fmla="*/ 2069568 h 4005634"/>
                  <a:gd name="connsiteX1" fmla="*/ 220726 w 4326286"/>
                  <a:gd name="connsiteY1" fmla="*/ 2138458 h 4005634"/>
                  <a:gd name="connsiteX2" fmla="*/ 395319 w 4326286"/>
                  <a:gd name="connsiteY2" fmla="*/ 2363629 h 4005634"/>
                  <a:gd name="connsiteX3" fmla="*/ 519620 w 4326286"/>
                  <a:gd name="connsiteY3" fmla="*/ 2494026 h 4005634"/>
                  <a:gd name="connsiteX4" fmla="*/ 554672 w 4326286"/>
                  <a:gd name="connsiteY4" fmla="*/ 2595849 h 4005634"/>
                  <a:gd name="connsiteX5" fmla="*/ 718216 w 4326286"/>
                  <a:gd name="connsiteY5" fmla="*/ 2875979 h 4005634"/>
                  <a:gd name="connsiteX6" fmla="*/ 1023588 w 4326286"/>
                  <a:gd name="connsiteY6" fmla="*/ 3072003 h 4005634"/>
                  <a:gd name="connsiteX7" fmla="*/ 1072451 w 4326286"/>
                  <a:gd name="connsiteY7" fmla="*/ 3265742 h 4005634"/>
                  <a:gd name="connsiteX8" fmla="*/ 1042352 w 4326286"/>
                  <a:gd name="connsiteY8" fmla="*/ 3380518 h 4005634"/>
                  <a:gd name="connsiteX9" fmla="*/ 1051020 w 4326286"/>
                  <a:gd name="connsiteY9" fmla="*/ 3515487 h 4005634"/>
                  <a:gd name="connsiteX10" fmla="*/ 993489 w 4326286"/>
                  <a:gd name="connsiteY10" fmla="*/ 3659505 h 4005634"/>
                  <a:gd name="connsiteX11" fmla="*/ 953484 w 4326286"/>
                  <a:gd name="connsiteY11" fmla="*/ 3735324 h 4005634"/>
                  <a:gd name="connsiteX12" fmla="*/ 1044448 w 4326286"/>
                  <a:gd name="connsiteY12" fmla="*/ 3999452 h 4005634"/>
                  <a:gd name="connsiteX13" fmla="*/ 1001109 w 4326286"/>
                  <a:gd name="connsiteY13" fmla="*/ 3989356 h 4005634"/>
                  <a:gd name="connsiteX14" fmla="*/ 245586 w 4326286"/>
                  <a:gd name="connsiteY14" fmla="*/ 3202400 h 4005634"/>
                  <a:gd name="connsiteX15" fmla="*/ 17938 w 4326286"/>
                  <a:gd name="connsiteY15" fmla="*/ 2422779 h 4005634"/>
                  <a:gd name="connsiteX16" fmla="*/ 5746 w 4326286"/>
                  <a:gd name="connsiteY16" fmla="*/ 2157984 h 4005634"/>
                  <a:gd name="connsiteX17" fmla="*/ 27654 w 4326286"/>
                  <a:gd name="connsiteY17" fmla="*/ 2095976 h 4005634"/>
                  <a:gd name="connsiteX18" fmla="*/ 133798 w 4326286"/>
                  <a:gd name="connsiteY18" fmla="*/ 2069568 h 4005634"/>
                  <a:gd name="connsiteX19" fmla="*/ 2062111 w 4326286"/>
                  <a:gd name="connsiteY19" fmla="*/ 500099 h 4005634"/>
                  <a:gd name="connsiteX20" fmla="*/ 2094484 w 4326286"/>
                  <a:gd name="connsiteY20" fmla="*/ 516256 h 4005634"/>
                  <a:gd name="connsiteX21" fmla="*/ 2149252 w 4326286"/>
                  <a:gd name="connsiteY21" fmla="*/ 618745 h 4005634"/>
                  <a:gd name="connsiteX22" fmla="*/ 2024570 w 4326286"/>
                  <a:gd name="connsiteY22" fmla="*/ 685420 h 4005634"/>
                  <a:gd name="connsiteX23" fmla="*/ 1966563 w 4326286"/>
                  <a:gd name="connsiteY23" fmla="*/ 605219 h 4005634"/>
                  <a:gd name="connsiteX24" fmla="*/ 2030380 w 4326286"/>
                  <a:gd name="connsiteY24" fmla="*/ 517875 h 4005634"/>
                  <a:gd name="connsiteX25" fmla="*/ 2062111 w 4326286"/>
                  <a:gd name="connsiteY25" fmla="*/ 500099 h 4005634"/>
                  <a:gd name="connsiteX26" fmla="*/ 1879885 w 4326286"/>
                  <a:gd name="connsiteY26" fmla="*/ 68866 h 4005634"/>
                  <a:gd name="connsiteX27" fmla="*/ 1978945 w 4326286"/>
                  <a:gd name="connsiteY27" fmla="*/ 84201 h 4005634"/>
                  <a:gd name="connsiteX28" fmla="*/ 1691576 w 4326286"/>
                  <a:gd name="connsiteY28" fmla="*/ 312325 h 4005634"/>
                  <a:gd name="connsiteX29" fmla="*/ 1489360 w 4326286"/>
                  <a:gd name="connsiteY29" fmla="*/ 405670 h 4005634"/>
                  <a:gd name="connsiteX30" fmla="*/ 1422018 w 4326286"/>
                  <a:gd name="connsiteY30" fmla="*/ 419862 h 4005634"/>
                  <a:gd name="connsiteX31" fmla="*/ 1371631 w 4326286"/>
                  <a:gd name="connsiteY31" fmla="*/ 381953 h 4005634"/>
                  <a:gd name="connsiteX32" fmla="*/ 1400778 w 4326286"/>
                  <a:gd name="connsiteY32" fmla="*/ 332232 h 4005634"/>
                  <a:gd name="connsiteX33" fmla="*/ 1584991 w 4326286"/>
                  <a:gd name="connsiteY33" fmla="*/ 189833 h 4005634"/>
                  <a:gd name="connsiteX34" fmla="*/ 1605565 w 4326286"/>
                  <a:gd name="connsiteY34" fmla="*/ 156210 h 4005634"/>
                  <a:gd name="connsiteX35" fmla="*/ 1563846 w 4326286"/>
                  <a:gd name="connsiteY35" fmla="*/ 156782 h 4005634"/>
                  <a:gd name="connsiteX36" fmla="*/ 1141316 w 4326286"/>
                  <a:gd name="connsiteY36" fmla="*/ 486823 h 4005634"/>
                  <a:gd name="connsiteX37" fmla="*/ 1093977 w 4326286"/>
                  <a:gd name="connsiteY37" fmla="*/ 614934 h 4005634"/>
                  <a:gd name="connsiteX38" fmla="*/ 969866 w 4326286"/>
                  <a:gd name="connsiteY38" fmla="*/ 760476 h 4005634"/>
                  <a:gd name="connsiteX39" fmla="*/ 691451 w 4326286"/>
                  <a:gd name="connsiteY39" fmla="*/ 882206 h 4005634"/>
                  <a:gd name="connsiteX40" fmla="*/ 277494 w 4326286"/>
                  <a:gd name="connsiteY40" fmla="*/ 1182529 h 4005634"/>
                  <a:gd name="connsiteX41" fmla="*/ 200818 w 4326286"/>
                  <a:gd name="connsiteY41" fmla="*/ 1277398 h 4005634"/>
                  <a:gd name="connsiteX42" fmla="*/ 475233 w 4326286"/>
                  <a:gd name="connsiteY42" fmla="*/ 759714 h 4005634"/>
                  <a:gd name="connsiteX43" fmla="*/ 1154270 w 4326286"/>
                  <a:gd name="connsiteY43" fmla="*/ 213265 h 4005634"/>
                  <a:gd name="connsiteX44" fmla="*/ 1465262 w 4326286"/>
                  <a:gd name="connsiteY44" fmla="*/ 115729 h 4005634"/>
                  <a:gd name="connsiteX45" fmla="*/ 1511553 w 4326286"/>
                  <a:gd name="connsiteY45" fmla="*/ 105061 h 4005634"/>
                  <a:gd name="connsiteX46" fmla="*/ 1879885 w 4326286"/>
                  <a:gd name="connsiteY46" fmla="*/ 68866 h 4005634"/>
                  <a:gd name="connsiteX47" fmla="*/ 2463958 w 4326286"/>
                  <a:gd name="connsiteY47" fmla="*/ 0 h 4005634"/>
                  <a:gd name="connsiteX48" fmla="*/ 3926713 w 4326286"/>
                  <a:gd name="connsiteY48" fmla="*/ 822198 h 4005634"/>
                  <a:gd name="connsiteX49" fmla="*/ 3950906 w 4326286"/>
                  <a:gd name="connsiteY49" fmla="*/ 851154 h 4005634"/>
                  <a:gd name="connsiteX50" fmla="*/ 3983386 w 4326286"/>
                  <a:gd name="connsiteY50" fmla="*/ 896398 h 4005634"/>
                  <a:gd name="connsiteX51" fmla="*/ 4326286 w 4326286"/>
                  <a:gd name="connsiteY51" fmla="*/ 1735074 h 4005634"/>
                  <a:gd name="connsiteX52" fmla="*/ 4303903 w 4326286"/>
                  <a:gd name="connsiteY52" fmla="*/ 1699451 h 4005634"/>
                  <a:gd name="connsiteX53" fmla="*/ 4152265 w 4326286"/>
                  <a:gd name="connsiteY53" fmla="*/ 1325118 h 4005634"/>
                  <a:gd name="connsiteX54" fmla="*/ 4105783 w 4326286"/>
                  <a:gd name="connsiteY54" fmla="*/ 1247775 h 4005634"/>
                  <a:gd name="connsiteX55" fmla="*/ 3999293 w 4326286"/>
                  <a:gd name="connsiteY55" fmla="*/ 1215771 h 4005634"/>
                  <a:gd name="connsiteX56" fmla="*/ 3903567 w 4326286"/>
                  <a:gd name="connsiteY56" fmla="*/ 1211961 h 4005634"/>
                  <a:gd name="connsiteX57" fmla="*/ 3723449 w 4326286"/>
                  <a:gd name="connsiteY57" fmla="*/ 1125665 h 4005634"/>
                  <a:gd name="connsiteX58" fmla="*/ 3680206 w 4326286"/>
                  <a:gd name="connsiteY58" fmla="*/ 1124617 h 4005634"/>
                  <a:gd name="connsiteX59" fmla="*/ 3693255 w 4326286"/>
                  <a:gd name="connsiteY59" fmla="*/ 1167003 h 4005634"/>
                  <a:gd name="connsiteX60" fmla="*/ 3891470 w 4326286"/>
                  <a:gd name="connsiteY60" fmla="*/ 1287113 h 4005634"/>
                  <a:gd name="connsiteX61" fmla="*/ 4029868 w 4326286"/>
                  <a:gd name="connsiteY61" fmla="*/ 1424178 h 4005634"/>
                  <a:gd name="connsiteX62" fmla="*/ 4041870 w 4326286"/>
                  <a:gd name="connsiteY62" fmla="*/ 1528096 h 4005634"/>
                  <a:gd name="connsiteX63" fmla="*/ 3996626 w 4326286"/>
                  <a:gd name="connsiteY63" fmla="*/ 1689926 h 4005634"/>
                  <a:gd name="connsiteX64" fmla="*/ 3783933 w 4326286"/>
                  <a:gd name="connsiteY64" fmla="*/ 1717739 h 4005634"/>
                  <a:gd name="connsiteX65" fmla="*/ 3549237 w 4326286"/>
                  <a:gd name="connsiteY65" fmla="*/ 1501712 h 4005634"/>
                  <a:gd name="connsiteX66" fmla="*/ 3507422 w 4326286"/>
                  <a:gd name="connsiteY66" fmla="*/ 1471232 h 4005634"/>
                  <a:gd name="connsiteX67" fmla="*/ 3688778 w 4326286"/>
                  <a:gd name="connsiteY67" fmla="*/ 1740218 h 4005634"/>
                  <a:gd name="connsiteX68" fmla="*/ 3907091 w 4326286"/>
                  <a:gd name="connsiteY68" fmla="*/ 1952720 h 4005634"/>
                  <a:gd name="connsiteX69" fmla="*/ 3962051 w 4326286"/>
                  <a:gd name="connsiteY69" fmla="*/ 1972913 h 4005634"/>
                  <a:gd name="connsiteX70" fmla="*/ 4046347 w 4326286"/>
                  <a:gd name="connsiteY70" fmla="*/ 2040065 h 4005634"/>
                  <a:gd name="connsiteX71" fmla="*/ 4030916 w 4326286"/>
                  <a:gd name="connsiteY71" fmla="*/ 2241899 h 4005634"/>
                  <a:gd name="connsiteX72" fmla="*/ 3960431 w 4326286"/>
                  <a:gd name="connsiteY72" fmla="*/ 2468880 h 4005634"/>
                  <a:gd name="connsiteX73" fmla="*/ 3764788 w 4326286"/>
                  <a:gd name="connsiteY73" fmla="*/ 3148775 h 4005634"/>
                  <a:gd name="connsiteX74" fmla="*/ 3188430 w 4326286"/>
                  <a:gd name="connsiteY74" fmla="*/ 3839909 h 4005634"/>
                  <a:gd name="connsiteX75" fmla="*/ 3074796 w 4326286"/>
                  <a:gd name="connsiteY75" fmla="*/ 3888486 h 4005634"/>
                  <a:gd name="connsiteX76" fmla="*/ 3035839 w 4326286"/>
                  <a:gd name="connsiteY76" fmla="*/ 3865340 h 4005634"/>
                  <a:gd name="connsiteX77" fmla="*/ 2993072 w 4326286"/>
                  <a:gd name="connsiteY77" fmla="*/ 3680460 h 4005634"/>
                  <a:gd name="connsiteX78" fmla="*/ 2961449 w 4326286"/>
                  <a:gd name="connsiteY78" fmla="*/ 3253835 h 4005634"/>
                  <a:gd name="connsiteX79" fmla="*/ 2917158 w 4326286"/>
                  <a:gd name="connsiteY79" fmla="*/ 3032189 h 4005634"/>
                  <a:gd name="connsiteX80" fmla="*/ 2818860 w 4326286"/>
                  <a:gd name="connsiteY80" fmla="*/ 2708434 h 4005634"/>
                  <a:gd name="connsiteX81" fmla="*/ 2612358 w 4326286"/>
                  <a:gd name="connsiteY81" fmla="*/ 2515076 h 4005634"/>
                  <a:gd name="connsiteX82" fmla="*/ 2181256 w 4326286"/>
                  <a:gd name="connsiteY82" fmla="*/ 2577560 h 4005634"/>
                  <a:gd name="connsiteX83" fmla="*/ 2065051 w 4326286"/>
                  <a:gd name="connsiteY83" fmla="*/ 2579275 h 4005634"/>
                  <a:gd name="connsiteX84" fmla="*/ 1693386 w 4326286"/>
                  <a:gd name="connsiteY84" fmla="*/ 2136553 h 4005634"/>
                  <a:gd name="connsiteX85" fmla="*/ 1716341 w 4326286"/>
                  <a:gd name="connsiteY85" fmla="*/ 1781842 h 4005634"/>
                  <a:gd name="connsiteX86" fmla="*/ 1939607 w 4326286"/>
                  <a:gd name="connsiteY86" fmla="*/ 1440085 h 4005634"/>
                  <a:gd name="connsiteX87" fmla="*/ 2214594 w 4326286"/>
                  <a:gd name="connsiteY87" fmla="*/ 1220724 h 4005634"/>
                  <a:gd name="connsiteX88" fmla="*/ 2555112 w 4326286"/>
                  <a:gd name="connsiteY88" fmla="*/ 1144238 h 4005634"/>
                  <a:gd name="connsiteX89" fmla="*/ 2651887 w 4326286"/>
                  <a:gd name="connsiteY89" fmla="*/ 1180719 h 4005634"/>
                  <a:gd name="connsiteX90" fmla="*/ 2836671 w 4326286"/>
                  <a:gd name="connsiteY90" fmla="*/ 1245299 h 4005634"/>
                  <a:gd name="connsiteX91" fmla="*/ 3236626 w 4326286"/>
                  <a:gd name="connsiteY91" fmla="*/ 1218152 h 4005634"/>
                  <a:gd name="connsiteX92" fmla="*/ 3237198 w 4326286"/>
                  <a:gd name="connsiteY92" fmla="*/ 1148144 h 4005634"/>
                  <a:gd name="connsiteX93" fmla="*/ 3285775 w 4326286"/>
                  <a:gd name="connsiteY93" fmla="*/ 1078230 h 4005634"/>
                  <a:gd name="connsiteX94" fmla="*/ 3281870 w 4326286"/>
                  <a:gd name="connsiteY94" fmla="*/ 1006507 h 4005634"/>
                  <a:gd name="connsiteX95" fmla="*/ 3215957 w 4326286"/>
                  <a:gd name="connsiteY95" fmla="*/ 993267 h 4005634"/>
                  <a:gd name="connsiteX96" fmla="*/ 2971546 w 4326286"/>
                  <a:gd name="connsiteY96" fmla="*/ 1050989 h 4005634"/>
                  <a:gd name="connsiteX97" fmla="*/ 2838577 w 4326286"/>
                  <a:gd name="connsiteY97" fmla="*/ 1020032 h 4005634"/>
                  <a:gd name="connsiteX98" fmla="*/ 2762567 w 4326286"/>
                  <a:gd name="connsiteY98" fmla="*/ 1017556 h 4005634"/>
                  <a:gd name="connsiteX99" fmla="*/ 2664936 w 4326286"/>
                  <a:gd name="connsiteY99" fmla="*/ 1085374 h 4005634"/>
                  <a:gd name="connsiteX100" fmla="*/ 2614834 w 4326286"/>
                  <a:gd name="connsiteY100" fmla="*/ 1081373 h 4005634"/>
                  <a:gd name="connsiteX101" fmla="*/ 2535015 w 4326286"/>
                  <a:gd name="connsiteY101" fmla="*/ 1056513 h 4005634"/>
                  <a:gd name="connsiteX102" fmla="*/ 2480532 w 4326286"/>
                  <a:gd name="connsiteY102" fmla="*/ 990886 h 4005634"/>
                  <a:gd name="connsiteX103" fmla="*/ 2480056 w 4326286"/>
                  <a:gd name="connsiteY103" fmla="*/ 952976 h 4005634"/>
                  <a:gd name="connsiteX104" fmla="*/ 2430716 w 4326286"/>
                  <a:gd name="connsiteY104" fmla="*/ 923830 h 4005634"/>
                  <a:gd name="connsiteX105" fmla="*/ 2258123 w 4326286"/>
                  <a:gd name="connsiteY105" fmla="*/ 1071658 h 4005634"/>
                  <a:gd name="connsiteX106" fmla="*/ 1999234 w 4326286"/>
                  <a:gd name="connsiteY106" fmla="*/ 1186720 h 4005634"/>
                  <a:gd name="connsiteX107" fmla="*/ 1960181 w 4326286"/>
                  <a:gd name="connsiteY107" fmla="*/ 1155192 h 4005634"/>
                  <a:gd name="connsiteX108" fmla="*/ 1928749 w 4326286"/>
                  <a:gd name="connsiteY108" fmla="*/ 993077 h 4005634"/>
                  <a:gd name="connsiteX109" fmla="*/ 1982946 w 4326286"/>
                  <a:gd name="connsiteY109" fmla="*/ 932021 h 4005634"/>
                  <a:gd name="connsiteX110" fmla="*/ 2120677 w 4326286"/>
                  <a:gd name="connsiteY110" fmla="*/ 925259 h 4005634"/>
                  <a:gd name="connsiteX111" fmla="*/ 2173922 w 4326286"/>
                  <a:gd name="connsiteY111" fmla="*/ 860489 h 4005634"/>
                  <a:gd name="connsiteX112" fmla="*/ 2211355 w 4326286"/>
                  <a:gd name="connsiteY112" fmla="*/ 680657 h 4005634"/>
                  <a:gd name="connsiteX113" fmla="*/ 2297271 w 4326286"/>
                  <a:gd name="connsiteY113" fmla="*/ 555403 h 4005634"/>
                  <a:gd name="connsiteX114" fmla="*/ 2420620 w 4326286"/>
                  <a:gd name="connsiteY114" fmla="*/ 509016 h 4005634"/>
                  <a:gd name="connsiteX115" fmla="*/ 2527871 w 4326286"/>
                  <a:gd name="connsiteY115" fmla="*/ 529876 h 4005634"/>
                  <a:gd name="connsiteX116" fmla="*/ 2571972 w 4326286"/>
                  <a:gd name="connsiteY116" fmla="*/ 489776 h 4005634"/>
                  <a:gd name="connsiteX117" fmla="*/ 2509297 w 4326286"/>
                  <a:gd name="connsiteY117" fmla="*/ 299180 h 4005634"/>
                  <a:gd name="connsiteX118" fmla="*/ 2431859 w 4326286"/>
                  <a:gd name="connsiteY118" fmla="*/ 280988 h 4005634"/>
                  <a:gd name="connsiteX119" fmla="*/ 2419000 w 4326286"/>
                  <a:gd name="connsiteY119" fmla="*/ 349091 h 4005634"/>
                  <a:gd name="connsiteX120" fmla="*/ 2432716 w 4326286"/>
                  <a:gd name="connsiteY120" fmla="*/ 362331 h 4005634"/>
                  <a:gd name="connsiteX121" fmla="*/ 2462244 w 4326286"/>
                  <a:gd name="connsiteY121" fmla="*/ 438626 h 4005634"/>
                  <a:gd name="connsiteX122" fmla="*/ 2393950 w 4326286"/>
                  <a:gd name="connsiteY122" fmla="*/ 453676 h 4005634"/>
                  <a:gd name="connsiteX123" fmla="*/ 2313273 w 4326286"/>
                  <a:gd name="connsiteY123" fmla="*/ 449390 h 4005634"/>
                  <a:gd name="connsiteX124" fmla="*/ 2247169 w 4326286"/>
                  <a:gd name="connsiteY124" fmla="*/ 362426 h 4005634"/>
                  <a:gd name="connsiteX125" fmla="*/ 2551398 w 4326286"/>
                  <a:gd name="connsiteY125" fmla="*/ 193834 h 4005634"/>
                  <a:gd name="connsiteX126" fmla="*/ 2643886 w 4326286"/>
                  <a:gd name="connsiteY126" fmla="*/ 178689 h 4005634"/>
                  <a:gd name="connsiteX127" fmla="*/ 2643219 w 4326286"/>
                  <a:gd name="connsiteY127" fmla="*/ 105156 h 4005634"/>
                  <a:gd name="connsiteX128" fmla="*/ 2486723 w 4326286"/>
                  <a:gd name="connsiteY128" fmla="*/ 15716 h 4005634"/>
                  <a:gd name="connsiteX129" fmla="*/ 2463958 w 4326286"/>
                  <a:gd name="connsiteY129" fmla="*/ 0 h 400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4326286" h="4005634">
                    <a:moveTo>
                      <a:pt x="133798" y="2069568"/>
                    </a:moveTo>
                    <a:cubicBezTo>
                      <a:pt x="159671" y="2075259"/>
                      <a:pt x="182340" y="2096834"/>
                      <a:pt x="220726" y="2138458"/>
                    </a:cubicBezTo>
                    <a:cubicBezTo>
                      <a:pt x="285400" y="2208467"/>
                      <a:pt x="345122" y="2282476"/>
                      <a:pt x="395319" y="2363629"/>
                    </a:cubicBezTo>
                    <a:cubicBezTo>
                      <a:pt x="427704" y="2415921"/>
                      <a:pt x="477043" y="2451735"/>
                      <a:pt x="519620" y="2494026"/>
                    </a:cubicBezTo>
                    <a:cubicBezTo>
                      <a:pt x="548862" y="2523077"/>
                      <a:pt x="559911" y="2553081"/>
                      <a:pt x="554672" y="2595849"/>
                    </a:cubicBezTo>
                    <a:cubicBezTo>
                      <a:pt x="529717" y="2799874"/>
                      <a:pt x="548100" y="2810161"/>
                      <a:pt x="718216" y="2875979"/>
                    </a:cubicBezTo>
                    <a:cubicBezTo>
                      <a:pt x="833659" y="2920651"/>
                      <a:pt x="937101" y="2981801"/>
                      <a:pt x="1023588" y="3072003"/>
                    </a:cubicBezTo>
                    <a:cubicBezTo>
                      <a:pt x="1077976" y="3128772"/>
                      <a:pt x="1101788" y="3188399"/>
                      <a:pt x="1072451" y="3265742"/>
                    </a:cubicBezTo>
                    <a:cubicBezTo>
                      <a:pt x="1058449" y="3302508"/>
                      <a:pt x="1052068" y="3342132"/>
                      <a:pt x="1042352" y="3380518"/>
                    </a:cubicBezTo>
                    <a:cubicBezTo>
                      <a:pt x="1030827" y="3426428"/>
                      <a:pt x="1034161" y="3470434"/>
                      <a:pt x="1051020" y="3515487"/>
                    </a:cubicBezTo>
                    <a:cubicBezTo>
                      <a:pt x="1083691" y="3602832"/>
                      <a:pt x="1076642" y="3619119"/>
                      <a:pt x="993489" y="3659505"/>
                    </a:cubicBezTo>
                    <a:cubicBezTo>
                      <a:pt x="959866" y="3675793"/>
                      <a:pt x="944626" y="3699034"/>
                      <a:pt x="953484" y="3735324"/>
                    </a:cubicBezTo>
                    <a:cubicBezTo>
                      <a:pt x="975582" y="3826193"/>
                      <a:pt x="1001966" y="3915633"/>
                      <a:pt x="1044448" y="3999452"/>
                    </a:cubicBezTo>
                    <a:cubicBezTo>
                      <a:pt x="1025683" y="4015454"/>
                      <a:pt x="1013301" y="3996119"/>
                      <a:pt x="1001109" y="3989356"/>
                    </a:cubicBezTo>
                    <a:cubicBezTo>
                      <a:pt x="667829" y="3805333"/>
                      <a:pt x="421132" y="3537871"/>
                      <a:pt x="245586" y="3202400"/>
                    </a:cubicBezTo>
                    <a:cubicBezTo>
                      <a:pt x="117570" y="2957799"/>
                      <a:pt x="51943" y="2694813"/>
                      <a:pt x="17938" y="2422779"/>
                    </a:cubicBezTo>
                    <a:cubicBezTo>
                      <a:pt x="6985" y="2334959"/>
                      <a:pt x="-8541" y="2247233"/>
                      <a:pt x="5746" y="2157984"/>
                    </a:cubicBezTo>
                    <a:cubicBezTo>
                      <a:pt x="9175" y="2135600"/>
                      <a:pt x="15462" y="2114931"/>
                      <a:pt x="27654" y="2095976"/>
                    </a:cubicBezTo>
                    <a:cubicBezTo>
                      <a:pt x="78851" y="2074069"/>
                      <a:pt x="107926" y="2063877"/>
                      <a:pt x="133798" y="2069568"/>
                    </a:cubicBezTo>
                    <a:close/>
                    <a:moveTo>
                      <a:pt x="2062111" y="500099"/>
                    </a:moveTo>
                    <a:cubicBezTo>
                      <a:pt x="2072576" y="499206"/>
                      <a:pt x="2083149" y="503969"/>
                      <a:pt x="2094484" y="516256"/>
                    </a:cubicBezTo>
                    <a:cubicBezTo>
                      <a:pt x="2121820" y="545878"/>
                      <a:pt x="2162111" y="569215"/>
                      <a:pt x="2149252" y="618745"/>
                    </a:cubicBezTo>
                    <a:cubicBezTo>
                      <a:pt x="2141442" y="649034"/>
                      <a:pt x="2070766" y="684658"/>
                      <a:pt x="2024570" y="685420"/>
                    </a:cubicBezTo>
                    <a:cubicBezTo>
                      <a:pt x="1960562" y="686467"/>
                      <a:pt x="1944179" y="663607"/>
                      <a:pt x="1966563" y="605219"/>
                    </a:cubicBezTo>
                    <a:cubicBezTo>
                      <a:pt x="1979993" y="570167"/>
                      <a:pt x="2003615" y="543211"/>
                      <a:pt x="2030380" y="517875"/>
                    </a:cubicBezTo>
                    <a:cubicBezTo>
                      <a:pt x="2041287" y="507541"/>
                      <a:pt x="2051645" y="500992"/>
                      <a:pt x="2062111" y="500099"/>
                    </a:cubicBezTo>
                    <a:close/>
                    <a:moveTo>
                      <a:pt x="1879885" y="68866"/>
                    </a:moveTo>
                    <a:cubicBezTo>
                      <a:pt x="1911127" y="69533"/>
                      <a:pt x="1942560" y="68771"/>
                      <a:pt x="1978945" y="84201"/>
                    </a:cubicBezTo>
                    <a:cubicBezTo>
                      <a:pt x="1890934" y="174308"/>
                      <a:pt x="1819496" y="276320"/>
                      <a:pt x="1691576" y="312325"/>
                    </a:cubicBezTo>
                    <a:cubicBezTo>
                      <a:pt x="1619757" y="332518"/>
                      <a:pt x="1552701" y="366141"/>
                      <a:pt x="1489360" y="405670"/>
                    </a:cubicBezTo>
                    <a:cubicBezTo>
                      <a:pt x="1467738" y="419100"/>
                      <a:pt x="1446593" y="425672"/>
                      <a:pt x="1422018" y="419862"/>
                    </a:cubicBezTo>
                    <a:cubicBezTo>
                      <a:pt x="1399825" y="414623"/>
                      <a:pt x="1378108" y="406337"/>
                      <a:pt x="1371631" y="381953"/>
                    </a:cubicBezTo>
                    <a:cubicBezTo>
                      <a:pt x="1365154" y="357378"/>
                      <a:pt x="1384395" y="344900"/>
                      <a:pt x="1400778" y="332232"/>
                    </a:cubicBezTo>
                    <a:cubicBezTo>
                      <a:pt x="1462214" y="284798"/>
                      <a:pt x="1524126" y="237935"/>
                      <a:pt x="1584991" y="189833"/>
                    </a:cubicBezTo>
                    <a:cubicBezTo>
                      <a:pt x="1595278" y="181642"/>
                      <a:pt x="1613280" y="170783"/>
                      <a:pt x="1605565" y="156210"/>
                    </a:cubicBezTo>
                    <a:cubicBezTo>
                      <a:pt x="1595278" y="136684"/>
                      <a:pt x="1575657" y="150590"/>
                      <a:pt x="1563846" y="156782"/>
                    </a:cubicBezTo>
                    <a:cubicBezTo>
                      <a:pt x="1402873" y="240887"/>
                      <a:pt x="1247616" y="332232"/>
                      <a:pt x="1141316" y="486823"/>
                    </a:cubicBezTo>
                    <a:cubicBezTo>
                      <a:pt x="1114266" y="526161"/>
                      <a:pt x="1102455" y="569881"/>
                      <a:pt x="1093977" y="614934"/>
                    </a:cubicBezTo>
                    <a:cubicBezTo>
                      <a:pt x="1080357" y="687991"/>
                      <a:pt x="1044733" y="734568"/>
                      <a:pt x="969866" y="760476"/>
                    </a:cubicBezTo>
                    <a:cubicBezTo>
                      <a:pt x="874426" y="793528"/>
                      <a:pt x="783462" y="839629"/>
                      <a:pt x="691451" y="882206"/>
                    </a:cubicBezTo>
                    <a:cubicBezTo>
                      <a:pt x="533907" y="955167"/>
                      <a:pt x="406939" y="1070515"/>
                      <a:pt x="277494" y="1182529"/>
                    </a:cubicBezTo>
                    <a:cubicBezTo>
                      <a:pt x="245966" y="1209866"/>
                      <a:pt x="233203" y="1251299"/>
                      <a:pt x="200818" y="1277398"/>
                    </a:cubicBezTo>
                    <a:cubicBezTo>
                      <a:pt x="236060" y="1074992"/>
                      <a:pt x="341217" y="910400"/>
                      <a:pt x="475233" y="759714"/>
                    </a:cubicBezTo>
                    <a:cubicBezTo>
                      <a:pt x="671353" y="539496"/>
                      <a:pt x="897572" y="358616"/>
                      <a:pt x="1154270" y="213265"/>
                    </a:cubicBezTo>
                    <a:cubicBezTo>
                      <a:pt x="1252473" y="157639"/>
                      <a:pt x="1358772" y="138970"/>
                      <a:pt x="1465262" y="115729"/>
                    </a:cubicBezTo>
                    <a:cubicBezTo>
                      <a:pt x="1480692" y="112395"/>
                      <a:pt x="1496028" y="108680"/>
                      <a:pt x="1511553" y="105061"/>
                    </a:cubicBezTo>
                    <a:cubicBezTo>
                      <a:pt x="1634045" y="90011"/>
                      <a:pt x="1755679" y="66104"/>
                      <a:pt x="1879885" y="68866"/>
                    </a:cubicBezTo>
                    <a:close/>
                    <a:moveTo>
                      <a:pt x="2463958" y="0"/>
                    </a:moveTo>
                    <a:cubicBezTo>
                      <a:pt x="3051460" y="96203"/>
                      <a:pt x="3551809" y="347567"/>
                      <a:pt x="3926713" y="822198"/>
                    </a:cubicBezTo>
                    <a:cubicBezTo>
                      <a:pt x="3934523" y="832104"/>
                      <a:pt x="3942810" y="841534"/>
                      <a:pt x="3950906" y="851154"/>
                    </a:cubicBezTo>
                    <a:cubicBezTo>
                      <a:pt x="3978148" y="854488"/>
                      <a:pt x="3988054" y="870204"/>
                      <a:pt x="3983386" y="896398"/>
                    </a:cubicBezTo>
                    <a:cubicBezTo>
                      <a:pt x="4156265" y="1152144"/>
                      <a:pt x="4266374" y="1433417"/>
                      <a:pt x="4326286" y="1735074"/>
                    </a:cubicBezTo>
                    <a:cubicBezTo>
                      <a:pt x="4303617" y="1732979"/>
                      <a:pt x="4308284" y="1712119"/>
                      <a:pt x="4303903" y="1699451"/>
                    </a:cubicBezTo>
                    <a:cubicBezTo>
                      <a:pt x="4259897" y="1572006"/>
                      <a:pt x="4214844" y="1445038"/>
                      <a:pt x="4152265" y="1325118"/>
                    </a:cubicBezTo>
                    <a:cubicBezTo>
                      <a:pt x="4138358" y="1298448"/>
                      <a:pt x="4122928" y="1272445"/>
                      <a:pt x="4105783" y="1247775"/>
                    </a:cubicBezTo>
                    <a:cubicBezTo>
                      <a:pt x="4067587" y="1192625"/>
                      <a:pt x="4061587" y="1190816"/>
                      <a:pt x="3999293" y="1215771"/>
                    </a:cubicBezTo>
                    <a:cubicBezTo>
                      <a:pt x="3966242" y="1229011"/>
                      <a:pt x="3935857" y="1228535"/>
                      <a:pt x="3903567" y="1211961"/>
                    </a:cubicBezTo>
                    <a:cubicBezTo>
                      <a:pt x="3844321" y="1181576"/>
                      <a:pt x="3784028" y="1153287"/>
                      <a:pt x="3723449" y="1125665"/>
                    </a:cubicBezTo>
                    <a:cubicBezTo>
                      <a:pt x="3710305" y="1119664"/>
                      <a:pt x="3691826" y="1107472"/>
                      <a:pt x="3680206" y="1124617"/>
                    </a:cubicBezTo>
                    <a:cubicBezTo>
                      <a:pt x="3669728" y="1139952"/>
                      <a:pt x="3683825" y="1154906"/>
                      <a:pt x="3693255" y="1167003"/>
                    </a:cubicBezTo>
                    <a:cubicBezTo>
                      <a:pt x="3744023" y="1232059"/>
                      <a:pt x="3808888" y="1275398"/>
                      <a:pt x="3891470" y="1287113"/>
                    </a:cubicBezTo>
                    <a:cubicBezTo>
                      <a:pt x="4037012" y="1307783"/>
                      <a:pt x="4017105" y="1321213"/>
                      <a:pt x="4029868" y="1424178"/>
                    </a:cubicBezTo>
                    <a:cubicBezTo>
                      <a:pt x="4034155" y="1458754"/>
                      <a:pt x="4039012" y="1493425"/>
                      <a:pt x="4041870" y="1528096"/>
                    </a:cubicBezTo>
                    <a:cubicBezTo>
                      <a:pt x="4046728" y="1587341"/>
                      <a:pt x="4029487" y="1641062"/>
                      <a:pt x="3996626" y="1689926"/>
                    </a:cubicBezTo>
                    <a:cubicBezTo>
                      <a:pt x="3938428" y="1776413"/>
                      <a:pt x="3862038" y="1787271"/>
                      <a:pt x="3783933" y="1717739"/>
                    </a:cubicBezTo>
                    <a:cubicBezTo>
                      <a:pt x="3704590" y="1647063"/>
                      <a:pt x="3627437" y="1573816"/>
                      <a:pt x="3549237" y="1501712"/>
                    </a:cubicBezTo>
                    <a:cubicBezTo>
                      <a:pt x="3536854" y="1490282"/>
                      <a:pt x="3524186" y="1479042"/>
                      <a:pt x="3507422" y="1471232"/>
                    </a:cubicBezTo>
                    <a:cubicBezTo>
                      <a:pt x="3560571" y="1566291"/>
                      <a:pt x="3612102" y="1662113"/>
                      <a:pt x="3688778" y="1740218"/>
                    </a:cubicBezTo>
                    <a:cubicBezTo>
                      <a:pt x="3759930" y="1812608"/>
                      <a:pt x="3834892" y="1881283"/>
                      <a:pt x="3907091" y="1952720"/>
                    </a:cubicBezTo>
                    <a:cubicBezTo>
                      <a:pt x="3923379" y="1968818"/>
                      <a:pt x="3939857" y="1974247"/>
                      <a:pt x="3962051" y="1972913"/>
                    </a:cubicBezTo>
                    <a:cubicBezTo>
                      <a:pt x="4009294" y="1970151"/>
                      <a:pt x="4035488" y="1996059"/>
                      <a:pt x="4046347" y="2040065"/>
                    </a:cubicBezTo>
                    <a:cubicBezTo>
                      <a:pt x="4063396" y="2109026"/>
                      <a:pt x="4048347" y="2176177"/>
                      <a:pt x="4030916" y="2241899"/>
                    </a:cubicBezTo>
                    <a:cubicBezTo>
                      <a:pt x="4010628" y="2318385"/>
                      <a:pt x="3987863" y="2394680"/>
                      <a:pt x="3960431" y="2468880"/>
                    </a:cubicBezTo>
                    <a:cubicBezTo>
                      <a:pt x="3878326" y="2690717"/>
                      <a:pt x="3817842" y="2918746"/>
                      <a:pt x="3764788" y="3148775"/>
                    </a:cubicBezTo>
                    <a:cubicBezTo>
                      <a:pt x="3689159" y="3477006"/>
                      <a:pt x="3481038" y="3693605"/>
                      <a:pt x="3188430" y="3839909"/>
                    </a:cubicBezTo>
                    <a:cubicBezTo>
                      <a:pt x="3151663" y="3858292"/>
                      <a:pt x="3112420" y="3871722"/>
                      <a:pt x="3074796" y="3888486"/>
                    </a:cubicBezTo>
                    <a:cubicBezTo>
                      <a:pt x="3049555" y="3899821"/>
                      <a:pt x="3038221" y="3896201"/>
                      <a:pt x="3035839" y="3865340"/>
                    </a:cubicBezTo>
                    <a:cubicBezTo>
                      <a:pt x="3030886" y="3801809"/>
                      <a:pt x="3014599" y="3739801"/>
                      <a:pt x="2993072" y="3680460"/>
                    </a:cubicBezTo>
                    <a:cubicBezTo>
                      <a:pt x="2942399" y="3540633"/>
                      <a:pt x="2934493" y="3397472"/>
                      <a:pt x="2961449" y="3253835"/>
                    </a:cubicBezTo>
                    <a:cubicBezTo>
                      <a:pt x="2976975" y="3170777"/>
                      <a:pt x="2962116" y="3096959"/>
                      <a:pt x="2917158" y="3032189"/>
                    </a:cubicBezTo>
                    <a:cubicBezTo>
                      <a:pt x="2848768" y="2933605"/>
                      <a:pt x="2831623" y="2821972"/>
                      <a:pt x="2818860" y="2708434"/>
                    </a:cubicBezTo>
                    <a:cubicBezTo>
                      <a:pt x="2803525" y="2570893"/>
                      <a:pt x="2752661" y="2521744"/>
                      <a:pt x="2612358" y="2515076"/>
                    </a:cubicBezTo>
                    <a:cubicBezTo>
                      <a:pt x="2464530" y="2508028"/>
                      <a:pt x="2321845" y="2536889"/>
                      <a:pt x="2181256" y="2577560"/>
                    </a:cubicBezTo>
                    <a:cubicBezTo>
                      <a:pt x="2141251" y="2589086"/>
                      <a:pt x="2104390" y="2589371"/>
                      <a:pt x="2065051" y="2579275"/>
                    </a:cubicBezTo>
                    <a:cubicBezTo>
                      <a:pt x="1851596" y="2524411"/>
                      <a:pt x="1717008" y="2362676"/>
                      <a:pt x="1693386" y="2136553"/>
                    </a:cubicBezTo>
                    <a:cubicBezTo>
                      <a:pt x="1680813" y="2016633"/>
                      <a:pt x="1691005" y="1897951"/>
                      <a:pt x="1716341" y="1781842"/>
                    </a:cubicBezTo>
                    <a:cubicBezTo>
                      <a:pt x="1747011" y="1641634"/>
                      <a:pt x="1839880" y="1537240"/>
                      <a:pt x="1939607" y="1440085"/>
                    </a:cubicBezTo>
                    <a:cubicBezTo>
                      <a:pt x="2023903" y="1357884"/>
                      <a:pt x="2116486" y="1285875"/>
                      <a:pt x="2214594" y="1220724"/>
                    </a:cubicBezTo>
                    <a:cubicBezTo>
                      <a:pt x="2318416" y="1151858"/>
                      <a:pt x="2433193" y="1131094"/>
                      <a:pt x="2555112" y="1144238"/>
                    </a:cubicBezTo>
                    <a:cubicBezTo>
                      <a:pt x="2590069" y="1148048"/>
                      <a:pt x="2625979" y="1157383"/>
                      <a:pt x="2651887" y="1180719"/>
                    </a:cubicBezTo>
                    <a:cubicBezTo>
                      <a:pt x="2705322" y="1228916"/>
                      <a:pt x="2770092" y="1239869"/>
                      <a:pt x="2836671" y="1245299"/>
                    </a:cubicBezTo>
                    <a:cubicBezTo>
                      <a:pt x="2968688" y="1255967"/>
                      <a:pt x="3099085" y="1240250"/>
                      <a:pt x="3236626" y="1218152"/>
                    </a:cubicBezTo>
                    <a:cubicBezTo>
                      <a:pt x="3199288" y="1189863"/>
                      <a:pt x="3213576" y="1169956"/>
                      <a:pt x="3237198" y="1148144"/>
                    </a:cubicBezTo>
                    <a:cubicBezTo>
                      <a:pt x="3258153" y="1128808"/>
                      <a:pt x="3274345" y="1104900"/>
                      <a:pt x="3285775" y="1078230"/>
                    </a:cubicBezTo>
                    <a:cubicBezTo>
                      <a:pt x="3296443" y="1053656"/>
                      <a:pt x="3300349" y="1028986"/>
                      <a:pt x="3281870" y="1006507"/>
                    </a:cubicBezTo>
                    <a:cubicBezTo>
                      <a:pt x="3264058" y="984885"/>
                      <a:pt x="3237198" y="984123"/>
                      <a:pt x="3215957" y="993267"/>
                    </a:cubicBezTo>
                    <a:cubicBezTo>
                      <a:pt x="3137567" y="1026890"/>
                      <a:pt x="3052603" y="1030319"/>
                      <a:pt x="2971546" y="1050989"/>
                    </a:cubicBezTo>
                    <a:cubicBezTo>
                      <a:pt x="2921254" y="1063752"/>
                      <a:pt x="2875534" y="1067943"/>
                      <a:pt x="2838577" y="1020032"/>
                    </a:cubicBezTo>
                    <a:cubicBezTo>
                      <a:pt x="2816955" y="992029"/>
                      <a:pt x="2788951" y="998601"/>
                      <a:pt x="2762567" y="1017556"/>
                    </a:cubicBezTo>
                    <a:cubicBezTo>
                      <a:pt x="2730373" y="1040702"/>
                      <a:pt x="2698178" y="1063752"/>
                      <a:pt x="2664936" y="1085374"/>
                    </a:cubicBezTo>
                    <a:cubicBezTo>
                      <a:pt x="2648553" y="1096042"/>
                      <a:pt x="2632456" y="1101281"/>
                      <a:pt x="2614834" y="1081373"/>
                    </a:cubicBezTo>
                    <a:cubicBezTo>
                      <a:pt x="2594546" y="1058323"/>
                      <a:pt x="2563018" y="1060704"/>
                      <a:pt x="2535015" y="1056513"/>
                    </a:cubicBezTo>
                    <a:cubicBezTo>
                      <a:pt x="2496915" y="1050893"/>
                      <a:pt x="2472721" y="1034987"/>
                      <a:pt x="2480532" y="990886"/>
                    </a:cubicBezTo>
                    <a:cubicBezTo>
                      <a:pt x="2482723" y="978599"/>
                      <a:pt x="2481770" y="965454"/>
                      <a:pt x="2480056" y="952976"/>
                    </a:cubicBezTo>
                    <a:cubicBezTo>
                      <a:pt x="2475960" y="923258"/>
                      <a:pt x="2460910" y="909828"/>
                      <a:pt x="2430716" y="923830"/>
                    </a:cubicBezTo>
                    <a:cubicBezTo>
                      <a:pt x="2359279" y="956786"/>
                      <a:pt x="2293461" y="994886"/>
                      <a:pt x="2258123" y="1071658"/>
                    </a:cubicBezTo>
                    <a:cubicBezTo>
                      <a:pt x="2211260" y="1173385"/>
                      <a:pt x="2107152" y="1217962"/>
                      <a:pt x="1999234" y="1186720"/>
                    </a:cubicBezTo>
                    <a:cubicBezTo>
                      <a:pt x="1981708" y="1181576"/>
                      <a:pt x="1967420" y="1173194"/>
                      <a:pt x="1960181" y="1155192"/>
                    </a:cubicBezTo>
                    <a:cubicBezTo>
                      <a:pt x="1939226" y="1103186"/>
                      <a:pt x="1926082" y="1049750"/>
                      <a:pt x="1928749" y="993077"/>
                    </a:cubicBezTo>
                    <a:cubicBezTo>
                      <a:pt x="1930463" y="957929"/>
                      <a:pt x="1947418" y="938213"/>
                      <a:pt x="1982946" y="932021"/>
                    </a:cubicBezTo>
                    <a:cubicBezTo>
                      <a:pt x="2028761" y="923925"/>
                      <a:pt x="2074767" y="927354"/>
                      <a:pt x="2120677" y="925259"/>
                    </a:cubicBezTo>
                    <a:cubicBezTo>
                      <a:pt x="2179066" y="922687"/>
                      <a:pt x="2185352" y="915924"/>
                      <a:pt x="2173922" y="860489"/>
                    </a:cubicBezTo>
                    <a:cubicBezTo>
                      <a:pt x="2160397" y="794957"/>
                      <a:pt x="2156682" y="735044"/>
                      <a:pt x="2211355" y="680657"/>
                    </a:cubicBezTo>
                    <a:cubicBezTo>
                      <a:pt x="2246598" y="645605"/>
                      <a:pt x="2269553" y="597980"/>
                      <a:pt x="2297271" y="555403"/>
                    </a:cubicBezTo>
                    <a:cubicBezTo>
                      <a:pt x="2327275" y="509492"/>
                      <a:pt x="2368232" y="496157"/>
                      <a:pt x="2420620" y="509016"/>
                    </a:cubicBezTo>
                    <a:cubicBezTo>
                      <a:pt x="2455957" y="517684"/>
                      <a:pt x="2491867" y="524732"/>
                      <a:pt x="2527871" y="529876"/>
                    </a:cubicBezTo>
                    <a:cubicBezTo>
                      <a:pt x="2556446" y="533972"/>
                      <a:pt x="2570543" y="521684"/>
                      <a:pt x="2571972" y="489776"/>
                    </a:cubicBezTo>
                    <a:cubicBezTo>
                      <a:pt x="2575210" y="417671"/>
                      <a:pt x="2567590" y="351377"/>
                      <a:pt x="2509297" y="299180"/>
                    </a:cubicBezTo>
                    <a:cubicBezTo>
                      <a:pt x="2485294" y="277654"/>
                      <a:pt x="2461482" y="267938"/>
                      <a:pt x="2431859" y="280988"/>
                    </a:cubicBezTo>
                    <a:cubicBezTo>
                      <a:pt x="2400331" y="294894"/>
                      <a:pt x="2395569" y="323374"/>
                      <a:pt x="2419000" y="349091"/>
                    </a:cubicBezTo>
                    <a:cubicBezTo>
                      <a:pt x="2423287" y="353759"/>
                      <a:pt x="2428621" y="357473"/>
                      <a:pt x="2432716" y="362331"/>
                    </a:cubicBezTo>
                    <a:cubicBezTo>
                      <a:pt x="2451385" y="384620"/>
                      <a:pt x="2472817" y="411480"/>
                      <a:pt x="2462244" y="438626"/>
                    </a:cubicBezTo>
                    <a:cubicBezTo>
                      <a:pt x="2451766" y="465201"/>
                      <a:pt x="2417572" y="452247"/>
                      <a:pt x="2393950" y="453676"/>
                    </a:cubicBezTo>
                    <a:cubicBezTo>
                      <a:pt x="2367184" y="455295"/>
                      <a:pt x="2340038" y="451961"/>
                      <a:pt x="2313273" y="449390"/>
                    </a:cubicBezTo>
                    <a:cubicBezTo>
                      <a:pt x="2250122" y="443389"/>
                      <a:pt x="2236882" y="425672"/>
                      <a:pt x="2247169" y="362426"/>
                    </a:cubicBezTo>
                    <a:cubicBezTo>
                      <a:pt x="2271649" y="211550"/>
                      <a:pt x="2388330" y="145828"/>
                      <a:pt x="2551398" y="193834"/>
                    </a:cubicBezTo>
                    <a:cubicBezTo>
                      <a:pt x="2586926" y="204311"/>
                      <a:pt x="2615977" y="203740"/>
                      <a:pt x="2643886" y="178689"/>
                    </a:cubicBezTo>
                    <a:cubicBezTo>
                      <a:pt x="2671889" y="153543"/>
                      <a:pt x="2676461" y="130397"/>
                      <a:pt x="2643219" y="105156"/>
                    </a:cubicBezTo>
                    <a:cubicBezTo>
                      <a:pt x="2594832" y="68390"/>
                      <a:pt x="2542540" y="39243"/>
                      <a:pt x="2486723" y="15716"/>
                    </a:cubicBezTo>
                    <a:cubicBezTo>
                      <a:pt x="2478436" y="12192"/>
                      <a:pt x="2471483" y="5334"/>
                      <a:pt x="2463958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그래픽 429">
              <a:extLst>
                <a:ext uri="{FF2B5EF4-FFF2-40B4-BE49-F238E27FC236}">
                  <a16:creationId xmlns:a16="http://schemas.microsoft.com/office/drawing/2014/main" id="{A5641A2E-74DE-4E92-85B1-85E90B35683D}"/>
                </a:ext>
              </a:extLst>
            </p:cNvPr>
            <p:cNvSpPr/>
            <p:nvPr/>
          </p:nvSpPr>
          <p:spPr>
            <a:xfrm>
              <a:off x="952254" y="4315714"/>
              <a:ext cx="2435325" cy="1063027"/>
            </a:xfrm>
            <a:custGeom>
              <a:avLst/>
              <a:gdLst>
                <a:gd name="connsiteX0" fmla="*/ 1453430 w 2871231"/>
                <a:gd name="connsiteY0" fmla="*/ 748000 h 1253301"/>
                <a:gd name="connsiteX1" fmla="*/ 1470194 w 2871231"/>
                <a:gd name="connsiteY1" fmla="*/ 729141 h 1253301"/>
                <a:gd name="connsiteX2" fmla="*/ 1423427 w 2871231"/>
                <a:gd name="connsiteY2" fmla="*/ 663418 h 1253301"/>
                <a:gd name="connsiteX3" fmla="*/ 1406758 w 2871231"/>
                <a:gd name="connsiteY3" fmla="*/ 625795 h 1253301"/>
                <a:gd name="connsiteX4" fmla="*/ 1464194 w 2871231"/>
                <a:gd name="connsiteY4" fmla="*/ 616936 h 1253301"/>
                <a:gd name="connsiteX5" fmla="*/ 1614784 w 2871231"/>
                <a:gd name="connsiteY5" fmla="*/ 687231 h 1253301"/>
                <a:gd name="connsiteX6" fmla="*/ 1664123 w 2871231"/>
                <a:gd name="connsiteY6" fmla="*/ 692565 h 1253301"/>
                <a:gd name="connsiteX7" fmla="*/ 2046838 w 2871231"/>
                <a:gd name="connsiteY7" fmla="*/ 513781 h 1253301"/>
                <a:gd name="connsiteX8" fmla="*/ 1673839 w 2871231"/>
                <a:gd name="connsiteY8" fmla="*/ 83632 h 1253301"/>
                <a:gd name="connsiteX9" fmla="*/ 1808999 w 2871231"/>
                <a:gd name="connsiteY9" fmla="*/ 81441 h 1253301"/>
                <a:gd name="connsiteX10" fmla="*/ 2263246 w 2871231"/>
                <a:gd name="connsiteY10" fmla="*/ 367667 h 1253301"/>
                <a:gd name="connsiteX11" fmla="*/ 2346113 w 2871231"/>
                <a:gd name="connsiteY11" fmla="*/ 376049 h 1253301"/>
                <a:gd name="connsiteX12" fmla="*/ 2794836 w 2871231"/>
                <a:gd name="connsiteY12" fmla="*/ 289086 h 1253301"/>
                <a:gd name="connsiteX13" fmla="*/ 2869036 w 2871231"/>
                <a:gd name="connsiteY13" fmla="*/ 306136 h 1253301"/>
                <a:gd name="connsiteX14" fmla="*/ 2826745 w 2871231"/>
                <a:gd name="connsiteY14" fmla="*/ 367381 h 1253301"/>
                <a:gd name="connsiteX15" fmla="*/ 2433839 w 2871231"/>
                <a:gd name="connsiteY15" fmla="*/ 591505 h 1253301"/>
                <a:gd name="connsiteX16" fmla="*/ 2366592 w 2871231"/>
                <a:gd name="connsiteY16" fmla="*/ 659989 h 1253301"/>
                <a:gd name="connsiteX17" fmla="*/ 2197904 w 2871231"/>
                <a:gd name="connsiteY17" fmla="*/ 1193770 h 1253301"/>
                <a:gd name="connsiteX18" fmla="*/ 2110751 w 2871231"/>
                <a:gd name="connsiteY18" fmla="*/ 1253302 h 1253301"/>
                <a:gd name="connsiteX19" fmla="*/ 2102940 w 2871231"/>
                <a:gd name="connsiteY19" fmla="*/ 1217107 h 1253301"/>
                <a:gd name="connsiteX20" fmla="*/ 2109798 w 2871231"/>
                <a:gd name="connsiteY20" fmla="*/ 741809 h 1253301"/>
                <a:gd name="connsiteX21" fmla="*/ 2055696 w 2871231"/>
                <a:gd name="connsiteY21" fmla="*/ 697423 h 1253301"/>
                <a:gd name="connsiteX22" fmla="*/ 1721273 w 2871231"/>
                <a:gd name="connsiteY22" fmla="*/ 787339 h 1253301"/>
                <a:gd name="connsiteX23" fmla="*/ 1661933 w 2871231"/>
                <a:gd name="connsiteY23" fmla="*/ 840107 h 1253301"/>
                <a:gd name="connsiteX24" fmla="*/ 1602782 w 2871231"/>
                <a:gd name="connsiteY24" fmla="*/ 969647 h 1253301"/>
                <a:gd name="connsiteX25" fmla="*/ 1568588 w 2871231"/>
                <a:gd name="connsiteY25" fmla="*/ 1006128 h 1253301"/>
                <a:gd name="connsiteX26" fmla="*/ 1537917 w 2871231"/>
                <a:gd name="connsiteY26" fmla="*/ 988983 h 1253301"/>
                <a:gd name="connsiteX27" fmla="*/ 1531059 w 2871231"/>
                <a:gd name="connsiteY27" fmla="*/ 894304 h 1253301"/>
                <a:gd name="connsiteX28" fmla="*/ 1502960 w 2871231"/>
                <a:gd name="connsiteY28" fmla="*/ 869444 h 1253301"/>
                <a:gd name="connsiteX29" fmla="*/ 1071097 w 2871231"/>
                <a:gd name="connsiteY29" fmla="*/ 916021 h 1253301"/>
                <a:gd name="connsiteX30" fmla="*/ 573130 w 2871231"/>
                <a:gd name="connsiteY30" fmla="*/ 906592 h 1253301"/>
                <a:gd name="connsiteX31" fmla="*/ 137075 w 2871231"/>
                <a:gd name="connsiteY31" fmla="*/ 786672 h 1253301"/>
                <a:gd name="connsiteX32" fmla="*/ 43064 w 2871231"/>
                <a:gd name="connsiteY32" fmla="*/ 441772 h 1253301"/>
                <a:gd name="connsiteX33" fmla="*/ 310526 w 2871231"/>
                <a:gd name="connsiteY33" fmla="*/ 194884 h 1253301"/>
                <a:gd name="connsiteX34" fmla="*/ 514265 w 2871231"/>
                <a:gd name="connsiteY34" fmla="*/ 77917 h 1253301"/>
                <a:gd name="connsiteX35" fmla="*/ 734293 w 2871231"/>
                <a:gd name="connsiteY35" fmla="*/ 2 h 1253301"/>
                <a:gd name="connsiteX36" fmla="*/ 77163 w 2871231"/>
                <a:gd name="connsiteY36" fmla="*/ 471775 h 1253301"/>
                <a:gd name="connsiteX37" fmla="*/ 165746 w 2871231"/>
                <a:gd name="connsiteY37" fmla="*/ 734475 h 1253301"/>
                <a:gd name="connsiteX38" fmla="*/ 299000 w 2871231"/>
                <a:gd name="connsiteY38" fmla="*/ 783052 h 1253301"/>
                <a:gd name="connsiteX39" fmla="*/ 906981 w 2871231"/>
                <a:gd name="connsiteY39" fmla="*/ 824772 h 1253301"/>
                <a:gd name="connsiteX40" fmla="*/ 1453430 w 2871231"/>
                <a:gd name="connsiteY40" fmla="*/ 748000 h 12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71231" h="1253301">
                  <a:moveTo>
                    <a:pt x="1453430" y="748000"/>
                  </a:moveTo>
                  <a:cubicBezTo>
                    <a:pt x="1462289" y="744571"/>
                    <a:pt x="1486006" y="753049"/>
                    <a:pt x="1470194" y="729141"/>
                  </a:cubicBezTo>
                  <a:cubicBezTo>
                    <a:pt x="1455335" y="706662"/>
                    <a:pt x="1437333" y="686278"/>
                    <a:pt x="1423427" y="663418"/>
                  </a:cubicBezTo>
                  <a:cubicBezTo>
                    <a:pt x="1416188" y="651512"/>
                    <a:pt x="1391327" y="640844"/>
                    <a:pt x="1406758" y="625795"/>
                  </a:cubicBezTo>
                  <a:cubicBezTo>
                    <a:pt x="1419998" y="612936"/>
                    <a:pt x="1441905" y="606078"/>
                    <a:pt x="1464194" y="616936"/>
                  </a:cubicBezTo>
                  <a:cubicBezTo>
                    <a:pt x="1514009" y="641225"/>
                    <a:pt x="1564492" y="663895"/>
                    <a:pt x="1614784" y="687231"/>
                  </a:cubicBezTo>
                  <a:cubicBezTo>
                    <a:pt x="1630595" y="694565"/>
                    <a:pt x="1645169" y="701614"/>
                    <a:pt x="1664123" y="692565"/>
                  </a:cubicBezTo>
                  <a:cubicBezTo>
                    <a:pt x="1789949" y="633034"/>
                    <a:pt x="1916345" y="574645"/>
                    <a:pt x="2046838" y="513781"/>
                  </a:cubicBezTo>
                  <a:cubicBezTo>
                    <a:pt x="1921013" y="368620"/>
                    <a:pt x="1797854" y="226602"/>
                    <a:pt x="1673839" y="83632"/>
                  </a:cubicBezTo>
                  <a:cubicBezTo>
                    <a:pt x="1720607" y="52866"/>
                    <a:pt x="1759183" y="48484"/>
                    <a:pt x="1808999" y="81441"/>
                  </a:cubicBezTo>
                  <a:cubicBezTo>
                    <a:pt x="1958160" y="180215"/>
                    <a:pt x="2112084" y="271846"/>
                    <a:pt x="2263246" y="367667"/>
                  </a:cubicBezTo>
                  <a:cubicBezTo>
                    <a:pt x="2291059" y="385288"/>
                    <a:pt x="2313824" y="388432"/>
                    <a:pt x="2346113" y="376049"/>
                  </a:cubicBezTo>
                  <a:cubicBezTo>
                    <a:pt x="2490227" y="320709"/>
                    <a:pt x="2638245" y="281942"/>
                    <a:pt x="2794836" y="289086"/>
                  </a:cubicBezTo>
                  <a:cubicBezTo>
                    <a:pt x="2821506" y="290324"/>
                    <a:pt x="2860368" y="286990"/>
                    <a:pt x="2869036" y="306136"/>
                  </a:cubicBezTo>
                  <a:cubicBezTo>
                    <a:pt x="2880371" y="331091"/>
                    <a:pt x="2845033" y="349570"/>
                    <a:pt x="2826745" y="367381"/>
                  </a:cubicBezTo>
                  <a:cubicBezTo>
                    <a:pt x="2715207" y="475776"/>
                    <a:pt x="2577857" y="540355"/>
                    <a:pt x="2433839" y="591505"/>
                  </a:cubicBezTo>
                  <a:cubicBezTo>
                    <a:pt x="2397453" y="604459"/>
                    <a:pt x="2378117" y="622270"/>
                    <a:pt x="2366592" y="659989"/>
                  </a:cubicBezTo>
                  <a:cubicBezTo>
                    <a:pt x="2311919" y="838393"/>
                    <a:pt x="2252292" y="1015272"/>
                    <a:pt x="2197904" y="1193770"/>
                  </a:cubicBezTo>
                  <a:cubicBezTo>
                    <a:pt x="2183045" y="1242538"/>
                    <a:pt x="2141421" y="1236252"/>
                    <a:pt x="2110751" y="1253302"/>
                  </a:cubicBezTo>
                  <a:cubicBezTo>
                    <a:pt x="2096558" y="1241967"/>
                    <a:pt x="2102750" y="1228346"/>
                    <a:pt x="2102940" y="1217107"/>
                  </a:cubicBezTo>
                  <a:cubicBezTo>
                    <a:pt x="2104845" y="1058706"/>
                    <a:pt x="2107512" y="900210"/>
                    <a:pt x="2109798" y="741809"/>
                  </a:cubicBezTo>
                  <a:cubicBezTo>
                    <a:pt x="2110655" y="683040"/>
                    <a:pt x="2110274" y="682659"/>
                    <a:pt x="2055696" y="697423"/>
                  </a:cubicBezTo>
                  <a:cubicBezTo>
                    <a:pt x="1944254" y="727426"/>
                    <a:pt x="1833097" y="758954"/>
                    <a:pt x="1721273" y="787339"/>
                  </a:cubicBezTo>
                  <a:cubicBezTo>
                    <a:pt x="1690222" y="795244"/>
                    <a:pt x="1673458" y="810961"/>
                    <a:pt x="1661933" y="840107"/>
                  </a:cubicBezTo>
                  <a:cubicBezTo>
                    <a:pt x="1644597" y="884208"/>
                    <a:pt x="1622499" y="926404"/>
                    <a:pt x="1602782" y="969647"/>
                  </a:cubicBezTo>
                  <a:cubicBezTo>
                    <a:pt x="1595448" y="985744"/>
                    <a:pt x="1587542" y="999365"/>
                    <a:pt x="1568588" y="1006128"/>
                  </a:cubicBezTo>
                  <a:cubicBezTo>
                    <a:pt x="1549252" y="1012986"/>
                    <a:pt x="1539060" y="1013081"/>
                    <a:pt x="1537917" y="988983"/>
                  </a:cubicBezTo>
                  <a:cubicBezTo>
                    <a:pt x="1536393" y="957360"/>
                    <a:pt x="1532202" y="925927"/>
                    <a:pt x="1531059" y="894304"/>
                  </a:cubicBezTo>
                  <a:cubicBezTo>
                    <a:pt x="1530392" y="874397"/>
                    <a:pt x="1524582" y="863920"/>
                    <a:pt x="1502960" y="869444"/>
                  </a:cubicBezTo>
                  <a:cubicBezTo>
                    <a:pt x="1381707" y="890780"/>
                    <a:pt x="1164251" y="912592"/>
                    <a:pt x="1071097" y="916021"/>
                  </a:cubicBezTo>
                  <a:cubicBezTo>
                    <a:pt x="904981" y="922117"/>
                    <a:pt x="738674" y="926880"/>
                    <a:pt x="573130" y="906592"/>
                  </a:cubicBezTo>
                  <a:cubicBezTo>
                    <a:pt x="422063" y="888113"/>
                    <a:pt x="273092" y="860872"/>
                    <a:pt x="137075" y="786672"/>
                  </a:cubicBezTo>
                  <a:cubicBezTo>
                    <a:pt x="-1418" y="711329"/>
                    <a:pt x="-39137" y="576265"/>
                    <a:pt x="43064" y="441772"/>
                  </a:cubicBezTo>
                  <a:cubicBezTo>
                    <a:pt x="107929" y="335568"/>
                    <a:pt x="207560" y="261273"/>
                    <a:pt x="310526" y="194884"/>
                  </a:cubicBezTo>
                  <a:cubicBezTo>
                    <a:pt x="375010" y="153259"/>
                    <a:pt x="444542" y="112969"/>
                    <a:pt x="514265" y="77917"/>
                  </a:cubicBezTo>
                  <a:cubicBezTo>
                    <a:pt x="578845" y="45436"/>
                    <a:pt x="648092" y="14575"/>
                    <a:pt x="734293" y="2"/>
                  </a:cubicBezTo>
                  <a:cubicBezTo>
                    <a:pt x="721244" y="-855"/>
                    <a:pt x="191558" y="253748"/>
                    <a:pt x="77163" y="471775"/>
                  </a:cubicBezTo>
                  <a:cubicBezTo>
                    <a:pt x="18394" y="583694"/>
                    <a:pt x="51255" y="680373"/>
                    <a:pt x="165746" y="734475"/>
                  </a:cubicBezTo>
                  <a:cubicBezTo>
                    <a:pt x="208322" y="754668"/>
                    <a:pt x="253376" y="771241"/>
                    <a:pt x="299000" y="783052"/>
                  </a:cubicBezTo>
                  <a:cubicBezTo>
                    <a:pt x="498835" y="834868"/>
                    <a:pt x="702098" y="838012"/>
                    <a:pt x="906981" y="824772"/>
                  </a:cubicBezTo>
                  <a:cubicBezTo>
                    <a:pt x="1012804" y="818009"/>
                    <a:pt x="1388851" y="763621"/>
                    <a:pt x="1453430" y="7480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3E4B68-C7EA-4744-99F2-ACF7E33658EF}"/>
              </a:ext>
            </a:extLst>
          </p:cNvPr>
          <p:cNvGrpSpPr/>
          <p:nvPr/>
        </p:nvGrpSpPr>
        <p:grpSpPr>
          <a:xfrm>
            <a:off x="1210228" y="4195383"/>
            <a:ext cx="2454166" cy="2122981"/>
            <a:chOff x="2133586" y="16"/>
            <a:chExt cx="7924230" cy="6854869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7976C16-0DA9-4028-A695-19F1884C39BE}"/>
                </a:ext>
              </a:extLst>
            </p:cNvPr>
            <p:cNvSpPr/>
            <p:nvPr/>
          </p:nvSpPr>
          <p:spPr>
            <a:xfrm>
              <a:off x="2133586" y="16"/>
              <a:ext cx="7924230" cy="6854869"/>
            </a:xfrm>
            <a:custGeom>
              <a:avLst/>
              <a:gdLst>
                <a:gd name="connsiteX0" fmla="*/ 3353543 w 7924230"/>
                <a:gd name="connsiteY0" fmla="*/ 345136 h 6854869"/>
                <a:gd name="connsiteX1" fmla="*/ 101658 w 7924230"/>
                <a:gd name="connsiteY1" fmla="*/ 5781642 h 6854869"/>
                <a:gd name="connsiteX2" fmla="*/ 710264 w 7924230"/>
                <a:gd name="connsiteY2" fmla="*/ 6854870 h 6854869"/>
                <a:gd name="connsiteX3" fmla="*/ 7213967 w 7924230"/>
                <a:gd name="connsiteY3" fmla="*/ 6854870 h 6854869"/>
                <a:gd name="connsiteX4" fmla="*/ 7822573 w 7924230"/>
                <a:gd name="connsiteY4" fmla="*/ 5781642 h 6854869"/>
                <a:gd name="connsiteX5" fmla="*/ 4570755 w 7924230"/>
                <a:gd name="connsiteY5" fmla="*/ 345136 h 6854869"/>
                <a:gd name="connsiteX6" fmla="*/ 3353543 w 7924230"/>
                <a:gd name="connsiteY6" fmla="*/ 345136 h 685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4230" h="6854869">
                  <a:moveTo>
                    <a:pt x="3353543" y="345136"/>
                  </a:moveTo>
                  <a:lnTo>
                    <a:pt x="101658" y="5781642"/>
                  </a:lnTo>
                  <a:cubicBezTo>
                    <a:pt x="-181077" y="6254347"/>
                    <a:pt x="159437" y="6854870"/>
                    <a:pt x="710264" y="6854870"/>
                  </a:cubicBezTo>
                  <a:lnTo>
                    <a:pt x="7213967" y="6854870"/>
                  </a:lnTo>
                  <a:cubicBezTo>
                    <a:pt x="7764794" y="6854870"/>
                    <a:pt x="8105308" y="6254347"/>
                    <a:pt x="7822573" y="5781642"/>
                  </a:cubicBezTo>
                  <a:lnTo>
                    <a:pt x="4570755" y="345136"/>
                  </a:lnTo>
                  <a:cubicBezTo>
                    <a:pt x="4295507" y="-115045"/>
                    <a:pt x="3628790" y="-115045"/>
                    <a:pt x="3353543" y="345136"/>
                  </a:cubicBezTo>
                  <a:close/>
                </a:path>
              </a:pathLst>
            </a:custGeom>
            <a:solidFill>
              <a:srgbClr val="000000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CD3EAAD-E153-47B1-A943-A5DE5F375EC5}"/>
                </a:ext>
              </a:extLst>
            </p:cNvPr>
            <p:cNvSpPr/>
            <p:nvPr/>
          </p:nvSpPr>
          <p:spPr>
            <a:xfrm>
              <a:off x="2584019" y="362165"/>
              <a:ext cx="7023392" cy="6130472"/>
            </a:xfrm>
            <a:custGeom>
              <a:avLst/>
              <a:gdLst>
                <a:gd name="connsiteX0" fmla="*/ 3085592 w 7023392"/>
                <a:gd name="connsiteY0" fmla="*/ 244055 h 6130472"/>
                <a:gd name="connsiteX1" fmla="*/ 68668 w 7023392"/>
                <a:gd name="connsiteY1" fmla="*/ 5386429 h 6130472"/>
                <a:gd name="connsiteX2" fmla="*/ 494792 w 7023392"/>
                <a:gd name="connsiteY2" fmla="*/ 6130472 h 6130472"/>
                <a:gd name="connsiteX3" fmla="*/ 6528573 w 7023392"/>
                <a:gd name="connsiteY3" fmla="*/ 6130472 h 6130472"/>
                <a:gd name="connsiteX4" fmla="*/ 6954696 w 7023392"/>
                <a:gd name="connsiteY4" fmla="*/ 5386429 h 6130472"/>
                <a:gd name="connsiteX5" fmla="*/ 3937839 w 7023392"/>
                <a:gd name="connsiteY5" fmla="*/ 244055 h 6130472"/>
                <a:gd name="connsiteX6" fmla="*/ 3085592 w 7023392"/>
                <a:gd name="connsiteY6" fmla="*/ 244055 h 61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3392" h="6130472">
                  <a:moveTo>
                    <a:pt x="3085592" y="244055"/>
                  </a:moveTo>
                  <a:lnTo>
                    <a:pt x="68668" y="5386429"/>
                  </a:lnTo>
                  <a:cubicBezTo>
                    <a:pt x="-124549" y="5715812"/>
                    <a:pt x="112930" y="6130472"/>
                    <a:pt x="494792" y="6130472"/>
                  </a:cubicBezTo>
                  <a:lnTo>
                    <a:pt x="6528573" y="6130472"/>
                  </a:lnTo>
                  <a:cubicBezTo>
                    <a:pt x="6910435" y="6130472"/>
                    <a:pt x="7147980" y="5715746"/>
                    <a:pt x="6954696" y="5386429"/>
                  </a:cubicBezTo>
                  <a:lnTo>
                    <a:pt x="3937839" y="244055"/>
                  </a:lnTo>
                  <a:cubicBezTo>
                    <a:pt x="3746942" y="-81352"/>
                    <a:pt x="3276490" y="-81352"/>
                    <a:pt x="3085592" y="244055"/>
                  </a:cubicBezTo>
                  <a:close/>
                </a:path>
              </a:pathLst>
            </a:custGeom>
            <a:solidFill>
              <a:schemeClr val="accent3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9" name="그래픽 2">
              <a:extLst>
                <a:ext uri="{FF2B5EF4-FFF2-40B4-BE49-F238E27FC236}">
                  <a16:creationId xmlns:a16="http://schemas.microsoft.com/office/drawing/2014/main" id="{6DE70C4F-C468-490B-97E9-595E2BE7D210}"/>
                </a:ext>
              </a:extLst>
            </p:cNvPr>
            <p:cNvGrpSpPr/>
            <p:nvPr/>
          </p:nvGrpSpPr>
          <p:grpSpPr>
            <a:xfrm>
              <a:off x="4539996" y="1409769"/>
              <a:ext cx="3154084" cy="4420348"/>
              <a:chOff x="4539996" y="1409769"/>
              <a:chExt cx="3154084" cy="4420348"/>
            </a:xfrm>
            <a:solidFill>
              <a:srgbClr val="000000"/>
            </a:solidFill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A13CC2-19B1-40F8-9C86-B028D32B1A28}"/>
                  </a:ext>
                </a:extLst>
              </p:cNvPr>
              <p:cNvSpPr/>
              <p:nvPr/>
            </p:nvSpPr>
            <p:spPr>
              <a:xfrm>
                <a:off x="4539996" y="3877244"/>
                <a:ext cx="678312" cy="1789720"/>
              </a:xfrm>
              <a:custGeom>
                <a:avLst/>
                <a:gdLst>
                  <a:gd name="connsiteX0" fmla="*/ 512130 w 678312"/>
                  <a:gd name="connsiteY0" fmla="*/ 1743202 h 1789720"/>
                  <a:gd name="connsiteX1" fmla="*/ 512263 w 678312"/>
                  <a:gd name="connsiteY1" fmla="*/ 1634666 h 1789720"/>
                  <a:gd name="connsiteX2" fmla="*/ 512064 w 678312"/>
                  <a:gd name="connsiteY2" fmla="*/ 205353 h 1789720"/>
                  <a:gd name="connsiteX3" fmla="*/ 503185 w 678312"/>
                  <a:gd name="connsiteY3" fmla="*/ 147971 h 1789720"/>
                  <a:gd name="connsiteX4" fmla="*/ 671421 w 678312"/>
                  <a:gd name="connsiteY4" fmla="*/ 149230 h 1789720"/>
                  <a:gd name="connsiteX5" fmla="*/ 678313 w 678312"/>
                  <a:gd name="connsiteY5" fmla="*/ 146050 h 1789720"/>
                  <a:gd name="connsiteX6" fmla="*/ 675066 w 678312"/>
                  <a:gd name="connsiteY6" fmla="*/ 21479 h 1789720"/>
                  <a:gd name="connsiteX7" fmla="*/ 655452 w 678312"/>
                  <a:gd name="connsiteY7" fmla="*/ 11 h 1789720"/>
                  <a:gd name="connsiteX8" fmla="*/ 520413 w 678312"/>
                  <a:gd name="connsiteY8" fmla="*/ 11 h 1789720"/>
                  <a:gd name="connsiteX9" fmla="*/ 501926 w 678312"/>
                  <a:gd name="connsiteY9" fmla="*/ 18895 h 1789720"/>
                  <a:gd name="connsiteX10" fmla="*/ 502125 w 678312"/>
                  <a:gd name="connsiteY10" fmla="*/ 147242 h 1789720"/>
                  <a:gd name="connsiteX11" fmla="*/ 29088 w 678312"/>
                  <a:gd name="connsiteY11" fmla="*/ 146315 h 1789720"/>
                  <a:gd name="connsiteX12" fmla="*/ 0 w 678312"/>
                  <a:gd name="connsiteY12" fmla="*/ 176265 h 1789720"/>
                  <a:gd name="connsiteX13" fmla="*/ 0 w 678312"/>
                  <a:gd name="connsiteY13" fmla="*/ 1759966 h 1789720"/>
                  <a:gd name="connsiteX14" fmla="*/ 29022 w 678312"/>
                  <a:gd name="connsiteY14" fmla="*/ 1789717 h 1789720"/>
                  <a:gd name="connsiteX15" fmla="*/ 502125 w 678312"/>
                  <a:gd name="connsiteY15" fmla="*/ 1789120 h 1789720"/>
                  <a:gd name="connsiteX16" fmla="*/ 503251 w 678312"/>
                  <a:gd name="connsiteY16" fmla="*/ 1783422 h 1789720"/>
                  <a:gd name="connsiteX17" fmla="*/ 512130 w 678312"/>
                  <a:gd name="connsiteY17" fmla="*/ 1743202 h 178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8312" h="1789720">
                    <a:moveTo>
                      <a:pt x="512130" y="1743202"/>
                    </a:moveTo>
                    <a:cubicBezTo>
                      <a:pt x="512462" y="1707023"/>
                      <a:pt x="512263" y="1670845"/>
                      <a:pt x="512263" y="1634666"/>
                    </a:cubicBezTo>
                    <a:cubicBezTo>
                      <a:pt x="512263" y="1158251"/>
                      <a:pt x="512329" y="681769"/>
                      <a:pt x="512064" y="205353"/>
                    </a:cubicBezTo>
                    <a:cubicBezTo>
                      <a:pt x="512064" y="186005"/>
                      <a:pt x="516835" y="165331"/>
                      <a:pt x="503185" y="147971"/>
                    </a:cubicBezTo>
                    <a:cubicBezTo>
                      <a:pt x="559242" y="147110"/>
                      <a:pt x="615365" y="144791"/>
                      <a:pt x="671421" y="149230"/>
                    </a:cubicBezTo>
                    <a:cubicBezTo>
                      <a:pt x="673741" y="148170"/>
                      <a:pt x="676060" y="147110"/>
                      <a:pt x="678313" y="146050"/>
                    </a:cubicBezTo>
                    <a:cubicBezTo>
                      <a:pt x="670030" y="104769"/>
                      <a:pt x="676258" y="63025"/>
                      <a:pt x="675066" y="21479"/>
                    </a:cubicBezTo>
                    <a:cubicBezTo>
                      <a:pt x="674668" y="6902"/>
                      <a:pt x="672150" y="-321"/>
                      <a:pt x="655452" y="11"/>
                    </a:cubicBezTo>
                    <a:cubicBezTo>
                      <a:pt x="610461" y="938"/>
                      <a:pt x="565404" y="872"/>
                      <a:pt x="520413" y="11"/>
                    </a:cubicBezTo>
                    <a:cubicBezTo>
                      <a:pt x="505769" y="-254"/>
                      <a:pt x="501661" y="4782"/>
                      <a:pt x="501926" y="18895"/>
                    </a:cubicBezTo>
                    <a:cubicBezTo>
                      <a:pt x="502655" y="61700"/>
                      <a:pt x="502191" y="104438"/>
                      <a:pt x="502125" y="147242"/>
                    </a:cubicBezTo>
                    <a:cubicBezTo>
                      <a:pt x="344424" y="147176"/>
                      <a:pt x="186789" y="147640"/>
                      <a:pt x="29088" y="146315"/>
                    </a:cubicBezTo>
                    <a:cubicBezTo>
                      <a:pt x="4638" y="146116"/>
                      <a:pt x="0" y="153471"/>
                      <a:pt x="0" y="176265"/>
                    </a:cubicBezTo>
                    <a:cubicBezTo>
                      <a:pt x="662" y="704165"/>
                      <a:pt x="662" y="1232066"/>
                      <a:pt x="0" y="1759966"/>
                    </a:cubicBezTo>
                    <a:cubicBezTo>
                      <a:pt x="0" y="1782826"/>
                      <a:pt x="4771" y="1789916"/>
                      <a:pt x="29022" y="1789717"/>
                    </a:cubicBezTo>
                    <a:cubicBezTo>
                      <a:pt x="186723" y="1788524"/>
                      <a:pt x="344424" y="1789120"/>
                      <a:pt x="502125" y="1789120"/>
                    </a:cubicBezTo>
                    <a:cubicBezTo>
                      <a:pt x="502522" y="1787199"/>
                      <a:pt x="502854" y="1785278"/>
                      <a:pt x="503251" y="1783422"/>
                    </a:cubicBezTo>
                    <a:cubicBezTo>
                      <a:pt x="513058" y="1771628"/>
                      <a:pt x="511998" y="1757183"/>
                      <a:pt x="512130" y="17432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94A6479B-4956-49D6-B6BF-A9B825C15092}"/>
                  </a:ext>
                </a:extLst>
              </p:cNvPr>
              <p:cNvSpPr/>
              <p:nvPr/>
            </p:nvSpPr>
            <p:spPr>
              <a:xfrm>
                <a:off x="7205794" y="4023889"/>
                <a:ext cx="488285" cy="1643276"/>
              </a:xfrm>
              <a:custGeom>
                <a:avLst/>
                <a:gdLst>
                  <a:gd name="connsiteX0" fmla="*/ 487623 w 488285"/>
                  <a:gd name="connsiteY0" fmla="*/ 108072 h 1643276"/>
                  <a:gd name="connsiteX1" fmla="*/ 487954 w 488285"/>
                  <a:gd name="connsiteY1" fmla="*/ 20608 h 1643276"/>
                  <a:gd name="connsiteX2" fmla="*/ 468076 w 488285"/>
                  <a:gd name="connsiteY2" fmla="*/ 1 h 1643276"/>
                  <a:gd name="connsiteX3" fmla="*/ 9550 w 488285"/>
                  <a:gd name="connsiteY3" fmla="*/ 1326 h 1643276"/>
                  <a:gd name="connsiteX4" fmla="*/ 10213 w 488285"/>
                  <a:gd name="connsiteY4" fmla="*/ 663 h 1643276"/>
                  <a:gd name="connsiteX5" fmla="*/ 9550 w 488285"/>
                  <a:gd name="connsiteY5" fmla="*/ 1193 h 1643276"/>
                  <a:gd name="connsiteX6" fmla="*/ 9550 w 488285"/>
                  <a:gd name="connsiteY6" fmla="*/ 1326 h 1643276"/>
                  <a:gd name="connsiteX7" fmla="*/ 9550 w 488285"/>
                  <a:gd name="connsiteY7" fmla="*/ 1326 h 1643276"/>
                  <a:gd name="connsiteX8" fmla="*/ 5575 w 488285"/>
                  <a:gd name="connsiteY8" fmla="*/ 5898 h 1643276"/>
                  <a:gd name="connsiteX9" fmla="*/ 141 w 488285"/>
                  <a:gd name="connsiteY9" fmla="*/ 50359 h 1643276"/>
                  <a:gd name="connsiteX10" fmla="*/ 141 w 488285"/>
                  <a:gd name="connsiteY10" fmla="*/ 1593641 h 1643276"/>
                  <a:gd name="connsiteX11" fmla="*/ 5641 w 488285"/>
                  <a:gd name="connsiteY11" fmla="*/ 1638035 h 1643276"/>
                  <a:gd name="connsiteX12" fmla="*/ 9617 w 488285"/>
                  <a:gd name="connsiteY12" fmla="*/ 1642607 h 1643276"/>
                  <a:gd name="connsiteX13" fmla="*/ 456149 w 488285"/>
                  <a:gd name="connsiteY13" fmla="*/ 1643270 h 1643276"/>
                  <a:gd name="connsiteX14" fmla="*/ 488285 w 488285"/>
                  <a:gd name="connsiteY14" fmla="*/ 1610338 h 1643276"/>
                  <a:gd name="connsiteX15" fmla="*/ 487623 w 488285"/>
                  <a:gd name="connsiteY15" fmla="*/ 108072 h 16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8285" h="1643276">
                    <a:moveTo>
                      <a:pt x="487623" y="108072"/>
                    </a:moveTo>
                    <a:cubicBezTo>
                      <a:pt x="487623" y="78917"/>
                      <a:pt x="486894" y="49696"/>
                      <a:pt x="487954" y="20608"/>
                    </a:cubicBezTo>
                    <a:cubicBezTo>
                      <a:pt x="488550" y="5235"/>
                      <a:pt x="484442" y="-66"/>
                      <a:pt x="468076" y="1"/>
                    </a:cubicBezTo>
                    <a:cubicBezTo>
                      <a:pt x="315212" y="928"/>
                      <a:pt x="162414" y="994"/>
                      <a:pt x="9550" y="1326"/>
                    </a:cubicBezTo>
                    <a:cubicBezTo>
                      <a:pt x="9550" y="1326"/>
                      <a:pt x="10213" y="663"/>
                      <a:pt x="10213" y="663"/>
                    </a:cubicBezTo>
                    <a:cubicBezTo>
                      <a:pt x="10014" y="862"/>
                      <a:pt x="9749" y="994"/>
                      <a:pt x="9550" y="1193"/>
                    </a:cubicBezTo>
                    <a:cubicBezTo>
                      <a:pt x="9550" y="1259"/>
                      <a:pt x="9550" y="1259"/>
                      <a:pt x="9550" y="1326"/>
                    </a:cubicBezTo>
                    <a:lnTo>
                      <a:pt x="9550" y="1326"/>
                    </a:lnTo>
                    <a:cubicBezTo>
                      <a:pt x="8225" y="2850"/>
                      <a:pt x="6900" y="4374"/>
                      <a:pt x="5575" y="5898"/>
                    </a:cubicBezTo>
                    <a:cubicBezTo>
                      <a:pt x="-1382" y="20077"/>
                      <a:pt x="141" y="35384"/>
                      <a:pt x="141" y="50359"/>
                    </a:cubicBezTo>
                    <a:cubicBezTo>
                      <a:pt x="9" y="564808"/>
                      <a:pt x="9" y="1079191"/>
                      <a:pt x="141" y="1593641"/>
                    </a:cubicBezTo>
                    <a:cubicBezTo>
                      <a:pt x="141" y="1608616"/>
                      <a:pt x="-1382" y="1623922"/>
                      <a:pt x="5641" y="1638035"/>
                    </a:cubicBezTo>
                    <a:cubicBezTo>
                      <a:pt x="6966" y="1639559"/>
                      <a:pt x="8291" y="1641084"/>
                      <a:pt x="9617" y="1642607"/>
                    </a:cubicBezTo>
                    <a:cubicBezTo>
                      <a:pt x="158439" y="1642607"/>
                      <a:pt x="307327" y="1641680"/>
                      <a:pt x="456149" y="1643270"/>
                    </a:cubicBezTo>
                    <a:cubicBezTo>
                      <a:pt x="483448" y="1643535"/>
                      <a:pt x="488351" y="1635981"/>
                      <a:pt x="488285" y="1610338"/>
                    </a:cubicBezTo>
                    <a:cubicBezTo>
                      <a:pt x="487424" y="1109605"/>
                      <a:pt x="487623" y="608871"/>
                      <a:pt x="487623" y="108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68D37F7A-F3EA-41B0-A15B-EF33942526DD}"/>
                  </a:ext>
                </a:extLst>
              </p:cNvPr>
              <p:cNvSpPr/>
              <p:nvPr/>
            </p:nvSpPr>
            <p:spPr>
              <a:xfrm>
                <a:off x="7032841" y="5656847"/>
                <a:ext cx="183128" cy="173270"/>
              </a:xfrm>
              <a:custGeom>
                <a:avLst/>
                <a:gdLst>
                  <a:gd name="connsiteX0" fmla="*/ 26260 w 183128"/>
                  <a:gd name="connsiteY0" fmla="*/ 903 h 173270"/>
                  <a:gd name="connsiteX1" fmla="*/ 2274 w 183128"/>
                  <a:gd name="connsiteY1" fmla="*/ 9716 h 173270"/>
                  <a:gd name="connsiteX2" fmla="*/ 21 w 183128"/>
                  <a:gd name="connsiteY2" fmla="*/ 156550 h 173270"/>
                  <a:gd name="connsiteX3" fmla="*/ 20761 w 183128"/>
                  <a:gd name="connsiteY3" fmla="*/ 172916 h 173270"/>
                  <a:gd name="connsiteX4" fmla="*/ 161963 w 183128"/>
                  <a:gd name="connsiteY4" fmla="*/ 173248 h 173270"/>
                  <a:gd name="connsiteX5" fmla="*/ 183100 w 183128"/>
                  <a:gd name="connsiteY5" fmla="*/ 150785 h 173270"/>
                  <a:gd name="connsiteX6" fmla="*/ 182570 w 183128"/>
                  <a:gd name="connsiteY6" fmla="*/ 9782 h 173270"/>
                  <a:gd name="connsiteX7" fmla="*/ 158451 w 183128"/>
                  <a:gd name="connsiteY7" fmla="*/ 837 h 173270"/>
                  <a:gd name="connsiteX8" fmla="*/ 26260 w 183128"/>
                  <a:gd name="connsiteY8" fmla="*/ 903 h 17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28" h="173270">
                    <a:moveTo>
                      <a:pt x="26260" y="903"/>
                    </a:moveTo>
                    <a:cubicBezTo>
                      <a:pt x="17315" y="1168"/>
                      <a:pt x="9165" y="3885"/>
                      <a:pt x="2274" y="9716"/>
                    </a:cubicBezTo>
                    <a:cubicBezTo>
                      <a:pt x="1611" y="58683"/>
                      <a:pt x="1545" y="107649"/>
                      <a:pt x="21" y="156550"/>
                    </a:cubicBezTo>
                    <a:cubicBezTo>
                      <a:pt x="-509" y="173778"/>
                      <a:pt x="8966" y="172983"/>
                      <a:pt x="20761" y="172916"/>
                    </a:cubicBezTo>
                    <a:cubicBezTo>
                      <a:pt x="67806" y="172651"/>
                      <a:pt x="114917" y="171989"/>
                      <a:pt x="161963" y="173248"/>
                    </a:cubicBezTo>
                    <a:cubicBezTo>
                      <a:pt x="179919" y="173711"/>
                      <a:pt x="183498" y="167152"/>
                      <a:pt x="183100" y="150785"/>
                    </a:cubicBezTo>
                    <a:cubicBezTo>
                      <a:pt x="182040" y="103806"/>
                      <a:pt x="182636" y="56761"/>
                      <a:pt x="182570" y="9782"/>
                    </a:cubicBezTo>
                    <a:cubicBezTo>
                      <a:pt x="175613" y="3951"/>
                      <a:pt x="167462" y="1102"/>
                      <a:pt x="158451" y="837"/>
                    </a:cubicBezTo>
                    <a:cubicBezTo>
                      <a:pt x="114388" y="-290"/>
                      <a:pt x="70324" y="-290"/>
                      <a:pt x="26260" y="9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23A8EDB6-E968-48B4-A6EF-B84523B91F02}"/>
                  </a:ext>
                </a:extLst>
              </p:cNvPr>
              <p:cNvSpPr/>
              <p:nvPr/>
            </p:nvSpPr>
            <p:spPr>
              <a:xfrm>
                <a:off x="7215411" y="5666563"/>
                <a:ext cx="662" cy="596"/>
              </a:xfrm>
              <a:custGeom>
                <a:avLst/>
                <a:gdLst>
                  <a:gd name="connsiteX0" fmla="*/ 662 w 662"/>
                  <a:gd name="connsiteY0" fmla="*/ 597 h 596"/>
                  <a:gd name="connsiteX1" fmla="*/ 0 w 662"/>
                  <a:gd name="connsiteY1" fmla="*/ 0 h 596"/>
                  <a:gd name="connsiteX2" fmla="*/ 0 w 662"/>
                  <a:gd name="connsiteY2" fmla="*/ 133 h 596"/>
                  <a:gd name="connsiteX3" fmla="*/ 662 w 662"/>
                  <a:gd name="connsiteY3" fmla="*/ 597 h 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596">
                    <a:moveTo>
                      <a:pt x="662" y="597"/>
                    </a:moveTo>
                    <a:lnTo>
                      <a:pt x="0" y="0"/>
                    </a:lnTo>
                    <a:cubicBezTo>
                      <a:pt x="0" y="66"/>
                      <a:pt x="0" y="66"/>
                      <a:pt x="0" y="133"/>
                    </a:cubicBezTo>
                    <a:cubicBezTo>
                      <a:pt x="199" y="265"/>
                      <a:pt x="398" y="398"/>
                      <a:pt x="662" y="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F1213F5-B0E1-4F6A-AC6E-5C766CC1E9D5}"/>
                  </a:ext>
                </a:extLst>
              </p:cNvPr>
              <p:cNvSpPr/>
              <p:nvPr/>
            </p:nvSpPr>
            <p:spPr>
              <a:xfrm>
                <a:off x="5041988" y="5666496"/>
                <a:ext cx="662" cy="662"/>
              </a:xfrm>
              <a:custGeom>
                <a:avLst/>
                <a:gdLst>
                  <a:gd name="connsiteX0" fmla="*/ 663 w 662"/>
                  <a:gd name="connsiteY0" fmla="*/ 0 h 662"/>
                  <a:gd name="connsiteX1" fmla="*/ 663 w 662"/>
                  <a:gd name="connsiteY1" fmla="*/ 0 h 662"/>
                  <a:gd name="connsiteX2" fmla="*/ 133 w 662"/>
                  <a:gd name="connsiteY2" fmla="*/ 0 h 662"/>
                  <a:gd name="connsiteX3" fmla="*/ 0 w 662"/>
                  <a:gd name="connsiteY3" fmla="*/ 663 h 662"/>
                  <a:gd name="connsiteX4" fmla="*/ 663 w 662"/>
                  <a:gd name="connsiteY4" fmla="*/ 663 h 662"/>
                  <a:gd name="connsiteX5" fmla="*/ 663 w 662"/>
                  <a:gd name="connsiteY5" fmla="*/ 0 h 662"/>
                  <a:gd name="connsiteX6" fmla="*/ 663 w 662"/>
                  <a:gd name="connsiteY6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" h="662">
                    <a:moveTo>
                      <a:pt x="663" y="0"/>
                    </a:moveTo>
                    <a:lnTo>
                      <a:pt x="663" y="0"/>
                    </a:lnTo>
                    <a:cubicBezTo>
                      <a:pt x="464" y="0"/>
                      <a:pt x="331" y="0"/>
                      <a:pt x="133" y="0"/>
                    </a:cubicBezTo>
                    <a:cubicBezTo>
                      <a:pt x="66" y="199"/>
                      <a:pt x="66" y="464"/>
                      <a:pt x="0" y="663"/>
                    </a:cubicBezTo>
                    <a:cubicBezTo>
                      <a:pt x="199" y="663"/>
                      <a:pt x="464" y="663"/>
                      <a:pt x="663" y="663"/>
                    </a:cubicBezTo>
                    <a:cubicBezTo>
                      <a:pt x="663" y="464"/>
                      <a:pt x="663" y="199"/>
                      <a:pt x="663" y="0"/>
                    </a:cubicBez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74B8A311-59E0-435A-93E1-F3D3FC9CA2C4}"/>
                  </a:ext>
                </a:extLst>
              </p:cNvPr>
              <p:cNvSpPr/>
              <p:nvPr/>
            </p:nvSpPr>
            <p:spPr>
              <a:xfrm>
                <a:off x="5041776" y="5666154"/>
                <a:ext cx="173096" cy="163823"/>
              </a:xfrm>
              <a:custGeom>
                <a:avLst/>
                <a:gdLst>
                  <a:gd name="connsiteX0" fmla="*/ 173086 w 173096"/>
                  <a:gd name="connsiteY0" fmla="*/ 18498 h 163823"/>
                  <a:gd name="connsiteX1" fmla="*/ 153937 w 173096"/>
                  <a:gd name="connsiteY1" fmla="*/ 12 h 163823"/>
                  <a:gd name="connsiteX2" fmla="*/ 874 w 173096"/>
                  <a:gd name="connsiteY2" fmla="*/ 1006 h 163823"/>
                  <a:gd name="connsiteX3" fmla="*/ 13 w 173096"/>
                  <a:gd name="connsiteY3" fmla="*/ 144991 h 163823"/>
                  <a:gd name="connsiteX4" fmla="*/ 18367 w 173096"/>
                  <a:gd name="connsiteY4" fmla="*/ 163808 h 163823"/>
                  <a:gd name="connsiteX5" fmla="*/ 154069 w 173096"/>
                  <a:gd name="connsiteY5" fmla="*/ 163742 h 163823"/>
                  <a:gd name="connsiteX6" fmla="*/ 173086 w 173096"/>
                  <a:gd name="connsiteY6" fmla="*/ 145057 h 163823"/>
                  <a:gd name="connsiteX7" fmla="*/ 173086 w 173096"/>
                  <a:gd name="connsiteY7" fmla="*/ 18498 h 16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096" h="163823">
                    <a:moveTo>
                      <a:pt x="173086" y="18498"/>
                    </a:moveTo>
                    <a:cubicBezTo>
                      <a:pt x="173351" y="3921"/>
                      <a:pt x="168183" y="-253"/>
                      <a:pt x="153937" y="12"/>
                    </a:cubicBezTo>
                    <a:cubicBezTo>
                      <a:pt x="102916" y="939"/>
                      <a:pt x="51895" y="740"/>
                      <a:pt x="874" y="1006"/>
                    </a:cubicBezTo>
                    <a:cubicBezTo>
                      <a:pt x="675" y="48979"/>
                      <a:pt x="940" y="97018"/>
                      <a:pt x="13" y="144991"/>
                    </a:cubicBezTo>
                    <a:cubicBezTo>
                      <a:pt x="-252" y="159170"/>
                      <a:pt x="3591" y="164140"/>
                      <a:pt x="18367" y="163808"/>
                    </a:cubicBezTo>
                    <a:cubicBezTo>
                      <a:pt x="63557" y="162881"/>
                      <a:pt x="108813" y="162947"/>
                      <a:pt x="154069" y="163742"/>
                    </a:cubicBezTo>
                    <a:cubicBezTo>
                      <a:pt x="168448" y="164007"/>
                      <a:pt x="173351" y="159634"/>
                      <a:pt x="173086" y="145057"/>
                    </a:cubicBezTo>
                    <a:cubicBezTo>
                      <a:pt x="172291" y="102915"/>
                      <a:pt x="172357" y="60706"/>
                      <a:pt x="173086" y="184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BEAA25EB-5EB8-43F7-A9AC-8ED0DC306D0E}"/>
                  </a:ext>
                </a:extLst>
              </p:cNvPr>
              <p:cNvSpPr/>
              <p:nvPr/>
            </p:nvSpPr>
            <p:spPr>
              <a:xfrm>
                <a:off x="7034320" y="4024552"/>
                <a:ext cx="795" cy="662"/>
              </a:xfrm>
              <a:custGeom>
                <a:avLst/>
                <a:gdLst>
                  <a:gd name="connsiteX0" fmla="*/ 0 w 795"/>
                  <a:gd name="connsiteY0" fmla="*/ 0 h 662"/>
                  <a:gd name="connsiteX1" fmla="*/ 795 w 795"/>
                  <a:gd name="connsiteY1" fmla="*/ 662 h 662"/>
                  <a:gd name="connsiteX2" fmla="*/ 795 w 795"/>
                  <a:gd name="connsiteY2" fmla="*/ 596 h 662"/>
                  <a:gd name="connsiteX3" fmla="*/ 0 w 795"/>
                  <a:gd name="connsiteY3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" h="662">
                    <a:moveTo>
                      <a:pt x="0" y="0"/>
                    </a:moveTo>
                    <a:lnTo>
                      <a:pt x="795" y="662"/>
                    </a:lnTo>
                    <a:cubicBezTo>
                      <a:pt x="795" y="662"/>
                      <a:pt x="795" y="596"/>
                      <a:pt x="795" y="596"/>
                    </a:cubicBezTo>
                    <a:cubicBezTo>
                      <a:pt x="530" y="398"/>
                      <a:pt x="265" y="26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82C7D987-1056-4920-8571-E038E65E9E9F}"/>
                  </a:ext>
                </a:extLst>
              </p:cNvPr>
              <p:cNvSpPr/>
              <p:nvPr/>
            </p:nvSpPr>
            <p:spPr>
              <a:xfrm>
                <a:off x="7032918" y="3877382"/>
                <a:ext cx="182763" cy="157440"/>
              </a:xfrm>
              <a:custGeom>
                <a:avLst/>
                <a:gdLst>
                  <a:gd name="connsiteX0" fmla="*/ 158307 w 182763"/>
                  <a:gd name="connsiteY0" fmla="*/ 156579 h 157440"/>
                  <a:gd name="connsiteX1" fmla="*/ 182426 w 182763"/>
                  <a:gd name="connsiteY1" fmla="*/ 147700 h 157440"/>
                  <a:gd name="connsiteX2" fmla="*/ 182757 w 182763"/>
                  <a:gd name="connsiteY2" fmla="*/ 18226 h 157440"/>
                  <a:gd name="connsiteX3" fmla="*/ 166722 w 182763"/>
                  <a:gd name="connsiteY3" fmla="*/ 4 h 157440"/>
                  <a:gd name="connsiteX4" fmla="*/ 15979 w 182763"/>
                  <a:gd name="connsiteY4" fmla="*/ 71 h 157440"/>
                  <a:gd name="connsiteX5" fmla="*/ 10 w 182763"/>
                  <a:gd name="connsiteY5" fmla="*/ 15443 h 157440"/>
                  <a:gd name="connsiteX6" fmla="*/ 2130 w 182763"/>
                  <a:gd name="connsiteY6" fmla="*/ 147766 h 157440"/>
                  <a:gd name="connsiteX7" fmla="*/ 26051 w 182763"/>
                  <a:gd name="connsiteY7" fmla="*/ 156513 h 157440"/>
                  <a:gd name="connsiteX8" fmla="*/ 158307 w 182763"/>
                  <a:gd name="connsiteY8" fmla="*/ 156579 h 15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763" h="157440">
                    <a:moveTo>
                      <a:pt x="158307" y="156579"/>
                    </a:moveTo>
                    <a:cubicBezTo>
                      <a:pt x="167319" y="156314"/>
                      <a:pt x="175469" y="153531"/>
                      <a:pt x="182426" y="147700"/>
                    </a:cubicBezTo>
                    <a:cubicBezTo>
                      <a:pt x="182492" y="104564"/>
                      <a:pt x="182227" y="61362"/>
                      <a:pt x="182757" y="18226"/>
                    </a:cubicBezTo>
                    <a:cubicBezTo>
                      <a:pt x="182890" y="6299"/>
                      <a:pt x="181034" y="-194"/>
                      <a:pt x="166722" y="4"/>
                    </a:cubicBezTo>
                    <a:cubicBezTo>
                      <a:pt x="116496" y="667"/>
                      <a:pt x="66271" y="468"/>
                      <a:pt x="15979" y="71"/>
                    </a:cubicBezTo>
                    <a:cubicBezTo>
                      <a:pt x="4714" y="4"/>
                      <a:pt x="-255" y="3384"/>
                      <a:pt x="10" y="15443"/>
                    </a:cubicBezTo>
                    <a:cubicBezTo>
                      <a:pt x="1136" y="59507"/>
                      <a:pt x="1468" y="103637"/>
                      <a:pt x="2130" y="147766"/>
                    </a:cubicBezTo>
                    <a:cubicBezTo>
                      <a:pt x="9021" y="153531"/>
                      <a:pt x="17171" y="156314"/>
                      <a:pt x="26051" y="156513"/>
                    </a:cubicBezTo>
                    <a:cubicBezTo>
                      <a:pt x="70246" y="157772"/>
                      <a:pt x="114310" y="157705"/>
                      <a:pt x="158307" y="156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A3CDC545-12F9-4E5A-A49D-AF3961BF49E2}"/>
                  </a:ext>
                </a:extLst>
              </p:cNvPr>
              <p:cNvSpPr/>
              <p:nvPr/>
            </p:nvSpPr>
            <p:spPr>
              <a:xfrm>
                <a:off x="5218242" y="4023028"/>
                <a:ext cx="728" cy="795"/>
              </a:xfrm>
              <a:custGeom>
                <a:avLst/>
                <a:gdLst>
                  <a:gd name="connsiteX0" fmla="*/ 729 w 728"/>
                  <a:gd name="connsiteY0" fmla="*/ 0 h 795"/>
                  <a:gd name="connsiteX1" fmla="*/ 0 w 728"/>
                  <a:gd name="connsiteY1" fmla="*/ 331 h 795"/>
                  <a:gd name="connsiteX2" fmla="*/ 66 w 728"/>
                  <a:gd name="connsiteY2" fmla="*/ 795 h 795"/>
                  <a:gd name="connsiteX3" fmla="*/ 729 w 728"/>
                  <a:gd name="connsiteY3" fmla="*/ 0 h 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" h="795">
                    <a:moveTo>
                      <a:pt x="729" y="0"/>
                    </a:moveTo>
                    <a:cubicBezTo>
                      <a:pt x="464" y="132"/>
                      <a:pt x="265" y="199"/>
                      <a:pt x="0" y="331"/>
                    </a:cubicBezTo>
                    <a:cubicBezTo>
                      <a:pt x="0" y="463"/>
                      <a:pt x="66" y="662"/>
                      <a:pt x="66" y="795"/>
                    </a:cubicBezTo>
                    <a:cubicBezTo>
                      <a:pt x="132" y="729"/>
                      <a:pt x="729" y="0"/>
                      <a:pt x="7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639D006E-76C1-4298-B9BB-D3E60ACE07C3}"/>
                  </a:ext>
                </a:extLst>
              </p:cNvPr>
              <p:cNvSpPr/>
              <p:nvPr/>
            </p:nvSpPr>
            <p:spPr>
              <a:xfrm>
                <a:off x="5213934" y="1409769"/>
                <a:ext cx="1830535" cy="4257324"/>
              </a:xfrm>
              <a:custGeom>
                <a:avLst/>
                <a:gdLst>
                  <a:gd name="connsiteX0" fmla="*/ 1821180 w 1830535"/>
                  <a:gd name="connsiteY0" fmla="*/ 4256728 h 4257324"/>
                  <a:gd name="connsiteX1" fmla="*/ 1825090 w 1830535"/>
                  <a:gd name="connsiteY1" fmla="*/ 4252156 h 4257324"/>
                  <a:gd name="connsiteX2" fmla="*/ 1830391 w 1830535"/>
                  <a:gd name="connsiteY2" fmla="*/ 4207695 h 4257324"/>
                  <a:gd name="connsiteX3" fmla="*/ 1830391 w 1830535"/>
                  <a:gd name="connsiteY3" fmla="*/ 2664546 h 4257324"/>
                  <a:gd name="connsiteX4" fmla="*/ 1825024 w 1830535"/>
                  <a:gd name="connsiteY4" fmla="*/ 2620084 h 4257324"/>
                  <a:gd name="connsiteX5" fmla="*/ 1821180 w 1830535"/>
                  <a:gd name="connsiteY5" fmla="*/ 2615446 h 4257324"/>
                  <a:gd name="connsiteX6" fmla="*/ 1780364 w 1830535"/>
                  <a:gd name="connsiteY6" fmla="*/ 2593580 h 4257324"/>
                  <a:gd name="connsiteX7" fmla="*/ 1118617 w 1830535"/>
                  <a:gd name="connsiteY7" fmla="*/ 1993853 h 4257324"/>
                  <a:gd name="connsiteX8" fmla="*/ 1114707 w 1830535"/>
                  <a:gd name="connsiteY8" fmla="*/ 1958138 h 4257324"/>
                  <a:gd name="connsiteX9" fmla="*/ 1139091 w 1830535"/>
                  <a:gd name="connsiteY9" fmla="*/ 1903606 h 4257324"/>
                  <a:gd name="connsiteX10" fmla="*/ 1155855 w 1830535"/>
                  <a:gd name="connsiteY10" fmla="*/ 1733050 h 4257324"/>
                  <a:gd name="connsiteX11" fmla="*/ 1222712 w 1830535"/>
                  <a:gd name="connsiteY11" fmla="*/ 1630942 h 4257324"/>
                  <a:gd name="connsiteX12" fmla="*/ 1243783 w 1830535"/>
                  <a:gd name="connsiteY12" fmla="*/ 1619479 h 4257324"/>
                  <a:gd name="connsiteX13" fmla="*/ 1262932 w 1830535"/>
                  <a:gd name="connsiteY13" fmla="*/ 1586614 h 4257324"/>
                  <a:gd name="connsiteX14" fmla="*/ 1226158 w 1830535"/>
                  <a:gd name="connsiteY14" fmla="*/ 1573295 h 4257324"/>
                  <a:gd name="connsiteX15" fmla="*/ 1133061 w 1830535"/>
                  <a:gd name="connsiteY15" fmla="*/ 1628954 h 4257324"/>
                  <a:gd name="connsiteX16" fmla="*/ 1077336 w 1830535"/>
                  <a:gd name="connsiteY16" fmla="*/ 1731857 h 4257324"/>
                  <a:gd name="connsiteX17" fmla="*/ 1029893 w 1830535"/>
                  <a:gd name="connsiteY17" fmla="*/ 1832176 h 4257324"/>
                  <a:gd name="connsiteX18" fmla="*/ 951506 w 1830535"/>
                  <a:gd name="connsiteY18" fmla="*/ 1841718 h 4257324"/>
                  <a:gd name="connsiteX19" fmla="*/ 935273 w 1830535"/>
                  <a:gd name="connsiteY19" fmla="*/ 1828267 h 4257324"/>
                  <a:gd name="connsiteX20" fmla="*/ 780620 w 1830535"/>
                  <a:gd name="connsiteY20" fmla="*/ 1837477 h 4257324"/>
                  <a:gd name="connsiteX21" fmla="*/ 755175 w 1830535"/>
                  <a:gd name="connsiteY21" fmla="*/ 1863253 h 4257324"/>
                  <a:gd name="connsiteX22" fmla="*/ 740532 w 1830535"/>
                  <a:gd name="connsiteY22" fmla="*/ 1872596 h 4257324"/>
                  <a:gd name="connsiteX23" fmla="*/ 636834 w 1830535"/>
                  <a:gd name="connsiteY23" fmla="*/ 1778704 h 4257324"/>
                  <a:gd name="connsiteX24" fmla="*/ 716678 w 1830535"/>
                  <a:gd name="connsiteY24" fmla="*/ 1630545 h 4257324"/>
                  <a:gd name="connsiteX25" fmla="*/ 1026779 w 1830535"/>
                  <a:gd name="connsiteY25" fmla="*/ 1401679 h 4257324"/>
                  <a:gd name="connsiteX26" fmla="*/ 1136109 w 1830535"/>
                  <a:gd name="connsiteY26" fmla="*/ 1220257 h 4257324"/>
                  <a:gd name="connsiteX27" fmla="*/ 1148765 w 1830535"/>
                  <a:gd name="connsiteY27" fmla="*/ 1094428 h 4257324"/>
                  <a:gd name="connsiteX28" fmla="*/ 1148632 w 1830535"/>
                  <a:gd name="connsiteY28" fmla="*/ 306785 h 4257324"/>
                  <a:gd name="connsiteX29" fmla="*/ 1141211 w 1830535"/>
                  <a:gd name="connsiteY29" fmla="*/ 235024 h 4257324"/>
                  <a:gd name="connsiteX30" fmla="*/ 818455 w 1830535"/>
                  <a:gd name="connsiteY30" fmla="*/ 1786 h 4257324"/>
                  <a:gd name="connsiteX31" fmla="*/ 555531 w 1830535"/>
                  <a:gd name="connsiteY31" fmla="*/ 294924 h 4257324"/>
                  <a:gd name="connsiteX32" fmla="*/ 555531 w 1830535"/>
                  <a:gd name="connsiteY32" fmla="*/ 1085549 h 4257324"/>
                  <a:gd name="connsiteX33" fmla="*/ 730394 w 1830535"/>
                  <a:gd name="connsiteY33" fmla="*/ 1358544 h 4257324"/>
                  <a:gd name="connsiteX34" fmla="*/ 795065 w 1830535"/>
                  <a:gd name="connsiteY34" fmla="*/ 1382000 h 4257324"/>
                  <a:gd name="connsiteX35" fmla="*/ 766705 w 1830535"/>
                  <a:gd name="connsiteY35" fmla="*/ 1403336 h 4257324"/>
                  <a:gd name="connsiteX36" fmla="*/ 550562 w 1830535"/>
                  <a:gd name="connsiteY36" fmla="*/ 1635647 h 4257324"/>
                  <a:gd name="connsiteX37" fmla="*/ 548442 w 1830535"/>
                  <a:gd name="connsiteY37" fmla="*/ 1893534 h 4257324"/>
                  <a:gd name="connsiteX38" fmla="*/ 631268 w 1830535"/>
                  <a:gd name="connsiteY38" fmla="*/ 1989413 h 4257324"/>
                  <a:gd name="connsiteX39" fmla="*/ 28029 w 1830535"/>
                  <a:gd name="connsiteY39" fmla="*/ 2604049 h 4257324"/>
                  <a:gd name="connsiteX40" fmla="*/ 4705 w 1830535"/>
                  <a:gd name="connsiteY40" fmla="*/ 2613922 h 4257324"/>
                  <a:gd name="connsiteX41" fmla="*/ 994 w 1830535"/>
                  <a:gd name="connsiteY41" fmla="*/ 2648047 h 4257324"/>
                  <a:gd name="connsiteX42" fmla="*/ 0 w 1830535"/>
                  <a:gd name="connsiteY42" fmla="*/ 4220086 h 4257324"/>
                  <a:gd name="connsiteX43" fmla="*/ 37835 w 1830535"/>
                  <a:gd name="connsiteY43" fmla="*/ 4257192 h 4257324"/>
                  <a:gd name="connsiteX44" fmla="*/ 1821180 w 1830535"/>
                  <a:gd name="connsiteY44" fmla="*/ 4256728 h 4257324"/>
                  <a:gd name="connsiteX45" fmla="*/ 1820385 w 1830535"/>
                  <a:gd name="connsiteY45" fmla="*/ 4257325 h 4257324"/>
                  <a:gd name="connsiteX46" fmla="*/ 1821180 w 1830535"/>
                  <a:gd name="connsiteY46" fmla="*/ 4256728 h 4257324"/>
                  <a:gd name="connsiteX47" fmla="*/ 1821180 w 1830535"/>
                  <a:gd name="connsiteY47" fmla="*/ 4256728 h 4257324"/>
                  <a:gd name="connsiteX48" fmla="*/ 1821180 w 1830535"/>
                  <a:gd name="connsiteY48" fmla="*/ 4256728 h 4257324"/>
                  <a:gd name="connsiteX49" fmla="*/ 649423 w 1830535"/>
                  <a:gd name="connsiteY49" fmla="*/ 1049569 h 4257324"/>
                  <a:gd name="connsiteX50" fmla="*/ 860795 w 1830535"/>
                  <a:gd name="connsiteY50" fmla="*/ 842504 h 4257324"/>
                  <a:gd name="connsiteX51" fmla="*/ 1067397 w 1830535"/>
                  <a:gd name="connsiteY51" fmla="*/ 1053214 h 4257324"/>
                  <a:gd name="connsiteX52" fmla="*/ 858609 w 1830535"/>
                  <a:gd name="connsiteY52" fmla="*/ 1262002 h 4257324"/>
                  <a:gd name="connsiteX53" fmla="*/ 649423 w 1830535"/>
                  <a:gd name="connsiteY53" fmla="*/ 1049569 h 4257324"/>
                  <a:gd name="connsiteX54" fmla="*/ 1544409 w 1830535"/>
                  <a:gd name="connsiteY54" fmla="*/ 2613127 h 4257324"/>
                  <a:gd name="connsiteX55" fmla="*/ 225089 w 1830535"/>
                  <a:gd name="connsiteY55" fmla="*/ 2613127 h 4257324"/>
                  <a:gd name="connsiteX56" fmla="*/ 241720 w 1830535"/>
                  <a:gd name="connsiteY56" fmla="*/ 2591526 h 4257324"/>
                  <a:gd name="connsiteX57" fmla="*/ 714624 w 1830535"/>
                  <a:gd name="connsiteY57" fmla="*/ 2112858 h 4257324"/>
                  <a:gd name="connsiteX58" fmla="*/ 757362 w 1830535"/>
                  <a:gd name="connsiteY58" fmla="*/ 2104045 h 4257324"/>
                  <a:gd name="connsiteX59" fmla="*/ 981854 w 1830535"/>
                  <a:gd name="connsiteY59" fmla="*/ 2107159 h 4257324"/>
                  <a:gd name="connsiteX60" fmla="*/ 1021014 w 1830535"/>
                  <a:gd name="connsiteY60" fmla="*/ 2114249 h 4257324"/>
                  <a:gd name="connsiteX61" fmla="*/ 1534602 w 1830535"/>
                  <a:gd name="connsiteY61" fmla="*/ 2598550 h 4257324"/>
                  <a:gd name="connsiteX62" fmla="*/ 1544409 w 1830535"/>
                  <a:gd name="connsiteY62" fmla="*/ 2613127 h 42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830535" h="4257324">
                    <a:moveTo>
                      <a:pt x="1821180" y="4256728"/>
                    </a:moveTo>
                    <a:cubicBezTo>
                      <a:pt x="1822506" y="4255204"/>
                      <a:pt x="1823831" y="4253680"/>
                      <a:pt x="1825090" y="4252156"/>
                    </a:cubicBezTo>
                    <a:cubicBezTo>
                      <a:pt x="1831915" y="4237910"/>
                      <a:pt x="1830391" y="4222670"/>
                      <a:pt x="1830391" y="4207695"/>
                    </a:cubicBezTo>
                    <a:cubicBezTo>
                      <a:pt x="1830523" y="3693312"/>
                      <a:pt x="1830523" y="3178929"/>
                      <a:pt x="1830391" y="2664546"/>
                    </a:cubicBezTo>
                    <a:cubicBezTo>
                      <a:pt x="1830391" y="2649571"/>
                      <a:pt x="1831915" y="2634264"/>
                      <a:pt x="1825024" y="2620084"/>
                    </a:cubicBezTo>
                    <a:cubicBezTo>
                      <a:pt x="1823698" y="2618561"/>
                      <a:pt x="1822439" y="2616970"/>
                      <a:pt x="1821180" y="2615446"/>
                    </a:cubicBezTo>
                    <a:cubicBezTo>
                      <a:pt x="1802627" y="2617434"/>
                      <a:pt x="1792092" y="2604248"/>
                      <a:pt x="1780364" y="2593580"/>
                    </a:cubicBezTo>
                    <a:cubicBezTo>
                      <a:pt x="1559847" y="2393605"/>
                      <a:pt x="1339530" y="2193431"/>
                      <a:pt x="1118617" y="1993853"/>
                    </a:cubicBezTo>
                    <a:cubicBezTo>
                      <a:pt x="1104768" y="1981330"/>
                      <a:pt x="1102250" y="1973113"/>
                      <a:pt x="1114707" y="1958138"/>
                    </a:cubicBezTo>
                    <a:cubicBezTo>
                      <a:pt x="1127495" y="1942700"/>
                      <a:pt x="1133592" y="1923086"/>
                      <a:pt x="1139091" y="1903606"/>
                    </a:cubicBezTo>
                    <a:cubicBezTo>
                      <a:pt x="1154927" y="1847748"/>
                      <a:pt x="1152542" y="1790101"/>
                      <a:pt x="1155855" y="1733050"/>
                    </a:cubicBezTo>
                    <a:cubicBezTo>
                      <a:pt x="1158572" y="1686005"/>
                      <a:pt x="1178052" y="1650423"/>
                      <a:pt x="1222712" y="1630942"/>
                    </a:cubicBezTo>
                    <a:cubicBezTo>
                      <a:pt x="1230001" y="1627762"/>
                      <a:pt x="1237290" y="1624051"/>
                      <a:pt x="1243783" y="1619479"/>
                    </a:cubicBezTo>
                    <a:cubicBezTo>
                      <a:pt x="1255047" y="1611461"/>
                      <a:pt x="1270420" y="1603510"/>
                      <a:pt x="1262932" y="1586614"/>
                    </a:cubicBezTo>
                    <a:cubicBezTo>
                      <a:pt x="1256373" y="1571705"/>
                      <a:pt x="1240603" y="1571241"/>
                      <a:pt x="1226158" y="1573295"/>
                    </a:cubicBezTo>
                    <a:cubicBezTo>
                      <a:pt x="1187329" y="1578729"/>
                      <a:pt x="1156650" y="1598010"/>
                      <a:pt x="1133061" y="1628954"/>
                    </a:cubicBezTo>
                    <a:cubicBezTo>
                      <a:pt x="1109075" y="1660362"/>
                      <a:pt x="1093769" y="1696342"/>
                      <a:pt x="1077336" y="1731857"/>
                    </a:cubicBezTo>
                    <a:cubicBezTo>
                      <a:pt x="1061765" y="1765452"/>
                      <a:pt x="1051892" y="1801829"/>
                      <a:pt x="1029893" y="1832176"/>
                    </a:cubicBezTo>
                    <a:cubicBezTo>
                      <a:pt x="1000142" y="1873258"/>
                      <a:pt x="988414" y="1874252"/>
                      <a:pt x="951506" y="1841718"/>
                    </a:cubicBezTo>
                    <a:cubicBezTo>
                      <a:pt x="946206" y="1837080"/>
                      <a:pt x="940838" y="1832508"/>
                      <a:pt x="935273" y="1828267"/>
                    </a:cubicBezTo>
                    <a:cubicBezTo>
                      <a:pt x="881932" y="1788047"/>
                      <a:pt x="828593" y="1791227"/>
                      <a:pt x="780620" y="1837477"/>
                    </a:cubicBezTo>
                    <a:cubicBezTo>
                      <a:pt x="771940" y="1845826"/>
                      <a:pt x="763723" y="1854705"/>
                      <a:pt x="755175" y="1863253"/>
                    </a:cubicBezTo>
                    <a:cubicBezTo>
                      <a:pt x="751001" y="1867427"/>
                      <a:pt x="747556" y="1872397"/>
                      <a:pt x="740532" y="1872596"/>
                    </a:cubicBezTo>
                    <a:cubicBezTo>
                      <a:pt x="705612" y="1873722"/>
                      <a:pt x="642201" y="1815346"/>
                      <a:pt x="636834" y="1778704"/>
                    </a:cubicBezTo>
                    <a:cubicBezTo>
                      <a:pt x="626696" y="1709130"/>
                      <a:pt x="659561" y="1664338"/>
                      <a:pt x="716678" y="1630545"/>
                    </a:cubicBezTo>
                    <a:cubicBezTo>
                      <a:pt x="827797" y="1564946"/>
                      <a:pt x="927586" y="1483843"/>
                      <a:pt x="1026779" y="1401679"/>
                    </a:cubicBezTo>
                    <a:cubicBezTo>
                      <a:pt x="1085221" y="1353243"/>
                      <a:pt x="1122062" y="1294204"/>
                      <a:pt x="1136109" y="1220257"/>
                    </a:cubicBezTo>
                    <a:cubicBezTo>
                      <a:pt x="1143995" y="1178712"/>
                      <a:pt x="1148765" y="1136702"/>
                      <a:pt x="1148765" y="1094428"/>
                    </a:cubicBezTo>
                    <a:cubicBezTo>
                      <a:pt x="1149096" y="831902"/>
                      <a:pt x="1149163" y="569310"/>
                      <a:pt x="1148632" y="306785"/>
                    </a:cubicBezTo>
                    <a:cubicBezTo>
                      <a:pt x="1148566" y="282865"/>
                      <a:pt x="1146446" y="258348"/>
                      <a:pt x="1141211" y="235024"/>
                    </a:cubicBezTo>
                    <a:cubicBezTo>
                      <a:pt x="1107485" y="83817"/>
                      <a:pt x="970590" y="-14647"/>
                      <a:pt x="818455" y="1786"/>
                    </a:cubicBezTo>
                    <a:cubicBezTo>
                      <a:pt x="670759" y="17689"/>
                      <a:pt x="556790" y="141597"/>
                      <a:pt x="555531" y="294924"/>
                    </a:cubicBezTo>
                    <a:cubicBezTo>
                      <a:pt x="553411" y="558444"/>
                      <a:pt x="553544" y="822029"/>
                      <a:pt x="555531" y="1085549"/>
                    </a:cubicBezTo>
                    <a:cubicBezTo>
                      <a:pt x="556459" y="1211312"/>
                      <a:pt x="616359" y="1303481"/>
                      <a:pt x="730394" y="1358544"/>
                    </a:cubicBezTo>
                    <a:cubicBezTo>
                      <a:pt x="750206" y="1368085"/>
                      <a:pt x="771940" y="1373717"/>
                      <a:pt x="795065" y="1382000"/>
                    </a:cubicBezTo>
                    <a:cubicBezTo>
                      <a:pt x="784131" y="1390216"/>
                      <a:pt x="775319" y="1396710"/>
                      <a:pt x="766705" y="1403336"/>
                    </a:cubicBezTo>
                    <a:cubicBezTo>
                      <a:pt x="681626" y="1468669"/>
                      <a:pt x="603505" y="1540364"/>
                      <a:pt x="550562" y="1635647"/>
                    </a:cubicBezTo>
                    <a:cubicBezTo>
                      <a:pt x="502921" y="1721322"/>
                      <a:pt x="500204" y="1807196"/>
                      <a:pt x="548442" y="1893534"/>
                    </a:cubicBezTo>
                    <a:cubicBezTo>
                      <a:pt x="569314" y="1930839"/>
                      <a:pt x="598601" y="1961120"/>
                      <a:pt x="631268" y="1989413"/>
                    </a:cubicBezTo>
                    <a:cubicBezTo>
                      <a:pt x="429503" y="2194955"/>
                      <a:pt x="228733" y="2399436"/>
                      <a:pt x="28029" y="2604049"/>
                    </a:cubicBezTo>
                    <a:cubicBezTo>
                      <a:pt x="21403" y="2610808"/>
                      <a:pt x="14909" y="2616440"/>
                      <a:pt x="4705" y="2613922"/>
                    </a:cubicBezTo>
                    <a:cubicBezTo>
                      <a:pt x="-2849" y="2624524"/>
                      <a:pt x="994" y="2636716"/>
                      <a:pt x="994" y="2648047"/>
                    </a:cubicBezTo>
                    <a:cubicBezTo>
                      <a:pt x="729" y="3172037"/>
                      <a:pt x="1127" y="3696028"/>
                      <a:pt x="0" y="4220086"/>
                    </a:cubicBezTo>
                    <a:cubicBezTo>
                      <a:pt x="-66" y="4251096"/>
                      <a:pt x="8150" y="4257258"/>
                      <a:pt x="37835" y="4257192"/>
                    </a:cubicBezTo>
                    <a:cubicBezTo>
                      <a:pt x="632195" y="4256397"/>
                      <a:pt x="1226688" y="4256662"/>
                      <a:pt x="1821180" y="4256728"/>
                    </a:cubicBezTo>
                    <a:cubicBezTo>
                      <a:pt x="1821180" y="4256728"/>
                      <a:pt x="1820385" y="4257325"/>
                      <a:pt x="1820385" y="4257325"/>
                    </a:cubicBezTo>
                    <a:cubicBezTo>
                      <a:pt x="1820651" y="4257126"/>
                      <a:pt x="1820915" y="4256993"/>
                      <a:pt x="1821180" y="4256728"/>
                    </a:cubicBezTo>
                    <a:cubicBezTo>
                      <a:pt x="1821180" y="4256794"/>
                      <a:pt x="1821180" y="4256794"/>
                      <a:pt x="1821180" y="4256728"/>
                    </a:cubicBezTo>
                    <a:lnTo>
                      <a:pt x="1821180" y="4256728"/>
                    </a:lnTo>
                    <a:close/>
                    <a:moveTo>
                      <a:pt x="649423" y="1049569"/>
                    </a:moveTo>
                    <a:cubicBezTo>
                      <a:pt x="650616" y="935071"/>
                      <a:pt x="747025" y="840649"/>
                      <a:pt x="860795" y="842504"/>
                    </a:cubicBezTo>
                    <a:cubicBezTo>
                      <a:pt x="977083" y="844359"/>
                      <a:pt x="1067860" y="936992"/>
                      <a:pt x="1067397" y="1053214"/>
                    </a:cubicBezTo>
                    <a:cubicBezTo>
                      <a:pt x="1066933" y="1168640"/>
                      <a:pt x="973373" y="1262200"/>
                      <a:pt x="858609" y="1262002"/>
                    </a:cubicBezTo>
                    <a:cubicBezTo>
                      <a:pt x="743182" y="1261803"/>
                      <a:pt x="648231" y="1165393"/>
                      <a:pt x="649423" y="1049569"/>
                    </a:cubicBezTo>
                    <a:close/>
                    <a:moveTo>
                      <a:pt x="1544409" y="2613127"/>
                    </a:moveTo>
                    <a:cubicBezTo>
                      <a:pt x="1104900" y="2613127"/>
                      <a:pt x="665326" y="2613127"/>
                      <a:pt x="225089" y="2613127"/>
                    </a:cubicBezTo>
                    <a:cubicBezTo>
                      <a:pt x="226612" y="2601465"/>
                      <a:pt x="235823" y="2597490"/>
                      <a:pt x="241720" y="2591526"/>
                    </a:cubicBezTo>
                    <a:cubicBezTo>
                      <a:pt x="399288" y="2431904"/>
                      <a:pt x="557321" y="2272679"/>
                      <a:pt x="714624" y="2112858"/>
                    </a:cubicBezTo>
                    <a:cubicBezTo>
                      <a:pt x="728208" y="2099009"/>
                      <a:pt x="737749" y="2094106"/>
                      <a:pt x="757362" y="2104045"/>
                    </a:cubicBezTo>
                    <a:cubicBezTo>
                      <a:pt x="831110" y="2141350"/>
                      <a:pt x="906847" y="2136778"/>
                      <a:pt x="981854" y="2107159"/>
                    </a:cubicBezTo>
                    <a:cubicBezTo>
                      <a:pt x="998221" y="2100732"/>
                      <a:pt x="1007762" y="2101659"/>
                      <a:pt x="1021014" y="2114249"/>
                    </a:cubicBezTo>
                    <a:cubicBezTo>
                      <a:pt x="1191835" y="2276124"/>
                      <a:pt x="1363384" y="2437138"/>
                      <a:pt x="1534602" y="2598550"/>
                    </a:cubicBezTo>
                    <a:cubicBezTo>
                      <a:pt x="1538512" y="2602260"/>
                      <a:pt x="1545999" y="2603917"/>
                      <a:pt x="1544409" y="2613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7" name="Group 17">
            <a:extLst>
              <a:ext uri="{FF2B5EF4-FFF2-40B4-BE49-F238E27FC236}">
                <a16:creationId xmlns:a16="http://schemas.microsoft.com/office/drawing/2014/main" id="{BAE31557-976B-4015-B547-65012909483F}"/>
              </a:ext>
            </a:extLst>
          </p:cNvPr>
          <p:cNvGrpSpPr/>
          <p:nvPr/>
        </p:nvGrpSpPr>
        <p:grpSpPr>
          <a:xfrm>
            <a:off x="8130783" y="1774185"/>
            <a:ext cx="3174949" cy="4282922"/>
            <a:chOff x="5745956" y="3501865"/>
            <a:chExt cx="2146216" cy="2895189"/>
          </a:xfrm>
        </p:grpSpPr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B7539CF1-3990-4D37-B1AC-9EE1A558C8F5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9">
              <a:extLst>
                <a:ext uri="{FF2B5EF4-FFF2-40B4-BE49-F238E27FC236}">
                  <a16:creationId xmlns:a16="http://schemas.microsoft.com/office/drawing/2014/main" id="{03AD64D7-1661-40C5-B027-FD0213A86489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0">
              <a:extLst>
                <a:ext uri="{FF2B5EF4-FFF2-40B4-BE49-F238E27FC236}">
                  <a16:creationId xmlns:a16="http://schemas.microsoft.com/office/drawing/2014/main" id="{4E0526BD-0798-4140-9688-81D5B400C47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1">
              <a:extLst>
                <a:ext uri="{FF2B5EF4-FFF2-40B4-BE49-F238E27FC236}">
                  <a16:creationId xmlns:a16="http://schemas.microsoft.com/office/drawing/2014/main" id="{85670B0E-F287-4E09-BFC9-1582AE18354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2">
              <a:extLst>
                <a:ext uri="{FF2B5EF4-FFF2-40B4-BE49-F238E27FC236}">
                  <a16:creationId xmlns:a16="http://schemas.microsoft.com/office/drawing/2014/main" id="{C21B4093-8EB2-4D7B-82E0-F21DFE7F12C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id="{229D00D2-80F8-4D50-84EB-D91DC7DB621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4">
              <a:extLst>
                <a:ext uri="{FF2B5EF4-FFF2-40B4-BE49-F238E27FC236}">
                  <a16:creationId xmlns:a16="http://schemas.microsoft.com/office/drawing/2014/main" id="{D3D39178-BC06-43D3-B289-A675948AC246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25">
              <a:extLst>
                <a:ext uri="{FF2B5EF4-FFF2-40B4-BE49-F238E27FC236}">
                  <a16:creationId xmlns:a16="http://schemas.microsoft.com/office/drawing/2014/main" id="{974DE72F-1699-4015-9139-2147781CBE32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AC326D76-990B-44C2-918F-DAD4E8CCFD8A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27">
                <a:extLst>
                  <a:ext uri="{FF2B5EF4-FFF2-40B4-BE49-F238E27FC236}">
                    <a16:creationId xmlns:a16="http://schemas.microsoft.com/office/drawing/2014/main" id="{1E847F45-7962-4DAB-B618-17CB424B362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8" name="Group 1">
            <a:extLst>
              <a:ext uri="{FF2B5EF4-FFF2-40B4-BE49-F238E27FC236}">
                <a16:creationId xmlns:a16="http://schemas.microsoft.com/office/drawing/2014/main" id="{98B297D3-7034-4BD4-8DDF-69E2FFDF8571}"/>
              </a:ext>
            </a:extLst>
          </p:cNvPr>
          <p:cNvGrpSpPr/>
          <p:nvPr/>
        </p:nvGrpSpPr>
        <p:grpSpPr>
          <a:xfrm>
            <a:off x="5117656" y="2388687"/>
            <a:ext cx="1655536" cy="3345213"/>
            <a:chOff x="7135665" y="1639404"/>
            <a:chExt cx="2274703" cy="4596316"/>
          </a:xfrm>
        </p:grpSpPr>
        <p:sp>
          <p:nvSpPr>
            <p:cNvPr id="69" name="Graphic 2">
              <a:extLst>
                <a:ext uri="{FF2B5EF4-FFF2-40B4-BE49-F238E27FC236}">
                  <a16:creationId xmlns:a16="http://schemas.microsoft.com/office/drawing/2014/main" id="{288703B8-7117-4B9C-8FAE-7D3135AF7476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2">
              <a:extLst>
                <a:ext uri="{FF2B5EF4-FFF2-40B4-BE49-F238E27FC236}">
                  <a16:creationId xmlns:a16="http://schemas.microsoft.com/office/drawing/2014/main" id="{90852124-20C6-4ACD-907D-1D0AD04D8432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2">
              <a:extLst>
                <a:ext uri="{FF2B5EF4-FFF2-40B4-BE49-F238E27FC236}">
                  <a16:creationId xmlns:a16="http://schemas.microsoft.com/office/drawing/2014/main" id="{519DFCDE-85D7-4E03-9EFD-68219F5C559B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2">
              <a:extLst>
                <a:ext uri="{FF2B5EF4-FFF2-40B4-BE49-F238E27FC236}">
                  <a16:creationId xmlns:a16="http://schemas.microsoft.com/office/drawing/2014/main" id="{FE462681-6714-49AB-92AF-4DF7414FC1AF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2">
              <a:extLst>
                <a:ext uri="{FF2B5EF4-FFF2-40B4-BE49-F238E27FC236}">
                  <a16:creationId xmlns:a16="http://schemas.microsoft.com/office/drawing/2014/main" id="{56E2D3F9-08BB-4A02-993D-5C2566A9569F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2">
              <a:extLst>
                <a:ext uri="{FF2B5EF4-FFF2-40B4-BE49-F238E27FC236}">
                  <a16:creationId xmlns:a16="http://schemas.microsoft.com/office/drawing/2014/main" id="{3EB5FFAD-98A7-4639-BAC1-3189353437C0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2">
              <a:extLst>
                <a:ext uri="{FF2B5EF4-FFF2-40B4-BE49-F238E27FC236}">
                  <a16:creationId xmlns:a16="http://schemas.microsoft.com/office/drawing/2014/main" id="{F769560B-7B60-4A5A-8F05-473BF3F42B0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2">
              <a:extLst>
                <a:ext uri="{FF2B5EF4-FFF2-40B4-BE49-F238E27FC236}">
                  <a16:creationId xmlns:a16="http://schemas.microsoft.com/office/drawing/2014/main" id="{F1AA4065-494B-4EA3-B4BC-D27F59886828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2">
              <a:extLst>
                <a:ext uri="{FF2B5EF4-FFF2-40B4-BE49-F238E27FC236}">
                  <a16:creationId xmlns:a16="http://schemas.microsoft.com/office/drawing/2014/main" id="{E97CDA7D-84C2-4D2C-A312-F2604591C4DD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Graphic 2">
              <a:extLst>
                <a:ext uri="{FF2B5EF4-FFF2-40B4-BE49-F238E27FC236}">
                  <a16:creationId xmlns:a16="http://schemas.microsoft.com/office/drawing/2014/main" id="{1EEB728B-6BF3-4CA4-8016-0839E17E365A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9" name="Graphic 2">
              <a:extLst>
                <a:ext uri="{FF2B5EF4-FFF2-40B4-BE49-F238E27FC236}">
                  <a16:creationId xmlns:a16="http://schemas.microsoft.com/office/drawing/2014/main" id="{F8D25BFB-F8CF-44D4-B86E-DAA76813EC29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2">
              <a:extLst>
                <a:ext uri="{FF2B5EF4-FFF2-40B4-BE49-F238E27FC236}">
                  <a16:creationId xmlns:a16="http://schemas.microsoft.com/office/drawing/2014/main" id="{4422D5A9-760F-4E24-981A-6062F6FA096C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5129FD2E-7257-4F34-8084-7B0DB4A5A0AA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2">
              <a:extLst>
                <a:ext uri="{FF2B5EF4-FFF2-40B4-BE49-F238E27FC236}">
                  <a16:creationId xmlns:a16="http://schemas.microsoft.com/office/drawing/2014/main" id="{863796C6-DAC2-480D-B573-2BFE0DAE6241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33">
              <a:extLst>
                <a:ext uri="{FF2B5EF4-FFF2-40B4-BE49-F238E27FC236}">
                  <a16:creationId xmlns:a16="http://schemas.microsoft.com/office/drawing/2014/main" id="{5C8F7589-1A9D-46F5-A831-6D345045053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E21AAB32-5876-45E8-A4C9-73F70A4EC067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Graphic 2">
              <a:extLst>
                <a:ext uri="{FF2B5EF4-FFF2-40B4-BE49-F238E27FC236}">
                  <a16:creationId xmlns:a16="http://schemas.microsoft.com/office/drawing/2014/main" id="{E547A0E9-C53E-461C-A197-4254CD65314E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431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Ibrahem Salah</cp:lastModifiedBy>
  <cp:revision>91</cp:revision>
  <dcterms:created xsi:type="dcterms:W3CDTF">2020-01-20T05:08:25Z</dcterms:created>
  <dcterms:modified xsi:type="dcterms:W3CDTF">2023-09-10T12:21:03Z</dcterms:modified>
</cp:coreProperties>
</file>