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70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106" y="-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226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6627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245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74823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37394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6347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1655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76490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0938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7647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1350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2669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1218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0018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8581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5817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7988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ar-E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2454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662411"/>
            <a:ext cx="8825658" cy="2677648"/>
          </a:xfrm>
        </p:spPr>
        <p:txBody>
          <a:bodyPr/>
          <a:lstStyle/>
          <a:p>
            <a:pPr algn="ctr"/>
            <a:r>
              <a:rPr lang="en-US" sz="6000" b="1" dirty="0" smtClean="0"/>
              <a:t>Online Learning </a:t>
            </a:r>
            <a:endParaRPr lang="ar-EG" sz="6000" b="1" dirty="0"/>
          </a:p>
        </p:txBody>
      </p:sp>
    </p:spTree>
    <p:extLst>
      <p:ext uri="{BB962C8B-B14F-4D97-AF65-F5344CB8AC3E}">
        <p14:creationId xmlns:p14="http://schemas.microsoft.com/office/powerpoint/2010/main" val="380115205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Online learning objectives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b="1" dirty="0"/>
              <a:t>Objectives</a:t>
            </a:r>
            <a:endParaRPr lang="en-US" dirty="0"/>
          </a:p>
          <a:p>
            <a:pPr algn="l" rtl="0"/>
            <a:r>
              <a:rPr lang="en-US" dirty="0" smtClean="0"/>
              <a:t>Facilitate the learning operation </a:t>
            </a:r>
            <a:endParaRPr lang="en-US" dirty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protect the privacy of each user</a:t>
            </a:r>
          </a:p>
          <a:p>
            <a:pPr algn="l" rtl="0"/>
            <a:r>
              <a:rPr lang="en-US" dirty="0"/>
              <a:t> protect the </a:t>
            </a:r>
            <a:r>
              <a:rPr lang="en-US" dirty="0" smtClean="0"/>
              <a:t>permissions of </a:t>
            </a:r>
            <a:r>
              <a:rPr lang="en-US" dirty="0"/>
              <a:t>each </a:t>
            </a:r>
            <a:r>
              <a:rPr lang="en-US" dirty="0" smtClean="0"/>
              <a:t>role</a:t>
            </a:r>
          </a:p>
          <a:p>
            <a:pPr algn="l" rtl="0"/>
            <a:r>
              <a:rPr lang="en-US" dirty="0" smtClean="0"/>
              <a:t>Display the system by two languages (Arabic – English</a:t>
            </a:r>
            <a:r>
              <a:rPr lang="en-US" dirty="0"/>
              <a:t>) and </a:t>
            </a:r>
            <a:r>
              <a:rPr lang="en-US" dirty="0" smtClean="0"/>
              <a:t>transfer between them </a:t>
            </a:r>
          </a:p>
        </p:txBody>
      </p:sp>
    </p:spTree>
    <p:extLst>
      <p:ext uri="{BB962C8B-B14F-4D97-AF65-F5344CB8AC3E}">
        <p14:creationId xmlns:p14="http://schemas.microsoft.com/office/powerpoint/2010/main" val="3791663160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Online learning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b="1" dirty="0" smtClean="0"/>
              <a:t>Our project</a:t>
            </a:r>
            <a:endParaRPr lang="en-US" dirty="0"/>
          </a:p>
          <a:p>
            <a:pPr algn="l" rtl="0"/>
            <a:r>
              <a:rPr lang="en-US" dirty="0" smtClean="0"/>
              <a:t> our project hav</a:t>
            </a:r>
            <a:r>
              <a:rPr lang="en-US" dirty="0" smtClean="0"/>
              <a:t>e  three Roles or type of users (Admin – Doctor – Student)</a:t>
            </a:r>
            <a:endParaRPr lang="en-US" dirty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every Role have some of permissions and different features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0664898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Online learning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b="1" dirty="0" smtClean="0"/>
              <a:t>Admin Permissions</a:t>
            </a:r>
            <a:endParaRPr lang="en-US" dirty="0"/>
          </a:p>
          <a:p>
            <a:pPr algn="l" rtl="0"/>
            <a:r>
              <a:rPr lang="en-US" dirty="0" smtClean="0"/>
              <a:t> add , edit and delete subjects</a:t>
            </a:r>
            <a:endParaRPr lang="en-US" dirty="0"/>
          </a:p>
          <a:p>
            <a:pPr algn="l" rtl="0"/>
            <a:r>
              <a:rPr lang="en-US" dirty="0"/>
              <a:t> add , edit and delete </a:t>
            </a:r>
            <a:r>
              <a:rPr lang="en-US" dirty="0" smtClean="0"/>
              <a:t>doctors</a:t>
            </a:r>
            <a:endParaRPr lang="en-US" dirty="0"/>
          </a:p>
          <a:p>
            <a:pPr algn="l" rtl="0"/>
            <a:r>
              <a:rPr lang="en-US" dirty="0"/>
              <a:t> add , edit and delete </a:t>
            </a:r>
            <a:r>
              <a:rPr lang="en-US" dirty="0" smtClean="0"/>
              <a:t>students</a:t>
            </a:r>
            <a:endParaRPr lang="en-US" dirty="0"/>
          </a:p>
          <a:p>
            <a:pPr algn="l" rtl="0"/>
            <a:r>
              <a:rPr lang="en-US" dirty="0" smtClean="0"/>
              <a:t> </a:t>
            </a:r>
            <a:r>
              <a:rPr lang="en-US" dirty="0" smtClean="0"/>
              <a:t>assign doctor to subject</a:t>
            </a:r>
          </a:p>
          <a:p>
            <a:pPr algn="l" rtl="0"/>
            <a:r>
              <a:rPr lang="en-US" dirty="0"/>
              <a:t> assign </a:t>
            </a:r>
            <a:r>
              <a:rPr lang="en-US" dirty="0" smtClean="0"/>
              <a:t>student to subject</a:t>
            </a:r>
          </a:p>
          <a:p>
            <a:pPr algn="l" rtl="0"/>
            <a:r>
              <a:rPr lang="en-US" dirty="0" smtClean="0"/>
              <a:t>Can import and export excel file to add subjects or students or assign multiple students to subjects</a:t>
            </a:r>
            <a:endParaRPr lang="en-US" dirty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7565963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Online learning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b="1" dirty="0" smtClean="0"/>
              <a:t>Doctor Permissions</a:t>
            </a:r>
            <a:endParaRPr lang="en-US" dirty="0"/>
          </a:p>
          <a:p>
            <a:pPr algn="l" rtl="0"/>
            <a:r>
              <a:rPr lang="en-US" dirty="0" smtClean="0"/>
              <a:t>Show only his assigned subjects and students </a:t>
            </a:r>
          </a:p>
          <a:p>
            <a:pPr algn="l" rtl="0"/>
            <a:r>
              <a:rPr lang="en-US" dirty="0" smtClean="0"/>
              <a:t>add , edit and delete lessons to </a:t>
            </a:r>
            <a:r>
              <a:rPr lang="en-US" dirty="0"/>
              <a:t>his assigned subjects </a:t>
            </a:r>
            <a:r>
              <a:rPr lang="en-US" dirty="0" smtClean="0"/>
              <a:t>only</a:t>
            </a:r>
          </a:p>
          <a:p>
            <a:pPr algn="l" rtl="0"/>
            <a:r>
              <a:rPr lang="en-US" dirty="0" smtClean="0"/>
              <a:t>The data of each lesson are (YouTube</a:t>
            </a:r>
            <a:r>
              <a:rPr lang="en-US" dirty="0" smtClean="0"/>
              <a:t> video link – </a:t>
            </a:r>
            <a:r>
              <a:rPr lang="en-US" dirty="0" smtClean="0"/>
              <a:t>pdf</a:t>
            </a:r>
            <a:r>
              <a:rPr lang="en-US" dirty="0" smtClean="0"/>
              <a:t> file – PowerPoint file)</a:t>
            </a:r>
            <a:endParaRPr lang="en-US" dirty="0"/>
          </a:p>
          <a:p>
            <a:pPr algn="l" rtl="0"/>
            <a:r>
              <a:rPr lang="en-US" dirty="0"/>
              <a:t> add , edit and delete </a:t>
            </a:r>
            <a:r>
              <a:rPr lang="en-US" dirty="0" smtClean="0"/>
              <a:t>assignments to his lessons </a:t>
            </a:r>
            <a:r>
              <a:rPr lang="en-US" dirty="0"/>
              <a:t>only and </a:t>
            </a:r>
            <a:r>
              <a:rPr lang="en-US" dirty="0" smtClean="0"/>
              <a:t>determine</a:t>
            </a:r>
            <a:r>
              <a:rPr lang="ar-EG" dirty="0" smtClean="0"/>
              <a:t> </a:t>
            </a:r>
            <a:r>
              <a:rPr lang="en-US" dirty="0" smtClean="0"/>
              <a:t> its deadline </a:t>
            </a:r>
            <a:endParaRPr lang="en-US" dirty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show the students answers of his assignments only </a:t>
            </a:r>
          </a:p>
          <a:p>
            <a:pPr algn="l" rtl="0"/>
            <a:r>
              <a:rPr lang="en-US" dirty="0" smtClean="0"/>
              <a:t>If the student upload assignment answer after the deadline notify the doctor </a:t>
            </a:r>
            <a:endParaRPr lang="en-US" dirty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0134699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Online learning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b="1" dirty="0" smtClean="0"/>
              <a:t>Student </a:t>
            </a:r>
            <a:r>
              <a:rPr lang="en-US" b="1" dirty="0" smtClean="0"/>
              <a:t>Permissions</a:t>
            </a:r>
            <a:endParaRPr lang="en-US" dirty="0"/>
          </a:p>
          <a:p>
            <a:pPr algn="l" rtl="0"/>
            <a:r>
              <a:rPr lang="en-US" dirty="0" smtClean="0"/>
              <a:t>Show only his assigned subjects</a:t>
            </a:r>
          </a:p>
          <a:p>
            <a:pPr algn="l" rtl="0"/>
            <a:r>
              <a:rPr lang="en-US" dirty="0" smtClean="0"/>
              <a:t>Show the lessons of </a:t>
            </a:r>
            <a:r>
              <a:rPr lang="en-US" dirty="0" smtClean="0"/>
              <a:t>his </a:t>
            </a:r>
            <a:r>
              <a:rPr lang="en-US" dirty="0"/>
              <a:t>assigned subjects </a:t>
            </a:r>
            <a:r>
              <a:rPr lang="en-US" dirty="0" smtClean="0"/>
              <a:t>only and download its data</a:t>
            </a:r>
          </a:p>
          <a:p>
            <a:pPr algn="l" rtl="0"/>
            <a:r>
              <a:rPr lang="en-US" dirty="0" smtClean="0"/>
              <a:t>Show the assignments of his lessons only and download its questions file </a:t>
            </a:r>
          </a:p>
          <a:p>
            <a:pPr algn="l" rtl="0"/>
            <a:r>
              <a:rPr lang="en-US" dirty="0" smtClean="0"/>
              <a:t>answer his assignments only by uploading its answer file  </a:t>
            </a:r>
          </a:p>
        </p:txBody>
      </p:sp>
    </p:spTree>
    <p:extLst>
      <p:ext uri="{BB962C8B-B14F-4D97-AF65-F5344CB8AC3E}">
        <p14:creationId xmlns:p14="http://schemas.microsoft.com/office/powerpoint/2010/main" val="3925804672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4" y="2648607"/>
            <a:ext cx="8825658" cy="1198608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734744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309</TotalTime>
  <Words>240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Online Learning </vt:lpstr>
      <vt:lpstr>Online learning objectives</vt:lpstr>
      <vt:lpstr>Online learning</vt:lpstr>
      <vt:lpstr>Online learning</vt:lpstr>
      <vt:lpstr>Online learning</vt:lpstr>
      <vt:lpstr>Online learning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phase </dc:title>
  <dc:creator>Mohamed Salah</dc:creator>
  <cp:lastModifiedBy>Mohamed Salah</cp:lastModifiedBy>
  <cp:revision>25</cp:revision>
  <dcterms:created xsi:type="dcterms:W3CDTF">2019-11-12T20:31:12Z</dcterms:created>
  <dcterms:modified xsi:type="dcterms:W3CDTF">2020-10-12T14:11:20Z</dcterms:modified>
</cp:coreProperties>
</file>