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70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106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2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62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457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74823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739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347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655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649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938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647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350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66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2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018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581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81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88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EBC90-7D55-4C4F-924C-288C0A1D498B}" type="datetimeFigureOut">
              <a:rPr lang="ar-EG" smtClean="0"/>
              <a:t>25/02/1442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E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C535AA-FF72-4B71-A9DD-6004C464D70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454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62411"/>
            <a:ext cx="8825658" cy="2677648"/>
          </a:xfrm>
        </p:spPr>
        <p:txBody>
          <a:bodyPr/>
          <a:lstStyle/>
          <a:p>
            <a:pPr algn="ctr"/>
            <a:r>
              <a:rPr lang="ar-EG" sz="6000" b="1" dirty="0" smtClean="0">
                <a:cs typeface="+mn-cs"/>
              </a:rPr>
              <a:t>التعليم عن بعد</a:t>
            </a:r>
            <a:endParaRPr lang="ar-EG" sz="60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5205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b="1" dirty="0" smtClean="0"/>
              <a:t>الأهداف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ar-EG" b="1" dirty="0" smtClean="0"/>
              <a:t>الأهداف</a:t>
            </a:r>
            <a:endParaRPr lang="en-US" dirty="0"/>
          </a:p>
          <a:p>
            <a:r>
              <a:rPr lang="ar-EG" dirty="0" smtClean="0"/>
              <a:t>تسهيل عمليه التعليم</a:t>
            </a:r>
          </a:p>
          <a:p>
            <a:r>
              <a:rPr lang="ar-EG" dirty="0" smtClean="0"/>
              <a:t>حماية الخصوصية لكل مستخدم</a:t>
            </a:r>
          </a:p>
          <a:p>
            <a:r>
              <a:rPr lang="ar-EG" dirty="0" smtClean="0"/>
              <a:t>حماية صلاحيات كل وظيفة</a:t>
            </a:r>
          </a:p>
          <a:p>
            <a:r>
              <a:rPr lang="ar-EG" dirty="0" smtClean="0"/>
              <a:t>إمكانية عرض المشروع باللغة العربية واللغة الإنجليزية وامكانية التحويل بينهما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3160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b="1" dirty="0" smtClean="0"/>
              <a:t>التعليم الإلكتروني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b="1" dirty="0" smtClean="0"/>
              <a:t>مشروعنا </a:t>
            </a:r>
            <a:endParaRPr lang="en-US" dirty="0"/>
          </a:p>
          <a:p>
            <a:pPr algn="r"/>
            <a:r>
              <a:rPr lang="ar-EG" dirty="0" smtClean="0"/>
              <a:t>مشوعنا به ثلاثة مستخدمين (مشرف او مسؤول – دكتور – طالب)</a:t>
            </a:r>
          </a:p>
          <a:p>
            <a:pPr algn="r"/>
            <a:r>
              <a:rPr lang="ar-EG" dirty="0" smtClean="0"/>
              <a:t>كل مستخدم له بعض الصلاحيات المختلفة عن الآخر</a:t>
            </a: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2820664898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b="1" dirty="0">
                <a:solidFill>
                  <a:srgbClr val="EBEBEB"/>
                </a:solidFill>
              </a:rPr>
              <a:t>التعليم الإلكتروني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b="1" dirty="0" smtClean="0"/>
              <a:t>صلاحيات المشرف او المسؤول </a:t>
            </a:r>
            <a:endParaRPr lang="en-US" dirty="0"/>
          </a:p>
          <a:p>
            <a:pPr algn="r"/>
            <a:r>
              <a:rPr lang="ar-EG" dirty="0" smtClean="0"/>
              <a:t>اضافة وتعديل وحذف المقررات الدراسية</a:t>
            </a:r>
          </a:p>
          <a:p>
            <a:r>
              <a:rPr lang="ar-EG" dirty="0" smtClean="0"/>
              <a:t>اضافة وتعديل وحذف أعضاء هيئة التدريس</a:t>
            </a:r>
          </a:p>
          <a:p>
            <a:r>
              <a:rPr lang="ar-EG" dirty="0"/>
              <a:t>اضافة وتعديل وحذف </a:t>
            </a:r>
            <a:r>
              <a:rPr lang="ar-EG" dirty="0" smtClean="0"/>
              <a:t>الطلاب</a:t>
            </a:r>
          </a:p>
          <a:p>
            <a:r>
              <a:rPr lang="ar-EG" dirty="0" smtClean="0"/>
              <a:t>تسجيل المقرر الدراسي الي دكتور</a:t>
            </a:r>
          </a:p>
          <a:p>
            <a:r>
              <a:rPr lang="ar-EG" dirty="0" smtClean="0"/>
              <a:t>تسجيل طالب الي المقرر الدراسي</a:t>
            </a:r>
          </a:p>
          <a:p>
            <a:r>
              <a:rPr lang="ar-EG" dirty="0" smtClean="0"/>
              <a:t>إمكانية استيراد وتصدير ملف اكسل لإضافة مقرر دراسي او طالب او تسجيل أكثر من طالب لأكثر من مقرر دراسي</a:t>
            </a:r>
          </a:p>
        </p:txBody>
      </p:sp>
    </p:spTree>
    <p:extLst>
      <p:ext uri="{BB962C8B-B14F-4D97-AF65-F5344CB8AC3E}">
        <p14:creationId xmlns:p14="http://schemas.microsoft.com/office/powerpoint/2010/main" val="947565963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b="1" dirty="0">
                <a:solidFill>
                  <a:srgbClr val="EBEBEB"/>
                </a:solidFill>
              </a:rPr>
              <a:t>التعليم الإلكتروني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b="1" dirty="0" smtClean="0"/>
              <a:t>صلاحيات الدكتور</a:t>
            </a:r>
            <a:endParaRPr lang="en-US" dirty="0"/>
          </a:p>
          <a:p>
            <a:pPr algn="r"/>
            <a:r>
              <a:rPr lang="ar-EG" dirty="0" smtClean="0"/>
              <a:t>عرض المقررات الدراسية الخصة به فقط والطلاب المسجلين لهذه المقررات</a:t>
            </a:r>
          </a:p>
          <a:p>
            <a:pPr algn="r"/>
            <a:r>
              <a:rPr lang="ar-EG" dirty="0" smtClean="0"/>
              <a:t>اضافة وتعديل وحذف دروس الي المقررات الدراسة الخاصة به فقط</a:t>
            </a:r>
            <a:r>
              <a:rPr lang="en-US" dirty="0" smtClean="0"/>
              <a:t> </a:t>
            </a:r>
          </a:p>
          <a:p>
            <a:pPr algn="r"/>
            <a:r>
              <a:rPr lang="ar-EG" dirty="0" smtClean="0"/>
              <a:t>البيانات الخاصة بكل درس هي (لينك فيديو على اليوتيوب – ملف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ar-EG" dirty="0" smtClean="0"/>
              <a:t> – </a:t>
            </a:r>
            <a:r>
              <a:rPr lang="ar-EG" dirty="0" smtClean="0"/>
              <a:t>ملف بوربوينت )</a:t>
            </a:r>
          </a:p>
          <a:p>
            <a:pPr algn="r"/>
            <a:r>
              <a:rPr lang="ar-EG" dirty="0" smtClean="0"/>
              <a:t>إضافة وتعديل وحذف تاسك او إختبار على كل درس وإمكانية تحديد الموعد الأقصى لإجابة هذا الإختبار</a:t>
            </a:r>
          </a:p>
          <a:p>
            <a:pPr algn="r"/>
            <a:r>
              <a:rPr lang="ar-EG" dirty="0" smtClean="0"/>
              <a:t>عرض اجابات الطلاب على الإختبارات الخصه به فقط</a:t>
            </a:r>
          </a:p>
          <a:p>
            <a:pPr algn="r"/>
            <a:r>
              <a:rPr lang="ar-EG" dirty="0" smtClean="0"/>
              <a:t>اذا قام الطالب برفع ملف الإجابة بعد المدة المحددة يظهر تاريخ الرفع باللون الأحمر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134699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b="1" dirty="0">
                <a:solidFill>
                  <a:srgbClr val="EBEBEB"/>
                </a:solidFill>
              </a:rPr>
              <a:t>التعليم الإلكتروني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b="1" dirty="0" smtClean="0"/>
              <a:t>صلاحيات الطالب</a:t>
            </a:r>
            <a:endParaRPr lang="en-US" dirty="0"/>
          </a:p>
          <a:p>
            <a:pPr algn="r"/>
            <a:r>
              <a:rPr lang="ar-EG" dirty="0" smtClean="0"/>
              <a:t>عرض المقررات المسجله له فقط</a:t>
            </a:r>
          </a:p>
          <a:p>
            <a:pPr algn="r"/>
            <a:r>
              <a:rPr lang="ar-EG" dirty="0" smtClean="0"/>
              <a:t>عرض دروس المقررات المسجله له وتنزيل ملفات الشرح </a:t>
            </a:r>
          </a:p>
          <a:p>
            <a:pPr algn="r"/>
            <a:r>
              <a:rPr lang="ar-EG" dirty="0" smtClean="0"/>
              <a:t>عرض مهمات الدروس الخاصة به فقط وتنزيل ملف الأسئلة</a:t>
            </a:r>
          </a:p>
          <a:p>
            <a:pPr algn="r"/>
            <a:r>
              <a:rPr lang="ar-EG" dirty="0" smtClean="0"/>
              <a:t>إجابة المهمات الخاصة به عن طريق رفع ملف الإجابة</a:t>
            </a:r>
          </a:p>
        </p:txBody>
      </p:sp>
    </p:spTree>
    <p:extLst>
      <p:ext uri="{BB962C8B-B14F-4D97-AF65-F5344CB8AC3E}">
        <p14:creationId xmlns:p14="http://schemas.microsoft.com/office/powerpoint/2010/main" val="3925804672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4" y="2648607"/>
            <a:ext cx="8825658" cy="1198608"/>
          </a:xfrm>
        </p:spPr>
        <p:txBody>
          <a:bodyPr/>
          <a:lstStyle/>
          <a:p>
            <a:pPr algn="ctr"/>
            <a:r>
              <a:rPr lang="ar-EG" dirty="0" smtClean="0"/>
              <a:t>شكراً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3474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455</TotalTime>
  <Words>215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التعليم عن بعد</vt:lpstr>
      <vt:lpstr>الأهداف</vt:lpstr>
      <vt:lpstr>التعليم الإلكتروني </vt:lpstr>
      <vt:lpstr>التعليم الإلكتروني </vt:lpstr>
      <vt:lpstr>التعليم الإلكتروني </vt:lpstr>
      <vt:lpstr>التعليم الإلكتروني </vt:lpstr>
      <vt:lpstr>شكراً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phase </dc:title>
  <dc:creator>Mohamed Salah</dc:creator>
  <cp:lastModifiedBy>Mohamed Salah</cp:lastModifiedBy>
  <cp:revision>34</cp:revision>
  <dcterms:created xsi:type="dcterms:W3CDTF">2019-11-12T20:31:12Z</dcterms:created>
  <dcterms:modified xsi:type="dcterms:W3CDTF">2020-10-12T16:39:23Z</dcterms:modified>
</cp:coreProperties>
</file>