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4"/>
  </p:sldMasterIdLst>
  <p:sldIdLst>
    <p:sldId id="256" r:id="rId5"/>
    <p:sldId id="257" r:id="rId6"/>
    <p:sldId id="258" r:id="rId7"/>
    <p:sldId id="259" r:id="rId8"/>
    <p:sldId id="260" r:id="rId9"/>
    <p:sldId id="261" r:id="rId10"/>
    <p:sldId id="262" r:id="rId11"/>
    <p:sldId id="275" r:id="rId12"/>
    <p:sldId id="272" r:id="rId13"/>
    <p:sldId id="263" r:id="rId14"/>
    <p:sldId id="264" r:id="rId15"/>
    <p:sldId id="265" r:id="rId16"/>
    <p:sldId id="266" r:id="rId17"/>
    <p:sldId id="267" r:id="rId18"/>
    <p:sldId id="268" r:id="rId19"/>
    <p:sldId id="269" r:id="rId20"/>
    <p:sldId id="271" r:id="rId21"/>
    <p:sldId id="270" r:id="rId22"/>
    <p:sldId id="273" r:id="rId23"/>
    <p:sldId id="274" r:id="rId24"/>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0CB0D84-6755-E528-15CD-494A43A491FA}"/>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en-US"/>
          </a:p>
        </p:txBody>
      </p:sp>
      <p:sp>
        <p:nvSpPr>
          <p:cNvPr id="3" name="عنوان فرعي 2">
            <a:extLst>
              <a:ext uri="{FF2B5EF4-FFF2-40B4-BE49-F238E27FC236}">
                <a16:creationId xmlns:a16="http://schemas.microsoft.com/office/drawing/2014/main" id="{86790D9F-3C0F-7C08-4278-C8FA39273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a:p>
        </p:txBody>
      </p:sp>
      <p:sp>
        <p:nvSpPr>
          <p:cNvPr id="4" name="عنصر نائب للتاريخ 3">
            <a:extLst>
              <a:ext uri="{FF2B5EF4-FFF2-40B4-BE49-F238E27FC236}">
                <a16:creationId xmlns:a16="http://schemas.microsoft.com/office/drawing/2014/main" id="{978B0915-1581-CFDA-BE3B-A1E5E1B802E7}"/>
              </a:ext>
            </a:extLst>
          </p:cNvPr>
          <p:cNvSpPr>
            <a:spLocks noGrp="1"/>
          </p:cNvSpPr>
          <p:nvPr>
            <p:ph type="dt" sz="half" idx="10"/>
          </p:nvPr>
        </p:nvSpPr>
        <p:spPr/>
        <p:txBody>
          <a:bodyPr/>
          <a:lstStyle/>
          <a:p>
            <a:fld id="{EEA6DDA7-F272-4571-A3AE-5D957E11A07E}" type="datetimeFigureOut">
              <a:rPr lang="en-US" smtClean="0"/>
              <a:t>12/21/2023</a:t>
            </a:fld>
            <a:endParaRPr lang="en-US"/>
          </a:p>
        </p:txBody>
      </p:sp>
      <p:sp>
        <p:nvSpPr>
          <p:cNvPr id="5" name="عنصر نائب للتذييل 4">
            <a:extLst>
              <a:ext uri="{FF2B5EF4-FFF2-40B4-BE49-F238E27FC236}">
                <a16:creationId xmlns:a16="http://schemas.microsoft.com/office/drawing/2014/main" id="{9D0FCD58-6820-4F20-39F4-2061BE5E1764}"/>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C7179AA4-7C4E-B8B0-8D56-E303E95003E1}"/>
              </a:ext>
            </a:extLst>
          </p:cNvPr>
          <p:cNvSpPr>
            <a:spLocks noGrp="1"/>
          </p:cNvSpPr>
          <p:nvPr>
            <p:ph type="sldNum" sz="quarter" idx="12"/>
          </p:nvPr>
        </p:nvSpPr>
        <p:spPr/>
        <p:txBody>
          <a:bodyPr/>
          <a:lstStyle/>
          <a:p>
            <a:fld id="{87F921D4-0B82-4D60-A9B3-2C90F3182363}" type="slidenum">
              <a:rPr lang="en-US" smtClean="0"/>
              <a:t>‹#›</a:t>
            </a:fld>
            <a:endParaRPr lang="en-US"/>
          </a:p>
        </p:txBody>
      </p:sp>
    </p:spTree>
    <p:extLst>
      <p:ext uri="{BB962C8B-B14F-4D97-AF65-F5344CB8AC3E}">
        <p14:creationId xmlns:p14="http://schemas.microsoft.com/office/powerpoint/2010/main" val="156944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323DCAB-05DB-435C-CBF3-25AAA024D835}"/>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عنوان العمودي 2">
            <a:extLst>
              <a:ext uri="{FF2B5EF4-FFF2-40B4-BE49-F238E27FC236}">
                <a16:creationId xmlns:a16="http://schemas.microsoft.com/office/drawing/2014/main" id="{6FB6F78C-3FE0-404A-0EB4-12CEE9D187D8}"/>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1EE27E13-04E9-5647-0FC1-483ECC0031BB}"/>
              </a:ext>
            </a:extLst>
          </p:cNvPr>
          <p:cNvSpPr>
            <a:spLocks noGrp="1"/>
          </p:cNvSpPr>
          <p:nvPr>
            <p:ph type="dt" sz="half" idx="10"/>
          </p:nvPr>
        </p:nvSpPr>
        <p:spPr/>
        <p:txBody>
          <a:bodyPr/>
          <a:lstStyle/>
          <a:p>
            <a:fld id="{EEA6DDA7-F272-4571-A3AE-5D957E11A07E}" type="datetimeFigureOut">
              <a:rPr lang="en-US" smtClean="0"/>
              <a:t>12/21/2023</a:t>
            </a:fld>
            <a:endParaRPr lang="en-US"/>
          </a:p>
        </p:txBody>
      </p:sp>
      <p:sp>
        <p:nvSpPr>
          <p:cNvPr id="5" name="عنصر نائب للتذييل 4">
            <a:extLst>
              <a:ext uri="{FF2B5EF4-FFF2-40B4-BE49-F238E27FC236}">
                <a16:creationId xmlns:a16="http://schemas.microsoft.com/office/drawing/2014/main" id="{316F0182-614A-C3C7-637D-10B6BEE5EC47}"/>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8167238D-2A5C-AC18-1ECD-F1E9E5F7FA43}"/>
              </a:ext>
            </a:extLst>
          </p:cNvPr>
          <p:cNvSpPr>
            <a:spLocks noGrp="1"/>
          </p:cNvSpPr>
          <p:nvPr>
            <p:ph type="sldNum" sz="quarter" idx="12"/>
          </p:nvPr>
        </p:nvSpPr>
        <p:spPr/>
        <p:txBody>
          <a:bodyPr/>
          <a:lstStyle/>
          <a:p>
            <a:fld id="{87F921D4-0B82-4D60-A9B3-2C90F3182363}" type="slidenum">
              <a:rPr lang="en-US" smtClean="0"/>
              <a:t>‹#›</a:t>
            </a:fld>
            <a:endParaRPr lang="en-US"/>
          </a:p>
        </p:txBody>
      </p:sp>
    </p:spTree>
    <p:extLst>
      <p:ext uri="{BB962C8B-B14F-4D97-AF65-F5344CB8AC3E}">
        <p14:creationId xmlns:p14="http://schemas.microsoft.com/office/powerpoint/2010/main" val="4161237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7E822DB9-AAA0-94D0-0CD4-B1B07645D657}"/>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en-US"/>
          </a:p>
        </p:txBody>
      </p:sp>
      <p:sp>
        <p:nvSpPr>
          <p:cNvPr id="3" name="عنصر نائب للعنوان العمودي 2">
            <a:extLst>
              <a:ext uri="{FF2B5EF4-FFF2-40B4-BE49-F238E27FC236}">
                <a16:creationId xmlns:a16="http://schemas.microsoft.com/office/drawing/2014/main" id="{A10E5B08-C479-5DE0-C1EA-9ACF2951BF4A}"/>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B92C3802-FD04-C8CC-3F5F-79DE3D4F3A8F}"/>
              </a:ext>
            </a:extLst>
          </p:cNvPr>
          <p:cNvSpPr>
            <a:spLocks noGrp="1"/>
          </p:cNvSpPr>
          <p:nvPr>
            <p:ph type="dt" sz="half" idx="10"/>
          </p:nvPr>
        </p:nvSpPr>
        <p:spPr/>
        <p:txBody>
          <a:bodyPr/>
          <a:lstStyle/>
          <a:p>
            <a:fld id="{EEA6DDA7-F272-4571-A3AE-5D957E11A07E}" type="datetimeFigureOut">
              <a:rPr lang="en-US" smtClean="0"/>
              <a:t>12/21/2023</a:t>
            </a:fld>
            <a:endParaRPr lang="en-US"/>
          </a:p>
        </p:txBody>
      </p:sp>
      <p:sp>
        <p:nvSpPr>
          <p:cNvPr id="5" name="عنصر نائب للتذييل 4">
            <a:extLst>
              <a:ext uri="{FF2B5EF4-FFF2-40B4-BE49-F238E27FC236}">
                <a16:creationId xmlns:a16="http://schemas.microsoft.com/office/drawing/2014/main" id="{7621DF54-3959-178A-535D-12AEABAB7747}"/>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A2176405-3BFB-4662-7DA9-4D346C660973}"/>
              </a:ext>
            </a:extLst>
          </p:cNvPr>
          <p:cNvSpPr>
            <a:spLocks noGrp="1"/>
          </p:cNvSpPr>
          <p:nvPr>
            <p:ph type="sldNum" sz="quarter" idx="12"/>
          </p:nvPr>
        </p:nvSpPr>
        <p:spPr/>
        <p:txBody>
          <a:bodyPr/>
          <a:lstStyle/>
          <a:p>
            <a:fld id="{87F921D4-0B82-4D60-A9B3-2C90F3182363}" type="slidenum">
              <a:rPr lang="en-US" smtClean="0"/>
              <a:t>‹#›</a:t>
            </a:fld>
            <a:endParaRPr lang="en-US"/>
          </a:p>
        </p:txBody>
      </p:sp>
    </p:spTree>
    <p:extLst>
      <p:ext uri="{BB962C8B-B14F-4D97-AF65-F5344CB8AC3E}">
        <p14:creationId xmlns:p14="http://schemas.microsoft.com/office/powerpoint/2010/main" val="128147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A467477-9CF3-3C4D-F8A2-AC7BA82817DF}"/>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8C7D0D97-9762-4D38-75BF-5AB0F1AEF333}"/>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285FA42A-7D9B-0BA6-631E-390BB1AA1B0C}"/>
              </a:ext>
            </a:extLst>
          </p:cNvPr>
          <p:cNvSpPr>
            <a:spLocks noGrp="1"/>
          </p:cNvSpPr>
          <p:nvPr>
            <p:ph type="dt" sz="half" idx="10"/>
          </p:nvPr>
        </p:nvSpPr>
        <p:spPr/>
        <p:txBody>
          <a:bodyPr/>
          <a:lstStyle/>
          <a:p>
            <a:fld id="{EEA6DDA7-F272-4571-A3AE-5D957E11A07E}" type="datetimeFigureOut">
              <a:rPr lang="en-US" smtClean="0"/>
              <a:t>12/21/2023</a:t>
            </a:fld>
            <a:endParaRPr lang="en-US"/>
          </a:p>
        </p:txBody>
      </p:sp>
      <p:sp>
        <p:nvSpPr>
          <p:cNvPr id="5" name="عنصر نائب للتذييل 4">
            <a:extLst>
              <a:ext uri="{FF2B5EF4-FFF2-40B4-BE49-F238E27FC236}">
                <a16:creationId xmlns:a16="http://schemas.microsoft.com/office/drawing/2014/main" id="{F250E64D-2C98-2288-EB74-779A502373A7}"/>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75E9ED15-5C31-D423-A8EB-DAA08FAF1B31}"/>
              </a:ext>
            </a:extLst>
          </p:cNvPr>
          <p:cNvSpPr>
            <a:spLocks noGrp="1"/>
          </p:cNvSpPr>
          <p:nvPr>
            <p:ph type="sldNum" sz="quarter" idx="12"/>
          </p:nvPr>
        </p:nvSpPr>
        <p:spPr/>
        <p:txBody>
          <a:bodyPr/>
          <a:lstStyle/>
          <a:p>
            <a:fld id="{87F921D4-0B82-4D60-A9B3-2C90F3182363}" type="slidenum">
              <a:rPr lang="en-US" smtClean="0"/>
              <a:t>‹#›</a:t>
            </a:fld>
            <a:endParaRPr lang="en-US"/>
          </a:p>
        </p:txBody>
      </p:sp>
    </p:spTree>
    <p:extLst>
      <p:ext uri="{BB962C8B-B14F-4D97-AF65-F5344CB8AC3E}">
        <p14:creationId xmlns:p14="http://schemas.microsoft.com/office/powerpoint/2010/main" val="3468626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F7D153C-BA35-4B17-4C70-E987C47B25B2}"/>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0667757E-7585-32D7-3E9B-8E3F329286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B4B995B9-9470-A769-1E78-2FBBDA8859EC}"/>
              </a:ext>
            </a:extLst>
          </p:cNvPr>
          <p:cNvSpPr>
            <a:spLocks noGrp="1"/>
          </p:cNvSpPr>
          <p:nvPr>
            <p:ph type="dt" sz="half" idx="10"/>
          </p:nvPr>
        </p:nvSpPr>
        <p:spPr/>
        <p:txBody>
          <a:bodyPr/>
          <a:lstStyle/>
          <a:p>
            <a:fld id="{EEA6DDA7-F272-4571-A3AE-5D957E11A07E}" type="datetimeFigureOut">
              <a:rPr lang="en-US" smtClean="0"/>
              <a:t>12/21/2023</a:t>
            </a:fld>
            <a:endParaRPr lang="en-US"/>
          </a:p>
        </p:txBody>
      </p:sp>
      <p:sp>
        <p:nvSpPr>
          <p:cNvPr id="5" name="عنصر نائب للتذييل 4">
            <a:extLst>
              <a:ext uri="{FF2B5EF4-FFF2-40B4-BE49-F238E27FC236}">
                <a16:creationId xmlns:a16="http://schemas.microsoft.com/office/drawing/2014/main" id="{56CE6078-4E5C-9506-0DE5-42F5EC2DBC7A}"/>
              </a:ext>
            </a:extLst>
          </p:cNvPr>
          <p:cNvSpPr>
            <a:spLocks noGrp="1"/>
          </p:cNvSpPr>
          <p:nvPr>
            <p:ph type="ftr" sz="quarter" idx="11"/>
          </p:nvPr>
        </p:nvSpPr>
        <p:spPr/>
        <p:txBody>
          <a:bodyPr/>
          <a:lstStyle/>
          <a:p>
            <a:endParaRPr lang="en-US"/>
          </a:p>
        </p:txBody>
      </p:sp>
      <p:sp>
        <p:nvSpPr>
          <p:cNvPr id="6" name="عنصر نائب لرقم الشريحة 5">
            <a:extLst>
              <a:ext uri="{FF2B5EF4-FFF2-40B4-BE49-F238E27FC236}">
                <a16:creationId xmlns:a16="http://schemas.microsoft.com/office/drawing/2014/main" id="{B3F45FC9-AA9A-65E9-C694-3B743DCBD9E8}"/>
              </a:ext>
            </a:extLst>
          </p:cNvPr>
          <p:cNvSpPr>
            <a:spLocks noGrp="1"/>
          </p:cNvSpPr>
          <p:nvPr>
            <p:ph type="sldNum" sz="quarter" idx="12"/>
          </p:nvPr>
        </p:nvSpPr>
        <p:spPr/>
        <p:txBody>
          <a:bodyPr/>
          <a:lstStyle/>
          <a:p>
            <a:fld id="{87F921D4-0B82-4D60-A9B3-2C90F3182363}" type="slidenum">
              <a:rPr lang="en-US" smtClean="0"/>
              <a:t>‹#›</a:t>
            </a:fld>
            <a:endParaRPr lang="en-US"/>
          </a:p>
        </p:txBody>
      </p:sp>
    </p:spTree>
    <p:extLst>
      <p:ext uri="{BB962C8B-B14F-4D97-AF65-F5344CB8AC3E}">
        <p14:creationId xmlns:p14="http://schemas.microsoft.com/office/powerpoint/2010/main" val="1917217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C0400C3-24B3-624E-BFD0-F15BAEC714F8}"/>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79253114-CB85-98EE-C5CB-9549367D47C1}"/>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محتوى 3">
            <a:extLst>
              <a:ext uri="{FF2B5EF4-FFF2-40B4-BE49-F238E27FC236}">
                <a16:creationId xmlns:a16="http://schemas.microsoft.com/office/drawing/2014/main" id="{B16C117E-DF62-3C34-1A3F-F158F492CE17}"/>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تاريخ 4">
            <a:extLst>
              <a:ext uri="{FF2B5EF4-FFF2-40B4-BE49-F238E27FC236}">
                <a16:creationId xmlns:a16="http://schemas.microsoft.com/office/drawing/2014/main" id="{DB51FDC1-3226-F41A-0593-61D6A5F3CED3}"/>
              </a:ext>
            </a:extLst>
          </p:cNvPr>
          <p:cNvSpPr>
            <a:spLocks noGrp="1"/>
          </p:cNvSpPr>
          <p:nvPr>
            <p:ph type="dt" sz="half" idx="10"/>
          </p:nvPr>
        </p:nvSpPr>
        <p:spPr/>
        <p:txBody>
          <a:bodyPr/>
          <a:lstStyle/>
          <a:p>
            <a:fld id="{EEA6DDA7-F272-4571-A3AE-5D957E11A07E}" type="datetimeFigureOut">
              <a:rPr lang="en-US" smtClean="0"/>
              <a:t>12/21/2023</a:t>
            </a:fld>
            <a:endParaRPr lang="en-US"/>
          </a:p>
        </p:txBody>
      </p:sp>
      <p:sp>
        <p:nvSpPr>
          <p:cNvPr id="6" name="عنصر نائب للتذييل 5">
            <a:extLst>
              <a:ext uri="{FF2B5EF4-FFF2-40B4-BE49-F238E27FC236}">
                <a16:creationId xmlns:a16="http://schemas.microsoft.com/office/drawing/2014/main" id="{61CC8959-1550-B411-80CE-F00D65AF6E38}"/>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A31F930E-A72F-7ACE-A8B7-79716D993841}"/>
              </a:ext>
            </a:extLst>
          </p:cNvPr>
          <p:cNvSpPr>
            <a:spLocks noGrp="1"/>
          </p:cNvSpPr>
          <p:nvPr>
            <p:ph type="sldNum" sz="quarter" idx="12"/>
          </p:nvPr>
        </p:nvSpPr>
        <p:spPr/>
        <p:txBody>
          <a:bodyPr/>
          <a:lstStyle/>
          <a:p>
            <a:fld id="{87F921D4-0B82-4D60-A9B3-2C90F3182363}" type="slidenum">
              <a:rPr lang="en-US" smtClean="0"/>
              <a:t>‹#›</a:t>
            </a:fld>
            <a:endParaRPr lang="en-US"/>
          </a:p>
        </p:txBody>
      </p:sp>
    </p:spTree>
    <p:extLst>
      <p:ext uri="{BB962C8B-B14F-4D97-AF65-F5344CB8AC3E}">
        <p14:creationId xmlns:p14="http://schemas.microsoft.com/office/powerpoint/2010/main" val="19756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C3D85E7-87D6-BD6A-52F1-1C1A6308C673}"/>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C4AAF03E-F615-F04F-E68E-BE04BF9DC7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EB236603-9B8D-7673-EB28-E9378809EC14}"/>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نص 4">
            <a:extLst>
              <a:ext uri="{FF2B5EF4-FFF2-40B4-BE49-F238E27FC236}">
                <a16:creationId xmlns:a16="http://schemas.microsoft.com/office/drawing/2014/main" id="{5946F125-8FD0-88E4-390D-7630B59FAB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8FE9FEF0-2DFD-53F0-1B0E-E00AF73FCFD5}"/>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7" name="عنصر نائب للتاريخ 6">
            <a:extLst>
              <a:ext uri="{FF2B5EF4-FFF2-40B4-BE49-F238E27FC236}">
                <a16:creationId xmlns:a16="http://schemas.microsoft.com/office/drawing/2014/main" id="{AAEB0DC7-F847-422B-7CC0-B1044C917406}"/>
              </a:ext>
            </a:extLst>
          </p:cNvPr>
          <p:cNvSpPr>
            <a:spLocks noGrp="1"/>
          </p:cNvSpPr>
          <p:nvPr>
            <p:ph type="dt" sz="half" idx="10"/>
          </p:nvPr>
        </p:nvSpPr>
        <p:spPr/>
        <p:txBody>
          <a:bodyPr/>
          <a:lstStyle/>
          <a:p>
            <a:fld id="{EEA6DDA7-F272-4571-A3AE-5D957E11A07E}" type="datetimeFigureOut">
              <a:rPr lang="en-US" smtClean="0"/>
              <a:t>12/21/2023</a:t>
            </a:fld>
            <a:endParaRPr lang="en-US"/>
          </a:p>
        </p:txBody>
      </p:sp>
      <p:sp>
        <p:nvSpPr>
          <p:cNvPr id="8" name="عنصر نائب للتذييل 7">
            <a:extLst>
              <a:ext uri="{FF2B5EF4-FFF2-40B4-BE49-F238E27FC236}">
                <a16:creationId xmlns:a16="http://schemas.microsoft.com/office/drawing/2014/main" id="{6A665770-8B0A-308C-BF19-EDB381D5182E}"/>
              </a:ext>
            </a:extLst>
          </p:cNvPr>
          <p:cNvSpPr>
            <a:spLocks noGrp="1"/>
          </p:cNvSpPr>
          <p:nvPr>
            <p:ph type="ftr" sz="quarter" idx="11"/>
          </p:nvPr>
        </p:nvSpPr>
        <p:spPr/>
        <p:txBody>
          <a:bodyPr/>
          <a:lstStyle/>
          <a:p>
            <a:endParaRPr lang="en-US"/>
          </a:p>
        </p:txBody>
      </p:sp>
      <p:sp>
        <p:nvSpPr>
          <p:cNvPr id="9" name="عنصر نائب لرقم الشريحة 8">
            <a:extLst>
              <a:ext uri="{FF2B5EF4-FFF2-40B4-BE49-F238E27FC236}">
                <a16:creationId xmlns:a16="http://schemas.microsoft.com/office/drawing/2014/main" id="{3FC11CC9-C8B3-208F-8FED-546F2700DA76}"/>
              </a:ext>
            </a:extLst>
          </p:cNvPr>
          <p:cNvSpPr>
            <a:spLocks noGrp="1"/>
          </p:cNvSpPr>
          <p:nvPr>
            <p:ph type="sldNum" sz="quarter" idx="12"/>
          </p:nvPr>
        </p:nvSpPr>
        <p:spPr/>
        <p:txBody>
          <a:bodyPr/>
          <a:lstStyle/>
          <a:p>
            <a:fld id="{87F921D4-0B82-4D60-A9B3-2C90F3182363}" type="slidenum">
              <a:rPr lang="en-US" smtClean="0"/>
              <a:t>‹#›</a:t>
            </a:fld>
            <a:endParaRPr lang="en-US"/>
          </a:p>
        </p:txBody>
      </p:sp>
    </p:spTree>
    <p:extLst>
      <p:ext uri="{BB962C8B-B14F-4D97-AF65-F5344CB8AC3E}">
        <p14:creationId xmlns:p14="http://schemas.microsoft.com/office/powerpoint/2010/main" val="1612046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8D1B6F6-2F78-B8EB-73EA-2DB6736D71AB}"/>
              </a:ext>
            </a:extLst>
          </p:cNvPr>
          <p:cNvSpPr>
            <a:spLocks noGrp="1"/>
          </p:cNvSpPr>
          <p:nvPr>
            <p:ph type="title"/>
          </p:nvPr>
        </p:nvSpPr>
        <p:spPr/>
        <p:txBody>
          <a:bodyPr/>
          <a:lstStyle/>
          <a:p>
            <a:r>
              <a:rPr lang="ar-SA"/>
              <a:t>انقر لتحرير نمط عنوان الشكل الرئيسي</a:t>
            </a:r>
            <a:endParaRPr lang="en-US"/>
          </a:p>
        </p:txBody>
      </p:sp>
      <p:sp>
        <p:nvSpPr>
          <p:cNvPr id="3" name="عنصر نائب للتاريخ 2">
            <a:extLst>
              <a:ext uri="{FF2B5EF4-FFF2-40B4-BE49-F238E27FC236}">
                <a16:creationId xmlns:a16="http://schemas.microsoft.com/office/drawing/2014/main" id="{21C809A8-607D-A1B9-44D8-69E9EDF96CE0}"/>
              </a:ext>
            </a:extLst>
          </p:cNvPr>
          <p:cNvSpPr>
            <a:spLocks noGrp="1"/>
          </p:cNvSpPr>
          <p:nvPr>
            <p:ph type="dt" sz="half" idx="10"/>
          </p:nvPr>
        </p:nvSpPr>
        <p:spPr/>
        <p:txBody>
          <a:bodyPr/>
          <a:lstStyle/>
          <a:p>
            <a:fld id="{EEA6DDA7-F272-4571-A3AE-5D957E11A07E}" type="datetimeFigureOut">
              <a:rPr lang="en-US" smtClean="0"/>
              <a:t>12/21/2023</a:t>
            </a:fld>
            <a:endParaRPr lang="en-US"/>
          </a:p>
        </p:txBody>
      </p:sp>
      <p:sp>
        <p:nvSpPr>
          <p:cNvPr id="4" name="عنصر نائب للتذييل 3">
            <a:extLst>
              <a:ext uri="{FF2B5EF4-FFF2-40B4-BE49-F238E27FC236}">
                <a16:creationId xmlns:a16="http://schemas.microsoft.com/office/drawing/2014/main" id="{0C878CB8-DA46-3663-6CFD-07CAAC93DEE0}"/>
              </a:ext>
            </a:extLst>
          </p:cNvPr>
          <p:cNvSpPr>
            <a:spLocks noGrp="1"/>
          </p:cNvSpPr>
          <p:nvPr>
            <p:ph type="ftr" sz="quarter" idx="11"/>
          </p:nvPr>
        </p:nvSpPr>
        <p:spPr/>
        <p:txBody>
          <a:bodyPr/>
          <a:lstStyle/>
          <a:p>
            <a:endParaRPr lang="en-US"/>
          </a:p>
        </p:txBody>
      </p:sp>
      <p:sp>
        <p:nvSpPr>
          <p:cNvPr id="5" name="عنصر نائب لرقم الشريحة 4">
            <a:extLst>
              <a:ext uri="{FF2B5EF4-FFF2-40B4-BE49-F238E27FC236}">
                <a16:creationId xmlns:a16="http://schemas.microsoft.com/office/drawing/2014/main" id="{B2552068-FD75-362C-0556-D19EB91BB3B1}"/>
              </a:ext>
            </a:extLst>
          </p:cNvPr>
          <p:cNvSpPr>
            <a:spLocks noGrp="1"/>
          </p:cNvSpPr>
          <p:nvPr>
            <p:ph type="sldNum" sz="quarter" idx="12"/>
          </p:nvPr>
        </p:nvSpPr>
        <p:spPr/>
        <p:txBody>
          <a:bodyPr/>
          <a:lstStyle/>
          <a:p>
            <a:fld id="{87F921D4-0B82-4D60-A9B3-2C90F3182363}" type="slidenum">
              <a:rPr lang="en-US" smtClean="0"/>
              <a:t>‹#›</a:t>
            </a:fld>
            <a:endParaRPr lang="en-US"/>
          </a:p>
        </p:txBody>
      </p:sp>
    </p:spTree>
    <p:extLst>
      <p:ext uri="{BB962C8B-B14F-4D97-AF65-F5344CB8AC3E}">
        <p14:creationId xmlns:p14="http://schemas.microsoft.com/office/powerpoint/2010/main" val="3796864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0F7A240D-6A91-C851-B496-D4DD20D7760C}"/>
              </a:ext>
            </a:extLst>
          </p:cNvPr>
          <p:cNvSpPr>
            <a:spLocks noGrp="1"/>
          </p:cNvSpPr>
          <p:nvPr>
            <p:ph type="dt" sz="half" idx="10"/>
          </p:nvPr>
        </p:nvSpPr>
        <p:spPr/>
        <p:txBody>
          <a:bodyPr/>
          <a:lstStyle/>
          <a:p>
            <a:fld id="{EEA6DDA7-F272-4571-A3AE-5D957E11A07E}" type="datetimeFigureOut">
              <a:rPr lang="en-US" smtClean="0"/>
              <a:t>12/21/2023</a:t>
            </a:fld>
            <a:endParaRPr lang="en-US"/>
          </a:p>
        </p:txBody>
      </p:sp>
      <p:sp>
        <p:nvSpPr>
          <p:cNvPr id="3" name="عنصر نائب للتذييل 2">
            <a:extLst>
              <a:ext uri="{FF2B5EF4-FFF2-40B4-BE49-F238E27FC236}">
                <a16:creationId xmlns:a16="http://schemas.microsoft.com/office/drawing/2014/main" id="{0AF6172D-D849-B60F-3F54-189ACF346C4C}"/>
              </a:ext>
            </a:extLst>
          </p:cNvPr>
          <p:cNvSpPr>
            <a:spLocks noGrp="1"/>
          </p:cNvSpPr>
          <p:nvPr>
            <p:ph type="ftr" sz="quarter" idx="11"/>
          </p:nvPr>
        </p:nvSpPr>
        <p:spPr/>
        <p:txBody>
          <a:bodyPr/>
          <a:lstStyle/>
          <a:p>
            <a:endParaRPr lang="en-US"/>
          </a:p>
        </p:txBody>
      </p:sp>
      <p:sp>
        <p:nvSpPr>
          <p:cNvPr id="4" name="عنصر نائب لرقم الشريحة 3">
            <a:extLst>
              <a:ext uri="{FF2B5EF4-FFF2-40B4-BE49-F238E27FC236}">
                <a16:creationId xmlns:a16="http://schemas.microsoft.com/office/drawing/2014/main" id="{EA76DA6E-F443-E83E-765C-13D0A375346C}"/>
              </a:ext>
            </a:extLst>
          </p:cNvPr>
          <p:cNvSpPr>
            <a:spLocks noGrp="1"/>
          </p:cNvSpPr>
          <p:nvPr>
            <p:ph type="sldNum" sz="quarter" idx="12"/>
          </p:nvPr>
        </p:nvSpPr>
        <p:spPr/>
        <p:txBody>
          <a:bodyPr/>
          <a:lstStyle/>
          <a:p>
            <a:fld id="{87F921D4-0B82-4D60-A9B3-2C90F3182363}" type="slidenum">
              <a:rPr lang="en-US" smtClean="0"/>
              <a:t>‹#›</a:t>
            </a:fld>
            <a:endParaRPr lang="en-US"/>
          </a:p>
        </p:txBody>
      </p:sp>
    </p:spTree>
    <p:extLst>
      <p:ext uri="{BB962C8B-B14F-4D97-AF65-F5344CB8AC3E}">
        <p14:creationId xmlns:p14="http://schemas.microsoft.com/office/powerpoint/2010/main" val="71598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C0A641F-7B5A-C347-AE5B-C58B41B85C45}"/>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عنصر نائب للمحتوى 2">
            <a:extLst>
              <a:ext uri="{FF2B5EF4-FFF2-40B4-BE49-F238E27FC236}">
                <a16:creationId xmlns:a16="http://schemas.microsoft.com/office/drawing/2014/main" id="{64580A47-4452-5E9B-8B85-859FB107E7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نص 3">
            <a:extLst>
              <a:ext uri="{FF2B5EF4-FFF2-40B4-BE49-F238E27FC236}">
                <a16:creationId xmlns:a16="http://schemas.microsoft.com/office/drawing/2014/main" id="{955A5AB5-F635-9AC2-ECCC-BF793857C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3585D706-BCA0-FDE7-CB70-9D7ED0C0A731}"/>
              </a:ext>
            </a:extLst>
          </p:cNvPr>
          <p:cNvSpPr>
            <a:spLocks noGrp="1"/>
          </p:cNvSpPr>
          <p:nvPr>
            <p:ph type="dt" sz="half" idx="10"/>
          </p:nvPr>
        </p:nvSpPr>
        <p:spPr/>
        <p:txBody>
          <a:bodyPr/>
          <a:lstStyle/>
          <a:p>
            <a:fld id="{EEA6DDA7-F272-4571-A3AE-5D957E11A07E}" type="datetimeFigureOut">
              <a:rPr lang="en-US" smtClean="0"/>
              <a:t>12/21/2023</a:t>
            </a:fld>
            <a:endParaRPr lang="en-US"/>
          </a:p>
        </p:txBody>
      </p:sp>
      <p:sp>
        <p:nvSpPr>
          <p:cNvPr id="6" name="عنصر نائب للتذييل 5">
            <a:extLst>
              <a:ext uri="{FF2B5EF4-FFF2-40B4-BE49-F238E27FC236}">
                <a16:creationId xmlns:a16="http://schemas.microsoft.com/office/drawing/2014/main" id="{C1D64358-5141-5447-5AAB-4F4217EB4D7B}"/>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B7B3C851-4621-7D8D-F53A-1AC78882A049}"/>
              </a:ext>
            </a:extLst>
          </p:cNvPr>
          <p:cNvSpPr>
            <a:spLocks noGrp="1"/>
          </p:cNvSpPr>
          <p:nvPr>
            <p:ph type="sldNum" sz="quarter" idx="12"/>
          </p:nvPr>
        </p:nvSpPr>
        <p:spPr/>
        <p:txBody>
          <a:bodyPr/>
          <a:lstStyle/>
          <a:p>
            <a:fld id="{87F921D4-0B82-4D60-A9B3-2C90F3182363}" type="slidenum">
              <a:rPr lang="en-US" smtClean="0"/>
              <a:t>‹#›</a:t>
            </a:fld>
            <a:endParaRPr lang="en-US"/>
          </a:p>
        </p:txBody>
      </p:sp>
    </p:spTree>
    <p:extLst>
      <p:ext uri="{BB962C8B-B14F-4D97-AF65-F5344CB8AC3E}">
        <p14:creationId xmlns:p14="http://schemas.microsoft.com/office/powerpoint/2010/main" val="1161988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8084AF9-CA9F-407C-AA8C-56209CDF0476}"/>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en-US"/>
          </a:p>
        </p:txBody>
      </p:sp>
      <p:sp>
        <p:nvSpPr>
          <p:cNvPr id="3" name="عنصر نائب للصورة 2">
            <a:extLst>
              <a:ext uri="{FF2B5EF4-FFF2-40B4-BE49-F238E27FC236}">
                <a16:creationId xmlns:a16="http://schemas.microsoft.com/office/drawing/2014/main" id="{242E9E7B-4395-1F0F-79B0-98F8D757BB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عنصر نائب للنص 3">
            <a:extLst>
              <a:ext uri="{FF2B5EF4-FFF2-40B4-BE49-F238E27FC236}">
                <a16:creationId xmlns:a16="http://schemas.microsoft.com/office/drawing/2014/main" id="{B3623BAD-0AF6-6519-968B-91A1FFE4D1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77E649B3-7636-4AAB-5BCA-5445C5882B22}"/>
              </a:ext>
            </a:extLst>
          </p:cNvPr>
          <p:cNvSpPr>
            <a:spLocks noGrp="1"/>
          </p:cNvSpPr>
          <p:nvPr>
            <p:ph type="dt" sz="half" idx="10"/>
          </p:nvPr>
        </p:nvSpPr>
        <p:spPr/>
        <p:txBody>
          <a:bodyPr/>
          <a:lstStyle/>
          <a:p>
            <a:fld id="{EEA6DDA7-F272-4571-A3AE-5D957E11A07E}" type="datetimeFigureOut">
              <a:rPr lang="en-US" smtClean="0"/>
              <a:t>12/21/2023</a:t>
            </a:fld>
            <a:endParaRPr lang="en-US"/>
          </a:p>
        </p:txBody>
      </p:sp>
      <p:sp>
        <p:nvSpPr>
          <p:cNvPr id="6" name="عنصر نائب للتذييل 5">
            <a:extLst>
              <a:ext uri="{FF2B5EF4-FFF2-40B4-BE49-F238E27FC236}">
                <a16:creationId xmlns:a16="http://schemas.microsoft.com/office/drawing/2014/main" id="{B02D6574-1848-D622-6148-BC5CBE4052E4}"/>
              </a:ext>
            </a:extLst>
          </p:cNvPr>
          <p:cNvSpPr>
            <a:spLocks noGrp="1"/>
          </p:cNvSpPr>
          <p:nvPr>
            <p:ph type="ftr" sz="quarter" idx="11"/>
          </p:nvPr>
        </p:nvSpPr>
        <p:spPr/>
        <p:txBody>
          <a:bodyPr/>
          <a:lstStyle/>
          <a:p>
            <a:endParaRPr lang="en-US"/>
          </a:p>
        </p:txBody>
      </p:sp>
      <p:sp>
        <p:nvSpPr>
          <p:cNvPr id="7" name="عنصر نائب لرقم الشريحة 6">
            <a:extLst>
              <a:ext uri="{FF2B5EF4-FFF2-40B4-BE49-F238E27FC236}">
                <a16:creationId xmlns:a16="http://schemas.microsoft.com/office/drawing/2014/main" id="{DC7D554D-52C4-62CD-6489-1B4C138EC60B}"/>
              </a:ext>
            </a:extLst>
          </p:cNvPr>
          <p:cNvSpPr>
            <a:spLocks noGrp="1"/>
          </p:cNvSpPr>
          <p:nvPr>
            <p:ph type="sldNum" sz="quarter" idx="12"/>
          </p:nvPr>
        </p:nvSpPr>
        <p:spPr/>
        <p:txBody>
          <a:bodyPr/>
          <a:lstStyle/>
          <a:p>
            <a:fld id="{87F921D4-0B82-4D60-A9B3-2C90F3182363}" type="slidenum">
              <a:rPr lang="en-US" smtClean="0"/>
              <a:t>‹#›</a:t>
            </a:fld>
            <a:endParaRPr lang="en-US"/>
          </a:p>
        </p:txBody>
      </p:sp>
    </p:spTree>
    <p:extLst>
      <p:ext uri="{BB962C8B-B14F-4D97-AF65-F5344CB8AC3E}">
        <p14:creationId xmlns:p14="http://schemas.microsoft.com/office/powerpoint/2010/main" val="77978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23659F63-7287-73C6-9E1E-6F56E033499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en-US"/>
          </a:p>
        </p:txBody>
      </p:sp>
      <p:sp>
        <p:nvSpPr>
          <p:cNvPr id="3" name="عنصر نائب للنص 2">
            <a:extLst>
              <a:ext uri="{FF2B5EF4-FFF2-40B4-BE49-F238E27FC236}">
                <a16:creationId xmlns:a16="http://schemas.microsoft.com/office/drawing/2014/main" id="{E2B44B47-B177-7613-9266-553135474CA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3">
            <a:extLst>
              <a:ext uri="{FF2B5EF4-FFF2-40B4-BE49-F238E27FC236}">
                <a16:creationId xmlns:a16="http://schemas.microsoft.com/office/drawing/2014/main" id="{7BAECCF4-5439-2D3F-ADB4-218FADDD92D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EEA6DDA7-F272-4571-A3AE-5D957E11A07E}" type="datetimeFigureOut">
              <a:rPr lang="en-US" smtClean="0"/>
              <a:t>12/21/2023</a:t>
            </a:fld>
            <a:endParaRPr lang="en-US"/>
          </a:p>
        </p:txBody>
      </p:sp>
      <p:sp>
        <p:nvSpPr>
          <p:cNvPr id="5" name="عنصر نائب للتذييل 4">
            <a:extLst>
              <a:ext uri="{FF2B5EF4-FFF2-40B4-BE49-F238E27FC236}">
                <a16:creationId xmlns:a16="http://schemas.microsoft.com/office/drawing/2014/main" id="{71172D06-D9C8-E191-0BBC-0F4ADC6164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عنصر نائب لرقم الشريحة 5">
            <a:extLst>
              <a:ext uri="{FF2B5EF4-FFF2-40B4-BE49-F238E27FC236}">
                <a16:creationId xmlns:a16="http://schemas.microsoft.com/office/drawing/2014/main" id="{70517C77-D0D4-9DD1-ABA2-7C8D84BBF03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87F921D4-0B82-4D60-A9B3-2C90F3182363}" type="slidenum">
              <a:rPr lang="en-US" smtClean="0"/>
              <a:t>‹#›</a:t>
            </a:fld>
            <a:endParaRPr lang="en-US"/>
          </a:p>
        </p:txBody>
      </p:sp>
    </p:spTree>
    <p:extLst>
      <p:ext uri="{BB962C8B-B14F-4D97-AF65-F5344CB8AC3E}">
        <p14:creationId xmlns:p14="http://schemas.microsoft.com/office/powerpoint/2010/main" val="2427790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spital Images | Free Medical Background Photos, PNG &amp; PSD Mockups, HD  Wallpapers &amp; Vector Graphics - rawpixel">
            <a:extLst>
              <a:ext uri="{FF2B5EF4-FFF2-40B4-BE49-F238E27FC236}">
                <a16:creationId xmlns:a16="http://schemas.microsoft.com/office/drawing/2014/main" id="{1FE9A03A-7655-307A-BCC1-4ADA9703671C}"/>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3345" r="-1" b="2363"/>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6" name="مربع نص 5">
            <a:extLst>
              <a:ext uri="{FF2B5EF4-FFF2-40B4-BE49-F238E27FC236}">
                <a16:creationId xmlns:a16="http://schemas.microsoft.com/office/drawing/2014/main" id="{79E19EBB-84E7-6885-C451-8BA8226D9475}"/>
              </a:ext>
            </a:extLst>
          </p:cNvPr>
          <p:cNvSpPr txBox="1"/>
          <p:nvPr/>
        </p:nvSpPr>
        <p:spPr>
          <a:xfrm>
            <a:off x="1524000" y="1122363"/>
            <a:ext cx="9144000" cy="3063240"/>
          </a:xfrm>
          <a:prstGeom prst="rect">
            <a:avLst/>
          </a:prstGeom>
        </p:spPr>
        <p:txBody>
          <a:bodyPr vert="horz" lIns="91440" tIns="45720" rIns="91440" bIns="45720" rtlCol="0" anchor="b">
            <a:normAutofit/>
          </a:bodyPr>
          <a:lstStyle/>
          <a:p>
            <a:pPr algn="ctr" rtl="0">
              <a:lnSpc>
                <a:spcPct val="90000"/>
              </a:lnSpc>
              <a:spcBef>
                <a:spcPct val="0"/>
              </a:spcBef>
              <a:spcAft>
                <a:spcPts val="600"/>
              </a:spcAft>
            </a:pPr>
            <a:r>
              <a:rPr lang="en-US" sz="6600" b="1">
                <a:solidFill>
                  <a:schemeClr val="bg1"/>
                </a:solidFill>
                <a:latin typeface="+mj-lt"/>
                <a:ea typeface="+mj-ea"/>
                <a:cs typeface="+mj-cs"/>
              </a:rPr>
              <a:t>Hospital System</a:t>
            </a:r>
          </a:p>
        </p:txBody>
      </p:sp>
      <p:sp>
        <p:nvSpPr>
          <p:cNvPr id="103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938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4315E-B21C-6C3D-EC4F-24782202556E}"/>
              </a:ext>
            </a:extLst>
          </p:cNvPr>
          <p:cNvSpPr>
            <a:spLocks noGrp="1"/>
          </p:cNvSpPr>
          <p:nvPr>
            <p:ph type="title"/>
          </p:nvPr>
        </p:nvSpPr>
        <p:spPr/>
        <p:txBody>
          <a:bodyPr/>
          <a:lstStyle/>
          <a:p>
            <a:r>
              <a:rPr lang="en-GB" dirty="0"/>
              <a:t>   Header &amp; Home Page                          </a:t>
            </a:r>
          </a:p>
        </p:txBody>
      </p:sp>
      <p:pic>
        <p:nvPicPr>
          <p:cNvPr id="7" name="Content Placeholder 6">
            <a:extLst>
              <a:ext uri="{FF2B5EF4-FFF2-40B4-BE49-F238E27FC236}">
                <a16:creationId xmlns:a16="http://schemas.microsoft.com/office/drawing/2014/main" id="{D733E648-EA09-4FB3-E4C6-991F6D237B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556" y="1825625"/>
            <a:ext cx="9432887" cy="4351338"/>
          </a:xfrm>
        </p:spPr>
      </p:pic>
    </p:spTree>
    <p:extLst>
      <p:ext uri="{BB962C8B-B14F-4D97-AF65-F5344CB8AC3E}">
        <p14:creationId xmlns:p14="http://schemas.microsoft.com/office/powerpoint/2010/main" val="2401741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A279-16C7-E916-0F20-D9D28A19F19F}"/>
              </a:ext>
            </a:extLst>
          </p:cNvPr>
          <p:cNvSpPr>
            <a:spLocks noGrp="1"/>
          </p:cNvSpPr>
          <p:nvPr>
            <p:ph type="title"/>
          </p:nvPr>
        </p:nvSpPr>
        <p:spPr/>
        <p:txBody>
          <a:bodyPr/>
          <a:lstStyle/>
          <a:p>
            <a:r>
              <a:rPr lang="en-GB" dirty="0"/>
              <a:t>Doctors Page                          </a:t>
            </a:r>
          </a:p>
        </p:txBody>
      </p:sp>
      <p:pic>
        <p:nvPicPr>
          <p:cNvPr id="5" name="Content Placeholder 4">
            <a:extLst>
              <a:ext uri="{FF2B5EF4-FFF2-40B4-BE49-F238E27FC236}">
                <a16:creationId xmlns:a16="http://schemas.microsoft.com/office/drawing/2014/main" id="{62CB9133-1B54-C231-171D-C2534DE1A3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5436" y="1825625"/>
            <a:ext cx="8221128" cy="4351338"/>
          </a:xfrm>
        </p:spPr>
      </p:pic>
    </p:spTree>
    <p:extLst>
      <p:ext uri="{BB962C8B-B14F-4D97-AF65-F5344CB8AC3E}">
        <p14:creationId xmlns:p14="http://schemas.microsoft.com/office/powerpoint/2010/main" val="3074178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3C82D-A0BB-5C21-CB76-9D8F0D4FF875}"/>
              </a:ext>
            </a:extLst>
          </p:cNvPr>
          <p:cNvSpPr>
            <a:spLocks noGrp="1"/>
          </p:cNvSpPr>
          <p:nvPr>
            <p:ph type="title"/>
          </p:nvPr>
        </p:nvSpPr>
        <p:spPr/>
        <p:txBody>
          <a:bodyPr/>
          <a:lstStyle/>
          <a:p>
            <a:r>
              <a:rPr lang="en-GB" dirty="0"/>
              <a:t>Services Page                           </a:t>
            </a:r>
          </a:p>
        </p:txBody>
      </p:sp>
      <p:pic>
        <p:nvPicPr>
          <p:cNvPr id="5" name="Content Placeholder 4">
            <a:extLst>
              <a:ext uri="{FF2B5EF4-FFF2-40B4-BE49-F238E27FC236}">
                <a16:creationId xmlns:a16="http://schemas.microsoft.com/office/drawing/2014/main" id="{9108CD71-6185-B6A7-F968-AB9DA33119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7329" y="2332369"/>
            <a:ext cx="9937341" cy="3337849"/>
          </a:xfrm>
        </p:spPr>
      </p:pic>
    </p:spTree>
    <p:extLst>
      <p:ext uri="{BB962C8B-B14F-4D97-AF65-F5344CB8AC3E}">
        <p14:creationId xmlns:p14="http://schemas.microsoft.com/office/powerpoint/2010/main" val="3973177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0369-610A-B1F3-F226-339FF11AB61D}"/>
              </a:ext>
            </a:extLst>
          </p:cNvPr>
          <p:cNvSpPr>
            <a:spLocks noGrp="1"/>
          </p:cNvSpPr>
          <p:nvPr>
            <p:ph type="title"/>
          </p:nvPr>
        </p:nvSpPr>
        <p:spPr/>
        <p:txBody>
          <a:bodyPr/>
          <a:lstStyle/>
          <a:p>
            <a:r>
              <a:rPr lang="en-GB" dirty="0"/>
              <a:t>Contact Page                          </a:t>
            </a:r>
          </a:p>
        </p:txBody>
      </p:sp>
      <p:pic>
        <p:nvPicPr>
          <p:cNvPr id="9" name="Content Placeholder 8">
            <a:extLst>
              <a:ext uri="{FF2B5EF4-FFF2-40B4-BE49-F238E27FC236}">
                <a16:creationId xmlns:a16="http://schemas.microsoft.com/office/drawing/2014/main" id="{033561EF-C5F4-C986-D119-7D6913BE7E5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67340"/>
            <a:ext cx="5181600" cy="3864334"/>
          </a:xfrm>
        </p:spPr>
      </p:pic>
      <p:pic>
        <p:nvPicPr>
          <p:cNvPr id="7" name="Content Placeholder 6">
            <a:extLst>
              <a:ext uri="{FF2B5EF4-FFF2-40B4-BE49-F238E27FC236}">
                <a16:creationId xmlns:a16="http://schemas.microsoft.com/office/drawing/2014/main" id="{CB57C05D-8AE9-2D66-C430-FA49CB861C5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90688"/>
            <a:ext cx="5181600" cy="4486275"/>
          </a:xfrm>
        </p:spPr>
      </p:pic>
    </p:spTree>
    <p:extLst>
      <p:ext uri="{BB962C8B-B14F-4D97-AF65-F5344CB8AC3E}">
        <p14:creationId xmlns:p14="http://schemas.microsoft.com/office/powerpoint/2010/main" val="2660952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37B47-1604-C7F7-D45A-C0F39F4430AE}"/>
              </a:ext>
            </a:extLst>
          </p:cNvPr>
          <p:cNvSpPr>
            <a:spLocks noGrp="1"/>
          </p:cNvSpPr>
          <p:nvPr>
            <p:ph type="title"/>
          </p:nvPr>
        </p:nvSpPr>
        <p:spPr/>
        <p:txBody>
          <a:bodyPr/>
          <a:lstStyle/>
          <a:p>
            <a:r>
              <a:rPr lang="en-GB" dirty="0"/>
              <a:t>Footer                                   </a:t>
            </a:r>
          </a:p>
        </p:txBody>
      </p:sp>
      <p:pic>
        <p:nvPicPr>
          <p:cNvPr id="7" name="Content Placeholder 6">
            <a:extLst>
              <a:ext uri="{FF2B5EF4-FFF2-40B4-BE49-F238E27FC236}">
                <a16:creationId xmlns:a16="http://schemas.microsoft.com/office/drawing/2014/main" id="{8CC80B68-DA01-D0C1-56F6-AB52D084A1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4290" y="1825625"/>
            <a:ext cx="8383419" cy="4351338"/>
          </a:xfrm>
        </p:spPr>
      </p:pic>
    </p:spTree>
    <p:extLst>
      <p:ext uri="{BB962C8B-B14F-4D97-AF65-F5344CB8AC3E}">
        <p14:creationId xmlns:p14="http://schemas.microsoft.com/office/powerpoint/2010/main" val="1528868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ED45F-5426-968C-01CA-FC40CFFE630C}"/>
              </a:ext>
            </a:extLst>
          </p:cNvPr>
          <p:cNvSpPr>
            <a:spLocks noGrp="1"/>
          </p:cNvSpPr>
          <p:nvPr>
            <p:ph type="title"/>
          </p:nvPr>
        </p:nvSpPr>
        <p:spPr/>
        <p:txBody>
          <a:bodyPr/>
          <a:lstStyle/>
          <a:p>
            <a:r>
              <a:rPr lang="en-GB" dirty="0"/>
              <a:t>Make Appointment (Sign up Page)            </a:t>
            </a:r>
          </a:p>
        </p:txBody>
      </p:sp>
      <p:pic>
        <p:nvPicPr>
          <p:cNvPr id="5" name="Content Placeholder 4">
            <a:extLst>
              <a:ext uri="{FF2B5EF4-FFF2-40B4-BE49-F238E27FC236}">
                <a16:creationId xmlns:a16="http://schemas.microsoft.com/office/drawing/2014/main" id="{CA3FB173-69C2-7FCF-BCF0-46209DE0A6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1112" y="1825625"/>
            <a:ext cx="7269776" cy="4351338"/>
          </a:xfrm>
        </p:spPr>
      </p:pic>
    </p:spTree>
    <p:extLst>
      <p:ext uri="{BB962C8B-B14F-4D97-AF65-F5344CB8AC3E}">
        <p14:creationId xmlns:p14="http://schemas.microsoft.com/office/powerpoint/2010/main" val="1693369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A47DD-DE26-2C9B-C9EE-87F4D11E5FC9}"/>
              </a:ext>
            </a:extLst>
          </p:cNvPr>
          <p:cNvSpPr>
            <a:spLocks noGrp="1"/>
          </p:cNvSpPr>
          <p:nvPr>
            <p:ph type="title"/>
          </p:nvPr>
        </p:nvSpPr>
        <p:spPr/>
        <p:txBody>
          <a:bodyPr/>
          <a:lstStyle/>
          <a:p>
            <a:r>
              <a:rPr lang="en-GB" dirty="0"/>
              <a:t>Java Script code for sign up page           </a:t>
            </a:r>
          </a:p>
        </p:txBody>
      </p:sp>
      <p:pic>
        <p:nvPicPr>
          <p:cNvPr id="5" name="Content Placeholder 4">
            <a:extLst>
              <a:ext uri="{FF2B5EF4-FFF2-40B4-BE49-F238E27FC236}">
                <a16:creationId xmlns:a16="http://schemas.microsoft.com/office/drawing/2014/main" id="{AF617C91-93AD-16FF-780F-8101603FC2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3586" y="1825625"/>
            <a:ext cx="7839986" cy="4351338"/>
          </a:xfrm>
        </p:spPr>
      </p:pic>
    </p:spTree>
    <p:extLst>
      <p:ext uri="{BB962C8B-B14F-4D97-AF65-F5344CB8AC3E}">
        <p14:creationId xmlns:p14="http://schemas.microsoft.com/office/powerpoint/2010/main" val="2882963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12D7-B669-06F1-C64E-6D3AF4DF5E5F}"/>
              </a:ext>
            </a:extLst>
          </p:cNvPr>
          <p:cNvSpPr>
            <a:spLocks noGrp="1"/>
          </p:cNvSpPr>
          <p:nvPr>
            <p:ph type="title"/>
          </p:nvPr>
        </p:nvSpPr>
        <p:spPr/>
        <p:txBody>
          <a:bodyPr/>
          <a:lstStyle/>
          <a:p>
            <a:r>
              <a:rPr lang="en-GB" dirty="0"/>
              <a:t>Login Page                             </a:t>
            </a:r>
          </a:p>
        </p:txBody>
      </p:sp>
      <p:pic>
        <p:nvPicPr>
          <p:cNvPr id="5" name="Content Placeholder 4">
            <a:extLst>
              <a:ext uri="{FF2B5EF4-FFF2-40B4-BE49-F238E27FC236}">
                <a16:creationId xmlns:a16="http://schemas.microsoft.com/office/drawing/2014/main" id="{413E418F-0499-2645-6DD5-DB8C7C485E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4399"/>
            <a:ext cx="10515600" cy="4333789"/>
          </a:xfrm>
        </p:spPr>
      </p:pic>
    </p:spTree>
    <p:extLst>
      <p:ext uri="{BB962C8B-B14F-4D97-AF65-F5344CB8AC3E}">
        <p14:creationId xmlns:p14="http://schemas.microsoft.com/office/powerpoint/2010/main" val="2498125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86C0-C5D9-F162-CB5A-0E083C540489}"/>
              </a:ext>
            </a:extLst>
          </p:cNvPr>
          <p:cNvSpPr>
            <a:spLocks noGrp="1"/>
          </p:cNvSpPr>
          <p:nvPr>
            <p:ph type="title"/>
          </p:nvPr>
        </p:nvSpPr>
        <p:spPr/>
        <p:txBody>
          <a:bodyPr/>
          <a:lstStyle/>
          <a:p>
            <a:r>
              <a:rPr lang="en-GB" dirty="0"/>
              <a:t>Java Script Code For Login Page              </a:t>
            </a:r>
          </a:p>
        </p:txBody>
      </p:sp>
      <p:pic>
        <p:nvPicPr>
          <p:cNvPr id="5" name="Content Placeholder 4">
            <a:extLst>
              <a:ext uri="{FF2B5EF4-FFF2-40B4-BE49-F238E27FC236}">
                <a16:creationId xmlns:a16="http://schemas.microsoft.com/office/drawing/2014/main" id="{309EF544-A6B3-70CD-D9D0-5F5B1B1969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043" y="1825625"/>
            <a:ext cx="8643068" cy="4351338"/>
          </a:xfrm>
        </p:spPr>
      </p:pic>
    </p:spTree>
    <p:extLst>
      <p:ext uri="{BB962C8B-B14F-4D97-AF65-F5344CB8AC3E}">
        <p14:creationId xmlns:p14="http://schemas.microsoft.com/office/powerpoint/2010/main" val="2030102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B48C-0917-9844-2E09-4041CD956374}"/>
              </a:ext>
            </a:extLst>
          </p:cNvPr>
          <p:cNvSpPr>
            <a:spLocks noGrp="1"/>
          </p:cNvSpPr>
          <p:nvPr>
            <p:ph type="title"/>
          </p:nvPr>
        </p:nvSpPr>
        <p:spPr/>
        <p:txBody>
          <a:bodyPr>
            <a:normAutofit/>
          </a:bodyPr>
          <a:lstStyle/>
          <a:p>
            <a:r>
              <a:rPr lang="en-GB" dirty="0"/>
              <a:t>Profile Page for patient &amp; appointment    </a:t>
            </a:r>
          </a:p>
        </p:txBody>
      </p:sp>
      <p:pic>
        <p:nvPicPr>
          <p:cNvPr id="7" name="Content Placeholder 6">
            <a:extLst>
              <a:ext uri="{FF2B5EF4-FFF2-40B4-BE49-F238E27FC236}">
                <a16:creationId xmlns:a16="http://schemas.microsoft.com/office/drawing/2014/main" id="{8D1082C4-95C7-A9A2-1955-F4AC5EB0161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043485"/>
            <a:ext cx="5181600" cy="4007458"/>
          </a:xfrm>
        </p:spPr>
      </p:pic>
      <p:pic>
        <p:nvPicPr>
          <p:cNvPr id="9" name="Content Placeholder 8">
            <a:extLst>
              <a:ext uri="{FF2B5EF4-FFF2-40B4-BE49-F238E27FC236}">
                <a16:creationId xmlns:a16="http://schemas.microsoft.com/office/drawing/2014/main" id="{AE0778ED-F621-8C72-F9D3-7F7D5723389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202511"/>
            <a:ext cx="5181600" cy="3848432"/>
          </a:xfrm>
        </p:spPr>
      </p:pic>
    </p:spTree>
    <p:extLst>
      <p:ext uri="{BB962C8B-B14F-4D97-AF65-F5344CB8AC3E}">
        <p14:creationId xmlns:p14="http://schemas.microsoft.com/office/powerpoint/2010/main" val="183648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F133AAE2-196B-CF44-B841-F46000AAA551}"/>
              </a:ext>
            </a:extLst>
          </p:cNvPr>
          <p:cNvSpPr>
            <a:spLocks noGrp="1"/>
          </p:cNvSpPr>
          <p:nvPr>
            <p:ph type="title"/>
          </p:nvPr>
        </p:nvSpPr>
        <p:spPr>
          <a:xfrm>
            <a:off x="686834" y="1153572"/>
            <a:ext cx="3200400" cy="4461163"/>
          </a:xfrm>
        </p:spPr>
        <p:txBody>
          <a:bodyPr vert="horz" lIns="91440" tIns="45720" rIns="91440" bIns="45720" rtlCol="0" anchor="ctr">
            <a:normAutofit/>
          </a:bodyPr>
          <a:lstStyle/>
          <a:p>
            <a:pPr algn="l" rtl="0"/>
            <a:r>
              <a:rPr lang="en-US" kern="1200" dirty="0">
                <a:solidFill>
                  <a:srgbClr val="FFFFFF"/>
                </a:solidFill>
                <a:effectLst/>
                <a:latin typeface="+mj-lt"/>
                <a:ea typeface="+mj-ea"/>
                <a:cs typeface="+mj-cs"/>
              </a:rPr>
              <a:t>Team Members </a:t>
            </a:r>
            <a:br>
              <a:rPr lang="en-US" kern="1200" dirty="0">
                <a:solidFill>
                  <a:srgbClr val="FFFFFF"/>
                </a:solidFill>
                <a:effectLst/>
                <a:latin typeface="+mj-lt"/>
                <a:ea typeface="+mj-ea"/>
                <a:cs typeface="+mj-cs"/>
              </a:rPr>
            </a:br>
            <a:endParaRPr lang="en-US" kern="1200" dirty="0">
              <a:solidFill>
                <a:srgbClr val="FFFFFF"/>
              </a:solidFill>
              <a:latin typeface="+mj-lt"/>
              <a:ea typeface="+mj-ea"/>
              <a:cs typeface="+mj-cs"/>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مربع نص 13">
            <a:extLst>
              <a:ext uri="{FF2B5EF4-FFF2-40B4-BE49-F238E27FC236}">
                <a16:creationId xmlns:a16="http://schemas.microsoft.com/office/drawing/2014/main" id="{495ACC5E-F3B9-8098-7A63-BA5EA8B8D9CB}"/>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gn="l" rtl="0">
              <a:lnSpc>
                <a:spcPct val="90000"/>
              </a:lnSpc>
              <a:spcAft>
                <a:spcPts val="600"/>
              </a:spcAft>
              <a:buFont typeface="Arial" panose="020B0604020202020204" pitchFamily="34" charset="0"/>
              <a:buChar char="•"/>
            </a:pPr>
            <a:r>
              <a:rPr lang="en-US" b="1"/>
              <a:t>Name : Mahmoud Ahmed Alam Eldin            ID :221101068 </a:t>
            </a:r>
          </a:p>
          <a:p>
            <a:pPr indent="-228600" algn="l" rtl="0">
              <a:lnSpc>
                <a:spcPct val="90000"/>
              </a:lnSpc>
              <a:spcAft>
                <a:spcPts val="600"/>
              </a:spcAft>
              <a:buFont typeface="Arial" panose="020B0604020202020204" pitchFamily="34" charset="0"/>
              <a:buChar char="•"/>
            </a:pPr>
            <a:endParaRPr lang="en-US" b="1"/>
          </a:p>
          <a:p>
            <a:pPr indent="-228600" algn="l" rtl="0">
              <a:lnSpc>
                <a:spcPct val="90000"/>
              </a:lnSpc>
              <a:spcAft>
                <a:spcPts val="600"/>
              </a:spcAft>
              <a:buFont typeface="Arial" panose="020B0604020202020204" pitchFamily="34" charset="0"/>
              <a:buChar char="•"/>
            </a:pPr>
            <a:r>
              <a:rPr lang="en-US" b="1"/>
              <a:t>Name : Mohamed Salah Hussein                    ID :221101083   </a:t>
            </a:r>
          </a:p>
          <a:p>
            <a:pPr indent="-228600" algn="l" rtl="0">
              <a:lnSpc>
                <a:spcPct val="90000"/>
              </a:lnSpc>
              <a:spcAft>
                <a:spcPts val="600"/>
              </a:spcAft>
              <a:buFont typeface="Arial" panose="020B0604020202020204" pitchFamily="34" charset="0"/>
              <a:buChar char="•"/>
            </a:pPr>
            <a:endParaRPr lang="en-US" b="1"/>
          </a:p>
          <a:p>
            <a:pPr indent="-228600" algn="l" rtl="0">
              <a:lnSpc>
                <a:spcPct val="90000"/>
              </a:lnSpc>
              <a:spcAft>
                <a:spcPts val="600"/>
              </a:spcAft>
              <a:buFont typeface="Arial" panose="020B0604020202020204" pitchFamily="34" charset="0"/>
              <a:buChar char="•"/>
            </a:pPr>
            <a:r>
              <a:rPr lang="en-US" b="1"/>
              <a:t>Name : Kareem Ahmed Rabea Amer              ID :221101042   </a:t>
            </a:r>
          </a:p>
          <a:p>
            <a:pPr indent="-228600" algn="l" rtl="0">
              <a:lnSpc>
                <a:spcPct val="90000"/>
              </a:lnSpc>
              <a:spcAft>
                <a:spcPts val="600"/>
              </a:spcAft>
              <a:buFont typeface="Arial" panose="020B0604020202020204" pitchFamily="34" charset="0"/>
              <a:buChar char="•"/>
            </a:pPr>
            <a:r>
              <a:rPr lang="en-US" b="1"/>
              <a:t>  </a:t>
            </a:r>
          </a:p>
        </p:txBody>
      </p:sp>
    </p:spTree>
    <p:extLst>
      <p:ext uri="{BB962C8B-B14F-4D97-AF65-F5344CB8AC3E}">
        <p14:creationId xmlns:p14="http://schemas.microsoft.com/office/powerpoint/2010/main" val="2074047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E7E3-F1CA-8241-8149-7597863BD03D}"/>
              </a:ext>
            </a:extLst>
          </p:cNvPr>
          <p:cNvSpPr>
            <a:spLocks noGrp="1"/>
          </p:cNvSpPr>
          <p:nvPr>
            <p:ph type="title"/>
          </p:nvPr>
        </p:nvSpPr>
        <p:spPr/>
        <p:txBody>
          <a:bodyPr/>
          <a:lstStyle/>
          <a:p>
            <a:r>
              <a:rPr lang="en-GB" dirty="0"/>
              <a:t>View &amp; Edit Data Page                   </a:t>
            </a:r>
          </a:p>
        </p:txBody>
      </p:sp>
      <p:pic>
        <p:nvPicPr>
          <p:cNvPr id="6" name="Content Placeholder 5">
            <a:extLst>
              <a:ext uri="{FF2B5EF4-FFF2-40B4-BE49-F238E27FC236}">
                <a16:creationId xmlns:a16="http://schemas.microsoft.com/office/drawing/2014/main" id="{36DD31C5-AA7A-891B-76A1-416E0DF3A22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690688"/>
            <a:ext cx="5181600" cy="4486275"/>
          </a:xfrm>
        </p:spPr>
      </p:pic>
      <p:pic>
        <p:nvPicPr>
          <p:cNvPr id="8" name="Content Placeholder 7">
            <a:extLst>
              <a:ext uri="{FF2B5EF4-FFF2-40B4-BE49-F238E27FC236}">
                <a16:creationId xmlns:a16="http://schemas.microsoft.com/office/drawing/2014/main" id="{780CE892-024C-0ABC-6BD2-1982013E3C5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90688"/>
            <a:ext cx="5181600" cy="4486275"/>
          </a:xfrm>
        </p:spPr>
      </p:pic>
    </p:spTree>
    <p:extLst>
      <p:ext uri="{BB962C8B-B14F-4D97-AF65-F5344CB8AC3E}">
        <p14:creationId xmlns:p14="http://schemas.microsoft.com/office/powerpoint/2010/main" val="548236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689420B-3F3F-9537-0610-BB5259539E13}"/>
              </a:ext>
            </a:extLst>
          </p:cNvPr>
          <p:cNvSpPr>
            <a:spLocks noGrp="1"/>
          </p:cNvSpPr>
          <p:nvPr>
            <p:ph type="title"/>
          </p:nvPr>
        </p:nvSpPr>
        <p:spPr/>
        <p:txBody>
          <a:bodyPr/>
          <a:lstStyle/>
          <a:p>
            <a:pPr algn="l" rtl="0"/>
            <a:r>
              <a:rPr lang="en-US" b="1" dirty="0"/>
              <a:t>The Project Idea :</a:t>
            </a:r>
          </a:p>
        </p:txBody>
      </p:sp>
      <p:sp>
        <p:nvSpPr>
          <p:cNvPr id="4" name="مربع نص 3">
            <a:extLst>
              <a:ext uri="{FF2B5EF4-FFF2-40B4-BE49-F238E27FC236}">
                <a16:creationId xmlns:a16="http://schemas.microsoft.com/office/drawing/2014/main" id="{FD0947B8-CDEC-2423-55E1-158F33C717DD}"/>
              </a:ext>
            </a:extLst>
          </p:cNvPr>
          <p:cNvSpPr txBox="1"/>
          <p:nvPr/>
        </p:nvSpPr>
        <p:spPr>
          <a:xfrm>
            <a:off x="838200" y="1690688"/>
            <a:ext cx="10237861" cy="5016758"/>
          </a:xfrm>
          <a:prstGeom prst="rect">
            <a:avLst/>
          </a:prstGeom>
          <a:noFill/>
        </p:spPr>
        <p:txBody>
          <a:bodyPr wrap="square" rtlCol="0">
            <a:spAutoFit/>
          </a:bodyPr>
          <a:lstStyle/>
          <a:p>
            <a:pPr algn="l" rtl="0"/>
            <a:r>
              <a:rPr lang="en-US" sz="3200" b="0" i="0" dirty="0">
                <a:solidFill>
                  <a:srgbClr val="374151"/>
                </a:solidFill>
                <a:effectLst/>
                <a:latin typeface="Söhne"/>
              </a:rPr>
              <a:t>This Hospital Management System Project integrates user account creation, login authentication, and patient registration. It ensures secure password and username verification. The appointment system allows patients to schedule and manage appointments, with role-based access for medical staff. The services module includes access to medical articles and information, categorized by medical departments. The system employs a centralized database for secure storage and retrieval of patient and appointment data</a:t>
            </a:r>
            <a:endParaRPr lang="en-US" sz="3200" dirty="0"/>
          </a:p>
        </p:txBody>
      </p:sp>
    </p:spTree>
    <p:extLst>
      <p:ext uri="{BB962C8B-B14F-4D97-AF65-F5344CB8AC3E}">
        <p14:creationId xmlns:p14="http://schemas.microsoft.com/office/powerpoint/2010/main" val="1484533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63B6E58-6BDE-A31E-7C68-FA2A7E58D452}"/>
              </a:ext>
            </a:extLst>
          </p:cNvPr>
          <p:cNvSpPr>
            <a:spLocks noGrp="1"/>
          </p:cNvSpPr>
          <p:nvPr>
            <p:ph type="title"/>
          </p:nvPr>
        </p:nvSpPr>
        <p:spPr>
          <a:xfrm>
            <a:off x="1145849" y="151481"/>
            <a:ext cx="10515600" cy="1325563"/>
          </a:xfrm>
        </p:spPr>
        <p:txBody>
          <a:bodyPr/>
          <a:lstStyle/>
          <a:p>
            <a:pPr algn="ctr"/>
            <a:r>
              <a:rPr lang="en-US" b="1" dirty="0" err="1"/>
              <a:t>UseCase</a:t>
            </a:r>
            <a:r>
              <a:rPr lang="en-US" b="1" dirty="0"/>
              <a:t> 1 (Account Creation System)</a:t>
            </a:r>
          </a:p>
        </p:txBody>
      </p:sp>
      <p:pic>
        <p:nvPicPr>
          <p:cNvPr id="5" name="صورة 4">
            <a:extLst>
              <a:ext uri="{FF2B5EF4-FFF2-40B4-BE49-F238E27FC236}">
                <a16:creationId xmlns:a16="http://schemas.microsoft.com/office/drawing/2014/main" id="{55B3CC06-9524-4933-C849-F944FE04AFDC}"/>
              </a:ext>
            </a:extLst>
          </p:cNvPr>
          <p:cNvPicPr>
            <a:picLocks noChangeAspect="1"/>
          </p:cNvPicPr>
          <p:nvPr/>
        </p:nvPicPr>
        <p:blipFill>
          <a:blip r:embed="rId2"/>
          <a:stretch>
            <a:fillRect/>
          </a:stretch>
        </p:blipFill>
        <p:spPr>
          <a:xfrm>
            <a:off x="1549899" y="1245521"/>
            <a:ext cx="9092202" cy="5243514"/>
          </a:xfrm>
          <a:prstGeom prst="rect">
            <a:avLst/>
          </a:prstGeom>
        </p:spPr>
      </p:pic>
    </p:spTree>
    <p:extLst>
      <p:ext uri="{BB962C8B-B14F-4D97-AF65-F5344CB8AC3E}">
        <p14:creationId xmlns:p14="http://schemas.microsoft.com/office/powerpoint/2010/main" val="209642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63B6E58-6BDE-A31E-7C68-FA2A7E58D452}"/>
              </a:ext>
            </a:extLst>
          </p:cNvPr>
          <p:cNvSpPr>
            <a:spLocks noGrp="1"/>
          </p:cNvSpPr>
          <p:nvPr>
            <p:ph type="title"/>
          </p:nvPr>
        </p:nvSpPr>
        <p:spPr>
          <a:xfrm>
            <a:off x="1145849" y="151481"/>
            <a:ext cx="10515600" cy="1325563"/>
          </a:xfrm>
        </p:spPr>
        <p:txBody>
          <a:bodyPr/>
          <a:lstStyle/>
          <a:p>
            <a:pPr algn="ctr"/>
            <a:r>
              <a:rPr lang="en-US" b="1" dirty="0" err="1"/>
              <a:t>UseCase</a:t>
            </a:r>
            <a:r>
              <a:rPr lang="en-US" b="1" dirty="0"/>
              <a:t> 2 (Appointment System)</a:t>
            </a:r>
          </a:p>
        </p:txBody>
      </p:sp>
      <p:pic>
        <p:nvPicPr>
          <p:cNvPr id="4" name="صورة 3">
            <a:extLst>
              <a:ext uri="{FF2B5EF4-FFF2-40B4-BE49-F238E27FC236}">
                <a16:creationId xmlns:a16="http://schemas.microsoft.com/office/drawing/2014/main" id="{412C4071-3C86-639C-04E8-C93316BDE054}"/>
              </a:ext>
            </a:extLst>
          </p:cNvPr>
          <p:cNvPicPr>
            <a:picLocks noChangeAspect="1"/>
          </p:cNvPicPr>
          <p:nvPr/>
        </p:nvPicPr>
        <p:blipFill>
          <a:blip r:embed="rId2"/>
          <a:stretch>
            <a:fillRect/>
          </a:stretch>
        </p:blipFill>
        <p:spPr>
          <a:xfrm>
            <a:off x="1522086" y="1477044"/>
            <a:ext cx="9763125" cy="5257800"/>
          </a:xfrm>
          <a:prstGeom prst="rect">
            <a:avLst/>
          </a:prstGeom>
        </p:spPr>
      </p:pic>
    </p:spTree>
    <p:extLst>
      <p:ext uri="{BB962C8B-B14F-4D97-AF65-F5344CB8AC3E}">
        <p14:creationId xmlns:p14="http://schemas.microsoft.com/office/powerpoint/2010/main" val="340285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63B6E58-6BDE-A31E-7C68-FA2A7E58D452}"/>
              </a:ext>
            </a:extLst>
          </p:cNvPr>
          <p:cNvSpPr>
            <a:spLocks noGrp="1"/>
          </p:cNvSpPr>
          <p:nvPr>
            <p:ph type="title"/>
          </p:nvPr>
        </p:nvSpPr>
        <p:spPr>
          <a:xfrm>
            <a:off x="1145849" y="151481"/>
            <a:ext cx="10515600" cy="1325563"/>
          </a:xfrm>
        </p:spPr>
        <p:txBody>
          <a:bodyPr/>
          <a:lstStyle/>
          <a:p>
            <a:pPr algn="ctr"/>
            <a:r>
              <a:rPr lang="en-US" b="1" dirty="0" err="1"/>
              <a:t>UseCase</a:t>
            </a:r>
            <a:r>
              <a:rPr lang="en-US" b="1" dirty="0"/>
              <a:t> 3 (Services System)</a:t>
            </a:r>
          </a:p>
        </p:txBody>
      </p:sp>
      <p:pic>
        <p:nvPicPr>
          <p:cNvPr id="5" name="صورة 4">
            <a:extLst>
              <a:ext uri="{FF2B5EF4-FFF2-40B4-BE49-F238E27FC236}">
                <a16:creationId xmlns:a16="http://schemas.microsoft.com/office/drawing/2014/main" id="{52C448FA-360C-CBBF-DA31-4819795753A6}"/>
              </a:ext>
            </a:extLst>
          </p:cNvPr>
          <p:cNvPicPr>
            <a:picLocks noChangeAspect="1"/>
          </p:cNvPicPr>
          <p:nvPr/>
        </p:nvPicPr>
        <p:blipFill>
          <a:blip r:embed="rId2"/>
          <a:stretch>
            <a:fillRect/>
          </a:stretch>
        </p:blipFill>
        <p:spPr>
          <a:xfrm>
            <a:off x="1002974" y="1296319"/>
            <a:ext cx="10801350" cy="5410200"/>
          </a:xfrm>
          <a:prstGeom prst="rect">
            <a:avLst/>
          </a:prstGeom>
        </p:spPr>
      </p:pic>
    </p:spTree>
    <p:extLst>
      <p:ext uri="{BB962C8B-B14F-4D97-AF65-F5344CB8AC3E}">
        <p14:creationId xmlns:p14="http://schemas.microsoft.com/office/powerpoint/2010/main" val="324858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F4F8AC8-E2B3-2722-24FD-C74038D517C5}"/>
              </a:ext>
            </a:extLst>
          </p:cNvPr>
          <p:cNvSpPr>
            <a:spLocks noGrp="1"/>
          </p:cNvSpPr>
          <p:nvPr>
            <p:ph type="title"/>
          </p:nvPr>
        </p:nvSpPr>
        <p:spPr/>
        <p:txBody>
          <a:bodyPr/>
          <a:lstStyle/>
          <a:p>
            <a:r>
              <a:rPr lang="en-US" dirty="0"/>
              <a:t>Class Diagram                           </a:t>
            </a:r>
          </a:p>
        </p:txBody>
      </p:sp>
      <p:pic>
        <p:nvPicPr>
          <p:cNvPr id="5" name="Content Placeholder 4">
            <a:extLst>
              <a:ext uri="{FF2B5EF4-FFF2-40B4-BE49-F238E27FC236}">
                <a16:creationId xmlns:a16="http://schemas.microsoft.com/office/drawing/2014/main" id="{2E5628D2-EFB5-DB21-EBA7-627EBBB6AF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1277" y="1825625"/>
            <a:ext cx="10781968" cy="4351338"/>
          </a:xfrm>
        </p:spPr>
      </p:pic>
    </p:spTree>
    <p:extLst>
      <p:ext uri="{BB962C8B-B14F-4D97-AF65-F5344CB8AC3E}">
        <p14:creationId xmlns:p14="http://schemas.microsoft.com/office/powerpoint/2010/main" val="240003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DDDB-04A3-C017-8A58-6C8F3C4537F9}"/>
              </a:ext>
            </a:extLst>
          </p:cNvPr>
          <p:cNvSpPr>
            <a:spLocks noGrp="1"/>
          </p:cNvSpPr>
          <p:nvPr>
            <p:ph type="title"/>
          </p:nvPr>
        </p:nvSpPr>
        <p:spPr/>
        <p:txBody>
          <a:bodyPr/>
          <a:lstStyle/>
          <a:p>
            <a:r>
              <a:rPr lang="en-GB" dirty="0"/>
              <a:t>Sequence Diagram                   </a:t>
            </a:r>
          </a:p>
        </p:txBody>
      </p:sp>
      <p:pic>
        <p:nvPicPr>
          <p:cNvPr id="5" name="Content Placeholder 4">
            <a:extLst>
              <a:ext uri="{FF2B5EF4-FFF2-40B4-BE49-F238E27FC236}">
                <a16:creationId xmlns:a16="http://schemas.microsoft.com/office/drawing/2014/main" id="{65300363-3726-6A6A-15DA-FC937C898B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1395" y="1825625"/>
            <a:ext cx="7720716" cy="4351338"/>
          </a:xfrm>
        </p:spPr>
      </p:pic>
    </p:spTree>
    <p:extLst>
      <p:ext uri="{BB962C8B-B14F-4D97-AF65-F5344CB8AC3E}">
        <p14:creationId xmlns:p14="http://schemas.microsoft.com/office/powerpoint/2010/main" val="3971446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5D0E5-888B-210C-D4A5-1513D575C091}"/>
              </a:ext>
            </a:extLst>
          </p:cNvPr>
          <p:cNvSpPr>
            <a:spLocks noGrp="1"/>
          </p:cNvSpPr>
          <p:nvPr>
            <p:ph type="title"/>
          </p:nvPr>
        </p:nvSpPr>
        <p:spPr/>
        <p:txBody>
          <a:bodyPr/>
          <a:lstStyle/>
          <a:p>
            <a:r>
              <a:rPr lang="en-GB" dirty="0"/>
              <a:t>Activity Diagram                          </a:t>
            </a:r>
          </a:p>
        </p:txBody>
      </p:sp>
      <p:pic>
        <p:nvPicPr>
          <p:cNvPr id="13" name="Content Placeholder 12">
            <a:extLst>
              <a:ext uri="{FF2B5EF4-FFF2-40B4-BE49-F238E27FC236}">
                <a16:creationId xmlns:a16="http://schemas.microsoft.com/office/drawing/2014/main" id="{F668973E-2512-1D5C-E5D3-D385DAB6AF0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0761" y="1825625"/>
            <a:ext cx="4324478" cy="4351338"/>
          </a:xfrm>
        </p:spPr>
      </p:pic>
      <p:pic>
        <p:nvPicPr>
          <p:cNvPr id="11" name="Content Placeholder 10">
            <a:extLst>
              <a:ext uri="{FF2B5EF4-FFF2-40B4-BE49-F238E27FC236}">
                <a16:creationId xmlns:a16="http://schemas.microsoft.com/office/drawing/2014/main" id="{18D016D7-3C44-77D2-7C71-003B6AACF7E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49523" y="1825625"/>
            <a:ext cx="5158954" cy="4351338"/>
          </a:xfrm>
        </p:spPr>
      </p:pic>
    </p:spTree>
    <p:extLst>
      <p:ext uri="{BB962C8B-B14F-4D97-AF65-F5344CB8AC3E}">
        <p14:creationId xmlns:p14="http://schemas.microsoft.com/office/powerpoint/2010/main" val="210058849"/>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d1475a7-d983-49f6-a043-cb61f46c03c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2F4E54A1DCB5146943D69690E378B0D" ma:contentTypeVersion="13" ma:contentTypeDescription="Create a new document." ma:contentTypeScope="" ma:versionID="e6614d4b1d15e6210a7545053e6a5c1d">
  <xsd:schema xmlns:xsd="http://www.w3.org/2001/XMLSchema" xmlns:xs="http://www.w3.org/2001/XMLSchema" xmlns:p="http://schemas.microsoft.com/office/2006/metadata/properties" xmlns:ns3="2d1475a7-d983-49f6-a043-cb61f46c03c8" xmlns:ns4="0e80beb5-6daa-4908-924a-562fd3015d67" targetNamespace="http://schemas.microsoft.com/office/2006/metadata/properties" ma:root="true" ma:fieldsID="ceadcc0c2ad5fa6c453b3cd9080b7c92" ns3:_="" ns4:_="">
    <xsd:import namespace="2d1475a7-d983-49f6-a043-cb61f46c03c8"/>
    <xsd:import namespace="0e80beb5-6daa-4908-924a-562fd3015d6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1475a7-d983-49f6-a043-cb61f46c03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e80beb5-6daa-4908-924a-562fd3015d6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43A1D0-1A30-4D6C-8F63-DF9D47B1B883}">
  <ds:schemaRefs>
    <ds:schemaRef ds:uri="http://schemas.microsoft.com/office/infopath/2007/PartnerControls"/>
    <ds:schemaRef ds:uri="http://purl.org/dc/terms/"/>
    <ds:schemaRef ds:uri="http://purl.org/dc/dcmitype/"/>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0e80beb5-6daa-4908-924a-562fd3015d67"/>
    <ds:schemaRef ds:uri="2d1475a7-d983-49f6-a043-cb61f46c03c8"/>
  </ds:schemaRefs>
</ds:datastoreItem>
</file>

<file path=customXml/itemProps2.xml><?xml version="1.0" encoding="utf-8"?>
<ds:datastoreItem xmlns:ds="http://schemas.openxmlformats.org/officeDocument/2006/customXml" ds:itemID="{F9DCB824-6C4C-4096-8E5D-88568C8AF18B}">
  <ds:schemaRefs>
    <ds:schemaRef ds:uri="http://schemas.microsoft.com/sharepoint/v3/contenttype/forms"/>
  </ds:schemaRefs>
</ds:datastoreItem>
</file>

<file path=customXml/itemProps3.xml><?xml version="1.0" encoding="utf-8"?>
<ds:datastoreItem xmlns:ds="http://schemas.openxmlformats.org/officeDocument/2006/customXml" ds:itemID="{EA2A3360-379C-4DC6-BEF4-7E1A27B63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1475a7-d983-49f6-a043-cb61f46c03c8"/>
    <ds:schemaRef ds:uri="0e80beb5-6daa-4908-924a-562fd3015d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183</TotalTime>
  <Words>181</Words>
  <Application>Microsoft Office PowerPoint</Application>
  <PresentationFormat>Widescreen</PresentationFormat>
  <Paragraphs>27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Söhne</vt:lpstr>
      <vt:lpstr>نسق Office</vt:lpstr>
      <vt:lpstr>PowerPoint Presentation</vt:lpstr>
      <vt:lpstr>Team Members  </vt:lpstr>
      <vt:lpstr>The Project Idea :</vt:lpstr>
      <vt:lpstr>UseCase 1 (Account Creation System)</vt:lpstr>
      <vt:lpstr>UseCase 2 (Appointment System)</vt:lpstr>
      <vt:lpstr>UseCase 3 (Services System)</vt:lpstr>
      <vt:lpstr>Class Diagram                           </vt:lpstr>
      <vt:lpstr>Sequence Diagram                   </vt:lpstr>
      <vt:lpstr>Activity Diagram                          </vt:lpstr>
      <vt:lpstr>   Header &amp; Home Page                          </vt:lpstr>
      <vt:lpstr>Doctors Page                          </vt:lpstr>
      <vt:lpstr>Services Page                           </vt:lpstr>
      <vt:lpstr>Contact Page                          </vt:lpstr>
      <vt:lpstr>Footer                                   </vt:lpstr>
      <vt:lpstr>Make Appointment (Sign up Page)            </vt:lpstr>
      <vt:lpstr>Java Script code for sign up page           </vt:lpstr>
      <vt:lpstr>Login Page                             </vt:lpstr>
      <vt:lpstr>Java Script Code For Login Page              </vt:lpstr>
      <vt:lpstr>Profile Page for patient &amp; appointment    </vt:lpstr>
      <vt:lpstr>View &amp; Edit Data Page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mohamed salah hussien mohamed</dc:creator>
  <cp:lastModifiedBy>Mahmoud ahmed alameldin abdel</cp:lastModifiedBy>
  <cp:revision>6</cp:revision>
  <dcterms:created xsi:type="dcterms:W3CDTF">2023-12-21T08:37:22Z</dcterms:created>
  <dcterms:modified xsi:type="dcterms:W3CDTF">2023-12-21T11:43:27Z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0x01010042F4E54A1DCB5146943D69690E378B0D</vt:lpwstr>
  </property>
</Properties>
</file>