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2/26/2019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31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2655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610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378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63265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0072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3193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8046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31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8138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562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14342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157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927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2573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90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3586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2/26/2019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0531049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a:t>
            </a:r>
            <a:r>
              <a:rPr lang="en-US" sz="4800" b="1" dirty="0" smtClean="0"/>
              <a:t>to a </a:t>
            </a:r>
            <a:r>
              <a:rPr lang="en-US" sz="4800" b="1" dirty="0" smtClean="0"/>
              <a:t>Groceries </a:t>
            </a:r>
            <a:r>
              <a:rPr lang="en-US" sz="4800" b="1" dirty="0" smtClean="0"/>
              <a:t>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smtClean="0"/>
              <a:t>Final Assignment</a:t>
            </a:r>
            <a:endParaRPr lang="it-IT" dirty="0"/>
          </a:p>
        </p:txBody>
      </p:sp>
    </p:spTree>
    <p:extLst>
      <p:ext uri="{BB962C8B-B14F-4D97-AF65-F5344CB8AC3E}">
        <p14:creationId xmlns:p14="http://schemas.microsoft.com/office/powerpoint/2010/main" val="3256136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Tree>
    <p:extLst>
      <p:ext uri="{BB962C8B-B14F-4D97-AF65-F5344CB8AC3E}">
        <p14:creationId xmlns:p14="http://schemas.microsoft.com/office/powerpoint/2010/main" val="881331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451031"/>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Now</a:t>
            </a:r>
            <a:r>
              <a:rPr lang="en-US" b="1" dirty="0"/>
              <a:t>,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23736"/>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2552131"/>
            <a:ext cx="9087594" cy="3220872"/>
          </a:xfrm>
          <a:prstGeom prst="rect">
            <a:avLst/>
          </a:prstGeom>
        </p:spPr>
      </p:pic>
    </p:spTree>
    <p:extLst>
      <p:ext uri="{BB962C8B-B14F-4D97-AF65-F5344CB8AC3E}">
        <p14:creationId xmlns:p14="http://schemas.microsoft.com/office/powerpoint/2010/main" val="3856629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576" y="877826"/>
            <a:ext cx="8031256"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933059" y="1419367"/>
            <a:ext cx="4143908" cy="4722130"/>
          </a:xfrm>
          <a:prstGeom prst="rect">
            <a:avLst/>
          </a:prstGeom>
        </p:spPr>
      </p:pic>
    </p:spTree>
    <p:extLst>
      <p:ext uri="{BB962C8B-B14F-4D97-AF65-F5344CB8AC3E}">
        <p14:creationId xmlns:p14="http://schemas.microsoft.com/office/powerpoint/2010/main" val="257688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41" y="2824580"/>
            <a:ext cx="9601196" cy="1303867"/>
          </a:xfrm>
        </p:spPr>
        <p:txBody>
          <a:bodyPr/>
          <a:lstStyle/>
          <a:p>
            <a:r>
              <a:rPr lang="en-US" dirty="0" smtClean="0"/>
              <a:t>Thank you for your attention</a:t>
            </a:r>
            <a:endParaRPr lang="en-US" dirty="0"/>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fontScale="85000" lnSpcReduction="20000"/>
          </a:bodyPr>
          <a:lstStyle/>
          <a:p>
            <a:endParaRPr lang="en-US" dirty="0" smtClean="0"/>
          </a:p>
          <a:p>
            <a:endParaRPr lang="en-US" dirty="0"/>
          </a:p>
          <a:p>
            <a:r>
              <a:rPr lang="en-US" dirty="0" smtClean="0"/>
              <a:t>Part </a:t>
            </a:r>
            <a:r>
              <a:rPr lang="en-US" dirty="0" smtClean="0"/>
              <a:t>1: </a:t>
            </a:r>
            <a:r>
              <a:rPr lang="en-US" b="1" dirty="0"/>
              <a:t>Problem </a:t>
            </a:r>
            <a:r>
              <a:rPr lang="en-US" b="1" dirty="0" smtClean="0"/>
              <a:t>Description</a:t>
            </a:r>
            <a:endParaRPr lang="en-US" b="1" dirty="0" smtClean="0"/>
          </a:p>
          <a:p>
            <a:pPr marL="0" indent="0">
              <a:buNone/>
            </a:pPr>
            <a:r>
              <a:rPr lang="en-US" b="1" dirty="0" smtClean="0"/>
              <a:t>The </a:t>
            </a:r>
            <a:r>
              <a:rPr lang="en-US" b="1" dirty="0"/>
              <a:t>problem </a:t>
            </a:r>
            <a:r>
              <a:rPr lang="en-US" b="1" dirty="0" err="1"/>
              <a:t>i</a:t>
            </a:r>
            <a:r>
              <a:rPr lang="en-US" b="1" dirty="0"/>
              <a:t> will treat is the </a:t>
            </a:r>
            <a:r>
              <a:rPr lang="en-US" b="1" dirty="0" smtClean="0"/>
              <a:t>establishment </a:t>
            </a:r>
            <a:r>
              <a:rPr lang="en-US" b="1" dirty="0"/>
              <a:t>of a recommender system to a  groceries contractor in one of the boroughs of Toronto (Scarborough). The contractor's recommender system provides suggestions to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 </a:t>
            </a:r>
          </a:p>
          <a:p>
            <a:pPr marL="0" indent="0">
              <a:buNone/>
            </a:pPr>
            <a:r>
              <a:rPr lang="en-US" b="1" dirty="0" smtClean="0"/>
              <a:t>For </a:t>
            </a:r>
            <a:r>
              <a:rPr lang="en-US" b="1" dirty="0"/>
              <a:t>example, if the warehouse is close to those old and famous restaurants, then the vegetables and other groceries would be delivered to the restaurant in the right time and there would be no delay so the restaurant cooks can start their job from the morning and the Quality of Service will be high and this contractor will gain more reputation and income</a:t>
            </a:r>
            <a:r>
              <a:rPr lang="en-US" b="1" dirty="0" smtClean="0"/>
              <a:t>.</a:t>
            </a:r>
            <a:endParaRPr lang="en-US" b="1" dirty="0"/>
          </a:p>
        </p:txBody>
      </p:sp>
    </p:spTree>
    <p:extLst>
      <p:ext uri="{BB962C8B-B14F-4D97-AF65-F5344CB8AC3E}">
        <p14:creationId xmlns:p14="http://schemas.microsoft.com/office/powerpoint/2010/main" val="1652142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a:t>
            </a:r>
            <a:r>
              <a:rPr lang="en-US" b="1" dirty="0" smtClean="0"/>
              <a:t>Need</a:t>
            </a:r>
          </a:p>
          <a:p>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837446" y="3944204"/>
            <a:ext cx="6727806" cy="2415653"/>
          </a:xfrm>
          <a:prstGeom prst="rect">
            <a:avLst/>
          </a:prstGeom>
        </p:spPr>
      </p:pic>
    </p:spTree>
    <p:extLst>
      <p:ext uri="{BB962C8B-B14F-4D97-AF65-F5344CB8AC3E}">
        <p14:creationId xmlns:p14="http://schemas.microsoft.com/office/powerpoint/2010/main" val="386246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698545"/>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endParaRPr lang="en-US" b="1" dirty="0" smtClean="0"/>
          </a:p>
          <a:p>
            <a:r>
              <a:rPr lang="en-US" b="1" dirty="0" smtClean="0"/>
              <a:t>Part </a:t>
            </a:r>
            <a:r>
              <a:rPr lang="en-US" b="1" dirty="0"/>
              <a:t>3: Processing the Retrieved Data and Creating a </a:t>
            </a:r>
            <a:r>
              <a:rPr lang="en-US" b="1" dirty="0" err="1"/>
              <a:t>DataFrome</a:t>
            </a:r>
            <a:r>
              <a:rPr lang="en-US" b="1" dirty="0"/>
              <a:t> for All </a:t>
            </a:r>
            <a:r>
              <a:rPr lang="en-US" b="1" dirty="0" smtClean="0"/>
              <a:t>the </a:t>
            </a:r>
            <a:r>
              <a:rPr lang="en-US" b="1" dirty="0" smtClean="0"/>
              <a:t>v</a:t>
            </a:r>
            <a:r>
              <a:rPr lang="en-US" b="1" dirty="0" smtClean="0"/>
              <a:t>enues </a:t>
            </a:r>
            <a:r>
              <a:rPr lang="en-US" b="1" dirty="0"/>
              <a:t>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647672" y="2664228"/>
            <a:ext cx="10893480" cy="3236858"/>
          </a:xfrm>
          <a:prstGeom prst="rect">
            <a:avLst/>
          </a:prstGeom>
        </p:spPr>
      </p:pic>
    </p:spTree>
    <p:extLst>
      <p:ext uri="{BB962C8B-B14F-4D97-AF65-F5344CB8AC3E}">
        <p14:creationId xmlns:p14="http://schemas.microsoft.com/office/powerpoint/2010/main" val="24821649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329</TotalTime>
  <Words>632</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A Recommender System to a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Mohamed.Salah.Baccouche@tn.ey.com</dc:creator>
  <cp:lastModifiedBy>Mohamed Salah Baccouche</cp:lastModifiedBy>
  <cp:revision>12</cp:revision>
  <dcterms:created xsi:type="dcterms:W3CDTF">2018-09-09T09:14:01Z</dcterms:created>
  <dcterms:modified xsi:type="dcterms:W3CDTF">2019-02-26T10:56:21Z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ppReportDate">
    <vt:lpwstr/>
  </property>
  <property fmtid="{D5CDD505-2E9C-101B-9397-08002B2CF9AE}" pid="3" name="WppReportVersion">
    <vt:lpwstr>Version 1.0</vt:lpwstr>
  </property>
  <property fmtid="{D5CDD505-2E9C-101B-9397-08002B2CF9AE}" pid="4" name="WppReportDraft">
    <vt:lpwstr>(Draft)</vt:lpwstr>
  </property>
  <property fmtid="{D5CDD505-2E9C-101B-9397-08002B2CF9AE}" pid="5" name="WppReportCurrencySymbol">
    <vt:lpwstr>€</vt:lpwstr>
  </property>
  <property fmtid="{D5CDD505-2E9C-101B-9397-08002B2CF9AE}" pid="6" name="WppReportDashboardTitleText">
    <vt:lpwstr>Dashboard</vt:lpwstr>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TocTitleText">
    <vt:lpwstr>Table of contents</vt:lpwstr>
  </property>
  <property fmtid="{D5CDD505-2E9C-101B-9397-08002B2CF9AE}" pid="10" name="WppReportIsTocUpdateRecommended">
    <vt:bool>true</vt:bool>
  </property>
  <property fmtid="{D5CDD505-2E9C-101B-9397-08002B2CF9AE}" pid="11" name="WppReportPropertiesLastWrittenToDocument">
    <vt:filetime>2019-02-26T09:28:14Z</vt:filetime>
  </property>
</Properties>
</file>