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7830800" cy="7315200"/>
  <p:notesSz cx="6858000" cy="9144000"/>
  <p:defaultTextStyle>
    <a:defPPr>
      <a:defRPr lang="en-US"/>
    </a:defPPr>
    <a:lvl1pPr marL="0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2892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5784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8676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1568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4460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7352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0244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23136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8" y="-389"/>
      </p:cViewPr>
      <p:guideLst>
        <p:guide orient="horz" pos="2304"/>
        <p:guide pos="56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3" y="2272458"/>
            <a:ext cx="15156179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622" y="4145280"/>
            <a:ext cx="1248156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23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1" y="292952"/>
            <a:ext cx="4011931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2" y="292952"/>
            <a:ext cx="1173861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511" y="4700696"/>
            <a:ext cx="15156179" cy="145288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511" y="3100499"/>
            <a:ext cx="15156179" cy="160019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289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57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86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156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44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173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02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231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1" y="1706884"/>
            <a:ext cx="7875268" cy="482769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3995" y="1706884"/>
            <a:ext cx="7875268" cy="482769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6" y="1637453"/>
            <a:ext cx="7878367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2892" indent="0">
              <a:buNone/>
              <a:defRPr sz="2400" b="1"/>
            </a:lvl2pPr>
            <a:lvl3pPr marL="1105784" indent="0">
              <a:buNone/>
              <a:defRPr sz="2200" b="1"/>
            </a:lvl3pPr>
            <a:lvl4pPr marL="1658676" indent="0">
              <a:buNone/>
              <a:defRPr sz="1900" b="1"/>
            </a:lvl4pPr>
            <a:lvl5pPr marL="2211568" indent="0">
              <a:buNone/>
              <a:defRPr sz="1900" b="1"/>
            </a:lvl5pPr>
            <a:lvl6pPr marL="2764460" indent="0">
              <a:buNone/>
              <a:defRPr sz="1900" b="1"/>
            </a:lvl6pPr>
            <a:lvl7pPr marL="3317352" indent="0">
              <a:buNone/>
              <a:defRPr sz="1900" b="1"/>
            </a:lvl7pPr>
            <a:lvl8pPr marL="3870244" indent="0">
              <a:buNone/>
              <a:defRPr sz="1900" b="1"/>
            </a:lvl8pPr>
            <a:lvl9pPr marL="4423136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6" y="2319871"/>
            <a:ext cx="7878367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7804" y="1637453"/>
            <a:ext cx="7881461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2892" indent="0">
              <a:buNone/>
              <a:defRPr sz="2400" b="1"/>
            </a:lvl2pPr>
            <a:lvl3pPr marL="1105784" indent="0">
              <a:buNone/>
              <a:defRPr sz="2200" b="1"/>
            </a:lvl3pPr>
            <a:lvl4pPr marL="1658676" indent="0">
              <a:buNone/>
              <a:defRPr sz="1900" b="1"/>
            </a:lvl4pPr>
            <a:lvl5pPr marL="2211568" indent="0">
              <a:buNone/>
              <a:defRPr sz="1900" b="1"/>
            </a:lvl5pPr>
            <a:lvl6pPr marL="2764460" indent="0">
              <a:buNone/>
              <a:defRPr sz="1900" b="1"/>
            </a:lvl6pPr>
            <a:lvl7pPr marL="3317352" indent="0">
              <a:buNone/>
              <a:defRPr sz="1900" b="1"/>
            </a:lvl7pPr>
            <a:lvl8pPr marL="3870244" indent="0">
              <a:buNone/>
              <a:defRPr sz="1900" b="1"/>
            </a:lvl8pPr>
            <a:lvl9pPr marL="4423136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7804" y="2319871"/>
            <a:ext cx="7881461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6" y="291254"/>
            <a:ext cx="5866210" cy="12395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352" y="291261"/>
            <a:ext cx="9967914" cy="624332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6" y="1530780"/>
            <a:ext cx="5866210" cy="5003801"/>
          </a:xfrm>
        </p:spPr>
        <p:txBody>
          <a:bodyPr/>
          <a:lstStyle>
            <a:lvl1pPr marL="0" indent="0">
              <a:buNone/>
              <a:defRPr sz="1700"/>
            </a:lvl1pPr>
            <a:lvl2pPr marL="552892" indent="0">
              <a:buNone/>
              <a:defRPr sz="1500"/>
            </a:lvl2pPr>
            <a:lvl3pPr marL="1105784" indent="0">
              <a:buNone/>
              <a:defRPr sz="1200"/>
            </a:lvl3pPr>
            <a:lvl4pPr marL="1658676" indent="0">
              <a:buNone/>
              <a:defRPr sz="1100"/>
            </a:lvl4pPr>
            <a:lvl5pPr marL="2211568" indent="0">
              <a:buNone/>
              <a:defRPr sz="1100"/>
            </a:lvl5pPr>
            <a:lvl6pPr marL="2764460" indent="0">
              <a:buNone/>
              <a:defRPr sz="1100"/>
            </a:lvl6pPr>
            <a:lvl7pPr marL="3317352" indent="0">
              <a:buNone/>
              <a:defRPr sz="1100"/>
            </a:lvl7pPr>
            <a:lvl8pPr marL="3870244" indent="0">
              <a:buNone/>
              <a:defRPr sz="1100"/>
            </a:lvl8pPr>
            <a:lvl9pPr marL="442313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965" y="5120645"/>
            <a:ext cx="10698480" cy="60452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4965" y="653626"/>
            <a:ext cx="10698480" cy="4389120"/>
          </a:xfrm>
        </p:spPr>
        <p:txBody>
          <a:bodyPr/>
          <a:lstStyle>
            <a:lvl1pPr marL="0" indent="0">
              <a:buNone/>
              <a:defRPr sz="3900"/>
            </a:lvl1pPr>
            <a:lvl2pPr marL="552892" indent="0">
              <a:buNone/>
              <a:defRPr sz="3400"/>
            </a:lvl2pPr>
            <a:lvl3pPr marL="1105784" indent="0">
              <a:buNone/>
              <a:defRPr sz="2900"/>
            </a:lvl3pPr>
            <a:lvl4pPr marL="1658676" indent="0">
              <a:buNone/>
              <a:defRPr sz="2400"/>
            </a:lvl4pPr>
            <a:lvl5pPr marL="2211568" indent="0">
              <a:buNone/>
              <a:defRPr sz="2400"/>
            </a:lvl5pPr>
            <a:lvl6pPr marL="2764460" indent="0">
              <a:buNone/>
              <a:defRPr sz="2400"/>
            </a:lvl6pPr>
            <a:lvl7pPr marL="3317352" indent="0">
              <a:buNone/>
              <a:defRPr sz="2400"/>
            </a:lvl7pPr>
            <a:lvl8pPr marL="3870244" indent="0">
              <a:buNone/>
              <a:defRPr sz="2400"/>
            </a:lvl8pPr>
            <a:lvl9pPr marL="4423136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965" y="5725166"/>
            <a:ext cx="10698480" cy="858519"/>
          </a:xfrm>
        </p:spPr>
        <p:txBody>
          <a:bodyPr/>
          <a:lstStyle>
            <a:lvl1pPr marL="0" indent="0">
              <a:buNone/>
              <a:defRPr sz="1700"/>
            </a:lvl1pPr>
            <a:lvl2pPr marL="552892" indent="0">
              <a:buNone/>
              <a:defRPr sz="1500"/>
            </a:lvl2pPr>
            <a:lvl3pPr marL="1105784" indent="0">
              <a:buNone/>
              <a:defRPr sz="1200"/>
            </a:lvl3pPr>
            <a:lvl4pPr marL="1658676" indent="0">
              <a:buNone/>
              <a:defRPr sz="1100"/>
            </a:lvl4pPr>
            <a:lvl5pPr marL="2211568" indent="0">
              <a:buNone/>
              <a:defRPr sz="1100"/>
            </a:lvl5pPr>
            <a:lvl6pPr marL="2764460" indent="0">
              <a:buNone/>
              <a:defRPr sz="1100"/>
            </a:lvl6pPr>
            <a:lvl7pPr marL="3317352" indent="0">
              <a:buNone/>
              <a:defRPr sz="1100"/>
            </a:lvl7pPr>
            <a:lvl8pPr marL="3870244" indent="0">
              <a:buNone/>
              <a:defRPr sz="1100"/>
            </a:lvl8pPr>
            <a:lvl9pPr marL="442313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1" y="292947"/>
            <a:ext cx="16047721" cy="1219200"/>
          </a:xfrm>
          <a:prstGeom prst="rect">
            <a:avLst/>
          </a:prstGeom>
        </p:spPr>
        <p:txBody>
          <a:bodyPr vert="horz" lIns="110578" tIns="55289" rIns="110578" bIns="55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1" y="1706884"/>
            <a:ext cx="16047721" cy="4827694"/>
          </a:xfrm>
          <a:prstGeom prst="rect">
            <a:avLst/>
          </a:prstGeom>
        </p:spPr>
        <p:txBody>
          <a:bodyPr vert="horz" lIns="110578" tIns="55289" rIns="110578" bIns="55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0" y="6780111"/>
            <a:ext cx="41605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2194" y="6780111"/>
            <a:ext cx="56464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8740" y="6780111"/>
            <a:ext cx="41605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578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669" indent="-414669" algn="l" defTabSz="110578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8449" indent="-345557" algn="l" defTabSz="110578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230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122" indent="-276446" algn="l" defTabSz="110578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8014" indent="-276446" algn="l" defTabSz="110578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0906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3798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46690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9582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2892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784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8676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1568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4460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7352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0244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3136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3905" y="2149441"/>
            <a:ext cx="2133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18617" y="1827088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67895" y="702145"/>
            <a:ext cx="949661" cy="2891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83044">
            <a:off x="7875762" y="968215"/>
            <a:ext cx="831904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59710">
            <a:off x="7047425" y="1373719"/>
            <a:ext cx="990600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2870" y="1111390"/>
            <a:ext cx="671988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flag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26190" y="1242425"/>
            <a:ext cx="9144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SKU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670451" y="2138209"/>
            <a:ext cx="2209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5121638"/>
            <a:ext cx="2133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020800" y="1011902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55595" y="6156446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978520"/>
            <a:ext cx="2362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Customer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20747887">
            <a:off x="5614396" y="6476197"/>
            <a:ext cx="14478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Created_at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6705600"/>
            <a:ext cx="9144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7600" y="6666697"/>
            <a:ext cx="10668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17556" y="183884"/>
            <a:ext cx="1219200" cy="31121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uantity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37276" y="718522"/>
            <a:ext cx="990600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543890" y="506992"/>
            <a:ext cx="990600" cy="4584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1092251">
            <a:off x="10366682" y="1092030"/>
            <a:ext cx="1179303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subtitle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040705" y="597999"/>
            <a:ext cx="1433961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4"/>
            <a:endCxn id="2" idx="1"/>
          </p:cNvCxnSpPr>
          <p:nvPr/>
        </p:nvCxnSpPr>
        <p:spPr>
          <a:xfrm>
            <a:off x="7436526" y="2208088"/>
            <a:ext cx="537379" cy="32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2" idx="0"/>
          </p:cNvCxnSpPr>
          <p:nvPr/>
        </p:nvCxnSpPr>
        <p:spPr>
          <a:xfrm>
            <a:off x="7580099" y="1773885"/>
            <a:ext cx="1460606" cy="3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4"/>
            <a:endCxn id="2" idx="0"/>
          </p:cNvCxnSpPr>
          <p:nvPr/>
        </p:nvCxnSpPr>
        <p:spPr>
          <a:xfrm>
            <a:off x="8303728" y="1348836"/>
            <a:ext cx="736977" cy="80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" idx="0"/>
          </p:cNvCxnSpPr>
          <p:nvPr/>
        </p:nvCxnSpPr>
        <p:spPr>
          <a:xfrm>
            <a:off x="8627156" y="495101"/>
            <a:ext cx="413549" cy="165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2" idx="0"/>
          </p:cNvCxnSpPr>
          <p:nvPr/>
        </p:nvCxnSpPr>
        <p:spPr>
          <a:xfrm flipH="1">
            <a:off x="9040705" y="1492390"/>
            <a:ext cx="158159" cy="65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2" idx="0"/>
          </p:cNvCxnSpPr>
          <p:nvPr/>
        </p:nvCxnSpPr>
        <p:spPr>
          <a:xfrm flipH="1">
            <a:off x="9040705" y="1623425"/>
            <a:ext cx="942685" cy="52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4"/>
            <a:endCxn id="2" idx="0"/>
          </p:cNvCxnSpPr>
          <p:nvPr/>
        </p:nvCxnSpPr>
        <p:spPr>
          <a:xfrm flipH="1">
            <a:off x="9040705" y="1485585"/>
            <a:ext cx="1852577" cy="66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4"/>
            <a:endCxn id="2" idx="0"/>
          </p:cNvCxnSpPr>
          <p:nvPr/>
        </p:nvCxnSpPr>
        <p:spPr>
          <a:xfrm>
            <a:off x="7542726" y="991272"/>
            <a:ext cx="1497979" cy="115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6" idx="4"/>
            <a:endCxn id="2" idx="0"/>
          </p:cNvCxnSpPr>
          <p:nvPr/>
        </p:nvCxnSpPr>
        <p:spPr>
          <a:xfrm flipH="1">
            <a:off x="9040705" y="1001656"/>
            <a:ext cx="716981" cy="114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6" idx="4"/>
            <a:endCxn id="14" idx="0"/>
          </p:cNvCxnSpPr>
          <p:nvPr/>
        </p:nvCxnSpPr>
        <p:spPr>
          <a:xfrm>
            <a:off x="14438709" y="1392902"/>
            <a:ext cx="1336642" cy="74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3" idx="4"/>
            <a:endCxn id="14" idx="0"/>
          </p:cNvCxnSpPr>
          <p:nvPr/>
        </p:nvCxnSpPr>
        <p:spPr>
          <a:xfrm flipH="1">
            <a:off x="15775351" y="1122179"/>
            <a:ext cx="357225" cy="101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4"/>
            <a:endCxn id="14" idx="0"/>
          </p:cNvCxnSpPr>
          <p:nvPr/>
        </p:nvCxnSpPr>
        <p:spPr>
          <a:xfrm>
            <a:off x="15039190" y="965395"/>
            <a:ext cx="736161" cy="117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" idx="3"/>
            <a:endCxn id="114" idx="1"/>
          </p:cNvCxnSpPr>
          <p:nvPr/>
        </p:nvCxnSpPr>
        <p:spPr>
          <a:xfrm flipV="1">
            <a:off x="10107505" y="1942513"/>
            <a:ext cx="1703495" cy="58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11811000" y="1415703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Belong to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4" idx="1"/>
            <a:endCxn id="114" idx="3"/>
          </p:cNvCxnSpPr>
          <p:nvPr/>
        </p:nvCxnSpPr>
        <p:spPr>
          <a:xfrm flipH="1" flipV="1">
            <a:off x="13438295" y="1942513"/>
            <a:ext cx="1232156" cy="57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107504" y="2088322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14219086" y="2021033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</a:t>
            </a:r>
            <a:endParaRPr lang="en-US" sz="1800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0121052" y="2017588"/>
            <a:ext cx="1703495" cy="57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87899" y="1322271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2412" y="920351"/>
            <a:ext cx="807598" cy="2387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 rot="200259">
            <a:off x="1567565" y="712836"/>
            <a:ext cx="1160975" cy="2933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password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Diamond 150"/>
          <p:cNvSpPr/>
          <p:nvPr/>
        </p:nvSpPr>
        <p:spPr>
          <a:xfrm>
            <a:off x="890921" y="4974056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Diamond 151"/>
          <p:cNvSpPr/>
          <p:nvPr/>
        </p:nvSpPr>
        <p:spPr>
          <a:xfrm>
            <a:off x="8204785" y="4966423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6" name="Straight Connector 275"/>
          <p:cNvCxnSpPr>
            <a:stCxn id="15" idx="2"/>
            <a:endCxn id="17" idx="0"/>
          </p:cNvCxnSpPr>
          <p:nvPr/>
        </p:nvCxnSpPr>
        <p:spPr>
          <a:xfrm flipH="1">
            <a:off x="3873504" y="5883638"/>
            <a:ext cx="1231896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5" idx="2"/>
            <a:endCxn id="21" idx="0"/>
          </p:cNvCxnSpPr>
          <p:nvPr/>
        </p:nvCxnSpPr>
        <p:spPr>
          <a:xfrm flipH="1">
            <a:off x="4191000" y="5883638"/>
            <a:ext cx="914400" cy="78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5" idx="2"/>
            <a:endCxn id="20" idx="0"/>
          </p:cNvCxnSpPr>
          <p:nvPr/>
        </p:nvCxnSpPr>
        <p:spPr>
          <a:xfrm>
            <a:off x="5105400" y="5883638"/>
            <a:ext cx="76200" cy="82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5" idx="2"/>
            <a:endCxn id="19" idx="0"/>
          </p:cNvCxnSpPr>
          <p:nvPr/>
        </p:nvCxnSpPr>
        <p:spPr>
          <a:xfrm>
            <a:off x="5105400" y="5883638"/>
            <a:ext cx="1186159" cy="59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151" idx="3"/>
            <a:endCxn id="15" idx="1"/>
          </p:cNvCxnSpPr>
          <p:nvPr/>
        </p:nvCxnSpPr>
        <p:spPr>
          <a:xfrm>
            <a:off x="2518216" y="5500866"/>
            <a:ext cx="1520384" cy="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5" idx="3"/>
            <a:endCxn id="152" idx="1"/>
          </p:cNvCxnSpPr>
          <p:nvPr/>
        </p:nvCxnSpPr>
        <p:spPr>
          <a:xfrm flipV="1">
            <a:off x="6172200" y="5493233"/>
            <a:ext cx="2032585" cy="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" idx="2"/>
            <a:endCxn id="152" idx="0"/>
          </p:cNvCxnSpPr>
          <p:nvPr/>
        </p:nvCxnSpPr>
        <p:spPr>
          <a:xfrm flipH="1">
            <a:off x="9018433" y="2911441"/>
            <a:ext cx="22272" cy="20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6216146" y="5574956"/>
            <a:ext cx="19886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8672216" y="2911441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6216146" y="5121638"/>
            <a:ext cx="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</a:t>
            </a:r>
            <a:endParaRPr lang="en-US" dirty="0"/>
          </a:p>
        </p:txBody>
      </p:sp>
      <p:cxnSp>
        <p:nvCxnSpPr>
          <p:cNvPr id="335" name="Straight Connector 334"/>
          <p:cNvCxnSpPr>
            <a:stCxn id="18" idx="2"/>
            <a:endCxn id="151" idx="0"/>
          </p:cNvCxnSpPr>
          <p:nvPr/>
        </p:nvCxnSpPr>
        <p:spPr>
          <a:xfrm flipH="1">
            <a:off x="1704569" y="2740520"/>
            <a:ext cx="9931" cy="22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380835" y="5574956"/>
            <a:ext cx="160623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1376501" y="2740520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5" name="TextBox 344"/>
          <p:cNvSpPr txBox="1"/>
          <p:nvPr/>
        </p:nvSpPr>
        <p:spPr>
          <a:xfrm>
            <a:off x="3660848" y="5121637"/>
            <a:ext cx="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</a:t>
            </a:r>
            <a:endParaRPr lang="en-US" dirty="0"/>
          </a:p>
        </p:txBody>
      </p:sp>
      <p:cxnSp>
        <p:nvCxnSpPr>
          <p:cNvPr id="347" name="Straight Connector 346"/>
          <p:cNvCxnSpPr>
            <a:stCxn id="148" idx="3"/>
          </p:cNvCxnSpPr>
          <p:nvPr/>
        </p:nvCxnSpPr>
        <p:spPr>
          <a:xfrm>
            <a:off x="210302" y="1647475"/>
            <a:ext cx="323099" cy="82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149" idx="4"/>
            <a:endCxn id="18" idx="0"/>
          </p:cNvCxnSpPr>
          <p:nvPr/>
        </p:nvCxnSpPr>
        <p:spPr>
          <a:xfrm>
            <a:off x="1156211" y="1159096"/>
            <a:ext cx="558289" cy="81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150" idx="4"/>
            <a:endCxn id="18" idx="0"/>
          </p:cNvCxnSpPr>
          <p:nvPr/>
        </p:nvCxnSpPr>
        <p:spPr>
          <a:xfrm flipH="1">
            <a:off x="1714500" y="1005927"/>
            <a:ext cx="425014" cy="97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Salah</dc:creator>
  <cp:lastModifiedBy>dreams</cp:lastModifiedBy>
  <cp:revision>7</cp:revision>
  <dcterms:created xsi:type="dcterms:W3CDTF">2006-08-16T00:00:00Z</dcterms:created>
  <dcterms:modified xsi:type="dcterms:W3CDTF">2023-08-29T20:31:57Z</dcterms:modified>
</cp:coreProperties>
</file>