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Design, Morph, Annotate, Work Together, Tell Me" id="{B9B51309-D148-4332-87C2-07BE32FBCA3B}">
          <p14:sldIdLst/>
        </p14:section>
        <p14:section name="Learn More" id="{2CC34DB2-6590-42C0-AD4B-A04C6060184E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9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4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55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50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5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88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4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65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2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5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EEBAAA-29B5-4AF5-BC5F-7E580C29002D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5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6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E06B2FE-9F48-47CA-B5A1-05A55059D1BA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A1E552-E352-4645-938E-062ACA48F181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43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661" r:id="rId13"/>
    <p:sldLayoutId id="2147483663" r:id="rId14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5202-76DA-4767-BEDE-BC9A1982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Study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23200-F75E-4218-B20E-64D5A113F6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609473" cy="3977640"/>
          </a:xfrm>
        </p:spPr>
        <p:txBody>
          <a:bodyPr>
            <a:normAutofit/>
          </a:bodyPr>
          <a:lstStyle/>
          <a:p>
            <a:r>
              <a:rPr lang="en-US" sz="2400" dirty="0"/>
              <a:t>Focus</a:t>
            </a:r>
          </a:p>
          <a:p>
            <a:r>
              <a:rPr lang="en-US" sz="2400" dirty="0"/>
              <a:t>Always Search</a:t>
            </a:r>
          </a:p>
          <a:p>
            <a:r>
              <a:rPr lang="en-US" sz="2400" dirty="0"/>
              <a:t>Ask How To Fix Not Fix</a:t>
            </a:r>
          </a:p>
          <a:p>
            <a:r>
              <a:rPr lang="en-US" sz="2400"/>
              <a:t>Start Idea</a:t>
            </a:r>
            <a:endParaRPr lang="en-US" sz="2400" dirty="0"/>
          </a:p>
          <a:p>
            <a:r>
              <a:rPr lang="en-US" sz="2400" dirty="0"/>
              <a:t>Check Lessons Code [ https://elzero.org/category/courses/js-course ]</a:t>
            </a:r>
          </a:p>
          <a:p>
            <a:r>
              <a:rPr lang="en-US" sz="2400" dirty="0"/>
              <a:t>Do The Assignments [ https://elzero.org/category/assignments/js-assignments/ ]</a:t>
            </a:r>
          </a:p>
          <a:p>
            <a:r>
              <a:rPr lang="en-US" sz="2400" dirty="0"/>
              <a:t>Submit On Group [ https://www.facebook.com/groups/ElzeroStudy ]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609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65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How To Study The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Study The Course</dc:title>
  <dc:creator>Osama Elzero</dc:creator>
  <cp:keywords/>
  <cp:lastModifiedBy>Osama Elzero</cp:lastModifiedBy>
  <cp:revision>2</cp:revision>
  <dcterms:created xsi:type="dcterms:W3CDTF">2021-04-15T05:07:49Z</dcterms:created>
  <dcterms:modified xsi:type="dcterms:W3CDTF">2021-04-15T05:23:20Z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