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8" r:id="rId5"/>
    <p:sldId id="269" r:id="rId6"/>
    <p:sldId id="270" r:id="rId7"/>
    <p:sldId id="275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571A-F813-4214-84A2-D413810E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D60A-3DD9-4866-BA7B-34E852D0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8802" y="6356350"/>
            <a:ext cx="50292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712D-A072-44DA-B26B-A1BC1ED4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4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E275-5B81-47C9-BA2D-6F6DC43B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C664-0822-4BE8-9C5D-BB5805261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5D89-6EB8-468C-8726-94869538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9EF1-4362-48D5-892A-20C08FC7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72AA-57F8-40CE-BBD9-A77F8DE7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885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69046-DB9C-45F8-A281-16510D1FB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31547" y="647699"/>
            <a:ext cx="2112753" cy="55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6B10-FAAE-4C3A-BC82-8EDC5C124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48287" y="647699"/>
            <a:ext cx="7683260" cy="5529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9FDE-8D09-475F-9B89-BE5AE71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6F80-C5CB-44A2-AB1B-43EB0137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D7AC-8D81-4526-B969-505D0CE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0352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E9D7-0090-46D4-A48B-9D26EBCC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5DDC-5EE7-4691-96B2-F7A25A3B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9D9F-2C17-4515-8A91-EF6050F3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0CE8-5E49-4336-BB31-974F0D6E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D1AF-DB46-4EF6-93AD-E8CD740A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BCEF-E902-4ECE-B0DB-142617EF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2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3852A-0F7C-4F18-A663-165414BA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7E8B5-A392-435C-89FE-849D9B0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AA31-DB02-4BFC-8238-507F5E8B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8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54DBB-2048-445B-8127-6D2DB22D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454E7-E598-4FCD-834F-13291B95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77B82-4082-402D-889D-8081104D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33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258E1-694B-4BB9-A41B-BB742555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B65B-60BA-40E5-8A5A-5A79D315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72797-16BC-4A2F-8A6F-62F6151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8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3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0479-140A-466F-B2F2-AFE27D47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B342-BDCE-45E8-BDA2-B041981D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F3AE-E094-4EA8-9900-F77CD687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0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22704-F91B-471A-988B-9023E120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28E75-DDDE-4BD4-B495-47F44DB3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B0594-D6B3-41C6-BBEF-A060A2EB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1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92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Learn JavaScript In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Elzero Web School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43B3-E236-42A7-A1DA-9723D067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New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7CC5-B84D-4FED-9E11-F83F057D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All Old Courses + New Content</a:t>
            </a:r>
          </a:p>
          <a:p>
            <a:r>
              <a:rPr lang="en-US"/>
              <a:t>New Quality</a:t>
            </a:r>
            <a:endParaRPr lang="en-US" dirty="0"/>
          </a:p>
          <a:p>
            <a:r>
              <a:rPr lang="en-US" dirty="0"/>
              <a:t>What About Old Content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39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5817-9E20-41A2-A49C-BC34911E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46E52-D84E-4C25-8ADB-153107BB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Scripting Or Programming Language</a:t>
            </a:r>
          </a:p>
          <a:p>
            <a:r>
              <a:rPr lang="en-US" sz="2000" dirty="0"/>
              <a:t>Working On Client Side And Server Side</a:t>
            </a:r>
          </a:p>
          <a:p>
            <a:r>
              <a:rPr lang="en-US" sz="2000" dirty="0"/>
              <a:t>Implement Complex Features On A Web Page By Making It Interactive</a:t>
            </a:r>
          </a:p>
        </p:txBody>
      </p:sp>
    </p:spTree>
    <p:extLst>
      <p:ext uri="{BB962C8B-B14F-4D97-AF65-F5344CB8AC3E}">
        <p14:creationId xmlns:p14="http://schemas.microsoft.com/office/powerpoint/2010/main" val="4135329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5817-9E20-41A2-A49C-BC34911E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JavaScript Can Do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46E52-D84E-4C25-8ADB-153107BB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Dynamically Update Content</a:t>
            </a:r>
          </a:p>
          <a:p>
            <a:r>
              <a:rPr lang="en-US" dirty="0"/>
              <a:t>Manipulating HTML And CSS</a:t>
            </a:r>
          </a:p>
          <a:p>
            <a:r>
              <a:rPr lang="en-US" dirty="0"/>
              <a:t>Animate Images And Content And Create Image Gallery</a:t>
            </a:r>
          </a:p>
          <a:p>
            <a:r>
              <a:rPr lang="en-US" dirty="0"/>
              <a:t>Manipulate And Validate Data</a:t>
            </a:r>
          </a:p>
          <a:p>
            <a:r>
              <a:rPr lang="en-US" dirty="0"/>
              <a:t>Control Multimedia [Audio, Video, </a:t>
            </a:r>
            <a:r>
              <a:rPr lang="en-US" dirty="0" err="1"/>
              <a:t>Etc</a:t>
            </a:r>
            <a:r>
              <a:rPr lang="en-US" dirty="0"/>
              <a:t>…]</a:t>
            </a:r>
          </a:p>
          <a:p>
            <a:r>
              <a:rPr lang="en-US" dirty="0"/>
              <a:t>Web Browser Games</a:t>
            </a:r>
          </a:p>
          <a:p>
            <a:r>
              <a:rPr lang="en-US" dirty="0"/>
              <a:t>Mobile Apps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41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09FA-1B11-4AF0-9398-63F263C8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770CD-6C09-4213-A27F-C249610E3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Language</a:t>
            </a:r>
          </a:p>
          <a:p>
            <a:r>
              <a:rPr lang="en-US" dirty="0"/>
              <a:t>DOM</a:t>
            </a:r>
          </a:p>
          <a:p>
            <a:r>
              <a:rPr lang="en-US" dirty="0"/>
              <a:t>BOM</a:t>
            </a:r>
          </a:p>
          <a:p>
            <a:r>
              <a:rPr lang="en-US" dirty="0"/>
              <a:t>OOP</a:t>
            </a:r>
          </a:p>
          <a:p>
            <a:r>
              <a:rPr lang="en-US" dirty="0"/>
              <a:t>ES6, ES7</a:t>
            </a:r>
          </a:p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733901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9EB4-AECE-452C-8057-3218A0B0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Need To Learn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BD45-20DA-4F91-9773-1AC87E41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HTML Language</a:t>
            </a:r>
          </a:p>
          <a:p>
            <a:r>
              <a:rPr lang="en-US" dirty="0"/>
              <a:t>Learn CSS Language </a:t>
            </a:r>
          </a:p>
          <a:p>
            <a:r>
              <a:rPr lang="en-US" dirty="0"/>
              <a:t>Finish Practice</a:t>
            </a:r>
          </a:p>
          <a:p>
            <a:r>
              <a:rPr lang="en-US" dirty="0"/>
              <a:t>Text Editor [ Visual Studio Code, Atom ]</a:t>
            </a:r>
          </a:p>
          <a:p>
            <a:r>
              <a:rPr lang="en-US" dirty="0"/>
              <a:t>Internet Browser [ Google Chrome, Firefox Developer Edition ]</a:t>
            </a:r>
          </a:p>
          <a:p>
            <a:r>
              <a:rPr lang="en-US" dirty="0"/>
              <a:t>Windows And Internet Knowledge</a:t>
            </a:r>
          </a:p>
        </p:txBody>
      </p:sp>
    </p:spTree>
    <p:extLst>
      <p:ext uri="{BB962C8B-B14F-4D97-AF65-F5344CB8AC3E}">
        <p14:creationId xmlns:p14="http://schemas.microsoft.com/office/powerpoint/2010/main" val="1124625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VTI" id="{14D52F43-08F7-4BCB-8A4A-FBED84E2C440}" vid="{D076F849-C9D7-4142-B46C-46BAC587EA7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TM56283546[[fn=Pine]]</Template>
  <TotalTime>98</TotalTime>
  <Words>135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Dante</vt:lpstr>
      <vt:lpstr>PineVTI</vt:lpstr>
      <vt:lpstr>Learn JavaScript In 2021</vt:lpstr>
      <vt:lpstr>What Is New ?</vt:lpstr>
      <vt:lpstr>What Is JavaScript ?</vt:lpstr>
      <vt:lpstr>What JavaScript Can Do ?</vt:lpstr>
      <vt:lpstr>Content</vt:lpstr>
      <vt:lpstr>What I Need To Learn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CSS In 2021</dc:title>
  <dc:creator>Osama Elzero</dc:creator>
  <cp:lastModifiedBy>Osama Elzero</cp:lastModifiedBy>
  <cp:revision>31</cp:revision>
  <dcterms:created xsi:type="dcterms:W3CDTF">2021-01-09T01:44:49Z</dcterms:created>
  <dcterms:modified xsi:type="dcterms:W3CDTF">2021-04-15T05:25:10Z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