
<file path=[Content_Types].xml><?xml version="1.0" encoding="utf-8"?>
<Types xmlns="http://schemas.openxmlformats.org/package/2006/content-types">
  <Default Extension="jfif" ContentType="image/jpeg"/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7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763C-C2DA-49CF-9647-605FF4F5C4C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41A4-D80C-432F-A9E2-C36B18C2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 GAN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Fake Image Generation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83" y="4114166"/>
            <a:ext cx="2743834" cy="27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8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loss function used to train the model is the binary cross-entropy loss, which measures the difference between the predicted output of the discriminator and the true label (1 for real images, 0 for fake images).</a:t>
            </a:r>
          </a:p>
        </p:txBody>
      </p:sp>
    </p:spTree>
    <p:extLst>
      <p:ext uri="{BB962C8B-B14F-4D97-AF65-F5344CB8AC3E}">
        <p14:creationId xmlns:p14="http://schemas.microsoft.com/office/powerpoint/2010/main" val="433141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model is implemented using </a:t>
            </a:r>
            <a:r>
              <a:rPr lang="en-US" sz="2400" dirty="0" err="1"/>
              <a:t>PyTorch</a:t>
            </a:r>
            <a:r>
              <a:rPr lang="en-US" sz="2400" dirty="0"/>
              <a:t> and includes a function to initialize the weights of the neural networks using a normal distribution with mean 0 and standard deviation 0.02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The training loop logs the losses and generates example images using the </a:t>
            </a:r>
            <a:r>
              <a:rPr lang="en-US" sz="2400" dirty="0" err="1"/>
              <a:t>SummaryWriter</a:t>
            </a:r>
            <a:r>
              <a:rPr lang="en-US" sz="2400" dirty="0"/>
              <a:t> class from </a:t>
            </a:r>
            <a:r>
              <a:rPr lang="en-US" sz="2400" dirty="0" err="1"/>
              <a:t>PyTorch's</a:t>
            </a:r>
            <a:r>
              <a:rPr lang="en-US" sz="2400" dirty="0"/>
              <a:t> </a:t>
            </a:r>
            <a:r>
              <a:rPr lang="en-US" sz="2400" dirty="0" err="1"/>
              <a:t>torch.utils.tensorboard</a:t>
            </a:r>
            <a:r>
              <a:rPr lang="en-US" sz="2400" dirty="0"/>
              <a:t> module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The example images are generated by passing a fixed noise vector through the generator network and visualizing the output images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The </a:t>
            </a:r>
            <a:r>
              <a:rPr lang="en-US" sz="2400" dirty="0" err="1"/>
              <a:t>SummaryWriter</a:t>
            </a:r>
            <a:r>
              <a:rPr lang="en-US" sz="2400" dirty="0"/>
              <a:t> class allows the user to visualize the training progress and monitor the performance of the model over time.</a:t>
            </a:r>
          </a:p>
        </p:txBody>
      </p:sp>
    </p:spTree>
    <p:extLst>
      <p:ext uri="{BB962C8B-B14F-4D97-AF65-F5344CB8AC3E}">
        <p14:creationId xmlns:p14="http://schemas.microsoft.com/office/powerpoint/2010/main" val="341492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DC 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Deep Convolutional Generative Adversarial Network), which is a type of generative model that uses deep convolutional neural networks to generate new images. The model consists of two neural networks: a generator network and a discriminator network.</a:t>
            </a:r>
          </a:p>
        </p:txBody>
      </p:sp>
    </p:spTree>
    <p:extLst>
      <p:ext uri="{BB962C8B-B14F-4D97-AF65-F5344CB8AC3E}">
        <p14:creationId xmlns:p14="http://schemas.microsoft.com/office/powerpoint/2010/main" val="362399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generator network takes as input a random noise vector and generates a new </a:t>
            </a:r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39" y="2516777"/>
            <a:ext cx="4267564" cy="42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24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Discriminator 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discriminator network takes as input an image and predicts whether it is real or fake (i.e., generated by the generator network)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18" y="3133318"/>
            <a:ext cx="3043645" cy="30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generator and discriminator are trained alternately, with the generator trying to generate realistic images that fool the discriminator, and the discriminator trying to distinguish between real and fake images.</a:t>
            </a:r>
          </a:p>
        </p:txBody>
      </p:sp>
    </p:spTree>
    <p:extLst>
      <p:ext uri="{BB962C8B-B14F-4D97-AF65-F5344CB8AC3E}">
        <p14:creationId xmlns:p14="http://schemas.microsoft.com/office/powerpoint/2010/main" val="746488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Look into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architecture of the generator network consists of several transposed convolutional layers with </a:t>
            </a:r>
            <a:r>
              <a:rPr lang="en-US" sz="2400" dirty="0" err="1"/>
              <a:t>ReLU</a:t>
            </a:r>
            <a:r>
              <a:rPr lang="en-US" sz="2400" dirty="0"/>
              <a:t> activation functions and batch normalization, followed by a final transposed convolutional layer that </a:t>
            </a:r>
            <a:r>
              <a:rPr lang="en-US" sz="2400" dirty="0" smtClean="0"/>
              <a:t>outputs </a:t>
            </a:r>
            <a:r>
              <a:rPr lang="en-US" sz="2400" dirty="0"/>
              <a:t>an image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transposed convolutional layers are used to "</a:t>
            </a:r>
            <a:r>
              <a:rPr lang="en-US" sz="2400" dirty="0" err="1"/>
              <a:t>upsample</a:t>
            </a:r>
            <a:r>
              <a:rPr lang="en-US" sz="2400" dirty="0"/>
              <a:t>" the noise vector into a larger image, with each layer increasing the spatial resolution of the image while decreasing the number of channels. The final layer uses a </a:t>
            </a:r>
            <a:r>
              <a:rPr lang="en-US" sz="2400" dirty="0" err="1"/>
              <a:t>tanh</a:t>
            </a:r>
            <a:r>
              <a:rPr lang="en-US" sz="2400" dirty="0"/>
              <a:t> activation function to ensure that the output image has pixel values in the range [-1, 1]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11"/>
          <a:stretch/>
        </p:blipFill>
        <p:spPr>
          <a:xfrm>
            <a:off x="2669137" y="4438328"/>
            <a:ext cx="6396486" cy="24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62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Look at Discriminator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architecture of the discriminator network consists of several convolutional layers with </a:t>
            </a:r>
            <a:r>
              <a:rPr lang="en-US" dirty="0" err="1"/>
              <a:t>LeakyReLU</a:t>
            </a:r>
            <a:r>
              <a:rPr lang="en-US" dirty="0"/>
              <a:t> activation functions and batch normalization, followed by a final </a:t>
            </a:r>
            <a:r>
              <a:rPr lang="en-US" dirty="0" smtClean="0"/>
              <a:t>convolutional </a:t>
            </a:r>
            <a:r>
              <a:rPr lang="en-US" dirty="0"/>
              <a:t>layer that outputs a single scalar </a:t>
            </a:r>
            <a:r>
              <a:rPr lang="en-US" dirty="0" smtClean="0"/>
              <a:t>value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convolutional layers are used to "</a:t>
            </a:r>
            <a:r>
              <a:rPr lang="en-US" dirty="0" err="1"/>
              <a:t>downsample</a:t>
            </a:r>
            <a:r>
              <a:rPr lang="en-US" dirty="0"/>
              <a:t>" the input image into a smaller feature map, with each layer decreasing the spatial resolution of the image while increasing the number of channels.</a:t>
            </a:r>
          </a:p>
        </p:txBody>
      </p:sp>
    </p:spTree>
    <p:extLst>
      <p:ext uri="{BB962C8B-B14F-4D97-AF65-F5344CB8AC3E}">
        <p14:creationId xmlns:p14="http://schemas.microsoft.com/office/powerpoint/2010/main" val="410641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Look at Discriminator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final layer uses a sigmoid activation function to ensure that the output scalar value is in the range [0, 1], which can be interpreted as the probability that the input image is real.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4" b="12995"/>
          <a:stretch/>
        </p:blipFill>
        <p:spPr>
          <a:xfrm>
            <a:off x="4857568" y="3910148"/>
            <a:ext cx="5906226" cy="25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During training, the model is optimized using the Adam optimizer with a learning rate of 2e-4 and a batch size of 64. The model is trained for [5,10,15] epochs on a dataset of images that are preprocessed using a set of transformations that include resizing, normalization, and conversion to a tensor.</a:t>
            </a:r>
          </a:p>
        </p:txBody>
      </p:sp>
    </p:spTree>
    <p:extLst>
      <p:ext uri="{BB962C8B-B14F-4D97-AF65-F5344CB8AC3E}">
        <p14:creationId xmlns:p14="http://schemas.microsoft.com/office/powerpoint/2010/main" val="281978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540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DC GAN Algorithm</vt:lpstr>
      <vt:lpstr>What is DC GAN</vt:lpstr>
      <vt:lpstr>Generator Network</vt:lpstr>
      <vt:lpstr>Discriminator  Network</vt:lpstr>
      <vt:lpstr>How does it Work ?</vt:lpstr>
      <vt:lpstr>Deeper Look into Generator</vt:lpstr>
      <vt:lpstr>Deeper Look at Discriminator</vt:lpstr>
      <vt:lpstr>Deeper Look at Discriminator</vt:lpstr>
      <vt:lpstr>Model Training</vt:lpstr>
      <vt:lpstr>Model Training</vt:lpstr>
      <vt:lpstr>Implementing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GAN Algorithm</dc:title>
  <dc:creator>PC</dc:creator>
  <cp:lastModifiedBy>PC</cp:lastModifiedBy>
  <cp:revision>18</cp:revision>
  <dcterms:created xsi:type="dcterms:W3CDTF">2023-05-04T17:51:50Z</dcterms:created>
  <dcterms:modified xsi:type="dcterms:W3CDTF">2023-05-04T18:36:13Z</dcterms:modified>
</cp:coreProperties>
</file>