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864ae473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864ae473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85decf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85decf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85decf1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85decf1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864ae473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864ae473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122500" y="880925"/>
            <a:ext cx="4899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88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Disease Prediction Using Medical Comprehend</a:t>
            </a:r>
            <a:endParaRPr sz="1588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2550300" y="3320400"/>
            <a:ext cx="4043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2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Made By: egabi Solutions AI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89425" y="57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sz="2750"/>
          </a:p>
        </p:txBody>
      </p:sp>
      <p:sp>
        <p:nvSpPr>
          <p:cNvPr id="93" name="Google Shape;93;p14"/>
          <p:cNvSpPr txBox="1"/>
          <p:nvPr/>
        </p:nvSpPr>
        <p:spPr>
          <a:xfrm>
            <a:off x="565125" y="1624275"/>
            <a:ext cx="77373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“Don’t google your symptoms”.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It’s a world-wide problem that people google their symptoms searching for quick cheap diagnosis which may lead to underestimating / overestimating their medical conditions. 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These kinds of results could make them avoid the doctor because they don’t want to hear bad news or they’ll worry so much that it leads to other harmful consequences.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89425" y="57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</a:t>
            </a:r>
            <a:endParaRPr sz="2750"/>
          </a:p>
        </p:txBody>
      </p:sp>
      <p:sp>
        <p:nvSpPr>
          <p:cNvPr id="99" name="Google Shape;99;p15"/>
          <p:cNvSpPr txBox="1"/>
          <p:nvPr/>
        </p:nvSpPr>
        <p:spPr>
          <a:xfrm>
            <a:off x="565125" y="1624275"/>
            <a:ext cx="77373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Building an AI Model that can help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 the patients to have some sort of understanding of what their medical symptoms could mean, and provide them with 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an initial diagnosis for their symptoms, that would be more reliable than googling them.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It is not a substitute for professional medical advice, diagnosis, or treatment.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The patient will write a text explaining his/her symptoms and the model will diagnose the patient’s medical condition.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89425" y="57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By Step</a:t>
            </a:r>
            <a:endParaRPr sz="2750"/>
          </a:p>
        </p:txBody>
      </p:sp>
      <p:sp>
        <p:nvSpPr>
          <p:cNvPr id="105" name="Google Shape;105;p16"/>
          <p:cNvSpPr txBox="1"/>
          <p:nvPr/>
        </p:nvSpPr>
        <p:spPr>
          <a:xfrm>
            <a:off x="565125" y="1409550"/>
            <a:ext cx="77373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Classification model was trained using a Disease Prediction dataset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Amazon Medical Comprehend is used to extract patient’s medical information from medical text.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 semantic similarity method is used to measure the similarity between the medical information and some predefined features which represent medical symptoms.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Only t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he medical symptoms with similarity above a specific threshold are taken into consideration.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mic Sans MS"/>
              <a:buChar char="●"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he classification model takes the chosen features as input and predicts the best diagnosis.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98750" y="58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Pipeline</a:t>
            </a:r>
            <a:endParaRPr sz="2750"/>
          </a:p>
        </p:txBody>
      </p:sp>
      <p:sp>
        <p:nvSpPr>
          <p:cNvPr id="111" name="Google Shape;111;p17"/>
          <p:cNvSpPr txBox="1"/>
          <p:nvPr/>
        </p:nvSpPr>
        <p:spPr>
          <a:xfrm>
            <a:off x="362563" y="3298725"/>
            <a:ext cx="12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Textual Input</a:t>
            </a:r>
            <a:endParaRPr sz="1200"/>
          </a:p>
        </p:txBody>
      </p:sp>
      <p:sp>
        <p:nvSpPr>
          <p:cNvPr id="112" name="Google Shape;112;p17"/>
          <p:cNvSpPr txBox="1"/>
          <p:nvPr/>
        </p:nvSpPr>
        <p:spPr>
          <a:xfrm>
            <a:off x="1804049" y="3298725"/>
            <a:ext cx="1990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Amazon </a:t>
            </a:r>
            <a:r>
              <a:rPr lang="en" sz="1200"/>
              <a:t>Comprehend </a:t>
            </a:r>
            <a:r>
              <a:rPr lang="en" sz="1200"/>
              <a:t>Medical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646311" y="3298725"/>
            <a:ext cx="189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Similarity Method</a:t>
            </a:r>
            <a:endParaRPr sz="1200"/>
          </a:p>
        </p:txBody>
      </p:sp>
      <p:sp>
        <p:nvSpPr>
          <p:cNvPr id="114" name="Google Shape;114;p17"/>
          <p:cNvSpPr txBox="1"/>
          <p:nvPr/>
        </p:nvSpPr>
        <p:spPr>
          <a:xfrm>
            <a:off x="5497113" y="3298725"/>
            <a:ext cx="194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Model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(SVC)</a:t>
            </a:r>
            <a:endParaRPr sz="1200"/>
          </a:p>
        </p:txBody>
      </p:sp>
      <p:cxnSp>
        <p:nvCxnSpPr>
          <p:cNvPr id="115" name="Google Shape;115;p17"/>
          <p:cNvCxnSpPr/>
          <p:nvPr/>
        </p:nvCxnSpPr>
        <p:spPr>
          <a:xfrm>
            <a:off x="1548075" y="264175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3296050" y="264175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5135775" y="266360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6905525" y="2663600"/>
            <a:ext cx="69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7348675" y="3298725"/>
            <a:ext cx="16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Diagnosis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538" y="237565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00" y="2347700"/>
            <a:ext cx="634775" cy="6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913" y="2315600"/>
            <a:ext cx="699000" cy="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6">
            <a:alphaModFix/>
          </a:blip>
          <a:srcRect b="28866" l="0" r="0" t="0"/>
          <a:stretch/>
        </p:blipFill>
        <p:spPr>
          <a:xfrm>
            <a:off x="5890301" y="2246125"/>
            <a:ext cx="1077500" cy="83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2800" y="2353763"/>
            <a:ext cx="699000" cy="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