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Vollkorn" charset="1" panose="00000500000000000000"/>
      <p:regular r:id="rId25"/>
    </p:embeddedFont>
    <p:embeddedFont>
      <p:font typeface="IM Fell English SC" charset="1" panose="02000000000000000000"/>
      <p:regular r:id="rId26"/>
    </p:embeddedFont>
    <p:embeddedFont>
      <p:font typeface="IM Fell" charset="1" panose="02000000000000000000"/>
      <p:regular r:id="rId27"/>
    </p:embeddedFont>
    <p:embeddedFont>
      <p:font typeface="Vollkorn Bold" charset="1" panose="00000800000000000000"/>
      <p:regular r:id="rId28"/>
    </p:embeddedFont>
    <p:embeddedFont>
      <p:font typeface="Poppins Medium" charset="1" panose="000006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51.svg" Type="http://schemas.openxmlformats.org/officeDocument/2006/relationships/image"/><Relationship Id="rId12" Target="../media/image52.png" Type="http://schemas.openxmlformats.org/officeDocument/2006/relationships/image"/><Relationship Id="rId13" Target="../media/image53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54.png" Type="http://schemas.openxmlformats.org/officeDocument/2006/relationships/image"/><Relationship Id="rId17" Target="../media/image55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51.svg" Type="http://schemas.openxmlformats.org/officeDocument/2006/relationships/image"/><Relationship Id="rId12" Target="../media/image52.png" Type="http://schemas.openxmlformats.org/officeDocument/2006/relationships/image"/><Relationship Id="rId13" Target="../media/image53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56.png" Type="http://schemas.openxmlformats.org/officeDocument/2006/relationships/image"/><Relationship Id="rId17" Target="../media/image57.svg" Type="http://schemas.openxmlformats.org/officeDocument/2006/relationships/image"/><Relationship Id="rId18" Target="../media/image3.png" Type="http://schemas.openxmlformats.org/officeDocument/2006/relationships/image"/><Relationship Id="rId19" Target="../media/image4.svg" Type="http://schemas.openxmlformats.org/officeDocument/2006/relationships/image"/><Relationship Id="rId2" Target="../media/image9.png" Type="http://schemas.openxmlformats.org/officeDocument/2006/relationships/image"/><Relationship Id="rId20" Target="../media/image58.png" Type="http://schemas.openxmlformats.org/officeDocument/2006/relationships/image"/><Relationship Id="rId21" Target="../media/image59.svg" Type="http://schemas.openxmlformats.org/officeDocument/2006/relationships/image"/><Relationship Id="rId22" Target="../media/image15.png" Type="http://schemas.openxmlformats.org/officeDocument/2006/relationships/image"/><Relationship Id="rId23" Target="../media/image16.svg" Type="http://schemas.openxmlformats.org/officeDocument/2006/relationships/image"/><Relationship Id="rId24" Target="../media/image60.png" Type="http://schemas.openxmlformats.org/officeDocument/2006/relationships/image"/><Relationship Id="rId25" Target="../media/image61.svg" Type="http://schemas.openxmlformats.org/officeDocument/2006/relationships/image"/><Relationship Id="rId26" Target="../media/image62.png" Type="http://schemas.openxmlformats.org/officeDocument/2006/relationships/image"/><Relationship Id="rId27" Target="../media/image63.svg" Type="http://schemas.openxmlformats.org/officeDocument/2006/relationships/image"/><Relationship Id="rId28" Target="../media/image64.png" Type="http://schemas.openxmlformats.org/officeDocument/2006/relationships/image"/><Relationship Id="rId29" Target="../media/image65.sv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2.png" Type="http://schemas.openxmlformats.org/officeDocument/2006/relationships/image"/><Relationship Id="rId11" Target="../media/image63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17788">
            <a:off x="-1175300" y="7983171"/>
            <a:ext cx="8427058" cy="4677017"/>
          </a:xfrm>
          <a:custGeom>
            <a:avLst/>
            <a:gdLst/>
            <a:ahLst/>
            <a:cxnLst/>
            <a:rect r="r" b="b" t="t" l="l"/>
            <a:pathLst>
              <a:path h="4677017" w="8427058">
                <a:moveTo>
                  <a:pt x="0" y="0"/>
                </a:moveTo>
                <a:lnTo>
                  <a:pt x="8427058" y="0"/>
                </a:lnTo>
                <a:lnTo>
                  <a:pt x="8427058" y="4677017"/>
                </a:lnTo>
                <a:lnTo>
                  <a:pt x="0" y="4677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0238">
            <a:off x="10731476" y="2612154"/>
            <a:ext cx="5879189" cy="6390423"/>
          </a:xfrm>
          <a:custGeom>
            <a:avLst/>
            <a:gdLst/>
            <a:ahLst/>
            <a:cxnLst/>
            <a:rect r="r" b="b" t="t" l="l"/>
            <a:pathLst>
              <a:path h="6390423" w="5879189">
                <a:moveTo>
                  <a:pt x="0" y="0"/>
                </a:moveTo>
                <a:lnTo>
                  <a:pt x="5879189" y="0"/>
                </a:lnTo>
                <a:lnTo>
                  <a:pt x="5879189" y="6390422"/>
                </a:lnTo>
                <a:lnTo>
                  <a:pt x="0" y="63904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1016304" y="-8827798"/>
            <a:ext cx="19873918" cy="11030024"/>
          </a:xfrm>
          <a:custGeom>
            <a:avLst/>
            <a:gdLst/>
            <a:ahLst/>
            <a:cxnLst/>
            <a:rect r="r" b="b" t="t" l="l"/>
            <a:pathLst>
              <a:path h="11030024" w="19873918">
                <a:moveTo>
                  <a:pt x="0" y="0"/>
                </a:moveTo>
                <a:lnTo>
                  <a:pt x="19873918" y="0"/>
                </a:lnTo>
                <a:lnTo>
                  <a:pt x="19873918" y="11030024"/>
                </a:lnTo>
                <a:lnTo>
                  <a:pt x="0" y="110300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780135">
            <a:off x="14394706" y="7467626"/>
            <a:ext cx="8427058" cy="4677017"/>
          </a:xfrm>
          <a:custGeom>
            <a:avLst/>
            <a:gdLst/>
            <a:ahLst/>
            <a:cxnLst/>
            <a:rect r="r" b="b" t="t" l="l"/>
            <a:pathLst>
              <a:path h="4677017" w="8427058">
                <a:moveTo>
                  <a:pt x="0" y="0"/>
                </a:moveTo>
                <a:lnTo>
                  <a:pt x="8427059" y="0"/>
                </a:lnTo>
                <a:lnTo>
                  <a:pt x="8427059" y="4677018"/>
                </a:lnTo>
                <a:lnTo>
                  <a:pt x="0" y="4677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22086" y="6645167"/>
            <a:ext cx="4454281" cy="2931727"/>
          </a:xfrm>
          <a:custGeom>
            <a:avLst/>
            <a:gdLst/>
            <a:ahLst/>
            <a:cxnLst/>
            <a:rect r="r" b="b" t="t" l="l"/>
            <a:pathLst>
              <a:path h="2931727" w="4454281">
                <a:moveTo>
                  <a:pt x="0" y="0"/>
                </a:moveTo>
                <a:lnTo>
                  <a:pt x="4454280" y="0"/>
                </a:lnTo>
                <a:lnTo>
                  <a:pt x="4454280" y="2931727"/>
                </a:lnTo>
                <a:lnTo>
                  <a:pt x="0" y="29317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9327279">
            <a:off x="7675983" y="6145245"/>
            <a:ext cx="2148014" cy="2396364"/>
          </a:xfrm>
          <a:custGeom>
            <a:avLst/>
            <a:gdLst/>
            <a:ahLst/>
            <a:cxnLst/>
            <a:rect r="r" b="b" t="t" l="l"/>
            <a:pathLst>
              <a:path h="2396364" w="2148014">
                <a:moveTo>
                  <a:pt x="2148014" y="0"/>
                </a:moveTo>
                <a:lnTo>
                  <a:pt x="0" y="0"/>
                </a:lnTo>
                <a:lnTo>
                  <a:pt x="0" y="2396365"/>
                </a:lnTo>
                <a:lnTo>
                  <a:pt x="2148014" y="2396365"/>
                </a:lnTo>
                <a:lnTo>
                  <a:pt x="21480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08125" y="5495392"/>
            <a:ext cx="7402358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</a:pPr>
            <a:r>
              <a:rPr lang="en-US" sz="4299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Force And Motion At Work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9458" y="2694599"/>
            <a:ext cx="8339693" cy="2703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9599">
                <a:solidFill>
                  <a:srgbClr val="3E3B39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Newton's Laws of Motion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09585" y="1400697"/>
            <a:ext cx="3552261" cy="7485607"/>
          </a:xfrm>
          <a:custGeom>
            <a:avLst/>
            <a:gdLst/>
            <a:ahLst/>
            <a:cxnLst/>
            <a:rect r="r" b="b" t="t" l="l"/>
            <a:pathLst>
              <a:path h="7485607" w="3552261">
                <a:moveTo>
                  <a:pt x="0" y="0"/>
                </a:moveTo>
                <a:lnTo>
                  <a:pt x="3552260" y="0"/>
                </a:lnTo>
                <a:lnTo>
                  <a:pt x="3552260" y="7485606"/>
                </a:lnTo>
                <a:lnTo>
                  <a:pt x="0" y="7485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02976" y="4963525"/>
            <a:ext cx="616956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The Law of Inertia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475576">
            <a:off x="-1010383" y="8210668"/>
            <a:ext cx="12782336" cy="7094196"/>
          </a:xfrm>
          <a:custGeom>
            <a:avLst/>
            <a:gdLst/>
            <a:ahLst/>
            <a:cxnLst/>
            <a:rect r="r" b="b" t="t" l="l"/>
            <a:pathLst>
              <a:path h="7094196" w="12782336">
                <a:moveTo>
                  <a:pt x="0" y="0"/>
                </a:moveTo>
                <a:lnTo>
                  <a:pt x="12782336" y="0"/>
                </a:lnTo>
                <a:lnTo>
                  <a:pt x="12782336" y="7094197"/>
                </a:lnTo>
                <a:lnTo>
                  <a:pt x="0" y="70941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4202" y="6220825"/>
            <a:ext cx="563988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The golf ball will remain on the ground until the golfer hits it.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644925" y="3067499"/>
            <a:ext cx="1591017" cy="1525833"/>
            <a:chOff x="0" y="0"/>
            <a:chExt cx="2121356" cy="2034444"/>
          </a:xfrm>
        </p:grpSpPr>
        <p:grpSp>
          <p:nvGrpSpPr>
            <p:cNvPr name="Group 7" id="7"/>
            <p:cNvGrpSpPr/>
            <p:nvPr/>
          </p:nvGrpSpPr>
          <p:grpSpPr>
            <a:xfrm rot="307668">
              <a:off x="77738" y="122672"/>
              <a:ext cx="1965880" cy="1827577"/>
              <a:chOff x="0" y="0"/>
              <a:chExt cx="745817" cy="69334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E5B545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23606" lIns="23606" bIns="23606" rIns="23606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296064">
              <a:off x="713926" y="37670"/>
              <a:ext cx="885868" cy="231700"/>
              <a:chOff x="0" y="0"/>
              <a:chExt cx="376563" cy="9849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23606" lIns="23606" bIns="23606" rIns="23606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567981">
              <a:off x="492316" y="226788"/>
              <a:ext cx="1162123" cy="1409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1.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10318834">
            <a:off x="-3140397" y="-6877097"/>
            <a:ext cx="16752677" cy="9297736"/>
          </a:xfrm>
          <a:custGeom>
            <a:avLst/>
            <a:gdLst/>
            <a:ahLst/>
            <a:cxnLst/>
            <a:rect r="r" b="b" t="t" l="l"/>
            <a:pathLst>
              <a:path h="9297736" w="16752677">
                <a:moveTo>
                  <a:pt x="16752678" y="0"/>
                </a:moveTo>
                <a:lnTo>
                  <a:pt x="0" y="0"/>
                </a:lnTo>
                <a:lnTo>
                  <a:pt x="0" y="9297736"/>
                </a:lnTo>
                <a:lnTo>
                  <a:pt x="16752678" y="9297736"/>
                </a:lnTo>
                <a:lnTo>
                  <a:pt x="1675267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818169">
            <a:off x="8258054" y="3597456"/>
            <a:ext cx="2213593" cy="2469525"/>
          </a:xfrm>
          <a:custGeom>
            <a:avLst/>
            <a:gdLst/>
            <a:ahLst/>
            <a:cxnLst/>
            <a:rect r="r" b="b" t="t" l="l"/>
            <a:pathLst>
              <a:path h="2469525" w="2213593">
                <a:moveTo>
                  <a:pt x="0" y="0"/>
                </a:moveTo>
                <a:lnTo>
                  <a:pt x="2213593" y="0"/>
                </a:lnTo>
                <a:lnTo>
                  <a:pt x="2213593" y="2469525"/>
                </a:lnTo>
                <a:lnTo>
                  <a:pt x="0" y="2469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862600">
            <a:off x="8224666" y="3920147"/>
            <a:ext cx="1591017" cy="1525833"/>
            <a:chOff x="0" y="0"/>
            <a:chExt cx="2121356" cy="2034444"/>
          </a:xfrm>
        </p:grpSpPr>
        <p:grpSp>
          <p:nvGrpSpPr>
            <p:cNvPr name="Group 3" id="3"/>
            <p:cNvGrpSpPr/>
            <p:nvPr/>
          </p:nvGrpSpPr>
          <p:grpSpPr>
            <a:xfrm rot="307668">
              <a:off x="77738" y="122672"/>
              <a:ext cx="1965880" cy="1827577"/>
              <a:chOff x="0" y="0"/>
              <a:chExt cx="745817" cy="69334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D4663C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23606" lIns="23606" bIns="23606" rIns="23606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296064">
              <a:off x="713926" y="37670"/>
              <a:ext cx="885868" cy="231700"/>
              <a:chOff x="0" y="0"/>
              <a:chExt cx="376563" cy="9849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23606" lIns="23606" bIns="23606" rIns="23606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567981">
              <a:off x="492316" y="226788"/>
              <a:ext cx="1162123" cy="1409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2.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78138" y="2306632"/>
            <a:ext cx="1513172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3E3B39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NEWTON'S SECOND LAW OF MOTION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49392" y="5753723"/>
            <a:ext cx="10989216" cy="98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The Law of Acceleration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28535" y="6849024"/>
            <a:ext cx="9983280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 states that the acceleration of an object with constant mass is proportional to the net force action on it and is in the same direction of the net force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10725107">
            <a:off x="665058" y="-8347828"/>
            <a:ext cx="18240742" cy="10123612"/>
          </a:xfrm>
          <a:custGeom>
            <a:avLst/>
            <a:gdLst/>
            <a:ahLst/>
            <a:cxnLst/>
            <a:rect r="r" b="b" t="t" l="l"/>
            <a:pathLst>
              <a:path h="10123612" w="18240742">
                <a:moveTo>
                  <a:pt x="0" y="0"/>
                </a:moveTo>
                <a:lnTo>
                  <a:pt x="18240742" y="0"/>
                </a:lnTo>
                <a:lnTo>
                  <a:pt x="18240742" y="10123612"/>
                </a:lnTo>
                <a:lnTo>
                  <a:pt x="0" y="10123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92610">
            <a:off x="-2459133" y="8579335"/>
            <a:ext cx="19030202" cy="10561762"/>
          </a:xfrm>
          <a:custGeom>
            <a:avLst/>
            <a:gdLst/>
            <a:ahLst/>
            <a:cxnLst/>
            <a:rect r="r" b="b" t="t" l="l"/>
            <a:pathLst>
              <a:path h="10561762" w="19030202">
                <a:moveTo>
                  <a:pt x="0" y="0"/>
                </a:moveTo>
                <a:lnTo>
                  <a:pt x="19030202" y="0"/>
                </a:lnTo>
                <a:lnTo>
                  <a:pt x="19030202" y="10561762"/>
                </a:lnTo>
                <a:lnTo>
                  <a:pt x="0" y="10561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64733">
            <a:off x="6241158" y="3191381"/>
            <a:ext cx="3318520" cy="181010"/>
          </a:xfrm>
          <a:custGeom>
            <a:avLst/>
            <a:gdLst/>
            <a:ahLst/>
            <a:cxnLst/>
            <a:rect r="r" b="b" t="t" l="l"/>
            <a:pathLst>
              <a:path h="181010" w="3318520">
                <a:moveTo>
                  <a:pt x="0" y="0"/>
                </a:moveTo>
                <a:lnTo>
                  <a:pt x="3318520" y="0"/>
                </a:lnTo>
                <a:lnTo>
                  <a:pt x="3318520" y="181010"/>
                </a:lnTo>
                <a:lnTo>
                  <a:pt x="0" y="18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862600">
            <a:off x="3860732" y="1950242"/>
            <a:ext cx="1591017" cy="1525833"/>
            <a:chOff x="0" y="0"/>
            <a:chExt cx="2121356" cy="2034444"/>
          </a:xfrm>
        </p:grpSpPr>
        <p:grpSp>
          <p:nvGrpSpPr>
            <p:cNvPr name="Group 3" id="3"/>
            <p:cNvGrpSpPr/>
            <p:nvPr/>
          </p:nvGrpSpPr>
          <p:grpSpPr>
            <a:xfrm rot="307668">
              <a:off x="77738" y="122672"/>
              <a:ext cx="1965880" cy="1827577"/>
              <a:chOff x="0" y="0"/>
              <a:chExt cx="745817" cy="69334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D4663C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23606" lIns="23606" bIns="23606" rIns="23606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296064">
              <a:off x="713926" y="37670"/>
              <a:ext cx="885868" cy="231700"/>
              <a:chOff x="0" y="0"/>
              <a:chExt cx="376563" cy="9849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23606" lIns="23606" bIns="23606" rIns="23606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567981">
              <a:off x="492316" y="226788"/>
              <a:ext cx="1162123" cy="1409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2.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87733" y="3810000"/>
            <a:ext cx="6169117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The Law of Acceleration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032626" y="4547172"/>
            <a:ext cx="7993054" cy="2514774"/>
            <a:chOff x="0" y="0"/>
            <a:chExt cx="10657405" cy="3353032"/>
          </a:xfrm>
        </p:grpSpPr>
        <p:sp>
          <p:nvSpPr>
            <p:cNvPr name="Freeform 12" id="12"/>
            <p:cNvSpPr/>
            <p:nvPr/>
          </p:nvSpPr>
          <p:spPr>
            <a:xfrm flipH="false" flipV="false" rot="-10734734">
              <a:off x="197607" y="1647530"/>
              <a:ext cx="1091454" cy="130975"/>
            </a:xfrm>
            <a:custGeom>
              <a:avLst/>
              <a:gdLst/>
              <a:ahLst/>
              <a:cxnLst/>
              <a:rect r="r" b="b" t="t" l="l"/>
              <a:pathLst>
                <a:path h="130975" w="1091454">
                  <a:moveTo>
                    <a:pt x="0" y="0"/>
                  </a:moveTo>
                  <a:lnTo>
                    <a:pt x="1091454" y="0"/>
                  </a:lnTo>
                  <a:lnTo>
                    <a:pt x="1091454" y="130974"/>
                  </a:lnTo>
                  <a:lnTo>
                    <a:pt x="0" y="130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10734734">
              <a:off x="1145" y="2286031"/>
              <a:ext cx="1091454" cy="130975"/>
            </a:xfrm>
            <a:custGeom>
              <a:avLst/>
              <a:gdLst/>
              <a:ahLst/>
              <a:cxnLst/>
              <a:rect r="r" b="b" t="t" l="l"/>
              <a:pathLst>
                <a:path h="130975" w="1091454">
                  <a:moveTo>
                    <a:pt x="0" y="0"/>
                  </a:moveTo>
                  <a:lnTo>
                    <a:pt x="1091454" y="0"/>
                  </a:lnTo>
                  <a:lnTo>
                    <a:pt x="1091454" y="130974"/>
                  </a:lnTo>
                  <a:lnTo>
                    <a:pt x="0" y="130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10734734">
              <a:off x="365345" y="1988609"/>
              <a:ext cx="727636" cy="87316"/>
            </a:xfrm>
            <a:custGeom>
              <a:avLst/>
              <a:gdLst/>
              <a:ahLst/>
              <a:cxnLst/>
              <a:rect r="r" b="b" t="t" l="l"/>
              <a:pathLst>
                <a:path h="87316" w="727636">
                  <a:moveTo>
                    <a:pt x="0" y="0"/>
                  </a:moveTo>
                  <a:lnTo>
                    <a:pt x="727636" y="0"/>
                  </a:lnTo>
                  <a:lnTo>
                    <a:pt x="727636" y="87317"/>
                  </a:lnTo>
                  <a:lnTo>
                    <a:pt x="0" y="873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true" flipV="false" rot="0">
              <a:off x="1748384" y="0"/>
              <a:ext cx="8909021" cy="3353032"/>
            </a:xfrm>
            <a:custGeom>
              <a:avLst/>
              <a:gdLst/>
              <a:ahLst/>
              <a:cxnLst/>
              <a:rect r="r" b="b" t="t" l="l"/>
              <a:pathLst>
                <a:path h="3353032" w="8909021">
                  <a:moveTo>
                    <a:pt x="8909021" y="0"/>
                  </a:moveTo>
                  <a:lnTo>
                    <a:pt x="0" y="0"/>
                  </a:lnTo>
                  <a:lnTo>
                    <a:pt x="0" y="3353032"/>
                  </a:lnTo>
                  <a:lnTo>
                    <a:pt x="8909021" y="3353032"/>
                  </a:lnTo>
                  <a:lnTo>
                    <a:pt x="890902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2943606">
            <a:off x="8037204" y="2460969"/>
            <a:ext cx="2213593" cy="2469525"/>
          </a:xfrm>
          <a:custGeom>
            <a:avLst/>
            <a:gdLst/>
            <a:ahLst/>
            <a:cxnLst/>
            <a:rect r="r" b="b" t="t" l="l"/>
            <a:pathLst>
              <a:path h="2469525" w="2213593">
                <a:moveTo>
                  <a:pt x="0" y="0"/>
                </a:moveTo>
                <a:lnTo>
                  <a:pt x="2213592" y="0"/>
                </a:lnTo>
                <a:lnTo>
                  <a:pt x="2213592" y="2469526"/>
                </a:lnTo>
                <a:lnTo>
                  <a:pt x="0" y="2469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33252" y="6094742"/>
            <a:ext cx="6478080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The car accelerates forward since the force due to its engine is greater than the friction on the road.  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10725107">
            <a:off x="4980392" y="-8270523"/>
            <a:ext cx="18240742" cy="10123612"/>
          </a:xfrm>
          <a:custGeom>
            <a:avLst/>
            <a:gdLst/>
            <a:ahLst/>
            <a:cxnLst/>
            <a:rect r="r" b="b" t="t" l="l"/>
            <a:pathLst>
              <a:path h="10123612" w="18240742">
                <a:moveTo>
                  <a:pt x="0" y="0"/>
                </a:moveTo>
                <a:lnTo>
                  <a:pt x="18240742" y="0"/>
                </a:lnTo>
                <a:lnTo>
                  <a:pt x="18240742" y="10123612"/>
                </a:lnTo>
                <a:lnTo>
                  <a:pt x="0" y="1012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92610">
            <a:off x="-9515101" y="8428909"/>
            <a:ext cx="19030202" cy="10561762"/>
          </a:xfrm>
          <a:custGeom>
            <a:avLst/>
            <a:gdLst/>
            <a:ahLst/>
            <a:cxnLst/>
            <a:rect r="r" b="b" t="t" l="l"/>
            <a:pathLst>
              <a:path h="10561762" w="19030202">
                <a:moveTo>
                  <a:pt x="0" y="0"/>
                </a:moveTo>
                <a:lnTo>
                  <a:pt x="19030202" y="0"/>
                </a:lnTo>
                <a:lnTo>
                  <a:pt x="19030202" y="10561762"/>
                </a:lnTo>
                <a:lnTo>
                  <a:pt x="0" y="105617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24669">
            <a:off x="8183700" y="4065882"/>
            <a:ext cx="1591017" cy="1525833"/>
            <a:chOff x="0" y="0"/>
            <a:chExt cx="2121356" cy="2034444"/>
          </a:xfrm>
        </p:grpSpPr>
        <p:grpSp>
          <p:nvGrpSpPr>
            <p:cNvPr name="Group 3" id="3"/>
            <p:cNvGrpSpPr/>
            <p:nvPr/>
          </p:nvGrpSpPr>
          <p:grpSpPr>
            <a:xfrm rot="307668">
              <a:off x="77738" y="122672"/>
              <a:ext cx="1965880" cy="1827577"/>
              <a:chOff x="0" y="0"/>
              <a:chExt cx="745817" cy="69334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9F9A9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23606" lIns="23606" bIns="23606" rIns="23606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296064">
              <a:off x="713926" y="37670"/>
              <a:ext cx="885868" cy="231700"/>
              <a:chOff x="0" y="0"/>
              <a:chExt cx="376563" cy="9849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23606" lIns="23606" bIns="23606" rIns="23606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567981">
              <a:off x="492316" y="226788"/>
              <a:ext cx="1162123" cy="1409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3.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0725107">
            <a:off x="736279" y="-8262103"/>
            <a:ext cx="18240742" cy="10123612"/>
          </a:xfrm>
          <a:custGeom>
            <a:avLst/>
            <a:gdLst/>
            <a:ahLst/>
            <a:cxnLst/>
            <a:rect r="r" b="b" t="t" l="l"/>
            <a:pathLst>
              <a:path h="10123612" w="18240742">
                <a:moveTo>
                  <a:pt x="0" y="0"/>
                </a:moveTo>
                <a:lnTo>
                  <a:pt x="18240742" y="0"/>
                </a:lnTo>
                <a:lnTo>
                  <a:pt x="18240742" y="10123612"/>
                </a:lnTo>
                <a:lnTo>
                  <a:pt x="0" y="10123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92610">
            <a:off x="-1614683" y="8352155"/>
            <a:ext cx="19030202" cy="10561762"/>
          </a:xfrm>
          <a:custGeom>
            <a:avLst/>
            <a:gdLst/>
            <a:ahLst/>
            <a:cxnLst/>
            <a:rect r="r" b="b" t="t" l="l"/>
            <a:pathLst>
              <a:path h="10561762" w="19030202">
                <a:moveTo>
                  <a:pt x="0" y="0"/>
                </a:moveTo>
                <a:lnTo>
                  <a:pt x="19030202" y="0"/>
                </a:lnTo>
                <a:lnTo>
                  <a:pt x="19030202" y="10561762"/>
                </a:lnTo>
                <a:lnTo>
                  <a:pt x="0" y="10561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78138" y="2306632"/>
            <a:ext cx="1513172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3E3B39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NEWTON'S THIRD LAW OF MOTION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49392" y="5906123"/>
            <a:ext cx="1098921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The Law of Action and Reaction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99960" y="7116994"/>
            <a:ext cx="998328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Every action force has a reaction force that is equal in size and opposite in direction.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64733">
            <a:off x="6241158" y="3191381"/>
            <a:ext cx="3318520" cy="181010"/>
          </a:xfrm>
          <a:custGeom>
            <a:avLst/>
            <a:gdLst/>
            <a:ahLst/>
            <a:cxnLst/>
            <a:rect r="r" b="b" t="t" l="l"/>
            <a:pathLst>
              <a:path h="181010" w="3318520">
                <a:moveTo>
                  <a:pt x="0" y="0"/>
                </a:moveTo>
                <a:lnTo>
                  <a:pt x="3318520" y="0"/>
                </a:lnTo>
                <a:lnTo>
                  <a:pt x="3318520" y="181010"/>
                </a:lnTo>
                <a:lnTo>
                  <a:pt x="0" y="18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38798">
            <a:off x="7898005" y="4442251"/>
            <a:ext cx="2213593" cy="2469525"/>
          </a:xfrm>
          <a:custGeom>
            <a:avLst/>
            <a:gdLst/>
            <a:ahLst/>
            <a:cxnLst/>
            <a:rect r="r" b="b" t="t" l="l"/>
            <a:pathLst>
              <a:path h="2469525" w="2213593">
                <a:moveTo>
                  <a:pt x="0" y="0"/>
                </a:moveTo>
                <a:lnTo>
                  <a:pt x="2213593" y="0"/>
                </a:lnTo>
                <a:lnTo>
                  <a:pt x="2213593" y="2469525"/>
                </a:lnTo>
                <a:lnTo>
                  <a:pt x="0" y="2469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9359" y="4102841"/>
            <a:ext cx="6169566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The Law of Action and Reaction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863390">
            <a:off x="-2337895" y="9152881"/>
            <a:ext cx="14126931" cy="7840447"/>
          </a:xfrm>
          <a:custGeom>
            <a:avLst/>
            <a:gdLst/>
            <a:ahLst/>
            <a:cxnLst/>
            <a:rect r="r" b="b" t="t" l="l"/>
            <a:pathLst>
              <a:path h="7840447" w="14126931">
                <a:moveTo>
                  <a:pt x="14126930" y="0"/>
                </a:moveTo>
                <a:lnTo>
                  <a:pt x="0" y="0"/>
                </a:lnTo>
                <a:lnTo>
                  <a:pt x="0" y="7840447"/>
                </a:lnTo>
                <a:lnTo>
                  <a:pt x="14126930" y="7840447"/>
                </a:lnTo>
                <a:lnTo>
                  <a:pt x="1412693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4202" y="6360266"/>
            <a:ext cx="5639880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On a rocket launch, the shuttle exerts a downward force, and the reaction force of the same size pushes it upward. 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9768739">
            <a:off x="-4394801" y="-7766923"/>
            <a:ext cx="18240742" cy="10123612"/>
          </a:xfrm>
          <a:custGeom>
            <a:avLst/>
            <a:gdLst/>
            <a:ahLst/>
            <a:cxnLst/>
            <a:rect r="r" b="b" t="t" l="l"/>
            <a:pathLst>
              <a:path h="10123612" w="18240742">
                <a:moveTo>
                  <a:pt x="18240742" y="0"/>
                </a:moveTo>
                <a:lnTo>
                  <a:pt x="0" y="0"/>
                </a:lnTo>
                <a:lnTo>
                  <a:pt x="0" y="10123612"/>
                </a:lnTo>
                <a:lnTo>
                  <a:pt x="18240742" y="10123612"/>
                </a:lnTo>
                <a:lnTo>
                  <a:pt x="182407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324669">
            <a:off x="3764140" y="2240702"/>
            <a:ext cx="1591017" cy="1525833"/>
            <a:chOff x="0" y="0"/>
            <a:chExt cx="2121356" cy="2034444"/>
          </a:xfrm>
        </p:grpSpPr>
        <p:grpSp>
          <p:nvGrpSpPr>
            <p:cNvPr name="Group 8" id="8"/>
            <p:cNvGrpSpPr/>
            <p:nvPr/>
          </p:nvGrpSpPr>
          <p:grpSpPr>
            <a:xfrm rot="307668">
              <a:off x="77738" y="122672"/>
              <a:ext cx="1965880" cy="1827577"/>
              <a:chOff x="0" y="0"/>
              <a:chExt cx="745817" cy="69334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9F9A92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23606" lIns="23606" bIns="23606" rIns="23606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296064">
              <a:off x="713926" y="37670"/>
              <a:ext cx="885868" cy="231700"/>
              <a:chOff x="0" y="0"/>
              <a:chExt cx="376563" cy="9849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23606" lIns="23606" bIns="23606" rIns="23606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567981">
              <a:off x="492316" y="226788"/>
              <a:ext cx="1162123" cy="1409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3.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569490" y="2759785"/>
            <a:ext cx="2600210" cy="5020882"/>
          </a:xfrm>
          <a:custGeom>
            <a:avLst/>
            <a:gdLst/>
            <a:ahLst/>
            <a:cxnLst/>
            <a:rect r="r" b="b" t="t" l="l"/>
            <a:pathLst>
              <a:path h="5020882" w="2600210">
                <a:moveTo>
                  <a:pt x="0" y="0"/>
                </a:moveTo>
                <a:lnTo>
                  <a:pt x="2600210" y="0"/>
                </a:lnTo>
                <a:lnTo>
                  <a:pt x="2600210" y="5020881"/>
                </a:lnTo>
                <a:lnTo>
                  <a:pt x="0" y="5020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3148845" y="1525773"/>
            <a:ext cx="1469680" cy="388743"/>
          </a:xfrm>
          <a:custGeom>
            <a:avLst/>
            <a:gdLst/>
            <a:ahLst/>
            <a:cxnLst/>
            <a:rect r="r" b="b" t="t" l="l"/>
            <a:pathLst>
              <a:path h="388743" w="1469680">
                <a:moveTo>
                  <a:pt x="0" y="0"/>
                </a:moveTo>
                <a:lnTo>
                  <a:pt x="1469680" y="0"/>
                </a:lnTo>
                <a:lnTo>
                  <a:pt x="1469680" y="388743"/>
                </a:lnTo>
                <a:lnTo>
                  <a:pt x="0" y="3887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92123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13148845" y="8622524"/>
            <a:ext cx="1469680" cy="388743"/>
          </a:xfrm>
          <a:custGeom>
            <a:avLst/>
            <a:gdLst/>
            <a:ahLst/>
            <a:cxnLst/>
            <a:rect r="r" b="b" t="t" l="l"/>
            <a:pathLst>
              <a:path h="388743" w="1469680">
                <a:moveTo>
                  <a:pt x="0" y="0"/>
                </a:moveTo>
                <a:lnTo>
                  <a:pt x="1469680" y="0"/>
                </a:lnTo>
                <a:lnTo>
                  <a:pt x="1469680" y="388744"/>
                </a:lnTo>
                <a:lnTo>
                  <a:pt x="0" y="3887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92123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B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3646998">
            <a:off x="-6034765" y="6472840"/>
            <a:ext cx="14126931" cy="7840447"/>
          </a:xfrm>
          <a:custGeom>
            <a:avLst/>
            <a:gdLst/>
            <a:ahLst/>
            <a:cxnLst/>
            <a:rect r="r" b="b" t="t" l="l"/>
            <a:pathLst>
              <a:path h="7840447" w="14126931">
                <a:moveTo>
                  <a:pt x="14126930" y="0"/>
                </a:moveTo>
                <a:lnTo>
                  <a:pt x="0" y="0"/>
                </a:lnTo>
                <a:lnTo>
                  <a:pt x="0" y="7840447"/>
                </a:lnTo>
                <a:lnTo>
                  <a:pt x="14126930" y="7840447"/>
                </a:lnTo>
                <a:lnTo>
                  <a:pt x="141269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34607">
            <a:off x="6298053" y="3520562"/>
            <a:ext cx="3755943" cy="4790876"/>
            <a:chOff x="0" y="0"/>
            <a:chExt cx="5007924" cy="6387835"/>
          </a:xfrm>
        </p:grpSpPr>
        <p:sp>
          <p:nvSpPr>
            <p:cNvPr name="Freeform 4" id="4"/>
            <p:cNvSpPr/>
            <p:nvPr/>
          </p:nvSpPr>
          <p:spPr>
            <a:xfrm flipH="false" flipV="false" rot="3367630">
              <a:off x="816228" y="2054262"/>
              <a:ext cx="3375468" cy="3765735"/>
            </a:xfrm>
            <a:custGeom>
              <a:avLst/>
              <a:gdLst/>
              <a:ahLst/>
              <a:cxnLst/>
              <a:rect r="r" b="b" t="t" l="l"/>
              <a:pathLst>
                <a:path h="3765735" w="3375468">
                  <a:moveTo>
                    <a:pt x="0" y="0"/>
                  </a:moveTo>
                  <a:lnTo>
                    <a:pt x="3375468" y="0"/>
                  </a:lnTo>
                  <a:lnTo>
                    <a:pt x="3375468" y="3765735"/>
                  </a:lnTo>
                  <a:lnTo>
                    <a:pt x="0" y="37657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1079823">
              <a:off x="499169" y="429332"/>
              <a:ext cx="3375468" cy="3765735"/>
            </a:xfrm>
            <a:custGeom>
              <a:avLst/>
              <a:gdLst/>
              <a:ahLst/>
              <a:cxnLst/>
              <a:rect r="r" b="b" t="t" l="l"/>
              <a:pathLst>
                <a:path h="3765735" w="3375468">
                  <a:moveTo>
                    <a:pt x="0" y="0"/>
                  </a:moveTo>
                  <a:lnTo>
                    <a:pt x="3375468" y="0"/>
                  </a:lnTo>
                  <a:lnTo>
                    <a:pt x="3375468" y="3765735"/>
                  </a:lnTo>
                  <a:lnTo>
                    <a:pt x="0" y="37657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793122" y="3852667"/>
            <a:ext cx="5547152" cy="13094135"/>
          </a:xfrm>
          <a:custGeom>
            <a:avLst/>
            <a:gdLst/>
            <a:ahLst/>
            <a:cxnLst/>
            <a:rect r="r" b="b" t="t" l="l"/>
            <a:pathLst>
              <a:path h="13094135" w="5547152">
                <a:moveTo>
                  <a:pt x="0" y="0"/>
                </a:moveTo>
                <a:lnTo>
                  <a:pt x="5547152" y="0"/>
                </a:lnTo>
                <a:lnTo>
                  <a:pt x="5547152" y="13094136"/>
                </a:lnTo>
                <a:lnTo>
                  <a:pt x="0" y="130941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040631" y="1148202"/>
            <a:ext cx="4772312" cy="3575398"/>
            <a:chOff x="0" y="0"/>
            <a:chExt cx="6363083" cy="4767197"/>
          </a:xfrm>
        </p:grpSpPr>
        <p:grpSp>
          <p:nvGrpSpPr>
            <p:cNvPr name="Group 8" id="8"/>
            <p:cNvGrpSpPr/>
            <p:nvPr/>
          </p:nvGrpSpPr>
          <p:grpSpPr>
            <a:xfrm rot="401966">
              <a:off x="219163" y="331583"/>
              <a:ext cx="5924758" cy="4104032"/>
              <a:chOff x="0" y="0"/>
              <a:chExt cx="1000946" cy="69334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000946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1000946">
                    <a:moveTo>
                      <a:pt x="0" y="0"/>
                    </a:moveTo>
                    <a:lnTo>
                      <a:pt x="1000946" y="0"/>
                    </a:lnTo>
                    <a:lnTo>
                      <a:pt x="1000946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D4663C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1000946" cy="712398"/>
              </a:xfrm>
              <a:prstGeom prst="rect">
                <a:avLst/>
              </a:prstGeom>
            </p:spPr>
            <p:txBody>
              <a:bodyPr anchor="ctr" rtlCol="false" tIns="53011" lIns="53011" bIns="53011" rIns="53011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390361">
              <a:off x="2427896" y="114907"/>
              <a:ext cx="1989317" cy="520309"/>
              <a:chOff x="0" y="0"/>
              <a:chExt cx="376563" cy="9849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F1EBE2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53011" lIns="53011" bIns="53011" rIns="53011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370289">
              <a:off x="1275323" y="1164399"/>
              <a:ext cx="3908499" cy="2438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8ED"/>
                  </a:solidFill>
                  <a:latin typeface="IM Fell"/>
                  <a:ea typeface="IM Fell"/>
                  <a:cs typeface="IM Fell"/>
                  <a:sym typeface="IM Fell"/>
                </a:rPr>
                <a:t>The motion of an object depends on the balance of forces acting on it.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78000" y="1138677"/>
            <a:ext cx="54566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3E3B39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IT'S A WRAP!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8000" y="2267072"/>
            <a:ext cx="9592307" cy="158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9"/>
              </a:lnSpc>
              <a:spcBef>
                <a:spcPct val="0"/>
              </a:spcBef>
            </a:pPr>
            <a:r>
              <a:rPr lang="en-US" sz="4899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Force and motion are related because motion is a result of force.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080541" y="4886544"/>
            <a:ext cx="6794633" cy="4615635"/>
            <a:chOff x="0" y="0"/>
            <a:chExt cx="9059511" cy="6154181"/>
          </a:xfrm>
        </p:grpSpPr>
        <p:grpSp>
          <p:nvGrpSpPr>
            <p:cNvPr name="Group 18" id="18"/>
            <p:cNvGrpSpPr/>
            <p:nvPr/>
          </p:nvGrpSpPr>
          <p:grpSpPr>
            <a:xfrm rot="-455603">
              <a:off x="298570" y="536842"/>
              <a:ext cx="8462372" cy="5080496"/>
              <a:chOff x="0" y="0"/>
              <a:chExt cx="1270279" cy="762629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70280" cy="762629"/>
              </a:xfrm>
              <a:custGeom>
                <a:avLst/>
                <a:gdLst/>
                <a:ahLst/>
                <a:cxnLst/>
                <a:rect r="r" b="b" t="t" l="l"/>
                <a:pathLst>
                  <a:path h="762629" w="1270280">
                    <a:moveTo>
                      <a:pt x="0" y="0"/>
                    </a:moveTo>
                    <a:lnTo>
                      <a:pt x="1270280" y="0"/>
                    </a:lnTo>
                    <a:lnTo>
                      <a:pt x="1270280" y="762629"/>
                    </a:lnTo>
                    <a:lnTo>
                      <a:pt x="0" y="762629"/>
                    </a:lnTo>
                    <a:close/>
                  </a:path>
                </a:pathLst>
              </a:custGeom>
              <a:solidFill>
                <a:srgbClr val="3E3B39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9050"/>
                <a:ext cx="1270279" cy="781679"/>
              </a:xfrm>
              <a:prstGeom prst="rect">
                <a:avLst/>
              </a:prstGeom>
            </p:spPr>
            <p:txBody>
              <a:bodyPr anchor="ctr" rtlCol="false" tIns="59662" lIns="59662" bIns="59662" rIns="59662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-543330">
              <a:off x="1055916" y="1294489"/>
              <a:ext cx="6670466" cy="61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8ED"/>
                  </a:solidFill>
                  <a:latin typeface="IM Fell"/>
                  <a:ea typeface="IM Fell"/>
                  <a:cs typeface="IM Fell"/>
                  <a:sym typeface="IM Fell"/>
                </a:rPr>
                <a:t>Newton's Laws of Motion are: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-506520">
              <a:off x="774758" y="2074601"/>
              <a:ext cx="7482029" cy="2702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8" indent="-323849" lvl="1">
                <a:lnSpc>
                  <a:spcPts val="5639"/>
                </a:lnSpc>
                <a:buAutoNum type="arabicPeriod" startAt="1"/>
              </a:pPr>
              <a:r>
                <a:rPr lang="en-US" sz="2999">
                  <a:solidFill>
                    <a:srgbClr val="FFF8ED"/>
                  </a:solidFill>
                  <a:latin typeface="IM Fell"/>
                  <a:ea typeface="IM Fell"/>
                  <a:cs typeface="IM Fell"/>
                  <a:sym typeface="IM Fell"/>
                </a:rPr>
                <a:t>The Law of Inertia</a:t>
              </a:r>
            </a:p>
            <a:p>
              <a:pPr algn="l" marL="647698" indent="-323849" lvl="1">
                <a:lnSpc>
                  <a:spcPts val="5639"/>
                </a:lnSpc>
                <a:buAutoNum type="arabicPeriod" startAt="1"/>
              </a:pPr>
              <a:r>
                <a:rPr lang="en-US" sz="2999">
                  <a:solidFill>
                    <a:srgbClr val="FFF8ED"/>
                  </a:solidFill>
                  <a:latin typeface="IM Fell"/>
                  <a:ea typeface="IM Fell"/>
                  <a:cs typeface="IM Fell"/>
                  <a:sym typeface="IM Fell"/>
                </a:rPr>
                <a:t>The Law of   Acceleration</a:t>
              </a:r>
            </a:p>
            <a:p>
              <a:pPr algn="l" marL="647698" indent="-323849" lvl="1">
                <a:lnSpc>
                  <a:spcPts val="5639"/>
                </a:lnSpc>
                <a:buAutoNum type="arabicPeriod" startAt="1"/>
              </a:pPr>
              <a:r>
                <a:rPr lang="en-US" sz="2999">
                  <a:solidFill>
                    <a:srgbClr val="FFF8ED"/>
                  </a:solidFill>
                  <a:latin typeface="IM Fell"/>
                  <a:ea typeface="IM Fell"/>
                  <a:cs typeface="IM Fell"/>
                  <a:sym typeface="IM Fell"/>
                </a:rPr>
                <a:t>The Law of Action and Reaction</a:t>
              </a:r>
            </a:p>
          </p:txBody>
        </p:sp>
        <p:grpSp>
          <p:nvGrpSpPr>
            <p:cNvPr name="Group 23" id="23"/>
            <p:cNvGrpSpPr/>
            <p:nvPr/>
          </p:nvGrpSpPr>
          <p:grpSpPr>
            <a:xfrm rot="-376410">
              <a:off x="3262437" y="363684"/>
              <a:ext cx="1906353" cy="498609"/>
              <a:chOff x="0" y="0"/>
              <a:chExt cx="376563" cy="98491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EADFC9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28575"/>
                <a:ext cx="376563" cy="1270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-630033">
              <a:off x="4043881" y="2810196"/>
              <a:ext cx="1397459" cy="76225"/>
            </a:xfrm>
            <a:custGeom>
              <a:avLst/>
              <a:gdLst/>
              <a:ahLst/>
              <a:cxnLst/>
              <a:rect r="r" b="b" t="t" l="l"/>
              <a:pathLst>
                <a:path h="76225" w="1397459">
                  <a:moveTo>
                    <a:pt x="0" y="0"/>
                  </a:moveTo>
                  <a:lnTo>
                    <a:pt x="1397459" y="0"/>
                  </a:lnTo>
                  <a:lnTo>
                    <a:pt x="1397459" y="76225"/>
                  </a:lnTo>
                  <a:lnTo>
                    <a:pt x="0" y="762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-541726">
              <a:off x="4381768" y="3633541"/>
              <a:ext cx="2490956" cy="135870"/>
            </a:xfrm>
            <a:custGeom>
              <a:avLst/>
              <a:gdLst/>
              <a:ahLst/>
              <a:cxnLst/>
              <a:rect r="r" b="b" t="t" l="l"/>
              <a:pathLst>
                <a:path h="135870" w="2490956">
                  <a:moveTo>
                    <a:pt x="0" y="0"/>
                  </a:moveTo>
                  <a:lnTo>
                    <a:pt x="2490956" y="0"/>
                  </a:lnTo>
                  <a:lnTo>
                    <a:pt x="2490956" y="135870"/>
                  </a:lnTo>
                  <a:lnTo>
                    <a:pt x="0" y="135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-541726">
              <a:off x="4522406" y="4535138"/>
              <a:ext cx="3837302" cy="209307"/>
            </a:xfrm>
            <a:custGeom>
              <a:avLst/>
              <a:gdLst/>
              <a:ahLst/>
              <a:cxnLst/>
              <a:rect r="r" b="b" t="t" l="l"/>
              <a:pathLst>
                <a:path h="209307" w="3837302">
                  <a:moveTo>
                    <a:pt x="0" y="0"/>
                  </a:moveTo>
                  <a:lnTo>
                    <a:pt x="3837303" y="0"/>
                  </a:lnTo>
                  <a:lnTo>
                    <a:pt x="3837303" y="209308"/>
                  </a:lnTo>
                  <a:lnTo>
                    <a:pt x="0" y="209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11736" y="7912333"/>
            <a:ext cx="19873918" cy="11030024"/>
          </a:xfrm>
          <a:custGeom>
            <a:avLst/>
            <a:gdLst/>
            <a:ahLst/>
            <a:cxnLst/>
            <a:rect r="r" b="b" t="t" l="l"/>
            <a:pathLst>
              <a:path h="11030024" w="19873918">
                <a:moveTo>
                  <a:pt x="0" y="0"/>
                </a:moveTo>
                <a:lnTo>
                  <a:pt x="19873918" y="0"/>
                </a:lnTo>
                <a:lnTo>
                  <a:pt x="19873918" y="11030024"/>
                </a:lnTo>
                <a:lnTo>
                  <a:pt x="0" y="11030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80571" y="2163672"/>
            <a:ext cx="2844416" cy="2601348"/>
          </a:xfrm>
          <a:custGeom>
            <a:avLst/>
            <a:gdLst/>
            <a:ahLst/>
            <a:cxnLst/>
            <a:rect r="r" b="b" t="t" l="l"/>
            <a:pathLst>
              <a:path h="2601348" w="2844416">
                <a:moveTo>
                  <a:pt x="0" y="0"/>
                </a:moveTo>
                <a:lnTo>
                  <a:pt x="2844416" y="0"/>
                </a:lnTo>
                <a:lnTo>
                  <a:pt x="2844416" y="2601348"/>
                </a:lnTo>
                <a:lnTo>
                  <a:pt x="0" y="26013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60608">
            <a:off x="5158077" y="1502836"/>
            <a:ext cx="2148839" cy="2349625"/>
          </a:xfrm>
          <a:custGeom>
            <a:avLst/>
            <a:gdLst/>
            <a:ahLst/>
            <a:cxnLst/>
            <a:rect r="r" b="b" t="t" l="l"/>
            <a:pathLst>
              <a:path h="2349625" w="2148839">
                <a:moveTo>
                  <a:pt x="0" y="0"/>
                </a:moveTo>
                <a:lnTo>
                  <a:pt x="2148840" y="0"/>
                </a:lnTo>
                <a:lnTo>
                  <a:pt x="2148840" y="2349625"/>
                </a:lnTo>
                <a:lnTo>
                  <a:pt x="0" y="2349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6350">
            <a:off x="7209786" y="1655289"/>
            <a:ext cx="2830873" cy="2161758"/>
          </a:xfrm>
          <a:custGeom>
            <a:avLst/>
            <a:gdLst/>
            <a:ahLst/>
            <a:cxnLst/>
            <a:rect r="r" b="b" t="t" l="l"/>
            <a:pathLst>
              <a:path h="2161758" w="2830873">
                <a:moveTo>
                  <a:pt x="0" y="0"/>
                </a:moveTo>
                <a:lnTo>
                  <a:pt x="2830873" y="0"/>
                </a:lnTo>
                <a:lnTo>
                  <a:pt x="2830873" y="2161758"/>
                </a:lnTo>
                <a:lnTo>
                  <a:pt x="0" y="21617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96795" y="1705891"/>
            <a:ext cx="2697269" cy="2138198"/>
          </a:xfrm>
          <a:custGeom>
            <a:avLst/>
            <a:gdLst/>
            <a:ahLst/>
            <a:cxnLst/>
            <a:rect r="r" b="b" t="t" l="l"/>
            <a:pathLst>
              <a:path h="2138198" w="2697269">
                <a:moveTo>
                  <a:pt x="0" y="0"/>
                </a:moveTo>
                <a:lnTo>
                  <a:pt x="2697269" y="0"/>
                </a:lnTo>
                <a:lnTo>
                  <a:pt x="2697269" y="2138199"/>
                </a:lnTo>
                <a:lnTo>
                  <a:pt x="0" y="21381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81443" y="2019276"/>
            <a:ext cx="2431552" cy="2509989"/>
          </a:xfrm>
          <a:custGeom>
            <a:avLst/>
            <a:gdLst/>
            <a:ahLst/>
            <a:cxnLst/>
            <a:rect r="r" b="b" t="t" l="l"/>
            <a:pathLst>
              <a:path h="2509989" w="2431552">
                <a:moveTo>
                  <a:pt x="0" y="0"/>
                </a:moveTo>
                <a:lnTo>
                  <a:pt x="2431552" y="0"/>
                </a:lnTo>
                <a:lnTo>
                  <a:pt x="2431552" y="2509989"/>
                </a:lnTo>
                <a:lnTo>
                  <a:pt x="0" y="25099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040035">
            <a:off x="11570927" y="2502182"/>
            <a:ext cx="1504475" cy="1924329"/>
          </a:xfrm>
          <a:custGeom>
            <a:avLst/>
            <a:gdLst/>
            <a:ahLst/>
            <a:cxnLst/>
            <a:rect r="r" b="b" t="t" l="l"/>
            <a:pathLst>
              <a:path h="1924329" w="1504475">
                <a:moveTo>
                  <a:pt x="0" y="0"/>
                </a:moveTo>
                <a:lnTo>
                  <a:pt x="1504475" y="0"/>
                </a:lnTo>
                <a:lnTo>
                  <a:pt x="1504475" y="1924329"/>
                </a:lnTo>
                <a:lnTo>
                  <a:pt x="0" y="19243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519641">
            <a:off x="13677319" y="3786859"/>
            <a:ext cx="1970758" cy="906549"/>
          </a:xfrm>
          <a:custGeom>
            <a:avLst/>
            <a:gdLst/>
            <a:ahLst/>
            <a:cxnLst/>
            <a:rect r="r" b="b" t="t" l="l"/>
            <a:pathLst>
              <a:path h="906549" w="1970758">
                <a:moveTo>
                  <a:pt x="0" y="0"/>
                </a:moveTo>
                <a:lnTo>
                  <a:pt x="1970758" y="0"/>
                </a:lnTo>
                <a:lnTo>
                  <a:pt x="1970758" y="906549"/>
                </a:lnTo>
                <a:lnTo>
                  <a:pt x="0" y="9065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21045" y="4755489"/>
            <a:ext cx="1084591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EDECED"/>
                </a:solidFill>
                <a:latin typeface="IM Fell"/>
                <a:ea typeface="IM Fell"/>
                <a:cs typeface="IM Fell"/>
                <a:sym typeface="IM Fell"/>
              </a:rPr>
              <a:t>Reference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99546" y="6140469"/>
            <a:ext cx="1308890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EDECED"/>
                </a:solidFill>
                <a:latin typeface="Vollkorn"/>
                <a:ea typeface="Vollkorn"/>
                <a:cs typeface="Vollkorn"/>
                <a:sym typeface="Vollkorn"/>
              </a:rPr>
              <a:t>Add your references here.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7413586" y="-587414"/>
            <a:ext cx="8229600" cy="11461829"/>
            <a:chOff x="0" y="0"/>
            <a:chExt cx="3515655" cy="48964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3492795" cy="4868512"/>
            </a:xfrm>
            <a:custGeom>
              <a:avLst/>
              <a:gdLst/>
              <a:ahLst/>
              <a:cxnLst/>
              <a:rect r="r" b="b" t="t" l="l"/>
              <a:pathLst>
                <a:path h="4868512" w="3492795">
                  <a:moveTo>
                    <a:pt x="3492795" y="4868512"/>
                  </a:moveTo>
                  <a:lnTo>
                    <a:pt x="0" y="4860892"/>
                  </a:lnTo>
                  <a:lnTo>
                    <a:pt x="0" y="1701754"/>
                  </a:lnTo>
                  <a:lnTo>
                    <a:pt x="17780" y="19050"/>
                  </a:lnTo>
                  <a:lnTo>
                    <a:pt x="1739629" y="0"/>
                  </a:lnTo>
                  <a:lnTo>
                    <a:pt x="3473745" y="50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3522005" cy="4895182"/>
            </a:xfrm>
            <a:custGeom>
              <a:avLst/>
              <a:gdLst/>
              <a:ahLst/>
              <a:cxnLst/>
              <a:rect r="r" b="b" t="t" l="l"/>
              <a:pathLst>
                <a:path h="4895182" w="3522005">
                  <a:moveTo>
                    <a:pt x="3487715" y="21590"/>
                  </a:moveTo>
                  <a:cubicBezTo>
                    <a:pt x="3488985" y="34290"/>
                    <a:pt x="3488985" y="44450"/>
                    <a:pt x="3490255" y="54610"/>
                  </a:cubicBezTo>
                  <a:cubicBezTo>
                    <a:pt x="3492795" y="138134"/>
                    <a:pt x="3494065" y="245003"/>
                    <a:pt x="3496605" y="348055"/>
                  </a:cubicBezTo>
                  <a:cubicBezTo>
                    <a:pt x="3496605" y="496908"/>
                    <a:pt x="3509305" y="3431980"/>
                    <a:pt x="3515655" y="3580833"/>
                  </a:cubicBezTo>
                  <a:cubicBezTo>
                    <a:pt x="3522005" y="3806020"/>
                    <a:pt x="3518195" y="4035024"/>
                    <a:pt x="3518195" y="4260212"/>
                  </a:cubicBezTo>
                  <a:cubicBezTo>
                    <a:pt x="3518195" y="4458682"/>
                    <a:pt x="3519465" y="4641886"/>
                    <a:pt x="3520735" y="4834222"/>
                  </a:cubicBezTo>
                  <a:cubicBezTo>
                    <a:pt x="3520735" y="4855812"/>
                    <a:pt x="3520735" y="4869782"/>
                    <a:pt x="3520735" y="4893912"/>
                  </a:cubicBezTo>
                  <a:cubicBezTo>
                    <a:pt x="3497875" y="4893912"/>
                    <a:pt x="3477555" y="4895182"/>
                    <a:pt x="3451373" y="4893912"/>
                  </a:cubicBezTo>
                  <a:cubicBezTo>
                    <a:pt x="3275648" y="4888832"/>
                    <a:pt x="3097219" y="4895182"/>
                    <a:pt x="2921494" y="4890102"/>
                  </a:cubicBezTo>
                  <a:cubicBezTo>
                    <a:pt x="2816059" y="4886292"/>
                    <a:pt x="2713328" y="4888832"/>
                    <a:pt x="2607893" y="4886292"/>
                  </a:cubicBezTo>
                  <a:cubicBezTo>
                    <a:pt x="2559230" y="4885022"/>
                    <a:pt x="2510568" y="4883752"/>
                    <a:pt x="2461906" y="4882482"/>
                  </a:cubicBezTo>
                  <a:cubicBezTo>
                    <a:pt x="2432168" y="4882482"/>
                    <a:pt x="2405133" y="4883752"/>
                    <a:pt x="2375395" y="4883752"/>
                  </a:cubicBezTo>
                  <a:cubicBezTo>
                    <a:pt x="2299698" y="4882482"/>
                    <a:pt x="2091531" y="4883752"/>
                    <a:pt x="2015835" y="4882482"/>
                  </a:cubicBezTo>
                  <a:cubicBezTo>
                    <a:pt x="1961765" y="4881212"/>
                    <a:pt x="880381" y="4890102"/>
                    <a:pt x="826312" y="4888832"/>
                  </a:cubicBezTo>
                  <a:cubicBezTo>
                    <a:pt x="812794" y="4888832"/>
                    <a:pt x="796573" y="4890102"/>
                    <a:pt x="783056" y="4890102"/>
                  </a:cubicBezTo>
                  <a:cubicBezTo>
                    <a:pt x="750615" y="4890102"/>
                    <a:pt x="720877" y="4891372"/>
                    <a:pt x="688435" y="4891372"/>
                  </a:cubicBezTo>
                  <a:cubicBezTo>
                    <a:pt x="607331" y="4891372"/>
                    <a:pt x="528931" y="4890102"/>
                    <a:pt x="447827" y="4888832"/>
                  </a:cubicBezTo>
                  <a:cubicBezTo>
                    <a:pt x="399165" y="4887562"/>
                    <a:pt x="350502" y="4886292"/>
                    <a:pt x="304543" y="4885022"/>
                  </a:cubicBezTo>
                  <a:cubicBezTo>
                    <a:pt x="218033" y="4883752"/>
                    <a:pt x="131522" y="4882482"/>
                    <a:pt x="48260" y="4882482"/>
                  </a:cubicBezTo>
                  <a:cubicBezTo>
                    <a:pt x="38100" y="4882482"/>
                    <a:pt x="29210" y="4882482"/>
                    <a:pt x="19050" y="4881212"/>
                  </a:cubicBezTo>
                  <a:cubicBezTo>
                    <a:pt x="10160" y="4879942"/>
                    <a:pt x="5080" y="4873592"/>
                    <a:pt x="7620" y="4864702"/>
                  </a:cubicBezTo>
                  <a:cubicBezTo>
                    <a:pt x="16510" y="4832723"/>
                    <a:pt x="12700" y="4737305"/>
                    <a:pt x="11430" y="4638069"/>
                  </a:cubicBezTo>
                  <a:cubicBezTo>
                    <a:pt x="10160" y="4435782"/>
                    <a:pt x="6350" y="4237312"/>
                    <a:pt x="7620" y="4035024"/>
                  </a:cubicBezTo>
                  <a:cubicBezTo>
                    <a:pt x="5080" y="3783120"/>
                    <a:pt x="0" y="664844"/>
                    <a:pt x="7620" y="409122"/>
                  </a:cubicBezTo>
                  <a:cubicBezTo>
                    <a:pt x="8890" y="359505"/>
                    <a:pt x="7620" y="306070"/>
                    <a:pt x="8890" y="256453"/>
                  </a:cubicBezTo>
                  <a:cubicBezTo>
                    <a:pt x="10160" y="176301"/>
                    <a:pt x="12700" y="8851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3935" y="30480"/>
                    <a:pt x="107191" y="29210"/>
                  </a:cubicBezTo>
                  <a:cubicBezTo>
                    <a:pt x="180184" y="25400"/>
                    <a:pt x="253178" y="22860"/>
                    <a:pt x="328875" y="20320"/>
                  </a:cubicBezTo>
                  <a:cubicBezTo>
                    <a:pt x="380240" y="17780"/>
                    <a:pt x="431606" y="16510"/>
                    <a:pt x="480268" y="13970"/>
                  </a:cubicBezTo>
                  <a:cubicBezTo>
                    <a:pt x="528931" y="11430"/>
                    <a:pt x="580297" y="8890"/>
                    <a:pt x="628959" y="8890"/>
                  </a:cubicBezTo>
                  <a:cubicBezTo>
                    <a:pt x="683028" y="7620"/>
                    <a:pt x="737097" y="10160"/>
                    <a:pt x="791167" y="8890"/>
                  </a:cubicBezTo>
                  <a:cubicBezTo>
                    <a:pt x="858753" y="8890"/>
                    <a:pt x="2083421" y="6350"/>
                    <a:pt x="2151008" y="5080"/>
                  </a:cubicBezTo>
                  <a:cubicBezTo>
                    <a:pt x="2215891" y="3810"/>
                    <a:pt x="2280774" y="2540"/>
                    <a:pt x="2348360" y="2540"/>
                  </a:cubicBezTo>
                  <a:cubicBezTo>
                    <a:pt x="2459202" y="1270"/>
                    <a:pt x="2567341" y="0"/>
                    <a:pt x="2678183" y="0"/>
                  </a:cubicBezTo>
                  <a:cubicBezTo>
                    <a:pt x="2724142" y="0"/>
                    <a:pt x="2772804" y="2540"/>
                    <a:pt x="2818763" y="2540"/>
                  </a:cubicBezTo>
                  <a:cubicBezTo>
                    <a:pt x="2945825" y="3810"/>
                    <a:pt x="3075591" y="5080"/>
                    <a:pt x="3202654" y="7620"/>
                  </a:cubicBezTo>
                  <a:cubicBezTo>
                    <a:pt x="3270241" y="8890"/>
                    <a:pt x="3337827" y="12700"/>
                    <a:pt x="3405414" y="16510"/>
                  </a:cubicBezTo>
                  <a:cubicBezTo>
                    <a:pt x="3421635" y="16510"/>
                    <a:pt x="3437855" y="16510"/>
                    <a:pt x="3451373" y="16510"/>
                  </a:cubicBezTo>
                  <a:cubicBezTo>
                    <a:pt x="3468665" y="17780"/>
                    <a:pt x="3477555" y="20320"/>
                    <a:pt x="3487715" y="21590"/>
                  </a:cubicBezTo>
                  <a:close/>
                  <a:moveTo>
                    <a:pt x="3497875" y="4877402"/>
                  </a:moveTo>
                  <a:cubicBezTo>
                    <a:pt x="3499145" y="4860892"/>
                    <a:pt x="3500415" y="4848192"/>
                    <a:pt x="3500415" y="4835492"/>
                  </a:cubicBezTo>
                  <a:cubicBezTo>
                    <a:pt x="3499145" y="4622802"/>
                    <a:pt x="3497875" y="4420515"/>
                    <a:pt x="3497875" y="4202961"/>
                  </a:cubicBezTo>
                  <a:cubicBezTo>
                    <a:pt x="3497875" y="4103726"/>
                    <a:pt x="3500415" y="4004491"/>
                    <a:pt x="3499145" y="3905255"/>
                  </a:cubicBezTo>
                  <a:cubicBezTo>
                    <a:pt x="3499145" y="3813654"/>
                    <a:pt x="3497875" y="3718235"/>
                    <a:pt x="3496605" y="3626634"/>
                  </a:cubicBezTo>
                  <a:cubicBezTo>
                    <a:pt x="3491525" y="3485414"/>
                    <a:pt x="3480095" y="561792"/>
                    <a:pt x="3480095" y="420573"/>
                  </a:cubicBezTo>
                  <a:cubicBezTo>
                    <a:pt x="3477555" y="302254"/>
                    <a:pt x="3475015" y="180118"/>
                    <a:pt x="3472475" y="63500"/>
                  </a:cubicBezTo>
                  <a:cubicBezTo>
                    <a:pt x="3471205" y="44450"/>
                    <a:pt x="3469935" y="43180"/>
                    <a:pt x="3443262" y="41910"/>
                  </a:cubicBezTo>
                  <a:cubicBezTo>
                    <a:pt x="3435152" y="41910"/>
                    <a:pt x="3429745" y="41910"/>
                    <a:pt x="3421635" y="40640"/>
                  </a:cubicBezTo>
                  <a:cubicBezTo>
                    <a:pt x="3354048" y="36830"/>
                    <a:pt x="3283758" y="31750"/>
                    <a:pt x="3216171" y="30480"/>
                  </a:cubicBezTo>
                  <a:cubicBezTo>
                    <a:pt x="3051260" y="26670"/>
                    <a:pt x="2883646" y="25400"/>
                    <a:pt x="2718735" y="22860"/>
                  </a:cubicBezTo>
                  <a:cubicBezTo>
                    <a:pt x="2694404" y="22860"/>
                    <a:pt x="2667369" y="22860"/>
                    <a:pt x="2643038" y="22860"/>
                  </a:cubicBezTo>
                  <a:cubicBezTo>
                    <a:pt x="2602486" y="22860"/>
                    <a:pt x="2561934" y="22860"/>
                    <a:pt x="2524085" y="22860"/>
                  </a:cubicBezTo>
                  <a:cubicBezTo>
                    <a:pt x="2437575" y="22860"/>
                    <a:pt x="2351064" y="22860"/>
                    <a:pt x="2267257" y="24130"/>
                  </a:cubicBezTo>
                  <a:cubicBezTo>
                    <a:pt x="2194263" y="25400"/>
                    <a:pt x="964188" y="29210"/>
                    <a:pt x="891195" y="29210"/>
                  </a:cubicBezTo>
                  <a:cubicBezTo>
                    <a:pt x="772242" y="29210"/>
                    <a:pt x="653290" y="26670"/>
                    <a:pt x="534338" y="33020"/>
                  </a:cubicBezTo>
                  <a:cubicBezTo>
                    <a:pt x="472158" y="36830"/>
                    <a:pt x="412682" y="36830"/>
                    <a:pt x="353206" y="38100"/>
                  </a:cubicBezTo>
                  <a:cubicBezTo>
                    <a:pt x="250474" y="41910"/>
                    <a:pt x="147743" y="45720"/>
                    <a:pt x="49530" y="50800"/>
                  </a:cubicBezTo>
                  <a:cubicBezTo>
                    <a:pt x="36830" y="50800"/>
                    <a:pt x="34290" y="53340"/>
                    <a:pt x="33020" y="77066"/>
                  </a:cubicBezTo>
                  <a:cubicBezTo>
                    <a:pt x="31750" y="145768"/>
                    <a:pt x="31750" y="214469"/>
                    <a:pt x="30480" y="283170"/>
                  </a:cubicBezTo>
                  <a:cubicBezTo>
                    <a:pt x="29210" y="397672"/>
                    <a:pt x="26670" y="508358"/>
                    <a:pt x="25400" y="622860"/>
                  </a:cubicBezTo>
                  <a:cubicBezTo>
                    <a:pt x="20320" y="744996"/>
                    <a:pt x="26670" y="3729685"/>
                    <a:pt x="29210" y="3851821"/>
                  </a:cubicBezTo>
                  <a:cubicBezTo>
                    <a:pt x="29210" y="3981590"/>
                    <a:pt x="29210" y="4115176"/>
                    <a:pt x="30480" y="4244945"/>
                  </a:cubicBezTo>
                  <a:cubicBezTo>
                    <a:pt x="30480" y="4340363"/>
                    <a:pt x="33020" y="4435782"/>
                    <a:pt x="33020" y="4531201"/>
                  </a:cubicBezTo>
                  <a:cubicBezTo>
                    <a:pt x="33020" y="4634252"/>
                    <a:pt x="33020" y="4737305"/>
                    <a:pt x="31750" y="4835492"/>
                  </a:cubicBezTo>
                  <a:cubicBezTo>
                    <a:pt x="31750" y="4839302"/>
                    <a:pt x="31750" y="4841842"/>
                    <a:pt x="31750" y="4845652"/>
                  </a:cubicBezTo>
                  <a:cubicBezTo>
                    <a:pt x="31750" y="4855812"/>
                    <a:pt x="35560" y="4859622"/>
                    <a:pt x="44450" y="4859622"/>
                  </a:cubicBezTo>
                  <a:cubicBezTo>
                    <a:pt x="69342" y="4859622"/>
                    <a:pt x="107191" y="4860892"/>
                    <a:pt x="142336" y="4860892"/>
                  </a:cubicBezTo>
                  <a:cubicBezTo>
                    <a:pt x="193702" y="4860892"/>
                    <a:pt x="247771" y="4858352"/>
                    <a:pt x="299137" y="4860892"/>
                  </a:cubicBezTo>
                  <a:cubicBezTo>
                    <a:pt x="382944" y="4864702"/>
                    <a:pt x="466751" y="4867242"/>
                    <a:pt x="550559" y="4865972"/>
                  </a:cubicBezTo>
                  <a:cubicBezTo>
                    <a:pt x="604628" y="4864702"/>
                    <a:pt x="655993" y="4867242"/>
                    <a:pt x="710063" y="4867242"/>
                  </a:cubicBezTo>
                  <a:cubicBezTo>
                    <a:pt x="788463" y="4867242"/>
                    <a:pt x="866863" y="4865972"/>
                    <a:pt x="945264" y="4867242"/>
                  </a:cubicBezTo>
                  <a:cubicBezTo>
                    <a:pt x="1061513" y="4868512"/>
                    <a:pt x="2337547" y="4858352"/>
                    <a:pt x="2456499" y="4860892"/>
                  </a:cubicBezTo>
                  <a:cubicBezTo>
                    <a:pt x="2507865" y="4862162"/>
                    <a:pt x="2559230" y="4863432"/>
                    <a:pt x="2607893" y="4863432"/>
                  </a:cubicBezTo>
                  <a:cubicBezTo>
                    <a:pt x="2697107" y="4865972"/>
                    <a:pt x="2783618" y="4862162"/>
                    <a:pt x="2872832" y="4865972"/>
                  </a:cubicBezTo>
                  <a:cubicBezTo>
                    <a:pt x="2945825" y="4868512"/>
                    <a:pt x="3018819" y="4868512"/>
                    <a:pt x="3091812" y="4871052"/>
                  </a:cubicBezTo>
                  <a:cubicBezTo>
                    <a:pt x="3199951" y="4874862"/>
                    <a:pt x="3308089" y="4877402"/>
                    <a:pt x="3416228" y="4878672"/>
                  </a:cubicBezTo>
                  <a:cubicBezTo>
                    <a:pt x="3456780" y="4878672"/>
                    <a:pt x="3477555" y="4877402"/>
                    <a:pt x="3497875" y="4877402"/>
                  </a:cubicBezTo>
                  <a:close/>
                </a:path>
              </a:pathLst>
            </a:custGeom>
            <a:solidFill>
              <a:srgbClr val="3E3B3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6274393"/>
            <a:ext cx="4354257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Use these icons and illustrations in your Canva Presentation. Happy designing! Don't forget to delete this page before presenting.</a:t>
            </a:r>
            <a:r>
              <a:rPr lang="en-US" sz="2999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872367">
            <a:off x="3136311" y="3840814"/>
            <a:ext cx="2172628" cy="2423824"/>
          </a:xfrm>
          <a:custGeom>
            <a:avLst/>
            <a:gdLst/>
            <a:ahLst/>
            <a:cxnLst/>
            <a:rect r="r" b="b" t="t" l="l"/>
            <a:pathLst>
              <a:path h="2423824" w="2172628">
                <a:moveTo>
                  <a:pt x="0" y="0"/>
                </a:moveTo>
                <a:lnTo>
                  <a:pt x="2172628" y="0"/>
                </a:lnTo>
                <a:lnTo>
                  <a:pt x="2172628" y="2423824"/>
                </a:lnTo>
                <a:lnTo>
                  <a:pt x="0" y="2423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95755" y="6748162"/>
            <a:ext cx="3439915" cy="1909153"/>
          </a:xfrm>
          <a:custGeom>
            <a:avLst/>
            <a:gdLst/>
            <a:ahLst/>
            <a:cxnLst/>
            <a:rect r="r" b="b" t="t" l="l"/>
            <a:pathLst>
              <a:path h="1909153" w="3439915">
                <a:moveTo>
                  <a:pt x="0" y="0"/>
                </a:moveTo>
                <a:lnTo>
                  <a:pt x="3439915" y="0"/>
                </a:lnTo>
                <a:lnTo>
                  <a:pt x="3439915" y="1909152"/>
                </a:lnTo>
                <a:lnTo>
                  <a:pt x="0" y="1909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45639" y="6691801"/>
            <a:ext cx="2274171" cy="2079833"/>
          </a:xfrm>
          <a:custGeom>
            <a:avLst/>
            <a:gdLst/>
            <a:ahLst/>
            <a:cxnLst/>
            <a:rect r="r" b="b" t="t" l="l"/>
            <a:pathLst>
              <a:path h="2079833" w="2274171">
                <a:moveTo>
                  <a:pt x="0" y="0"/>
                </a:moveTo>
                <a:lnTo>
                  <a:pt x="2274171" y="0"/>
                </a:lnTo>
                <a:lnTo>
                  <a:pt x="2274171" y="2079833"/>
                </a:lnTo>
                <a:lnTo>
                  <a:pt x="0" y="2079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960608">
            <a:off x="15030460" y="4354945"/>
            <a:ext cx="1495946" cy="1635726"/>
          </a:xfrm>
          <a:custGeom>
            <a:avLst/>
            <a:gdLst/>
            <a:ahLst/>
            <a:cxnLst/>
            <a:rect r="r" b="b" t="t" l="l"/>
            <a:pathLst>
              <a:path h="1635726" w="1495946">
                <a:moveTo>
                  <a:pt x="0" y="0"/>
                </a:moveTo>
                <a:lnTo>
                  <a:pt x="1495946" y="0"/>
                </a:lnTo>
                <a:lnTo>
                  <a:pt x="1495946" y="1635726"/>
                </a:lnTo>
                <a:lnTo>
                  <a:pt x="0" y="1635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65257" y="4800516"/>
            <a:ext cx="2149667" cy="1704100"/>
          </a:xfrm>
          <a:custGeom>
            <a:avLst/>
            <a:gdLst/>
            <a:ahLst/>
            <a:cxnLst/>
            <a:rect r="r" b="b" t="t" l="l"/>
            <a:pathLst>
              <a:path h="1704100" w="2149667">
                <a:moveTo>
                  <a:pt x="0" y="0"/>
                </a:moveTo>
                <a:lnTo>
                  <a:pt x="2149667" y="0"/>
                </a:lnTo>
                <a:lnTo>
                  <a:pt x="2149667" y="1704100"/>
                </a:lnTo>
                <a:lnTo>
                  <a:pt x="0" y="17041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99901" y="5652566"/>
            <a:ext cx="1708061" cy="1763160"/>
          </a:xfrm>
          <a:custGeom>
            <a:avLst/>
            <a:gdLst/>
            <a:ahLst/>
            <a:cxnLst/>
            <a:rect r="r" b="b" t="t" l="l"/>
            <a:pathLst>
              <a:path h="1763160" w="1708061">
                <a:moveTo>
                  <a:pt x="0" y="0"/>
                </a:moveTo>
                <a:lnTo>
                  <a:pt x="1708061" y="0"/>
                </a:lnTo>
                <a:lnTo>
                  <a:pt x="1708061" y="1763160"/>
                </a:lnTo>
                <a:lnTo>
                  <a:pt x="0" y="176316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837681">
            <a:off x="10187907" y="7533675"/>
            <a:ext cx="1023987" cy="1309751"/>
          </a:xfrm>
          <a:custGeom>
            <a:avLst/>
            <a:gdLst/>
            <a:ahLst/>
            <a:cxnLst/>
            <a:rect r="r" b="b" t="t" l="l"/>
            <a:pathLst>
              <a:path h="1309751" w="1023987">
                <a:moveTo>
                  <a:pt x="0" y="0"/>
                </a:moveTo>
                <a:lnTo>
                  <a:pt x="1023987" y="0"/>
                </a:lnTo>
                <a:lnTo>
                  <a:pt x="1023987" y="1309752"/>
                </a:lnTo>
                <a:lnTo>
                  <a:pt x="0" y="13097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63324">
            <a:off x="12099947" y="7829585"/>
            <a:ext cx="1592439" cy="732522"/>
          </a:xfrm>
          <a:custGeom>
            <a:avLst/>
            <a:gdLst/>
            <a:ahLst/>
            <a:cxnLst/>
            <a:rect r="r" b="b" t="t" l="l"/>
            <a:pathLst>
              <a:path h="732522" w="1592439">
                <a:moveTo>
                  <a:pt x="0" y="0"/>
                </a:moveTo>
                <a:lnTo>
                  <a:pt x="1592438" y="0"/>
                </a:lnTo>
                <a:lnTo>
                  <a:pt x="1592438" y="732521"/>
                </a:lnTo>
                <a:lnTo>
                  <a:pt x="0" y="73252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781734" y="2559001"/>
            <a:ext cx="2626228" cy="2854596"/>
          </a:xfrm>
          <a:custGeom>
            <a:avLst/>
            <a:gdLst/>
            <a:ahLst/>
            <a:cxnLst/>
            <a:rect r="r" b="b" t="t" l="l"/>
            <a:pathLst>
              <a:path h="2854596" w="2626228">
                <a:moveTo>
                  <a:pt x="0" y="0"/>
                </a:moveTo>
                <a:lnTo>
                  <a:pt x="2626228" y="0"/>
                </a:lnTo>
                <a:lnTo>
                  <a:pt x="2626228" y="2854596"/>
                </a:lnTo>
                <a:lnTo>
                  <a:pt x="0" y="285459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6376940" y="1543223"/>
            <a:ext cx="1536917" cy="4886152"/>
          </a:xfrm>
          <a:custGeom>
            <a:avLst/>
            <a:gdLst/>
            <a:ahLst/>
            <a:cxnLst/>
            <a:rect r="r" b="b" t="t" l="l"/>
            <a:pathLst>
              <a:path h="4886152" w="1536917">
                <a:moveTo>
                  <a:pt x="1536916" y="0"/>
                </a:moveTo>
                <a:lnTo>
                  <a:pt x="0" y="0"/>
                </a:lnTo>
                <a:lnTo>
                  <a:pt x="0" y="4886152"/>
                </a:lnTo>
                <a:lnTo>
                  <a:pt x="1536916" y="4886152"/>
                </a:lnTo>
                <a:lnTo>
                  <a:pt x="153691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5400000">
            <a:off x="13044450" y="3224440"/>
            <a:ext cx="1222920" cy="1364312"/>
          </a:xfrm>
          <a:custGeom>
            <a:avLst/>
            <a:gdLst/>
            <a:ahLst/>
            <a:cxnLst/>
            <a:rect r="r" b="b" t="t" l="l"/>
            <a:pathLst>
              <a:path h="1364312" w="1222920">
                <a:moveTo>
                  <a:pt x="1222919" y="0"/>
                </a:moveTo>
                <a:lnTo>
                  <a:pt x="0" y="0"/>
                </a:lnTo>
                <a:lnTo>
                  <a:pt x="0" y="1364312"/>
                </a:lnTo>
                <a:lnTo>
                  <a:pt x="1222919" y="1364312"/>
                </a:lnTo>
                <a:lnTo>
                  <a:pt x="12229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64733">
            <a:off x="13913186" y="3727174"/>
            <a:ext cx="2805432" cy="153024"/>
          </a:xfrm>
          <a:custGeom>
            <a:avLst/>
            <a:gdLst/>
            <a:ahLst/>
            <a:cxnLst/>
            <a:rect r="r" b="b" t="t" l="l"/>
            <a:pathLst>
              <a:path h="153024" w="2805432">
                <a:moveTo>
                  <a:pt x="0" y="0"/>
                </a:moveTo>
                <a:lnTo>
                  <a:pt x="2805432" y="0"/>
                </a:lnTo>
                <a:lnTo>
                  <a:pt x="2805432" y="153024"/>
                </a:lnTo>
                <a:lnTo>
                  <a:pt x="0" y="15302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361909">
            <a:off x="14131338" y="1512117"/>
            <a:ext cx="2723972" cy="2154414"/>
          </a:xfrm>
          <a:custGeom>
            <a:avLst/>
            <a:gdLst/>
            <a:ahLst/>
            <a:cxnLst/>
            <a:rect r="r" b="b" t="t" l="l"/>
            <a:pathLst>
              <a:path h="2154414" w="2723972">
                <a:moveTo>
                  <a:pt x="0" y="0"/>
                </a:moveTo>
                <a:lnTo>
                  <a:pt x="2723972" y="0"/>
                </a:lnTo>
                <a:lnTo>
                  <a:pt x="2723972" y="2154414"/>
                </a:lnTo>
                <a:lnTo>
                  <a:pt x="0" y="215441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6965593">
            <a:off x="12516163" y="1978443"/>
            <a:ext cx="1167286" cy="1562062"/>
          </a:xfrm>
          <a:custGeom>
            <a:avLst/>
            <a:gdLst/>
            <a:ahLst/>
            <a:cxnLst/>
            <a:rect r="r" b="b" t="t" l="l"/>
            <a:pathLst>
              <a:path h="1562062" w="1167286">
                <a:moveTo>
                  <a:pt x="1167286" y="0"/>
                </a:moveTo>
                <a:lnTo>
                  <a:pt x="0" y="0"/>
                </a:lnTo>
                <a:lnTo>
                  <a:pt x="0" y="1562062"/>
                </a:lnTo>
                <a:lnTo>
                  <a:pt x="1167286" y="1562062"/>
                </a:lnTo>
                <a:lnTo>
                  <a:pt x="1167286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043689" y="1567154"/>
            <a:ext cx="1609831" cy="4838289"/>
          </a:xfrm>
          <a:custGeom>
            <a:avLst/>
            <a:gdLst/>
            <a:ahLst/>
            <a:cxnLst/>
            <a:rect r="r" b="b" t="t" l="l"/>
            <a:pathLst>
              <a:path h="4838289" w="1609831">
                <a:moveTo>
                  <a:pt x="0" y="0"/>
                </a:moveTo>
                <a:lnTo>
                  <a:pt x="1609831" y="0"/>
                </a:lnTo>
                <a:lnTo>
                  <a:pt x="1609831" y="4838289"/>
                </a:lnTo>
                <a:lnTo>
                  <a:pt x="0" y="4838289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1302910">
            <a:off x="11734489" y="1465105"/>
            <a:ext cx="814366" cy="785409"/>
            <a:chOff x="0" y="0"/>
            <a:chExt cx="1085821" cy="1047212"/>
          </a:xfrm>
        </p:grpSpPr>
        <p:grpSp>
          <p:nvGrpSpPr>
            <p:cNvPr name="Group 22" id="22"/>
            <p:cNvGrpSpPr/>
            <p:nvPr/>
          </p:nvGrpSpPr>
          <p:grpSpPr>
            <a:xfrm rot="-248174">
              <a:off x="32872" y="63345"/>
              <a:ext cx="1020078" cy="948314"/>
              <a:chOff x="0" y="0"/>
              <a:chExt cx="745817" cy="6933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9F9A92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-259778">
              <a:off x="288578" y="17180"/>
              <a:ext cx="459669" cy="120227"/>
              <a:chOff x="0" y="0"/>
              <a:chExt cx="376563" cy="9849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12139">
              <a:off x="237054" y="177177"/>
              <a:ext cx="603016" cy="639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76"/>
                </a:lnSpc>
                <a:spcBef>
                  <a:spcPct val="0"/>
                </a:spcBef>
              </a:pPr>
              <a:r>
                <a:rPr lang="en-US" sz="3147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3.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-862593">
            <a:off x="10596661" y="1499088"/>
            <a:ext cx="814366" cy="785409"/>
            <a:chOff x="0" y="0"/>
            <a:chExt cx="1085821" cy="1047212"/>
          </a:xfrm>
        </p:grpSpPr>
        <p:grpSp>
          <p:nvGrpSpPr>
            <p:cNvPr name="Group 30" id="30"/>
            <p:cNvGrpSpPr/>
            <p:nvPr/>
          </p:nvGrpSpPr>
          <p:grpSpPr>
            <a:xfrm rot="-248174">
              <a:off x="32872" y="63345"/>
              <a:ext cx="1020078" cy="948314"/>
              <a:chOff x="0" y="0"/>
              <a:chExt cx="745817" cy="69334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D4663C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-259778">
              <a:off x="288578" y="17180"/>
              <a:ext cx="459669" cy="120227"/>
              <a:chOff x="0" y="0"/>
              <a:chExt cx="376563" cy="98491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12139">
              <a:off x="237054" y="177177"/>
              <a:ext cx="603016" cy="639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76"/>
                </a:lnSpc>
                <a:spcBef>
                  <a:spcPct val="0"/>
                </a:spcBef>
              </a:pPr>
              <a:r>
                <a:rPr lang="en-US" sz="3147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2.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555842">
            <a:off x="9620581" y="1475323"/>
            <a:ext cx="814366" cy="785409"/>
            <a:chOff x="0" y="0"/>
            <a:chExt cx="1085821" cy="1047212"/>
          </a:xfrm>
        </p:grpSpPr>
        <p:grpSp>
          <p:nvGrpSpPr>
            <p:cNvPr name="Group 38" id="38"/>
            <p:cNvGrpSpPr/>
            <p:nvPr/>
          </p:nvGrpSpPr>
          <p:grpSpPr>
            <a:xfrm rot="-248174">
              <a:off x="32872" y="63345"/>
              <a:ext cx="1020078" cy="948314"/>
              <a:chOff x="0" y="0"/>
              <a:chExt cx="745817" cy="69334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E5B545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-259778">
              <a:off x="288578" y="17180"/>
              <a:ext cx="459669" cy="120227"/>
              <a:chOff x="0" y="0"/>
              <a:chExt cx="376563" cy="98491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44" id="44"/>
            <p:cNvSpPr txBox="true"/>
            <p:nvPr/>
          </p:nvSpPr>
          <p:spPr>
            <a:xfrm rot="12139">
              <a:off x="237054" y="177177"/>
              <a:ext cx="603016" cy="639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76"/>
                </a:lnSpc>
                <a:spcBef>
                  <a:spcPct val="0"/>
                </a:spcBef>
              </a:pPr>
              <a:r>
                <a:rPr lang="en-US" sz="3147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1.</a:t>
              </a: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028700" y="1114425"/>
            <a:ext cx="4354257" cy="2244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7999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Resource Page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59282" y="8532384"/>
            <a:ext cx="5769436" cy="984232"/>
            <a:chOff x="0" y="0"/>
            <a:chExt cx="7692581" cy="1312309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7692581" cy="1312309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634271" y="259289"/>
              <a:ext cx="6424038" cy="454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39"/>
                </a:lnSpc>
              </a:pPr>
              <a:r>
                <a:rPr lang="en-US" sz="2199">
                  <a:solidFill>
                    <a:srgbClr val="2E2C2B"/>
                  </a:solidFill>
                  <a:latin typeface="Vollkorn"/>
                  <a:ea typeface="Vollkorn"/>
                  <a:cs typeface="Vollkorn"/>
                  <a:sym typeface="Vollkorn"/>
                </a:rPr>
                <a:t>Try this background for online class.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634271" y="840314"/>
              <a:ext cx="6424038" cy="177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1079"/>
                </a:lnSpc>
              </a:pPr>
              <a:r>
                <a:rPr lang="en-US" b="true" sz="899">
                  <a:solidFill>
                    <a:srgbClr val="2E2C2B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*Please delete this section before downloading.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30238">
            <a:off x="13246938" y="2568456"/>
            <a:ext cx="3875740" cy="4212761"/>
          </a:xfrm>
          <a:custGeom>
            <a:avLst/>
            <a:gdLst/>
            <a:ahLst/>
            <a:cxnLst/>
            <a:rect r="r" b="b" t="t" l="l"/>
            <a:pathLst>
              <a:path h="4212761" w="3875740">
                <a:moveTo>
                  <a:pt x="0" y="0"/>
                </a:moveTo>
                <a:lnTo>
                  <a:pt x="3875740" y="0"/>
                </a:lnTo>
                <a:lnTo>
                  <a:pt x="3875740" y="4212761"/>
                </a:lnTo>
                <a:lnTo>
                  <a:pt x="0" y="4212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2528325">
            <a:off x="14086620" y="7974633"/>
            <a:ext cx="8827592" cy="4899314"/>
          </a:xfrm>
          <a:custGeom>
            <a:avLst/>
            <a:gdLst/>
            <a:ahLst/>
            <a:cxnLst/>
            <a:rect r="r" b="b" t="t" l="l"/>
            <a:pathLst>
              <a:path h="4899314" w="8827592">
                <a:moveTo>
                  <a:pt x="8827592" y="0"/>
                </a:moveTo>
                <a:lnTo>
                  <a:pt x="0" y="0"/>
                </a:lnTo>
                <a:lnTo>
                  <a:pt x="0" y="4899314"/>
                </a:lnTo>
                <a:lnTo>
                  <a:pt x="8827592" y="4899314"/>
                </a:lnTo>
                <a:lnTo>
                  <a:pt x="882759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848120" y="7138766"/>
            <a:ext cx="3715530" cy="2445494"/>
          </a:xfrm>
          <a:custGeom>
            <a:avLst/>
            <a:gdLst/>
            <a:ahLst/>
            <a:cxnLst/>
            <a:rect r="r" b="b" t="t" l="l"/>
            <a:pathLst>
              <a:path h="2445494" w="3715530">
                <a:moveTo>
                  <a:pt x="0" y="0"/>
                </a:moveTo>
                <a:lnTo>
                  <a:pt x="3715530" y="0"/>
                </a:lnTo>
                <a:lnTo>
                  <a:pt x="3715530" y="2445494"/>
                </a:lnTo>
                <a:lnTo>
                  <a:pt x="0" y="24454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0158">
            <a:off x="11172737" y="1841459"/>
            <a:ext cx="1830271" cy="2341044"/>
          </a:xfrm>
          <a:custGeom>
            <a:avLst/>
            <a:gdLst/>
            <a:ahLst/>
            <a:cxnLst/>
            <a:rect r="r" b="b" t="t" l="l"/>
            <a:pathLst>
              <a:path h="2341044" w="1830271">
                <a:moveTo>
                  <a:pt x="0" y="0"/>
                </a:moveTo>
                <a:lnTo>
                  <a:pt x="1830271" y="0"/>
                </a:lnTo>
                <a:lnTo>
                  <a:pt x="1830271" y="2341044"/>
                </a:lnTo>
                <a:lnTo>
                  <a:pt x="0" y="23410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180060">
            <a:off x="14146450" y="1831175"/>
            <a:ext cx="3233165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0"/>
              </a:lnSpc>
            </a:pPr>
            <a:r>
              <a:rPr lang="en-US" sz="3200">
                <a:solidFill>
                  <a:srgbClr val="3E3B39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Sir Isaac Newton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4359177">
            <a:off x="13464413" y="578479"/>
            <a:ext cx="1323567" cy="1771196"/>
          </a:xfrm>
          <a:custGeom>
            <a:avLst/>
            <a:gdLst/>
            <a:ahLst/>
            <a:cxnLst/>
            <a:rect r="r" b="b" t="t" l="l"/>
            <a:pathLst>
              <a:path h="1771196" w="1323567">
                <a:moveTo>
                  <a:pt x="0" y="0"/>
                </a:moveTo>
                <a:lnTo>
                  <a:pt x="1323567" y="0"/>
                </a:lnTo>
                <a:lnTo>
                  <a:pt x="1323567" y="1771197"/>
                </a:lnTo>
                <a:lnTo>
                  <a:pt x="0" y="17711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725107">
            <a:off x="736279" y="-8262103"/>
            <a:ext cx="18240742" cy="10123612"/>
          </a:xfrm>
          <a:custGeom>
            <a:avLst/>
            <a:gdLst/>
            <a:ahLst/>
            <a:cxnLst/>
            <a:rect r="r" b="b" t="t" l="l"/>
            <a:pathLst>
              <a:path h="10123612" w="18240742">
                <a:moveTo>
                  <a:pt x="0" y="0"/>
                </a:moveTo>
                <a:lnTo>
                  <a:pt x="18240742" y="0"/>
                </a:lnTo>
                <a:lnTo>
                  <a:pt x="18240742" y="10123612"/>
                </a:lnTo>
                <a:lnTo>
                  <a:pt x="0" y="10123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863390">
            <a:off x="-2337895" y="9152881"/>
            <a:ext cx="14126931" cy="7840447"/>
          </a:xfrm>
          <a:custGeom>
            <a:avLst/>
            <a:gdLst/>
            <a:ahLst/>
            <a:cxnLst/>
            <a:rect r="r" b="b" t="t" l="l"/>
            <a:pathLst>
              <a:path h="7840447" w="14126931">
                <a:moveTo>
                  <a:pt x="14126930" y="0"/>
                </a:moveTo>
                <a:lnTo>
                  <a:pt x="0" y="0"/>
                </a:lnTo>
                <a:lnTo>
                  <a:pt x="0" y="7840447"/>
                </a:lnTo>
                <a:lnTo>
                  <a:pt x="14126930" y="7840447"/>
                </a:lnTo>
                <a:lnTo>
                  <a:pt x="1412693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1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5564720" y="-2436280"/>
            <a:ext cx="7158560" cy="16230600"/>
            <a:chOff x="0" y="0"/>
            <a:chExt cx="3058111" cy="69336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3035251" cy="6905714"/>
            </a:xfrm>
            <a:custGeom>
              <a:avLst/>
              <a:gdLst/>
              <a:ahLst/>
              <a:cxnLst/>
              <a:rect r="r" b="b" t="t" l="l"/>
              <a:pathLst>
                <a:path h="6905714" w="3035251">
                  <a:moveTo>
                    <a:pt x="3035251" y="6905714"/>
                  </a:moveTo>
                  <a:lnTo>
                    <a:pt x="0" y="6898094"/>
                  </a:lnTo>
                  <a:lnTo>
                    <a:pt x="0" y="2408309"/>
                  </a:lnTo>
                  <a:lnTo>
                    <a:pt x="17780" y="19050"/>
                  </a:lnTo>
                  <a:lnTo>
                    <a:pt x="1511445" y="0"/>
                  </a:lnTo>
                  <a:lnTo>
                    <a:pt x="3016201" y="50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3064461" cy="6932384"/>
            </a:xfrm>
            <a:custGeom>
              <a:avLst/>
              <a:gdLst/>
              <a:ahLst/>
              <a:cxnLst/>
              <a:rect r="r" b="b" t="t" l="l"/>
              <a:pathLst>
                <a:path h="6932384" w="3064461">
                  <a:moveTo>
                    <a:pt x="3030171" y="21590"/>
                  </a:moveTo>
                  <a:cubicBezTo>
                    <a:pt x="3031441" y="34290"/>
                    <a:pt x="3031441" y="44450"/>
                    <a:pt x="3032711" y="54610"/>
                  </a:cubicBezTo>
                  <a:cubicBezTo>
                    <a:pt x="3035251" y="169655"/>
                    <a:pt x="3036521" y="322179"/>
                    <a:pt x="3039061" y="469254"/>
                  </a:cubicBezTo>
                  <a:cubicBezTo>
                    <a:pt x="3039061" y="681697"/>
                    <a:pt x="3051761" y="4870636"/>
                    <a:pt x="3058111" y="5083078"/>
                  </a:cubicBezTo>
                  <a:cubicBezTo>
                    <a:pt x="3064461" y="5404467"/>
                    <a:pt x="3060651" y="5731302"/>
                    <a:pt x="3060651" y="6052689"/>
                  </a:cubicBezTo>
                  <a:cubicBezTo>
                    <a:pt x="3060651" y="6335947"/>
                    <a:pt x="3061921" y="6597415"/>
                    <a:pt x="3063191" y="6871423"/>
                  </a:cubicBezTo>
                  <a:cubicBezTo>
                    <a:pt x="3063191" y="6893013"/>
                    <a:pt x="3063191" y="6906984"/>
                    <a:pt x="3063191" y="6931113"/>
                  </a:cubicBezTo>
                  <a:cubicBezTo>
                    <a:pt x="3040331" y="6931113"/>
                    <a:pt x="3020011" y="6932384"/>
                    <a:pt x="2995313" y="6931113"/>
                  </a:cubicBezTo>
                  <a:cubicBezTo>
                    <a:pt x="2843173" y="6926034"/>
                    <a:pt x="2688694" y="6932384"/>
                    <a:pt x="2536555" y="6927304"/>
                  </a:cubicBezTo>
                  <a:cubicBezTo>
                    <a:pt x="2445271" y="6923494"/>
                    <a:pt x="2356328" y="6926034"/>
                    <a:pt x="2265045" y="6923494"/>
                  </a:cubicBezTo>
                  <a:cubicBezTo>
                    <a:pt x="2222914" y="6922223"/>
                    <a:pt x="2180783" y="6920954"/>
                    <a:pt x="2138653" y="6919684"/>
                  </a:cubicBezTo>
                  <a:cubicBezTo>
                    <a:pt x="2112906" y="6919684"/>
                    <a:pt x="2089500" y="6920954"/>
                    <a:pt x="2063753" y="6920954"/>
                  </a:cubicBezTo>
                  <a:cubicBezTo>
                    <a:pt x="1998216" y="6919684"/>
                    <a:pt x="1817990" y="6920954"/>
                    <a:pt x="1752453" y="6919684"/>
                  </a:cubicBezTo>
                  <a:cubicBezTo>
                    <a:pt x="1705641" y="6918413"/>
                    <a:pt x="769401" y="6927304"/>
                    <a:pt x="722589" y="6926034"/>
                  </a:cubicBezTo>
                  <a:cubicBezTo>
                    <a:pt x="710886" y="6926034"/>
                    <a:pt x="696842" y="6927304"/>
                    <a:pt x="685139" y="6927304"/>
                  </a:cubicBezTo>
                  <a:cubicBezTo>
                    <a:pt x="657052" y="6927304"/>
                    <a:pt x="631305" y="6928573"/>
                    <a:pt x="603218" y="6928573"/>
                  </a:cubicBezTo>
                  <a:cubicBezTo>
                    <a:pt x="533000" y="6928573"/>
                    <a:pt x="465123" y="6927304"/>
                    <a:pt x="394905" y="6926034"/>
                  </a:cubicBezTo>
                  <a:cubicBezTo>
                    <a:pt x="352774" y="6924763"/>
                    <a:pt x="310643" y="6923494"/>
                    <a:pt x="270853" y="6922223"/>
                  </a:cubicBezTo>
                  <a:cubicBezTo>
                    <a:pt x="195953" y="6920954"/>
                    <a:pt x="121054" y="6919684"/>
                    <a:pt x="48260" y="6919684"/>
                  </a:cubicBezTo>
                  <a:cubicBezTo>
                    <a:pt x="38100" y="6919684"/>
                    <a:pt x="29210" y="6919684"/>
                    <a:pt x="19050" y="6918413"/>
                  </a:cubicBezTo>
                  <a:cubicBezTo>
                    <a:pt x="10160" y="6917144"/>
                    <a:pt x="5080" y="6910794"/>
                    <a:pt x="7620" y="6901904"/>
                  </a:cubicBezTo>
                  <a:cubicBezTo>
                    <a:pt x="16510" y="6869778"/>
                    <a:pt x="12700" y="6733597"/>
                    <a:pt x="11430" y="6591968"/>
                  </a:cubicBezTo>
                  <a:cubicBezTo>
                    <a:pt x="10160" y="6303264"/>
                    <a:pt x="6350" y="6020006"/>
                    <a:pt x="7620" y="5731302"/>
                  </a:cubicBezTo>
                  <a:cubicBezTo>
                    <a:pt x="5080" y="5371783"/>
                    <a:pt x="0" y="921376"/>
                    <a:pt x="7620" y="556410"/>
                  </a:cubicBezTo>
                  <a:cubicBezTo>
                    <a:pt x="8890" y="485596"/>
                    <a:pt x="7620" y="409334"/>
                    <a:pt x="8890" y="338520"/>
                  </a:cubicBezTo>
                  <a:cubicBezTo>
                    <a:pt x="10160" y="224128"/>
                    <a:pt x="12700" y="9884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2539" y="30480"/>
                    <a:pt x="99989" y="29210"/>
                  </a:cubicBezTo>
                  <a:cubicBezTo>
                    <a:pt x="163185" y="25400"/>
                    <a:pt x="226381" y="22860"/>
                    <a:pt x="291918" y="20320"/>
                  </a:cubicBezTo>
                  <a:cubicBezTo>
                    <a:pt x="336390" y="17780"/>
                    <a:pt x="380861" y="16510"/>
                    <a:pt x="422992" y="13970"/>
                  </a:cubicBezTo>
                  <a:cubicBezTo>
                    <a:pt x="465123" y="11430"/>
                    <a:pt x="509594" y="8890"/>
                    <a:pt x="551725" y="8890"/>
                  </a:cubicBezTo>
                  <a:cubicBezTo>
                    <a:pt x="598537" y="7620"/>
                    <a:pt x="645349" y="10160"/>
                    <a:pt x="692161" y="8890"/>
                  </a:cubicBezTo>
                  <a:cubicBezTo>
                    <a:pt x="750676" y="8890"/>
                    <a:pt x="1810968" y="6350"/>
                    <a:pt x="1869483" y="5080"/>
                  </a:cubicBezTo>
                  <a:cubicBezTo>
                    <a:pt x="1925658" y="3810"/>
                    <a:pt x="1981832" y="2540"/>
                    <a:pt x="2040347" y="2540"/>
                  </a:cubicBezTo>
                  <a:cubicBezTo>
                    <a:pt x="2136312" y="1270"/>
                    <a:pt x="2229936" y="0"/>
                    <a:pt x="2325901" y="0"/>
                  </a:cubicBezTo>
                  <a:cubicBezTo>
                    <a:pt x="2365691" y="0"/>
                    <a:pt x="2407822" y="2540"/>
                    <a:pt x="2447612" y="2540"/>
                  </a:cubicBezTo>
                  <a:cubicBezTo>
                    <a:pt x="2557620" y="3810"/>
                    <a:pt x="2669969" y="5080"/>
                    <a:pt x="2779977" y="7620"/>
                  </a:cubicBezTo>
                  <a:cubicBezTo>
                    <a:pt x="2838492" y="8890"/>
                    <a:pt x="2897007" y="12700"/>
                    <a:pt x="2955522" y="16510"/>
                  </a:cubicBezTo>
                  <a:cubicBezTo>
                    <a:pt x="2969566" y="16510"/>
                    <a:pt x="2983610" y="16510"/>
                    <a:pt x="2995313" y="16510"/>
                  </a:cubicBezTo>
                  <a:cubicBezTo>
                    <a:pt x="3011121" y="17780"/>
                    <a:pt x="3020011" y="20320"/>
                    <a:pt x="3030171" y="21590"/>
                  </a:cubicBezTo>
                  <a:close/>
                  <a:moveTo>
                    <a:pt x="3040331" y="6914604"/>
                  </a:moveTo>
                  <a:cubicBezTo>
                    <a:pt x="3041601" y="6898094"/>
                    <a:pt x="3042871" y="6885394"/>
                    <a:pt x="3042871" y="6872694"/>
                  </a:cubicBezTo>
                  <a:cubicBezTo>
                    <a:pt x="3041601" y="6570179"/>
                    <a:pt x="3040331" y="6281475"/>
                    <a:pt x="3040331" y="5970981"/>
                  </a:cubicBezTo>
                  <a:cubicBezTo>
                    <a:pt x="3040331" y="5829353"/>
                    <a:pt x="3042871" y="5687724"/>
                    <a:pt x="3041601" y="5546095"/>
                  </a:cubicBezTo>
                  <a:cubicBezTo>
                    <a:pt x="3041601" y="5415361"/>
                    <a:pt x="3040331" y="5279180"/>
                    <a:pt x="3039061" y="5148446"/>
                  </a:cubicBezTo>
                  <a:cubicBezTo>
                    <a:pt x="3033981" y="4946897"/>
                    <a:pt x="3022551" y="774301"/>
                    <a:pt x="3022551" y="572752"/>
                  </a:cubicBezTo>
                  <a:cubicBezTo>
                    <a:pt x="3020011" y="403887"/>
                    <a:pt x="3017471" y="229575"/>
                    <a:pt x="3014931" y="63500"/>
                  </a:cubicBezTo>
                  <a:cubicBezTo>
                    <a:pt x="3013661" y="44450"/>
                    <a:pt x="3012391" y="43180"/>
                    <a:pt x="2988291" y="41910"/>
                  </a:cubicBezTo>
                  <a:cubicBezTo>
                    <a:pt x="2981269" y="41910"/>
                    <a:pt x="2976588" y="41910"/>
                    <a:pt x="2969566" y="40640"/>
                  </a:cubicBezTo>
                  <a:cubicBezTo>
                    <a:pt x="2911051" y="36830"/>
                    <a:pt x="2850195" y="31750"/>
                    <a:pt x="2791680" y="30480"/>
                  </a:cubicBezTo>
                  <a:cubicBezTo>
                    <a:pt x="2648904" y="26670"/>
                    <a:pt x="2503786" y="25400"/>
                    <a:pt x="2361010" y="22860"/>
                  </a:cubicBezTo>
                  <a:cubicBezTo>
                    <a:pt x="2339944" y="22860"/>
                    <a:pt x="2316538" y="22860"/>
                    <a:pt x="2295473" y="22860"/>
                  </a:cubicBezTo>
                  <a:cubicBezTo>
                    <a:pt x="2260364" y="22860"/>
                    <a:pt x="2225255" y="22860"/>
                    <a:pt x="2192486" y="22860"/>
                  </a:cubicBezTo>
                  <a:cubicBezTo>
                    <a:pt x="2117587" y="22860"/>
                    <a:pt x="2042688" y="22860"/>
                    <a:pt x="1970129" y="24130"/>
                  </a:cubicBezTo>
                  <a:cubicBezTo>
                    <a:pt x="1906933" y="25400"/>
                    <a:pt x="841959" y="29210"/>
                    <a:pt x="778763" y="29210"/>
                  </a:cubicBezTo>
                  <a:cubicBezTo>
                    <a:pt x="675777" y="29210"/>
                    <a:pt x="572790" y="26670"/>
                    <a:pt x="469804" y="33020"/>
                  </a:cubicBezTo>
                  <a:cubicBezTo>
                    <a:pt x="415970" y="36830"/>
                    <a:pt x="364477" y="36830"/>
                    <a:pt x="312984" y="38100"/>
                  </a:cubicBezTo>
                  <a:cubicBezTo>
                    <a:pt x="224041" y="41910"/>
                    <a:pt x="135098" y="45720"/>
                    <a:pt x="49530" y="50800"/>
                  </a:cubicBezTo>
                  <a:cubicBezTo>
                    <a:pt x="36830" y="50800"/>
                    <a:pt x="34290" y="53340"/>
                    <a:pt x="33020" y="82499"/>
                  </a:cubicBezTo>
                  <a:cubicBezTo>
                    <a:pt x="31750" y="180550"/>
                    <a:pt x="31750" y="278601"/>
                    <a:pt x="30480" y="376651"/>
                  </a:cubicBezTo>
                  <a:cubicBezTo>
                    <a:pt x="29210" y="540069"/>
                    <a:pt x="26670" y="698039"/>
                    <a:pt x="25400" y="861457"/>
                  </a:cubicBezTo>
                  <a:cubicBezTo>
                    <a:pt x="20320" y="1035769"/>
                    <a:pt x="26670" y="5295522"/>
                    <a:pt x="29210" y="5469834"/>
                  </a:cubicBezTo>
                  <a:cubicBezTo>
                    <a:pt x="29210" y="5655040"/>
                    <a:pt x="29210" y="5845694"/>
                    <a:pt x="30480" y="6030901"/>
                  </a:cubicBezTo>
                  <a:cubicBezTo>
                    <a:pt x="30480" y="6167082"/>
                    <a:pt x="33020" y="6303264"/>
                    <a:pt x="33020" y="6439445"/>
                  </a:cubicBezTo>
                  <a:cubicBezTo>
                    <a:pt x="33020" y="6586520"/>
                    <a:pt x="33020" y="6733597"/>
                    <a:pt x="31750" y="6872694"/>
                  </a:cubicBezTo>
                  <a:cubicBezTo>
                    <a:pt x="31750" y="6876504"/>
                    <a:pt x="31750" y="6879044"/>
                    <a:pt x="31750" y="6882854"/>
                  </a:cubicBezTo>
                  <a:cubicBezTo>
                    <a:pt x="31750" y="6893013"/>
                    <a:pt x="35560" y="6896824"/>
                    <a:pt x="44450" y="6896824"/>
                  </a:cubicBezTo>
                  <a:cubicBezTo>
                    <a:pt x="67220" y="6896824"/>
                    <a:pt x="99989" y="6898094"/>
                    <a:pt x="130417" y="6898094"/>
                  </a:cubicBezTo>
                  <a:cubicBezTo>
                    <a:pt x="174888" y="6898094"/>
                    <a:pt x="221700" y="6895554"/>
                    <a:pt x="266172" y="6898094"/>
                  </a:cubicBezTo>
                  <a:cubicBezTo>
                    <a:pt x="338730" y="6901904"/>
                    <a:pt x="411289" y="6904444"/>
                    <a:pt x="483847" y="6903174"/>
                  </a:cubicBezTo>
                  <a:cubicBezTo>
                    <a:pt x="530660" y="6901904"/>
                    <a:pt x="575131" y="6904444"/>
                    <a:pt x="621943" y="6904444"/>
                  </a:cubicBezTo>
                  <a:cubicBezTo>
                    <a:pt x="689820" y="6904444"/>
                    <a:pt x="757698" y="6903174"/>
                    <a:pt x="825575" y="6904444"/>
                  </a:cubicBezTo>
                  <a:cubicBezTo>
                    <a:pt x="926221" y="6905713"/>
                    <a:pt x="2030985" y="6895554"/>
                    <a:pt x="2133971" y="6898094"/>
                  </a:cubicBezTo>
                  <a:cubicBezTo>
                    <a:pt x="2178443" y="6899363"/>
                    <a:pt x="2222914" y="6900634"/>
                    <a:pt x="2265045" y="6900634"/>
                  </a:cubicBezTo>
                  <a:cubicBezTo>
                    <a:pt x="2342285" y="6903174"/>
                    <a:pt x="2417184" y="6899363"/>
                    <a:pt x="2494424" y="6903174"/>
                  </a:cubicBezTo>
                  <a:cubicBezTo>
                    <a:pt x="2557620" y="6905713"/>
                    <a:pt x="2620816" y="6905713"/>
                    <a:pt x="2684013" y="6908254"/>
                  </a:cubicBezTo>
                  <a:cubicBezTo>
                    <a:pt x="2777637" y="6912063"/>
                    <a:pt x="2871261" y="6914604"/>
                    <a:pt x="2964885" y="6915874"/>
                  </a:cubicBezTo>
                  <a:cubicBezTo>
                    <a:pt x="2999994" y="6915874"/>
                    <a:pt x="3020011" y="6914604"/>
                    <a:pt x="3040331" y="6914604"/>
                  </a:cubicBezTo>
                  <a:close/>
                </a:path>
              </a:pathLst>
            </a:custGeom>
            <a:solidFill>
              <a:srgbClr val="3E3B39"/>
            </a:solidFill>
          </p:spPr>
        </p:sp>
      </p:grpSp>
      <p:grpSp>
        <p:nvGrpSpPr>
          <p:cNvPr name="Group 5" id="5"/>
          <p:cNvGrpSpPr/>
          <p:nvPr/>
        </p:nvGrpSpPr>
        <p:grpSpPr>
          <a:xfrm rot="-2064514">
            <a:off x="9399293" y="5707573"/>
            <a:ext cx="1401094" cy="1337372"/>
            <a:chOff x="0" y="0"/>
            <a:chExt cx="1868125" cy="1783163"/>
          </a:xfrm>
        </p:grpSpPr>
        <p:grpSp>
          <p:nvGrpSpPr>
            <p:cNvPr name="Group 6" id="6"/>
            <p:cNvGrpSpPr/>
            <p:nvPr/>
          </p:nvGrpSpPr>
          <p:grpSpPr>
            <a:xfrm rot="747140">
              <a:off x="140422" y="153774"/>
              <a:ext cx="1587282" cy="1475614"/>
              <a:chOff x="0" y="0"/>
              <a:chExt cx="745817" cy="6933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D4663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19060" lIns="19060" bIns="19060" rIns="1906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735535">
              <a:off x="744343" y="100860"/>
              <a:ext cx="715264" cy="187078"/>
              <a:chOff x="0" y="0"/>
              <a:chExt cx="376563" cy="9849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19060" lIns="19060" bIns="19060" rIns="1906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1007453">
              <a:off x="467010" y="360472"/>
              <a:ext cx="938317" cy="1143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82"/>
                </a:lnSpc>
                <a:spcBef>
                  <a:spcPct val="0"/>
                </a:spcBef>
              </a:pPr>
              <a:r>
                <a:rPr lang="en-US" sz="5651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Q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473420" y="4116247"/>
            <a:ext cx="1401094" cy="1337372"/>
            <a:chOff x="0" y="0"/>
            <a:chExt cx="1868125" cy="1783163"/>
          </a:xfrm>
        </p:grpSpPr>
        <p:grpSp>
          <p:nvGrpSpPr>
            <p:cNvPr name="Group 14" id="14"/>
            <p:cNvGrpSpPr/>
            <p:nvPr/>
          </p:nvGrpSpPr>
          <p:grpSpPr>
            <a:xfrm rot="747140">
              <a:off x="140422" y="153774"/>
              <a:ext cx="1587282" cy="1475614"/>
              <a:chOff x="0" y="0"/>
              <a:chExt cx="745817" cy="69334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9F9A92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19060" lIns="19060" bIns="19060" rIns="1906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735535">
              <a:off x="744343" y="100860"/>
              <a:ext cx="715264" cy="187078"/>
              <a:chOff x="0" y="0"/>
              <a:chExt cx="376563" cy="98491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19060" lIns="19060" bIns="19060" rIns="1906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1007453">
              <a:off x="467010" y="360472"/>
              <a:ext cx="938317" cy="1143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82"/>
                </a:lnSpc>
                <a:spcBef>
                  <a:spcPct val="0"/>
                </a:spcBef>
              </a:pPr>
              <a:r>
                <a:rPr lang="en-US" sz="5651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M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-750260">
            <a:off x="9542370" y="2530388"/>
            <a:ext cx="1401094" cy="1337372"/>
            <a:chOff x="0" y="0"/>
            <a:chExt cx="1868125" cy="1783163"/>
          </a:xfrm>
        </p:grpSpPr>
        <p:grpSp>
          <p:nvGrpSpPr>
            <p:cNvPr name="Group 22" id="22"/>
            <p:cNvGrpSpPr/>
            <p:nvPr/>
          </p:nvGrpSpPr>
          <p:grpSpPr>
            <a:xfrm rot="747140">
              <a:off x="140422" y="153774"/>
              <a:ext cx="1587282" cy="1475614"/>
              <a:chOff x="0" y="0"/>
              <a:chExt cx="745817" cy="6933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E5B545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19060" lIns="19060" bIns="19060" rIns="1906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735535">
              <a:off x="744343" y="100860"/>
              <a:ext cx="715264" cy="187078"/>
              <a:chOff x="0" y="0"/>
              <a:chExt cx="376563" cy="9849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19060" lIns="19060" bIns="19060" rIns="1906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1007453">
              <a:off x="467010" y="360472"/>
              <a:ext cx="938317" cy="1143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82"/>
                </a:lnSpc>
                <a:spcBef>
                  <a:spcPct val="0"/>
                </a:spcBef>
              </a:pPr>
              <a:r>
                <a:rPr lang="en-US" sz="5651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C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-1411836">
            <a:off x="2957110" y="7221841"/>
            <a:ext cx="1401094" cy="1337372"/>
            <a:chOff x="0" y="0"/>
            <a:chExt cx="1868125" cy="1783163"/>
          </a:xfrm>
        </p:grpSpPr>
        <p:grpSp>
          <p:nvGrpSpPr>
            <p:cNvPr name="Group 30" id="30"/>
            <p:cNvGrpSpPr/>
            <p:nvPr/>
          </p:nvGrpSpPr>
          <p:grpSpPr>
            <a:xfrm rot="747140">
              <a:off x="140422" y="153774"/>
              <a:ext cx="1587282" cy="1475614"/>
              <a:chOff x="0" y="0"/>
              <a:chExt cx="745817" cy="69334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D4663C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19060" lIns="19060" bIns="19060" rIns="1906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735535">
              <a:off x="744343" y="100860"/>
              <a:ext cx="715264" cy="187078"/>
              <a:chOff x="0" y="0"/>
              <a:chExt cx="376563" cy="98491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19060" lIns="19060" bIns="19060" rIns="1906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1007453">
              <a:off x="467010" y="360472"/>
              <a:ext cx="938317" cy="1143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82"/>
                </a:lnSpc>
                <a:spcBef>
                  <a:spcPct val="0"/>
                </a:spcBef>
              </a:pPr>
              <a:r>
                <a:rPr lang="en-US" sz="5651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U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2983465" y="5660387"/>
            <a:ext cx="1401094" cy="1337372"/>
            <a:chOff x="0" y="0"/>
            <a:chExt cx="1868125" cy="1783163"/>
          </a:xfrm>
        </p:grpSpPr>
        <p:grpSp>
          <p:nvGrpSpPr>
            <p:cNvPr name="Group 38" id="38"/>
            <p:cNvGrpSpPr/>
            <p:nvPr/>
          </p:nvGrpSpPr>
          <p:grpSpPr>
            <a:xfrm rot="747140">
              <a:off x="140422" y="153774"/>
              <a:ext cx="1587282" cy="1475614"/>
              <a:chOff x="0" y="0"/>
              <a:chExt cx="745817" cy="69334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9F9A92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19060" lIns="19060" bIns="19060" rIns="1906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735535">
              <a:off x="744343" y="100860"/>
              <a:ext cx="715264" cy="187078"/>
              <a:chOff x="0" y="0"/>
              <a:chExt cx="376563" cy="98491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19060" lIns="19060" bIns="19060" rIns="1906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44" id="44"/>
            <p:cNvSpPr txBox="true"/>
            <p:nvPr/>
          </p:nvSpPr>
          <p:spPr>
            <a:xfrm rot="1007453">
              <a:off x="467010" y="360472"/>
              <a:ext cx="938317" cy="1143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82"/>
                </a:lnSpc>
                <a:spcBef>
                  <a:spcPct val="0"/>
                </a:spcBef>
              </a:pPr>
              <a:r>
                <a:rPr lang="en-US" sz="5651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O</a:t>
              </a: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4829460" y="6021928"/>
            <a:ext cx="3949851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4199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for bubbles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829460" y="7707275"/>
            <a:ext cx="3949851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4199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for unveil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810391" y="869745"/>
            <a:ext cx="12667218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Press these keys </a:t>
            </a:r>
            <a:r>
              <a:rPr lang="en-US" sz="6399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while on Present mode!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215943" y="2964170"/>
            <a:ext cx="4565699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4199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for confetti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829460" y="4443882"/>
            <a:ext cx="3949851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4199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for a drumroll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298912" y="7470513"/>
            <a:ext cx="4245372" cy="110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9"/>
              </a:lnSpc>
            </a:pPr>
            <a:r>
              <a:rPr lang="en-US" sz="3999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Any number from 0-9 for a timer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829460" y="2964170"/>
            <a:ext cx="3949851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4199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for blur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226235" y="6012403"/>
            <a:ext cx="4565699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4199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for quiet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1226235" y="4443882"/>
            <a:ext cx="4565699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4199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for mic drop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2981980" y="2568890"/>
            <a:ext cx="1401094" cy="1337372"/>
            <a:chOff x="0" y="0"/>
            <a:chExt cx="1868125" cy="1783163"/>
          </a:xfrm>
        </p:grpSpPr>
        <p:grpSp>
          <p:nvGrpSpPr>
            <p:cNvPr name="Group 55" id="55"/>
            <p:cNvGrpSpPr/>
            <p:nvPr/>
          </p:nvGrpSpPr>
          <p:grpSpPr>
            <a:xfrm rot="747140">
              <a:off x="140422" y="153774"/>
              <a:ext cx="1587282" cy="1475614"/>
              <a:chOff x="0" y="0"/>
              <a:chExt cx="745817" cy="693348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D4663C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19060" lIns="19060" bIns="19060" rIns="1906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58" id="58"/>
            <p:cNvGrpSpPr/>
            <p:nvPr/>
          </p:nvGrpSpPr>
          <p:grpSpPr>
            <a:xfrm rot="735535">
              <a:off x="744343" y="100860"/>
              <a:ext cx="715264" cy="187078"/>
              <a:chOff x="0" y="0"/>
              <a:chExt cx="376563" cy="98491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19060" lIns="19060" bIns="19060" rIns="1906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61" id="61"/>
            <p:cNvSpPr txBox="true"/>
            <p:nvPr/>
          </p:nvSpPr>
          <p:spPr>
            <a:xfrm rot="1007453">
              <a:off x="467010" y="360472"/>
              <a:ext cx="938317" cy="1143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82"/>
                </a:lnSpc>
                <a:spcBef>
                  <a:spcPct val="0"/>
                </a:spcBef>
              </a:pPr>
              <a:r>
                <a:rPr lang="en-US" sz="5651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B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-1765078">
            <a:off x="2927708" y="4116247"/>
            <a:ext cx="1401094" cy="1337372"/>
            <a:chOff x="0" y="0"/>
            <a:chExt cx="1868125" cy="1783163"/>
          </a:xfrm>
        </p:grpSpPr>
        <p:grpSp>
          <p:nvGrpSpPr>
            <p:cNvPr name="Group 63" id="63"/>
            <p:cNvGrpSpPr/>
            <p:nvPr/>
          </p:nvGrpSpPr>
          <p:grpSpPr>
            <a:xfrm rot="747140">
              <a:off x="140422" y="153774"/>
              <a:ext cx="1587282" cy="1475614"/>
              <a:chOff x="0" y="0"/>
              <a:chExt cx="745817" cy="693348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E5B545"/>
              </a:solidFill>
            </p:spPr>
          </p:sp>
          <p:sp>
            <p:nvSpPr>
              <p:cNvPr name="TextBox 65" id="65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19060" lIns="19060" bIns="19060" rIns="1906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66" id="66"/>
            <p:cNvGrpSpPr/>
            <p:nvPr/>
          </p:nvGrpSpPr>
          <p:grpSpPr>
            <a:xfrm rot="735535">
              <a:off x="744343" y="100860"/>
              <a:ext cx="715264" cy="187078"/>
              <a:chOff x="0" y="0"/>
              <a:chExt cx="376563" cy="98491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68" id="68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19060" lIns="19060" bIns="19060" rIns="1906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69" id="69"/>
            <p:cNvSpPr txBox="true"/>
            <p:nvPr/>
          </p:nvSpPr>
          <p:spPr>
            <a:xfrm rot="1007453">
              <a:off x="467010" y="360472"/>
              <a:ext cx="938317" cy="1143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82"/>
                </a:lnSpc>
                <a:spcBef>
                  <a:spcPct val="0"/>
                </a:spcBef>
              </a:pPr>
              <a:r>
                <a:rPr lang="en-US" sz="5651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D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8501905" y="7339780"/>
            <a:ext cx="2372608" cy="1285585"/>
            <a:chOff x="0" y="0"/>
            <a:chExt cx="3163478" cy="1714114"/>
          </a:xfrm>
        </p:grpSpPr>
        <p:grpSp>
          <p:nvGrpSpPr>
            <p:cNvPr name="Group 71" id="71"/>
            <p:cNvGrpSpPr/>
            <p:nvPr/>
          </p:nvGrpSpPr>
          <p:grpSpPr>
            <a:xfrm rot="160531">
              <a:off x="31810" y="207251"/>
              <a:ext cx="3099858" cy="1435295"/>
              <a:chOff x="0" y="0"/>
              <a:chExt cx="1889766" cy="874998"/>
            </a:xfrm>
          </p:grpSpPr>
          <p:sp>
            <p:nvSpPr>
              <p:cNvPr name="Freeform 72" id="72"/>
              <p:cNvSpPr/>
              <p:nvPr/>
            </p:nvSpPr>
            <p:spPr>
              <a:xfrm flipH="false" flipV="false" rot="0">
                <a:off x="10160" y="16510"/>
                <a:ext cx="1866906" cy="847058"/>
              </a:xfrm>
              <a:custGeom>
                <a:avLst/>
                <a:gdLst/>
                <a:ahLst/>
                <a:cxnLst/>
                <a:rect r="r" b="b" t="t" l="l"/>
                <a:pathLst>
                  <a:path h="847058" w="1866906">
                    <a:moveTo>
                      <a:pt x="1866906" y="847058"/>
                    </a:moveTo>
                    <a:lnTo>
                      <a:pt x="0" y="839438"/>
                    </a:lnTo>
                    <a:lnTo>
                      <a:pt x="0" y="307009"/>
                    </a:lnTo>
                    <a:lnTo>
                      <a:pt x="17780" y="19050"/>
                    </a:lnTo>
                    <a:lnTo>
                      <a:pt x="928774" y="0"/>
                    </a:lnTo>
                    <a:lnTo>
                      <a:pt x="1847856" y="5080"/>
                    </a:lnTo>
                    <a:close/>
                  </a:path>
                </a:pathLst>
              </a:custGeom>
              <a:solidFill>
                <a:srgbClr val="E4B242"/>
              </a:solidFill>
            </p:spPr>
          </p:sp>
          <p:sp>
            <p:nvSpPr>
              <p:cNvPr name="Freeform 73" id="73"/>
              <p:cNvSpPr/>
              <p:nvPr/>
            </p:nvSpPr>
            <p:spPr>
              <a:xfrm flipH="false" flipV="false" rot="0">
                <a:off x="-3810" y="0"/>
                <a:ext cx="1896116" cy="873728"/>
              </a:xfrm>
              <a:custGeom>
                <a:avLst/>
                <a:gdLst/>
                <a:ahLst/>
                <a:cxnLst/>
                <a:rect r="r" b="b" t="t" l="l"/>
                <a:pathLst>
                  <a:path h="873728" w="1896116">
                    <a:moveTo>
                      <a:pt x="1861826" y="21590"/>
                    </a:moveTo>
                    <a:cubicBezTo>
                      <a:pt x="1863096" y="34290"/>
                      <a:pt x="1863096" y="44450"/>
                      <a:pt x="1864366" y="54610"/>
                    </a:cubicBezTo>
                    <a:cubicBezTo>
                      <a:pt x="1866906" y="75910"/>
                      <a:pt x="1868176" y="92657"/>
                      <a:pt x="1870716" y="108805"/>
                    </a:cubicBezTo>
                    <a:cubicBezTo>
                      <a:pt x="1870716" y="132131"/>
                      <a:pt x="1883416" y="592060"/>
                      <a:pt x="1889766" y="615386"/>
                    </a:cubicBezTo>
                    <a:cubicBezTo>
                      <a:pt x="1896116" y="650673"/>
                      <a:pt x="1892306" y="686558"/>
                      <a:pt x="1892306" y="721845"/>
                    </a:cubicBezTo>
                    <a:cubicBezTo>
                      <a:pt x="1892306" y="752946"/>
                      <a:pt x="1893576" y="781654"/>
                      <a:pt x="1894846" y="812768"/>
                    </a:cubicBezTo>
                    <a:cubicBezTo>
                      <a:pt x="1894846" y="834358"/>
                      <a:pt x="1894846" y="848328"/>
                      <a:pt x="1894846" y="872458"/>
                    </a:cubicBezTo>
                    <a:cubicBezTo>
                      <a:pt x="1871986" y="872458"/>
                      <a:pt x="1851666" y="873728"/>
                      <a:pt x="1830757" y="872458"/>
                    </a:cubicBezTo>
                    <a:cubicBezTo>
                      <a:pt x="1738844" y="867378"/>
                      <a:pt x="1645518" y="873728"/>
                      <a:pt x="1553606" y="868648"/>
                    </a:cubicBezTo>
                    <a:cubicBezTo>
                      <a:pt x="1498459" y="864838"/>
                      <a:pt x="1444726" y="867378"/>
                      <a:pt x="1389579" y="864838"/>
                    </a:cubicBezTo>
                    <a:cubicBezTo>
                      <a:pt x="1364126" y="863568"/>
                      <a:pt x="1338673" y="862298"/>
                      <a:pt x="1313221" y="861028"/>
                    </a:cubicBezTo>
                    <a:cubicBezTo>
                      <a:pt x="1297666" y="861028"/>
                      <a:pt x="1283526" y="862298"/>
                      <a:pt x="1267972" y="862298"/>
                    </a:cubicBezTo>
                    <a:cubicBezTo>
                      <a:pt x="1228379" y="861028"/>
                      <a:pt x="1119498" y="862298"/>
                      <a:pt x="1079905" y="861028"/>
                    </a:cubicBezTo>
                    <a:cubicBezTo>
                      <a:pt x="1051625" y="859758"/>
                      <a:pt x="486012" y="868648"/>
                      <a:pt x="457731" y="867378"/>
                    </a:cubicBezTo>
                    <a:cubicBezTo>
                      <a:pt x="450661" y="867378"/>
                      <a:pt x="442177" y="868648"/>
                      <a:pt x="435107" y="868648"/>
                    </a:cubicBezTo>
                    <a:cubicBezTo>
                      <a:pt x="418138" y="868648"/>
                      <a:pt x="402584" y="869918"/>
                      <a:pt x="385616" y="869918"/>
                    </a:cubicBezTo>
                    <a:cubicBezTo>
                      <a:pt x="343195" y="869918"/>
                      <a:pt x="302188" y="868648"/>
                      <a:pt x="259767" y="867378"/>
                    </a:cubicBezTo>
                    <a:cubicBezTo>
                      <a:pt x="234314" y="866108"/>
                      <a:pt x="208862" y="864838"/>
                      <a:pt x="184823" y="863568"/>
                    </a:cubicBezTo>
                    <a:cubicBezTo>
                      <a:pt x="139574" y="862298"/>
                      <a:pt x="94325" y="861028"/>
                      <a:pt x="48260" y="861028"/>
                    </a:cubicBezTo>
                    <a:cubicBezTo>
                      <a:pt x="38100" y="861028"/>
                      <a:pt x="29210" y="861028"/>
                      <a:pt x="19050" y="859758"/>
                    </a:cubicBezTo>
                    <a:cubicBezTo>
                      <a:pt x="10160" y="858488"/>
                      <a:pt x="5080" y="852138"/>
                      <a:pt x="7620" y="843248"/>
                    </a:cubicBezTo>
                    <a:cubicBezTo>
                      <a:pt x="16510" y="811559"/>
                      <a:pt x="12700" y="796606"/>
                      <a:pt x="11430" y="781056"/>
                    </a:cubicBezTo>
                    <a:cubicBezTo>
                      <a:pt x="10160" y="749358"/>
                      <a:pt x="6350" y="718257"/>
                      <a:pt x="7620" y="686558"/>
                    </a:cubicBezTo>
                    <a:cubicBezTo>
                      <a:pt x="5080" y="647084"/>
                      <a:pt x="0" y="158447"/>
                      <a:pt x="7620" y="118375"/>
                    </a:cubicBezTo>
                    <a:cubicBezTo>
                      <a:pt x="8890" y="110600"/>
                      <a:pt x="7620" y="102226"/>
                      <a:pt x="8890" y="94451"/>
                    </a:cubicBezTo>
                    <a:cubicBezTo>
                      <a:pt x="10160" y="81891"/>
                      <a:pt x="12700" y="68135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974" y="30480"/>
                      <a:pt x="81599" y="29210"/>
                    </a:cubicBezTo>
                    <a:cubicBezTo>
                      <a:pt x="119778" y="25400"/>
                      <a:pt x="157956" y="22860"/>
                      <a:pt x="197549" y="20320"/>
                    </a:cubicBezTo>
                    <a:cubicBezTo>
                      <a:pt x="224416" y="17780"/>
                      <a:pt x="251283" y="16510"/>
                      <a:pt x="276735" y="13970"/>
                    </a:cubicBezTo>
                    <a:cubicBezTo>
                      <a:pt x="302188" y="11430"/>
                      <a:pt x="329054" y="8890"/>
                      <a:pt x="354507" y="8890"/>
                    </a:cubicBezTo>
                    <a:cubicBezTo>
                      <a:pt x="382788" y="7620"/>
                      <a:pt x="411068" y="10160"/>
                      <a:pt x="439349" y="8890"/>
                    </a:cubicBezTo>
                    <a:cubicBezTo>
                      <a:pt x="474700" y="8890"/>
                      <a:pt x="1115256" y="6350"/>
                      <a:pt x="1150607" y="5080"/>
                    </a:cubicBezTo>
                    <a:cubicBezTo>
                      <a:pt x="1184544" y="3810"/>
                      <a:pt x="1218481" y="2540"/>
                      <a:pt x="1253831" y="2540"/>
                    </a:cubicBezTo>
                    <a:cubicBezTo>
                      <a:pt x="1311807" y="1270"/>
                      <a:pt x="1368368" y="0"/>
                      <a:pt x="1426343" y="0"/>
                    </a:cubicBezTo>
                    <a:cubicBezTo>
                      <a:pt x="1450382" y="0"/>
                      <a:pt x="1475834" y="2540"/>
                      <a:pt x="1499873" y="2540"/>
                    </a:cubicBezTo>
                    <a:cubicBezTo>
                      <a:pt x="1566333" y="3810"/>
                      <a:pt x="1634206" y="5080"/>
                      <a:pt x="1700666" y="7620"/>
                    </a:cubicBezTo>
                    <a:cubicBezTo>
                      <a:pt x="1736016" y="8890"/>
                      <a:pt x="1771367" y="12700"/>
                      <a:pt x="1806718" y="16510"/>
                    </a:cubicBezTo>
                    <a:cubicBezTo>
                      <a:pt x="1815202" y="16510"/>
                      <a:pt x="1823687" y="16510"/>
                      <a:pt x="1830757" y="16510"/>
                    </a:cubicBezTo>
                    <a:cubicBezTo>
                      <a:pt x="1842776" y="17780"/>
                      <a:pt x="1851666" y="20320"/>
                      <a:pt x="1861826" y="21590"/>
                    </a:cubicBezTo>
                    <a:close/>
                    <a:moveTo>
                      <a:pt x="1871986" y="855948"/>
                    </a:moveTo>
                    <a:cubicBezTo>
                      <a:pt x="1873256" y="839438"/>
                      <a:pt x="1874526" y="826738"/>
                      <a:pt x="1874526" y="814038"/>
                    </a:cubicBezTo>
                    <a:cubicBezTo>
                      <a:pt x="1873256" y="778664"/>
                      <a:pt x="1871986" y="746965"/>
                      <a:pt x="1871986" y="712874"/>
                    </a:cubicBezTo>
                    <a:cubicBezTo>
                      <a:pt x="1871986" y="697324"/>
                      <a:pt x="1874526" y="681774"/>
                      <a:pt x="1873256" y="666223"/>
                    </a:cubicBezTo>
                    <a:cubicBezTo>
                      <a:pt x="1873256" y="651869"/>
                      <a:pt x="1871986" y="636917"/>
                      <a:pt x="1870716" y="622563"/>
                    </a:cubicBezTo>
                    <a:cubicBezTo>
                      <a:pt x="1865636" y="600434"/>
                      <a:pt x="1854206" y="142298"/>
                      <a:pt x="1854206" y="120169"/>
                    </a:cubicBezTo>
                    <a:cubicBezTo>
                      <a:pt x="1851666" y="101628"/>
                      <a:pt x="1849126" y="82489"/>
                      <a:pt x="1846586" y="63500"/>
                    </a:cubicBezTo>
                    <a:cubicBezTo>
                      <a:pt x="1845316" y="44450"/>
                      <a:pt x="1844046" y="43180"/>
                      <a:pt x="1826514" y="41910"/>
                    </a:cubicBezTo>
                    <a:cubicBezTo>
                      <a:pt x="1822272" y="41910"/>
                      <a:pt x="1819444" y="41910"/>
                      <a:pt x="1815202" y="40640"/>
                    </a:cubicBezTo>
                    <a:cubicBezTo>
                      <a:pt x="1779852" y="36830"/>
                      <a:pt x="1743087" y="31750"/>
                      <a:pt x="1707736" y="30480"/>
                    </a:cubicBezTo>
                    <a:cubicBezTo>
                      <a:pt x="1621480" y="26670"/>
                      <a:pt x="1533810" y="25400"/>
                      <a:pt x="1447554" y="22860"/>
                    </a:cubicBezTo>
                    <a:cubicBezTo>
                      <a:pt x="1434828" y="22860"/>
                      <a:pt x="1420687" y="22860"/>
                      <a:pt x="1407961" y="22860"/>
                    </a:cubicBezTo>
                    <a:cubicBezTo>
                      <a:pt x="1386750" y="22860"/>
                      <a:pt x="1365540" y="22860"/>
                      <a:pt x="1345744" y="22860"/>
                    </a:cubicBezTo>
                    <a:cubicBezTo>
                      <a:pt x="1300495" y="22860"/>
                      <a:pt x="1255245" y="22860"/>
                      <a:pt x="1211411" y="24130"/>
                    </a:cubicBezTo>
                    <a:cubicBezTo>
                      <a:pt x="1173232" y="25400"/>
                      <a:pt x="529847" y="29210"/>
                      <a:pt x="491668" y="29210"/>
                    </a:cubicBezTo>
                    <a:cubicBezTo>
                      <a:pt x="429451" y="29210"/>
                      <a:pt x="367233" y="26670"/>
                      <a:pt x="305016" y="33020"/>
                    </a:cubicBezTo>
                    <a:cubicBezTo>
                      <a:pt x="272493" y="36830"/>
                      <a:pt x="241384" y="36830"/>
                      <a:pt x="210276" y="38100"/>
                    </a:cubicBezTo>
                    <a:cubicBezTo>
                      <a:pt x="156542" y="41910"/>
                      <a:pt x="102809" y="45720"/>
                      <a:pt x="49530" y="50800"/>
                    </a:cubicBezTo>
                    <a:cubicBezTo>
                      <a:pt x="36830" y="50800"/>
                      <a:pt x="34290" y="53340"/>
                      <a:pt x="33020" y="66341"/>
                    </a:cubicBezTo>
                    <a:cubicBezTo>
                      <a:pt x="31750" y="77107"/>
                      <a:pt x="31750" y="87872"/>
                      <a:pt x="30480" y="98638"/>
                    </a:cubicBezTo>
                    <a:cubicBezTo>
                      <a:pt x="29210" y="116580"/>
                      <a:pt x="26670" y="133925"/>
                      <a:pt x="25400" y="151868"/>
                    </a:cubicBezTo>
                    <a:cubicBezTo>
                      <a:pt x="20320" y="171006"/>
                      <a:pt x="26670" y="638711"/>
                      <a:pt x="29210" y="657850"/>
                    </a:cubicBezTo>
                    <a:cubicBezTo>
                      <a:pt x="29210" y="678185"/>
                      <a:pt x="29210" y="699118"/>
                      <a:pt x="30480" y="719453"/>
                    </a:cubicBezTo>
                    <a:cubicBezTo>
                      <a:pt x="30480" y="734405"/>
                      <a:pt x="33020" y="749358"/>
                      <a:pt x="33020" y="764310"/>
                    </a:cubicBezTo>
                    <a:cubicBezTo>
                      <a:pt x="33020" y="780458"/>
                      <a:pt x="33020" y="796606"/>
                      <a:pt x="31750" y="814038"/>
                    </a:cubicBezTo>
                    <a:cubicBezTo>
                      <a:pt x="31750" y="817848"/>
                      <a:pt x="31750" y="820388"/>
                      <a:pt x="31750" y="824198"/>
                    </a:cubicBezTo>
                    <a:cubicBezTo>
                      <a:pt x="31750" y="834358"/>
                      <a:pt x="35560" y="838168"/>
                      <a:pt x="44450" y="838168"/>
                    </a:cubicBezTo>
                    <a:cubicBezTo>
                      <a:pt x="61802" y="838168"/>
                      <a:pt x="81599" y="839438"/>
                      <a:pt x="99981" y="839438"/>
                    </a:cubicBezTo>
                    <a:cubicBezTo>
                      <a:pt x="126848" y="839438"/>
                      <a:pt x="155128" y="836898"/>
                      <a:pt x="181995" y="839438"/>
                    </a:cubicBezTo>
                    <a:cubicBezTo>
                      <a:pt x="225830" y="843248"/>
                      <a:pt x="269665" y="845788"/>
                      <a:pt x="313500" y="844518"/>
                    </a:cubicBezTo>
                    <a:cubicBezTo>
                      <a:pt x="341781" y="843248"/>
                      <a:pt x="368647" y="845788"/>
                      <a:pt x="396928" y="845788"/>
                    </a:cubicBezTo>
                    <a:cubicBezTo>
                      <a:pt x="437935" y="845788"/>
                      <a:pt x="478942" y="844518"/>
                      <a:pt x="519949" y="845788"/>
                    </a:cubicBezTo>
                    <a:cubicBezTo>
                      <a:pt x="580752" y="847058"/>
                      <a:pt x="1248175" y="836898"/>
                      <a:pt x="1310393" y="839438"/>
                    </a:cubicBezTo>
                    <a:cubicBezTo>
                      <a:pt x="1337259" y="840708"/>
                      <a:pt x="1364126" y="841978"/>
                      <a:pt x="1389579" y="841978"/>
                    </a:cubicBezTo>
                    <a:cubicBezTo>
                      <a:pt x="1436242" y="844518"/>
                      <a:pt x="1481491" y="840708"/>
                      <a:pt x="1528154" y="844518"/>
                    </a:cubicBezTo>
                    <a:cubicBezTo>
                      <a:pt x="1566333" y="847058"/>
                      <a:pt x="1604511" y="847058"/>
                      <a:pt x="1642690" y="849598"/>
                    </a:cubicBezTo>
                    <a:cubicBezTo>
                      <a:pt x="1699252" y="853408"/>
                      <a:pt x="1755813" y="855948"/>
                      <a:pt x="1812374" y="857218"/>
                    </a:cubicBezTo>
                    <a:cubicBezTo>
                      <a:pt x="1833585" y="857218"/>
                      <a:pt x="1851666" y="855948"/>
                      <a:pt x="1871986" y="855948"/>
                    </a:cubicBezTo>
                    <a:close/>
                  </a:path>
                </a:pathLst>
              </a:custGeom>
              <a:solidFill>
                <a:srgbClr val="E4B242"/>
              </a:solidFill>
            </p:spPr>
          </p:sp>
        </p:grpSp>
        <p:grpSp>
          <p:nvGrpSpPr>
            <p:cNvPr name="Group 74" id="74"/>
            <p:cNvGrpSpPr/>
            <p:nvPr/>
          </p:nvGrpSpPr>
          <p:grpSpPr>
            <a:xfrm rot="0">
              <a:off x="1096562" y="114713"/>
              <a:ext cx="798530" cy="214742"/>
              <a:chOff x="0" y="0"/>
              <a:chExt cx="157734" cy="42418"/>
            </a:xfrm>
          </p:grpSpPr>
          <p:sp>
            <p:nvSpPr>
              <p:cNvPr name="Freeform 75" id="75"/>
              <p:cNvSpPr/>
              <p:nvPr/>
            </p:nvSpPr>
            <p:spPr>
              <a:xfrm flipH="false" flipV="false" rot="0">
                <a:off x="0" y="0"/>
                <a:ext cx="157734" cy="42418"/>
              </a:xfrm>
              <a:custGeom>
                <a:avLst/>
                <a:gdLst/>
                <a:ahLst/>
                <a:cxnLst/>
                <a:rect r="r" b="b" t="t" l="l"/>
                <a:pathLst>
                  <a:path h="42418" w="157734">
                    <a:moveTo>
                      <a:pt x="0" y="0"/>
                    </a:moveTo>
                    <a:lnTo>
                      <a:pt x="157734" y="0"/>
                    </a:lnTo>
                    <a:lnTo>
                      <a:pt x="157734" y="42418"/>
                    </a:lnTo>
                    <a:lnTo>
                      <a:pt x="0" y="42418"/>
                    </a:lnTo>
                    <a:close/>
                  </a:path>
                </a:pathLst>
              </a:custGeom>
              <a:solidFill>
                <a:srgbClr val="3E3B39"/>
              </a:solidFill>
            </p:spPr>
          </p:sp>
          <p:sp>
            <p:nvSpPr>
              <p:cNvPr name="TextBox 76" id="76"/>
              <p:cNvSpPr txBox="true"/>
              <p:nvPr/>
            </p:nvSpPr>
            <p:spPr>
              <a:xfrm>
                <a:off x="0" y="-28575"/>
                <a:ext cx="157734" cy="709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  <p:sp>
          <p:nvSpPr>
            <p:cNvPr name="TextBox 77" id="77"/>
            <p:cNvSpPr txBox="true"/>
            <p:nvPr/>
          </p:nvSpPr>
          <p:spPr>
            <a:xfrm rot="189406">
              <a:off x="338307" y="68553"/>
              <a:ext cx="2526138" cy="1320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00"/>
                </a:lnSpc>
                <a:spcBef>
                  <a:spcPct val="0"/>
                </a:spcBef>
              </a:pPr>
              <a:r>
                <a:rPr lang="en-US" sz="6500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o - 9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11736" y="7912333"/>
            <a:ext cx="19873918" cy="11030024"/>
          </a:xfrm>
          <a:custGeom>
            <a:avLst/>
            <a:gdLst/>
            <a:ahLst/>
            <a:cxnLst/>
            <a:rect r="r" b="b" t="t" l="l"/>
            <a:pathLst>
              <a:path h="11030024" w="19873918">
                <a:moveTo>
                  <a:pt x="0" y="0"/>
                </a:moveTo>
                <a:lnTo>
                  <a:pt x="19873918" y="0"/>
                </a:lnTo>
                <a:lnTo>
                  <a:pt x="19873918" y="11030024"/>
                </a:lnTo>
                <a:lnTo>
                  <a:pt x="0" y="11030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35717" y="2387727"/>
            <a:ext cx="12573812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EDECED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TODAY, WE'LL LEARN ABOUT...</a:t>
            </a:r>
          </a:p>
        </p:txBody>
      </p:sp>
      <p:grpSp>
        <p:nvGrpSpPr>
          <p:cNvPr name="Group 4" id="4"/>
          <p:cNvGrpSpPr/>
          <p:nvPr/>
        </p:nvGrpSpPr>
        <p:grpSpPr>
          <a:xfrm rot="1302910">
            <a:off x="2137285" y="6469725"/>
            <a:ext cx="1250861" cy="1206384"/>
            <a:chOff x="0" y="0"/>
            <a:chExt cx="1667815" cy="1608511"/>
          </a:xfrm>
        </p:grpSpPr>
        <p:grpSp>
          <p:nvGrpSpPr>
            <p:cNvPr name="Group 5" id="5"/>
            <p:cNvGrpSpPr/>
            <p:nvPr/>
          </p:nvGrpSpPr>
          <p:grpSpPr>
            <a:xfrm rot="-248174">
              <a:off x="50491" y="97298"/>
              <a:ext cx="1566833" cy="1456604"/>
              <a:chOff x="0" y="0"/>
              <a:chExt cx="745817" cy="69334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9F9A92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259778">
              <a:off x="443254" y="26388"/>
              <a:ext cx="706049" cy="184668"/>
              <a:chOff x="0" y="0"/>
              <a:chExt cx="376563" cy="9849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EADFC9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12139">
              <a:off x="364113" y="272143"/>
              <a:ext cx="926228" cy="982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801"/>
                </a:lnSpc>
                <a:spcBef>
                  <a:spcPct val="0"/>
                </a:spcBef>
              </a:pPr>
              <a:r>
                <a:rPr lang="en-US" sz="4834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3.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-862593">
            <a:off x="2097103" y="5103451"/>
            <a:ext cx="1250861" cy="1206384"/>
            <a:chOff x="0" y="0"/>
            <a:chExt cx="1667815" cy="1608511"/>
          </a:xfrm>
        </p:grpSpPr>
        <p:grpSp>
          <p:nvGrpSpPr>
            <p:cNvPr name="Group 13" id="13"/>
            <p:cNvGrpSpPr/>
            <p:nvPr/>
          </p:nvGrpSpPr>
          <p:grpSpPr>
            <a:xfrm rot="-248174">
              <a:off x="50491" y="97298"/>
              <a:ext cx="1566833" cy="1456604"/>
              <a:chOff x="0" y="0"/>
              <a:chExt cx="745817" cy="6933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D4663C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-259778">
              <a:off x="443254" y="26388"/>
              <a:ext cx="706049" cy="184668"/>
              <a:chOff x="0" y="0"/>
              <a:chExt cx="376563" cy="9849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EADFC9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12139">
              <a:off x="364113" y="272143"/>
              <a:ext cx="926228" cy="982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801"/>
                </a:lnSpc>
                <a:spcBef>
                  <a:spcPct val="0"/>
                </a:spcBef>
              </a:pPr>
              <a:r>
                <a:rPr lang="en-US" sz="4834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2.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555842">
            <a:off x="2047439" y="3844299"/>
            <a:ext cx="1250861" cy="1206384"/>
            <a:chOff x="0" y="0"/>
            <a:chExt cx="1667815" cy="1608511"/>
          </a:xfrm>
        </p:grpSpPr>
        <p:grpSp>
          <p:nvGrpSpPr>
            <p:cNvPr name="Group 21" id="21"/>
            <p:cNvGrpSpPr/>
            <p:nvPr/>
          </p:nvGrpSpPr>
          <p:grpSpPr>
            <a:xfrm rot="-248174">
              <a:off x="50491" y="97298"/>
              <a:ext cx="1566833" cy="1456604"/>
              <a:chOff x="0" y="0"/>
              <a:chExt cx="745817" cy="693348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E5B545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-259778">
              <a:off x="443254" y="26388"/>
              <a:ext cx="706049" cy="184668"/>
              <a:chOff x="0" y="0"/>
              <a:chExt cx="376563" cy="98491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EADFC9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12139">
              <a:off x="364113" y="272143"/>
              <a:ext cx="926228" cy="982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801"/>
                </a:lnSpc>
                <a:spcBef>
                  <a:spcPct val="0"/>
                </a:spcBef>
              </a:pPr>
              <a:r>
                <a:rPr lang="en-US" sz="4834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1.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-1367329">
            <a:off x="13889876" y="3660667"/>
            <a:ext cx="2073354" cy="2651964"/>
          </a:xfrm>
          <a:custGeom>
            <a:avLst/>
            <a:gdLst/>
            <a:ahLst/>
            <a:cxnLst/>
            <a:rect r="r" b="b" t="t" l="l"/>
            <a:pathLst>
              <a:path h="2651964" w="2073354">
                <a:moveTo>
                  <a:pt x="0" y="0"/>
                </a:moveTo>
                <a:lnTo>
                  <a:pt x="2073353" y="0"/>
                </a:lnTo>
                <a:lnTo>
                  <a:pt x="2073353" y="2651964"/>
                </a:lnTo>
                <a:lnTo>
                  <a:pt x="0" y="2651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3659267" y="3713821"/>
            <a:ext cx="9472972" cy="3682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7"/>
              </a:lnSpc>
            </a:pPr>
            <a:r>
              <a:rPr lang="en-US" sz="4100">
                <a:solidFill>
                  <a:srgbClr val="EDECED"/>
                </a:solidFill>
                <a:latin typeface="Vollkorn"/>
                <a:ea typeface="Vollkorn"/>
                <a:cs typeface="Vollkorn"/>
                <a:sym typeface="Vollkorn"/>
              </a:rPr>
              <a:t>How is force and motion related?</a:t>
            </a:r>
          </a:p>
          <a:p>
            <a:pPr algn="l">
              <a:lnSpc>
                <a:spcPts val="10127"/>
              </a:lnSpc>
            </a:pPr>
            <a:r>
              <a:rPr lang="en-US" sz="4100">
                <a:solidFill>
                  <a:srgbClr val="EDECED"/>
                </a:solidFill>
                <a:latin typeface="Vollkorn"/>
                <a:ea typeface="Vollkorn"/>
                <a:cs typeface="Vollkorn"/>
                <a:sym typeface="Vollkorn"/>
              </a:rPr>
              <a:t>What did Isaac Newton observe?</a:t>
            </a:r>
          </a:p>
          <a:p>
            <a:pPr algn="l">
              <a:lnSpc>
                <a:spcPts val="10127"/>
              </a:lnSpc>
            </a:pPr>
            <a:r>
              <a:rPr lang="en-US" sz="4100">
                <a:solidFill>
                  <a:srgbClr val="EDECED"/>
                </a:solidFill>
                <a:latin typeface="Vollkorn"/>
                <a:ea typeface="Vollkorn"/>
                <a:cs typeface="Vollkorn"/>
                <a:sym typeface="Vollkorn"/>
              </a:rPr>
              <a:t>What are Newton’s Three Laws of Motion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725107">
            <a:off x="3631896" y="-8864452"/>
            <a:ext cx="19873918" cy="11030024"/>
          </a:xfrm>
          <a:custGeom>
            <a:avLst/>
            <a:gdLst/>
            <a:ahLst/>
            <a:cxnLst/>
            <a:rect r="r" b="b" t="t" l="l"/>
            <a:pathLst>
              <a:path h="11030024" w="19873918">
                <a:moveTo>
                  <a:pt x="0" y="0"/>
                </a:moveTo>
                <a:lnTo>
                  <a:pt x="19873918" y="0"/>
                </a:lnTo>
                <a:lnTo>
                  <a:pt x="19873918" y="11030024"/>
                </a:lnTo>
                <a:lnTo>
                  <a:pt x="0" y="11030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01764">
            <a:off x="-1484327" y="7547843"/>
            <a:ext cx="12350964" cy="6854785"/>
          </a:xfrm>
          <a:custGeom>
            <a:avLst/>
            <a:gdLst/>
            <a:ahLst/>
            <a:cxnLst/>
            <a:rect r="r" b="b" t="t" l="l"/>
            <a:pathLst>
              <a:path h="6854785" w="12350964">
                <a:moveTo>
                  <a:pt x="0" y="0"/>
                </a:moveTo>
                <a:lnTo>
                  <a:pt x="12350964" y="0"/>
                </a:lnTo>
                <a:lnTo>
                  <a:pt x="12350964" y="6854785"/>
                </a:lnTo>
                <a:lnTo>
                  <a:pt x="0" y="6854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43708" y="2983960"/>
            <a:ext cx="10645851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00"/>
              </a:lnSpc>
            </a:pPr>
            <a:r>
              <a:rPr lang="en-US" sz="6000">
                <a:solidFill>
                  <a:srgbClr val="3E3B39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RELATIONSHIP BETWEEN FORCE AND MOTION</a:t>
            </a:r>
          </a:p>
        </p:txBody>
      </p:sp>
      <p:grpSp>
        <p:nvGrpSpPr>
          <p:cNvPr name="Group 5" id="5"/>
          <p:cNvGrpSpPr/>
          <p:nvPr/>
        </p:nvGrpSpPr>
        <p:grpSpPr>
          <a:xfrm rot="1141740">
            <a:off x="12637687" y="2704197"/>
            <a:ext cx="3049998" cy="2941548"/>
            <a:chOff x="0" y="0"/>
            <a:chExt cx="4066664" cy="3922064"/>
          </a:xfrm>
        </p:grpSpPr>
        <p:grpSp>
          <p:nvGrpSpPr>
            <p:cNvPr name="Group 6" id="6"/>
            <p:cNvGrpSpPr/>
            <p:nvPr/>
          </p:nvGrpSpPr>
          <p:grpSpPr>
            <a:xfrm rot="-248174">
              <a:off x="123112" y="237244"/>
              <a:ext cx="3820439" cy="3551665"/>
              <a:chOff x="0" y="0"/>
              <a:chExt cx="745817" cy="6933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D4663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259778">
              <a:off x="1080794" y="64342"/>
              <a:ext cx="1721572" cy="450280"/>
              <a:chOff x="0" y="0"/>
              <a:chExt cx="376563" cy="9849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3E3B3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-383023">
              <a:off x="560310" y="1146160"/>
              <a:ext cx="2882173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8ED"/>
                  </a:solidFill>
                  <a:latin typeface="IM Fell"/>
                  <a:ea typeface="IM Fell"/>
                  <a:cs typeface="IM Fell"/>
                  <a:sym typeface="IM Fell"/>
                </a:rPr>
                <a:t>A push, pull, or twist upon an object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-207429">
            <a:off x="12874298" y="5979656"/>
            <a:ext cx="3432674" cy="3310617"/>
            <a:chOff x="0" y="0"/>
            <a:chExt cx="4576899" cy="4414156"/>
          </a:xfrm>
        </p:grpSpPr>
        <p:grpSp>
          <p:nvGrpSpPr>
            <p:cNvPr name="Group 14" id="14"/>
            <p:cNvGrpSpPr/>
            <p:nvPr/>
          </p:nvGrpSpPr>
          <p:grpSpPr>
            <a:xfrm rot="-248174">
              <a:off x="138559" y="267010"/>
              <a:ext cx="4299781" cy="3997284"/>
              <a:chOff x="0" y="0"/>
              <a:chExt cx="745817" cy="69334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E5B545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-259778">
              <a:off x="1216398" y="72415"/>
              <a:ext cx="1937574" cy="506775"/>
              <a:chOff x="0" y="0"/>
              <a:chExt cx="376563" cy="98491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3E3B39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-202253">
              <a:off x="412234" y="1029205"/>
              <a:ext cx="3733000" cy="2438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2E2C2B"/>
                  </a:solidFill>
                  <a:latin typeface="IM Fell"/>
                  <a:ea typeface="IM Fell"/>
                  <a:cs typeface="IM Fell"/>
                  <a:sym typeface="IM Fell"/>
                </a:rPr>
                <a:t>It is often a result of an interaction between two objects.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443708" y="5195638"/>
            <a:ext cx="7660108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899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An object free to move will move once acted upon by </a:t>
            </a:r>
            <a:r>
              <a:rPr lang="en-US" sz="4899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force</a:t>
            </a:r>
            <a:r>
              <a:rPr lang="en-US" sz="4899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433773" y="4300684"/>
            <a:ext cx="2839537" cy="3621958"/>
            <a:chOff x="0" y="0"/>
            <a:chExt cx="3786049" cy="4829278"/>
          </a:xfrm>
        </p:grpSpPr>
        <p:sp>
          <p:nvSpPr>
            <p:cNvPr name="Freeform 23" id="23"/>
            <p:cNvSpPr/>
            <p:nvPr/>
          </p:nvSpPr>
          <p:spPr>
            <a:xfrm flipH="false" flipV="false" rot="3367630">
              <a:off x="617078" y="1553046"/>
              <a:ext cx="2551893" cy="2846940"/>
            </a:xfrm>
            <a:custGeom>
              <a:avLst/>
              <a:gdLst/>
              <a:ahLst/>
              <a:cxnLst/>
              <a:rect r="r" b="b" t="t" l="l"/>
              <a:pathLst>
                <a:path h="2846940" w="2551893">
                  <a:moveTo>
                    <a:pt x="0" y="0"/>
                  </a:moveTo>
                  <a:lnTo>
                    <a:pt x="2551893" y="0"/>
                  </a:lnTo>
                  <a:lnTo>
                    <a:pt x="2551893" y="2846940"/>
                  </a:lnTo>
                  <a:lnTo>
                    <a:pt x="0" y="284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1079823">
              <a:off x="377378" y="324580"/>
              <a:ext cx="2551893" cy="2846940"/>
            </a:xfrm>
            <a:custGeom>
              <a:avLst/>
              <a:gdLst/>
              <a:ahLst/>
              <a:cxnLst/>
              <a:rect r="r" b="b" t="t" l="l"/>
              <a:pathLst>
                <a:path h="2846940" w="2551893">
                  <a:moveTo>
                    <a:pt x="0" y="0"/>
                  </a:moveTo>
                  <a:lnTo>
                    <a:pt x="2551893" y="0"/>
                  </a:lnTo>
                  <a:lnTo>
                    <a:pt x="2551893" y="2846940"/>
                  </a:lnTo>
                  <a:lnTo>
                    <a:pt x="0" y="284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-64733">
            <a:off x="7607522" y="6582668"/>
            <a:ext cx="1397000" cy="76200"/>
          </a:xfrm>
          <a:custGeom>
            <a:avLst/>
            <a:gdLst/>
            <a:ahLst/>
            <a:cxnLst/>
            <a:rect r="r" b="b" t="t" l="l"/>
            <a:pathLst>
              <a:path h="76200" w="1397000">
                <a:moveTo>
                  <a:pt x="0" y="0"/>
                </a:moveTo>
                <a:lnTo>
                  <a:pt x="1397000" y="0"/>
                </a:lnTo>
                <a:lnTo>
                  <a:pt x="13970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777077">
            <a:off x="10587989" y="2895785"/>
            <a:ext cx="1148415" cy="303766"/>
          </a:xfrm>
          <a:custGeom>
            <a:avLst/>
            <a:gdLst/>
            <a:ahLst/>
            <a:cxnLst/>
            <a:rect r="r" b="b" t="t" l="l"/>
            <a:pathLst>
              <a:path h="303766" w="1148415">
                <a:moveTo>
                  <a:pt x="0" y="0"/>
                </a:moveTo>
                <a:lnTo>
                  <a:pt x="1148415" y="0"/>
                </a:lnTo>
                <a:lnTo>
                  <a:pt x="1148415" y="303766"/>
                </a:lnTo>
                <a:lnTo>
                  <a:pt x="0" y="303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123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221198">
            <a:off x="13536991" y="3658990"/>
            <a:ext cx="3131611" cy="1239337"/>
            <a:chOff x="0" y="0"/>
            <a:chExt cx="4175481" cy="1652449"/>
          </a:xfrm>
        </p:grpSpPr>
        <p:grpSp>
          <p:nvGrpSpPr>
            <p:cNvPr name="Group 4" id="4"/>
            <p:cNvGrpSpPr/>
            <p:nvPr/>
          </p:nvGrpSpPr>
          <p:grpSpPr>
            <a:xfrm rot="-88878">
              <a:off x="17683" y="177562"/>
              <a:ext cx="4140115" cy="1421612"/>
              <a:chOff x="0" y="0"/>
              <a:chExt cx="745817" cy="25609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45817" cy="256095"/>
              </a:xfrm>
              <a:custGeom>
                <a:avLst/>
                <a:gdLst/>
                <a:ahLst/>
                <a:cxnLst/>
                <a:rect r="r" b="b" t="t" l="l"/>
                <a:pathLst>
                  <a:path h="256095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256095"/>
                    </a:lnTo>
                    <a:lnTo>
                      <a:pt x="0" y="256095"/>
                    </a:lnTo>
                    <a:close/>
                  </a:path>
                </a:pathLst>
              </a:custGeom>
              <a:solidFill>
                <a:srgbClr val="E5B545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745817" cy="275145"/>
              </a:xfrm>
              <a:prstGeom prst="rect">
                <a:avLst/>
              </a:prstGeom>
            </p:spPr>
            <p:txBody>
              <a:bodyPr anchor="ctr" rtlCol="false" tIns="49715" lIns="49715" bIns="49715" rIns="49715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325358" y="0"/>
              <a:ext cx="1500389" cy="390570"/>
              <a:chOff x="0" y="0"/>
              <a:chExt cx="296373" cy="77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96373" cy="77150"/>
              </a:xfrm>
              <a:custGeom>
                <a:avLst/>
                <a:gdLst/>
                <a:ahLst/>
                <a:cxnLst/>
                <a:rect r="r" b="b" t="t" l="l"/>
                <a:pathLst>
                  <a:path h="77150" w="296373">
                    <a:moveTo>
                      <a:pt x="0" y="0"/>
                    </a:moveTo>
                    <a:lnTo>
                      <a:pt x="296373" y="0"/>
                    </a:lnTo>
                    <a:lnTo>
                      <a:pt x="296373" y="77150"/>
                    </a:lnTo>
                    <a:lnTo>
                      <a:pt x="0" y="77150"/>
                    </a:lnTo>
                    <a:close/>
                  </a:path>
                </a:pathLst>
              </a:custGeom>
              <a:solidFill>
                <a:srgbClr val="343731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296373" cy="1057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530906" y="630219"/>
              <a:ext cx="3089292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343731"/>
                  </a:solidFill>
                  <a:latin typeface="IM Fell English SC"/>
                  <a:ea typeface="IM Fell English SC"/>
                  <a:cs typeface="IM Fell English SC"/>
                  <a:sym typeface="IM Fell English SC"/>
                </a:rPr>
                <a:t>VELOCITY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3291987">
            <a:off x="13487071" y="2895785"/>
            <a:ext cx="1148415" cy="303766"/>
          </a:xfrm>
          <a:custGeom>
            <a:avLst/>
            <a:gdLst/>
            <a:ahLst/>
            <a:cxnLst/>
            <a:rect r="r" b="b" t="t" l="l"/>
            <a:pathLst>
              <a:path h="303766" w="1148415">
                <a:moveTo>
                  <a:pt x="0" y="0"/>
                </a:moveTo>
                <a:lnTo>
                  <a:pt x="1148415" y="0"/>
                </a:lnTo>
                <a:lnTo>
                  <a:pt x="1148415" y="303766"/>
                </a:lnTo>
                <a:lnTo>
                  <a:pt x="0" y="303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123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493998" y="1133780"/>
            <a:ext cx="4171923" cy="1365193"/>
            <a:chOff x="0" y="0"/>
            <a:chExt cx="5562564" cy="1820257"/>
          </a:xfrm>
        </p:grpSpPr>
        <p:grpSp>
          <p:nvGrpSpPr>
            <p:cNvPr name="Group 13" id="13"/>
            <p:cNvGrpSpPr/>
            <p:nvPr/>
          </p:nvGrpSpPr>
          <p:grpSpPr>
            <a:xfrm rot="5461607">
              <a:off x="1920588" y="-1856174"/>
              <a:ext cx="1721389" cy="5532605"/>
              <a:chOff x="0" y="0"/>
              <a:chExt cx="475615" cy="152864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0160" y="16510"/>
                <a:ext cx="452755" cy="1500703"/>
              </a:xfrm>
              <a:custGeom>
                <a:avLst/>
                <a:gdLst/>
                <a:ahLst/>
                <a:cxnLst/>
                <a:rect r="r" b="b" t="t" l="l"/>
                <a:pathLst>
                  <a:path h="1500703" w="452755">
                    <a:moveTo>
                      <a:pt x="452755" y="1500703"/>
                    </a:moveTo>
                    <a:lnTo>
                      <a:pt x="0" y="1493083"/>
                    </a:lnTo>
                    <a:lnTo>
                      <a:pt x="0" y="533710"/>
                    </a:lnTo>
                    <a:lnTo>
                      <a:pt x="17780" y="19050"/>
                    </a:lnTo>
                    <a:lnTo>
                      <a:pt x="223517" y="0"/>
                    </a:lnTo>
                    <a:lnTo>
                      <a:pt x="433705" y="508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-3810" y="0"/>
                <a:ext cx="481965" cy="1527373"/>
              </a:xfrm>
              <a:custGeom>
                <a:avLst/>
                <a:gdLst/>
                <a:ahLst/>
                <a:cxnLst/>
                <a:rect r="r" b="b" t="t" l="l"/>
                <a:pathLst>
                  <a:path h="1527373" w="481965">
                    <a:moveTo>
                      <a:pt x="447675" y="21590"/>
                    </a:moveTo>
                    <a:cubicBezTo>
                      <a:pt x="448945" y="34290"/>
                      <a:pt x="448945" y="44450"/>
                      <a:pt x="450215" y="54610"/>
                    </a:cubicBezTo>
                    <a:cubicBezTo>
                      <a:pt x="452755" y="86024"/>
                      <a:pt x="454025" y="117419"/>
                      <a:pt x="456565" y="147693"/>
                    </a:cubicBezTo>
                    <a:cubicBezTo>
                      <a:pt x="456565" y="191421"/>
                      <a:pt x="469265" y="1053660"/>
                      <a:pt x="475615" y="1097388"/>
                    </a:cubicBezTo>
                    <a:cubicBezTo>
                      <a:pt x="481965" y="1163542"/>
                      <a:pt x="478155" y="1230816"/>
                      <a:pt x="478155" y="1296970"/>
                    </a:cubicBezTo>
                    <a:cubicBezTo>
                      <a:pt x="478155" y="1355275"/>
                      <a:pt x="479425" y="1409094"/>
                      <a:pt x="480695" y="1466413"/>
                    </a:cubicBezTo>
                    <a:cubicBezTo>
                      <a:pt x="480695" y="1488003"/>
                      <a:pt x="480695" y="1501973"/>
                      <a:pt x="480695" y="1526103"/>
                    </a:cubicBezTo>
                    <a:cubicBezTo>
                      <a:pt x="457835" y="1526103"/>
                      <a:pt x="437515" y="1527373"/>
                      <a:pt x="421193" y="1526103"/>
                    </a:cubicBezTo>
                    <a:cubicBezTo>
                      <a:pt x="402179" y="1521023"/>
                      <a:pt x="382872" y="1527373"/>
                      <a:pt x="363858" y="1522293"/>
                    </a:cubicBezTo>
                    <a:cubicBezTo>
                      <a:pt x="352449" y="1518483"/>
                      <a:pt x="341333" y="1521023"/>
                      <a:pt x="329925" y="1518483"/>
                    </a:cubicBezTo>
                    <a:cubicBezTo>
                      <a:pt x="324660" y="1517213"/>
                      <a:pt x="319394" y="1515943"/>
                      <a:pt x="314129" y="1514673"/>
                    </a:cubicBezTo>
                    <a:cubicBezTo>
                      <a:pt x="310911" y="1514673"/>
                      <a:pt x="307986" y="1515943"/>
                      <a:pt x="304768" y="1515943"/>
                    </a:cubicBezTo>
                    <a:cubicBezTo>
                      <a:pt x="296577" y="1514673"/>
                      <a:pt x="274053" y="1515943"/>
                      <a:pt x="265862" y="1514673"/>
                    </a:cubicBezTo>
                    <a:cubicBezTo>
                      <a:pt x="260012" y="1513403"/>
                      <a:pt x="143002" y="1522293"/>
                      <a:pt x="137151" y="1521023"/>
                    </a:cubicBezTo>
                    <a:cubicBezTo>
                      <a:pt x="135688" y="1521023"/>
                      <a:pt x="133933" y="1522293"/>
                      <a:pt x="132471" y="1522293"/>
                    </a:cubicBezTo>
                    <a:cubicBezTo>
                      <a:pt x="128960" y="1522293"/>
                      <a:pt x="125743" y="1523563"/>
                      <a:pt x="122232" y="1523563"/>
                    </a:cubicBezTo>
                    <a:cubicBezTo>
                      <a:pt x="113457" y="1523563"/>
                      <a:pt x="104973" y="1522293"/>
                      <a:pt x="96198" y="1521023"/>
                    </a:cubicBezTo>
                    <a:cubicBezTo>
                      <a:pt x="90932" y="1519753"/>
                      <a:pt x="85667" y="1518483"/>
                      <a:pt x="80694" y="1517213"/>
                    </a:cubicBezTo>
                    <a:cubicBezTo>
                      <a:pt x="71333" y="1515943"/>
                      <a:pt x="61972" y="1514673"/>
                      <a:pt x="48260" y="1514673"/>
                    </a:cubicBezTo>
                    <a:cubicBezTo>
                      <a:pt x="38100" y="1514673"/>
                      <a:pt x="29210" y="1514673"/>
                      <a:pt x="19050" y="1513403"/>
                    </a:cubicBezTo>
                    <a:cubicBezTo>
                      <a:pt x="10160" y="1512133"/>
                      <a:pt x="5080" y="1505783"/>
                      <a:pt x="7620" y="1496893"/>
                    </a:cubicBezTo>
                    <a:cubicBezTo>
                      <a:pt x="16510" y="1465157"/>
                      <a:pt x="12700" y="1437126"/>
                      <a:pt x="11430" y="1407973"/>
                    </a:cubicBezTo>
                    <a:cubicBezTo>
                      <a:pt x="10160" y="1348547"/>
                      <a:pt x="6350" y="1290242"/>
                      <a:pt x="7620" y="1230816"/>
                    </a:cubicBezTo>
                    <a:cubicBezTo>
                      <a:pt x="5080" y="1156814"/>
                      <a:pt x="0" y="240756"/>
                      <a:pt x="7620" y="165633"/>
                    </a:cubicBezTo>
                    <a:cubicBezTo>
                      <a:pt x="8890" y="151056"/>
                      <a:pt x="7620" y="135359"/>
                      <a:pt x="8890" y="120783"/>
                    </a:cubicBezTo>
                    <a:cubicBezTo>
                      <a:pt x="10160" y="97237"/>
                      <a:pt x="12700" y="71448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4659" y="30480"/>
                      <a:pt x="59339" y="29210"/>
                    </a:cubicBezTo>
                    <a:cubicBezTo>
                      <a:pt x="67238" y="25400"/>
                      <a:pt x="75136" y="22860"/>
                      <a:pt x="83327" y="20320"/>
                    </a:cubicBezTo>
                    <a:cubicBezTo>
                      <a:pt x="88884" y="17780"/>
                      <a:pt x="94442" y="16510"/>
                      <a:pt x="99708" y="13970"/>
                    </a:cubicBezTo>
                    <a:cubicBezTo>
                      <a:pt x="104973" y="11430"/>
                      <a:pt x="110531" y="8890"/>
                      <a:pt x="115797" y="8890"/>
                    </a:cubicBezTo>
                    <a:cubicBezTo>
                      <a:pt x="121647" y="7620"/>
                      <a:pt x="127498" y="10160"/>
                      <a:pt x="133348" y="8890"/>
                    </a:cubicBezTo>
                    <a:cubicBezTo>
                      <a:pt x="140661" y="8890"/>
                      <a:pt x="273175" y="6350"/>
                      <a:pt x="280488" y="5080"/>
                    </a:cubicBezTo>
                    <a:cubicBezTo>
                      <a:pt x="287509" y="3810"/>
                      <a:pt x="294529" y="2540"/>
                      <a:pt x="301843" y="2540"/>
                    </a:cubicBezTo>
                    <a:cubicBezTo>
                      <a:pt x="313836" y="1270"/>
                      <a:pt x="325537" y="0"/>
                      <a:pt x="337531" y="0"/>
                    </a:cubicBezTo>
                    <a:cubicBezTo>
                      <a:pt x="342504" y="0"/>
                      <a:pt x="347769" y="2540"/>
                      <a:pt x="352742" y="2540"/>
                    </a:cubicBezTo>
                    <a:cubicBezTo>
                      <a:pt x="366491" y="3810"/>
                      <a:pt x="380532" y="5080"/>
                      <a:pt x="394280" y="7620"/>
                    </a:cubicBezTo>
                    <a:cubicBezTo>
                      <a:pt x="401594" y="8890"/>
                      <a:pt x="408907" y="12700"/>
                      <a:pt x="416220" y="16510"/>
                    </a:cubicBezTo>
                    <a:cubicBezTo>
                      <a:pt x="417975" y="16510"/>
                      <a:pt x="419730" y="16510"/>
                      <a:pt x="421193" y="16510"/>
                    </a:cubicBezTo>
                    <a:cubicBezTo>
                      <a:pt x="428625" y="17780"/>
                      <a:pt x="437515" y="20320"/>
                      <a:pt x="447675" y="21590"/>
                    </a:cubicBezTo>
                    <a:close/>
                    <a:moveTo>
                      <a:pt x="457835" y="1509593"/>
                    </a:moveTo>
                    <a:cubicBezTo>
                      <a:pt x="459105" y="1493083"/>
                      <a:pt x="460375" y="1480383"/>
                      <a:pt x="460375" y="1467683"/>
                    </a:cubicBezTo>
                    <a:cubicBezTo>
                      <a:pt x="459105" y="1403488"/>
                      <a:pt x="457835" y="1344062"/>
                      <a:pt x="457835" y="1280151"/>
                    </a:cubicBezTo>
                    <a:cubicBezTo>
                      <a:pt x="457835" y="1250999"/>
                      <a:pt x="460375" y="1221846"/>
                      <a:pt x="459105" y="1192694"/>
                    </a:cubicBezTo>
                    <a:cubicBezTo>
                      <a:pt x="459105" y="1165784"/>
                      <a:pt x="457835" y="1137753"/>
                      <a:pt x="456565" y="1110843"/>
                    </a:cubicBezTo>
                    <a:cubicBezTo>
                      <a:pt x="451485" y="1069357"/>
                      <a:pt x="440055" y="210483"/>
                      <a:pt x="440055" y="168996"/>
                    </a:cubicBezTo>
                    <a:cubicBezTo>
                      <a:pt x="437515" y="134238"/>
                      <a:pt x="434975" y="98358"/>
                      <a:pt x="432435" y="63500"/>
                    </a:cubicBezTo>
                    <a:cubicBezTo>
                      <a:pt x="431165" y="44450"/>
                      <a:pt x="429895" y="43180"/>
                      <a:pt x="420315" y="41910"/>
                    </a:cubicBezTo>
                    <a:cubicBezTo>
                      <a:pt x="419438" y="41910"/>
                      <a:pt x="418853" y="41910"/>
                      <a:pt x="417975" y="40640"/>
                    </a:cubicBezTo>
                    <a:cubicBezTo>
                      <a:pt x="410662" y="36830"/>
                      <a:pt x="403056" y="31750"/>
                      <a:pt x="395743" y="30480"/>
                    </a:cubicBezTo>
                    <a:cubicBezTo>
                      <a:pt x="377899" y="26670"/>
                      <a:pt x="359763" y="25400"/>
                      <a:pt x="341919" y="22860"/>
                    </a:cubicBezTo>
                    <a:cubicBezTo>
                      <a:pt x="339286" y="22860"/>
                      <a:pt x="336361" y="22860"/>
                      <a:pt x="333728" y="22860"/>
                    </a:cubicBezTo>
                    <a:cubicBezTo>
                      <a:pt x="329340" y="22860"/>
                      <a:pt x="324952" y="22860"/>
                      <a:pt x="320857" y="22860"/>
                    </a:cubicBezTo>
                    <a:cubicBezTo>
                      <a:pt x="311496" y="22860"/>
                      <a:pt x="302135" y="22860"/>
                      <a:pt x="293067" y="24130"/>
                    </a:cubicBezTo>
                    <a:cubicBezTo>
                      <a:pt x="285169" y="25400"/>
                      <a:pt x="152070" y="29210"/>
                      <a:pt x="144172" y="29210"/>
                    </a:cubicBezTo>
                    <a:cubicBezTo>
                      <a:pt x="131301" y="29210"/>
                      <a:pt x="118429" y="26670"/>
                      <a:pt x="105558" y="33020"/>
                    </a:cubicBezTo>
                    <a:cubicBezTo>
                      <a:pt x="98830" y="36830"/>
                      <a:pt x="92395" y="36830"/>
                      <a:pt x="85959" y="38100"/>
                    </a:cubicBezTo>
                    <a:cubicBezTo>
                      <a:pt x="74843" y="41910"/>
                      <a:pt x="63727" y="45720"/>
                      <a:pt x="49530" y="50800"/>
                    </a:cubicBezTo>
                    <a:cubicBezTo>
                      <a:pt x="36830" y="50800"/>
                      <a:pt x="34290" y="53340"/>
                      <a:pt x="33020" y="68084"/>
                    </a:cubicBezTo>
                    <a:cubicBezTo>
                      <a:pt x="31750" y="88267"/>
                      <a:pt x="31750" y="108449"/>
                      <a:pt x="30480" y="128632"/>
                    </a:cubicBezTo>
                    <a:cubicBezTo>
                      <a:pt x="29210" y="162269"/>
                      <a:pt x="26670" y="194785"/>
                      <a:pt x="25400" y="228422"/>
                    </a:cubicBezTo>
                    <a:cubicBezTo>
                      <a:pt x="20320" y="264302"/>
                      <a:pt x="26670" y="1141117"/>
                      <a:pt x="29210" y="1176996"/>
                    </a:cubicBezTo>
                    <a:cubicBezTo>
                      <a:pt x="29210" y="1215119"/>
                      <a:pt x="29210" y="1254362"/>
                      <a:pt x="30480" y="1292485"/>
                    </a:cubicBezTo>
                    <a:cubicBezTo>
                      <a:pt x="30480" y="1320516"/>
                      <a:pt x="33020" y="1348547"/>
                      <a:pt x="33020" y="1376578"/>
                    </a:cubicBezTo>
                    <a:cubicBezTo>
                      <a:pt x="33020" y="1406852"/>
                      <a:pt x="33020" y="1437126"/>
                      <a:pt x="31750" y="1467683"/>
                    </a:cubicBezTo>
                    <a:cubicBezTo>
                      <a:pt x="31750" y="1471493"/>
                      <a:pt x="31750" y="1474033"/>
                      <a:pt x="31750" y="1477843"/>
                    </a:cubicBezTo>
                    <a:cubicBezTo>
                      <a:pt x="31750" y="1488003"/>
                      <a:pt x="35560" y="1491813"/>
                      <a:pt x="44450" y="1491813"/>
                    </a:cubicBezTo>
                    <a:cubicBezTo>
                      <a:pt x="55244" y="1491813"/>
                      <a:pt x="59339" y="1493083"/>
                      <a:pt x="63142" y="1493083"/>
                    </a:cubicBezTo>
                    <a:cubicBezTo>
                      <a:pt x="68700" y="1493083"/>
                      <a:pt x="74551" y="1490543"/>
                      <a:pt x="80109" y="1493083"/>
                    </a:cubicBezTo>
                    <a:cubicBezTo>
                      <a:pt x="89177" y="1496893"/>
                      <a:pt x="98245" y="1499433"/>
                      <a:pt x="107314" y="1498163"/>
                    </a:cubicBezTo>
                    <a:cubicBezTo>
                      <a:pt x="113164" y="1496893"/>
                      <a:pt x="118722" y="1499433"/>
                      <a:pt x="124573" y="1499433"/>
                    </a:cubicBezTo>
                    <a:cubicBezTo>
                      <a:pt x="133056" y="1499433"/>
                      <a:pt x="141539" y="1498163"/>
                      <a:pt x="150022" y="1499433"/>
                    </a:cubicBezTo>
                    <a:cubicBezTo>
                      <a:pt x="162601" y="1500703"/>
                      <a:pt x="300672" y="1490543"/>
                      <a:pt x="313544" y="1493083"/>
                    </a:cubicBezTo>
                    <a:cubicBezTo>
                      <a:pt x="319102" y="1494353"/>
                      <a:pt x="324660" y="1495623"/>
                      <a:pt x="329925" y="1495623"/>
                    </a:cubicBezTo>
                    <a:cubicBezTo>
                      <a:pt x="339578" y="1498163"/>
                      <a:pt x="348939" y="1494353"/>
                      <a:pt x="358592" y="1498163"/>
                    </a:cubicBezTo>
                    <a:cubicBezTo>
                      <a:pt x="366491" y="1500703"/>
                      <a:pt x="374389" y="1500703"/>
                      <a:pt x="382287" y="1503243"/>
                    </a:cubicBezTo>
                    <a:cubicBezTo>
                      <a:pt x="393988" y="1507053"/>
                      <a:pt x="405689" y="1509593"/>
                      <a:pt x="417390" y="1510863"/>
                    </a:cubicBezTo>
                    <a:cubicBezTo>
                      <a:pt x="421778" y="1510863"/>
                      <a:pt x="437515" y="1509593"/>
                      <a:pt x="457835" y="1509593"/>
                    </a:cubicBezTo>
                    <a:close/>
                  </a:path>
                </a:pathLst>
              </a:custGeom>
              <a:solidFill>
                <a:srgbClr val="3E3B39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5461607">
              <a:off x="2120192" y="-1618710"/>
              <a:ext cx="1326883" cy="5099961"/>
              <a:chOff x="0" y="0"/>
              <a:chExt cx="366614" cy="1409105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10160" y="16510"/>
                <a:ext cx="343754" cy="1381165"/>
              </a:xfrm>
              <a:custGeom>
                <a:avLst/>
                <a:gdLst/>
                <a:ahLst/>
                <a:cxnLst/>
                <a:rect r="r" b="b" t="t" l="l"/>
                <a:pathLst>
                  <a:path h="1381165" w="343754">
                    <a:moveTo>
                      <a:pt x="343754" y="1381165"/>
                    </a:moveTo>
                    <a:lnTo>
                      <a:pt x="0" y="1373545"/>
                    </a:lnTo>
                    <a:lnTo>
                      <a:pt x="0" y="492251"/>
                    </a:lnTo>
                    <a:lnTo>
                      <a:pt x="17780" y="19050"/>
                    </a:lnTo>
                    <a:lnTo>
                      <a:pt x="169157" y="0"/>
                    </a:lnTo>
                    <a:lnTo>
                      <a:pt x="324704" y="508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-3810" y="0"/>
                <a:ext cx="372964" cy="1407835"/>
              </a:xfrm>
              <a:custGeom>
                <a:avLst/>
                <a:gdLst/>
                <a:ahLst/>
                <a:cxnLst/>
                <a:rect r="r" b="b" t="t" l="l"/>
                <a:pathLst>
                  <a:path h="1407835" w="372964">
                    <a:moveTo>
                      <a:pt x="338674" y="21590"/>
                    </a:moveTo>
                    <a:cubicBezTo>
                      <a:pt x="339944" y="34290"/>
                      <a:pt x="339944" y="44450"/>
                      <a:pt x="341214" y="54610"/>
                    </a:cubicBezTo>
                    <a:cubicBezTo>
                      <a:pt x="343754" y="84175"/>
                      <a:pt x="345024" y="112891"/>
                      <a:pt x="347564" y="140581"/>
                    </a:cubicBezTo>
                    <a:cubicBezTo>
                      <a:pt x="347564" y="180578"/>
                      <a:pt x="360264" y="969242"/>
                      <a:pt x="366614" y="1009240"/>
                    </a:cubicBezTo>
                    <a:cubicBezTo>
                      <a:pt x="372964" y="1069748"/>
                      <a:pt x="369154" y="1131283"/>
                      <a:pt x="369154" y="1191791"/>
                    </a:cubicBezTo>
                    <a:cubicBezTo>
                      <a:pt x="369154" y="1245121"/>
                      <a:pt x="370424" y="1294348"/>
                      <a:pt x="371694" y="1346875"/>
                    </a:cubicBezTo>
                    <a:cubicBezTo>
                      <a:pt x="371694" y="1368465"/>
                      <a:pt x="371694" y="1382435"/>
                      <a:pt x="371694" y="1406565"/>
                    </a:cubicBezTo>
                    <a:cubicBezTo>
                      <a:pt x="348834" y="1406565"/>
                      <a:pt x="328514" y="1407835"/>
                      <a:pt x="312545" y="1406565"/>
                    </a:cubicBezTo>
                    <a:cubicBezTo>
                      <a:pt x="299150" y="1401485"/>
                      <a:pt x="285549" y="1407835"/>
                      <a:pt x="272154" y="1402755"/>
                    </a:cubicBezTo>
                    <a:cubicBezTo>
                      <a:pt x="264116" y="1398945"/>
                      <a:pt x="256285" y="1401485"/>
                      <a:pt x="248248" y="1398945"/>
                    </a:cubicBezTo>
                    <a:cubicBezTo>
                      <a:pt x="244539" y="1397675"/>
                      <a:pt x="240829" y="1396405"/>
                      <a:pt x="237120" y="1395135"/>
                    </a:cubicBezTo>
                    <a:cubicBezTo>
                      <a:pt x="234853" y="1395135"/>
                      <a:pt x="232792" y="1396405"/>
                      <a:pt x="230525" y="1396405"/>
                    </a:cubicBezTo>
                    <a:cubicBezTo>
                      <a:pt x="224755" y="1395135"/>
                      <a:pt x="208887" y="1396405"/>
                      <a:pt x="203117" y="1395135"/>
                    </a:cubicBezTo>
                    <a:cubicBezTo>
                      <a:pt x="198995" y="1393865"/>
                      <a:pt x="116563" y="1402755"/>
                      <a:pt x="112441" y="1401485"/>
                    </a:cubicBezTo>
                    <a:cubicBezTo>
                      <a:pt x="111411" y="1401485"/>
                      <a:pt x="110174" y="1402755"/>
                      <a:pt x="109144" y="1402755"/>
                    </a:cubicBezTo>
                    <a:cubicBezTo>
                      <a:pt x="106671" y="1402755"/>
                      <a:pt x="104404" y="1404025"/>
                      <a:pt x="101931" y="1404025"/>
                    </a:cubicBezTo>
                    <a:cubicBezTo>
                      <a:pt x="95749" y="1404025"/>
                      <a:pt x="89772" y="1402755"/>
                      <a:pt x="83590" y="1401485"/>
                    </a:cubicBezTo>
                    <a:cubicBezTo>
                      <a:pt x="79880" y="1400215"/>
                      <a:pt x="76171" y="1398945"/>
                      <a:pt x="72668" y="1397675"/>
                    </a:cubicBezTo>
                    <a:cubicBezTo>
                      <a:pt x="66073" y="1396405"/>
                      <a:pt x="59478" y="1395135"/>
                      <a:pt x="48260" y="1395135"/>
                    </a:cubicBezTo>
                    <a:cubicBezTo>
                      <a:pt x="38100" y="1395135"/>
                      <a:pt x="29210" y="1395135"/>
                      <a:pt x="19050" y="1393865"/>
                    </a:cubicBezTo>
                    <a:cubicBezTo>
                      <a:pt x="10160" y="1392595"/>
                      <a:pt x="5080" y="1386245"/>
                      <a:pt x="7620" y="1377355"/>
                    </a:cubicBezTo>
                    <a:cubicBezTo>
                      <a:pt x="16510" y="1345627"/>
                      <a:pt x="12700" y="1319988"/>
                      <a:pt x="11430" y="1293323"/>
                    </a:cubicBezTo>
                    <a:cubicBezTo>
                      <a:pt x="10160" y="1238968"/>
                      <a:pt x="6350" y="1185638"/>
                      <a:pt x="7620" y="1131283"/>
                    </a:cubicBezTo>
                    <a:cubicBezTo>
                      <a:pt x="5080" y="1063595"/>
                      <a:pt x="0" y="225703"/>
                      <a:pt x="7620" y="156990"/>
                    </a:cubicBezTo>
                    <a:cubicBezTo>
                      <a:pt x="8890" y="143658"/>
                      <a:pt x="7620" y="129300"/>
                      <a:pt x="8890" y="115967"/>
                    </a:cubicBezTo>
                    <a:cubicBezTo>
                      <a:pt x="10160" y="94430"/>
                      <a:pt x="12700" y="70842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4326" y="30480"/>
                      <a:pt x="57624" y="29210"/>
                    </a:cubicBezTo>
                    <a:cubicBezTo>
                      <a:pt x="63188" y="25400"/>
                      <a:pt x="68752" y="22860"/>
                      <a:pt x="74522" y="20320"/>
                    </a:cubicBezTo>
                    <a:cubicBezTo>
                      <a:pt x="78438" y="17780"/>
                      <a:pt x="82353" y="16510"/>
                      <a:pt x="86063" y="13970"/>
                    </a:cubicBezTo>
                    <a:cubicBezTo>
                      <a:pt x="89772" y="11430"/>
                      <a:pt x="93688" y="8890"/>
                      <a:pt x="97397" y="8890"/>
                    </a:cubicBezTo>
                    <a:cubicBezTo>
                      <a:pt x="101519" y="7620"/>
                      <a:pt x="105641" y="10160"/>
                      <a:pt x="109762" y="8890"/>
                    </a:cubicBezTo>
                    <a:cubicBezTo>
                      <a:pt x="114914" y="8890"/>
                      <a:pt x="208269" y="6350"/>
                      <a:pt x="213421" y="5080"/>
                    </a:cubicBezTo>
                    <a:cubicBezTo>
                      <a:pt x="218367" y="3810"/>
                      <a:pt x="223313" y="2540"/>
                      <a:pt x="228465" y="2540"/>
                    </a:cubicBezTo>
                    <a:cubicBezTo>
                      <a:pt x="236914" y="1270"/>
                      <a:pt x="245157" y="0"/>
                      <a:pt x="253606" y="0"/>
                    </a:cubicBezTo>
                    <a:cubicBezTo>
                      <a:pt x="257110" y="0"/>
                      <a:pt x="260819" y="2540"/>
                      <a:pt x="264323" y="2540"/>
                    </a:cubicBezTo>
                    <a:cubicBezTo>
                      <a:pt x="274008" y="3810"/>
                      <a:pt x="283900" y="5080"/>
                      <a:pt x="293586" y="7620"/>
                    </a:cubicBezTo>
                    <a:cubicBezTo>
                      <a:pt x="298738" y="8890"/>
                      <a:pt x="303890" y="12700"/>
                      <a:pt x="309042" y="16510"/>
                    </a:cubicBezTo>
                    <a:cubicBezTo>
                      <a:pt x="310279" y="16510"/>
                      <a:pt x="311515" y="16510"/>
                      <a:pt x="312545" y="16510"/>
                    </a:cubicBezTo>
                    <a:cubicBezTo>
                      <a:pt x="319624" y="17780"/>
                      <a:pt x="328514" y="20320"/>
                      <a:pt x="338674" y="21590"/>
                    </a:cubicBezTo>
                    <a:close/>
                    <a:moveTo>
                      <a:pt x="348834" y="1390055"/>
                    </a:moveTo>
                    <a:cubicBezTo>
                      <a:pt x="350104" y="1373545"/>
                      <a:pt x="351374" y="1360845"/>
                      <a:pt x="351374" y="1348145"/>
                    </a:cubicBezTo>
                    <a:cubicBezTo>
                      <a:pt x="350104" y="1289221"/>
                      <a:pt x="348834" y="1234865"/>
                      <a:pt x="348834" y="1176408"/>
                    </a:cubicBezTo>
                    <a:cubicBezTo>
                      <a:pt x="348834" y="1149743"/>
                      <a:pt x="351374" y="1123078"/>
                      <a:pt x="350104" y="1096413"/>
                    </a:cubicBezTo>
                    <a:cubicBezTo>
                      <a:pt x="350104" y="1071800"/>
                      <a:pt x="348834" y="1046160"/>
                      <a:pt x="347564" y="1021547"/>
                    </a:cubicBezTo>
                    <a:cubicBezTo>
                      <a:pt x="342484" y="983600"/>
                      <a:pt x="331054" y="198013"/>
                      <a:pt x="331054" y="160067"/>
                    </a:cubicBezTo>
                    <a:cubicBezTo>
                      <a:pt x="328514" y="128274"/>
                      <a:pt x="325974" y="95456"/>
                      <a:pt x="323434" y="63500"/>
                    </a:cubicBezTo>
                    <a:cubicBezTo>
                      <a:pt x="322164" y="44450"/>
                      <a:pt x="320894" y="43180"/>
                      <a:pt x="311927" y="41910"/>
                    </a:cubicBezTo>
                    <a:cubicBezTo>
                      <a:pt x="311309" y="41910"/>
                      <a:pt x="310897" y="41910"/>
                      <a:pt x="310279" y="40640"/>
                    </a:cubicBezTo>
                    <a:cubicBezTo>
                      <a:pt x="305127" y="36830"/>
                      <a:pt x="299768" y="31750"/>
                      <a:pt x="294616" y="30480"/>
                    </a:cubicBezTo>
                    <a:cubicBezTo>
                      <a:pt x="282046" y="26670"/>
                      <a:pt x="269269" y="25400"/>
                      <a:pt x="256698" y="22860"/>
                    </a:cubicBezTo>
                    <a:cubicBezTo>
                      <a:pt x="254843" y="22860"/>
                      <a:pt x="252782" y="22860"/>
                      <a:pt x="250927" y="22860"/>
                    </a:cubicBezTo>
                    <a:cubicBezTo>
                      <a:pt x="247836" y="22860"/>
                      <a:pt x="244745" y="22860"/>
                      <a:pt x="241860" y="22860"/>
                    </a:cubicBezTo>
                    <a:cubicBezTo>
                      <a:pt x="235265" y="22860"/>
                      <a:pt x="228671" y="22860"/>
                      <a:pt x="222282" y="24130"/>
                    </a:cubicBezTo>
                    <a:cubicBezTo>
                      <a:pt x="216718" y="25400"/>
                      <a:pt x="122951" y="29210"/>
                      <a:pt x="117387" y="29210"/>
                    </a:cubicBezTo>
                    <a:cubicBezTo>
                      <a:pt x="108320" y="29210"/>
                      <a:pt x="99252" y="26670"/>
                      <a:pt x="90184" y="33020"/>
                    </a:cubicBezTo>
                    <a:cubicBezTo>
                      <a:pt x="85445" y="36830"/>
                      <a:pt x="80911" y="36830"/>
                      <a:pt x="76377" y="38100"/>
                    </a:cubicBezTo>
                    <a:cubicBezTo>
                      <a:pt x="68546" y="41910"/>
                      <a:pt x="60715" y="45720"/>
                      <a:pt x="49530" y="50800"/>
                    </a:cubicBezTo>
                    <a:cubicBezTo>
                      <a:pt x="36830" y="50800"/>
                      <a:pt x="34290" y="53340"/>
                      <a:pt x="33020" y="67766"/>
                    </a:cubicBezTo>
                    <a:cubicBezTo>
                      <a:pt x="31750" y="86226"/>
                      <a:pt x="31750" y="104686"/>
                      <a:pt x="30480" y="123146"/>
                    </a:cubicBezTo>
                    <a:cubicBezTo>
                      <a:pt x="29210" y="153913"/>
                      <a:pt x="26670" y="183655"/>
                      <a:pt x="25400" y="214422"/>
                    </a:cubicBezTo>
                    <a:cubicBezTo>
                      <a:pt x="20320" y="247240"/>
                      <a:pt x="26670" y="1049237"/>
                      <a:pt x="29210" y="1082055"/>
                    </a:cubicBezTo>
                    <a:cubicBezTo>
                      <a:pt x="29210" y="1116925"/>
                      <a:pt x="29210" y="1152820"/>
                      <a:pt x="30480" y="1187689"/>
                    </a:cubicBezTo>
                    <a:cubicBezTo>
                      <a:pt x="30480" y="1213328"/>
                      <a:pt x="33020" y="1238968"/>
                      <a:pt x="33020" y="1264607"/>
                    </a:cubicBezTo>
                    <a:cubicBezTo>
                      <a:pt x="33020" y="1292297"/>
                      <a:pt x="33020" y="1319988"/>
                      <a:pt x="31750" y="1348145"/>
                    </a:cubicBezTo>
                    <a:cubicBezTo>
                      <a:pt x="31750" y="1351955"/>
                      <a:pt x="31750" y="1354495"/>
                      <a:pt x="31750" y="1358305"/>
                    </a:cubicBezTo>
                    <a:cubicBezTo>
                      <a:pt x="31750" y="1368465"/>
                      <a:pt x="35560" y="1372275"/>
                      <a:pt x="44450" y="1372275"/>
                    </a:cubicBezTo>
                    <a:cubicBezTo>
                      <a:pt x="54739" y="1372275"/>
                      <a:pt x="57624" y="1373545"/>
                      <a:pt x="60303" y="1373545"/>
                    </a:cubicBezTo>
                    <a:cubicBezTo>
                      <a:pt x="64218" y="1373545"/>
                      <a:pt x="68340" y="1371005"/>
                      <a:pt x="72255" y="1373545"/>
                    </a:cubicBezTo>
                    <a:cubicBezTo>
                      <a:pt x="78644" y="1377355"/>
                      <a:pt x="85032" y="1379895"/>
                      <a:pt x="91421" y="1378625"/>
                    </a:cubicBezTo>
                    <a:cubicBezTo>
                      <a:pt x="95543" y="1377355"/>
                      <a:pt x="99458" y="1379895"/>
                      <a:pt x="103580" y="1379895"/>
                    </a:cubicBezTo>
                    <a:cubicBezTo>
                      <a:pt x="109556" y="1379895"/>
                      <a:pt x="115532" y="1378625"/>
                      <a:pt x="121509" y="1379895"/>
                    </a:cubicBezTo>
                    <a:cubicBezTo>
                      <a:pt x="130370" y="1381165"/>
                      <a:pt x="227640" y="1371005"/>
                      <a:pt x="236708" y="1373545"/>
                    </a:cubicBezTo>
                    <a:cubicBezTo>
                      <a:pt x="240623" y="1374815"/>
                      <a:pt x="244539" y="1376085"/>
                      <a:pt x="248248" y="1376085"/>
                    </a:cubicBezTo>
                    <a:cubicBezTo>
                      <a:pt x="255049" y="1378625"/>
                      <a:pt x="261644" y="1374815"/>
                      <a:pt x="268444" y="1378625"/>
                    </a:cubicBezTo>
                    <a:cubicBezTo>
                      <a:pt x="274008" y="1381165"/>
                      <a:pt x="279573" y="1381165"/>
                      <a:pt x="285137" y="1383705"/>
                    </a:cubicBezTo>
                    <a:cubicBezTo>
                      <a:pt x="293380" y="1387515"/>
                      <a:pt x="301623" y="1390055"/>
                      <a:pt x="309866" y="1391325"/>
                    </a:cubicBezTo>
                    <a:cubicBezTo>
                      <a:pt x="312958" y="1391325"/>
                      <a:pt x="328514" y="1390055"/>
                      <a:pt x="348834" y="1390055"/>
                    </a:cubicBezTo>
                    <a:close/>
                  </a:path>
                </a:pathLst>
              </a:custGeom>
              <a:solidFill>
                <a:srgbClr val="3E3B39"/>
              </a:solidFill>
            </p:spPr>
          </p:sp>
        </p:grpSp>
      </p:grpSp>
      <p:sp>
        <p:nvSpPr>
          <p:cNvPr name="Freeform 19" id="19"/>
          <p:cNvSpPr/>
          <p:nvPr/>
        </p:nvSpPr>
        <p:spPr>
          <a:xfrm flipH="true" flipV="false" rot="10270746">
            <a:off x="-1826448" y="-5196895"/>
            <a:ext cx="13553718" cy="7522314"/>
          </a:xfrm>
          <a:custGeom>
            <a:avLst/>
            <a:gdLst/>
            <a:ahLst/>
            <a:cxnLst/>
            <a:rect r="r" b="b" t="t" l="l"/>
            <a:pathLst>
              <a:path h="7522314" w="13553718">
                <a:moveTo>
                  <a:pt x="13553718" y="0"/>
                </a:moveTo>
                <a:lnTo>
                  <a:pt x="0" y="0"/>
                </a:lnTo>
                <a:lnTo>
                  <a:pt x="0" y="7522314"/>
                </a:lnTo>
                <a:lnTo>
                  <a:pt x="13553718" y="7522314"/>
                </a:lnTo>
                <a:lnTo>
                  <a:pt x="135537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6866625">
            <a:off x="13479154" y="6530775"/>
            <a:ext cx="1164249" cy="307954"/>
          </a:xfrm>
          <a:custGeom>
            <a:avLst/>
            <a:gdLst/>
            <a:ahLst/>
            <a:cxnLst/>
            <a:rect r="r" b="b" t="t" l="l"/>
            <a:pathLst>
              <a:path h="307954" w="1164249">
                <a:moveTo>
                  <a:pt x="0" y="0"/>
                </a:moveTo>
                <a:lnTo>
                  <a:pt x="1164249" y="0"/>
                </a:lnTo>
                <a:lnTo>
                  <a:pt x="1164249" y="307954"/>
                </a:lnTo>
                <a:lnTo>
                  <a:pt x="0" y="307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123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-259778">
            <a:off x="9412493" y="3656963"/>
            <a:ext cx="1399219" cy="365968"/>
            <a:chOff x="0" y="0"/>
            <a:chExt cx="376563" cy="9849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76563" cy="98491"/>
            </a:xfrm>
            <a:custGeom>
              <a:avLst/>
              <a:gdLst/>
              <a:ahLst/>
              <a:cxnLst/>
              <a:rect r="r" b="b" t="t" l="l"/>
              <a:pathLst>
                <a:path h="98491" w="376563">
                  <a:moveTo>
                    <a:pt x="0" y="0"/>
                  </a:moveTo>
                  <a:lnTo>
                    <a:pt x="376563" y="0"/>
                  </a:lnTo>
                  <a:lnTo>
                    <a:pt x="376563" y="98491"/>
                  </a:lnTo>
                  <a:lnTo>
                    <a:pt x="0" y="984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376563" cy="117541"/>
            </a:xfrm>
            <a:prstGeom prst="rect">
              <a:avLst/>
            </a:prstGeom>
          </p:spPr>
          <p:txBody>
            <a:bodyPr anchor="ctr" rtlCol="false" tIns="49715" lIns="49715" bIns="49715" rIns="49715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159295">
            <a:off x="8553058" y="3666739"/>
            <a:ext cx="3131611" cy="1239337"/>
            <a:chOff x="0" y="0"/>
            <a:chExt cx="4175481" cy="1652449"/>
          </a:xfrm>
        </p:grpSpPr>
        <p:grpSp>
          <p:nvGrpSpPr>
            <p:cNvPr name="Group 25" id="25"/>
            <p:cNvGrpSpPr/>
            <p:nvPr/>
          </p:nvGrpSpPr>
          <p:grpSpPr>
            <a:xfrm rot="-88878">
              <a:off x="17683" y="177562"/>
              <a:ext cx="4140115" cy="1421612"/>
              <a:chOff x="0" y="0"/>
              <a:chExt cx="745817" cy="25609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745817" cy="256095"/>
              </a:xfrm>
              <a:custGeom>
                <a:avLst/>
                <a:gdLst/>
                <a:ahLst/>
                <a:cxnLst/>
                <a:rect r="r" b="b" t="t" l="l"/>
                <a:pathLst>
                  <a:path h="256095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256095"/>
                    </a:lnTo>
                    <a:lnTo>
                      <a:pt x="0" y="256095"/>
                    </a:lnTo>
                    <a:close/>
                  </a:path>
                </a:pathLst>
              </a:custGeom>
              <a:solidFill>
                <a:srgbClr val="D4663C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19050"/>
                <a:ext cx="745817" cy="275145"/>
              </a:xfrm>
              <a:prstGeom prst="rect">
                <a:avLst/>
              </a:prstGeom>
            </p:spPr>
            <p:txBody>
              <a:bodyPr anchor="ctr" rtlCol="false" tIns="49715" lIns="49715" bIns="49715" rIns="49715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325358" y="0"/>
              <a:ext cx="1500389" cy="390570"/>
              <a:chOff x="0" y="0"/>
              <a:chExt cx="296373" cy="7715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296373" cy="77150"/>
              </a:xfrm>
              <a:custGeom>
                <a:avLst/>
                <a:gdLst/>
                <a:ahLst/>
                <a:cxnLst/>
                <a:rect r="r" b="b" t="t" l="l"/>
                <a:pathLst>
                  <a:path h="77150" w="296373">
                    <a:moveTo>
                      <a:pt x="0" y="0"/>
                    </a:moveTo>
                    <a:lnTo>
                      <a:pt x="296373" y="0"/>
                    </a:lnTo>
                    <a:lnTo>
                      <a:pt x="296373" y="77150"/>
                    </a:lnTo>
                    <a:lnTo>
                      <a:pt x="0" y="77150"/>
                    </a:lnTo>
                    <a:close/>
                  </a:path>
                </a:pathLst>
              </a:custGeom>
              <a:solidFill>
                <a:srgbClr val="343731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28575"/>
                <a:ext cx="296373" cy="1057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530906" y="630219"/>
              <a:ext cx="3089292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FF8ED"/>
                  </a:solidFill>
                  <a:latin typeface="IM Fell English SC"/>
                  <a:ea typeface="IM Fell English SC"/>
                  <a:cs typeface="IM Fell English SC"/>
                  <a:sym typeface="IM Fell English SC"/>
                </a:rPr>
                <a:t>INERTIA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372249" y="4311033"/>
            <a:ext cx="5321271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899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An object free to </a:t>
            </a:r>
            <a:r>
              <a:rPr lang="en-US" sz="4899" u="sng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move</a:t>
            </a:r>
            <a:r>
              <a:rPr lang="en-US" sz="4899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 will move once acted upon by force.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1314382" y="7392715"/>
            <a:ext cx="3891789" cy="1247896"/>
            <a:chOff x="0" y="0"/>
            <a:chExt cx="5189052" cy="1663861"/>
          </a:xfrm>
        </p:grpSpPr>
        <p:grpSp>
          <p:nvGrpSpPr>
            <p:cNvPr name="Group 34" id="34"/>
            <p:cNvGrpSpPr/>
            <p:nvPr/>
          </p:nvGrpSpPr>
          <p:grpSpPr>
            <a:xfrm rot="-88878">
              <a:off x="17514" y="175868"/>
              <a:ext cx="5154024" cy="1421612"/>
              <a:chOff x="0" y="0"/>
              <a:chExt cx="928467" cy="256095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928467" cy="256095"/>
              </a:xfrm>
              <a:custGeom>
                <a:avLst/>
                <a:gdLst/>
                <a:ahLst/>
                <a:cxnLst/>
                <a:rect r="r" b="b" t="t" l="l"/>
                <a:pathLst>
                  <a:path h="256095" w="928467">
                    <a:moveTo>
                      <a:pt x="0" y="0"/>
                    </a:moveTo>
                    <a:lnTo>
                      <a:pt x="928467" y="0"/>
                    </a:lnTo>
                    <a:lnTo>
                      <a:pt x="928467" y="256095"/>
                    </a:lnTo>
                    <a:lnTo>
                      <a:pt x="0" y="256095"/>
                    </a:lnTo>
                    <a:close/>
                  </a:path>
                </a:pathLst>
              </a:custGeom>
              <a:solidFill>
                <a:srgbClr val="9F9A92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19050"/>
                <a:ext cx="928467" cy="275145"/>
              </a:xfrm>
              <a:prstGeom prst="rect">
                <a:avLst/>
              </a:prstGeom>
            </p:spPr>
            <p:txBody>
              <a:bodyPr anchor="ctr" rtlCol="false" tIns="49715" lIns="49715" bIns="49715" rIns="49715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1766643" y="0"/>
              <a:ext cx="1500389" cy="390570"/>
              <a:chOff x="0" y="0"/>
              <a:chExt cx="296373" cy="7715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296373" cy="77150"/>
              </a:xfrm>
              <a:custGeom>
                <a:avLst/>
                <a:gdLst/>
                <a:ahLst/>
                <a:cxnLst/>
                <a:rect r="r" b="b" t="t" l="l"/>
                <a:pathLst>
                  <a:path h="77150" w="296373">
                    <a:moveTo>
                      <a:pt x="0" y="0"/>
                    </a:moveTo>
                    <a:lnTo>
                      <a:pt x="296373" y="0"/>
                    </a:lnTo>
                    <a:lnTo>
                      <a:pt x="296373" y="77150"/>
                    </a:lnTo>
                    <a:lnTo>
                      <a:pt x="0" y="77150"/>
                    </a:lnTo>
                    <a:close/>
                  </a:path>
                </a:pathLst>
              </a:custGeom>
              <a:solidFill>
                <a:srgbClr val="343731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28575"/>
                <a:ext cx="296373" cy="1057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441285" y="630219"/>
              <a:ext cx="4382198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343731"/>
                  </a:solidFill>
                  <a:latin typeface="IM Fell English SC"/>
                  <a:ea typeface="IM Fell English SC"/>
                  <a:cs typeface="IM Fell English SC"/>
                  <a:sym typeface="IM Fell English SC"/>
                </a:rPr>
                <a:t>ACCELERATION</a:t>
              </a: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1079823">
            <a:off x="5976537" y="2712324"/>
            <a:ext cx="1913920" cy="2135205"/>
          </a:xfrm>
          <a:custGeom>
            <a:avLst/>
            <a:gdLst/>
            <a:ahLst/>
            <a:cxnLst/>
            <a:rect r="r" b="b" t="t" l="l"/>
            <a:pathLst>
              <a:path h="2135205" w="1913920">
                <a:moveTo>
                  <a:pt x="0" y="0"/>
                </a:moveTo>
                <a:lnTo>
                  <a:pt x="1913920" y="0"/>
                </a:lnTo>
                <a:lnTo>
                  <a:pt x="1913920" y="2135205"/>
                </a:lnTo>
                <a:lnTo>
                  <a:pt x="0" y="21352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7988920" y="5062389"/>
            <a:ext cx="4234955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An object’s resistance to changing its motion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975473" y="5062389"/>
            <a:ext cx="432540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The speed and direction of an object in motion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345473" y="8722483"/>
            <a:ext cx="379270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The change in an object's velocity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880487" y="1439148"/>
            <a:ext cx="3384856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</a:pPr>
            <a:r>
              <a:rPr lang="en-US" sz="4999">
                <a:solidFill>
                  <a:srgbClr val="3E3B39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MOTION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1217788">
            <a:off x="-1175300" y="7983171"/>
            <a:ext cx="8427058" cy="4677017"/>
          </a:xfrm>
          <a:custGeom>
            <a:avLst/>
            <a:gdLst/>
            <a:ahLst/>
            <a:cxnLst/>
            <a:rect r="r" b="b" t="t" l="l"/>
            <a:pathLst>
              <a:path h="4677017" w="8427058">
                <a:moveTo>
                  <a:pt x="0" y="0"/>
                </a:moveTo>
                <a:lnTo>
                  <a:pt x="8427058" y="0"/>
                </a:lnTo>
                <a:lnTo>
                  <a:pt x="8427058" y="4677017"/>
                </a:lnTo>
                <a:lnTo>
                  <a:pt x="0" y="46770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0270746">
            <a:off x="-1826448" y="-5196895"/>
            <a:ext cx="13553718" cy="7522314"/>
          </a:xfrm>
          <a:custGeom>
            <a:avLst/>
            <a:gdLst/>
            <a:ahLst/>
            <a:cxnLst/>
            <a:rect r="r" b="b" t="t" l="l"/>
            <a:pathLst>
              <a:path h="7522314" w="13553718">
                <a:moveTo>
                  <a:pt x="13553718" y="0"/>
                </a:moveTo>
                <a:lnTo>
                  <a:pt x="0" y="0"/>
                </a:lnTo>
                <a:lnTo>
                  <a:pt x="0" y="7522314"/>
                </a:lnTo>
                <a:lnTo>
                  <a:pt x="13553718" y="7522314"/>
                </a:lnTo>
                <a:lnTo>
                  <a:pt x="135537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17788">
            <a:off x="-1175300" y="7983171"/>
            <a:ext cx="8427058" cy="4677017"/>
          </a:xfrm>
          <a:custGeom>
            <a:avLst/>
            <a:gdLst/>
            <a:ahLst/>
            <a:cxnLst/>
            <a:rect r="r" b="b" t="t" l="l"/>
            <a:pathLst>
              <a:path h="4677017" w="8427058">
                <a:moveTo>
                  <a:pt x="0" y="0"/>
                </a:moveTo>
                <a:lnTo>
                  <a:pt x="8427058" y="0"/>
                </a:lnTo>
                <a:lnTo>
                  <a:pt x="8427058" y="4677017"/>
                </a:lnTo>
                <a:lnTo>
                  <a:pt x="0" y="4677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27177" y="1047671"/>
            <a:ext cx="7024987" cy="740664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72249" y="4691062"/>
            <a:ext cx="5802937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9"/>
              </a:lnSpc>
            </a:pPr>
            <a:r>
              <a:rPr lang="en-US" sz="5999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Think fast!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770971" y="6148332"/>
            <a:ext cx="5758895" cy="1811863"/>
            <a:chOff x="0" y="0"/>
            <a:chExt cx="7678527" cy="2415817"/>
          </a:xfrm>
        </p:grpSpPr>
        <p:sp>
          <p:nvSpPr>
            <p:cNvPr name="Freeform 7" id="7"/>
            <p:cNvSpPr/>
            <p:nvPr/>
          </p:nvSpPr>
          <p:spPr>
            <a:xfrm flipH="false" flipV="false" rot="-10734734">
              <a:off x="142373" y="1187025"/>
              <a:ext cx="786379" cy="94366"/>
            </a:xfrm>
            <a:custGeom>
              <a:avLst/>
              <a:gdLst/>
              <a:ahLst/>
              <a:cxnLst/>
              <a:rect r="r" b="b" t="t" l="l"/>
              <a:pathLst>
                <a:path h="94366" w="786379">
                  <a:moveTo>
                    <a:pt x="0" y="0"/>
                  </a:moveTo>
                  <a:lnTo>
                    <a:pt x="786379" y="0"/>
                  </a:lnTo>
                  <a:lnTo>
                    <a:pt x="786379" y="94365"/>
                  </a:lnTo>
                  <a:lnTo>
                    <a:pt x="0" y="94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734734">
              <a:off x="825" y="1647057"/>
              <a:ext cx="786379" cy="94366"/>
            </a:xfrm>
            <a:custGeom>
              <a:avLst/>
              <a:gdLst/>
              <a:ahLst/>
              <a:cxnLst/>
              <a:rect r="r" b="b" t="t" l="l"/>
              <a:pathLst>
                <a:path h="94366" w="786379">
                  <a:moveTo>
                    <a:pt x="0" y="0"/>
                  </a:moveTo>
                  <a:lnTo>
                    <a:pt x="786379" y="0"/>
                  </a:lnTo>
                  <a:lnTo>
                    <a:pt x="786379" y="94365"/>
                  </a:lnTo>
                  <a:lnTo>
                    <a:pt x="0" y="94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10734734">
              <a:off x="263226" y="1432768"/>
              <a:ext cx="524253" cy="62910"/>
            </a:xfrm>
            <a:custGeom>
              <a:avLst/>
              <a:gdLst/>
              <a:ahLst/>
              <a:cxnLst/>
              <a:rect r="r" b="b" t="t" l="l"/>
              <a:pathLst>
                <a:path h="62910" w="524253">
                  <a:moveTo>
                    <a:pt x="0" y="0"/>
                  </a:moveTo>
                  <a:lnTo>
                    <a:pt x="524253" y="0"/>
                  </a:lnTo>
                  <a:lnTo>
                    <a:pt x="524253" y="62911"/>
                  </a:lnTo>
                  <a:lnTo>
                    <a:pt x="0" y="629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true" flipV="false" rot="0">
              <a:off x="1259689" y="0"/>
              <a:ext cx="6418838" cy="2415817"/>
            </a:xfrm>
            <a:custGeom>
              <a:avLst/>
              <a:gdLst/>
              <a:ahLst/>
              <a:cxnLst/>
              <a:rect r="r" b="b" t="t" l="l"/>
              <a:pathLst>
                <a:path h="2415817" w="6418838">
                  <a:moveTo>
                    <a:pt x="6418838" y="0"/>
                  </a:moveTo>
                  <a:lnTo>
                    <a:pt x="0" y="0"/>
                  </a:lnTo>
                  <a:lnTo>
                    <a:pt x="0" y="2415817"/>
                  </a:lnTo>
                  <a:lnTo>
                    <a:pt x="6418838" y="2415817"/>
                  </a:lnTo>
                  <a:lnTo>
                    <a:pt x="6418838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981474" y="8035342"/>
            <a:ext cx="5316393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E2C2B"/>
                </a:solidFill>
                <a:latin typeface="Vollkorn"/>
                <a:ea typeface="Vollkorn"/>
                <a:cs typeface="Vollkorn"/>
                <a:sym typeface="Vollkorn"/>
              </a:rPr>
              <a:t>Teacher Tip: Double-click to customize this poll or quiz, or go to the Elements Tab for more options!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B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78633" y="4814275"/>
            <a:ext cx="2839537" cy="3621958"/>
            <a:chOff x="0" y="0"/>
            <a:chExt cx="3786049" cy="4829278"/>
          </a:xfrm>
        </p:grpSpPr>
        <p:sp>
          <p:nvSpPr>
            <p:cNvPr name="Freeform 3" id="3"/>
            <p:cNvSpPr/>
            <p:nvPr/>
          </p:nvSpPr>
          <p:spPr>
            <a:xfrm flipH="false" flipV="false" rot="3367630">
              <a:off x="617078" y="1553046"/>
              <a:ext cx="2551893" cy="2846940"/>
            </a:xfrm>
            <a:custGeom>
              <a:avLst/>
              <a:gdLst/>
              <a:ahLst/>
              <a:cxnLst/>
              <a:rect r="r" b="b" t="t" l="l"/>
              <a:pathLst>
                <a:path h="2846940" w="2551893">
                  <a:moveTo>
                    <a:pt x="0" y="0"/>
                  </a:moveTo>
                  <a:lnTo>
                    <a:pt x="2551893" y="0"/>
                  </a:lnTo>
                  <a:lnTo>
                    <a:pt x="2551893" y="2846940"/>
                  </a:lnTo>
                  <a:lnTo>
                    <a:pt x="0" y="284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79823">
              <a:off x="377378" y="324580"/>
              <a:ext cx="2551893" cy="2846940"/>
            </a:xfrm>
            <a:custGeom>
              <a:avLst/>
              <a:gdLst/>
              <a:ahLst/>
              <a:cxnLst/>
              <a:rect r="r" b="b" t="t" l="l"/>
              <a:pathLst>
                <a:path h="2846940" w="2551893">
                  <a:moveTo>
                    <a:pt x="0" y="0"/>
                  </a:moveTo>
                  <a:lnTo>
                    <a:pt x="2551893" y="0"/>
                  </a:lnTo>
                  <a:lnTo>
                    <a:pt x="2551893" y="2846940"/>
                  </a:lnTo>
                  <a:lnTo>
                    <a:pt x="0" y="284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2538719"/>
            <a:ext cx="10133654" cy="237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9"/>
              </a:lnSpc>
              <a:spcBef>
                <a:spcPct val="0"/>
              </a:spcBef>
            </a:pPr>
            <a:r>
              <a:rPr lang="en-US" sz="4899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Apart from gravity, Newton also explained how the balance of forces affect an object's movement.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360951"/>
            <a:ext cx="964370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3E3B39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ISAAC NEWTON'S IDEAS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9490484">
            <a:off x="12746235" y="-2338509"/>
            <a:ext cx="8427058" cy="4677017"/>
          </a:xfrm>
          <a:custGeom>
            <a:avLst/>
            <a:gdLst/>
            <a:ahLst/>
            <a:cxnLst/>
            <a:rect r="r" b="b" t="t" l="l"/>
            <a:pathLst>
              <a:path h="4677017" w="8427058">
                <a:moveTo>
                  <a:pt x="0" y="0"/>
                </a:moveTo>
                <a:lnTo>
                  <a:pt x="8427058" y="0"/>
                </a:lnTo>
                <a:lnTo>
                  <a:pt x="8427058" y="4677018"/>
                </a:lnTo>
                <a:lnTo>
                  <a:pt x="0" y="4677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722495">
            <a:off x="-3613700" y="7515888"/>
            <a:ext cx="8427058" cy="4677017"/>
          </a:xfrm>
          <a:custGeom>
            <a:avLst/>
            <a:gdLst/>
            <a:ahLst/>
            <a:cxnLst/>
            <a:rect r="r" b="b" t="t" l="l"/>
            <a:pathLst>
              <a:path h="4677017" w="8427058">
                <a:moveTo>
                  <a:pt x="0" y="0"/>
                </a:moveTo>
                <a:lnTo>
                  <a:pt x="8427058" y="0"/>
                </a:lnTo>
                <a:lnTo>
                  <a:pt x="8427058" y="4677017"/>
                </a:lnTo>
                <a:lnTo>
                  <a:pt x="0" y="4677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875881" y="5864895"/>
            <a:ext cx="4510793" cy="3974152"/>
            <a:chOff x="0" y="0"/>
            <a:chExt cx="6014391" cy="5298869"/>
          </a:xfrm>
        </p:grpSpPr>
        <p:grpSp>
          <p:nvGrpSpPr>
            <p:cNvPr name="Group 10" id="10"/>
            <p:cNvGrpSpPr/>
            <p:nvPr/>
          </p:nvGrpSpPr>
          <p:grpSpPr>
            <a:xfrm rot="-455603">
              <a:off x="281275" y="339957"/>
              <a:ext cx="5451841" cy="4618955"/>
              <a:chOff x="0" y="0"/>
              <a:chExt cx="818371" cy="69334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8371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818371">
                    <a:moveTo>
                      <a:pt x="0" y="0"/>
                    </a:moveTo>
                    <a:lnTo>
                      <a:pt x="818371" y="0"/>
                    </a:lnTo>
                    <a:lnTo>
                      <a:pt x="818371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3E3B3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818371" cy="712398"/>
              </a:xfrm>
              <a:prstGeom prst="rect">
                <a:avLst/>
              </a:prstGeom>
            </p:spPr>
            <p:txBody>
              <a:bodyPr anchor="ctr" rtlCol="false" tIns="59662" lIns="59662" bIns="59662" rIns="59662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-399732">
              <a:off x="702418" y="1125434"/>
              <a:ext cx="4609555" cy="3048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8ED"/>
                  </a:solidFill>
                  <a:latin typeface="IM Fell"/>
                  <a:ea typeface="IM Fell"/>
                  <a:cs typeface="IM Fell"/>
                  <a:sym typeface="IM Fell"/>
                </a:rPr>
                <a:t>But when the forces are unbalanced, the object will either speed up, slow down, or change its direction.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-376410">
              <a:off x="1759941" y="166165"/>
              <a:ext cx="1906353" cy="498609"/>
              <a:chOff x="0" y="0"/>
              <a:chExt cx="376563" cy="9849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EADFC9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376563" cy="1270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0"/>
                  </a:lnSpc>
                </a:pPr>
              </a:p>
            </p:txBody>
          </p:sp>
        </p:grpSp>
      </p:grpSp>
      <p:sp>
        <p:nvSpPr>
          <p:cNvPr name="Freeform 17" id="17"/>
          <p:cNvSpPr/>
          <p:nvPr/>
        </p:nvSpPr>
        <p:spPr>
          <a:xfrm flipH="false" flipV="false" rot="0">
            <a:off x="4145201" y="5180277"/>
            <a:ext cx="4998799" cy="5433478"/>
          </a:xfrm>
          <a:custGeom>
            <a:avLst/>
            <a:gdLst/>
            <a:ahLst/>
            <a:cxnLst/>
            <a:rect r="r" b="b" t="t" l="l"/>
            <a:pathLst>
              <a:path h="5433478" w="4998799">
                <a:moveTo>
                  <a:pt x="0" y="0"/>
                </a:moveTo>
                <a:lnTo>
                  <a:pt x="4998799" y="0"/>
                </a:lnTo>
                <a:lnTo>
                  <a:pt x="4998799" y="5433478"/>
                </a:lnTo>
                <a:lnTo>
                  <a:pt x="0" y="5433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709099" y="2108377"/>
            <a:ext cx="4772312" cy="3575398"/>
            <a:chOff x="0" y="0"/>
            <a:chExt cx="6363083" cy="4767197"/>
          </a:xfrm>
        </p:grpSpPr>
        <p:grpSp>
          <p:nvGrpSpPr>
            <p:cNvPr name="Group 19" id="19"/>
            <p:cNvGrpSpPr/>
            <p:nvPr/>
          </p:nvGrpSpPr>
          <p:grpSpPr>
            <a:xfrm rot="401966">
              <a:off x="219163" y="331583"/>
              <a:ext cx="5924758" cy="4104032"/>
              <a:chOff x="0" y="0"/>
              <a:chExt cx="1000946" cy="6933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000946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1000946">
                    <a:moveTo>
                      <a:pt x="0" y="0"/>
                    </a:moveTo>
                    <a:lnTo>
                      <a:pt x="1000946" y="0"/>
                    </a:lnTo>
                    <a:lnTo>
                      <a:pt x="1000946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D4663C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9050"/>
                <a:ext cx="1000946" cy="712398"/>
              </a:xfrm>
              <a:prstGeom prst="rect">
                <a:avLst/>
              </a:prstGeom>
            </p:spPr>
            <p:txBody>
              <a:bodyPr anchor="ctr" rtlCol="false" tIns="53011" lIns="53011" bIns="53011" rIns="53011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446899">
              <a:off x="715644" y="910399"/>
              <a:ext cx="4906394" cy="3048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8ED"/>
                  </a:solidFill>
                  <a:latin typeface="IM Fell"/>
                  <a:ea typeface="IM Fell"/>
                  <a:cs typeface="IM Fell"/>
                  <a:sym typeface="IM Fell"/>
                </a:rPr>
                <a:t>When forces are balanced, the object will remain in its state of motion (either at rest or in constant motion).</a:t>
              </a:r>
            </a:p>
          </p:txBody>
        </p:sp>
        <p:grpSp>
          <p:nvGrpSpPr>
            <p:cNvPr name="Group 23" id="23"/>
            <p:cNvGrpSpPr/>
            <p:nvPr/>
          </p:nvGrpSpPr>
          <p:grpSpPr>
            <a:xfrm rot="390361">
              <a:off x="2427896" y="114907"/>
              <a:ext cx="1989317" cy="520309"/>
              <a:chOff x="0" y="0"/>
              <a:chExt cx="376563" cy="98491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F1EBE2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53011" lIns="53011" bIns="53011" rIns="53011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B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75576">
            <a:off x="-1010383" y="8210668"/>
            <a:ext cx="12782336" cy="7094196"/>
          </a:xfrm>
          <a:custGeom>
            <a:avLst/>
            <a:gdLst/>
            <a:ahLst/>
            <a:cxnLst/>
            <a:rect r="r" b="b" t="t" l="l"/>
            <a:pathLst>
              <a:path h="7094196" w="12782336">
                <a:moveTo>
                  <a:pt x="0" y="0"/>
                </a:moveTo>
                <a:lnTo>
                  <a:pt x="12782336" y="0"/>
                </a:lnTo>
                <a:lnTo>
                  <a:pt x="12782336" y="7094197"/>
                </a:lnTo>
                <a:lnTo>
                  <a:pt x="0" y="709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7639" y="2789112"/>
            <a:ext cx="5837321" cy="17543861"/>
          </a:xfrm>
          <a:custGeom>
            <a:avLst/>
            <a:gdLst/>
            <a:ahLst/>
            <a:cxnLst/>
            <a:rect r="r" b="b" t="t" l="l"/>
            <a:pathLst>
              <a:path h="17543861" w="5837321">
                <a:moveTo>
                  <a:pt x="5837321" y="0"/>
                </a:moveTo>
                <a:lnTo>
                  <a:pt x="0" y="0"/>
                </a:lnTo>
                <a:lnTo>
                  <a:pt x="0" y="17543861"/>
                </a:lnTo>
                <a:lnTo>
                  <a:pt x="5837321" y="17543861"/>
                </a:lnTo>
                <a:lnTo>
                  <a:pt x="583732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61909">
            <a:off x="5616280" y="1334409"/>
            <a:ext cx="6071546" cy="4802041"/>
          </a:xfrm>
          <a:custGeom>
            <a:avLst/>
            <a:gdLst/>
            <a:ahLst/>
            <a:cxnLst/>
            <a:rect r="r" b="b" t="t" l="l"/>
            <a:pathLst>
              <a:path h="4802041" w="6071546">
                <a:moveTo>
                  <a:pt x="0" y="0"/>
                </a:moveTo>
                <a:lnTo>
                  <a:pt x="6071546" y="0"/>
                </a:lnTo>
                <a:lnTo>
                  <a:pt x="6071546" y="4802041"/>
                </a:lnTo>
                <a:lnTo>
                  <a:pt x="0" y="4802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725107">
            <a:off x="4955065" y="-7819538"/>
            <a:ext cx="17480925" cy="9701913"/>
          </a:xfrm>
          <a:custGeom>
            <a:avLst/>
            <a:gdLst/>
            <a:ahLst/>
            <a:cxnLst/>
            <a:rect r="r" b="b" t="t" l="l"/>
            <a:pathLst>
              <a:path h="9701913" w="17480925">
                <a:moveTo>
                  <a:pt x="0" y="0"/>
                </a:moveTo>
                <a:lnTo>
                  <a:pt x="17480925" y="0"/>
                </a:lnTo>
                <a:lnTo>
                  <a:pt x="17480925" y="9701913"/>
                </a:lnTo>
                <a:lnTo>
                  <a:pt x="0" y="97019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2975120">
            <a:off x="12549842" y="2822676"/>
            <a:ext cx="2291371" cy="3066311"/>
          </a:xfrm>
          <a:custGeom>
            <a:avLst/>
            <a:gdLst/>
            <a:ahLst/>
            <a:cxnLst/>
            <a:rect r="r" b="b" t="t" l="l"/>
            <a:pathLst>
              <a:path h="3066311" w="2291371">
                <a:moveTo>
                  <a:pt x="2291371" y="0"/>
                </a:moveTo>
                <a:lnTo>
                  <a:pt x="0" y="0"/>
                </a:lnTo>
                <a:lnTo>
                  <a:pt x="0" y="3066312"/>
                </a:lnTo>
                <a:lnTo>
                  <a:pt x="2291371" y="3066312"/>
                </a:lnTo>
                <a:lnTo>
                  <a:pt x="229137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23050" y="8351600"/>
            <a:ext cx="4613518" cy="251646"/>
          </a:xfrm>
          <a:custGeom>
            <a:avLst/>
            <a:gdLst/>
            <a:ahLst/>
            <a:cxnLst/>
            <a:rect r="r" b="b" t="t" l="l"/>
            <a:pathLst>
              <a:path h="251646" w="4613518">
                <a:moveTo>
                  <a:pt x="0" y="0"/>
                </a:moveTo>
                <a:lnTo>
                  <a:pt x="4613519" y="0"/>
                </a:lnTo>
                <a:lnTo>
                  <a:pt x="4613519" y="251646"/>
                </a:lnTo>
                <a:lnTo>
                  <a:pt x="0" y="2516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677400" y="6346270"/>
            <a:ext cx="6726503" cy="2005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0"/>
              </a:lnSpc>
              <a:spcBef>
                <a:spcPct val="0"/>
              </a:spcBef>
            </a:pPr>
            <a:r>
              <a:rPr lang="en-US" sz="4100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He further developed his ideas into what we know now as </a:t>
            </a:r>
            <a:r>
              <a:rPr lang="en-US" b="true" sz="4100">
                <a:solidFill>
                  <a:srgbClr val="3E3B39"/>
                </a:solidFill>
                <a:latin typeface="Vollkorn Bold"/>
                <a:ea typeface="Vollkorn Bold"/>
                <a:cs typeface="Vollkorn Bold"/>
                <a:sym typeface="Vollkorn Bold"/>
              </a:rPr>
              <a:t>LAWS OF MOTION.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66666" y="2908032"/>
            <a:ext cx="3999323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2E2C2B"/>
                </a:solidFill>
                <a:latin typeface="Vollkorn"/>
                <a:ea typeface="Vollkorn"/>
                <a:cs typeface="Vollkorn"/>
                <a:sym typeface="Vollkorn"/>
              </a:rPr>
              <a:t>But what about other factors, such as friction and air resistance?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38764">
            <a:off x="7820442" y="-7635739"/>
            <a:ext cx="17480925" cy="9701913"/>
          </a:xfrm>
          <a:custGeom>
            <a:avLst/>
            <a:gdLst/>
            <a:ahLst/>
            <a:cxnLst/>
            <a:rect r="r" b="b" t="t" l="l"/>
            <a:pathLst>
              <a:path h="9701913" w="17480925">
                <a:moveTo>
                  <a:pt x="0" y="0"/>
                </a:moveTo>
                <a:lnTo>
                  <a:pt x="17480925" y="0"/>
                </a:lnTo>
                <a:lnTo>
                  <a:pt x="17480925" y="9701913"/>
                </a:lnTo>
                <a:lnTo>
                  <a:pt x="0" y="9701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1196491">
            <a:off x="6128476" y="5496837"/>
            <a:ext cx="3599747" cy="3471749"/>
            <a:chOff x="0" y="0"/>
            <a:chExt cx="4799662" cy="4628998"/>
          </a:xfrm>
        </p:grpSpPr>
        <p:grpSp>
          <p:nvGrpSpPr>
            <p:cNvPr name="Group 4" id="4"/>
            <p:cNvGrpSpPr/>
            <p:nvPr/>
          </p:nvGrpSpPr>
          <p:grpSpPr>
            <a:xfrm rot="-248174">
              <a:off x="145303" y="280006"/>
              <a:ext cx="4509057" cy="4191836"/>
              <a:chOff x="0" y="0"/>
              <a:chExt cx="745817" cy="69334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9F9A9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259778">
              <a:off x="1275602" y="75940"/>
              <a:ext cx="2031878" cy="531441"/>
              <a:chOff x="0" y="0"/>
              <a:chExt cx="376563" cy="9849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EADFC9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1217788">
            <a:off x="-1175300" y="7983171"/>
            <a:ext cx="8427058" cy="4677017"/>
          </a:xfrm>
          <a:custGeom>
            <a:avLst/>
            <a:gdLst/>
            <a:ahLst/>
            <a:cxnLst/>
            <a:rect r="r" b="b" t="t" l="l"/>
            <a:pathLst>
              <a:path h="4677017" w="8427058">
                <a:moveTo>
                  <a:pt x="0" y="0"/>
                </a:moveTo>
                <a:lnTo>
                  <a:pt x="8427058" y="0"/>
                </a:lnTo>
                <a:lnTo>
                  <a:pt x="8427058" y="4677017"/>
                </a:lnTo>
                <a:lnTo>
                  <a:pt x="0" y="4677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686346">
            <a:off x="2336397" y="5873490"/>
            <a:ext cx="3599747" cy="3471749"/>
            <a:chOff x="0" y="0"/>
            <a:chExt cx="4799662" cy="4628998"/>
          </a:xfrm>
        </p:grpSpPr>
        <p:grpSp>
          <p:nvGrpSpPr>
            <p:cNvPr name="Group 12" id="12"/>
            <p:cNvGrpSpPr/>
            <p:nvPr/>
          </p:nvGrpSpPr>
          <p:grpSpPr>
            <a:xfrm rot="-248174">
              <a:off x="145303" y="280006"/>
              <a:ext cx="4509057" cy="4191836"/>
              <a:chOff x="0" y="0"/>
              <a:chExt cx="745817" cy="6933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D4663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-259778">
              <a:off x="1275602" y="75940"/>
              <a:ext cx="2031878" cy="531441"/>
              <a:chOff x="0" y="0"/>
              <a:chExt cx="376563" cy="9849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EADFC9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1014016" y="4263843"/>
            <a:ext cx="2615047" cy="3641204"/>
          </a:xfrm>
          <a:custGeom>
            <a:avLst/>
            <a:gdLst/>
            <a:ahLst/>
            <a:cxnLst/>
            <a:rect r="r" b="b" t="t" l="l"/>
            <a:pathLst>
              <a:path h="3641204" w="2615047">
                <a:moveTo>
                  <a:pt x="0" y="0"/>
                </a:moveTo>
                <a:lnTo>
                  <a:pt x="2615047" y="0"/>
                </a:lnTo>
                <a:lnTo>
                  <a:pt x="2615047" y="3641204"/>
                </a:lnTo>
                <a:lnTo>
                  <a:pt x="0" y="36412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749779" y="4263843"/>
            <a:ext cx="2286187" cy="3435527"/>
          </a:xfrm>
          <a:custGeom>
            <a:avLst/>
            <a:gdLst/>
            <a:ahLst/>
            <a:cxnLst/>
            <a:rect r="r" b="b" t="t" l="l"/>
            <a:pathLst>
              <a:path h="3435527" w="2286187">
                <a:moveTo>
                  <a:pt x="0" y="0"/>
                </a:moveTo>
                <a:lnTo>
                  <a:pt x="2286187" y="0"/>
                </a:lnTo>
                <a:lnTo>
                  <a:pt x="2286187" y="3435527"/>
                </a:lnTo>
                <a:lnTo>
                  <a:pt x="0" y="3435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41308" y="2792374"/>
            <a:ext cx="9048808" cy="2005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0"/>
              </a:lnSpc>
            </a:pPr>
            <a:r>
              <a:rPr lang="en-US" sz="4100">
                <a:solidFill>
                  <a:srgbClr val="EDECED"/>
                </a:solidFill>
                <a:latin typeface="Vollkorn"/>
                <a:ea typeface="Vollkorn"/>
                <a:cs typeface="Vollkorn"/>
                <a:sym typeface="Vollkorn"/>
              </a:rPr>
              <a:t>Together with a seatmate, find different ways of moving your chairs in different directions without standing up.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4722688">
            <a:off x="10376903" y="1548410"/>
            <a:ext cx="2173635" cy="2424948"/>
          </a:xfrm>
          <a:custGeom>
            <a:avLst/>
            <a:gdLst/>
            <a:ahLst/>
            <a:cxnLst/>
            <a:rect r="r" b="b" t="t" l="l"/>
            <a:pathLst>
              <a:path h="2424948" w="2173635">
                <a:moveTo>
                  <a:pt x="0" y="0"/>
                </a:moveTo>
                <a:lnTo>
                  <a:pt x="2173635" y="0"/>
                </a:lnTo>
                <a:lnTo>
                  <a:pt x="2173635" y="2424948"/>
                </a:lnTo>
                <a:lnTo>
                  <a:pt x="0" y="24249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196518" y="1536065"/>
            <a:ext cx="845280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EDECED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EXPERIMENT BREAK</a:t>
            </a:r>
          </a:p>
        </p:txBody>
      </p:sp>
      <p:sp>
        <p:nvSpPr>
          <p:cNvPr name="TextBox 23" id="23"/>
          <p:cNvSpPr txBox="true"/>
          <p:nvPr/>
        </p:nvSpPr>
        <p:spPr>
          <a:xfrm rot="-904708">
            <a:off x="2862061" y="6757967"/>
            <a:ext cx="2586520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8ED"/>
                </a:solidFill>
                <a:latin typeface="IM Fell"/>
                <a:ea typeface="IM Fell"/>
                <a:cs typeface="IM Fell"/>
                <a:sym typeface="IM Fell"/>
              </a:rPr>
              <a:t>What happens when the chair is pushed by the other person?</a:t>
            </a:r>
          </a:p>
        </p:txBody>
      </p:sp>
      <p:sp>
        <p:nvSpPr>
          <p:cNvPr name="TextBox 24" id="24"/>
          <p:cNvSpPr txBox="true"/>
          <p:nvPr/>
        </p:nvSpPr>
        <p:spPr>
          <a:xfrm rot="900364">
            <a:off x="6556133" y="6410937"/>
            <a:ext cx="2762800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8ED"/>
                </a:solidFill>
                <a:latin typeface="IM Fell"/>
                <a:ea typeface="IM Fell"/>
                <a:cs typeface="IM Fell"/>
                <a:sym typeface="IM Fell"/>
              </a:rPr>
              <a:t>What do you observe when you push each other at the same time?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27575" y="2471557"/>
            <a:ext cx="1403284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3E3B39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NEWTON'S FIRST LAW</a:t>
            </a:r>
            <a:r>
              <a:rPr lang="en-US" sz="6000">
                <a:solidFill>
                  <a:srgbClr val="3E3B39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 OF MOTION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725107">
            <a:off x="324261" y="-8001928"/>
            <a:ext cx="18240742" cy="10123612"/>
          </a:xfrm>
          <a:custGeom>
            <a:avLst/>
            <a:gdLst/>
            <a:ahLst/>
            <a:cxnLst/>
            <a:rect r="r" b="b" t="t" l="l"/>
            <a:pathLst>
              <a:path h="10123612" w="18240742">
                <a:moveTo>
                  <a:pt x="0" y="0"/>
                </a:moveTo>
                <a:lnTo>
                  <a:pt x="18240743" y="0"/>
                </a:lnTo>
                <a:lnTo>
                  <a:pt x="18240743" y="10123612"/>
                </a:lnTo>
                <a:lnTo>
                  <a:pt x="0" y="10123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123857" y="3974074"/>
            <a:ext cx="1591017" cy="1525833"/>
            <a:chOff x="0" y="0"/>
            <a:chExt cx="2121356" cy="2034444"/>
          </a:xfrm>
        </p:grpSpPr>
        <p:grpSp>
          <p:nvGrpSpPr>
            <p:cNvPr name="Group 5" id="5"/>
            <p:cNvGrpSpPr/>
            <p:nvPr/>
          </p:nvGrpSpPr>
          <p:grpSpPr>
            <a:xfrm rot="307668">
              <a:off x="77738" y="122672"/>
              <a:ext cx="1965880" cy="1827577"/>
              <a:chOff x="0" y="0"/>
              <a:chExt cx="745817" cy="69334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45817" cy="693348"/>
              </a:xfrm>
              <a:custGeom>
                <a:avLst/>
                <a:gdLst/>
                <a:ahLst/>
                <a:cxnLst/>
                <a:rect r="r" b="b" t="t" l="l"/>
                <a:pathLst>
                  <a:path h="693348" w="745817">
                    <a:moveTo>
                      <a:pt x="0" y="0"/>
                    </a:moveTo>
                    <a:lnTo>
                      <a:pt x="745817" y="0"/>
                    </a:lnTo>
                    <a:lnTo>
                      <a:pt x="745817" y="693348"/>
                    </a:lnTo>
                    <a:lnTo>
                      <a:pt x="0" y="693348"/>
                    </a:lnTo>
                    <a:close/>
                  </a:path>
                </a:pathLst>
              </a:custGeom>
              <a:solidFill>
                <a:srgbClr val="E5B54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45817" cy="712398"/>
              </a:xfrm>
              <a:prstGeom prst="rect">
                <a:avLst/>
              </a:prstGeom>
            </p:spPr>
            <p:txBody>
              <a:bodyPr anchor="ctr" rtlCol="false" tIns="23606" lIns="23606" bIns="23606" rIns="23606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296064">
              <a:off x="713926" y="37670"/>
              <a:ext cx="885868" cy="231700"/>
              <a:chOff x="0" y="0"/>
              <a:chExt cx="376563" cy="9849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76563" cy="98491"/>
              </a:xfrm>
              <a:custGeom>
                <a:avLst/>
                <a:gdLst/>
                <a:ahLst/>
                <a:cxnLst/>
                <a:rect r="r" b="b" t="t" l="l"/>
                <a:pathLst>
                  <a:path h="98491" w="376563">
                    <a:moveTo>
                      <a:pt x="0" y="0"/>
                    </a:moveTo>
                    <a:lnTo>
                      <a:pt x="376563" y="0"/>
                    </a:lnTo>
                    <a:lnTo>
                      <a:pt x="376563" y="98491"/>
                    </a:lnTo>
                    <a:lnTo>
                      <a:pt x="0" y="98491"/>
                    </a:lnTo>
                    <a:close/>
                  </a:path>
                </a:pathLst>
              </a:custGeom>
              <a:solidFill>
                <a:srgbClr val="2E2C2B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376563" cy="117541"/>
              </a:xfrm>
              <a:prstGeom prst="rect">
                <a:avLst/>
              </a:prstGeom>
            </p:spPr>
            <p:txBody>
              <a:bodyPr anchor="ctr" rtlCol="false" tIns="23606" lIns="23606" bIns="23606" rIns="23606"/>
              <a:lstStyle/>
              <a:p>
                <a:pPr algn="ctr">
                  <a:lnSpc>
                    <a:spcPts val="259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567981">
              <a:off x="492316" y="226788"/>
              <a:ext cx="1162123" cy="1409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F1EBE2"/>
                  </a:solidFill>
                  <a:latin typeface="IM Fell"/>
                  <a:ea typeface="IM Fell"/>
                  <a:cs typeface="IM Fell"/>
                  <a:sym typeface="IM Fell"/>
                </a:rPr>
                <a:t>1.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059217" y="5707294"/>
            <a:ext cx="616956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B39"/>
                </a:solidFill>
                <a:latin typeface="IM Fell"/>
                <a:ea typeface="IM Fell"/>
                <a:cs typeface="IM Fell"/>
                <a:sym typeface="IM Fell"/>
              </a:rPr>
              <a:t>The Law of Inertia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99960" y="6964594"/>
            <a:ext cx="998328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E3B39"/>
                </a:solidFill>
                <a:latin typeface="Vollkorn"/>
                <a:ea typeface="Vollkorn"/>
                <a:cs typeface="Vollkorn"/>
                <a:sym typeface="Vollkorn"/>
              </a:rPr>
              <a:t>Objects in motion will stay in motion, and objects at rest will stay at rest—unless acted upon by an unbalanced force.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92610">
            <a:off x="-2471842" y="8383819"/>
            <a:ext cx="19030202" cy="10561762"/>
          </a:xfrm>
          <a:custGeom>
            <a:avLst/>
            <a:gdLst/>
            <a:ahLst/>
            <a:cxnLst/>
            <a:rect r="r" b="b" t="t" l="l"/>
            <a:pathLst>
              <a:path h="10561762" w="19030202">
                <a:moveTo>
                  <a:pt x="0" y="0"/>
                </a:moveTo>
                <a:lnTo>
                  <a:pt x="19030201" y="0"/>
                </a:lnTo>
                <a:lnTo>
                  <a:pt x="19030201" y="10561762"/>
                </a:lnTo>
                <a:lnTo>
                  <a:pt x="0" y="10561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64733">
            <a:off x="6498868" y="3319282"/>
            <a:ext cx="2794000" cy="152400"/>
          </a:xfrm>
          <a:custGeom>
            <a:avLst/>
            <a:gdLst/>
            <a:ahLst/>
            <a:cxnLst/>
            <a:rect r="r" b="b" t="t" l="l"/>
            <a:pathLst>
              <a:path h="152400" w="2794000">
                <a:moveTo>
                  <a:pt x="0" y="0"/>
                </a:moveTo>
                <a:lnTo>
                  <a:pt x="2794000" y="0"/>
                </a:lnTo>
                <a:lnTo>
                  <a:pt x="2794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DAGuCUWaYI0</dc:identifier>
  <dcterms:modified xsi:type="dcterms:W3CDTF">2011-08-01T06:04:30Z</dcterms:modified>
  <cp:revision>1</cp:revision>
  <dc:title>Newton's Laws of Motion at Work Science Presentation in Beige Charcoal Hand Drawn Style</dc:title>
</cp:coreProperties>
</file>