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66" r:id="rId4"/>
    <p:sldId id="261" r:id="rId5"/>
    <p:sldId id="263" r:id="rId6"/>
    <p:sldId id="257" r:id="rId7"/>
    <p:sldId id="269" r:id="rId8"/>
    <p:sldId id="275" r:id="rId9"/>
    <p:sldId id="277" r:id="rId10"/>
    <p:sldId id="278" r:id="rId11"/>
    <p:sldId id="279" r:id="rId12"/>
    <p:sldId id="281" r:id="rId13"/>
    <p:sldId id="282" r:id="rId14"/>
    <p:sldId id="280" r:id="rId15"/>
    <p:sldId id="284" r:id="rId16"/>
    <p:sldId id="265" r:id="rId17"/>
    <p:sldId id="285"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0" d="100"/>
          <a:sy n="80" d="100"/>
        </p:scale>
        <p:origin x="1032" y="8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20:31:55.984"/>
    </inkml:context>
    <inkml:brush xml:id="br0">
      <inkml:brushProperty name="width" value="0.05" units="cm"/>
      <inkml:brushProperty name="height" value="0.05" units="cm"/>
      <inkml:brushProperty name="color" value="#E71224"/>
    </inkml:brush>
  </inkml:definitions>
  <inkml:trace contextRef="#ctx0" brushRef="#br0">1 25 24575,'2568'0'0,"-2554"-1"13,0-1-1,0 0 1,20-6 0,0 0-1429,-14 5-5410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20:34:58.119"/>
    </inkml:context>
    <inkml:brush xml:id="br0">
      <inkml:brushProperty name="width" value="0.05" units="cm"/>
      <inkml:brushProperty name="height" value="0.05" units="cm"/>
      <inkml:brushProperty name="color" value="#E71224"/>
    </inkml:brush>
  </inkml:definitions>
  <inkml:trace contextRef="#ctx0" brushRef="#br0">1 129 24575,'2509'0'0,"-2495"-5"13,0-3-1,0-3 1,19-28 0,1-1-1429,-15 23-5410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20:31:55.984"/>
    </inkml:context>
    <inkml:brush xml:id="br0">
      <inkml:brushProperty name="width" value="0.05" units="cm"/>
      <inkml:brushProperty name="height" value="0.05" units="cm"/>
      <inkml:brushProperty name="color" value="#E71224"/>
    </inkml:brush>
  </inkml:definitions>
  <inkml:trace contextRef="#ctx0" brushRef="#br0">1 25 24575,'2568'0'0,"-2554"-1"13,0-1-1,0 0 1,20-6 0,0 0-1429,-14 5-5410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20:32:34.415"/>
    </inkml:context>
    <inkml:brush xml:id="br0">
      <inkml:brushProperty name="width" value="0.05" units="cm"/>
      <inkml:brushProperty name="height" value="0.05" units="cm"/>
      <inkml:brushProperty name="color" value="#E71224"/>
    </inkml:brush>
  </inkml:definitions>
  <inkml:trace contextRef="#ctx0" brushRef="#br0">1 74 24575,'1749'0'0,"-1740"5"13,1 3-1,-1 3 1,15 31 0,-1 1-1429,-10-25-5410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20:34:20.228"/>
    </inkml:context>
    <inkml:brush xml:id="br0">
      <inkml:brushProperty name="width" value="0.05" units="cm"/>
      <inkml:brushProperty name="height" value="0.05" units="cm"/>
      <inkml:brushProperty name="color" value="#E71224"/>
    </inkml:brush>
  </inkml:definitions>
  <inkml:trace contextRef="#ctx0" brushRef="#br0">1 25 24575,'2568'0'0,"-2554"-1"13,0-1-1,0 0 1,20-6 0,0 0-1429,-14 5-5410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20:34:58.119"/>
    </inkml:context>
    <inkml:brush xml:id="br0">
      <inkml:brushProperty name="width" value="0.05" units="cm"/>
      <inkml:brushProperty name="height" value="0.05" units="cm"/>
      <inkml:brushProperty name="color" value="#E71224"/>
    </inkml:brush>
  </inkml:definitions>
  <inkml:trace contextRef="#ctx0" brushRef="#br0">1 129 24575,'2509'0'0,"-2495"-5"13,0-3-1,0-3 1,19-28 0,1-1-1429,-15 23-5410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20:36:40.132"/>
    </inkml:context>
    <inkml:brush xml:id="br0">
      <inkml:brushProperty name="width" value="0.05" units="cm"/>
      <inkml:brushProperty name="height" value="0.05" units="cm"/>
      <inkml:brushProperty name="color" value="#E71224"/>
    </inkml:brush>
  </inkml:definitions>
  <inkml:trace contextRef="#ctx0" brushRef="#br0">1 35 24575,'2568'0'0,"-2554"-1"13,0-1-1,0 0 1,20-5 0,1-1-1429,-16 4-5410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20:37:12.364"/>
    </inkml:context>
    <inkml:brush xml:id="br0">
      <inkml:brushProperty name="width" value="0.05" units="cm"/>
      <inkml:brushProperty name="height" value="0.05" units="cm"/>
      <inkml:brushProperty name="color" value="#E71224"/>
    </inkml:brush>
  </inkml:definitions>
  <inkml:trace contextRef="#ctx0" brushRef="#br0">1 35 24575,'2568'0'0,"-2554"-1"13,0-1-1,0 0 1,20-5 0,1-1-1429,-16 4-5410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20:31:55.984"/>
    </inkml:context>
    <inkml:brush xml:id="br0">
      <inkml:brushProperty name="width" value="0.05" units="cm"/>
      <inkml:brushProperty name="height" value="0.05" units="cm"/>
      <inkml:brushProperty name="color" value="#E71224"/>
    </inkml:brush>
  </inkml:definitions>
  <inkml:trace contextRef="#ctx0" brushRef="#br0">1 25 24575,'2568'0'0,"-2554"-1"13,0-1-1,0 0 1,20-6 0,0 0-1429,-14 5-5410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20:32:34.415"/>
    </inkml:context>
    <inkml:brush xml:id="br0">
      <inkml:brushProperty name="width" value="0.05" units="cm"/>
      <inkml:brushProperty name="height" value="0.05" units="cm"/>
      <inkml:brushProperty name="color" value="#E71224"/>
    </inkml:brush>
  </inkml:definitions>
  <inkml:trace contextRef="#ctx0" brushRef="#br0">1 74 24575,'1749'0'0,"-1740"5"13,1 3-1,-1 3 1,15 31 0,-1 1-1429,-10-25-5410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20:34:20.228"/>
    </inkml:context>
    <inkml:brush xml:id="br0">
      <inkml:brushProperty name="width" value="0.05" units="cm"/>
      <inkml:brushProperty name="height" value="0.05" units="cm"/>
      <inkml:brushProperty name="color" value="#E71224"/>
    </inkml:brush>
  </inkml:definitions>
  <inkml:trace contextRef="#ctx0" brushRef="#br0">1 25 24575,'2568'0'0,"-2554"-1"13,0-1-1,0 0 1,20-6 0,0 0-1429,-14 5-5410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20:31:55.984"/>
    </inkml:context>
    <inkml:brush xml:id="br0">
      <inkml:brushProperty name="width" value="0.05" units="cm"/>
      <inkml:brushProperty name="height" value="0.05" units="cm"/>
      <inkml:brushProperty name="color" value="#E71224"/>
    </inkml:brush>
  </inkml:definitions>
  <inkml:trace contextRef="#ctx0" brushRef="#br0">1 25 24575,'2568'0'0,"-2554"-1"13,0-1-1,0 0 1,20-6 0,0 0-1429,-14 5-5410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20:34:58.119"/>
    </inkml:context>
    <inkml:brush xml:id="br0">
      <inkml:brushProperty name="width" value="0.05" units="cm"/>
      <inkml:brushProperty name="height" value="0.05" units="cm"/>
      <inkml:brushProperty name="color" value="#E71224"/>
    </inkml:brush>
  </inkml:definitions>
  <inkml:trace contextRef="#ctx0" brushRef="#br0">1 129 24575,'2509'0'0,"-2495"-5"13,0-3-1,0-3 1,19-28 0,1-1-1429,-15 23-5410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20:36:40.132"/>
    </inkml:context>
    <inkml:brush xml:id="br0">
      <inkml:brushProperty name="width" value="0.05" units="cm"/>
      <inkml:brushProperty name="height" value="0.05" units="cm"/>
      <inkml:brushProperty name="color" value="#E71224"/>
    </inkml:brush>
  </inkml:definitions>
  <inkml:trace contextRef="#ctx0" brushRef="#br0">1 35 24575,'2568'0'0,"-2554"-1"13,0-1-1,0 0 1,20-5 0,1-1-1429,-16 4-5410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20:37:12.364"/>
    </inkml:context>
    <inkml:brush xml:id="br0">
      <inkml:brushProperty name="width" value="0.05" units="cm"/>
      <inkml:brushProperty name="height" value="0.05" units="cm"/>
      <inkml:brushProperty name="color" value="#E71224"/>
    </inkml:brush>
  </inkml:definitions>
  <inkml:trace contextRef="#ctx0" brushRef="#br0">1 35 24575,'2568'0'0,"-2554"-1"13,0-1-1,0 0 1,20-5 0,1-1-1429,-16 4-5410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20:39:46.720"/>
    </inkml:context>
    <inkml:brush xml:id="br0">
      <inkml:brushProperty name="width" value="0.05" units="cm"/>
      <inkml:brushProperty name="height" value="0.05" units="cm"/>
      <inkml:brushProperty name="color" value="#E71224"/>
    </inkml:brush>
  </inkml:definitions>
  <inkml:trace contextRef="#ctx0" brushRef="#br0">1 25 24575,'2568'0'0,"-2554"-1"13,0-1-1,0 0 1,20-6 0,0 0-1429,-14 5-5410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20:31:55.984"/>
    </inkml:context>
    <inkml:brush xml:id="br0">
      <inkml:brushProperty name="width" value="0.05" units="cm"/>
      <inkml:brushProperty name="height" value="0.05" units="cm"/>
      <inkml:brushProperty name="color" value="#E71224"/>
    </inkml:brush>
  </inkml:definitions>
  <inkml:trace contextRef="#ctx0" brushRef="#br0">1 25 24575,'2568'0'0,"-2554"-1"13,0-1-1,0 0 1,20-6 0,0 0-1429,-14 5-5410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20:32:34.415"/>
    </inkml:context>
    <inkml:brush xml:id="br0">
      <inkml:brushProperty name="width" value="0.05" units="cm"/>
      <inkml:brushProperty name="height" value="0.05" units="cm"/>
      <inkml:brushProperty name="color" value="#E71224"/>
    </inkml:brush>
  </inkml:definitions>
  <inkml:trace contextRef="#ctx0" brushRef="#br0">1 74 24575,'1749'0'0,"-1740"5"13,1 3-1,-1 3 1,15 31 0,-1 1-1429,-10-25-5410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20:34:20.228"/>
    </inkml:context>
    <inkml:brush xml:id="br0">
      <inkml:brushProperty name="width" value="0.05" units="cm"/>
      <inkml:brushProperty name="height" value="0.05" units="cm"/>
      <inkml:brushProperty name="color" value="#E71224"/>
    </inkml:brush>
  </inkml:definitions>
  <inkml:trace contextRef="#ctx0" brushRef="#br0">1 25 24575,'2568'0'0,"-2554"-1"13,0-1-1,0 0 1,20-6 0,0 0-1429,-14 5-5410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20:34:58.119"/>
    </inkml:context>
    <inkml:brush xml:id="br0">
      <inkml:brushProperty name="width" value="0.05" units="cm"/>
      <inkml:brushProperty name="height" value="0.05" units="cm"/>
      <inkml:brushProperty name="color" value="#E71224"/>
    </inkml:brush>
  </inkml:definitions>
  <inkml:trace contextRef="#ctx0" brushRef="#br0">1 130 24575,'2540'0'0,"-2526"-5"13,0-2-1,0-4 1,20-30 0,0 1-1429,-15 23-5410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20:36:40.132"/>
    </inkml:context>
    <inkml:brush xml:id="br0">
      <inkml:brushProperty name="width" value="0.05" units="cm"/>
      <inkml:brushProperty name="height" value="0.05" units="cm"/>
      <inkml:brushProperty name="color" value="#E71224"/>
    </inkml:brush>
  </inkml:definitions>
  <inkml:trace contextRef="#ctx0" brushRef="#br0">1 35 24575,'2568'0'0,"-2554"-1"13,0-1-1,0 0 1,20-5 0,1-1-1429,-16 4-5410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20:37:12.364"/>
    </inkml:context>
    <inkml:brush xml:id="br0">
      <inkml:brushProperty name="width" value="0.05" units="cm"/>
      <inkml:brushProperty name="height" value="0.05" units="cm"/>
      <inkml:brushProperty name="color" value="#E71224"/>
    </inkml:brush>
  </inkml:definitions>
  <inkml:trace contextRef="#ctx0" brushRef="#br0">1 35 24575,'2568'0'0,"-2554"-1"13,0-1-1,0 0 1,20-5 0,1-1-1429,-16 4-5410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20:32:34.415"/>
    </inkml:context>
    <inkml:brush xml:id="br0">
      <inkml:brushProperty name="width" value="0.05" units="cm"/>
      <inkml:brushProperty name="height" value="0.05" units="cm"/>
      <inkml:brushProperty name="color" value="#E71224"/>
    </inkml:brush>
  </inkml:definitions>
  <inkml:trace contextRef="#ctx0" brushRef="#br0">1 74 24575,'1749'0'0,"-1740"5"13,1 3-1,-1 3 1,15 31 0,-1 1-1429,-10-25-5410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20:39:46.720"/>
    </inkml:context>
    <inkml:brush xml:id="br0">
      <inkml:brushProperty name="width" value="0.05" units="cm"/>
      <inkml:brushProperty name="height" value="0.05" units="cm"/>
      <inkml:brushProperty name="color" value="#E71224"/>
    </inkml:brush>
  </inkml:definitions>
  <inkml:trace contextRef="#ctx0" brushRef="#br0">1 25 24575,'2568'0'0,"-2554"-1"13,0-1-1,0 0 1,20-6 0,0 0-1429,-14 5-5410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20:40:20.988"/>
    </inkml:context>
    <inkml:brush xml:id="br0">
      <inkml:brushProperty name="width" value="0.05" units="cm"/>
      <inkml:brushProperty name="height" value="0.05" units="cm"/>
      <inkml:brushProperty name="color" value="#E71224"/>
    </inkml:brush>
  </inkml:definitions>
  <inkml:trace contextRef="#ctx0" brushRef="#br0">1 25 24575,'2568'0'0,"-2554"-1"13,0-1-1,0 0 1,20-6 0,0 0-1429,-14 5-5410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20:31:55.984"/>
    </inkml:context>
    <inkml:brush xml:id="br0">
      <inkml:brushProperty name="width" value="0.05" units="cm"/>
      <inkml:brushProperty name="height" value="0.05" units="cm"/>
      <inkml:brushProperty name="color" value="#E71224"/>
    </inkml:brush>
  </inkml:definitions>
  <inkml:trace contextRef="#ctx0" brushRef="#br0">1 25 24575,'2568'0'0,"-2554"-1"13,0-1-1,0 0 1,20-6 0,0 0-1429,-14 5-5410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20:32:34.415"/>
    </inkml:context>
    <inkml:brush xml:id="br0">
      <inkml:brushProperty name="width" value="0.05" units="cm"/>
      <inkml:brushProperty name="height" value="0.05" units="cm"/>
      <inkml:brushProperty name="color" value="#E71224"/>
    </inkml:brush>
  </inkml:definitions>
  <inkml:trace contextRef="#ctx0" brushRef="#br0">1 74 24575,'1749'0'0,"-1740"5"13,1 3-1,-1 3 1,15 31 0,-1 1-1429,-10-25-5410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20:34:20.228"/>
    </inkml:context>
    <inkml:brush xml:id="br0">
      <inkml:brushProperty name="width" value="0.05" units="cm"/>
      <inkml:brushProperty name="height" value="0.05" units="cm"/>
      <inkml:brushProperty name="color" value="#E71224"/>
    </inkml:brush>
  </inkml:definitions>
  <inkml:trace contextRef="#ctx0" brushRef="#br0">1 25 24575,'2568'0'0,"-2554"-1"13,0-1-1,0 0 1,20-6 0,0 0-1429,-14 5-5410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20:34:58.119"/>
    </inkml:context>
    <inkml:brush xml:id="br0">
      <inkml:brushProperty name="width" value="0.05" units="cm"/>
      <inkml:brushProperty name="height" value="0.05" units="cm"/>
      <inkml:brushProperty name="color" value="#E71224"/>
    </inkml:brush>
  </inkml:definitions>
  <inkml:trace contextRef="#ctx0" brushRef="#br0">1 129 24575,'2509'0'0,"-2495"-5"13,0-3-1,0-3 1,19-28 0,1-1-1429,-15 23-5410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20:36:40.132"/>
    </inkml:context>
    <inkml:brush xml:id="br0">
      <inkml:brushProperty name="width" value="0.05" units="cm"/>
      <inkml:brushProperty name="height" value="0.05" units="cm"/>
      <inkml:brushProperty name="color" value="#E71224"/>
    </inkml:brush>
  </inkml:definitions>
  <inkml:trace contextRef="#ctx0" brushRef="#br0">1 35 24575,'2568'0'0,"-2554"-1"13,0-1-1,0 0 1,20-5 0,1-1-1429,-16 4-5410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20:37:12.364"/>
    </inkml:context>
    <inkml:brush xml:id="br0">
      <inkml:brushProperty name="width" value="0.05" units="cm"/>
      <inkml:brushProperty name="height" value="0.05" units="cm"/>
      <inkml:brushProperty name="color" value="#E71224"/>
    </inkml:brush>
  </inkml:definitions>
  <inkml:trace contextRef="#ctx0" brushRef="#br0">1 35 24575,'2568'0'0,"-2554"-1"13,0-1-1,0 0 1,20-5 0,1-1-1429,-16 4-5410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20:37:39.716"/>
    </inkml:context>
    <inkml:brush xml:id="br0">
      <inkml:brushProperty name="width" value="0.05" units="cm"/>
      <inkml:brushProperty name="height" value="0.05" units="cm"/>
      <inkml:brushProperty name="color" value="#E71224"/>
    </inkml:brush>
  </inkml:definitions>
  <inkml:trace contextRef="#ctx0" brushRef="#br0">1 25 24575,'2568'0'0,"-2554"-1"13,0-1-1,0 0 1,20-6 0,0 0-1429,-14 5-5410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20:38:18.327"/>
    </inkml:context>
    <inkml:brush xml:id="br0">
      <inkml:brushProperty name="width" value="0.05" units="cm"/>
      <inkml:brushProperty name="height" value="0.05" units="cm"/>
      <inkml:brushProperty name="color" value="#E71224"/>
    </inkml:brush>
  </inkml:definitions>
  <inkml:trace contextRef="#ctx0" brushRef="#br0">1 144 24575,'2449'0'0,"-2435"-6"13,-1-3-1,0-3 1,20-34 0,0 0-1429,-15 26-5410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20:31:55.984"/>
    </inkml:context>
    <inkml:brush xml:id="br0">
      <inkml:brushProperty name="width" value="0.05" units="cm"/>
      <inkml:brushProperty name="height" value="0.05" units="cm"/>
      <inkml:brushProperty name="color" value="#E71224"/>
    </inkml:brush>
  </inkml:definitions>
  <inkml:trace contextRef="#ctx0" brushRef="#br0">1 25 24575,'2568'0'0,"-2554"-1"13,0-1-1,0 0 1,20-6 0,0 0-1429,-14 5-5410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20:38:47.896"/>
    </inkml:context>
    <inkml:brush xml:id="br0">
      <inkml:brushProperty name="width" value="0.05" units="cm"/>
      <inkml:brushProperty name="height" value="0.05" units="cm"/>
      <inkml:brushProperty name="color" value="#E71224"/>
    </inkml:brush>
  </inkml:definitions>
  <inkml:trace contextRef="#ctx0" brushRef="#br0">1 35 24575,'2568'0'0,"-2554"-1"13,0-1-1,0 0 1,20-5 0,1-1-1429,-16 4-5410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20:32:34.415"/>
    </inkml:context>
    <inkml:brush xml:id="br0">
      <inkml:brushProperty name="width" value="0.05" units="cm"/>
      <inkml:brushProperty name="height" value="0.05" units="cm"/>
      <inkml:brushProperty name="color" value="#E71224"/>
    </inkml:brush>
  </inkml:definitions>
  <inkml:trace contextRef="#ctx0" brushRef="#br0">1 74 24575,'1749'0'0,"-1740"5"13,1 3-1,-1 3 1,15 31 0,-1 1-1429,-10-25-5410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20:34:20.228"/>
    </inkml:context>
    <inkml:brush xml:id="br0">
      <inkml:brushProperty name="width" value="0.05" units="cm"/>
      <inkml:brushProperty name="height" value="0.05" units="cm"/>
      <inkml:brushProperty name="color" value="#E71224"/>
    </inkml:brush>
  </inkml:definitions>
  <inkml:trace contextRef="#ctx0" brushRef="#br0">1 25 24575,'2568'0'0,"-2554"-1"13,0-1-1,0 0 1,20-6 0,0 0-1429,-14 5-5410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20:31:55.984"/>
    </inkml:context>
    <inkml:brush xml:id="br0">
      <inkml:brushProperty name="width" value="0.05" units="cm"/>
      <inkml:brushProperty name="height" value="0.05" units="cm"/>
      <inkml:brushProperty name="color" value="#E71224"/>
    </inkml:brush>
  </inkml:definitions>
  <inkml:trace contextRef="#ctx0" brushRef="#br0">1 25 24575,'2568'0'0,"-2554"-1"13,0-1-1,0 0 1,20-6 0,0 0-1429,-14 5-5410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20:32:34.415"/>
    </inkml:context>
    <inkml:brush xml:id="br0">
      <inkml:brushProperty name="width" value="0.05" units="cm"/>
      <inkml:brushProperty name="height" value="0.05" units="cm"/>
      <inkml:brushProperty name="color" value="#E71224"/>
    </inkml:brush>
  </inkml:definitions>
  <inkml:trace contextRef="#ctx0" brushRef="#br0">1 74 24575,'1749'0'0,"-1740"5"13,1 3-1,-1 3 1,15 31 0,-1 1-1429,-10-25-5410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1T20:34:20.228"/>
    </inkml:context>
    <inkml:brush xml:id="br0">
      <inkml:brushProperty name="width" value="0.05" units="cm"/>
      <inkml:brushProperty name="height" value="0.05" units="cm"/>
      <inkml:brushProperty name="color" value="#E71224"/>
    </inkml:brush>
  </inkml:definitions>
  <inkml:trace contextRef="#ctx0" brushRef="#br0">1 25 24575,'2568'0'0,"-2554"-1"13,0-1-1,0 0 1,20-6 0,0 0-1429,-14 5-5410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A80240-6DFA-4D7E-A338-CEAFD79887FC}" type="datetimeFigureOut">
              <a:rPr lang="en-US" smtClean="0"/>
              <a:t>12/31/2023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6B24615-28DB-416B-9B24-65BEC37D340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3187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A80240-6DFA-4D7E-A338-CEAFD79887FC}"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24615-28DB-416B-9B24-65BEC37D340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7083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A80240-6DFA-4D7E-A338-CEAFD79887FC}"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24615-28DB-416B-9B24-65BEC37D340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1459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A80240-6DFA-4D7E-A338-CEAFD79887FC}"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24615-28DB-416B-9B24-65BEC37D340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7979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A80240-6DFA-4D7E-A338-CEAFD79887FC}"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24615-28DB-416B-9B24-65BEC37D340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9061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A80240-6DFA-4D7E-A338-CEAFD79887FC}" type="datetimeFigureOut">
              <a:rPr lang="en-US" smtClean="0"/>
              <a:t>12/31/2023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24615-28DB-416B-9B24-65BEC37D340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776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A80240-6DFA-4D7E-A338-CEAFD79887FC}" type="datetimeFigureOut">
              <a:rPr lang="en-US" smtClean="0"/>
              <a:t>12/31/2023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B24615-28DB-416B-9B24-65BEC37D340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7787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A80240-6DFA-4D7E-A338-CEAFD79887FC}" type="datetimeFigureOut">
              <a:rPr lang="en-US" smtClean="0"/>
              <a:t>12/31/2023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B24615-28DB-416B-9B24-65BEC37D340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2473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80240-6DFA-4D7E-A338-CEAFD79887FC}" type="datetimeFigureOut">
              <a:rPr lang="en-US" smtClean="0"/>
              <a:t>12/31/2023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B24615-28DB-416B-9B24-65BEC37D3400}" type="slidenum">
              <a:rPr lang="en-US" smtClean="0"/>
              <a:t>‹#›</a:t>
            </a:fld>
            <a:endParaRPr lang="en-US"/>
          </a:p>
        </p:txBody>
      </p:sp>
    </p:spTree>
    <p:extLst>
      <p:ext uri="{BB962C8B-B14F-4D97-AF65-F5344CB8AC3E}">
        <p14:creationId xmlns:p14="http://schemas.microsoft.com/office/powerpoint/2010/main" val="3985323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A80240-6DFA-4D7E-A338-CEAFD79887FC}" type="datetimeFigureOut">
              <a:rPr lang="en-US" smtClean="0"/>
              <a:t>12/31/2023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24615-28DB-416B-9B24-65BEC37D340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5325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AA80240-6DFA-4D7E-A338-CEAFD79887FC}" type="datetimeFigureOut">
              <a:rPr lang="en-US" smtClean="0"/>
              <a:t>12/31/2023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6B24615-28DB-416B-9B24-65BEC37D340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9307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AA80240-6DFA-4D7E-A338-CEAFD79887FC}" type="datetimeFigureOut">
              <a:rPr lang="en-US" smtClean="0"/>
              <a:t>12/31/2023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6B24615-28DB-416B-9B24-65BEC37D340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23453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10.xml"/><Relationship Id="rId3" Type="http://schemas.openxmlformats.org/officeDocument/2006/relationships/customXml" Target="../ink/ink7.xml"/><Relationship Id="rId7" Type="http://schemas.openxmlformats.org/officeDocument/2006/relationships/customXml" Target="../ink/ink9.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customXml" Target="../ink/ink8.xml"/><Relationship Id="rId4" Type="http://schemas.openxmlformats.org/officeDocument/2006/relationships/image" Target="../media/image5.png"/><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customXml" Target="../ink/ink14.xml"/><Relationship Id="rId3" Type="http://schemas.openxmlformats.org/officeDocument/2006/relationships/customXml" Target="../ink/ink11.xml"/><Relationship Id="rId7" Type="http://schemas.openxmlformats.org/officeDocument/2006/relationships/customXml" Target="../ink/ink13.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customXml" Target="../ink/ink16.xml"/><Relationship Id="rId5" Type="http://schemas.openxmlformats.org/officeDocument/2006/relationships/customXml" Target="../ink/ink12.xml"/><Relationship Id="rId10" Type="http://schemas.openxmlformats.org/officeDocument/2006/relationships/customXml" Target="../ink/ink15.xml"/><Relationship Id="rId4" Type="http://schemas.openxmlformats.org/officeDocument/2006/relationships/image" Target="../media/image5.png"/><Relationship Id="rId9"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customXml" Target="../ink/ink20.xml"/><Relationship Id="rId3" Type="http://schemas.openxmlformats.org/officeDocument/2006/relationships/customXml" Target="../ink/ink17.xml"/><Relationship Id="rId7" Type="http://schemas.openxmlformats.org/officeDocument/2006/relationships/customXml" Target="../ink/ink19.xml"/><Relationship Id="rId12" Type="http://schemas.openxmlformats.org/officeDocument/2006/relationships/customXml" Target="../ink/ink23.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customXml" Target="../ink/ink22.xml"/><Relationship Id="rId5" Type="http://schemas.openxmlformats.org/officeDocument/2006/relationships/customXml" Target="../ink/ink18.xml"/><Relationship Id="rId10" Type="http://schemas.openxmlformats.org/officeDocument/2006/relationships/customXml" Target="../ink/ink21.xml"/><Relationship Id="rId4" Type="http://schemas.openxmlformats.org/officeDocument/2006/relationships/image" Target="../media/image5.png"/><Relationship Id="rId9"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customXml" Target="../ink/ink27.xml"/><Relationship Id="rId13" Type="http://schemas.openxmlformats.org/officeDocument/2006/relationships/customXml" Target="../ink/ink31.xml"/><Relationship Id="rId3" Type="http://schemas.openxmlformats.org/officeDocument/2006/relationships/customXml" Target="../ink/ink24.xml"/><Relationship Id="rId7" Type="http://schemas.openxmlformats.org/officeDocument/2006/relationships/customXml" Target="../ink/ink26.xml"/><Relationship Id="rId12" Type="http://schemas.openxmlformats.org/officeDocument/2006/relationships/customXml" Target="../ink/ink30.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customXml" Target="../ink/ink29.xml"/><Relationship Id="rId5" Type="http://schemas.openxmlformats.org/officeDocument/2006/relationships/customXml" Target="../ink/ink25.xml"/><Relationship Id="rId10" Type="http://schemas.openxmlformats.org/officeDocument/2006/relationships/customXml" Target="../ink/ink28.xml"/><Relationship Id="rId4" Type="http://schemas.openxmlformats.org/officeDocument/2006/relationships/image" Target="../media/image5.png"/><Relationship Id="rId9"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customXml" Target="../ink/ink35.xml"/><Relationship Id="rId13" Type="http://schemas.openxmlformats.org/officeDocument/2006/relationships/customXml" Target="../ink/ink39.xml"/><Relationship Id="rId3" Type="http://schemas.openxmlformats.org/officeDocument/2006/relationships/customXml" Target="../ink/ink32.xml"/><Relationship Id="rId7" Type="http://schemas.openxmlformats.org/officeDocument/2006/relationships/customXml" Target="../ink/ink34.xml"/><Relationship Id="rId12" Type="http://schemas.openxmlformats.org/officeDocument/2006/relationships/customXml" Target="../ink/ink38.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customXml" Target="../ink/ink37.xml"/><Relationship Id="rId5" Type="http://schemas.openxmlformats.org/officeDocument/2006/relationships/customXml" Target="../ink/ink33.xml"/><Relationship Id="rId10" Type="http://schemas.openxmlformats.org/officeDocument/2006/relationships/customXml" Target="../ink/ink36.xml"/><Relationship Id="rId4" Type="http://schemas.openxmlformats.org/officeDocument/2006/relationships/image" Target="../media/image5.png"/><Relationship Id="rId9" Type="http://schemas.openxmlformats.org/officeDocument/2006/relationships/image" Target="../media/image7.png"/><Relationship Id="rId14" Type="http://schemas.openxmlformats.org/officeDocument/2006/relationships/customXml" Target="../ink/ink40.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customXml" Target="../ink/ink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customXml" Target="../ink/ink4.xml"/><Relationship Id="rId7" Type="http://schemas.openxmlformats.org/officeDocument/2006/relationships/customXml" Target="../ink/ink6.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customXml" Target="../ink/ink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F353A-2CF5-4183-9565-802F3759B221}"/>
              </a:ext>
            </a:extLst>
          </p:cNvPr>
          <p:cNvSpPr>
            <a:spLocks noGrp="1"/>
          </p:cNvSpPr>
          <p:nvPr>
            <p:ph type="ctrTitle"/>
          </p:nvPr>
        </p:nvSpPr>
        <p:spPr/>
        <p:txBody>
          <a:bodyPr/>
          <a:lstStyle/>
          <a:p>
            <a:r>
              <a:rPr lang="en-US" dirty="0"/>
              <a:t>Mohamed Shazly</a:t>
            </a:r>
          </a:p>
        </p:txBody>
      </p:sp>
      <p:sp>
        <p:nvSpPr>
          <p:cNvPr id="3" name="Subtitle 2">
            <a:extLst>
              <a:ext uri="{FF2B5EF4-FFF2-40B4-BE49-F238E27FC236}">
                <a16:creationId xmlns:a16="http://schemas.microsoft.com/office/drawing/2014/main" id="{98F91B44-BFE0-4EE3-967A-86863CD4D7EB}"/>
              </a:ext>
            </a:extLst>
          </p:cNvPr>
          <p:cNvSpPr>
            <a:spLocks noGrp="1"/>
          </p:cNvSpPr>
          <p:nvPr>
            <p:ph type="subTitle" idx="1"/>
          </p:nvPr>
        </p:nvSpPr>
        <p:spPr/>
        <p:txBody>
          <a:bodyPr/>
          <a:lstStyle/>
          <a:p>
            <a:r>
              <a:rPr lang="en-US" dirty="0"/>
              <a:t>Id:220159</a:t>
            </a:r>
          </a:p>
        </p:txBody>
      </p:sp>
    </p:spTree>
    <p:extLst>
      <p:ext uri="{BB962C8B-B14F-4D97-AF65-F5344CB8AC3E}">
        <p14:creationId xmlns:p14="http://schemas.microsoft.com/office/powerpoint/2010/main" val="4023198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F48FC27-7137-4DCB-847B-87D2C9EE7ACF}"/>
              </a:ext>
            </a:extLst>
          </p:cNvPr>
          <p:cNvSpPr txBox="1"/>
          <p:nvPr/>
        </p:nvSpPr>
        <p:spPr>
          <a:xfrm>
            <a:off x="609600" y="409575"/>
            <a:ext cx="3314700" cy="646331"/>
          </a:xfrm>
          <a:prstGeom prst="rect">
            <a:avLst/>
          </a:prstGeom>
          <a:noFill/>
        </p:spPr>
        <p:txBody>
          <a:bodyPr wrap="square" rtlCol="0">
            <a:spAutoFit/>
          </a:bodyPr>
          <a:lstStyle/>
          <a:p>
            <a:r>
              <a:rPr lang="en-US" sz="3600" dirty="0"/>
              <a:t> 4</a:t>
            </a:r>
            <a:r>
              <a:rPr lang="en-US" sz="3600" baseline="30000" dirty="0"/>
              <a:t>TH</a:t>
            </a:r>
            <a:r>
              <a:rPr lang="en-US" sz="3600" dirty="0"/>
              <a:t> STEP</a:t>
            </a:r>
          </a:p>
        </p:txBody>
      </p:sp>
      <p:pic>
        <p:nvPicPr>
          <p:cNvPr id="9" name="Picture 2" descr="Kruskal’s Minimum Spanning Tree Algorithm">
            <a:extLst>
              <a:ext uri="{FF2B5EF4-FFF2-40B4-BE49-F238E27FC236}">
                <a16:creationId xmlns:a16="http://schemas.microsoft.com/office/drawing/2014/main" id="{430EEE59-4CB9-4E0E-A811-35DF0107F6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2763" y="986955"/>
            <a:ext cx="5357919" cy="2442045"/>
          </a:xfrm>
          <a:prstGeom prst="rect">
            <a:avLst/>
          </a:prstGeom>
          <a:noFill/>
        </p:spPr>
      </p:pic>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4E925B7B-6F1C-4A7F-9CE8-5C8228047517}"/>
                  </a:ext>
                </a:extLst>
              </p14:cNvPr>
              <p14:cNvContentPartPr/>
              <p14:nvPr/>
            </p14:nvContentPartPr>
            <p14:xfrm>
              <a:off x="3886020" y="3162915"/>
              <a:ext cx="971640" cy="9000"/>
            </p14:xfrm>
          </p:contentPart>
        </mc:Choice>
        <mc:Fallback>
          <p:pic>
            <p:nvPicPr>
              <p:cNvPr id="8" name="Ink 7">
                <a:extLst>
                  <a:ext uri="{FF2B5EF4-FFF2-40B4-BE49-F238E27FC236}">
                    <a16:creationId xmlns:a16="http://schemas.microsoft.com/office/drawing/2014/main" id="{4E925B7B-6F1C-4A7F-9CE8-5C8228047517}"/>
                  </a:ext>
                </a:extLst>
              </p:cNvPr>
              <p:cNvPicPr/>
              <p:nvPr/>
            </p:nvPicPr>
            <p:blipFill>
              <a:blip r:embed="rId4"/>
              <a:stretch>
                <a:fillRect/>
              </a:stretch>
            </p:blipFill>
            <p:spPr>
              <a:xfrm>
                <a:off x="3877380" y="3154275"/>
                <a:ext cx="989280" cy="26640"/>
              </a:xfrm>
              <a:prstGeom prst="rect">
                <a:avLst/>
              </a:prstGeom>
            </p:spPr>
          </p:pic>
        </mc:Fallback>
      </mc:AlternateContent>
      <p:cxnSp>
        <p:nvCxnSpPr>
          <p:cNvPr id="13" name="Straight Arrow Connector 12">
            <a:extLst>
              <a:ext uri="{FF2B5EF4-FFF2-40B4-BE49-F238E27FC236}">
                <a16:creationId xmlns:a16="http://schemas.microsoft.com/office/drawing/2014/main" id="{FA873DF1-DFEE-484C-9215-BCA1851726A5}"/>
              </a:ext>
            </a:extLst>
          </p:cNvPr>
          <p:cNvCxnSpPr>
            <a:cxnSpLocks/>
          </p:cNvCxnSpPr>
          <p:nvPr/>
        </p:nvCxnSpPr>
        <p:spPr>
          <a:xfrm flipV="1">
            <a:off x="1977170" y="1682174"/>
            <a:ext cx="795365" cy="394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F4F6AE4A-113A-466B-A79A-0016C1B9B932}"/>
                  </a:ext>
                </a:extLst>
              </p14:cNvPr>
              <p14:cNvContentPartPr/>
              <p14:nvPr/>
            </p14:nvContentPartPr>
            <p14:xfrm rot="5400000" flipV="1">
              <a:off x="4781357" y="1722752"/>
              <a:ext cx="661680" cy="45719"/>
            </p14:xfrm>
          </p:contentPart>
        </mc:Choice>
        <mc:Fallback>
          <p:pic>
            <p:nvPicPr>
              <p:cNvPr id="7" name="Ink 6">
                <a:extLst>
                  <a:ext uri="{FF2B5EF4-FFF2-40B4-BE49-F238E27FC236}">
                    <a16:creationId xmlns:a16="http://schemas.microsoft.com/office/drawing/2014/main" id="{F4F6AE4A-113A-466B-A79A-0016C1B9B932}"/>
                  </a:ext>
                </a:extLst>
              </p:cNvPr>
              <p:cNvPicPr/>
              <p:nvPr/>
            </p:nvPicPr>
            <p:blipFill>
              <a:blip r:embed="rId6"/>
              <a:stretch>
                <a:fillRect/>
              </a:stretch>
            </p:blipFill>
            <p:spPr>
              <a:xfrm rot="5400000" flipV="1">
                <a:off x="4772357" y="1713823"/>
                <a:ext cx="679320" cy="63221"/>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E9B2BE99-9AC4-48C6-B6DB-00AE32691EA6}"/>
                  </a:ext>
                </a:extLst>
              </p14:cNvPr>
              <p14:cNvContentPartPr/>
              <p14:nvPr/>
            </p14:nvContentPartPr>
            <p14:xfrm>
              <a:off x="5367377" y="3171915"/>
              <a:ext cx="971640" cy="9000"/>
            </p14:xfrm>
          </p:contentPart>
        </mc:Choice>
        <mc:Fallback>
          <p:pic>
            <p:nvPicPr>
              <p:cNvPr id="10" name="Ink 9">
                <a:extLst>
                  <a:ext uri="{FF2B5EF4-FFF2-40B4-BE49-F238E27FC236}">
                    <a16:creationId xmlns:a16="http://schemas.microsoft.com/office/drawing/2014/main" id="{E9B2BE99-9AC4-48C6-B6DB-00AE32691EA6}"/>
                  </a:ext>
                </a:extLst>
              </p:cNvPr>
              <p:cNvPicPr/>
              <p:nvPr/>
            </p:nvPicPr>
            <p:blipFill>
              <a:blip r:embed="rId4"/>
              <a:stretch>
                <a:fillRect/>
              </a:stretch>
            </p:blipFill>
            <p:spPr>
              <a:xfrm>
                <a:off x="5358737" y="3163275"/>
                <a:ext cx="98928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AC3EFDAE-22C9-45F8-AAD0-654121A997BB}"/>
                  </a:ext>
                </a:extLst>
              </p14:cNvPr>
              <p14:cNvContentPartPr/>
              <p14:nvPr/>
            </p14:nvContentPartPr>
            <p14:xfrm rot="19055606">
              <a:off x="2663734" y="1693797"/>
              <a:ext cx="949594" cy="45719"/>
            </p14:xfrm>
          </p:contentPart>
        </mc:Choice>
        <mc:Fallback>
          <p:pic>
            <p:nvPicPr>
              <p:cNvPr id="11" name="Ink 10">
                <a:extLst>
                  <a:ext uri="{FF2B5EF4-FFF2-40B4-BE49-F238E27FC236}">
                    <a16:creationId xmlns:a16="http://schemas.microsoft.com/office/drawing/2014/main" id="{AC3EFDAE-22C9-45F8-AAD0-654121A997BB}"/>
                  </a:ext>
                </a:extLst>
              </p:cNvPr>
              <p:cNvPicPr/>
              <p:nvPr/>
            </p:nvPicPr>
            <p:blipFill>
              <a:blip r:embed="rId9"/>
              <a:stretch>
                <a:fillRect/>
              </a:stretch>
            </p:blipFill>
            <p:spPr>
              <a:xfrm rot="19055606">
                <a:off x="2655095" y="1684729"/>
                <a:ext cx="967232" cy="64233"/>
              </a:xfrm>
              <a:prstGeom prst="rect">
                <a:avLst/>
              </a:prstGeom>
            </p:spPr>
          </p:pic>
        </mc:Fallback>
      </mc:AlternateContent>
    </p:spTree>
    <p:extLst>
      <p:ext uri="{BB962C8B-B14F-4D97-AF65-F5344CB8AC3E}">
        <p14:creationId xmlns:p14="http://schemas.microsoft.com/office/powerpoint/2010/main" val="176418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F48FC27-7137-4DCB-847B-87D2C9EE7ACF}"/>
              </a:ext>
            </a:extLst>
          </p:cNvPr>
          <p:cNvSpPr txBox="1"/>
          <p:nvPr/>
        </p:nvSpPr>
        <p:spPr>
          <a:xfrm>
            <a:off x="609600" y="409575"/>
            <a:ext cx="3314700" cy="646331"/>
          </a:xfrm>
          <a:prstGeom prst="rect">
            <a:avLst/>
          </a:prstGeom>
          <a:noFill/>
        </p:spPr>
        <p:txBody>
          <a:bodyPr wrap="square" rtlCol="0">
            <a:spAutoFit/>
          </a:bodyPr>
          <a:lstStyle/>
          <a:p>
            <a:r>
              <a:rPr lang="en-US" sz="3600" dirty="0"/>
              <a:t> 5</a:t>
            </a:r>
            <a:r>
              <a:rPr lang="en-US" sz="3600" baseline="30000" dirty="0"/>
              <a:t>TH</a:t>
            </a:r>
            <a:r>
              <a:rPr lang="en-US" sz="3600" dirty="0"/>
              <a:t> STEP</a:t>
            </a:r>
          </a:p>
        </p:txBody>
      </p:sp>
      <p:pic>
        <p:nvPicPr>
          <p:cNvPr id="9" name="Picture 2" descr="Kruskal’s Minimum Spanning Tree Algorithm">
            <a:extLst>
              <a:ext uri="{FF2B5EF4-FFF2-40B4-BE49-F238E27FC236}">
                <a16:creationId xmlns:a16="http://schemas.microsoft.com/office/drawing/2014/main" id="{430EEE59-4CB9-4E0E-A811-35DF0107F6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2763" y="986955"/>
            <a:ext cx="5357919" cy="2442045"/>
          </a:xfrm>
          <a:prstGeom prst="rect">
            <a:avLst/>
          </a:prstGeom>
          <a:noFill/>
        </p:spPr>
      </p:pic>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4E925B7B-6F1C-4A7F-9CE8-5C8228047517}"/>
                  </a:ext>
                </a:extLst>
              </p14:cNvPr>
              <p14:cNvContentPartPr/>
              <p14:nvPr/>
            </p14:nvContentPartPr>
            <p14:xfrm>
              <a:off x="3886020" y="3162915"/>
              <a:ext cx="971640" cy="9000"/>
            </p14:xfrm>
          </p:contentPart>
        </mc:Choice>
        <mc:Fallback>
          <p:pic>
            <p:nvPicPr>
              <p:cNvPr id="8" name="Ink 7">
                <a:extLst>
                  <a:ext uri="{FF2B5EF4-FFF2-40B4-BE49-F238E27FC236}">
                    <a16:creationId xmlns:a16="http://schemas.microsoft.com/office/drawing/2014/main" id="{4E925B7B-6F1C-4A7F-9CE8-5C8228047517}"/>
                  </a:ext>
                </a:extLst>
              </p:cNvPr>
              <p:cNvPicPr/>
              <p:nvPr/>
            </p:nvPicPr>
            <p:blipFill>
              <a:blip r:embed="rId4"/>
              <a:stretch>
                <a:fillRect/>
              </a:stretch>
            </p:blipFill>
            <p:spPr>
              <a:xfrm>
                <a:off x="3877380" y="3154275"/>
                <a:ext cx="989280" cy="26640"/>
              </a:xfrm>
              <a:prstGeom prst="rect">
                <a:avLst/>
              </a:prstGeom>
            </p:spPr>
          </p:pic>
        </mc:Fallback>
      </mc:AlternateContent>
      <p:cxnSp>
        <p:nvCxnSpPr>
          <p:cNvPr id="13" name="Straight Arrow Connector 12">
            <a:extLst>
              <a:ext uri="{FF2B5EF4-FFF2-40B4-BE49-F238E27FC236}">
                <a16:creationId xmlns:a16="http://schemas.microsoft.com/office/drawing/2014/main" id="{FA873DF1-DFEE-484C-9215-BCA1851726A5}"/>
              </a:ext>
            </a:extLst>
          </p:cNvPr>
          <p:cNvCxnSpPr>
            <a:cxnSpLocks/>
          </p:cNvCxnSpPr>
          <p:nvPr/>
        </p:nvCxnSpPr>
        <p:spPr>
          <a:xfrm flipH="1" flipV="1">
            <a:off x="6083991" y="2230812"/>
            <a:ext cx="872270" cy="486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F4F6AE4A-113A-466B-A79A-0016C1B9B932}"/>
                  </a:ext>
                </a:extLst>
              </p14:cNvPr>
              <p14:cNvContentPartPr/>
              <p14:nvPr/>
            </p14:nvContentPartPr>
            <p14:xfrm rot="5400000" flipV="1">
              <a:off x="4781357" y="1722752"/>
              <a:ext cx="661680" cy="45719"/>
            </p14:xfrm>
          </p:contentPart>
        </mc:Choice>
        <mc:Fallback>
          <p:pic>
            <p:nvPicPr>
              <p:cNvPr id="7" name="Ink 6">
                <a:extLst>
                  <a:ext uri="{FF2B5EF4-FFF2-40B4-BE49-F238E27FC236}">
                    <a16:creationId xmlns:a16="http://schemas.microsoft.com/office/drawing/2014/main" id="{F4F6AE4A-113A-466B-A79A-0016C1B9B932}"/>
                  </a:ext>
                </a:extLst>
              </p:cNvPr>
              <p:cNvPicPr/>
              <p:nvPr/>
            </p:nvPicPr>
            <p:blipFill>
              <a:blip r:embed="rId6"/>
              <a:stretch>
                <a:fillRect/>
              </a:stretch>
            </p:blipFill>
            <p:spPr>
              <a:xfrm rot="5400000" flipV="1">
                <a:off x="4772357" y="1713823"/>
                <a:ext cx="679320" cy="63221"/>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E9B2BE99-9AC4-48C6-B6DB-00AE32691EA6}"/>
                  </a:ext>
                </a:extLst>
              </p14:cNvPr>
              <p14:cNvContentPartPr/>
              <p14:nvPr/>
            </p14:nvContentPartPr>
            <p14:xfrm>
              <a:off x="5367377" y="3171915"/>
              <a:ext cx="971640" cy="9000"/>
            </p14:xfrm>
          </p:contentPart>
        </mc:Choice>
        <mc:Fallback>
          <p:pic>
            <p:nvPicPr>
              <p:cNvPr id="10" name="Ink 9">
                <a:extLst>
                  <a:ext uri="{FF2B5EF4-FFF2-40B4-BE49-F238E27FC236}">
                    <a16:creationId xmlns:a16="http://schemas.microsoft.com/office/drawing/2014/main" id="{E9B2BE99-9AC4-48C6-B6DB-00AE32691EA6}"/>
                  </a:ext>
                </a:extLst>
              </p:cNvPr>
              <p:cNvPicPr/>
              <p:nvPr/>
            </p:nvPicPr>
            <p:blipFill>
              <a:blip r:embed="rId4"/>
              <a:stretch>
                <a:fillRect/>
              </a:stretch>
            </p:blipFill>
            <p:spPr>
              <a:xfrm>
                <a:off x="5358737" y="3163275"/>
                <a:ext cx="98928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AC3EFDAE-22C9-45F8-AAD0-654121A997BB}"/>
                  </a:ext>
                </a:extLst>
              </p14:cNvPr>
              <p14:cNvContentPartPr/>
              <p14:nvPr/>
            </p14:nvContentPartPr>
            <p14:xfrm rot="19055606">
              <a:off x="2663734" y="1693797"/>
              <a:ext cx="949594" cy="45719"/>
            </p14:xfrm>
          </p:contentPart>
        </mc:Choice>
        <mc:Fallback>
          <p:pic>
            <p:nvPicPr>
              <p:cNvPr id="11" name="Ink 10">
                <a:extLst>
                  <a:ext uri="{FF2B5EF4-FFF2-40B4-BE49-F238E27FC236}">
                    <a16:creationId xmlns:a16="http://schemas.microsoft.com/office/drawing/2014/main" id="{AC3EFDAE-22C9-45F8-AAD0-654121A997BB}"/>
                  </a:ext>
                </a:extLst>
              </p:cNvPr>
              <p:cNvPicPr/>
              <p:nvPr/>
            </p:nvPicPr>
            <p:blipFill>
              <a:blip r:embed="rId9"/>
              <a:stretch>
                <a:fillRect/>
              </a:stretch>
            </p:blipFill>
            <p:spPr>
              <a:xfrm rot="19055606">
                <a:off x="2655095" y="1684729"/>
                <a:ext cx="967232" cy="64233"/>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E1E71EAC-EAC7-4875-95C3-A58E86AAA678}"/>
                  </a:ext>
                </a:extLst>
              </p14:cNvPr>
              <p14:cNvContentPartPr/>
              <p14:nvPr/>
            </p14:nvContentPartPr>
            <p14:xfrm rot="3395441">
              <a:off x="5100511" y="1818291"/>
              <a:ext cx="971640" cy="9000"/>
            </p14:xfrm>
          </p:contentPart>
        </mc:Choice>
        <mc:Fallback>
          <p:pic>
            <p:nvPicPr>
              <p:cNvPr id="14" name="Ink 13">
                <a:extLst>
                  <a:ext uri="{FF2B5EF4-FFF2-40B4-BE49-F238E27FC236}">
                    <a16:creationId xmlns:a16="http://schemas.microsoft.com/office/drawing/2014/main" id="{E1E71EAC-EAC7-4875-95C3-A58E86AAA678}"/>
                  </a:ext>
                </a:extLst>
              </p:cNvPr>
              <p:cNvPicPr/>
              <p:nvPr/>
            </p:nvPicPr>
            <p:blipFill>
              <a:blip r:embed="rId4"/>
              <a:stretch>
                <a:fillRect/>
              </a:stretch>
            </p:blipFill>
            <p:spPr>
              <a:xfrm rot="3395441">
                <a:off x="5091511" y="1809291"/>
                <a:ext cx="98928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5" name="Ink 14">
                <a:extLst>
                  <a:ext uri="{FF2B5EF4-FFF2-40B4-BE49-F238E27FC236}">
                    <a16:creationId xmlns:a16="http://schemas.microsoft.com/office/drawing/2014/main" id="{7CC087C7-3708-443C-B798-8B7366611FC7}"/>
                  </a:ext>
                </a:extLst>
              </p14:cNvPr>
              <p14:cNvContentPartPr/>
              <p14:nvPr/>
            </p14:nvContentPartPr>
            <p14:xfrm rot="3395441">
              <a:off x="5643724" y="2626769"/>
              <a:ext cx="971640" cy="9000"/>
            </p14:xfrm>
          </p:contentPart>
        </mc:Choice>
        <mc:Fallback>
          <p:pic>
            <p:nvPicPr>
              <p:cNvPr id="15" name="Ink 14">
                <a:extLst>
                  <a:ext uri="{FF2B5EF4-FFF2-40B4-BE49-F238E27FC236}">
                    <a16:creationId xmlns:a16="http://schemas.microsoft.com/office/drawing/2014/main" id="{7CC087C7-3708-443C-B798-8B7366611FC7}"/>
                  </a:ext>
                </a:extLst>
              </p:cNvPr>
              <p:cNvPicPr/>
              <p:nvPr/>
            </p:nvPicPr>
            <p:blipFill>
              <a:blip r:embed="rId4"/>
              <a:stretch>
                <a:fillRect/>
              </a:stretch>
            </p:blipFill>
            <p:spPr>
              <a:xfrm rot="3395441">
                <a:off x="5634724" y="2617769"/>
                <a:ext cx="989280" cy="26640"/>
              </a:xfrm>
              <a:prstGeom prst="rect">
                <a:avLst/>
              </a:prstGeom>
            </p:spPr>
          </p:pic>
        </mc:Fallback>
      </mc:AlternateContent>
    </p:spTree>
    <p:extLst>
      <p:ext uri="{BB962C8B-B14F-4D97-AF65-F5344CB8AC3E}">
        <p14:creationId xmlns:p14="http://schemas.microsoft.com/office/powerpoint/2010/main" val="1049115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F48FC27-7137-4DCB-847B-87D2C9EE7ACF}"/>
              </a:ext>
            </a:extLst>
          </p:cNvPr>
          <p:cNvSpPr txBox="1"/>
          <p:nvPr/>
        </p:nvSpPr>
        <p:spPr>
          <a:xfrm>
            <a:off x="609600" y="409575"/>
            <a:ext cx="3314700" cy="646331"/>
          </a:xfrm>
          <a:prstGeom prst="rect">
            <a:avLst/>
          </a:prstGeom>
          <a:noFill/>
        </p:spPr>
        <p:txBody>
          <a:bodyPr wrap="square" rtlCol="0">
            <a:spAutoFit/>
          </a:bodyPr>
          <a:lstStyle/>
          <a:p>
            <a:r>
              <a:rPr lang="en-US" sz="3600" dirty="0"/>
              <a:t> 6</a:t>
            </a:r>
            <a:r>
              <a:rPr lang="en-US" sz="3600" baseline="30000" dirty="0"/>
              <a:t>TH</a:t>
            </a:r>
            <a:r>
              <a:rPr lang="en-US" sz="3600" dirty="0"/>
              <a:t> STEP</a:t>
            </a:r>
          </a:p>
        </p:txBody>
      </p:sp>
      <p:pic>
        <p:nvPicPr>
          <p:cNvPr id="9" name="Picture 2" descr="Kruskal’s Minimum Spanning Tree Algorithm">
            <a:extLst>
              <a:ext uri="{FF2B5EF4-FFF2-40B4-BE49-F238E27FC236}">
                <a16:creationId xmlns:a16="http://schemas.microsoft.com/office/drawing/2014/main" id="{430EEE59-4CB9-4E0E-A811-35DF0107F6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2763" y="986955"/>
            <a:ext cx="5357919" cy="2442045"/>
          </a:xfrm>
          <a:prstGeom prst="rect">
            <a:avLst/>
          </a:prstGeom>
          <a:noFill/>
        </p:spPr>
      </p:pic>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4E925B7B-6F1C-4A7F-9CE8-5C8228047517}"/>
                  </a:ext>
                </a:extLst>
              </p14:cNvPr>
              <p14:cNvContentPartPr/>
              <p14:nvPr/>
            </p14:nvContentPartPr>
            <p14:xfrm>
              <a:off x="3886020" y="3162915"/>
              <a:ext cx="971640" cy="9000"/>
            </p14:xfrm>
          </p:contentPart>
        </mc:Choice>
        <mc:Fallback>
          <p:pic>
            <p:nvPicPr>
              <p:cNvPr id="8" name="Ink 7">
                <a:extLst>
                  <a:ext uri="{FF2B5EF4-FFF2-40B4-BE49-F238E27FC236}">
                    <a16:creationId xmlns:a16="http://schemas.microsoft.com/office/drawing/2014/main" id="{4E925B7B-6F1C-4A7F-9CE8-5C8228047517}"/>
                  </a:ext>
                </a:extLst>
              </p:cNvPr>
              <p:cNvPicPr/>
              <p:nvPr/>
            </p:nvPicPr>
            <p:blipFill>
              <a:blip r:embed="rId4"/>
              <a:stretch>
                <a:fillRect/>
              </a:stretch>
            </p:blipFill>
            <p:spPr>
              <a:xfrm>
                <a:off x="3877380" y="3154275"/>
                <a:ext cx="989280" cy="26640"/>
              </a:xfrm>
              <a:prstGeom prst="rect">
                <a:avLst/>
              </a:prstGeom>
            </p:spPr>
          </p:pic>
        </mc:Fallback>
      </mc:AlternateContent>
      <p:cxnSp>
        <p:nvCxnSpPr>
          <p:cNvPr id="13" name="Straight Arrow Connector 12">
            <a:extLst>
              <a:ext uri="{FF2B5EF4-FFF2-40B4-BE49-F238E27FC236}">
                <a16:creationId xmlns:a16="http://schemas.microsoft.com/office/drawing/2014/main" id="{FA873DF1-DFEE-484C-9215-BCA1851726A5}"/>
              </a:ext>
            </a:extLst>
          </p:cNvPr>
          <p:cNvCxnSpPr>
            <a:cxnSpLocks/>
          </p:cNvCxnSpPr>
          <p:nvPr/>
        </p:nvCxnSpPr>
        <p:spPr>
          <a:xfrm flipH="1" flipV="1">
            <a:off x="5901110" y="1376670"/>
            <a:ext cx="1" cy="563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F4F6AE4A-113A-466B-A79A-0016C1B9B932}"/>
                  </a:ext>
                </a:extLst>
              </p14:cNvPr>
              <p14:cNvContentPartPr/>
              <p14:nvPr/>
            </p14:nvContentPartPr>
            <p14:xfrm rot="5400000" flipV="1">
              <a:off x="4781357" y="1722752"/>
              <a:ext cx="661680" cy="45719"/>
            </p14:xfrm>
          </p:contentPart>
        </mc:Choice>
        <mc:Fallback>
          <p:pic>
            <p:nvPicPr>
              <p:cNvPr id="7" name="Ink 6">
                <a:extLst>
                  <a:ext uri="{FF2B5EF4-FFF2-40B4-BE49-F238E27FC236}">
                    <a16:creationId xmlns:a16="http://schemas.microsoft.com/office/drawing/2014/main" id="{F4F6AE4A-113A-466B-A79A-0016C1B9B932}"/>
                  </a:ext>
                </a:extLst>
              </p:cNvPr>
              <p:cNvPicPr/>
              <p:nvPr/>
            </p:nvPicPr>
            <p:blipFill>
              <a:blip r:embed="rId6"/>
              <a:stretch>
                <a:fillRect/>
              </a:stretch>
            </p:blipFill>
            <p:spPr>
              <a:xfrm rot="5400000" flipV="1">
                <a:off x="4772357" y="1713823"/>
                <a:ext cx="679320" cy="63221"/>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E9B2BE99-9AC4-48C6-B6DB-00AE32691EA6}"/>
                  </a:ext>
                </a:extLst>
              </p14:cNvPr>
              <p14:cNvContentPartPr/>
              <p14:nvPr/>
            </p14:nvContentPartPr>
            <p14:xfrm>
              <a:off x="5367377" y="3171915"/>
              <a:ext cx="971640" cy="9000"/>
            </p14:xfrm>
          </p:contentPart>
        </mc:Choice>
        <mc:Fallback>
          <p:pic>
            <p:nvPicPr>
              <p:cNvPr id="10" name="Ink 9">
                <a:extLst>
                  <a:ext uri="{FF2B5EF4-FFF2-40B4-BE49-F238E27FC236}">
                    <a16:creationId xmlns:a16="http://schemas.microsoft.com/office/drawing/2014/main" id="{E9B2BE99-9AC4-48C6-B6DB-00AE32691EA6}"/>
                  </a:ext>
                </a:extLst>
              </p:cNvPr>
              <p:cNvPicPr/>
              <p:nvPr/>
            </p:nvPicPr>
            <p:blipFill>
              <a:blip r:embed="rId4"/>
              <a:stretch>
                <a:fillRect/>
              </a:stretch>
            </p:blipFill>
            <p:spPr>
              <a:xfrm>
                <a:off x="5358737" y="3163275"/>
                <a:ext cx="98928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AC3EFDAE-22C9-45F8-AAD0-654121A997BB}"/>
                  </a:ext>
                </a:extLst>
              </p14:cNvPr>
              <p14:cNvContentPartPr/>
              <p14:nvPr/>
            </p14:nvContentPartPr>
            <p14:xfrm rot="19055606">
              <a:off x="2663734" y="1693797"/>
              <a:ext cx="949594" cy="45719"/>
            </p14:xfrm>
          </p:contentPart>
        </mc:Choice>
        <mc:Fallback>
          <p:pic>
            <p:nvPicPr>
              <p:cNvPr id="11" name="Ink 10">
                <a:extLst>
                  <a:ext uri="{FF2B5EF4-FFF2-40B4-BE49-F238E27FC236}">
                    <a16:creationId xmlns:a16="http://schemas.microsoft.com/office/drawing/2014/main" id="{AC3EFDAE-22C9-45F8-AAD0-654121A997BB}"/>
                  </a:ext>
                </a:extLst>
              </p:cNvPr>
              <p:cNvPicPr/>
              <p:nvPr/>
            </p:nvPicPr>
            <p:blipFill>
              <a:blip r:embed="rId9"/>
              <a:stretch>
                <a:fillRect/>
              </a:stretch>
            </p:blipFill>
            <p:spPr>
              <a:xfrm rot="19055606">
                <a:off x="2655095" y="1684729"/>
                <a:ext cx="967232" cy="64233"/>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E1E71EAC-EAC7-4875-95C3-A58E86AAA678}"/>
                  </a:ext>
                </a:extLst>
              </p14:cNvPr>
              <p14:cNvContentPartPr/>
              <p14:nvPr/>
            </p14:nvContentPartPr>
            <p14:xfrm rot="3395441">
              <a:off x="5100511" y="1818291"/>
              <a:ext cx="971640" cy="9000"/>
            </p14:xfrm>
          </p:contentPart>
        </mc:Choice>
        <mc:Fallback>
          <p:pic>
            <p:nvPicPr>
              <p:cNvPr id="14" name="Ink 13">
                <a:extLst>
                  <a:ext uri="{FF2B5EF4-FFF2-40B4-BE49-F238E27FC236}">
                    <a16:creationId xmlns:a16="http://schemas.microsoft.com/office/drawing/2014/main" id="{E1E71EAC-EAC7-4875-95C3-A58E86AAA678}"/>
                  </a:ext>
                </a:extLst>
              </p:cNvPr>
              <p:cNvPicPr/>
              <p:nvPr/>
            </p:nvPicPr>
            <p:blipFill>
              <a:blip r:embed="rId4"/>
              <a:stretch>
                <a:fillRect/>
              </a:stretch>
            </p:blipFill>
            <p:spPr>
              <a:xfrm rot="3395441">
                <a:off x="5091511" y="1809291"/>
                <a:ext cx="98928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5" name="Ink 14">
                <a:extLst>
                  <a:ext uri="{FF2B5EF4-FFF2-40B4-BE49-F238E27FC236}">
                    <a16:creationId xmlns:a16="http://schemas.microsoft.com/office/drawing/2014/main" id="{7CC087C7-3708-443C-B798-8B7366611FC7}"/>
                  </a:ext>
                </a:extLst>
              </p14:cNvPr>
              <p14:cNvContentPartPr/>
              <p14:nvPr/>
            </p14:nvContentPartPr>
            <p14:xfrm rot="3395441">
              <a:off x="5643724" y="2626769"/>
              <a:ext cx="971640" cy="9000"/>
            </p14:xfrm>
          </p:contentPart>
        </mc:Choice>
        <mc:Fallback>
          <p:pic>
            <p:nvPicPr>
              <p:cNvPr id="15" name="Ink 14">
                <a:extLst>
                  <a:ext uri="{FF2B5EF4-FFF2-40B4-BE49-F238E27FC236}">
                    <a16:creationId xmlns:a16="http://schemas.microsoft.com/office/drawing/2014/main" id="{7CC087C7-3708-443C-B798-8B7366611FC7}"/>
                  </a:ext>
                </a:extLst>
              </p:cNvPr>
              <p:cNvPicPr/>
              <p:nvPr/>
            </p:nvPicPr>
            <p:blipFill>
              <a:blip r:embed="rId4"/>
              <a:stretch>
                <a:fillRect/>
              </a:stretch>
            </p:blipFill>
            <p:spPr>
              <a:xfrm rot="3395441">
                <a:off x="5634724" y="2617769"/>
                <a:ext cx="98928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5A8C8185-1A7A-4B73-807B-C9A09C81C18E}"/>
                  </a:ext>
                </a:extLst>
              </p14:cNvPr>
              <p14:cNvContentPartPr/>
              <p14:nvPr/>
            </p14:nvContentPartPr>
            <p14:xfrm>
              <a:off x="5367377" y="1235045"/>
              <a:ext cx="971640" cy="9000"/>
            </p14:xfrm>
          </p:contentPart>
        </mc:Choice>
        <mc:Fallback>
          <p:pic>
            <p:nvPicPr>
              <p:cNvPr id="12" name="Ink 11">
                <a:extLst>
                  <a:ext uri="{FF2B5EF4-FFF2-40B4-BE49-F238E27FC236}">
                    <a16:creationId xmlns:a16="http://schemas.microsoft.com/office/drawing/2014/main" id="{5A8C8185-1A7A-4B73-807B-C9A09C81C18E}"/>
                  </a:ext>
                </a:extLst>
              </p:cNvPr>
              <p:cNvPicPr/>
              <p:nvPr/>
            </p:nvPicPr>
            <p:blipFill>
              <a:blip r:embed="rId4"/>
              <a:stretch>
                <a:fillRect/>
              </a:stretch>
            </p:blipFill>
            <p:spPr>
              <a:xfrm>
                <a:off x="5358737" y="1226405"/>
                <a:ext cx="989280" cy="26640"/>
              </a:xfrm>
              <a:prstGeom prst="rect">
                <a:avLst/>
              </a:prstGeom>
            </p:spPr>
          </p:pic>
        </mc:Fallback>
      </mc:AlternateContent>
    </p:spTree>
    <p:extLst>
      <p:ext uri="{BB962C8B-B14F-4D97-AF65-F5344CB8AC3E}">
        <p14:creationId xmlns:p14="http://schemas.microsoft.com/office/powerpoint/2010/main" val="3633097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F48FC27-7137-4DCB-847B-87D2C9EE7ACF}"/>
              </a:ext>
            </a:extLst>
          </p:cNvPr>
          <p:cNvSpPr txBox="1"/>
          <p:nvPr/>
        </p:nvSpPr>
        <p:spPr>
          <a:xfrm>
            <a:off x="609600" y="409575"/>
            <a:ext cx="3314700" cy="646331"/>
          </a:xfrm>
          <a:prstGeom prst="rect">
            <a:avLst/>
          </a:prstGeom>
          <a:noFill/>
        </p:spPr>
        <p:txBody>
          <a:bodyPr wrap="square" rtlCol="0">
            <a:spAutoFit/>
          </a:bodyPr>
          <a:lstStyle/>
          <a:p>
            <a:r>
              <a:rPr lang="en-US" sz="3600" dirty="0"/>
              <a:t> 7</a:t>
            </a:r>
            <a:r>
              <a:rPr lang="en-US" sz="3600" baseline="30000" dirty="0"/>
              <a:t>TH</a:t>
            </a:r>
            <a:r>
              <a:rPr lang="en-US" sz="3600" dirty="0"/>
              <a:t> STEP</a:t>
            </a:r>
          </a:p>
        </p:txBody>
      </p:sp>
      <p:pic>
        <p:nvPicPr>
          <p:cNvPr id="9" name="Picture 2" descr="Kruskal’s Minimum Spanning Tree Algorithm">
            <a:extLst>
              <a:ext uri="{FF2B5EF4-FFF2-40B4-BE49-F238E27FC236}">
                <a16:creationId xmlns:a16="http://schemas.microsoft.com/office/drawing/2014/main" id="{430EEE59-4CB9-4E0E-A811-35DF0107F6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2763" y="986955"/>
            <a:ext cx="5357919" cy="2442045"/>
          </a:xfrm>
          <a:prstGeom prst="rect">
            <a:avLst/>
          </a:prstGeom>
          <a:noFill/>
        </p:spPr>
      </p:pic>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4E925B7B-6F1C-4A7F-9CE8-5C8228047517}"/>
                  </a:ext>
                </a:extLst>
              </p14:cNvPr>
              <p14:cNvContentPartPr/>
              <p14:nvPr/>
            </p14:nvContentPartPr>
            <p14:xfrm>
              <a:off x="3886020" y="3162915"/>
              <a:ext cx="971640" cy="9000"/>
            </p14:xfrm>
          </p:contentPart>
        </mc:Choice>
        <mc:Fallback>
          <p:pic>
            <p:nvPicPr>
              <p:cNvPr id="8" name="Ink 7">
                <a:extLst>
                  <a:ext uri="{FF2B5EF4-FFF2-40B4-BE49-F238E27FC236}">
                    <a16:creationId xmlns:a16="http://schemas.microsoft.com/office/drawing/2014/main" id="{4E925B7B-6F1C-4A7F-9CE8-5C8228047517}"/>
                  </a:ext>
                </a:extLst>
              </p:cNvPr>
              <p:cNvPicPr/>
              <p:nvPr/>
            </p:nvPicPr>
            <p:blipFill>
              <a:blip r:embed="rId4"/>
              <a:stretch>
                <a:fillRect/>
              </a:stretch>
            </p:blipFill>
            <p:spPr>
              <a:xfrm>
                <a:off x="3877380" y="3154275"/>
                <a:ext cx="989280" cy="26640"/>
              </a:xfrm>
              <a:prstGeom prst="rect">
                <a:avLst/>
              </a:prstGeom>
            </p:spPr>
          </p:pic>
        </mc:Fallback>
      </mc:AlternateContent>
      <p:cxnSp>
        <p:nvCxnSpPr>
          <p:cNvPr id="13" name="Straight Arrow Connector 12">
            <a:extLst>
              <a:ext uri="{FF2B5EF4-FFF2-40B4-BE49-F238E27FC236}">
                <a16:creationId xmlns:a16="http://schemas.microsoft.com/office/drawing/2014/main" id="{FA873DF1-DFEE-484C-9215-BCA1851726A5}"/>
              </a:ext>
            </a:extLst>
          </p:cNvPr>
          <p:cNvCxnSpPr>
            <a:cxnSpLocks/>
          </p:cNvCxnSpPr>
          <p:nvPr/>
        </p:nvCxnSpPr>
        <p:spPr>
          <a:xfrm flipV="1">
            <a:off x="2348108" y="2707173"/>
            <a:ext cx="391770" cy="455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F4F6AE4A-113A-466B-A79A-0016C1B9B932}"/>
                  </a:ext>
                </a:extLst>
              </p14:cNvPr>
              <p14:cNvContentPartPr/>
              <p14:nvPr/>
            </p14:nvContentPartPr>
            <p14:xfrm rot="5400000" flipV="1">
              <a:off x="4781357" y="1722752"/>
              <a:ext cx="661680" cy="45719"/>
            </p14:xfrm>
          </p:contentPart>
        </mc:Choice>
        <mc:Fallback>
          <p:pic>
            <p:nvPicPr>
              <p:cNvPr id="7" name="Ink 6">
                <a:extLst>
                  <a:ext uri="{FF2B5EF4-FFF2-40B4-BE49-F238E27FC236}">
                    <a16:creationId xmlns:a16="http://schemas.microsoft.com/office/drawing/2014/main" id="{F4F6AE4A-113A-466B-A79A-0016C1B9B932}"/>
                  </a:ext>
                </a:extLst>
              </p:cNvPr>
              <p:cNvPicPr/>
              <p:nvPr/>
            </p:nvPicPr>
            <p:blipFill>
              <a:blip r:embed="rId6"/>
              <a:stretch>
                <a:fillRect/>
              </a:stretch>
            </p:blipFill>
            <p:spPr>
              <a:xfrm rot="5400000" flipV="1">
                <a:off x="4772357" y="1713823"/>
                <a:ext cx="679320" cy="63221"/>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E9B2BE99-9AC4-48C6-B6DB-00AE32691EA6}"/>
                  </a:ext>
                </a:extLst>
              </p14:cNvPr>
              <p14:cNvContentPartPr/>
              <p14:nvPr/>
            </p14:nvContentPartPr>
            <p14:xfrm>
              <a:off x="5367377" y="3171915"/>
              <a:ext cx="971640" cy="9000"/>
            </p14:xfrm>
          </p:contentPart>
        </mc:Choice>
        <mc:Fallback>
          <p:pic>
            <p:nvPicPr>
              <p:cNvPr id="10" name="Ink 9">
                <a:extLst>
                  <a:ext uri="{FF2B5EF4-FFF2-40B4-BE49-F238E27FC236}">
                    <a16:creationId xmlns:a16="http://schemas.microsoft.com/office/drawing/2014/main" id="{E9B2BE99-9AC4-48C6-B6DB-00AE32691EA6}"/>
                  </a:ext>
                </a:extLst>
              </p:cNvPr>
              <p:cNvPicPr/>
              <p:nvPr/>
            </p:nvPicPr>
            <p:blipFill>
              <a:blip r:embed="rId4"/>
              <a:stretch>
                <a:fillRect/>
              </a:stretch>
            </p:blipFill>
            <p:spPr>
              <a:xfrm>
                <a:off x="5358737" y="3163275"/>
                <a:ext cx="98928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AC3EFDAE-22C9-45F8-AAD0-654121A997BB}"/>
                  </a:ext>
                </a:extLst>
              </p14:cNvPr>
              <p14:cNvContentPartPr/>
              <p14:nvPr/>
            </p14:nvContentPartPr>
            <p14:xfrm rot="19055606">
              <a:off x="2661755" y="1696282"/>
              <a:ext cx="961313" cy="46283"/>
            </p14:xfrm>
          </p:contentPart>
        </mc:Choice>
        <mc:Fallback>
          <p:pic>
            <p:nvPicPr>
              <p:cNvPr id="11" name="Ink 10">
                <a:extLst>
                  <a:ext uri="{FF2B5EF4-FFF2-40B4-BE49-F238E27FC236}">
                    <a16:creationId xmlns:a16="http://schemas.microsoft.com/office/drawing/2014/main" id="{AC3EFDAE-22C9-45F8-AAD0-654121A997BB}"/>
                  </a:ext>
                </a:extLst>
              </p:cNvPr>
              <p:cNvPicPr/>
              <p:nvPr/>
            </p:nvPicPr>
            <p:blipFill>
              <a:blip r:embed="rId9"/>
              <a:stretch>
                <a:fillRect/>
              </a:stretch>
            </p:blipFill>
            <p:spPr>
              <a:xfrm rot="19055606">
                <a:off x="2653114" y="1687251"/>
                <a:ext cx="978955" cy="64721"/>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E1E71EAC-EAC7-4875-95C3-A58E86AAA678}"/>
                  </a:ext>
                </a:extLst>
              </p14:cNvPr>
              <p14:cNvContentPartPr/>
              <p14:nvPr/>
            </p14:nvContentPartPr>
            <p14:xfrm rot="3395441">
              <a:off x="5100511" y="1818291"/>
              <a:ext cx="971640" cy="9000"/>
            </p14:xfrm>
          </p:contentPart>
        </mc:Choice>
        <mc:Fallback>
          <p:pic>
            <p:nvPicPr>
              <p:cNvPr id="14" name="Ink 13">
                <a:extLst>
                  <a:ext uri="{FF2B5EF4-FFF2-40B4-BE49-F238E27FC236}">
                    <a16:creationId xmlns:a16="http://schemas.microsoft.com/office/drawing/2014/main" id="{E1E71EAC-EAC7-4875-95C3-A58E86AAA678}"/>
                  </a:ext>
                </a:extLst>
              </p:cNvPr>
              <p:cNvPicPr/>
              <p:nvPr/>
            </p:nvPicPr>
            <p:blipFill>
              <a:blip r:embed="rId4"/>
              <a:stretch>
                <a:fillRect/>
              </a:stretch>
            </p:blipFill>
            <p:spPr>
              <a:xfrm rot="3395441">
                <a:off x="5091511" y="1809291"/>
                <a:ext cx="98928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5" name="Ink 14">
                <a:extLst>
                  <a:ext uri="{FF2B5EF4-FFF2-40B4-BE49-F238E27FC236}">
                    <a16:creationId xmlns:a16="http://schemas.microsoft.com/office/drawing/2014/main" id="{7CC087C7-3708-443C-B798-8B7366611FC7}"/>
                  </a:ext>
                </a:extLst>
              </p14:cNvPr>
              <p14:cNvContentPartPr/>
              <p14:nvPr/>
            </p14:nvContentPartPr>
            <p14:xfrm rot="3395441">
              <a:off x="5643724" y="2626769"/>
              <a:ext cx="971640" cy="9000"/>
            </p14:xfrm>
          </p:contentPart>
        </mc:Choice>
        <mc:Fallback>
          <p:pic>
            <p:nvPicPr>
              <p:cNvPr id="15" name="Ink 14">
                <a:extLst>
                  <a:ext uri="{FF2B5EF4-FFF2-40B4-BE49-F238E27FC236}">
                    <a16:creationId xmlns:a16="http://schemas.microsoft.com/office/drawing/2014/main" id="{7CC087C7-3708-443C-B798-8B7366611FC7}"/>
                  </a:ext>
                </a:extLst>
              </p:cNvPr>
              <p:cNvPicPr/>
              <p:nvPr/>
            </p:nvPicPr>
            <p:blipFill>
              <a:blip r:embed="rId4"/>
              <a:stretch>
                <a:fillRect/>
              </a:stretch>
            </p:blipFill>
            <p:spPr>
              <a:xfrm rot="3395441">
                <a:off x="5634724" y="2617769"/>
                <a:ext cx="98928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5A8C8185-1A7A-4B73-807B-C9A09C81C18E}"/>
                  </a:ext>
                </a:extLst>
              </p14:cNvPr>
              <p14:cNvContentPartPr/>
              <p14:nvPr/>
            </p14:nvContentPartPr>
            <p14:xfrm>
              <a:off x="5367377" y="1235045"/>
              <a:ext cx="971640" cy="9000"/>
            </p14:xfrm>
          </p:contentPart>
        </mc:Choice>
        <mc:Fallback>
          <p:pic>
            <p:nvPicPr>
              <p:cNvPr id="12" name="Ink 11">
                <a:extLst>
                  <a:ext uri="{FF2B5EF4-FFF2-40B4-BE49-F238E27FC236}">
                    <a16:creationId xmlns:a16="http://schemas.microsoft.com/office/drawing/2014/main" id="{5A8C8185-1A7A-4B73-807B-C9A09C81C18E}"/>
                  </a:ext>
                </a:extLst>
              </p:cNvPr>
              <p:cNvPicPr/>
              <p:nvPr/>
            </p:nvPicPr>
            <p:blipFill>
              <a:blip r:embed="rId4"/>
              <a:stretch>
                <a:fillRect/>
              </a:stretch>
            </p:blipFill>
            <p:spPr>
              <a:xfrm>
                <a:off x="5358737" y="1226405"/>
                <a:ext cx="98928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6" name="Ink 15">
                <a:extLst>
                  <a:ext uri="{FF2B5EF4-FFF2-40B4-BE49-F238E27FC236}">
                    <a16:creationId xmlns:a16="http://schemas.microsoft.com/office/drawing/2014/main" id="{50EAF035-1F1C-40C6-9BEF-99074ADA4C44}"/>
                  </a:ext>
                </a:extLst>
              </p14:cNvPr>
              <p14:cNvContentPartPr/>
              <p14:nvPr/>
            </p14:nvContentPartPr>
            <p14:xfrm rot="2631243">
              <a:off x="2725451" y="2710790"/>
              <a:ext cx="971640" cy="9000"/>
            </p14:xfrm>
          </p:contentPart>
        </mc:Choice>
        <mc:Fallback>
          <p:pic>
            <p:nvPicPr>
              <p:cNvPr id="16" name="Ink 15">
                <a:extLst>
                  <a:ext uri="{FF2B5EF4-FFF2-40B4-BE49-F238E27FC236}">
                    <a16:creationId xmlns:a16="http://schemas.microsoft.com/office/drawing/2014/main" id="{50EAF035-1F1C-40C6-9BEF-99074ADA4C44}"/>
                  </a:ext>
                </a:extLst>
              </p:cNvPr>
              <p:cNvPicPr/>
              <p:nvPr/>
            </p:nvPicPr>
            <p:blipFill>
              <a:blip r:embed="rId4"/>
              <a:stretch>
                <a:fillRect/>
              </a:stretch>
            </p:blipFill>
            <p:spPr>
              <a:xfrm rot="2631243">
                <a:off x="2716811" y="2702150"/>
                <a:ext cx="989280" cy="26640"/>
              </a:xfrm>
              <a:prstGeom prst="rect">
                <a:avLst/>
              </a:prstGeom>
            </p:spPr>
          </p:pic>
        </mc:Fallback>
      </mc:AlternateContent>
    </p:spTree>
    <p:extLst>
      <p:ext uri="{BB962C8B-B14F-4D97-AF65-F5344CB8AC3E}">
        <p14:creationId xmlns:p14="http://schemas.microsoft.com/office/powerpoint/2010/main" val="4118501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F48FC27-7137-4DCB-847B-87D2C9EE7ACF}"/>
              </a:ext>
            </a:extLst>
          </p:cNvPr>
          <p:cNvSpPr txBox="1"/>
          <p:nvPr/>
        </p:nvSpPr>
        <p:spPr>
          <a:xfrm>
            <a:off x="609600" y="409575"/>
            <a:ext cx="3314700" cy="646331"/>
          </a:xfrm>
          <a:prstGeom prst="rect">
            <a:avLst/>
          </a:prstGeom>
          <a:noFill/>
        </p:spPr>
        <p:txBody>
          <a:bodyPr wrap="square" rtlCol="0">
            <a:spAutoFit/>
          </a:bodyPr>
          <a:lstStyle/>
          <a:p>
            <a:r>
              <a:rPr lang="en-US" sz="3600" dirty="0"/>
              <a:t> 8</a:t>
            </a:r>
            <a:r>
              <a:rPr lang="en-US" sz="3600" baseline="30000" dirty="0"/>
              <a:t>TH</a:t>
            </a:r>
            <a:r>
              <a:rPr lang="en-US" sz="3600" dirty="0"/>
              <a:t> STEP</a:t>
            </a:r>
          </a:p>
        </p:txBody>
      </p:sp>
      <p:pic>
        <p:nvPicPr>
          <p:cNvPr id="9" name="Picture 2" descr="Kruskal’s Minimum Spanning Tree Algorithm">
            <a:extLst>
              <a:ext uri="{FF2B5EF4-FFF2-40B4-BE49-F238E27FC236}">
                <a16:creationId xmlns:a16="http://schemas.microsoft.com/office/drawing/2014/main" id="{430EEE59-4CB9-4E0E-A811-35DF0107F6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2763" y="986955"/>
            <a:ext cx="5357919" cy="2442045"/>
          </a:xfrm>
          <a:prstGeom prst="rect">
            <a:avLst/>
          </a:prstGeom>
          <a:noFill/>
        </p:spPr>
      </p:pic>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4E925B7B-6F1C-4A7F-9CE8-5C8228047517}"/>
                  </a:ext>
                </a:extLst>
              </p14:cNvPr>
              <p14:cNvContentPartPr/>
              <p14:nvPr/>
            </p14:nvContentPartPr>
            <p14:xfrm>
              <a:off x="3886020" y="3162915"/>
              <a:ext cx="971640" cy="9000"/>
            </p14:xfrm>
          </p:contentPart>
        </mc:Choice>
        <mc:Fallback>
          <p:pic>
            <p:nvPicPr>
              <p:cNvPr id="8" name="Ink 7">
                <a:extLst>
                  <a:ext uri="{FF2B5EF4-FFF2-40B4-BE49-F238E27FC236}">
                    <a16:creationId xmlns:a16="http://schemas.microsoft.com/office/drawing/2014/main" id="{4E925B7B-6F1C-4A7F-9CE8-5C8228047517}"/>
                  </a:ext>
                </a:extLst>
              </p:cNvPr>
              <p:cNvPicPr/>
              <p:nvPr/>
            </p:nvPicPr>
            <p:blipFill>
              <a:blip r:embed="rId4"/>
              <a:stretch>
                <a:fillRect/>
              </a:stretch>
            </p:blipFill>
            <p:spPr>
              <a:xfrm>
                <a:off x="3877380" y="3154275"/>
                <a:ext cx="989280" cy="26640"/>
              </a:xfrm>
              <a:prstGeom prst="rect">
                <a:avLst/>
              </a:prstGeom>
            </p:spPr>
          </p:pic>
        </mc:Fallback>
      </mc:AlternateContent>
      <p:cxnSp>
        <p:nvCxnSpPr>
          <p:cNvPr id="13" name="Straight Arrow Connector 12">
            <a:extLst>
              <a:ext uri="{FF2B5EF4-FFF2-40B4-BE49-F238E27FC236}">
                <a16:creationId xmlns:a16="http://schemas.microsoft.com/office/drawing/2014/main" id="{FA873DF1-DFEE-484C-9215-BCA1851726A5}"/>
              </a:ext>
            </a:extLst>
          </p:cNvPr>
          <p:cNvCxnSpPr>
            <a:cxnSpLocks/>
          </p:cNvCxnSpPr>
          <p:nvPr/>
        </p:nvCxnSpPr>
        <p:spPr>
          <a:xfrm flipH="1" flipV="1">
            <a:off x="7536635" y="1822791"/>
            <a:ext cx="735130" cy="292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F4F6AE4A-113A-466B-A79A-0016C1B9B932}"/>
                  </a:ext>
                </a:extLst>
              </p14:cNvPr>
              <p14:cNvContentPartPr/>
              <p14:nvPr/>
            </p14:nvContentPartPr>
            <p14:xfrm rot="5400000" flipV="1">
              <a:off x="4781357" y="1722752"/>
              <a:ext cx="661680" cy="45719"/>
            </p14:xfrm>
          </p:contentPart>
        </mc:Choice>
        <mc:Fallback>
          <p:pic>
            <p:nvPicPr>
              <p:cNvPr id="7" name="Ink 6">
                <a:extLst>
                  <a:ext uri="{FF2B5EF4-FFF2-40B4-BE49-F238E27FC236}">
                    <a16:creationId xmlns:a16="http://schemas.microsoft.com/office/drawing/2014/main" id="{F4F6AE4A-113A-466B-A79A-0016C1B9B932}"/>
                  </a:ext>
                </a:extLst>
              </p:cNvPr>
              <p:cNvPicPr/>
              <p:nvPr/>
            </p:nvPicPr>
            <p:blipFill>
              <a:blip r:embed="rId6"/>
              <a:stretch>
                <a:fillRect/>
              </a:stretch>
            </p:blipFill>
            <p:spPr>
              <a:xfrm rot="5400000" flipV="1">
                <a:off x="4772357" y="1713823"/>
                <a:ext cx="679320" cy="63221"/>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E9B2BE99-9AC4-48C6-B6DB-00AE32691EA6}"/>
                  </a:ext>
                </a:extLst>
              </p14:cNvPr>
              <p14:cNvContentPartPr/>
              <p14:nvPr/>
            </p14:nvContentPartPr>
            <p14:xfrm>
              <a:off x="5367377" y="3171915"/>
              <a:ext cx="971640" cy="9000"/>
            </p14:xfrm>
          </p:contentPart>
        </mc:Choice>
        <mc:Fallback>
          <p:pic>
            <p:nvPicPr>
              <p:cNvPr id="10" name="Ink 9">
                <a:extLst>
                  <a:ext uri="{FF2B5EF4-FFF2-40B4-BE49-F238E27FC236}">
                    <a16:creationId xmlns:a16="http://schemas.microsoft.com/office/drawing/2014/main" id="{E9B2BE99-9AC4-48C6-B6DB-00AE32691EA6}"/>
                  </a:ext>
                </a:extLst>
              </p:cNvPr>
              <p:cNvPicPr/>
              <p:nvPr/>
            </p:nvPicPr>
            <p:blipFill>
              <a:blip r:embed="rId4"/>
              <a:stretch>
                <a:fillRect/>
              </a:stretch>
            </p:blipFill>
            <p:spPr>
              <a:xfrm>
                <a:off x="5358737" y="3163275"/>
                <a:ext cx="98928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AC3EFDAE-22C9-45F8-AAD0-654121A997BB}"/>
                  </a:ext>
                </a:extLst>
              </p14:cNvPr>
              <p14:cNvContentPartPr/>
              <p14:nvPr/>
            </p14:nvContentPartPr>
            <p14:xfrm rot="19055606">
              <a:off x="2663734" y="1693797"/>
              <a:ext cx="949594" cy="45719"/>
            </p14:xfrm>
          </p:contentPart>
        </mc:Choice>
        <mc:Fallback>
          <p:pic>
            <p:nvPicPr>
              <p:cNvPr id="11" name="Ink 10">
                <a:extLst>
                  <a:ext uri="{FF2B5EF4-FFF2-40B4-BE49-F238E27FC236}">
                    <a16:creationId xmlns:a16="http://schemas.microsoft.com/office/drawing/2014/main" id="{AC3EFDAE-22C9-45F8-AAD0-654121A997BB}"/>
                  </a:ext>
                </a:extLst>
              </p:cNvPr>
              <p:cNvPicPr/>
              <p:nvPr/>
            </p:nvPicPr>
            <p:blipFill>
              <a:blip r:embed="rId9"/>
              <a:stretch>
                <a:fillRect/>
              </a:stretch>
            </p:blipFill>
            <p:spPr>
              <a:xfrm rot="19055606">
                <a:off x="2655095" y="1684729"/>
                <a:ext cx="967232" cy="64233"/>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E1E71EAC-EAC7-4875-95C3-A58E86AAA678}"/>
                  </a:ext>
                </a:extLst>
              </p14:cNvPr>
              <p14:cNvContentPartPr/>
              <p14:nvPr/>
            </p14:nvContentPartPr>
            <p14:xfrm rot="3395441">
              <a:off x="5100511" y="1818291"/>
              <a:ext cx="971640" cy="9000"/>
            </p14:xfrm>
          </p:contentPart>
        </mc:Choice>
        <mc:Fallback>
          <p:pic>
            <p:nvPicPr>
              <p:cNvPr id="14" name="Ink 13">
                <a:extLst>
                  <a:ext uri="{FF2B5EF4-FFF2-40B4-BE49-F238E27FC236}">
                    <a16:creationId xmlns:a16="http://schemas.microsoft.com/office/drawing/2014/main" id="{E1E71EAC-EAC7-4875-95C3-A58E86AAA678}"/>
                  </a:ext>
                </a:extLst>
              </p:cNvPr>
              <p:cNvPicPr/>
              <p:nvPr/>
            </p:nvPicPr>
            <p:blipFill>
              <a:blip r:embed="rId4"/>
              <a:stretch>
                <a:fillRect/>
              </a:stretch>
            </p:blipFill>
            <p:spPr>
              <a:xfrm rot="3395441">
                <a:off x="5091511" y="1809291"/>
                <a:ext cx="98928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5" name="Ink 14">
                <a:extLst>
                  <a:ext uri="{FF2B5EF4-FFF2-40B4-BE49-F238E27FC236}">
                    <a16:creationId xmlns:a16="http://schemas.microsoft.com/office/drawing/2014/main" id="{7CC087C7-3708-443C-B798-8B7366611FC7}"/>
                  </a:ext>
                </a:extLst>
              </p14:cNvPr>
              <p14:cNvContentPartPr/>
              <p14:nvPr/>
            </p14:nvContentPartPr>
            <p14:xfrm rot="3395441">
              <a:off x="5643724" y="2626769"/>
              <a:ext cx="971640" cy="9000"/>
            </p14:xfrm>
          </p:contentPart>
        </mc:Choice>
        <mc:Fallback>
          <p:pic>
            <p:nvPicPr>
              <p:cNvPr id="15" name="Ink 14">
                <a:extLst>
                  <a:ext uri="{FF2B5EF4-FFF2-40B4-BE49-F238E27FC236}">
                    <a16:creationId xmlns:a16="http://schemas.microsoft.com/office/drawing/2014/main" id="{7CC087C7-3708-443C-B798-8B7366611FC7}"/>
                  </a:ext>
                </a:extLst>
              </p:cNvPr>
              <p:cNvPicPr/>
              <p:nvPr/>
            </p:nvPicPr>
            <p:blipFill>
              <a:blip r:embed="rId4"/>
              <a:stretch>
                <a:fillRect/>
              </a:stretch>
            </p:blipFill>
            <p:spPr>
              <a:xfrm rot="3395441">
                <a:off x="5634724" y="2617769"/>
                <a:ext cx="98928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B5924699-E7D3-4F67-A8DF-411127789D03}"/>
                  </a:ext>
                </a:extLst>
              </p14:cNvPr>
              <p14:cNvContentPartPr/>
              <p14:nvPr/>
            </p14:nvContentPartPr>
            <p14:xfrm>
              <a:off x="5367377" y="1215413"/>
              <a:ext cx="971640" cy="9000"/>
            </p14:xfrm>
          </p:contentPart>
        </mc:Choice>
        <mc:Fallback>
          <p:pic>
            <p:nvPicPr>
              <p:cNvPr id="12" name="Ink 11">
                <a:extLst>
                  <a:ext uri="{FF2B5EF4-FFF2-40B4-BE49-F238E27FC236}">
                    <a16:creationId xmlns:a16="http://schemas.microsoft.com/office/drawing/2014/main" id="{B5924699-E7D3-4F67-A8DF-411127789D03}"/>
                  </a:ext>
                </a:extLst>
              </p:cNvPr>
              <p:cNvPicPr/>
              <p:nvPr/>
            </p:nvPicPr>
            <p:blipFill>
              <a:blip r:embed="rId4"/>
              <a:stretch>
                <a:fillRect/>
              </a:stretch>
            </p:blipFill>
            <p:spPr>
              <a:xfrm>
                <a:off x="5358737" y="1206773"/>
                <a:ext cx="98928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6" name="Ink 15">
                <a:extLst>
                  <a:ext uri="{FF2B5EF4-FFF2-40B4-BE49-F238E27FC236}">
                    <a16:creationId xmlns:a16="http://schemas.microsoft.com/office/drawing/2014/main" id="{8AF02CE9-A5F3-4BFC-9A15-708AE5165EC0}"/>
                  </a:ext>
                </a:extLst>
              </p14:cNvPr>
              <p14:cNvContentPartPr/>
              <p14:nvPr/>
            </p14:nvContentPartPr>
            <p14:xfrm rot="2656323">
              <a:off x="2727709" y="2670580"/>
              <a:ext cx="926806" cy="52708"/>
            </p14:xfrm>
          </p:contentPart>
        </mc:Choice>
        <mc:Fallback>
          <p:pic>
            <p:nvPicPr>
              <p:cNvPr id="16" name="Ink 15">
                <a:extLst>
                  <a:ext uri="{FF2B5EF4-FFF2-40B4-BE49-F238E27FC236}">
                    <a16:creationId xmlns:a16="http://schemas.microsoft.com/office/drawing/2014/main" id="{8AF02CE9-A5F3-4BFC-9A15-708AE5165EC0}"/>
                  </a:ext>
                </a:extLst>
              </p:cNvPr>
              <p:cNvPicPr/>
              <p:nvPr/>
            </p:nvPicPr>
            <p:blipFill>
              <a:blip r:embed="rId4"/>
              <a:stretch>
                <a:fillRect/>
              </a:stretch>
            </p:blipFill>
            <p:spPr>
              <a:xfrm rot="2656323">
                <a:off x="2719067" y="2661100"/>
                <a:ext cx="944449" cy="71289"/>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7" name="Ink 16">
                <a:extLst>
                  <a:ext uri="{FF2B5EF4-FFF2-40B4-BE49-F238E27FC236}">
                    <a16:creationId xmlns:a16="http://schemas.microsoft.com/office/drawing/2014/main" id="{CFC55080-46F5-4A25-AA6B-A0E1F5146F8A}"/>
                  </a:ext>
                </a:extLst>
              </p14:cNvPr>
              <p14:cNvContentPartPr/>
              <p14:nvPr/>
            </p14:nvContentPartPr>
            <p14:xfrm rot="2650150">
              <a:off x="6595179" y="1742482"/>
              <a:ext cx="971640" cy="9000"/>
            </p14:xfrm>
          </p:contentPart>
        </mc:Choice>
        <mc:Fallback>
          <p:pic>
            <p:nvPicPr>
              <p:cNvPr id="17" name="Ink 16">
                <a:extLst>
                  <a:ext uri="{FF2B5EF4-FFF2-40B4-BE49-F238E27FC236}">
                    <a16:creationId xmlns:a16="http://schemas.microsoft.com/office/drawing/2014/main" id="{CFC55080-46F5-4A25-AA6B-A0E1F5146F8A}"/>
                  </a:ext>
                </a:extLst>
              </p:cNvPr>
              <p:cNvPicPr/>
              <p:nvPr/>
            </p:nvPicPr>
            <p:blipFill>
              <a:blip r:embed="rId4"/>
              <a:stretch>
                <a:fillRect/>
              </a:stretch>
            </p:blipFill>
            <p:spPr>
              <a:xfrm rot="2650150">
                <a:off x="6586179" y="1733482"/>
                <a:ext cx="989280" cy="26640"/>
              </a:xfrm>
              <a:prstGeom prst="rect">
                <a:avLst/>
              </a:prstGeom>
            </p:spPr>
          </p:pic>
        </mc:Fallback>
      </mc:AlternateContent>
    </p:spTree>
    <p:extLst>
      <p:ext uri="{BB962C8B-B14F-4D97-AF65-F5344CB8AC3E}">
        <p14:creationId xmlns:p14="http://schemas.microsoft.com/office/powerpoint/2010/main" val="3250686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F48FC27-7137-4DCB-847B-87D2C9EE7ACF}"/>
              </a:ext>
            </a:extLst>
          </p:cNvPr>
          <p:cNvSpPr txBox="1"/>
          <p:nvPr/>
        </p:nvSpPr>
        <p:spPr>
          <a:xfrm>
            <a:off x="609599" y="409575"/>
            <a:ext cx="4234391" cy="646331"/>
          </a:xfrm>
          <a:prstGeom prst="rect">
            <a:avLst/>
          </a:prstGeom>
          <a:noFill/>
        </p:spPr>
        <p:txBody>
          <a:bodyPr wrap="square" rtlCol="0">
            <a:spAutoFit/>
          </a:bodyPr>
          <a:lstStyle/>
          <a:p>
            <a:r>
              <a:rPr lang="en-US" sz="3600" dirty="0"/>
              <a:t> SPANNING TREE</a:t>
            </a:r>
          </a:p>
        </p:txBody>
      </p:sp>
      <p:pic>
        <p:nvPicPr>
          <p:cNvPr id="18" name="Content Placeholder 6">
            <a:extLst>
              <a:ext uri="{FF2B5EF4-FFF2-40B4-BE49-F238E27FC236}">
                <a16:creationId xmlns:a16="http://schemas.microsoft.com/office/drawing/2014/main" id="{47702E66-70C6-4C3A-A07E-DE55FEF6C4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2152" y="1175522"/>
            <a:ext cx="5081898" cy="2499122"/>
          </a:xfrm>
          <a:prstGeom prst="rect">
            <a:avLst/>
          </a:prstGeom>
        </p:spPr>
      </p:pic>
      <p:sp>
        <p:nvSpPr>
          <p:cNvPr id="2" name="TextBox 1">
            <a:extLst>
              <a:ext uri="{FF2B5EF4-FFF2-40B4-BE49-F238E27FC236}">
                <a16:creationId xmlns:a16="http://schemas.microsoft.com/office/drawing/2014/main" id="{03F431AE-228E-4480-BB79-7F524498418B}"/>
              </a:ext>
            </a:extLst>
          </p:cNvPr>
          <p:cNvSpPr txBox="1"/>
          <p:nvPr/>
        </p:nvSpPr>
        <p:spPr>
          <a:xfrm>
            <a:off x="1022684" y="4150895"/>
            <a:ext cx="3958390" cy="369332"/>
          </a:xfrm>
          <a:prstGeom prst="rect">
            <a:avLst/>
          </a:prstGeom>
          <a:noFill/>
        </p:spPr>
        <p:txBody>
          <a:bodyPr wrap="square" rtlCol="0">
            <a:spAutoFit/>
          </a:bodyPr>
          <a:lstStyle/>
          <a:p>
            <a:r>
              <a:rPr lang="en-US" dirty="0"/>
              <a:t>COST: 1+2+2+4+4+7+8+9 = 37</a:t>
            </a:r>
          </a:p>
        </p:txBody>
      </p:sp>
    </p:spTree>
    <p:extLst>
      <p:ext uri="{BB962C8B-B14F-4D97-AF65-F5344CB8AC3E}">
        <p14:creationId xmlns:p14="http://schemas.microsoft.com/office/powerpoint/2010/main" val="3170063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40E96C-B30F-45F4-9F51-366760E5BCBF}"/>
              </a:ext>
            </a:extLst>
          </p:cNvPr>
          <p:cNvSpPr txBox="1"/>
          <p:nvPr/>
        </p:nvSpPr>
        <p:spPr>
          <a:xfrm>
            <a:off x="439271" y="484094"/>
            <a:ext cx="4661647" cy="584775"/>
          </a:xfrm>
          <a:prstGeom prst="rect">
            <a:avLst/>
          </a:prstGeom>
          <a:noFill/>
        </p:spPr>
        <p:txBody>
          <a:bodyPr wrap="square" rtlCol="0">
            <a:spAutoFit/>
          </a:bodyPr>
          <a:lstStyle/>
          <a:p>
            <a:r>
              <a:rPr lang="en-US" sz="3200" dirty="0"/>
              <a:t>THE ALGORITHM</a:t>
            </a:r>
          </a:p>
        </p:txBody>
      </p:sp>
      <p:pic>
        <p:nvPicPr>
          <p:cNvPr id="4" name="Picture 3">
            <a:extLst>
              <a:ext uri="{FF2B5EF4-FFF2-40B4-BE49-F238E27FC236}">
                <a16:creationId xmlns:a16="http://schemas.microsoft.com/office/drawing/2014/main" id="{CC1FFE94-C006-4EE7-8FF7-32617C3DCF31}"/>
              </a:ext>
            </a:extLst>
          </p:cNvPr>
          <p:cNvPicPr>
            <a:picLocks noChangeAspect="1"/>
          </p:cNvPicPr>
          <p:nvPr/>
        </p:nvPicPr>
        <p:blipFill>
          <a:blip r:embed="rId2"/>
          <a:stretch>
            <a:fillRect/>
          </a:stretch>
        </p:blipFill>
        <p:spPr>
          <a:xfrm>
            <a:off x="541744" y="1164149"/>
            <a:ext cx="7660645" cy="3479569"/>
          </a:xfrm>
          <a:prstGeom prst="rect">
            <a:avLst/>
          </a:prstGeom>
        </p:spPr>
      </p:pic>
    </p:spTree>
    <p:extLst>
      <p:ext uri="{BB962C8B-B14F-4D97-AF65-F5344CB8AC3E}">
        <p14:creationId xmlns:p14="http://schemas.microsoft.com/office/powerpoint/2010/main" val="1346626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0E21970-7FDF-4A45-95F3-445C8BAA98D8}"/>
              </a:ext>
            </a:extLst>
          </p:cNvPr>
          <p:cNvPicPr>
            <a:picLocks noChangeAspect="1"/>
          </p:cNvPicPr>
          <p:nvPr/>
        </p:nvPicPr>
        <p:blipFill>
          <a:blip r:embed="rId2"/>
          <a:stretch>
            <a:fillRect/>
          </a:stretch>
        </p:blipFill>
        <p:spPr>
          <a:xfrm>
            <a:off x="415473" y="1003192"/>
            <a:ext cx="7151901" cy="3725219"/>
          </a:xfrm>
          <a:prstGeom prst="rect">
            <a:avLst/>
          </a:prstGeom>
        </p:spPr>
      </p:pic>
    </p:spTree>
    <p:extLst>
      <p:ext uri="{BB962C8B-B14F-4D97-AF65-F5344CB8AC3E}">
        <p14:creationId xmlns:p14="http://schemas.microsoft.com/office/powerpoint/2010/main" val="831011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40E96C-B30F-45F4-9F51-366760E5BCBF}"/>
              </a:ext>
            </a:extLst>
          </p:cNvPr>
          <p:cNvSpPr txBox="1"/>
          <p:nvPr/>
        </p:nvSpPr>
        <p:spPr>
          <a:xfrm>
            <a:off x="439271" y="484094"/>
            <a:ext cx="4661647" cy="584775"/>
          </a:xfrm>
          <a:prstGeom prst="rect">
            <a:avLst/>
          </a:prstGeom>
          <a:noFill/>
        </p:spPr>
        <p:txBody>
          <a:bodyPr wrap="square" rtlCol="0">
            <a:spAutoFit/>
          </a:bodyPr>
          <a:lstStyle/>
          <a:p>
            <a:r>
              <a:rPr lang="en-US" sz="3200" dirty="0"/>
              <a:t>ANALYSIS</a:t>
            </a:r>
          </a:p>
        </p:txBody>
      </p:sp>
      <p:sp>
        <p:nvSpPr>
          <p:cNvPr id="3" name="TextBox 2">
            <a:extLst>
              <a:ext uri="{FF2B5EF4-FFF2-40B4-BE49-F238E27FC236}">
                <a16:creationId xmlns:a16="http://schemas.microsoft.com/office/drawing/2014/main" id="{0C448DA5-9E96-42EE-B910-6057728F9607}"/>
              </a:ext>
            </a:extLst>
          </p:cNvPr>
          <p:cNvSpPr txBox="1"/>
          <p:nvPr/>
        </p:nvSpPr>
        <p:spPr>
          <a:xfrm>
            <a:off x="699247" y="1667435"/>
            <a:ext cx="8803341" cy="954107"/>
          </a:xfrm>
          <a:prstGeom prst="rect">
            <a:avLst/>
          </a:prstGeom>
          <a:noFill/>
        </p:spPr>
        <p:txBody>
          <a:bodyPr wrap="square" rtlCol="0">
            <a:spAutoFit/>
          </a:bodyPr>
          <a:lstStyle/>
          <a:p>
            <a:r>
              <a:rPr lang="en-US" sz="2800" dirty="0"/>
              <a:t>Algorithm runs on O(E LOG E) run-time of merge sort algorithm were E is the number of edges to be sorted.</a:t>
            </a:r>
          </a:p>
        </p:txBody>
      </p:sp>
    </p:spTree>
    <p:extLst>
      <p:ext uri="{BB962C8B-B14F-4D97-AF65-F5344CB8AC3E}">
        <p14:creationId xmlns:p14="http://schemas.microsoft.com/office/powerpoint/2010/main" val="801011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E50CC-F1ED-4EE1-A570-C26FF164DB8B}"/>
              </a:ext>
            </a:extLst>
          </p:cNvPr>
          <p:cNvSpPr>
            <a:spLocks noGrp="1"/>
          </p:cNvSpPr>
          <p:nvPr>
            <p:ph type="ctrTitle"/>
          </p:nvPr>
        </p:nvSpPr>
        <p:spPr/>
        <p:txBody>
          <a:bodyPr/>
          <a:lstStyle/>
          <a:p>
            <a:r>
              <a:rPr lang="en-US" dirty="0"/>
              <a:t>Minimum Spanning Tree</a:t>
            </a:r>
          </a:p>
        </p:txBody>
      </p:sp>
      <p:sp>
        <p:nvSpPr>
          <p:cNvPr id="3" name="Subtitle 2">
            <a:extLst>
              <a:ext uri="{FF2B5EF4-FFF2-40B4-BE49-F238E27FC236}">
                <a16:creationId xmlns:a16="http://schemas.microsoft.com/office/drawing/2014/main" id="{903A8621-2AC6-4848-AA1A-450865AEBCF3}"/>
              </a:ext>
            </a:extLst>
          </p:cNvPr>
          <p:cNvSpPr>
            <a:spLocks noGrp="1"/>
          </p:cNvSpPr>
          <p:nvPr>
            <p:ph type="subTitle" idx="1"/>
          </p:nvPr>
        </p:nvSpPr>
        <p:spPr/>
        <p:txBody>
          <a:bodyPr/>
          <a:lstStyle/>
          <a:p>
            <a:r>
              <a:rPr lang="en-US" dirty="0"/>
              <a:t>Kruskal’s Algorithm</a:t>
            </a:r>
          </a:p>
        </p:txBody>
      </p:sp>
    </p:spTree>
    <p:extLst>
      <p:ext uri="{BB962C8B-B14F-4D97-AF65-F5344CB8AC3E}">
        <p14:creationId xmlns:p14="http://schemas.microsoft.com/office/powerpoint/2010/main" val="2506838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40E96C-B30F-45F4-9F51-366760E5BCBF}"/>
              </a:ext>
            </a:extLst>
          </p:cNvPr>
          <p:cNvSpPr txBox="1"/>
          <p:nvPr/>
        </p:nvSpPr>
        <p:spPr>
          <a:xfrm>
            <a:off x="439271" y="484094"/>
            <a:ext cx="5441576" cy="584775"/>
          </a:xfrm>
          <a:prstGeom prst="rect">
            <a:avLst/>
          </a:prstGeom>
          <a:noFill/>
        </p:spPr>
        <p:txBody>
          <a:bodyPr wrap="square" rtlCol="0">
            <a:spAutoFit/>
          </a:bodyPr>
          <a:lstStyle/>
          <a:p>
            <a:r>
              <a:rPr lang="en-US" sz="3200" dirty="0"/>
              <a:t>WHAT IS A SPANNING TREE?</a:t>
            </a:r>
          </a:p>
        </p:txBody>
      </p:sp>
      <p:sp>
        <p:nvSpPr>
          <p:cNvPr id="3" name="TextBox 2">
            <a:extLst>
              <a:ext uri="{FF2B5EF4-FFF2-40B4-BE49-F238E27FC236}">
                <a16:creationId xmlns:a16="http://schemas.microsoft.com/office/drawing/2014/main" id="{0C448DA5-9E96-42EE-B910-6057728F9607}"/>
              </a:ext>
            </a:extLst>
          </p:cNvPr>
          <p:cNvSpPr txBox="1"/>
          <p:nvPr/>
        </p:nvSpPr>
        <p:spPr>
          <a:xfrm>
            <a:off x="681318" y="1667435"/>
            <a:ext cx="8803341" cy="2246769"/>
          </a:xfrm>
          <a:prstGeom prst="rect">
            <a:avLst/>
          </a:prstGeom>
          <a:noFill/>
        </p:spPr>
        <p:txBody>
          <a:bodyPr wrap="square" rtlCol="0">
            <a:spAutoFit/>
          </a:bodyPr>
          <a:lstStyle/>
          <a:p>
            <a:r>
              <a:rPr lang="en-US" sz="2800" b="0" i="0" dirty="0">
                <a:solidFill>
                  <a:srgbClr val="000000"/>
                </a:solidFill>
                <a:effectLst/>
                <a:latin typeface="Verdana" panose="020B0604030504040204" pitchFamily="34" charset="0"/>
              </a:rPr>
              <a:t>A spanning tree is a subset of Graph G.</a:t>
            </a:r>
          </a:p>
          <a:p>
            <a:endParaRPr lang="en-US" sz="2800" dirty="0">
              <a:solidFill>
                <a:srgbClr val="000000"/>
              </a:solidFill>
              <a:latin typeface="Verdana" panose="020B0604030504040204" pitchFamily="34" charset="0"/>
            </a:endParaRPr>
          </a:p>
          <a:p>
            <a:r>
              <a:rPr lang="en-US" sz="2800" dirty="0">
                <a:solidFill>
                  <a:srgbClr val="000000"/>
                </a:solidFill>
                <a:latin typeface="Verdana" panose="020B0604030504040204" pitchFamily="34" charset="0"/>
              </a:rPr>
              <a:t>A spanning tree must be connected</a:t>
            </a:r>
          </a:p>
          <a:p>
            <a:endParaRPr lang="en-US" sz="2800" dirty="0">
              <a:solidFill>
                <a:srgbClr val="000000"/>
              </a:solidFill>
              <a:latin typeface="Verdana" panose="020B0604030504040204" pitchFamily="34" charset="0"/>
            </a:endParaRPr>
          </a:p>
          <a:p>
            <a:r>
              <a:rPr lang="en-US" sz="2800" dirty="0">
                <a:solidFill>
                  <a:srgbClr val="000000"/>
                </a:solidFill>
                <a:latin typeface="Verdana" panose="020B0604030504040204" pitchFamily="34" charset="0"/>
              </a:rPr>
              <a:t>A spanning tree must form 0 cycles.</a:t>
            </a:r>
            <a:endParaRPr lang="en-US" sz="2800" dirty="0"/>
          </a:p>
        </p:txBody>
      </p:sp>
      <p:pic>
        <p:nvPicPr>
          <p:cNvPr id="5" name="Picture 4">
            <a:extLst>
              <a:ext uri="{FF2B5EF4-FFF2-40B4-BE49-F238E27FC236}">
                <a16:creationId xmlns:a16="http://schemas.microsoft.com/office/drawing/2014/main" id="{EEA11E81-9BFA-4640-8935-3C9493DFB54B}"/>
              </a:ext>
            </a:extLst>
          </p:cNvPr>
          <p:cNvPicPr>
            <a:picLocks noChangeAspect="1"/>
          </p:cNvPicPr>
          <p:nvPr/>
        </p:nvPicPr>
        <p:blipFill>
          <a:blip r:embed="rId2"/>
          <a:stretch>
            <a:fillRect/>
          </a:stretch>
        </p:blipFill>
        <p:spPr>
          <a:xfrm>
            <a:off x="8246236" y="4358609"/>
            <a:ext cx="1238423" cy="1152686"/>
          </a:xfrm>
          <a:prstGeom prst="rect">
            <a:avLst/>
          </a:prstGeom>
        </p:spPr>
      </p:pic>
      <p:pic>
        <p:nvPicPr>
          <p:cNvPr id="7" name="Picture 6">
            <a:extLst>
              <a:ext uri="{FF2B5EF4-FFF2-40B4-BE49-F238E27FC236}">
                <a16:creationId xmlns:a16="http://schemas.microsoft.com/office/drawing/2014/main" id="{6D14EE0A-3B0B-4DFE-84C6-0F7FE881FE6F}"/>
              </a:ext>
            </a:extLst>
          </p:cNvPr>
          <p:cNvPicPr>
            <a:picLocks noChangeAspect="1"/>
          </p:cNvPicPr>
          <p:nvPr/>
        </p:nvPicPr>
        <p:blipFill>
          <a:blip r:embed="rId3"/>
          <a:stretch>
            <a:fillRect/>
          </a:stretch>
        </p:blipFill>
        <p:spPr>
          <a:xfrm>
            <a:off x="837856" y="4358609"/>
            <a:ext cx="1343212" cy="1181265"/>
          </a:xfrm>
          <a:prstGeom prst="rect">
            <a:avLst/>
          </a:prstGeom>
        </p:spPr>
      </p:pic>
      <p:sp>
        <p:nvSpPr>
          <p:cNvPr id="8" name="TextBox 7">
            <a:extLst>
              <a:ext uri="{FF2B5EF4-FFF2-40B4-BE49-F238E27FC236}">
                <a16:creationId xmlns:a16="http://schemas.microsoft.com/office/drawing/2014/main" id="{565AF728-21AF-4623-BD0B-0DEB802623B0}"/>
              </a:ext>
            </a:extLst>
          </p:cNvPr>
          <p:cNvSpPr txBox="1"/>
          <p:nvPr/>
        </p:nvSpPr>
        <p:spPr>
          <a:xfrm>
            <a:off x="994267" y="3989277"/>
            <a:ext cx="1343212" cy="369332"/>
          </a:xfrm>
          <a:prstGeom prst="rect">
            <a:avLst/>
          </a:prstGeom>
          <a:noFill/>
        </p:spPr>
        <p:txBody>
          <a:bodyPr wrap="square" rtlCol="0">
            <a:spAutoFit/>
          </a:bodyPr>
          <a:lstStyle/>
          <a:p>
            <a:r>
              <a:rPr lang="en-US" dirty="0"/>
              <a:t>Graph G</a:t>
            </a:r>
          </a:p>
        </p:txBody>
      </p:sp>
      <p:sp>
        <p:nvSpPr>
          <p:cNvPr id="9" name="TextBox 8">
            <a:extLst>
              <a:ext uri="{FF2B5EF4-FFF2-40B4-BE49-F238E27FC236}">
                <a16:creationId xmlns:a16="http://schemas.microsoft.com/office/drawing/2014/main" id="{7E792B6C-C6DB-459B-BA4B-2776E8850C86}"/>
              </a:ext>
            </a:extLst>
          </p:cNvPr>
          <p:cNvSpPr txBox="1"/>
          <p:nvPr/>
        </p:nvSpPr>
        <p:spPr>
          <a:xfrm>
            <a:off x="7784907" y="3954666"/>
            <a:ext cx="2161080" cy="369332"/>
          </a:xfrm>
          <a:prstGeom prst="rect">
            <a:avLst/>
          </a:prstGeom>
          <a:noFill/>
        </p:spPr>
        <p:txBody>
          <a:bodyPr wrap="square" rtlCol="0">
            <a:spAutoFit/>
          </a:bodyPr>
          <a:lstStyle/>
          <a:p>
            <a:r>
              <a:rPr lang="en-US" dirty="0"/>
              <a:t>Spanning Tree of G</a:t>
            </a:r>
          </a:p>
        </p:txBody>
      </p:sp>
    </p:spTree>
    <p:extLst>
      <p:ext uri="{BB962C8B-B14F-4D97-AF65-F5344CB8AC3E}">
        <p14:creationId xmlns:p14="http://schemas.microsoft.com/office/powerpoint/2010/main" val="668011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40E96C-B30F-45F4-9F51-366760E5BCBF}"/>
              </a:ext>
            </a:extLst>
          </p:cNvPr>
          <p:cNvSpPr txBox="1"/>
          <p:nvPr/>
        </p:nvSpPr>
        <p:spPr>
          <a:xfrm>
            <a:off x="439271" y="484094"/>
            <a:ext cx="4661647" cy="584775"/>
          </a:xfrm>
          <a:prstGeom prst="rect">
            <a:avLst/>
          </a:prstGeom>
          <a:noFill/>
        </p:spPr>
        <p:txBody>
          <a:bodyPr wrap="square" rtlCol="0">
            <a:spAutoFit/>
          </a:bodyPr>
          <a:lstStyle/>
          <a:p>
            <a:r>
              <a:rPr lang="en-US" sz="3200" dirty="0"/>
              <a:t>THE PROBLEM</a:t>
            </a:r>
          </a:p>
        </p:txBody>
      </p:sp>
      <p:sp>
        <p:nvSpPr>
          <p:cNvPr id="3" name="TextBox 2">
            <a:extLst>
              <a:ext uri="{FF2B5EF4-FFF2-40B4-BE49-F238E27FC236}">
                <a16:creationId xmlns:a16="http://schemas.microsoft.com/office/drawing/2014/main" id="{0C448DA5-9E96-42EE-B910-6057728F9607}"/>
              </a:ext>
            </a:extLst>
          </p:cNvPr>
          <p:cNvSpPr txBox="1"/>
          <p:nvPr/>
        </p:nvSpPr>
        <p:spPr>
          <a:xfrm>
            <a:off x="681318" y="1667435"/>
            <a:ext cx="8803341" cy="2246769"/>
          </a:xfrm>
          <a:prstGeom prst="rect">
            <a:avLst/>
          </a:prstGeom>
          <a:noFill/>
        </p:spPr>
        <p:txBody>
          <a:bodyPr wrap="square" rtlCol="0">
            <a:spAutoFit/>
          </a:bodyPr>
          <a:lstStyle/>
          <a:p>
            <a:r>
              <a:rPr lang="en-US" sz="2800" dirty="0"/>
              <a:t>Kruskal’s algorithm attempts to solve the problem of finding minimum spanning tree of an undirected graph with weighted edge. The primary goal of the algorithm is to find the tree that spans all the vertices with the minimum cost and forms 0 cycles.</a:t>
            </a:r>
          </a:p>
        </p:txBody>
      </p:sp>
    </p:spTree>
    <p:extLst>
      <p:ext uri="{BB962C8B-B14F-4D97-AF65-F5344CB8AC3E}">
        <p14:creationId xmlns:p14="http://schemas.microsoft.com/office/powerpoint/2010/main" val="3883446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40E96C-B30F-45F4-9F51-366760E5BCBF}"/>
              </a:ext>
            </a:extLst>
          </p:cNvPr>
          <p:cNvSpPr txBox="1"/>
          <p:nvPr/>
        </p:nvSpPr>
        <p:spPr>
          <a:xfrm>
            <a:off x="439271" y="484094"/>
            <a:ext cx="4661647" cy="584775"/>
          </a:xfrm>
          <a:prstGeom prst="rect">
            <a:avLst/>
          </a:prstGeom>
          <a:noFill/>
        </p:spPr>
        <p:txBody>
          <a:bodyPr wrap="square" rtlCol="0">
            <a:spAutoFit/>
          </a:bodyPr>
          <a:lstStyle/>
          <a:p>
            <a:r>
              <a:rPr lang="en-US" sz="3200" dirty="0"/>
              <a:t>THE STRATEGY</a:t>
            </a:r>
          </a:p>
        </p:txBody>
      </p:sp>
      <p:sp>
        <p:nvSpPr>
          <p:cNvPr id="3" name="TextBox 2">
            <a:extLst>
              <a:ext uri="{FF2B5EF4-FFF2-40B4-BE49-F238E27FC236}">
                <a16:creationId xmlns:a16="http://schemas.microsoft.com/office/drawing/2014/main" id="{0C448DA5-9E96-42EE-B910-6057728F9607}"/>
              </a:ext>
            </a:extLst>
          </p:cNvPr>
          <p:cNvSpPr txBox="1"/>
          <p:nvPr/>
        </p:nvSpPr>
        <p:spPr>
          <a:xfrm>
            <a:off x="681318" y="1667435"/>
            <a:ext cx="8803341" cy="1815882"/>
          </a:xfrm>
          <a:prstGeom prst="rect">
            <a:avLst/>
          </a:prstGeom>
          <a:noFill/>
        </p:spPr>
        <p:txBody>
          <a:bodyPr wrap="square" rtlCol="0">
            <a:spAutoFit/>
          </a:bodyPr>
          <a:lstStyle/>
          <a:p>
            <a:r>
              <a:rPr lang="en-US" sz="2800" dirty="0"/>
              <a:t>Kruskal’s algorithm uses greedy technique. It starts with an empty tree then appends the edges with minimum cost that doesn’t form a cycle the process continues until all vertices are included in the tree. </a:t>
            </a:r>
          </a:p>
        </p:txBody>
      </p:sp>
    </p:spTree>
    <p:extLst>
      <p:ext uri="{BB962C8B-B14F-4D97-AF65-F5344CB8AC3E}">
        <p14:creationId xmlns:p14="http://schemas.microsoft.com/office/powerpoint/2010/main" val="3052288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026" name="Picture 2" descr="Kruskal’s Minimum Spanning Tree Algorithm">
            <a:extLst>
              <a:ext uri="{FF2B5EF4-FFF2-40B4-BE49-F238E27FC236}">
                <a16:creationId xmlns:a16="http://schemas.microsoft.com/office/drawing/2014/main" id="{4AA7B223-2C5A-4CA7-B084-7E092E7CD3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7040" y="986955"/>
            <a:ext cx="5357919" cy="2442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142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F48FC27-7137-4DCB-847B-87D2C9EE7ACF}"/>
              </a:ext>
            </a:extLst>
          </p:cNvPr>
          <p:cNvSpPr txBox="1"/>
          <p:nvPr/>
        </p:nvSpPr>
        <p:spPr>
          <a:xfrm>
            <a:off x="609600" y="409575"/>
            <a:ext cx="3314700" cy="646331"/>
          </a:xfrm>
          <a:prstGeom prst="rect">
            <a:avLst/>
          </a:prstGeom>
          <a:noFill/>
        </p:spPr>
        <p:txBody>
          <a:bodyPr wrap="square" rtlCol="0">
            <a:spAutoFit/>
          </a:bodyPr>
          <a:lstStyle/>
          <a:p>
            <a:r>
              <a:rPr lang="en-US" sz="3600" dirty="0"/>
              <a:t>1</a:t>
            </a:r>
            <a:r>
              <a:rPr lang="en-US" sz="3600" baseline="30000" dirty="0"/>
              <a:t>ST</a:t>
            </a:r>
            <a:r>
              <a:rPr lang="en-US" sz="3600" dirty="0"/>
              <a:t> STEP</a:t>
            </a:r>
          </a:p>
        </p:txBody>
      </p:sp>
      <p:pic>
        <p:nvPicPr>
          <p:cNvPr id="9" name="Picture 2" descr="Kruskal’s Minimum Spanning Tree Algorithm">
            <a:extLst>
              <a:ext uri="{FF2B5EF4-FFF2-40B4-BE49-F238E27FC236}">
                <a16:creationId xmlns:a16="http://schemas.microsoft.com/office/drawing/2014/main" id="{430EEE59-4CB9-4E0E-A811-35DF0107F6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5" y="986955"/>
            <a:ext cx="5357919" cy="2442045"/>
          </a:xfrm>
          <a:prstGeom prst="rect">
            <a:avLst/>
          </a:prstGeom>
          <a:noFill/>
        </p:spPr>
      </p:pic>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4E925B7B-6F1C-4A7F-9CE8-5C8228047517}"/>
                  </a:ext>
                </a:extLst>
              </p14:cNvPr>
              <p14:cNvContentPartPr/>
              <p14:nvPr/>
            </p14:nvContentPartPr>
            <p14:xfrm>
              <a:off x="3886020" y="3162915"/>
              <a:ext cx="971640" cy="9000"/>
            </p14:xfrm>
          </p:contentPart>
        </mc:Choice>
        <mc:Fallback>
          <p:pic>
            <p:nvPicPr>
              <p:cNvPr id="8" name="Ink 7">
                <a:extLst>
                  <a:ext uri="{FF2B5EF4-FFF2-40B4-BE49-F238E27FC236}">
                    <a16:creationId xmlns:a16="http://schemas.microsoft.com/office/drawing/2014/main" id="{4E925B7B-6F1C-4A7F-9CE8-5C8228047517}"/>
                  </a:ext>
                </a:extLst>
              </p:cNvPr>
              <p:cNvPicPr/>
              <p:nvPr/>
            </p:nvPicPr>
            <p:blipFill>
              <a:blip r:embed="rId4"/>
              <a:stretch>
                <a:fillRect/>
              </a:stretch>
            </p:blipFill>
            <p:spPr>
              <a:xfrm>
                <a:off x="3877380" y="3154275"/>
                <a:ext cx="989280" cy="26640"/>
              </a:xfrm>
              <a:prstGeom prst="rect">
                <a:avLst/>
              </a:prstGeom>
            </p:spPr>
          </p:pic>
        </mc:Fallback>
      </mc:AlternateContent>
      <p:cxnSp>
        <p:nvCxnSpPr>
          <p:cNvPr id="13" name="Straight Arrow Connector 12">
            <a:extLst>
              <a:ext uri="{FF2B5EF4-FFF2-40B4-BE49-F238E27FC236}">
                <a16:creationId xmlns:a16="http://schemas.microsoft.com/office/drawing/2014/main" id="{FA873DF1-DFEE-484C-9215-BCA1851726A5}"/>
              </a:ext>
            </a:extLst>
          </p:cNvPr>
          <p:cNvCxnSpPr/>
          <p:nvPr/>
        </p:nvCxnSpPr>
        <p:spPr>
          <a:xfrm flipH="1" flipV="1">
            <a:off x="4581390" y="3429000"/>
            <a:ext cx="161925" cy="647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9915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F48FC27-7137-4DCB-847B-87D2C9EE7ACF}"/>
              </a:ext>
            </a:extLst>
          </p:cNvPr>
          <p:cNvSpPr txBox="1"/>
          <p:nvPr/>
        </p:nvSpPr>
        <p:spPr>
          <a:xfrm>
            <a:off x="609600" y="409575"/>
            <a:ext cx="3314700" cy="646331"/>
          </a:xfrm>
          <a:prstGeom prst="rect">
            <a:avLst/>
          </a:prstGeom>
          <a:noFill/>
        </p:spPr>
        <p:txBody>
          <a:bodyPr wrap="square" rtlCol="0">
            <a:spAutoFit/>
          </a:bodyPr>
          <a:lstStyle/>
          <a:p>
            <a:r>
              <a:rPr lang="en-US" sz="3600" dirty="0"/>
              <a:t> 2</a:t>
            </a:r>
            <a:r>
              <a:rPr lang="en-US" sz="3600" baseline="30000" dirty="0"/>
              <a:t>ND</a:t>
            </a:r>
            <a:r>
              <a:rPr lang="en-US" sz="3600" dirty="0"/>
              <a:t> STEP</a:t>
            </a:r>
          </a:p>
        </p:txBody>
      </p:sp>
      <p:pic>
        <p:nvPicPr>
          <p:cNvPr id="9" name="Picture 2" descr="Kruskal’s Minimum Spanning Tree Algorithm">
            <a:extLst>
              <a:ext uri="{FF2B5EF4-FFF2-40B4-BE49-F238E27FC236}">
                <a16:creationId xmlns:a16="http://schemas.microsoft.com/office/drawing/2014/main" id="{430EEE59-4CB9-4E0E-A811-35DF0107F6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2763" y="986955"/>
            <a:ext cx="5357919" cy="2442045"/>
          </a:xfrm>
          <a:prstGeom prst="rect">
            <a:avLst/>
          </a:prstGeom>
          <a:noFill/>
        </p:spPr>
      </p:pic>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4E925B7B-6F1C-4A7F-9CE8-5C8228047517}"/>
                  </a:ext>
                </a:extLst>
              </p14:cNvPr>
              <p14:cNvContentPartPr/>
              <p14:nvPr/>
            </p14:nvContentPartPr>
            <p14:xfrm>
              <a:off x="3886020" y="3162915"/>
              <a:ext cx="971640" cy="9000"/>
            </p14:xfrm>
          </p:contentPart>
        </mc:Choice>
        <mc:Fallback>
          <p:pic>
            <p:nvPicPr>
              <p:cNvPr id="8" name="Ink 7">
                <a:extLst>
                  <a:ext uri="{FF2B5EF4-FFF2-40B4-BE49-F238E27FC236}">
                    <a16:creationId xmlns:a16="http://schemas.microsoft.com/office/drawing/2014/main" id="{4E925B7B-6F1C-4A7F-9CE8-5C8228047517}"/>
                  </a:ext>
                </a:extLst>
              </p:cNvPr>
              <p:cNvPicPr/>
              <p:nvPr/>
            </p:nvPicPr>
            <p:blipFill>
              <a:blip r:embed="rId4"/>
              <a:stretch>
                <a:fillRect/>
              </a:stretch>
            </p:blipFill>
            <p:spPr>
              <a:xfrm>
                <a:off x="3877380" y="3154275"/>
                <a:ext cx="989280" cy="26640"/>
              </a:xfrm>
              <a:prstGeom prst="rect">
                <a:avLst/>
              </a:prstGeom>
            </p:spPr>
          </p:pic>
        </mc:Fallback>
      </mc:AlternateContent>
      <p:cxnSp>
        <p:nvCxnSpPr>
          <p:cNvPr id="13" name="Straight Arrow Connector 12">
            <a:extLst>
              <a:ext uri="{FF2B5EF4-FFF2-40B4-BE49-F238E27FC236}">
                <a16:creationId xmlns:a16="http://schemas.microsoft.com/office/drawing/2014/main" id="{FA873DF1-DFEE-484C-9215-BCA1851726A5}"/>
              </a:ext>
            </a:extLst>
          </p:cNvPr>
          <p:cNvCxnSpPr/>
          <p:nvPr/>
        </p:nvCxnSpPr>
        <p:spPr>
          <a:xfrm flipH="1" flipV="1">
            <a:off x="5333865" y="1752602"/>
            <a:ext cx="161925" cy="647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F4F6AE4A-113A-466B-A79A-0016C1B9B932}"/>
                  </a:ext>
                </a:extLst>
              </p14:cNvPr>
              <p14:cNvContentPartPr/>
              <p14:nvPr/>
            </p14:nvContentPartPr>
            <p14:xfrm rot="5400000" flipV="1">
              <a:off x="4781357" y="1722752"/>
              <a:ext cx="661680" cy="45719"/>
            </p14:xfrm>
          </p:contentPart>
        </mc:Choice>
        <mc:Fallback>
          <p:pic>
            <p:nvPicPr>
              <p:cNvPr id="7" name="Ink 6">
                <a:extLst>
                  <a:ext uri="{FF2B5EF4-FFF2-40B4-BE49-F238E27FC236}">
                    <a16:creationId xmlns:a16="http://schemas.microsoft.com/office/drawing/2014/main" id="{F4F6AE4A-113A-466B-A79A-0016C1B9B932}"/>
                  </a:ext>
                </a:extLst>
              </p:cNvPr>
              <p:cNvPicPr/>
              <p:nvPr/>
            </p:nvPicPr>
            <p:blipFill>
              <a:blip r:embed="rId6"/>
              <a:stretch>
                <a:fillRect/>
              </a:stretch>
            </p:blipFill>
            <p:spPr>
              <a:xfrm rot="5400000" flipV="1">
                <a:off x="4772357" y="1713823"/>
                <a:ext cx="679320" cy="63221"/>
              </a:xfrm>
              <a:prstGeom prst="rect">
                <a:avLst/>
              </a:prstGeom>
            </p:spPr>
          </p:pic>
        </mc:Fallback>
      </mc:AlternateContent>
    </p:spTree>
    <p:extLst>
      <p:ext uri="{BB962C8B-B14F-4D97-AF65-F5344CB8AC3E}">
        <p14:creationId xmlns:p14="http://schemas.microsoft.com/office/powerpoint/2010/main" val="547673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F48FC27-7137-4DCB-847B-87D2C9EE7ACF}"/>
              </a:ext>
            </a:extLst>
          </p:cNvPr>
          <p:cNvSpPr txBox="1"/>
          <p:nvPr/>
        </p:nvSpPr>
        <p:spPr>
          <a:xfrm>
            <a:off x="609600" y="409575"/>
            <a:ext cx="3314700" cy="646331"/>
          </a:xfrm>
          <a:prstGeom prst="rect">
            <a:avLst/>
          </a:prstGeom>
          <a:noFill/>
        </p:spPr>
        <p:txBody>
          <a:bodyPr wrap="square" rtlCol="0">
            <a:spAutoFit/>
          </a:bodyPr>
          <a:lstStyle/>
          <a:p>
            <a:r>
              <a:rPr lang="en-US" sz="3600" dirty="0"/>
              <a:t> 3</a:t>
            </a:r>
            <a:r>
              <a:rPr lang="en-US" sz="3600" baseline="30000" dirty="0"/>
              <a:t>RD</a:t>
            </a:r>
            <a:r>
              <a:rPr lang="en-US" sz="3600" dirty="0"/>
              <a:t> STEP</a:t>
            </a:r>
          </a:p>
        </p:txBody>
      </p:sp>
      <p:pic>
        <p:nvPicPr>
          <p:cNvPr id="9" name="Picture 2" descr="Kruskal’s Minimum Spanning Tree Algorithm">
            <a:extLst>
              <a:ext uri="{FF2B5EF4-FFF2-40B4-BE49-F238E27FC236}">
                <a16:creationId xmlns:a16="http://schemas.microsoft.com/office/drawing/2014/main" id="{430EEE59-4CB9-4E0E-A811-35DF0107F6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2763" y="986955"/>
            <a:ext cx="5357919" cy="2442045"/>
          </a:xfrm>
          <a:prstGeom prst="rect">
            <a:avLst/>
          </a:prstGeom>
          <a:noFill/>
        </p:spPr>
      </p:pic>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4E925B7B-6F1C-4A7F-9CE8-5C8228047517}"/>
                  </a:ext>
                </a:extLst>
              </p14:cNvPr>
              <p14:cNvContentPartPr/>
              <p14:nvPr/>
            </p14:nvContentPartPr>
            <p14:xfrm>
              <a:off x="3886020" y="3162915"/>
              <a:ext cx="971640" cy="9000"/>
            </p14:xfrm>
          </p:contentPart>
        </mc:Choice>
        <mc:Fallback>
          <p:pic>
            <p:nvPicPr>
              <p:cNvPr id="8" name="Ink 7">
                <a:extLst>
                  <a:ext uri="{FF2B5EF4-FFF2-40B4-BE49-F238E27FC236}">
                    <a16:creationId xmlns:a16="http://schemas.microsoft.com/office/drawing/2014/main" id="{4E925B7B-6F1C-4A7F-9CE8-5C8228047517}"/>
                  </a:ext>
                </a:extLst>
              </p:cNvPr>
              <p:cNvPicPr/>
              <p:nvPr/>
            </p:nvPicPr>
            <p:blipFill>
              <a:blip r:embed="rId4"/>
              <a:stretch>
                <a:fillRect/>
              </a:stretch>
            </p:blipFill>
            <p:spPr>
              <a:xfrm>
                <a:off x="3877380" y="3154275"/>
                <a:ext cx="989280" cy="26640"/>
              </a:xfrm>
              <a:prstGeom prst="rect">
                <a:avLst/>
              </a:prstGeom>
            </p:spPr>
          </p:pic>
        </mc:Fallback>
      </mc:AlternateContent>
      <p:cxnSp>
        <p:nvCxnSpPr>
          <p:cNvPr id="13" name="Straight Arrow Connector 12">
            <a:extLst>
              <a:ext uri="{FF2B5EF4-FFF2-40B4-BE49-F238E27FC236}">
                <a16:creationId xmlns:a16="http://schemas.microsoft.com/office/drawing/2014/main" id="{FA873DF1-DFEE-484C-9215-BCA1851726A5}"/>
              </a:ext>
            </a:extLst>
          </p:cNvPr>
          <p:cNvCxnSpPr/>
          <p:nvPr/>
        </p:nvCxnSpPr>
        <p:spPr>
          <a:xfrm flipH="1" flipV="1">
            <a:off x="6138992" y="3353236"/>
            <a:ext cx="161925" cy="647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F4F6AE4A-113A-466B-A79A-0016C1B9B932}"/>
                  </a:ext>
                </a:extLst>
              </p14:cNvPr>
              <p14:cNvContentPartPr/>
              <p14:nvPr/>
            </p14:nvContentPartPr>
            <p14:xfrm rot="5400000" flipV="1">
              <a:off x="4781357" y="1722752"/>
              <a:ext cx="661680" cy="45719"/>
            </p14:xfrm>
          </p:contentPart>
        </mc:Choice>
        <mc:Fallback>
          <p:pic>
            <p:nvPicPr>
              <p:cNvPr id="7" name="Ink 6">
                <a:extLst>
                  <a:ext uri="{FF2B5EF4-FFF2-40B4-BE49-F238E27FC236}">
                    <a16:creationId xmlns:a16="http://schemas.microsoft.com/office/drawing/2014/main" id="{F4F6AE4A-113A-466B-A79A-0016C1B9B932}"/>
                  </a:ext>
                </a:extLst>
              </p:cNvPr>
              <p:cNvPicPr/>
              <p:nvPr/>
            </p:nvPicPr>
            <p:blipFill>
              <a:blip r:embed="rId6"/>
              <a:stretch>
                <a:fillRect/>
              </a:stretch>
            </p:blipFill>
            <p:spPr>
              <a:xfrm rot="5400000" flipV="1">
                <a:off x="4772357" y="1713823"/>
                <a:ext cx="679320" cy="63221"/>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E9B2BE99-9AC4-48C6-B6DB-00AE32691EA6}"/>
                  </a:ext>
                </a:extLst>
              </p14:cNvPr>
              <p14:cNvContentPartPr/>
              <p14:nvPr/>
            </p14:nvContentPartPr>
            <p14:xfrm>
              <a:off x="5367377" y="3171915"/>
              <a:ext cx="971640" cy="9000"/>
            </p14:xfrm>
          </p:contentPart>
        </mc:Choice>
        <mc:Fallback>
          <p:pic>
            <p:nvPicPr>
              <p:cNvPr id="10" name="Ink 9">
                <a:extLst>
                  <a:ext uri="{FF2B5EF4-FFF2-40B4-BE49-F238E27FC236}">
                    <a16:creationId xmlns:a16="http://schemas.microsoft.com/office/drawing/2014/main" id="{E9B2BE99-9AC4-48C6-B6DB-00AE32691EA6}"/>
                  </a:ext>
                </a:extLst>
              </p:cNvPr>
              <p:cNvPicPr/>
              <p:nvPr/>
            </p:nvPicPr>
            <p:blipFill>
              <a:blip r:embed="rId4"/>
              <a:stretch>
                <a:fillRect/>
              </a:stretch>
            </p:blipFill>
            <p:spPr>
              <a:xfrm>
                <a:off x="5358737" y="3163275"/>
                <a:ext cx="989280" cy="26640"/>
              </a:xfrm>
              <a:prstGeom prst="rect">
                <a:avLst/>
              </a:prstGeom>
            </p:spPr>
          </p:pic>
        </mc:Fallback>
      </mc:AlternateContent>
    </p:spTree>
    <p:extLst>
      <p:ext uri="{BB962C8B-B14F-4D97-AF65-F5344CB8AC3E}">
        <p14:creationId xmlns:p14="http://schemas.microsoft.com/office/powerpoint/2010/main" val="123975459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3040</TotalTime>
  <Words>190</Words>
  <Application>Microsoft Office PowerPoint</Application>
  <PresentationFormat>Widescreen</PresentationFormat>
  <Paragraphs>29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Gill Sans MT</vt:lpstr>
      <vt:lpstr>Verdana</vt:lpstr>
      <vt:lpstr>Gallery</vt:lpstr>
      <vt:lpstr>Mohamed Shazly</vt:lpstr>
      <vt:lpstr>Minimum Spanning 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Mohamed Shazly</dc:title>
  <dc:creator>Mohamed Shazly</dc:creator>
  <cp:lastModifiedBy>Mohamed Shazly</cp:lastModifiedBy>
  <cp:revision>11</cp:revision>
  <dcterms:created xsi:type="dcterms:W3CDTF">2023-12-31T16:28:21Z</dcterms:created>
  <dcterms:modified xsi:type="dcterms:W3CDTF">2024-01-02T19:13:39Z</dcterms:modified>
</cp:coreProperties>
</file>