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62" r:id="rId3"/>
    <p:sldId id="259" r:id="rId4"/>
    <p:sldId id="260" r:id="rId5"/>
    <p:sldId id="263"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3BB50-A0EC-43FB-90BA-162A1F2CAF73}" type="datetimeFigureOut">
              <a:rPr lang="en-GB" smtClean="0"/>
              <a:t>30/07/2021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E8C2C-F98C-45CF-8B2C-B35D94506E82}" type="slidenum">
              <a:rPr lang="en-GB" smtClean="0"/>
              <a:t>‹#›</a:t>
            </a:fld>
            <a:endParaRPr lang="en-GB"/>
          </a:p>
        </p:txBody>
      </p:sp>
    </p:spTree>
    <p:extLst>
      <p:ext uri="{BB962C8B-B14F-4D97-AF65-F5344CB8AC3E}">
        <p14:creationId xmlns:p14="http://schemas.microsoft.com/office/powerpoint/2010/main" val="3037632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576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9898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017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4429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08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65abef0139_0_1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65abef0139_0_1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86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00BDA24-E580-4959-9174-7C106A7B59A4}" type="datetimeFigureOut">
              <a:rPr lang="en-GB" smtClean="0"/>
              <a:t>30/07/2021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4EFA1C-862A-4EA9-86F3-8F6B65945835}" type="slidenum">
              <a:rPr lang="en-GB" smtClean="0"/>
              <a:t>‹#›</a:t>
            </a:fld>
            <a:endParaRPr lang="en-GB"/>
          </a:p>
        </p:txBody>
      </p:sp>
    </p:spTree>
    <p:extLst>
      <p:ext uri="{BB962C8B-B14F-4D97-AF65-F5344CB8AC3E}">
        <p14:creationId xmlns:p14="http://schemas.microsoft.com/office/powerpoint/2010/main" val="515863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00BDA24-E580-4959-9174-7C106A7B59A4}" type="datetimeFigureOut">
              <a:rPr lang="en-GB" smtClean="0"/>
              <a:t>30/07/2021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4EFA1C-862A-4EA9-86F3-8F6B65945835}" type="slidenum">
              <a:rPr lang="en-GB" smtClean="0"/>
              <a:t>‹#›</a:t>
            </a:fld>
            <a:endParaRPr lang="en-GB"/>
          </a:p>
        </p:txBody>
      </p:sp>
    </p:spTree>
    <p:extLst>
      <p:ext uri="{BB962C8B-B14F-4D97-AF65-F5344CB8AC3E}">
        <p14:creationId xmlns:p14="http://schemas.microsoft.com/office/powerpoint/2010/main" val="326266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00BDA24-E580-4959-9174-7C106A7B59A4}" type="datetimeFigureOut">
              <a:rPr lang="en-GB" smtClean="0"/>
              <a:t>30/07/2021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4EFA1C-862A-4EA9-86F3-8F6B65945835}" type="slidenum">
              <a:rPr lang="en-GB" smtClean="0"/>
              <a:t>‹#›</a:t>
            </a:fld>
            <a:endParaRPr lang="en-GB"/>
          </a:p>
        </p:txBody>
      </p:sp>
    </p:spTree>
    <p:extLst>
      <p:ext uri="{BB962C8B-B14F-4D97-AF65-F5344CB8AC3E}">
        <p14:creationId xmlns:p14="http://schemas.microsoft.com/office/powerpoint/2010/main" val="677318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3316217" y="1912800"/>
            <a:ext cx="4490400" cy="303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8" name="Google Shape;28;p8"/>
          <p:cNvSpPr txBox="1">
            <a:spLocks noGrp="1"/>
          </p:cNvSpPr>
          <p:nvPr>
            <p:ph type="title"/>
          </p:nvPr>
        </p:nvSpPr>
        <p:spPr>
          <a:xfrm>
            <a:off x="8706971" y="1912800"/>
            <a:ext cx="26228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Tree>
    <p:extLst>
      <p:ext uri="{BB962C8B-B14F-4D97-AF65-F5344CB8AC3E}">
        <p14:creationId xmlns:p14="http://schemas.microsoft.com/office/powerpoint/2010/main" val="4119470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960133" y="2275800"/>
            <a:ext cx="3679600" cy="230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60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465043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3229667" y="1891600"/>
            <a:ext cx="5732800" cy="307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5718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00BDA24-E580-4959-9174-7C106A7B59A4}" type="datetimeFigureOut">
              <a:rPr lang="en-GB" smtClean="0"/>
              <a:t>30/07/2021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4EFA1C-862A-4EA9-86F3-8F6B65945835}" type="slidenum">
              <a:rPr lang="en-GB" smtClean="0"/>
              <a:t>‹#›</a:t>
            </a:fld>
            <a:endParaRPr lang="en-GB"/>
          </a:p>
        </p:txBody>
      </p:sp>
    </p:spTree>
    <p:extLst>
      <p:ext uri="{BB962C8B-B14F-4D97-AF65-F5344CB8AC3E}">
        <p14:creationId xmlns:p14="http://schemas.microsoft.com/office/powerpoint/2010/main" val="23089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0BDA24-E580-4959-9174-7C106A7B59A4}" type="datetimeFigureOut">
              <a:rPr lang="en-GB" smtClean="0"/>
              <a:t>30/07/2021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4EFA1C-862A-4EA9-86F3-8F6B65945835}" type="slidenum">
              <a:rPr lang="en-GB" smtClean="0"/>
              <a:t>‹#›</a:t>
            </a:fld>
            <a:endParaRPr lang="en-GB"/>
          </a:p>
        </p:txBody>
      </p:sp>
    </p:spTree>
    <p:extLst>
      <p:ext uri="{BB962C8B-B14F-4D97-AF65-F5344CB8AC3E}">
        <p14:creationId xmlns:p14="http://schemas.microsoft.com/office/powerpoint/2010/main" val="257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00BDA24-E580-4959-9174-7C106A7B59A4}" type="datetimeFigureOut">
              <a:rPr lang="en-GB" smtClean="0"/>
              <a:t>30/07/2021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4EFA1C-862A-4EA9-86F3-8F6B65945835}" type="slidenum">
              <a:rPr lang="en-GB" smtClean="0"/>
              <a:t>‹#›</a:t>
            </a:fld>
            <a:endParaRPr lang="en-GB"/>
          </a:p>
        </p:txBody>
      </p:sp>
    </p:spTree>
    <p:extLst>
      <p:ext uri="{BB962C8B-B14F-4D97-AF65-F5344CB8AC3E}">
        <p14:creationId xmlns:p14="http://schemas.microsoft.com/office/powerpoint/2010/main" val="1058597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00BDA24-E580-4959-9174-7C106A7B59A4}" type="datetimeFigureOut">
              <a:rPr lang="en-GB" smtClean="0"/>
              <a:t>30/07/2021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4EFA1C-862A-4EA9-86F3-8F6B65945835}" type="slidenum">
              <a:rPr lang="en-GB" smtClean="0"/>
              <a:t>‹#›</a:t>
            </a:fld>
            <a:endParaRPr lang="en-GB"/>
          </a:p>
        </p:txBody>
      </p:sp>
    </p:spTree>
    <p:extLst>
      <p:ext uri="{BB962C8B-B14F-4D97-AF65-F5344CB8AC3E}">
        <p14:creationId xmlns:p14="http://schemas.microsoft.com/office/powerpoint/2010/main" val="2781352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00BDA24-E580-4959-9174-7C106A7B59A4}" type="datetimeFigureOut">
              <a:rPr lang="en-GB" smtClean="0"/>
              <a:t>30/07/2021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4EFA1C-862A-4EA9-86F3-8F6B65945835}" type="slidenum">
              <a:rPr lang="en-GB" smtClean="0"/>
              <a:t>‹#›</a:t>
            </a:fld>
            <a:endParaRPr lang="en-GB"/>
          </a:p>
        </p:txBody>
      </p:sp>
    </p:spTree>
    <p:extLst>
      <p:ext uri="{BB962C8B-B14F-4D97-AF65-F5344CB8AC3E}">
        <p14:creationId xmlns:p14="http://schemas.microsoft.com/office/powerpoint/2010/main" val="347311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BDA24-E580-4959-9174-7C106A7B59A4}" type="datetimeFigureOut">
              <a:rPr lang="en-GB" smtClean="0"/>
              <a:t>30/07/2021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C4EFA1C-862A-4EA9-86F3-8F6B65945835}" type="slidenum">
              <a:rPr lang="en-GB" smtClean="0"/>
              <a:t>‹#›</a:t>
            </a:fld>
            <a:endParaRPr lang="en-GB"/>
          </a:p>
        </p:txBody>
      </p:sp>
    </p:spTree>
    <p:extLst>
      <p:ext uri="{BB962C8B-B14F-4D97-AF65-F5344CB8AC3E}">
        <p14:creationId xmlns:p14="http://schemas.microsoft.com/office/powerpoint/2010/main" val="2836448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0BDA24-E580-4959-9174-7C106A7B59A4}" type="datetimeFigureOut">
              <a:rPr lang="en-GB" smtClean="0"/>
              <a:t>30/07/2021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4EFA1C-862A-4EA9-86F3-8F6B65945835}" type="slidenum">
              <a:rPr lang="en-GB" smtClean="0"/>
              <a:t>‹#›</a:t>
            </a:fld>
            <a:endParaRPr lang="en-GB"/>
          </a:p>
        </p:txBody>
      </p:sp>
    </p:spTree>
    <p:extLst>
      <p:ext uri="{BB962C8B-B14F-4D97-AF65-F5344CB8AC3E}">
        <p14:creationId xmlns:p14="http://schemas.microsoft.com/office/powerpoint/2010/main" val="6774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0BDA24-E580-4959-9174-7C106A7B59A4}" type="datetimeFigureOut">
              <a:rPr lang="en-GB" smtClean="0"/>
              <a:t>30/07/2021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4EFA1C-862A-4EA9-86F3-8F6B65945835}" type="slidenum">
              <a:rPr lang="en-GB" smtClean="0"/>
              <a:t>‹#›</a:t>
            </a:fld>
            <a:endParaRPr lang="en-GB"/>
          </a:p>
        </p:txBody>
      </p:sp>
    </p:spTree>
    <p:extLst>
      <p:ext uri="{BB962C8B-B14F-4D97-AF65-F5344CB8AC3E}">
        <p14:creationId xmlns:p14="http://schemas.microsoft.com/office/powerpoint/2010/main" val="1442122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0BDA24-E580-4959-9174-7C106A7B59A4}" type="datetimeFigureOut">
              <a:rPr lang="en-GB" smtClean="0"/>
              <a:t>30/07/2021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EFA1C-862A-4EA9-86F3-8F6B65945835}" type="slidenum">
              <a:rPr lang="en-GB" smtClean="0"/>
              <a:t>‹#›</a:t>
            </a:fld>
            <a:endParaRPr lang="en-GB"/>
          </a:p>
        </p:txBody>
      </p:sp>
    </p:spTree>
    <p:extLst>
      <p:ext uri="{BB962C8B-B14F-4D97-AF65-F5344CB8AC3E}">
        <p14:creationId xmlns:p14="http://schemas.microsoft.com/office/powerpoint/2010/main" val="3789166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 id="214748366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879033" y="1511799"/>
            <a:ext cx="7173997" cy="1792567"/>
          </a:xfrm>
          <a:prstGeom prst="rect">
            <a:avLst/>
          </a:prstGeom>
          <a:noFill/>
          <a:ln>
            <a:noFill/>
          </a:ln>
        </p:spPr>
        <p:txBody>
          <a:bodyPr spcFirstLastPara="1" wrap="square" lIns="91425" tIns="91425" rIns="91425" bIns="91425" anchor="b" anchorCtr="0">
            <a:noAutofit/>
          </a:bodyPr>
          <a:lstStyle/>
          <a:p>
            <a:pPr>
              <a:lnSpc>
                <a:spcPct val="100000"/>
              </a:lnSpc>
              <a:spcBef>
                <a:spcPts val="0"/>
              </a:spcBef>
              <a:buClr>
                <a:schemeClr val="lt2"/>
              </a:buClr>
              <a:buSzPts val="5200"/>
              <a:buFont typeface="Rajdhani"/>
            </a:pPr>
            <a:r>
              <a:rPr lang="en-GB" sz="5400" b="1" dirty="0">
                <a:solidFill>
                  <a:schemeClr val="lt2"/>
                </a:solidFill>
                <a:latin typeface="Rajdhani"/>
                <a:ea typeface="Rajdhani"/>
                <a:cs typeface="Rajdhani"/>
                <a:sym typeface="Rajdhani"/>
              </a:rPr>
              <a:t>Calls Predication </a:t>
            </a:r>
            <a:br>
              <a:rPr lang="en-GB" sz="5400" b="1" dirty="0">
                <a:solidFill>
                  <a:schemeClr val="lt2"/>
                </a:solidFill>
                <a:latin typeface="Rajdhani"/>
                <a:ea typeface="Rajdhani"/>
                <a:cs typeface="Rajdhani"/>
                <a:sym typeface="Rajdhani"/>
              </a:rPr>
            </a:br>
            <a:r>
              <a:rPr lang="en-GB" sz="5400" b="1" dirty="0">
                <a:solidFill>
                  <a:schemeClr val="lt2"/>
                </a:solidFill>
                <a:latin typeface="Rajdhani"/>
                <a:ea typeface="Rajdhani"/>
                <a:cs typeface="Rajdhani"/>
                <a:sym typeface="Rajdhani"/>
              </a:rPr>
              <a:t>&amp;</a:t>
            </a:r>
            <a:br>
              <a:rPr lang="en-GB" sz="5400" b="1" dirty="0">
                <a:solidFill>
                  <a:schemeClr val="lt2"/>
                </a:solidFill>
                <a:latin typeface="Rajdhani"/>
                <a:ea typeface="Rajdhani"/>
                <a:cs typeface="Rajdhani"/>
                <a:sym typeface="Rajdhani"/>
              </a:rPr>
            </a:br>
            <a:r>
              <a:rPr lang="en-GB" sz="5400" b="1" dirty="0">
                <a:solidFill>
                  <a:schemeClr val="lt2"/>
                </a:solidFill>
                <a:latin typeface="Rajdhani"/>
                <a:ea typeface="Rajdhani"/>
                <a:cs typeface="Rajdhani"/>
                <a:sym typeface="Rajdhani"/>
              </a:rPr>
              <a:t> Agents forecasting</a:t>
            </a:r>
            <a:endParaRPr sz="5400" b="1" dirty="0">
              <a:solidFill>
                <a:schemeClr val="lt2"/>
              </a:solidFill>
              <a:latin typeface="Rajdhani"/>
              <a:ea typeface="Rajdhani"/>
              <a:cs typeface="Rajdhani"/>
              <a:sym typeface="Rajdhani"/>
            </a:endParaRPr>
          </a:p>
        </p:txBody>
      </p:sp>
      <p:pic>
        <p:nvPicPr>
          <p:cNvPr id="2" name="Picture 1"/>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92113" y="5354195"/>
            <a:ext cx="3303887" cy="1156172"/>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88903" y="5425993"/>
            <a:ext cx="1012575" cy="1012575"/>
          </a:xfrm>
          <a:prstGeom prst="rect">
            <a:avLst/>
          </a:prstGeom>
        </p:spPr>
      </p:pic>
      <p:sp>
        <p:nvSpPr>
          <p:cNvPr id="4" name="Rectangle 3"/>
          <p:cNvSpPr/>
          <p:nvPr/>
        </p:nvSpPr>
        <p:spPr>
          <a:xfrm>
            <a:off x="380270" y="3751972"/>
            <a:ext cx="9336385" cy="1792567"/>
          </a:xfrm>
          <a:prstGeom prst="rect">
            <a:avLst/>
          </a:prstGeom>
          <a:noFill/>
          <a:ln>
            <a:noFill/>
          </a:ln>
        </p:spPr>
        <p:txBody>
          <a:bodyPr spcFirstLastPara="1" wrap="square" lIns="121900" tIns="121900" rIns="121900" bIns="121900" anchor="b" anchorCtr="0">
            <a:noAutofit/>
          </a:bodyPr>
          <a:lstStyle/>
          <a:p>
            <a:pPr lvl="0">
              <a:buClr>
                <a:schemeClr val="lt2"/>
              </a:buClr>
              <a:buSzPts val="5200"/>
            </a:pPr>
            <a:r>
              <a:rPr lang="en-GB" sz="2400" b="1" dirty="0">
                <a:solidFill>
                  <a:schemeClr val="lt2"/>
                </a:solidFill>
                <a:latin typeface="Rajdhani"/>
                <a:ea typeface="Rajdhani"/>
                <a:cs typeface="Rajdhani"/>
                <a:sym typeface="Anton"/>
              </a:rPr>
              <a:t>Programmed by: </a:t>
            </a:r>
            <a:r>
              <a:rPr lang="en-US" sz="2400" b="1" dirty="0">
                <a:solidFill>
                  <a:schemeClr val="lt2"/>
                </a:solidFill>
                <a:latin typeface="Rajdhani"/>
                <a:ea typeface="Rajdhani"/>
                <a:cs typeface="Rajdhani"/>
                <a:sym typeface="Fira Sans Condensed Light"/>
              </a:rPr>
              <a:t>Mohamed Sobhy Rashad </a:t>
            </a:r>
          </a:p>
          <a:p>
            <a:pPr>
              <a:buClr>
                <a:schemeClr val="lt2"/>
              </a:buClr>
              <a:buSzPts val="5200"/>
              <a:buFont typeface="Rajdhani"/>
              <a:buNone/>
            </a:pPr>
            <a:endParaRPr lang="en-GB" sz="2400" b="1" dirty="0">
              <a:solidFill>
                <a:schemeClr val="lt2"/>
              </a:solidFill>
              <a:latin typeface="Rajdhani"/>
              <a:ea typeface="Rajdhani"/>
              <a:cs typeface="Rajdhani"/>
              <a:sym typeface="Anton"/>
            </a:endParaRPr>
          </a:p>
          <a:p>
            <a:pPr>
              <a:buClr>
                <a:schemeClr val="lt2"/>
              </a:buClr>
              <a:buSzPts val="5200"/>
            </a:pPr>
            <a:r>
              <a:rPr lang="en-GB" sz="2400" b="1" dirty="0">
                <a:solidFill>
                  <a:schemeClr val="lt2"/>
                </a:solidFill>
                <a:latin typeface="Rajdhani"/>
                <a:ea typeface="Rajdhani"/>
                <a:cs typeface="Rajdhani"/>
                <a:sym typeface="Anton"/>
              </a:rPr>
              <a:t>UNDER THE SUPERVISION OF: Eng. </a:t>
            </a:r>
            <a:r>
              <a:rPr lang="en-GB" sz="2400" b="1" dirty="0">
                <a:solidFill>
                  <a:schemeClr val="lt2"/>
                </a:solidFill>
                <a:latin typeface="Rajdhani"/>
                <a:ea typeface="Rajdhani"/>
                <a:cs typeface="Rajdhani"/>
              </a:rPr>
              <a:t>Eslam Abd Elhameed</a:t>
            </a:r>
          </a:p>
          <a:p>
            <a:pPr>
              <a:buClr>
                <a:schemeClr val="lt2"/>
              </a:buClr>
              <a:buSzPts val="5200"/>
              <a:buFont typeface="Rajdhani"/>
              <a:buNone/>
            </a:pPr>
            <a:endParaRPr lang="en-GB" sz="2400" b="1" dirty="0">
              <a:solidFill>
                <a:schemeClr val="lt2"/>
              </a:solidFill>
              <a:latin typeface="Rajdhani"/>
              <a:ea typeface="Rajdhani"/>
              <a:cs typeface="Rajdhani"/>
              <a:sym typeface="Anton"/>
            </a:endParaRPr>
          </a:p>
        </p:txBody>
      </p:sp>
      <p:pic>
        <p:nvPicPr>
          <p:cNvPr id="6" name="Google Shape;1793;p47"/>
          <p:cNvPicPr preferRelativeResize="0"/>
          <p:nvPr/>
        </p:nvPicPr>
        <p:blipFill>
          <a:blip r:embed="rId6">
            <a:alphaModFix/>
          </a:blip>
          <a:stretch>
            <a:fillRect/>
          </a:stretch>
        </p:blipFill>
        <p:spPr>
          <a:xfrm>
            <a:off x="8331201" y="1960475"/>
            <a:ext cx="3380508" cy="2687781"/>
          </a:xfrm>
          <a:prstGeom prst="rect">
            <a:avLst/>
          </a:prstGeom>
          <a:noFill/>
          <a:ln>
            <a:noFill/>
          </a:ln>
        </p:spPr>
      </p:pic>
      <p:sp>
        <p:nvSpPr>
          <p:cNvPr id="5" name="Rectangle 4"/>
          <p:cNvSpPr/>
          <p:nvPr/>
        </p:nvSpPr>
        <p:spPr>
          <a:xfrm>
            <a:off x="2170545" y="3304365"/>
            <a:ext cx="5206567" cy="369332"/>
          </a:xfrm>
          <a:prstGeom prst="rect">
            <a:avLst/>
          </a:prstGeom>
        </p:spPr>
        <p:txBody>
          <a:bodyPr wrap="square">
            <a:spAutoFit/>
          </a:bodyPr>
          <a:lstStyle/>
          <a:p>
            <a:r>
              <a:rPr lang="en-GB" dirty="0">
                <a:solidFill>
                  <a:schemeClr val="bg1"/>
                </a:solidFill>
              </a:rPr>
              <a:t>https://forecasting-calls-agents.herokuapp.com/</a:t>
            </a:r>
          </a:p>
        </p:txBody>
      </p:sp>
    </p:spTree>
    <p:extLst>
      <p:ext uri="{BB962C8B-B14F-4D97-AF65-F5344CB8AC3E}">
        <p14:creationId xmlns:p14="http://schemas.microsoft.com/office/powerpoint/2010/main" val="227563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637536" y="2040237"/>
            <a:ext cx="3620428" cy="2959268"/>
          </a:xfrm>
          <a:prstGeom prst="rect">
            <a:avLst/>
          </a:prstGeom>
          <a:noFill/>
          <a:ln>
            <a:noFill/>
          </a:ln>
        </p:spPr>
        <p:txBody>
          <a:bodyPr spcFirstLastPara="1" wrap="square" lIns="91425" tIns="91425" rIns="91425" bIns="91425" anchor="t" anchorCtr="0">
            <a:noAutofit/>
          </a:bodyPr>
          <a:lstStyle/>
          <a:p>
            <a:pPr algn="l">
              <a:lnSpc>
                <a:spcPct val="100000"/>
              </a:lnSpc>
              <a:buClr>
                <a:schemeClr val="lt2"/>
              </a:buClr>
              <a:buFont typeface="Rajdhani"/>
            </a:pPr>
            <a:r>
              <a:rPr lang="en-US" sz="4500" b="1" dirty="0">
                <a:solidFill>
                  <a:schemeClr val="lt2"/>
                </a:solidFill>
                <a:latin typeface="Rajdhani"/>
                <a:ea typeface="Rajdhani"/>
                <a:cs typeface="Rajdhani"/>
                <a:sym typeface="Rajdhani"/>
              </a:rPr>
              <a:t>Customer Service</a:t>
            </a:r>
            <a:br>
              <a:rPr lang="en-US" sz="4500" b="1" dirty="0">
                <a:solidFill>
                  <a:schemeClr val="lt2"/>
                </a:solidFill>
                <a:latin typeface="Rajdhani"/>
                <a:ea typeface="Rajdhani"/>
                <a:cs typeface="Rajdhani"/>
                <a:sym typeface="Rajdhani"/>
              </a:rPr>
            </a:br>
            <a:r>
              <a:rPr lang="en-US" sz="4500" b="1" dirty="0">
                <a:solidFill>
                  <a:schemeClr val="lt2"/>
                </a:solidFill>
                <a:latin typeface="Rajdhani"/>
                <a:ea typeface="Rajdhani"/>
                <a:cs typeface="Rajdhani"/>
                <a:sym typeface="Rajdhani"/>
              </a:rPr>
              <a:t>Calls and Agents  </a:t>
            </a:r>
            <a:endParaRPr sz="4500" b="1" dirty="0">
              <a:solidFill>
                <a:schemeClr val="lt2"/>
              </a:solidFill>
              <a:latin typeface="Rajdhani"/>
              <a:ea typeface="Rajdhani"/>
              <a:cs typeface="Rajdhani"/>
              <a:sym typeface="Rajdhani"/>
            </a:endParaRPr>
          </a:p>
        </p:txBody>
      </p:sp>
      <p:cxnSp>
        <p:nvCxnSpPr>
          <p:cNvPr id="143" name="Google Shape;143;p28"/>
          <p:cNvCxnSpPr/>
          <p:nvPr/>
        </p:nvCxnSpPr>
        <p:spPr>
          <a:xfrm>
            <a:off x="7070551" y="1558017"/>
            <a:ext cx="4948" cy="4570020"/>
          </a:xfrm>
          <a:prstGeom prst="straightConnector1">
            <a:avLst/>
          </a:prstGeom>
          <a:noFill/>
          <a:ln w="19050" cap="flat" cmpd="sng">
            <a:solidFill>
              <a:schemeClr val="lt2"/>
            </a:solidFill>
            <a:prstDash val="solid"/>
            <a:round/>
            <a:headEnd type="oval" w="med" len="med"/>
            <a:tailEnd type="oval" w="med" len="med"/>
          </a:ln>
        </p:spPr>
      </p:cxnSp>
      <p:sp>
        <p:nvSpPr>
          <p:cNvPr id="144" name="Google Shape;144;p28"/>
          <p:cNvSpPr txBox="1"/>
          <p:nvPr/>
        </p:nvSpPr>
        <p:spPr>
          <a:xfrm>
            <a:off x="3600158" y="1825644"/>
            <a:ext cx="3216236" cy="650857"/>
          </a:xfrm>
          <a:prstGeom prst="rect">
            <a:avLst/>
          </a:prstGeom>
          <a:noFill/>
          <a:ln>
            <a:noFill/>
          </a:ln>
        </p:spPr>
        <p:txBody>
          <a:bodyPr spcFirstLastPara="1" wrap="square" lIns="121900" tIns="121900" rIns="121900" bIns="121900" anchor="ctr" anchorCtr="0">
            <a:noAutofit/>
          </a:bodyPr>
          <a:lstStyle/>
          <a:p>
            <a:pPr algn="r"/>
            <a:r>
              <a:rPr lang="en-US" sz="2400" dirty="0">
                <a:solidFill>
                  <a:schemeClr val="lt2"/>
                </a:solidFill>
                <a:latin typeface="Fira Sans Condensed Light"/>
                <a:ea typeface="Fira Sans Condensed Light"/>
                <a:cs typeface="Fira Sans Condensed Light"/>
                <a:sym typeface="Fira Sans Condensed Light"/>
              </a:rPr>
              <a:t>Count of Total Calls per day</a:t>
            </a:r>
            <a:endParaRPr sz="2400" dirty="0">
              <a:solidFill>
                <a:schemeClr val="lt2"/>
              </a:solidFill>
              <a:latin typeface="Fira Sans Condensed Light"/>
              <a:ea typeface="Fira Sans Condensed Light"/>
              <a:cs typeface="Fira Sans Condensed Light"/>
              <a:sym typeface="Fira Sans Condensed Light"/>
            </a:endParaRPr>
          </a:p>
        </p:txBody>
      </p:sp>
      <p:sp>
        <p:nvSpPr>
          <p:cNvPr id="145" name="Google Shape;145;p28"/>
          <p:cNvSpPr txBox="1"/>
          <p:nvPr/>
        </p:nvSpPr>
        <p:spPr>
          <a:xfrm>
            <a:off x="7214532" y="1825645"/>
            <a:ext cx="2751600" cy="650857"/>
          </a:xfrm>
          <a:prstGeom prst="rect">
            <a:avLst/>
          </a:prstGeom>
          <a:noFill/>
          <a:ln>
            <a:noFill/>
          </a:ln>
        </p:spPr>
        <p:txBody>
          <a:bodyPr spcFirstLastPara="1" wrap="square" lIns="121900" tIns="121900" rIns="121900" bIns="121900" anchor="ctr" anchorCtr="0">
            <a:noAutofit/>
          </a:bodyPr>
          <a:lstStyle/>
          <a:p>
            <a:r>
              <a:rPr lang="en" sz="3200" b="1" dirty="0">
                <a:solidFill>
                  <a:schemeClr val="lt2"/>
                </a:solidFill>
                <a:latin typeface="Rajdhani"/>
                <a:ea typeface="Rajdhani"/>
                <a:cs typeface="Rajdhani"/>
                <a:sym typeface="Rajdhani"/>
              </a:rPr>
              <a:t>2019</a:t>
            </a:r>
            <a:endParaRPr sz="3200" b="1" dirty="0">
              <a:solidFill>
                <a:schemeClr val="lt2"/>
              </a:solidFill>
              <a:latin typeface="Rajdhani"/>
              <a:ea typeface="Rajdhani"/>
              <a:cs typeface="Rajdhani"/>
              <a:sym typeface="Rajdhani"/>
            </a:endParaRPr>
          </a:p>
        </p:txBody>
      </p:sp>
      <p:sp>
        <p:nvSpPr>
          <p:cNvPr id="146" name="Google Shape;146;p28"/>
          <p:cNvSpPr txBox="1"/>
          <p:nvPr/>
        </p:nvSpPr>
        <p:spPr>
          <a:xfrm>
            <a:off x="7214532" y="2813778"/>
            <a:ext cx="4728087" cy="650857"/>
          </a:xfrm>
          <a:prstGeom prst="rect">
            <a:avLst/>
          </a:prstGeom>
          <a:noFill/>
          <a:ln>
            <a:noFill/>
          </a:ln>
        </p:spPr>
        <p:txBody>
          <a:bodyPr spcFirstLastPara="1" wrap="square" lIns="121900" tIns="121900" rIns="121900" bIns="121900" anchor="t" anchorCtr="0">
            <a:noAutofit/>
          </a:bodyPr>
          <a:lstStyle/>
          <a:p>
            <a:r>
              <a:rPr lang="en" sz="2400" dirty="0">
                <a:solidFill>
                  <a:schemeClr val="lt2"/>
                </a:solidFill>
                <a:latin typeface="Fira Sans Condensed Light"/>
                <a:ea typeface="Fira Sans Condensed Light"/>
                <a:cs typeface="Fira Sans Condensed Light"/>
                <a:sym typeface="Fira Sans Condensed Light"/>
              </a:rPr>
              <a:t>Total Count Of Agents per month </a:t>
            </a:r>
            <a:endParaRPr sz="2400" dirty="0">
              <a:solidFill>
                <a:schemeClr val="lt2"/>
              </a:solidFill>
              <a:latin typeface="Fira Sans Condensed Light"/>
              <a:ea typeface="Fira Sans Condensed Light"/>
              <a:cs typeface="Fira Sans Condensed Light"/>
              <a:sym typeface="Fira Sans Condensed Light"/>
            </a:endParaRPr>
          </a:p>
        </p:txBody>
      </p:sp>
      <p:sp>
        <p:nvSpPr>
          <p:cNvPr id="149" name="Google Shape;149;p28"/>
          <p:cNvSpPr txBox="1"/>
          <p:nvPr/>
        </p:nvSpPr>
        <p:spPr>
          <a:xfrm>
            <a:off x="4184865" y="2813778"/>
            <a:ext cx="2751600" cy="650857"/>
          </a:xfrm>
          <a:prstGeom prst="rect">
            <a:avLst/>
          </a:prstGeom>
          <a:noFill/>
          <a:ln>
            <a:noFill/>
          </a:ln>
        </p:spPr>
        <p:txBody>
          <a:bodyPr spcFirstLastPara="1" wrap="square" lIns="121900" tIns="121900" rIns="121900" bIns="121900" anchor="ctr" anchorCtr="0">
            <a:noAutofit/>
          </a:bodyPr>
          <a:lstStyle/>
          <a:p>
            <a:pPr algn="r"/>
            <a:r>
              <a:rPr lang="en" sz="3200" b="1" dirty="0">
                <a:solidFill>
                  <a:schemeClr val="lt2"/>
                </a:solidFill>
                <a:latin typeface="Rajdhani"/>
                <a:ea typeface="Rajdhani"/>
                <a:cs typeface="Rajdhani"/>
                <a:sym typeface="Rajdhani"/>
              </a:rPr>
              <a:t>2019</a:t>
            </a:r>
            <a:endParaRPr sz="3200" b="1" dirty="0">
              <a:solidFill>
                <a:schemeClr val="lt2"/>
              </a:solidFill>
              <a:latin typeface="Rajdhani"/>
              <a:ea typeface="Rajdhani"/>
              <a:cs typeface="Rajdhani"/>
              <a:sym typeface="Rajdhani"/>
            </a:endParaRPr>
          </a:p>
        </p:txBody>
      </p:sp>
      <p:sp>
        <p:nvSpPr>
          <p:cNvPr id="150" name="Google Shape;150;p28"/>
          <p:cNvSpPr txBox="1"/>
          <p:nvPr/>
        </p:nvSpPr>
        <p:spPr>
          <a:xfrm>
            <a:off x="7214532" y="3799345"/>
            <a:ext cx="2751600" cy="650857"/>
          </a:xfrm>
          <a:prstGeom prst="rect">
            <a:avLst/>
          </a:prstGeom>
          <a:noFill/>
          <a:ln>
            <a:noFill/>
          </a:ln>
        </p:spPr>
        <p:txBody>
          <a:bodyPr spcFirstLastPara="1" wrap="square" lIns="121900" tIns="121900" rIns="121900" bIns="121900" anchor="ctr" anchorCtr="0">
            <a:noAutofit/>
          </a:bodyPr>
          <a:lstStyle/>
          <a:p>
            <a:r>
              <a:rPr lang="en" sz="3200" b="1" dirty="0">
                <a:solidFill>
                  <a:schemeClr val="lt2"/>
                </a:solidFill>
                <a:latin typeface="Rajdhani"/>
                <a:ea typeface="Rajdhani"/>
                <a:cs typeface="Rajdhani"/>
                <a:sym typeface="Rajdhani"/>
              </a:rPr>
              <a:t>2020</a:t>
            </a:r>
            <a:endParaRPr sz="3200" b="1" dirty="0">
              <a:solidFill>
                <a:schemeClr val="lt2"/>
              </a:solidFill>
              <a:latin typeface="Rajdhani"/>
              <a:ea typeface="Rajdhani"/>
              <a:cs typeface="Rajdhani"/>
              <a:sym typeface="Rajdhani"/>
            </a:endParaRPr>
          </a:p>
        </p:txBody>
      </p:sp>
      <p:sp>
        <p:nvSpPr>
          <p:cNvPr id="151" name="Google Shape;151;p28"/>
          <p:cNvSpPr txBox="1"/>
          <p:nvPr/>
        </p:nvSpPr>
        <p:spPr>
          <a:xfrm>
            <a:off x="4184865" y="4787478"/>
            <a:ext cx="2751600" cy="650857"/>
          </a:xfrm>
          <a:prstGeom prst="rect">
            <a:avLst/>
          </a:prstGeom>
          <a:noFill/>
          <a:ln>
            <a:noFill/>
          </a:ln>
        </p:spPr>
        <p:txBody>
          <a:bodyPr spcFirstLastPara="1" wrap="square" lIns="121900" tIns="121900" rIns="121900" bIns="121900" anchor="ctr" anchorCtr="0">
            <a:noAutofit/>
          </a:bodyPr>
          <a:lstStyle/>
          <a:p>
            <a:pPr algn="r"/>
            <a:r>
              <a:rPr lang="en" sz="3200" b="1">
                <a:solidFill>
                  <a:schemeClr val="lt2"/>
                </a:solidFill>
                <a:latin typeface="Rajdhani"/>
                <a:ea typeface="Rajdhani"/>
                <a:cs typeface="Rajdhani"/>
                <a:sym typeface="Rajdhani"/>
              </a:rPr>
              <a:t>2020</a:t>
            </a:r>
            <a:endParaRPr sz="3200" b="1" dirty="0">
              <a:solidFill>
                <a:schemeClr val="lt2"/>
              </a:solidFill>
              <a:latin typeface="Rajdhani"/>
              <a:ea typeface="Rajdhani"/>
              <a:cs typeface="Rajdhani"/>
              <a:sym typeface="Rajdhani"/>
            </a:endParaRPr>
          </a:p>
        </p:txBody>
      </p:sp>
      <p:cxnSp>
        <p:nvCxnSpPr>
          <p:cNvPr id="152" name="Google Shape;152;p28"/>
          <p:cNvCxnSpPr>
            <a:stCxn id="144" idx="3"/>
            <a:endCxn id="145" idx="1"/>
          </p:cNvCxnSpPr>
          <p:nvPr/>
        </p:nvCxnSpPr>
        <p:spPr>
          <a:xfrm>
            <a:off x="6816394" y="2151073"/>
            <a:ext cx="398138" cy="1"/>
          </a:xfrm>
          <a:prstGeom prst="straightConnector1">
            <a:avLst/>
          </a:prstGeom>
          <a:noFill/>
          <a:ln w="19050" cap="flat" cmpd="sng">
            <a:solidFill>
              <a:schemeClr val="lt2"/>
            </a:solidFill>
            <a:prstDash val="solid"/>
            <a:round/>
            <a:headEnd type="none" w="med" len="med"/>
            <a:tailEnd type="none" w="med" len="med"/>
          </a:ln>
        </p:spPr>
      </p:cxnSp>
      <p:cxnSp>
        <p:nvCxnSpPr>
          <p:cNvPr id="153" name="Google Shape;153;p28"/>
          <p:cNvCxnSpPr>
            <a:stCxn id="149" idx="3"/>
            <a:endCxn id="146" idx="1"/>
          </p:cNvCxnSpPr>
          <p:nvPr/>
        </p:nvCxnSpPr>
        <p:spPr>
          <a:xfrm>
            <a:off x="6936465" y="3139207"/>
            <a:ext cx="278067" cy="0"/>
          </a:xfrm>
          <a:prstGeom prst="straightConnector1">
            <a:avLst/>
          </a:prstGeom>
          <a:noFill/>
          <a:ln w="19050" cap="flat" cmpd="sng">
            <a:solidFill>
              <a:schemeClr val="lt2"/>
            </a:solidFill>
            <a:prstDash val="solid"/>
            <a:round/>
            <a:headEnd type="none" w="med" len="med"/>
            <a:tailEnd type="none" w="med" len="med"/>
          </a:ln>
        </p:spPr>
      </p:cxnSp>
      <p:cxnSp>
        <p:nvCxnSpPr>
          <p:cNvPr id="154" name="Google Shape;154;p28"/>
          <p:cNvCxnSpPr>
            <a:endCxn id="150" idx="1"/>
          </p:cNvCxnSpPr>
          <p:nvPr/>
        </p:nvCxnSpPr>
        <p:spPr>
          <a:xfrm>
            <a:off x="6936465" y="4124773"/>
            <a:ext cx="278067" cy="0"/>
          </a:xfrm>
          <a:prstGeom prst="straightConnector1">
            <a:avLst/>
          </a:prstGeom>
          <a:noFill/>
          <a:ln w="19050" cap="flat" cmpd="sng">
            <a:solidFill>
              <a:schemeClr val="lt2"/>
            </a:solidFill>
            <a:prstDash val="solid"/>
            <a:round/>
            <a:headEnd type="none" w="med" len="med"/>
            <a:tailEnd type="none" w="med" len="med"/>
          </a:ln>
        </p:spPr>
      </p:cxnSp>
      <p:cxnSp>
        <p:nvCxnSpPr>
          <p:cNvPr id="155" name="Google Shape;155;p28"/>
          <p:cNvCxnSpPr>
            <a:stCxn id="151" idx="3"/>
          </p:cNvCxnSpPr>
          <p:nvPr/>
        </p:nvCxnSpPr>
        <p:spPr>
          <a:xfrm flipV="1">
            <a:off x="6936465" y="5110341"/>
            <a:ext cx="278067" cy="2567"/>
          </a:xfrm>
          <a:prstGeom prst="straightConnector1">
            <a:avLst/>
          </a:prstGeom>
          <a:noFill/>
          <a:ln w="19050" cap="flat" cmpd="sng">
            <a:solidFill>
              <a:schemeClr val="lt2"/>
            </a:solidFill>
            <a:prstDash val="solid"/>
            <a:round/>
            <a:headEnd type="none" w="med" len="med"/>
            <a:tailEnd type="none" w="med" len="med"/>
          </a:ln>
        </p:spPr>
      </p:cxnSp>
      <p:sp>
        <p:nvSpPr>
          <p:cNvPr id="21" name="Google Shape;144;p28"/>
          <p:cNvSpPr txBox="1"/>
          <p:nvPr/>
        </p:nvSpPr>
        <p:spPr>
          <a:xfrm>
            <a:off x="4179917" y="3772349"/>
            <a:ext cx="2751600" cy="650857"/>
          </a:xfrm>
          <a:prstGeom prst="rect">
            <a:avLst/>
          </a:prstGeom>
          <a:noFill/>
          <a:ln>
            <a:noFill/>
          </a:ln>
        </p:spPr>
        <p:txBody>
          <a:bodyPr spcFirstLastPara="1" wrap="square" lIns="121900" tIns="121900" rIns="121900" bIns="121900" anchor="ctr" anchorCtr="0">
            <a:noAutofit/>
          </a:bodyPr>
          <a:lstStyle/>
          <a:p>
            <a:pPr algn="r"/>
            <a:r>
              <a:rPr lang="en-US" sz="2400" dirty="0">
                <a:solidFill>
                  <a:schemeClr val="lt2"/>
                </a:solidFill>
                <a:latin typeface="Fira Sans Condensed Light"/>
                <a:ea typeface="Fira Sans Condensed Light"/>
                <a:cs typeface="Fira Sans Condensed Light"/>
                <a:sym typeface="Fira Sans Condensed Light"/>
              </a:rPr>
              <a:t>Count of Calls per day</a:t>
            </a:r>
            <a:endParaRPr sz="2400" dirty="0">
              <a:solidFill>
                <a:schemeClr val="lt2"/>
              </a:solidFill>
              <a:latin typeface="Fira Sans Condensed Light"/>
              <a:ea typeface="Fira Sans Condensed Light"/>
              <a:cs typeface="Fira Sans Condensed Light"/>
              <a:sym typeface="Fira Sans Condensed Light"/>
            </a:endParaRPr>
          </a:p>
        </p:txBody>
      </p:sp>
      <p:sp>
        <p:nvSpPr>
          <p:cNvPr id="22" name="Google Shape;146;p28"/>
          <p:cNvSpPr txBox="1"/>
          <p:nvPr/>
        </p:nvSpPr>
        <p:spPr>
          <a:xfrm>
            <a:off x="7199672" y="4854928"/>
            <a:ext cx="4881492" cy="650857"/>
          </a:xfrm>
          <a:prstGeom prst="rect">
            <a:avLst/>
          </a:prstGeom>
          <a:noFill/>
          <a:ln>
            <a:noFill/>
          </a:ln>
        </p:spPr>
        <p:txBody>
          <a:bodyPr spcFirstLastPara="1" wrap="square" lIns="121900" tIns="121900" rIns="121900" bIns="121900" anchor="t" anchorCtr="0">
            <a:noAutofit/>
          </a:bodyPr>
          <a:lstStyle/>
          <a:p>
            <a:r>
              <a:rPr lang="en" sz="2400" dirty="0">
                <a:solidFill>
                  <a:schemeClr val="lt2"/>
                </a:solidFill>
                <a:latin typeface="Fira Sans Condensed Light"/>
                <a:ea typeface="Fira Sans Condensed Light"/>
                <a:cs typeface="Fira Sans Condensed Light"/>
                <a:sym typeface="Fira Sans Condensed Light"/>
              </a:rPr>
              <a:t>Total Count Of Agents per month </a:t>
            </a:r>
            <a:endParaRPr sz="2400" dirty="0">
              <a:solidFill>
                <a:schemeClr val="lt2"/>
              </a:solidFill>
              <a:latin typeface="Fira Sans Condensed Light"/>
              <a:ea typeface="Fira Sans Condensed Light"/>
              <a:cs typeface="Fira Sans Condensed Light"/>
              <a:sym typeface="Fira Sans Condensed Light"/>
            </a:endParaRPr>
          </a:p>
        </p:txBody>
      </p:sp>
      <p:sp>
        <p:nvSpPr>
          <p:cNvPr id="7" name="Rectangle 6"/>
          <p:cNvSpPr/>
          <p:nvPr/>
        </p:nvSpPr>
        <p:spPr>
          <a:xfrm>
            <a:off x="4489047" y="653786"/>
            <a:ext cx="5666055" cy="646331"/>
          </a:xfrm>
          <a:prstGeom prst="rect">
            <a:avLst/>
          </a:prstGeom>
        </p:spPr>
        <p:txBody>
          <a:bodyPr wrap="square">
            <a:spAutoFit/>
          </a:bodyPr>
          <a:lstStyle/>
          <a:p>
            <a:pPr>
              <a:buClr>
                <a:srgbClr val="000000"/>
              </a:buClr>
              <a:buFont typeface="Arial"/>
            </a:pPr>
            <a:r>
              <a:rPr lang="en-GB" sz="3600" b="1" dirty="0">
                <a:solidFill>
                  <a:schemeClr val="bg1"/>
                </a:solidFill>
                <a:latin typeface="Arial"/>
                <a:ea typeface="Arial"/>
                <a:cs typeface="Arial"/>
                <a:sym typeface="Arial"/>
              </a:rPr>
              <a:t>Explanation of Data</a:t>
            </a:r>
          </a:p>
        </p:txBody>
      </p:sp>
    </p:spTree>
    <p:extLst>
      <p:ext uri="{BB962C8B-B14F-4D97-AF65-F5344CB8AC3E}">
        <p14:creationId xmlns:p14="http://schemas.microsoft.com/office/powerpoint/2010/main" val="155278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1820265" y="1418651"/>
            <a:ext cx="8016461" cy="777457"/>
          </a:xfrm>
          <a:prstGeom prst="rect">
            <a:avLst/>
          </a:prstGeom>
          <a:noFill/>
          <a:ln>
            <a:noFill/>
          </a:ln>
        </p:spPr>
        <p:txBody>
          <a:bodyPr spcFirstLastPara="1" wrap="square" lIns="121900" tIns="121900" rIns="121900" bIns="121900" anchor="ctr" anchorCtr="0">
            <a:noAutofit/>
          </a:bodyPr>
          <a:lstStyle/>
          <a:p>
            <a:pPr marL="457189" indent="-457189">
              <a:lnSpc>
                <a:spcPct val="100000"/>
              </a:lnSpc>
              <a:buClr>
                <a:schemeClr val="lt2"/>
              </a:buClr>
              <a:buFont typeface="Arial" panose="020B0604020202020204" pitchFamily="34" charset="0"/>
              <a:buChar char="•"/>
            </a:pPr>
            <a:r>
              <a:rPr lang="en" sz="3200" b="1" dirty="0">
                <a:solidFill>
                  <a:schemeClr val="lt2"/>
                </a:solidFill>
                <a:latin typeface="Rajdhani"/>
                <a:ea typeface="Rajdhani"/>
                <a:cs typeface="Rajdhani"/>
                <a:sym typeface="Rajdhani"/>
              </a:rPr>
              <a:t>Why we are using machine Learning.</a:t>
            </a:r>
            <a:br>
              <a:rPr lang="en" sz="3200" b="1" dirty="0">
                <a:solidFill>
                  <a:schemeClr val="lt2"/>
                </a:solidFill>
                <a:latin typeface="Rajdhani"/>
                <a:ea typeface="Rajdhani"/>
                <a:cs typeface="Rajdhani"/>
                <a:sym typeface="Rajdhani"/>
              </a:rPr>
            </a:br>
            <a:endParaRPr sz="3200" b="1" dirty="0">
              <a:solidFill>
                <a:schemeClr val="lt2"/>
              </a:solidFill>
              <a:latin typeface="Rajdhani"/>
              <a:ea typeface="Rajdhani"/>
              <a:cs typeface="Rajdhani"/>
              <a:sym typeface="Rajdhani"/>
            </a:endParaRPr>
          </a:p>
        </p:txBody>
      </p:sp>
      <p:sp>
        <p:nvSpPr>
          <p:cNvPr id="136" name="Google Shape;136;p27"/>
          <p:cNvSpPr txBox="1">
            <a:spLocks noGrp="1"/>
          </p:cNvSpPr>
          <p:nvPr>
            <p:ph type="subTitle" idx="1"/>
          </p:nvPr>
        </p:nvSpPr>
        <p:spPr>
          <a:xfrm>
            <a:off x="574908" y="1613416"/>
            <a:ext cx="10764645" cy="4641179"/>
          </a:xfrm>
          <a:prstGeom prst="rect">
            <a:avLst/>
          </a:prstGeom>
          <a:noFill/>
          <a:ln>
            <a:noFill/>
          </a:ln>
        </p:spPr>
        <p:txBody>
          <a:bodyPr spcFirstLastPara="1" wrap="square" lIns="91425" tIns="91425" rIns="91425" bIns="91425" anchor="ctr" anchorCtr="0">
            <a:noAutofit/>
          </a:bodyPr>
          <a:lstStyle/>
          <a:p>
            <a:pPr marL="285750" indent="-285750" algn="l">
              <a:lnSpc>
                <a:spcPct val="150000"/>
              </a:lnSpc>
              <a:buClr>
                <a:schemeClr val="lt2"/>
              </a:buClr>
              <a:buChar char="•"/>
            </a:pPr>
            <a:r>
              <a:rPr lang="en-GB" sz="2000" dirty="0">
                <a:solidFill>
                  <a:schemeClr val="lt2"/>
                </a:solidFill>
                <a:latin typeface="Fira Sans Condensed Light"/>
                <a:ea typeface="Fira Sans Condensed Light"/>
                <a:cs typeface="Fira Sans Condensed Light"/>
                <a:sym typeface="Fira Sans Condensed Light"/>
              </a:rPr>
              <a:t>Planning for human resources is linked to the general planning of the organization, as the general plan of the organization reflects its needs of employees each year, as it considers the number of employees currently available in the organization through certain measures in determining the needs.</a:t>
            </a:r>
          </a:p>
          <a:p>
            <a:pPr marL="285750" indent="-285750" algn="l">
              <a:lnSpc>
                <a:spcPct val="150000"/>
              </a:lnSpc>
              <a:buClr>
                <a:schemeClr val="lt2"/>
              </a:buClr>
              <a:buChar char="•"/>
            </a:pPr>
            <a:r>
              <a:rPr lang="en-GB" sz="2000" dirty="0">
                <a:solidFill>
                  <a:schemeClr val="lt2"/>
                </a:solidFill>
                <a:latin typeface="Fira Sans Condensed Light"/>
                <a:ea typeface="Fira Sans Condensed Light"/>
                <a:cs typeface="Fira Sans Condensed Light"/>
                <a:sym typeface="Fira Sans Condensed Light"/>
              </a:rPr>
              <a:t>Human resource planning is an important way to ensure that competencies are obtained to run various administrative and production processes during a future period of time, in order to achieve the objectives of the organization.</a:t>
            </a:r>
            <a:endParaRPr sz="2000" dirty="0">
              <a:solidFill>
                <a:schemeClr val="lt2"/>
              </a:solidFill>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444518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960133" y="679767"/>
            <a:ext cx="10272000" cy="763600"/>
          </a:xfrm>
          <a:prstGeom prst="rect">
            <a:avLst/>
          </a:prstGeom>
          <a:noFill/>
          <a:ln>
            <a:noFill/>
          </a:ln>
        </p:spPr>
        <p:txBody>
          <a:bodyPr spcFirstLastPara="1" wrap="square" lIns="91425" tIns="91425" rIns="91425" bIns="91425" anchor="t" anchorCtr="0">
            <a:noAutofit/>
          </a:bodyPr>
          <a:lstStyle/>
          <a:p>
            <a:pPr algn="ctr">
              <a:lnSpc>
                <a:spcPct val="100000"/>
              </a:lnSpc>
              <a:spcBef>
                <a:spcPts val="0"/>
              </a:spcBef>
              <a:buClr>
                <a:schemeClr val="lt2"/>
              </a:buClr>
              <a:buSzPts val="3000"/>
              <a:buFont typeface="Rajdhani"/>
            </a:pPr>
            <a:r>
              <a:rPr lang="en-GB" sz="3000" b="1" dirty="0">
                <a:solidFill>
                  <a:schemeClr val="lt2"/>
                </a:solidFill>
                <a:latin typeface="Rajdhani"/>
                <a:ea typeface="Rajdhani"/>
                <a:cs typeface="Rajdhani"/>
                <a:sym typeface="Rajdhani"/>
              </a:rPr>
              <a:t>What have we done</a:t>
            </a:r>
            <a:r>
              <a:rPr lang="ar-EG" sz="3000" b="1" dirty="0">
                <a:solidFill>
                  <a:schemeClr val="lt2"/>
                </a:solidFill>
                <a:latin typeface="Rajdhani"/>
                <a:ea typeface="Rajdhani"/>
                <a:cs typeface="Rajdhani"/>
                <a:sym typeface="Rajdhani"/>
              </a:rPr>
              <a:t> </a:t>
            </a:r>
            <a:r>
              <a:rPr lang="en-US" sz="3000" b="1" dirty="0">
                <a:solidFill>
                  <a:schemeClr val="lt2"/>
                </a:solidFill>
                <a:latin typeface="Rajdhani"/>
                <a:ea typeface="Rajdhani"/>
                <a:cs typeface="Rajdhani"/>
                <a:sym typeface="Rajdhani"/>
              </a:rPr>
              <a:t>?</a:t>
            </a:r>
            <a:endParaRPr sz="3000" b="1" dirty="0">
              <a:solidFill>
                <a:schemeClr val="lt2"/>
              </a:solidFill>
              <a:latin typeface="Rajdhani"/>
              <a:ea typeface="Rajdhani"/>
              <a:cs typeface="Rajdhani"/>
              <a:sym typeface="Rajdhani"/>
            </a:endParaRPr>
          </a:p>
        </p:txBody>
      </p:sp>
      <p:sp>
        <p:nvSpPr>
          <p:cNvPr id="700" name="Google Shape;700;p36"/>
          <p:cNvSpPr txBox="1">
            <a:spLocks noGrp="1"/>
          </p:cNvSpPr>
          <p:nvPr>
            <p:ph type="subTitle" idx="4294967295"/>
          </p:nvPr>
        </p:nvSpPr>
        <p:spPr>
          <a:xfrm>
            <a:off x="952600" y="5039300"/>
            <a:ext cx="2043200" cy="1045200"/>
          </a:xfrm>
          <a:prstGeom prst="rect">
            <a:avLst/>
          </a:prstGeom>
          <a:noFill/>
          <a:ln>
            <a:noFill/>
          </a:ln>
        </p:spPr>
        <p:txBody>
          <a:bodyPr spcFirstLastPara="1" wrap="square" lIns="91425" tIns="91425" rIns="91425" bIns="0" anchor="b" anchorCtr="0">
            <a:noAutofit/>
          </a:bodyPr>
          <a:lstStyle/>
          <a:p>
            <a:pPr marL="0" indent="0" algn="ctr">
              <a:lnSpc>
                <a:spcPct val="100000"/>
              </a:lnSpc>
              <a:spcBef>
                <a:spcPts val="0"/>
              </a:spcBef>
              <a:spcAft>
                <a:spcPts val="1600"/>
              </a:spcAft>
              <a:buClr>
                <a:schemeClr val="lt2"/>
              </a:buClr>
              <a:buSzPts val="1200"/>
              <a:buFont typeface="Fira Sans Condensed Light"/>
              <a:buNone/>
            </a:pPr>
            <a:r>
              <a:rPr lang="en" sz="1400" dirty="0">
                <a:solidFill>
                  <a:schemeClr val="lt2"/>
                </a:solidFill>
                <a:latin typeface="Fira Sans Condensed Light"/>
                <a:ea typeface="Fira Sans Condensed Light"/>
                <a:cs typeface="Fira Sans Condensed Light"/>
                <a:sym typeface="Fira Sans Condensed Light"/>
              </a:rPr>
              <a:t>Despite being red, Mars is actually a cold place</a:t>
            </a:r>
            <a:endParaRPr sz="1400" dirty="0">
              <a:solidFill>
                <a:schemeClr val="lt2"/>
              </a:solidFill>
              <a:latin typeface="Fira Sans Condensed Light"/>
              <a:ea typeface="Fira Sans Condensed Light"/>
              <a:cs typeface="Fira Sans Condensed Light"/>
              <a:sym typeface="Fira Sans Condensed Light"/>
            </a:endParaRPr>
          </a:p>
        </p:txBody>
      </p:sp>
      <p:sp>
        <p:nvSpPr>
          <p:cNvPr id="701" name="Google Shape;701;p36"/>
          <p:cNvSpPr txBox="1">
            <a:spLocks noGrp="1"/>
          </p:cNvSpPr>
          <p:nvPr>
            <p:ph type="subTitle" idx="4294967295"/>
          </p:nvPr>
        </p:nvSpPr>
        <p:spPr>
          <a:xfrm>
            <a:off x="5074533" y="5039300"/>
            <a:ext cx="2043200" cy="1045200"/>
          </a:xfrm>
          <a:prstGeom prst="rect">
            <a:avLst/>
          </a:prstGeom>
          <a:noFill/>
          <a:ln>
            <a:noFill/>
          </a:ln>
        </p:spPr>
        <p:txBody>
          <a:bodyPr spcFirstLastPara="1" wrap="square" lIns="91425" tIns="91425" rIns="91425" bIns="0" anchor="b" anchorCtr="0">
            <a:noAutofit/>
          </a:bodyPr>
          <a:lstStyle/>
          <a:p>
            <a:pPr marL="0" indent="0" algn="ctr">
              <a:lnSpc>
                <a:spcPct val="100000"/>
              </a:lnSpc>
              <a:spcBef>
                <a:spcPts val="0"/>
              </a:spcBef>
              <a:spcAft>
                <a:spcPts val="1600"/>
              </a:spcAft>
              <a:buClr>
                <a:schemeClr val="lt2"/>
              </a:buClr>
              <a:buSzPts val="1200"/>
              <a:buFont typeface="Fira Sans Condensed Light"/>
              <a:buNone/>
            </a:pPr>
            <a:r>
              <a:rPr lang="en-GB" sz="1400" dirty="0">
                <a:solidFill>
                  <a:schemeClr val="lt2"/>
                </a:solidFill>
                <a:latin typeface="Fira Sans Condensed Light"/>
                <a:ea typeface="Fira Sans Condensed Light"/>
                <a:cs typeface="Fira Sans Condensed Light"/>
                <a:sym typeface="Fira Sans Condensed Light"/>
              </a:rPr>
              <a:t>Distribution Plots </a:t>
            </a:r>
          </a:p>
          <a:p>
            <a:pPr marL="0" indent="0" algn="ctr">
              <a:lnSpc>
                <a:spcPct val="100000"/>
              </a:lnSpc>
              <a:spcBef>
                <a:spcPts val="0"/>
              </a:spcBef>
              <a:spcAft>
                <a:spcPts val="1600"/>
              </a:spcAft>
              <a:buClr>
                <a:schemeClr val="lt2"/>
              </a:buClr>
              <a:buSzPts val="1200"/>
              <a:buFont typeface="Fira Sans Condensed Light"/>
              <a:buNone/>
            </a:pPr>
            <a:r>
              <a:rPr lang="en-GB" sz="1400" dirty="0">
                <a:solidFill>
                  <a:schemeClr val="lt2"/>
                </a:solidFill>
                <a:latin typeface="Fira Sans Condensed Light"/>
                <a:ea typeface="Fira Sans Condensed Light"/>
                <a:cs typeface="Fira Sans Condensed Light"/>
                <a:sym typeface="Fira Sans Condensed Light"/>
              </a:rPr>
              <a:t>Regression Plots</a:t>
            </a:r>
            <a:endParaRPr sz="1400" dirty="0">
              <a:solidFill>
                <a:schemeClr val="lt2"/>
              </a:solidFill>
              <a:latin typeface="Fira Sans Condensed Light"/>
              <a:ea typeface="Fira Sans Condensed Light"/>
              <a:cs typeface="Fira Sans Condensed Light"/>
              <a:sym typeface="Fira Sans Condensed Light"/>
            </a:endParaRPr>
          </a:p>
        </p:txBody>
      </p:sp>
      <p:sp>
        <p:nvSpPr>
          <p:cNvPr id="702" name="Google Shape;702;p36"/>
          <p:cNvSpPr txBox="1">
            <a:spLocks noGrp="1"/>
          </p:cNvSpPr>
          <p:nvPr>
            <p:ph type="subTitle" idx="4294967295"/>
          </p:nvPr>
        </p:nvSpPr>
        <p:spPr>
          <a:xfrm>
            <a:off x="3013433" y="1688017"/>
            <a:ext cx="2043200" cy="1316000"/>
          </a:xfrm>
          <a:prstGeom prst="rect">
            <a:avLst/>
          </a:prstGeom>
          <a:noFill/>
          <a:ln>
            <a:noFill/>
          </a:ln>
        </p:spPr>
        <p:txBody>
          <a:bodyPr spcFirstLastPara="1" wrap="square" lIns="91425" tIns="91425" rIns="91425" bIns="0" anchor="b" anchorCtr="0">
            <a:noAutofit/>
          </a:bodyPr>
          <a:lstStyle/>
          <a:p>
            <a:pPr marL="0" indent="0" algn="ctr">
              <a:lnSpc>
                <a:spcPct val="100000"/>
              </a:lnSpc>
              <a:spcBef>
                <a:spcPts val="0"/>
              </a:spcBef>
              <a:spcAft>
                <a:spcPts val="1600"/>
              </a:spcAft>
              <a:buClr>
                <a:schemeClr val="lt2"/>
              </a:buClr>
              <a:buSzPts val="1200"/>
              <a:buFont typeface="Fira Sans Condensed Light"/>
              <a:buNone/>
            </a:pPr>
            <a:r>
              <a:rPr lang="en-GB" sz="1400" dirty="0">
                <a:solidFill>
                  <a:schemeClr val="lt2"/>
                </a:solidFill>
                <a:latin typeface="Fira Sans Condensed Light"/>
                <a:ea typeface="Fira Sans Condensed Light"/>
                <a:cs typeface="Fira Sans Condensed Light"/>
                <a:sym typeface="Fira Sans Condensed Light"/>
              </a:rPr>
              <a:t>Feature Engineering and Extraction</a:t>
            </a:r>
            <a:endParaRPr sz="1400" dirty="0">
              <a:solidFill>
                <a:schemeClr val="lt2"/>
              </a:solidFill>
              <a:latin typeface="Fira Sans Condensed Light"/>
              <a:ea typeface="Fira Sans Condensed Light"/>
              <a:cs typeface="Fira Sans Condensed Light"/>
              <a:sym typeface="Fira Sans Condensed Light"/>
            </a:endParaRPr>
          </a:p>
        </p:txBody>
      </p:sp>
      <p:sp>
        <p:nvSpPr>
          <p:cNvPr id="704" name="Google Shape;704;p36"/>
          <p:cNvSpPr txBox="1">
            <a:spLocks noGrp="1"/>
          </p:cNvSpPr>
          <p:nvPr>
            <p:ph type="subTitle" idx="4294967295"/>
          </p:nvPr>
        </p:nvSpPr>
        <p:spPr>
          <a:xfrm>
            <a:off x="7135295" y="1688017"/>
            <a:ext cx="2043200" cy="1316000"/>
          </a:xfrm>
          <a:prstGeom prst="rect">
            <a:avLst/>
          </a:prstGeom>
          <a:noFill/>
          <a:ln>
            <a:noFill/>
          </a:ln>
        </p:spPr>
        <p:txBody>
          <a:bodyPr spcFirstLastPara="1" wrap="square" lIns="91425" tIns="91425" rIns="91425" bIns="0" anchor="b" anchorCtr="0">
            <a:noAutofit/>
          </a:bodyPr>
          <a:lstStyle/>
          <a:p>
            <a:pPr marL="0" indent="0" algn="ctr">
              <a:lnSpc>
                <a:spcPct val="100000"/>
              </a:lnSpc>
              <a:spcBef>
                <a:spcPts val="0"/>
              </a:spcBef>
              <a:spcAft>
                <a:spcPts val="1600"/>
              </a:spcAft>
              <a:buClr>
                <a:schemeClr val="lt2"/>
              </a:buClr>
              <a:buSzPts val="1200"/>
              <a:buFont typeface="Fira Sans Condensed Light"/>
              <a:buNone/>
            </a:pPr>
            <a:r>
              <a:rPr lang="en-GB" sz="1400" dirty="0">
                <a:solidFill>
                  <a:schemeClr val="lt2"/>
                </a:solidFill>
                <a:latin typeface="Fira Sans Condensed Light"/>
                <a:ea typeface="Fira Sans Condensed Light"/>
                <a:cs typeface="Fira Sans Condensed Light"/>
                <a:sym typeface="Fira Sans Condensed Light"/>
              </a:rPr>
              <a:t>Supervised Learning</a:t>
            </a:r>
            <a:endParaRPr sz="1400" dirty="0">
              <a:solidFill>
                <a:schemeClr val="lt2"/>
              </a:solidFill>
              <a:latin typeface="Fira Sans Condensed Light"/>
              <a:ea typeface="Fira Sans Condensed Light"/>
              <a:cs typeface="Fira Sans Condensed Light"/>
              <a:sym typeface="Fira Sans Condensed Light"/>
            </a:endParaRPr>
          </a:p>
        </p:txBody>
      </p:sp>
      <p:sp>
        <p:nvSpPr>
          <p:cNvPr id="705" name="Google Shape;705;p36"/>
          <p:cNvSpPr txBox="1">
            <a:spLocks noGrp="1"/>
          </p:cNvSpPr>
          <p:nvPr>
            <p:ph type="subTitle" idx="4294967295"/>
          </p:nvPr>
        </p:nvSpPr>
        <p:spPr>
          <a:xfrm>
            <a:off x="2262909" y="2834419"/>
            <a:ext cx="3712510" cy="495200"/>
          </a:xfrm>
          <a:prstGeom prst="rect">
            <a:avLst/>
          </a:prstGeom>
          <a:noFill/>
          <a:ln>
            <a:noFill/>
          </a:ln>
        </p:spPr>
        <p:txBody>
          <a:bodyPr spcFirstLastPara="1" vert="horz" wrap="square" lIns="91425" tIns="255600" rIns="91425" bIns="0" rtlCol="0" anchor="ctr" anchorCtr="0">
            <a:noAutofit/>
          </a:bodyPr>
          <a:lstStyle/>
          <a:p>
            <a:pPr marL="0" indent="0" algn="ctr">
              <a:lnSpc>
                <a:spcPct val="100000"/>
              </a:lnSpc>
              <a:spcBef>
                <a:spcPts val="0"/>
              </a:spcBef>
              <a:spcAft>
                <a:spcPts val="1600"/>
              </a:spcAft>
              <a:buClr>
                <a:schemeClr val="lt2"/>
              </a:buClr>
              <a:buSzPts val="1200"/>
              <a:buFont typeface="Fira Sans Condensed Light"/>
              <a:buNone/>
            </a:pPr>
            <a:r>
              <a:rPr lang="en-GB" sz="1800" b="1" dirty="0">
                <a:solidFill>
                  <a:schemeClr val="lt2"/>
                </a:solidFill>
                <a:latin typeface="Rajdhani"/>
                <a:ea typeface="Rajdhani"/>
                <a:cs typeface="Rajdhani"/>
              </a:rPr>
              <a:t>Data Pre-processing and ETL</a:t>
            </a:r>
            <a:endParaRPr sz="1800" b="1" dirty="0">
              <a:solidFill>
                <a:schemeClr val="lt2"/>
              </a:solidFill>
              <a:latin typeface="Rajdhani"/>
              <a:ea typeface="Rajdhani"/>
              <a:cs typeface="Rajdhani"/>
              <a:sym typeface="Rajdhani"/>
            </a:endParaRPr>
          </a:p>
        </p:txBody>
      </p:sp>
      <p:sp>
        <p:nvSpPr>
          <p:cNvPr id="706" name="Google Shape;706;p36"/>
          <p:cNvSpPr txBox="1">
            <a:spLocks noGrp="1"/>
          </p:cNvSpPr>
          <p:nvPr>
            <p:ph type="subTitle" idx="4294967295"/>
          </p:nvPr>
        </p:nvSpPr>
        <p:spPr>
          <a:xfrm>
            <a:off x="7051467" y="2834419"/>
            <a:ext cx="2211200" cy="495200"/>
          </a:xfrm>
          <a:prstGeom prst="rect">
            <a:avLst/>
          </a:prstGeom>
          <a:noFill/>
          <a:ln>
            <a:noFill/>
          </a:ln>
        </p:spPr>
        <p:txBody>
          <a:bodyPr spcFirstLastPara="1" wrap="square" lIns="91425" tIns="255600" rIns="91425" bIns="0" anchor="ctr" anchorCtr="0">
            <a:noAutofit/>
          </a:bodyPr>
          <a:lstStyle/>
          <a:p>
            <a:pPr marL="0" indent="0" algn="ctr">
              <a:lnSpc>
                <a:spcPct val="100000"/>
              </a:lnSpc>
              <a:spcBef>
                <a:spcPts val="0"/>
              </a:spcBef>
              <a:spcAft>
                <a:spcPts val="1600"/>
              </a:spcAft>
              <a:buClr>
                <a:schemeClr val="lt2"/>
              </a:buClr>
              <a:buSzPts val="1200"/>
              <a:buFont typeface="Fira Sans Condensed Light"/>
              <a:buNone/>
            </a:pPr>
            <a:r>
              <a:rPr lang="en-GB" sz="1800" b="1" dirty="0">
                <a:solidFill>
                  <a:schemeClr val="lt2"/>
                </a:solidFill>
                <a:latin typeface="Rajdhani"/>
                <a:ea typeface="Rajdhani"/>
                <a:cs typeface="Rajdhani"/>
                <a:sym typeface="Rajdhani"/>
              </a:rPr>
              <a:t>Machine Learning</a:t>
            </a:r>
            <a:endParaRPr sz="1800" b="1" dirty="0">
              <a:solidFill>
                <a:schemeClr val="lt2"/>
              </a:solidFill>
              <a:latin typeface="Rajdhani"/>
              <a:ea typeface="Rajdhani"/>
              <a:cs typeface="Rajdhani"/>
              <a:sym typeface="Rajdhani"/>
            </a:endParaRPr>
          </a:p>
        </p:txBody>
      </p:sp>
      <p:sp>
        <p:nvSpPr>
          <p:cNvPr id="707" name="Google Shape;707;p36"/>
          <p:cNvSpPr txBox="1">
            <a:spLocks noGrp="1"/>
          </p:cNvSpPr>
          <p:nvPr>
            <p:ph type="subTitle" idx="4294967295"/>
          </p:nvPr>
        </p:nvSpPr>
        <p:spPr>
          <a:xfrm>
            <a:off x="299162" y="4534685"/>
            <a:ext cx="3548334" cy="495200"/>
          </a:xfrm>
          <a:prstGeom prst="rect">
            <a:avLst/>
          </a:prstGeom>
          <a:noFill/>
          <a:ln>
            <a:noFill/>
          </a:ln>
        </p:spPr>
        <p:txBody>
          <a:bodyPr spcFirstLastPara="1" vert="horz" wrap="square" lIns="91425" tIns="255600" rIns="91425" bIns="0" rtlCol="0" anchor="ctr" anchorCtr="0">
            <a:noAutofit/>
          </a:bodyPr>
          <a:lstStyle/>
          <a:p>
            <a:pPr marL="0" indent="0" algn="ctr">
              <a:lnSpc>
                <a:spcPct val="100000"/>
              </a:lnSpc>
              <a:spcBef>
                <a:spcPts val="0"/>
              </a:spcBef>
              <a:spcAft>
                <a:spcPts val="1600"/>
              </a:spcAft>
              <a:buClr>
                <a:schemeClr val="lt2"/>
              </a:buClr>
              <a:buSzPts val="1200"/>
              <a:buFont typeface="Fira Sans Condensed Light"/>
              <a:buNone/>
            </a:pPr>
            <a:r>
              <a:rPr lang="en-GB" sz="1800" b="1" dirty="0">
                <a:solidFill>
                  <a:schemeClr val="lt2"/>
                </a:solidFill>
                <a:latin typeface="Rajdhani"/>
                <a:ea typeface="Rajdhani"/>
                <a:cs typeface="Rajdhani"/>
              </a:rPr>
              <a:t>Exploratory Data Analysis (EDA) with Numpy &amp; Pandas</a:t>
            </a:r>
            <a:endParaRPr sz="1800" b="1" dirty="0">
              <a:solidFill>
                <a:schemeClr val="lt2"/>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9112533" y="4534684"/>
            <a:ext cx="2552994" cy="689935"/>
          </a:xfrm>
          <a:prstGeom prst="rect">
            <a:avLst/>
          </a:prstGeom>
          <a:noFill/>
          <a:ln>
            <a:noFill/>
          </a:ln>
        </p:spPr>
        <p:txBody>
          <a:bodyPr spcFirstLastPara="1" vert="horz" wrap="square" lIns="91425" tIns="255600" rIns="91425" bIns="0" rtlCol="0" anchor="ctr" anchorCtr="0">
            <a:noAutofit/>
          </a:bodyPr>
          <a:lstStyle/>
          <a:p>
            <a:pPr marL="0" indent="0" algn="ctr">
              <a:lnSpc>
                <a:spcPct val="100000"/>
              </a:lnSpc>
              <a:spcBef>
                <a:spcPts val="0"/>
              </a:spcBef>
              <a:spcAft>
                <a:spcPts val="1600"/>
              </a:spcAft>
              <a:buClr>
                <a:schemeClr val="lt2"/>
              </a:buClr>
              <a:buSzPts val="1200"/>
              <a:buFont typeface="Fira Sans Condensed Light"/>
              <a:buNone/>
            </a:pPr>
            <a:r>
              <a:rPr lang="en-GB" sz="1800" b="1" dirty="0">
                <a:solidFill>
                  <a:schemeClr val="lt2"/>
                </a:solidFill>
                <a:latin typeface="Rajdhani"/>
                <a:ea typeface="Rajdhani"/>
                <a:cs typeface="Rajdhani"/>
              </a:rPr>
              <a:t>Software Engineering &amp; Deployment</a:t>
            </a:r>
            <a:endParaRPr sz="1800" b="1" dirty="0">
              <a:solidFill>
                <a:schemeClr val="lt2"/>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4990533" y="4534685"/>
            <a:ext cx="2211200" cy="495200"/>
          </a:xfrm>
          <a:prstGeom prst="rect">
            <a:avLst/>
          </a:prstGeom>
          <a:noFill/>
          <a:ln>
            <a:noFill/>
          </a:ln>
        </p:spPr>
        <p:txBody>
          <a:bodyPr spcFirstLastPara="1" vert="horz" wrap="square" lIns="91425" tIns="255600" rIns="91425" bIns="0" rtlCol="0" anchor="ctr" anchorCtr="0">
            <a:noAutofit/>
          </a:bodyPr>
          <a:lstStyle/>
          <a:p>
            <a:pPr marL="0" indent="0" algn="ctr">
              <a:lnSpc>
                <a:spcPct val="100000"/>
              </a:lnSpc>
              <a:spcBef>
                <a:spcPts val="0"/>
              </a:spcBef>
              <a:spcAft>
                <a:spcPts val="1600"/>
              </a:spcAft>
              <a:buClr>
                <a:schemeClr val="lt2"/>
              </a:buClr>
              <a:buSzPts val="1200"/>
              <a:buFont typeface="Fira Sans Condensed Light"/>
              <a:buNone/>
            </a:pPr>
            <a:r>
              <a:rPr lang="en-GB" sz="1800" b="1" dirty="0">
                <a:solidFill>
                  <a:schemeClr val="lt2"/>
                </a:solidFill>
                <a:latin typeface="Rajdhani"/>
                <a:ea typeface="Rajdhani"/>
                <a:cs typeface="Rajdhani"/>
              </a:rPr>
              <a:t>Data Visualization</a:t>
            </a:r>
            <a:endParaRPr sz="1800" b="1" dirty="0">
              <a:solidFill>
                <a:schemeClr val="lt2"/>
              </a:solidFill>
              <a:latin typeface="Rajdhani"/>
              <a:ea typeface="Rajdhani"/>
              <a:cs typeface="Rajdhani"/>
              <a:sym typeface="Rajdhani"/>
            </a:endParaRPr>
          </a:p>
        </p:txBody>
      </p:sp>
      <p:sp>
        <p:nvSpPr>
          <p:cNvPr id="710" name="Google Shape;710;p36"/>
          <p:cNvSpPr/>
          <p:nvPr/>
        </p:nvSpPr>
        <p:spPr>
          <a:xfrm>
            <a:off x="1592333" y="3568500"/>
            <a:ext cx="763600" cy="763600"/>
          </a:xfrm>
          <a:prstGeom prst="ellipse">
            <a:avLst/>
          </a:prstGeom>
          <a:noFill/>
          <a:ln w="19050" cap="flat" cmpd="sng">
            <a:solidFill>
              <a:schemeClr val="lt2"/>
            </a:solidFill>
            <a:prstDash val="solid"/>
            <a:round/>
            <a:headEnd type="none" w="sm" len="sm"/>
            <a:tailEnd type="none" w="sm" len="sm"/>
          </a:ln>
          <a:effectLst>
            <a:reflection blurRad="6350" stA="52000" endA="300" endPos="35000" dir="5400000" sy="-100000" algn="bl" rotWithShape="0"/>
          </a:effectLst>
        </p:spPr>
        <p:txBody>
          <a:bodyPr spcFirstLastPara="1" wrap="square" lIns="121900" tIns="121900" rIns="121900" bIns="121900" anchor="ctr" anchorCtr="0">
            <a:noAutofit/>
          </a:bodyPr>
          <a:lstStyle/>
          <a:p>
            <a:endParaRPr sz="3200"/>
          </a:p>
        </p:txBody>
      </p:sp>
      <p:sp>
        <p:nvSpPr>
          <p:cNvPr id="711" name="Google Shape;711;p36"/>
          <p:cNvSpPr/>
          <p:nvPr/>
        </p:nvSpPr>
        <p:spPr>
          <a:xfrm>
            <a:off x="3653267" y="3568500"/>
            <a:ext cx="763600" cy="763600"/>
          </a:xfrm>
          <a:prstGeom prst="ellipse">
            <a:avLst/>
          </a:prstGeom>
          <a:noFill/>
          <a:ln w="19050" cap="flat" cmpd="sng">
            <a:solidFill>
              <a:schemeClr val="lt2"/>
            </a:solidFill>
            <a:prstDash val="solid"/>
            <a:round/>
            <a:headEnd type="none" w="sm" len="sm"/>
            <a:tailEnd type="none" w="sm" len="sm"/>
          </a:ln>
          <a:effectLst>
            <a:reflection blurRad="6350" stA="52000" endA="300" endPos="35000" dir="5400000" sy="-100000" algn="bl" rotWithShape="0"/>
          </a:effectLst>
        </p:spPr>
        <p:txBody>
          <a:bodyPr spcFirstLastPara="1" wrap="square" lIns="121900" tIns="121900" rIns="121900" bIns="121900" anchor="ctr" anchorCtr="0">
            <a:noAutofit/>
          </a:bodyPr>
          <a:lstStyle/>
          <a:p>
            <a:endParaRPr sz="3200"/>
          </a:p>
        </p:txBody>
      </p:sp>
      <p:sp>
        <p:nvSpPr>
          <p:cNvPr id="712" name="Google Shape;712;p36"/>
          <p:cNvSpPr/>
          <p:nvPr/>
        </p:nvSpPr>
        <p:spPr>
          <a:xfrm>
            <a:off x="5714200" y="3568500"/>
            <a:ext cx="763600" cy="763600"/>
          </a:xfrm>
          <a:prstGeom prst="ellipse">
            <a:avLst/>
          </a:prstGeom>
          <a:noFill/>
          <a:ln w="19050" cap="flat" cmpd="sng">
            <a:solidFill>
              <a:schemeClr val="lt2"/>
            </a:solidFill>
            <a:prstDash val="solid"/>
            <a:round/>
            <a:headEnd type="none" w="sm" len="sm"/>
            <a:tailEnd type="none" w="sm" len="sm"/>
          </a:ln>
          <a:effectLst>
            <a:reflection blurRad="6350" stA="52000" endA="300" endPos="35000" dir="5400000" sy="-100000" algn="bl" rotWithShape="0"/>
          </a:effectLst>
        </p:spPr>
        <p:txBody>
          <a:bodyPr spcFirstLastPara="1" wrap="square" lIns="121900" tIns="121900" rIns="121900" bIns="121900" anchor="ctr" anchorCtr="0">
            <a:noAutofit/>
          </a:bodyPr>
          <a:lstStyle/>
          <a:p>
            <a:endParaRPr sz="3200"/>
          </a:p>
        </p:txBody>
      </p:sp>
      <p:sp>
        <p:nvSpPr>
          <p:cNvPr id="713" name="Google Shape;713;p36"/>
          <p:cNvSpPr/>
          <p:nvPr/>
        </p:nvSpPr>
        <p:spPr>
          <a:xfrm>
            <a:off x="7775133" y="3568500"/>
            <a:ext cx="763600" cy="763600"/>
          </a:xfrm>
          <a:prstGeom prst="ellipse">
            <a:avLst/>
          </a:prstGeom>
          <a:noFill/>
          <a:ln w="19050" cap="flat" cmpd="sng">
            <a:solidFill>
              <a:schemeClr val="lt2"/>
            </a:solidFill>
            <a:prstDash val="solid"/>
            <a:round/>
            <a:headEnd type="none" w="sm" len="sm"/>
            <a:tailEnd type="none" w="sm" len="sm"/>
          </a:ln>
          <a:effectLst>
            <a:reflection blurRad="6350" stA="52000" endA="300" endPos="35000" dir="5400000" sy="-100000" algn="bl" rotWithShape="0"/>
          </a:effectLst>
        </p:spPr>
        <p:txBody>
          <a:bodyPr spcFirstLastPara="1" wrap="square" lIns="121900" tIns="121900" rIns="121900" bIns="121900" anchor="ctr" anchorCtr="0">
            <a:noAutofit/>
          </a:bodyPr>
          <a:lstStyle/>
          <a:p>
            <a:endParaRPr sz="3200"/>
          </a:p>
        </p:txBody>
      </p:sp>
      <p:sp>
        <p:nvSpPr>
          <p:cNvPr id="714" name="Google Shape;714;p36"/>
          <p:cNvSpPr/>
          <p:nvPr/>
        </p:nvSpPr>
        <p:spPr>
          <a:xfrm>
            <a:off x="9836067" y="3568500"/>
            <a:ext cx="763600" cy="763600"/>
          </a:xfrm>
          <a:prstGeom prst="ellipse">
            <a:avLst/>
          </a:prstGeom>
          <a:noFill/>
          <a:ln w="19050" cap="flat" cmpd="sng">
            <a:solidFill>
              <a:schemeClr val="lt2"/>
            </a:solidFill>
            <a:prstDash val="solid"/>
            <a:round/>
            <a:headEnd type="none" w="sm" len="sm"/>
            <a:tailEnd type="none" w="sm" len="sm"/>
          </a:ln>
          <a:effectLst>
            <a:reflection blurRad="6350" stA="52000" endA="300" endPos="35000" dir="5400000" sy="-100000" algn="bl" rotWithShape="0"/>
          </a:effectLst>
        </p:spPr>
        <p:txBody>
          <a:bodyPr spcFirstLastPara="1" wrap="square" lIns="121900" tIns="121900" rIns="121900" bIns="121900" anchor="ctr" anchorCtr="0">
            <a:noAutofit/>
          </a:bodyPr>
          <a:lstStyle/>
          <a:p>
            <a:endParaRPr sz="3200"/>
          </a:p>
        </p:txBody>
      </p:sp>
      <p:cxnSp>
        <p:nvCxnSpPr>
          <p:cNvPr id="715" name="Google Shape;715;p36"/>
          <p:cNvCxnSpPr>
            <a:stCxn id="710" idx="6"/>
            <a:endCxn id="711" idx="2"/>
          </p:cNvCxnSpPr>
          <p:nvPr/>
        </p:nvCxnSpPr>
        <p:spPr>
          <a:xfrm>
            <a:off x="2355933" y="3950300"/>
            <a:ext cx="1297200" cy="0"/>
          </a:xfrm>
          <a:prstGeom prst="straightConnector1">
            <a:avLst/>
          </a:prstGeom>
          <a:noFill/>
          <a:ln w="19050" cap="flat" cmpd="sng">
            <a:solidFill>
              <a:schemeClr val="lt2"/>
            </a:solidFill>
            <a:prstDash val="solid"/>
            <a:round/>
            <a:headEnd type="none" w="med" len="med"/>
            <a:tailEnd type="none" w="med" len="med"/>
          </a:ln>
          <a:effectLst>
            <a:reflection blurRad="6350" stA="52000" endA="300" endPos="35000" dir="5400000" sy="-100000" algn="bl" rotWithShape="0"/>
          </a:effectLst>
        </p:spPr>
      </p:cxnSp>
      <p:cxnSp>
        <p:nvCxnSpPr>
          <p:cNvPr id="716" name="Google Shape;716;p36"/>
          <p:cNvCxnSpPr>
            <a:stCxn id="711" idx="6"/>
            <a:endCxn id="712" idx="2"/>
          </p:cNvCxnSpPr>
          <p:nvPr/>
        </p:nvCxnSpPr>
        <p:spPr>
          <a:xfrm>
            <a:off x="4416867" y="3950300"/>
            <a:ext cx="1297200" cy="0"/>
          </a:xfrm>
          <a:prstGeom prst="straightConnector1">
            <a:avLst/>
          </a:prstGeom>
          <a:noFill/>
          <a:ln w="19050" cap="flat" cmpd="sng">
            <a:solidFill>
              <a:schemeClr val="lt2"/>
            </a:solidFill>
            <a:prstDash val="solid"/>
            <a:round/>
            <a:headEnd type="none" w="med" len="med"/>
            <a:tailEnd type="none" w="med" len="med"/>
          </a:ln>
          <a:effectLst>
            <a:reflection blurRad="6350" stA="52000" endA="300" endPos="35000" dir="5400000" sy="-100000" algn="bl" rotWithShape="0"/>
          </a:effectLst>
        </p:spPr>
      </p:cxnSp>
      <p:cxnSp>
        <p:nvCxnSpPr>
          <p:cNvPr id="717" name="Google Shape;717;p36"/>
          <p:cNvCxnSpPr>
            <a:stCxn id="712" idx="6"/>
            <a:endCxn id="713" idx="2"/>
          </p:cNvCxnSpPr>
          <p:nvPr/>
        </p:nvCxnSpPr>
        <p:spPr>
          <a:xfrm>
            <a:off x="6477800" y="3950300"/>
            <a:ext cx="1297200" cy="0"/>
          </a:xfrm>
          <a:prstGeom prst="straightConnector1">
            <a:avLst/>
          </a:prstGeom>
          <a:noFill/>
          <a:ln w="19050" cap="flat" cmpd="sng">
            <a:solidFill>
              <a:schemeClr val="lt2"/>
            </a:solidFill>
            <a:prstDash val="solid"/>
            <a:round/>
            <a:headEnd type="none" w="med" len="med"/>
            <a:tailEnd type="none" w="med" len="med"/>
          </a:ln>
          <a:effectLst>
            <a:reflection blurRad="6350" stA="52000" endA="300" endPos="35000" dir="5400000" sy="-100000" algn="bl" rotWithShape="0"/>
          </a:effectLst>
        </p:spPr>
      </p:cxnSp>
      <p:cxnSp>
        <p:nvCxnSpPr>
          <p:cNvPr id="718" name="Google Shape;718;p36"/>
          <p:cNvCxnSpPr>
            <a:stCxn id="713" idx="6"/>
            <a:endCxn id="714" idx="2"/>
          </p:cNvCxnSpPr>
          <p:nvPr/>
        </p:nvCxnSpPr>
        <p:spPr>
          <a:xfrm>
            <a:off x="8538733" y="3950300"/>
            <a:ext cx="1297200" cy="0"/>
          </a:xfrm>
          <a:prstGeom prst="straightConnector1">
            <a:avLst/>
          </a:prstGeom>
          <a:noFill/>
          <a:ln w="19050" cap="flat" cmpd="sng">
            <a:solidFill>
              <a:schemeClr val="lt2"/>
            </a:solidFill>
            <a:prstDash val="solid"/>
            <a:round/>
            <a:headEnd type="none" w="med" len="med"/>
            <a:tailEnd type="none" w="med" len="med"/>
          </a:ln>
          <a:effectLst>
            <a:reflection blurRad="6350" stA="52000" endA="300" endPos="35000" dir="5400000" sy="-100000" algn="bl" rotWithShape="0"/>
          </a:effectLst>
        </p:spPr>
      </p:cxnSp>
      <p:grpSp>
        <p:nvGrpSpPr>
          <p:cNvPr id="719" name="Google Shape;719;p36"/>
          <p:cNvGrpSpPr/>
          <p:nvPr/>
        </p:nvGrpSpPr>
        <p:grpSpPr>
          <a:xfrm>
            <a:off x="1776979" y="3769288"/>
            <a:ext cx="384603" cy="367137"/>
            <a:chOff x="4126815" y="2760704"/>
            <a:chExt cx="380393" cy="363118"/>
          </a:xfrm>
          <a:effectLst>
            <a:reflection blurRad="6350" stA="52000" endA="300" endPos="35000" dir="5400000" sy="-100000" algn="bl" rotWithShape="0"/>
          </a:effectLst>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lt2"/>
            </a:solidFill>
            <a:ln>
              <a:noFill/>
            </a:ln>
          </p:spPr>
          <p:txBody>
            <a:bodyPr spcFirstLastPara="1" wrap="square" lIns="121900" tIns="121900" rIns="121900" bIns="121900" anchor="ctr" anchorCtr="0">
              <a:noAutofit/>
            </a:bodyPr>
            <a:lstStyle/>
            <a:p>
              <a:endParaRPr sz="320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lt2"/>
            </a:solidFill>
            <a:ln>
              <a:noFill/>
            </a:ln>
          </p:spPr>
          <p:txBody>
            <a:bodyPr spcFirstLastPara="1" wrap="square" lIns="121900" tIns="121900" rIns="121900" bIns="121900" anchor="ctr" anchorCtr="0">
              <a:noAutofit/>
            </a:bodyPr>
            <a:lstStyle/>
            <a:p>
              <a:endParaRPr sz="320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lt2"/>
            </a:solidFill>
            <a:ln>
              <a:noFill/>
            </a:ln>
          </p:spPr>
          <p:txBody>
            <a:bodyPr spcFirstLastPara="1" wrap="square" lIns="121900" tIns="121900" rIns="121900" bIns="121900" anchor="ctr" anchorCtr="0">
              <a:noAutofit/>
            </a:bodyPr>
            <a:lstStyle/>
            <a:p>
              <a:endParaRPr sz="320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lt2"/>
            </a:solidFill>
            <a:ln>
              <a:noFill/>
            </a:ln>
          </p:spPr>
          <p:txBody>
            <a:bodyPr spcFirstLastPara="1" wrap="square" lIns="121900" tIns="121900" rIns="121900" bIns="121900" anchor="ctr" anchorCtr="0">
              <a:noAutofit/>
            </a:bodyPr>
            <a:lstStyle/>
            <a:p>
              <a:endParaRPr sz="3200"/>
            </a:p>
          </p:txBody>
        </p:sp>
      </p:grpSp>
      <p:grpSp>
        <p:nvGrpSpPr>
          <p:cNvPr id="724" name="Google Shape;724;p36"/>
          <p:cNvGrpSpPr/>
          <p:nvPr/>
        </p:nvGrpSpPr>
        <p:grpSpPr>
          <a:xfrm>
            <a:off x="3847496" y="3765532"/>
            <a:ext cx="375035" cy="374649"/>
            <a:chOff x="2497275" y="2744159"/>
            <a:chExt cx="370930" cy="370549"/>
          </a:xfrm>
          <a:effectLst>
            <a:reflection blurRad="6350" stA="52000" endA="300" endPos="35000" dir="5400000" sy="-100000" algn="bl" rotWithShape="0"/>
          </a:effectLst>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lt2"/>
            </a:solidFill>
            <a:ln>
              <a:noFill/>
            </a:ln>
          </p:spPr>
          <p:txBody>
            <a:bodyPr spcFirstLastPara="1" wrap="square" lIns="121900" tIns="121900" rIns="121900" bIns="121900" anchor="ctr" anchorCtr="0">
              <a:noAutofit/>
            </a:bodyPr>
            <a:lstStyle/>
            <a:p>
              <a:endParaRPr sz="320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lt2"/>
            </a:solidFill>
            <a:ln>
              <a:noFill/>
            </a:ln>
          </p:spPr>
          <p:txBody>
            <a:bodyPr spcFirstLastPara="1" wrap="square" lIns="121900" tIns="121900" rIns="121900" bIns="121900" anchor="ctr" anchorCtr="0">
              <a:noAutofit/>
            </a:bodyPr>
            <a:lstStyle/>
            <a:p>
              <a:endParaRPr sz="320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lt2"/>
            </a:solidFill>
            <a:ln>
              <a:noFill/>
            </a:ln>
          </p:spPr>
          <p:txBody>
            <a:bodyPr spcFirstLastPara="1" wrap="square" lIns="121900" tIns="121900" rIns="121900" bIns="121900" anchor="ctr" anchorCtr="0">
              <a:noAutofit/>
            </a:bodyPr>
            <a:lstStyle/>
            <a:p>
              <a:endParaRPr sz="320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lt2"/>
            </a:solidFill>
            <a:ln>
              <a:noFill/>
            </a:ln>
          </p:spPr>
          <p:txBody>
            <a:bodyPr spcFirstLastPara="1" wrap="square" lIns="121900" tIns="121900" rIns="121900" bIns="121900" anchor="ctr" anchorCtr="0">
              <a:noAutofit/>
            </a:bodyPr>
            <a:lstStyle/>
            <a:p>
              <a:endParaRPr sz="320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lt2"/>
            </a:solidFill>
            <a:ln>
              <a:noFill/>
            </a:ln>
          </p:spPr>
          <p:txBody>
            <a:bodyPr spcFirstLastPara="1" wrap="square" lIns="121900" tIns="121900" rIns="121900" bIns="121900" anchor="ctr" anchorCtr="0">
              <a:noAutofit/>
            </a:bodyPr>
            <a:lstStyle/>
            <a:p>
              <a:endParaRPr sz="320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lt2"/>
            </a:solidFill>
            <a:ln>
              <a:noFill/>
            </a:ln>
          </p:spPr>
          <p:txBody>
            <a:bodyPr spcFirstLastPara="1" wrap="square" lIns="121900" tIns="121900" rIns="121900" bIns="121900" anchor="ctr" anchorCtr="0">
              <a:noAutofit/>
            </a:bodyPr>
            <a:lstStyle/>
            <a:p>
              <a:endParaRPr sz="3200"/>
            </a:p>
          </p:txBody>
        </p:sp>
      </p:grpSp>
      <p:sp>
        <p:nvSpPr>
          <p:cNvPr id="731" name="Google Shape;731;p36"/>
          <p:cNvSpPr/>
          <p:nvPr/>
        </p:nvSpPr>
        <p:spPr>
          <a:xfrm>
            <a:off x="7964546" y="3796106"/>
            <a:ext cx="384644" cy="313500"/>
          </a:xfrm>
          <a:custGeom>
            <a:avLst/>
            <a:gdLst/>
            <a:ahLst/>
            <a:cxnLst/>
            <a:rect l="l" t="t" r="r" b="b"/>
            <a:pathLst>
              <a:path w="11943" h="9734" extrusionOk="0">
                <a:moveTo>
                  <a:pt x="11585" y="2638"/>
                </a:moveTo>
                <a:lnTo>
                  <a:pt x="11585" y="3066"/>
                </a:lnTo>
                <a:lnTo>
                  <a:pt x="9121" y="4007"/>
                </a:lnTo>
                <a:lnTo>
                  <a:pt x="9121" y="3566"/>
                </a:lnTo>
                <a:lnTo>
                  <a:pt x="11585" y="2638"/>
                </a:lnTo>
                <a:close/>
                <a:moveTo>
                  <a:pt x="370" y="2638"/>
                </a:moveTo>
                <a:lnTo>
                  <a:pt x="5787" y="4697"/>
                </a:lnTo>
                <a:lnTo>
                  <a:pt x="5787" y="5138"/>
                </a:lnTo>
                <a:lnTo>
                  <a:pt x="370" y="3066"/>
                </a:lnTo>
                <a:lnTo>
                  <a:pt x="370" y="2638"/>
                </a:lnTo>
                <a:close/>
                <a:moveTo>
                  <a:pt x="8764" y="3709"/>
                </a:moveTo>
                <a:lnTo>
                  <a:pt x="8764" y="4138"/>
                </a:lnTo>
                <a:lnTo>
                  <a:pt x="6144" y="5138"/>
                </a:lnTo>
                <a:lnTo>
                  <a:pt x="6144" y="4697"/>
                </a:lnTo>
                <a:lnTo>
                  <a:pt x="8764" y="3709"/>
                </a:lnTo>
                <a:close/>
                <a:moveTo>
                  <a:pt x="9657" y="4162"/>
                </a:moveTo>
                <a:lnTo>
                  <a:pt x="9657" y="6745"/>
                </a:lnTo>
                <a:cubicBezTo>
                  <a:pt x="9478" y="6876"/>
                  <a:pt x="9299" y="6995"/>
                  <a:pt x="9121" y="7114"/>
                </a:cubicBezTo>
                <a:lnTo>
                  <a:pt x="9121" y="4376"/>
                </a:lnTo>
                <a:lnTo>
                  <a:pt x="9657" y="4162"/>
                </a:lnTo>
                <a:close/>
                <a:moveTo>
                  <a:pt x="8961" y="8757"/>
                </a:moveTo>
                <a:cubicBezTo>
                  <a:pt x="9131" y="8757"/>
                  <a:pt x="9264" y="8907"/>
                  <a:pt x="9264" y="9079"/>
                </a:cubicBezTo>
                <a:cubicBezTo>
                  <a:pt x="9264" y="9258"/>
                  <a:pt x="9109" y="9389"/>
                  <a:pt x="8942" y="9389"/>
                </a:cubicBezTo>
                <a:cubicBezTo>
                  <a:pt x="8764" y="9389"/>
                  <a:pt x="8633" y="9246"/>
                  <a:pt x="8633" y="9079"/>
                </a:cubicBezTo>
                <a:cubicBezTo>
                  <a:pt x="8633" y="8900"/>
                  <a:pt x="8787" y="8757"/>
                  <a:pt x="8942" y="8757"/>
                </a:cubicBezTo>
                <a:cubicBezTo>
                  <a:pt x="8949" y="8757"/>
                  <a:pt x="8955" y="8757"/>
                  <a:pt x="8961" y="8757"/>
                </a:cubicBezTo>
                <a:close/>
                <a:moveTo>
                  <a:pt x="5949" y="0"/>
                </a:moveTo>
                <a:cubicBezTo>
                  <a:pt x="5930" y="0"/>
                  <a:pt x="5912" y="6"/>
                  <a:pt x="5894" y="18"/>
                </a:cubicBezTo>
                <a:lnTo>
                  <a:pt x="120" y="2221"/>
                </a:lnTo>
                <a:cubicBezTo>
                  <a:pt x="48" y="2245"/>
                  <a:pt x="1" y="2304"/>
                  <a:pt x="1" y="2376"/>
                </a:cubicBezTo>
                <a:lnTo>
                  <a:pt x="1" y="3185"/>
                </a:lnTo>
                <a:cubicBezTo>
                  <a:pt x="1" y="3257"/>
                  <a:pt x="48" y="3316"/>
                  <a:pt x="120" y="3352"/>
                </a:cubicBezTo>
                <a:lnTo>
                  <a:pt x="1917" y="4031"/>
                </a:lnTo>
                <a:lnTo>
                  <a:pt x="1917" y="4638"/>
                </a:lnTo>
                <a:cubicBezTo>
                  <a:pt x="1917" y="4745"/>
                  <a:pt x="2001" y="4817"/>
                  <a:pt x="2096" y="4817"/>
                </a:cubicBezTo>
                <a:cubicBezTo>
                  <a:pt x="2203" y="4817"/>
                  <a:pt x="2275" y="4745"/>
                  <a:pt x="2275" y="4638"/>
                </a:cubicBezTo>
                <a:lnTo>
                  <a:pt x="2275" y="4186"/>
                </a:lnTo>
                <a:lnTo>
                  <a:pt x="5894" y="5567"/>
                </a:lnTo>
                <a:cubicBezTo>
                  <a:pt x="5906" y="5579"/>
                  <a:pt x="5942" y="5579"/>
                  <a:pt x="5954" y="5579"/>
                </a:cubicBezTo>
                <a:cubicBezTo>
                  <a:pt x="5966" y="5579"/>
                  <a:pt x="6001" y="5579"/>
                  <a:pt x="6013" y="5567"/>
                </a:cubicBezTo>
                <a:lnTo>
                  <a:pt x="8740" y="4519"/>
                </a:lnTo>
                <a:lnTo>
                  <a:pt x="8740" y="7317"/>
                </a:lnTo>
                <a:cubicBezTo>
                  <a:pt x="7871" y="7769"/>
                  <a:pt x="6918" y="8007"/>
                  <a:pt x="5942" y="8007"/>
                </a:cubicBezTo>
                <a:cubicBezTo>
                  <a:pt x="4620" y="8007"/>
                  <a:pt x="3310" y="7555"/>
                  <a:pt x="2263" y="6745"/>
                </a:cubicBezTo>
                <a:lnTo>
                  <a:pt x="2263" y="5352"/>
                </a:lnTo>
                <a:cubicBezTo>
                  <a:pt x="2263" y="5257"/>
                  <a:pt x="2191" y="5174"/>
                  <a:pt x="2084" y="5174"/>
                </a:cubicBezTo>
                <a:cubicBezTo>
                  <a:pt x="1977" y="5174"/>
                  <a:pt x="1906" y="5257"/>
                  <a:pt x="1906" y="5352"/>
                </a:cubicBezTo>
                <a:lnTo>
                  <a:pt x="1906" y="6817"/>
                </a:lnTo>
                <a:cubicBezTo>
                  <a:pt x="1906" y="6876"/>
                  <a:pt x="1941" y="6924"/>
                  <a:pt x="1965" y="6948"/>
                </a:cubicBezTo>
                <a:cubicBezTo>
                  <a:pt x="3084" y="7841"/>
                  <a:pt x="4501" y="8353"/>
                  <a:pt x="5942" y="8353"/>
                </a:cubicBezTo>
                <a:cubicBezTo>
                  <a:pt x="6906" y="8353"/>
                  <a:pt x="7859" y="8126"/>
                  <a:pt x="8740" y="7698"/>
                </a:cubicBezTo>
                <a:lnTo>
                  <a:pt x="8740" y="8412"/>
                </a:lnTo>
                <a:cubicBezTo>
                  <a:pt x="8454" y="8484"/>
                  <a:pt x="8252" y="8746"/>
                  <a:pt x="8252" y="9067"/>
                </a:cubicBezTo>
                <a:cubicBezTo>
                  <a:pt x="8252" y="9436"/>
                  <a:pt x="8549" y="9734"/>
                  <a:pt x="8918" y="9734"/>
                </a:cubicBezTo>
                <a:cubicBezTo>
                  <a:pt x="9287" y="9734"/>
                  <a:pt x="9585" y="9436"/>
                  <a:pt x="9585" y="9067"/>
                </a:cubicBezTo>
                <a:cubicBezTo>
                  <a:pt x="9585" y="8746"/>
                  <a:pt x="9383" y="8496"/>
                  <a:pt x="9097" y="8412"/>
                </a:cubicBezTo>
                <a:lnTo>
                  <a:pt x="9097" y="7495"/>
                </a:lnTo>
                <a:cubicBezTo>
                  <a:pt x="9383" y="7341"/>
                  <a:pt x="9657" y="7138"/>
                  <a:pt x="9918" y="6936"/>
                </a:cubicBezTo>
                <a:cubicBezTo>
                  <a:pt x="9954" y="6900"/>
                  <a:pt x="9978" y="6841"/>
                  <a:pt x="9978" y="6805"/>
                </a:cubicBezTo>
                <a:lnTo>
                  <a:pt x="9978" y="4019"/>
                </a:lnTo>
                <a:lnTo>
                  <a:pt x="11776" y="3328"/>
                </a:lnTo>
                <a:cubicBezTo>
                  <a:pt x="11847" y="3304"/>
                  <a:pt x="11895" y="3245"/>
                  <a:pt x="11895" y="3173"/>
                </a:cubicBezTo>
                <a:lnTo>
                  <a:pt x="11895" y="2364"/>
                </a:lnTo>
                <a:cubicBezTo>
                  <a:pt x="11943" y="2304"/>
                  <a:pt x="11895" y="2245"/>
                  <a:pt x="11823" y="2221"/>
                </a:cubicBezTo>
                <a:lnTo>
                  <a:pt x="8049" y="792"/>
                </a:lnTo>
                <a:cubicBezTo>
                  <a:pt x="8030" y="784"/>
                  <a:pt x="8010" y="780"/>
                  <a:pt x="7989" y="780"/>
                </a:cubicBezTo>
                <a:cubicBezTo>
                  <a:pt x="7921" y="780"/>
                  <a:pt x="7853" y="823"/>
                  <a:pt x="7835" y="887"/>
                </a:cubicBezTo>
                <a:cubicBezTo>
                  <a:pt x="7799" y="983"/>
                  <a:pt x="7847" y="1090"/>
                  <a:pt x="7930" y="1114"/>
                </a:cubicBezTo>
                <a:lnTo>
                  <a:pt x="11264" y="2376"/>
                </a:lnTo>
                <a:lnTo>
                  <a:pt x="8966" y="3257"/>
                </a:lnTo>
                <a:lnTo>
                  <a:pt x="6061" y="1947"/>
                </a:lnTo>
                <a:cubicBezTo>
                  <a:pt x="6035" y="1934"/>
                  <a:pt x="6010" y="1928"/>
                  <a:pt x="5985" y="1928"/>
                </a:cubicBezTo>
                <a:cubicBezTo>
                  <a:pt x="5918" y="1928"/>
                  <a:pt x="5858" y="1973"/>
                  <a:pt x="5823" y="2042"/>
                </a:cubicBezTo>
                <a:cubicBezTo>
                  <a:pt x="5775" y="2126"/>
                  <a:pt x="5823" y="2233"/>
                  <a:pt x="5906" y="2281"/>
                </a:cubicBezTo>
                <a:lnTo>
                  <a:pt x="8490" y="3435"/>
                </a:lnTo>
                <a:lnTo>
                  <a:pt x="5966" y="4388"/>
                </a:lnTo>
                <a:lnTo>
                  <a:pt x="691" y="2376"/>
                </a:lnTo>
                <a:lnTo>
                  <a:pt x="5966" y="376"/>
                </a:lnTo>
                <a:lnTo>
                  <a:pt x="7263" y="864"/>
                </a:lnTo>
                <a:cubicBezTo>
                  <a:pt x="7282" y="868"/>
                  <a:pt x="7301" y="871"/>
                  <a:pt x="7320" y="871"/>
                </a:cubicBezTo>
                <a:cubicBezTo>
                  <a:pt x="7394" y="871"/>
                  <a:pt x="7461" y="833"/>
                  <a:pt x="7490" y="757"/>
                </a:cubicBezTo>
                <a:cubicBezTo>
                  <a:pt x="7513" y="673"/>
                  <a:pt x="7478" y="566"/>
                  <a:pt x="7382" y="530"/>
                </a:cubicBezTo>
                <a:lnTo>
                  <a:pt x="6013" y="18"/>
                </a:lnTo>
                <a:cubicBezTo>
                  <a:pt x="5989" y="6"/>
                  <a:pt x="5969" y="0"/>
                  <a:pt x="5949" y="0"/>
                </a:cubicBezTo>
                <a:close/>
              </a:path>
            </a:pathLst>
          </a:custGeom>
          <a:solidFill>
            <a:schemeClr val="lt2"/>
          </a:solidFill>
          <a:ln>
            <a:noFill/>
          </a:ln>
          <a:effectLst>
            <a:reflection blurRad="6350" stA="52000" endA="300" endPos="35000" dir="5400000" sy="-100000" algn="bl" rotWithShape="0"/>
          </a:effectLst>
        </p:spPr>
        <p:txBody>
          <a:bodyPr spcFirstLastPara="1" wrap="square" lIns="121900" tIns="121900" rIns="121900" bIns="121900" anchor="ctr" anchorCtr="0">
            <a:noAutofit/>
          </a:bodyPr>
          <a:lstStyle/>
          <a:p>
            <a:endParaRPr sz="3200"/>
          </a:p>
        </p:txBody>
      </p:sp>
      <p:grpSp>
        <p:nvGrpSpPr>
          <p:cNvPr id="732" name="Google Shape;732;p36"/>
          <p:cNvGrpSpPr/>
          <p:nvPr/>
        </p:nvGrpSpPr>
        <p:grpSpPr>
          <a:xfrm>
            <a:off x="5889596" y="3779084"/>
            <a:ext cx="412673" cy="347541"/>
            <a:chOff x="2171474" y="3369229"/>
            <a:chExt cx="408156" cy="343737"/>
          </a:xfrm>
          <a:effectLst>
            <a:reflection blurRad="6350" stA="52000" endA="300" endPos="35000" dir="5400000" sy="-100000" algn="bl" rotWithShape="0"/>
          </a:effectLst>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chemeClr val="lt2"/>
            </a:solidFill>
            <a:ln>
              <a:noFill/>
            </a:ln>
          </p:spPr>
          <p:txBody>
            <a:bodyPr spcFirstLastPara="1" wrap="square" lIns="121900" tIns="121900" rIns="121900" bIns="121900" anchor="ctr" anchorCtr="0">
              <a:noAutofit/>
            </a:bodyPr>
            <a:lstStyle/>
            <a:p>
              <a:endParaRPr sz="320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chemeClr val="lt2"/>
            </a:solidFill>
            <a:ln>
              <a:noFill/>
            </a:ln>
          </p:spPr>
          <p:txBody>
            <a:bodyPr spcFirstLastPara="1" wrap="square" lIns="121900" tIns="121900" rIns="121900" bIns="121900" anchor="ctr" anchorCtr="0">
              <a:noAutofit/>
            </a:bodyPr>
            <a:lstStyle/>
            <a:p>
              <a:endParaRPr sz="320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chemeClr val="lt2"/>
            </a:solidFill>
            <a:ln>
              <a:noFill/>
            </a:ln>
          </p:spPr>
          <p:txBody>
            <a:bodyPr spcFirstLastPara="1" wrap="square" lIns="121900" tIns="121900" rIns="121900" bIns="121900" anchor="ctr" anchorCtr="0">
              <a:noAutofit/>
            </a:bodyPr>
            <a:lstStyle/>
            <a:p>
              <a:endParaRPr sz="320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chemeClr val="lt2"/>
            </a:solidFill>
            <a:ln>
              <a:noFill/>
            </a:ln>
          </p:spPr>
          <p:txBody>
            <a:bodyPr spcFirstLastPara="1" wrap="square" lIns="121900" tIns="121900" rIns="121900" bIns="121900" anchor="ctr" anchorCtr="0">
              <a:noAutofit/>
            </a:bodyPr>
            <a:lstStyle/>
            <a:p>
              <a:endParaRPr sz="3200"/>
            </a:p>
          </p:txBody>
        </p:sp>
      </p:grpSp>
      <p:grpSp>
        <p:nvGrpSpPr>
          <p:cNvPr id="737" name="Google Shape;737;p36"/>
          <p:cNvGrpSpPr/>
          <p:nvPr/>
        </p:nvGrpSpPr>
        <p:grpSpPr>
          <a:xfrm>
            <a:off x="10035289" y="3770092"/>
            <a:ext cx="365143" cy="365529"/>
            <a:chOff x="7538896" y="1970156"/>
            <a:chExt cx="361147" cy="361529"/>
          </a:xfrm>
          <a:effectLst>
            <a:reflection blurRad="6350" stA="52000" endA="300" endPos="35000" dir="5400000" sy="-100000" algn="bl" rotWithShape="0"/>
          </a:effectLst>
        </p:grpSpPr>
        <p:sp>
          <p:nvSpPr>
            <p:cNvPr id="738" name="Google Shape;738;p36"/>
            <p:cNvSpPr/>
            <p:nvPr/>
          </p:nvSpPr>
          <p:spPr>
            <a:xfrm>
              <a:off x="7538896" y="1970156"/>
              <a:ext cx="361147" cy="361529"/>
            </a:xfrm>
            <a:custGeom>
              <a:avLst/>
              <a:gdLst/>
              <a:ahLst/>
              <a:cxnLst/>
              <a:rect l="l" t="t" r="r" b="b"/>
              <a:pathLst>
                <a:path w="11347" h="11359" extrusionOk="0">
                  <a:moveTo>
                    <a:pt x="8918" y="584"/>
                  </a:moveTo>
                  <a:lnTo>
                    <a:pt x="9477" y="1155"/>
                  </a:lnTo>
                  <a:lnTo>
                    <a:pt x="9632" y="1298"/>
                  </a:lnTo>
                  <a:lnTo>
                    <a:pt x="10239" y="1905"/>
                  </a:lnTo>
                  <a:lnTo>
                    <a:pt x="10704" y="2370"/>
                  </a:lnTo>
                  <a:lnTo>
                    <a:pt x="8918" y="2370"/>
                  </a:lnTo>
                  <a:lnTo>
                    <a:pt x="8918" y="584"/>
                  </a:lnTo>
                  <a:close/>
                  <a:moveTo>
                    <a:pt x="2631" y="4644"/>
                  </a:moveTo>
                  <a:cubicBezTo>
                    <a:pt x="3322" y="4644"/>
                    <a:pt x="3882" y="5215"/>
                    <a:pt x="3882" y="5894"/>
                  </a:cubicBezTo>
                  <a:lnTo>
                    <a:pt x="3882" y="6192"/>
                  </a:lnTo>
                  <a:lnTo>
                    <a:pt x="3810" y="6192"/>
                  </a:lnTo>
                  <a:cubicBezTo>
                    <a:pt x="3429" y="6108"/>
                    <a:pt x="3310" y="5596"/>
                    <a:pt x="3286" y="5596"/>
                  </a:cubicBezTo>
                  <a:cubicBezTo>
                    <a:pt x="3274" y="5525"/>
                    <a:pt x="3215" y="5477"/>
                    <a:pt x="3155" y="5465"/>
                  </a:cubicBezTo>
                  <a:cubicBezTo>
                    <a:pt x="3143" y="5463"/>
                    <a:pt x="3132" y="5462"/>
                    <a:pt x="3121" y="5462"/>
                  </a:cubicBezTo>
                  <a:cubicBezTo>
                    <a:pt x="3064" y="5462"/>
                    <a:pt x="3016" y="5487"/>
                    <a:pt x="2977" y="5537"/>
                  </a:cubicBezTo>
                  <a:cubicBezTo>
                    <a:pt x="2477" y="6156"/>
                    <a:pt x="1429" y="6156"/>
                    <a:pt x="1417" y="6156"/>
                  </a:cubicBezTo>
                  <a:lnTo>
                    <a:pt x="1298" y="6156"/>
                  </a:lnTo>
                  <a:lnTo>
                    <a:pt x="1286" y="6168"/>
                  </a:lnTo>
                  <a:lnTo>
                    <a:pt x="1262" y="6180"/>
                  </a:lnTo>
                  <a:lnTo>
                    <a:pt x="1262" y="5894"/>
                  </a:lnTo>
                  <a:cubicBezTo>
                    <a:pt x="1262" y="5215"/>
                    <a:pt x="1834" y="4644"/>
                    <a:pt x="2512" y="4644"/>
                  </a:cubicBezTo>
                  <a:close/>
                  <a:moveTo>
                    <a:pt x="1238" y="6644"/>
                  </a:moveTo>
                  <a:lnTo>
                    <a:pt x="1238" y="7192"/>
                  </a:lnTo>
                  <a:cubicBezTo>
                    <a:pt x="1107" y="7180"/>
                    <a:pt x="1000" y="7061"/>
                    <a:pt x="1000" y="6930"/>
                  </a:cubicBezTo>
                  <a:cubicBezTo>
                    <a:pt x="1000" y="6846"/>
                    <a:pt x="1024" y="6775"/>
                    <a:pt x="1084" y="6715"/>
                  </a:cubicBezTo>
                  <a:cubicBezTo>
                    <a:pt x="1143" y="6715"/>
                    <a:pt x="1191" y="6692"/>
                    <a:pt x="1226" y="6644"/>
                  </a:cubicBezTo>
                  <a:close/>
                  <a:moveTo>
                    <a:pt x="3929" y="6656"/>
                  </a:moveTo>
                  <a:cubicBezTo>
                    <a:pt x="3965" y="6680"/>
                    <a:pt x="4001" y="6715"/>
                    <a:pt x="4048" y="6715"/>
                  </a:cubicBezTo>
                  <a:cubicBezTo>
                    <a:pt x="4108" y="6763"/>
                    <a:pt x="4132" y="6835"/>
                    <a:pt x="4132" y="6918"/>
                  </a:cubicBezTo>
                  <a:cubicBezTo>
                    <a:pt x="4155" y="7061"/>
                    <a:pt x="4048" y="7180"/>
                    <a:pt x="3917" y="7192"/>
                  </a:cubicBezTo>
                  <a:lnTo>
                    <a:pt x="3917" y="6656"/>
                  </a:lnTo>
                  <a:close/>
                  <a:moveTo>
                    <a:pt x="3036" y="5942"/>
                  </a:moveTo>
                  <a:cubicBezTo>
                    <a:pt x="3120" y="6132"/>
                    <a:pt x="3286" y="6358"/>
                    <a:pt x="3572" y="6465"/>
                  </a:cubicBezTo>
                  <a:lnTo>
                    <a:pt x="3572" y="7227"/>
                  </a:lnTo>
                  <a:cubicBezTo>
                    <a:pt x="3560" y="7704"/>
                    <a:pt x="3167" y="8085"/>
                    <a:pt x="2691" y="8085"/>
                  </a:cubicBezTo>
                  <a:lnTo>
                    <a:pt x="2477" y="8085"/>
                  </a:lnTo>
                  <a:cubicBezTo>
                    <a:pt x="2000" y="8085"/>
                    <a:pt x="1607" y="7692"/>
                    <a:pt x="1607" y="7227"/>
                  </a:cubicBezTo>
                  <a:lnTo>
                    <a:pt x="1607" y="6501"/>
                  </a:lnTo>
                  <a:cubicBezTo>
                    <a:pt x="1917" y="6477"/>
                    <a:pt x="2572" y="6370"/>
                    <a:pt x="3036" y="5942"/>
                  </a:cubicBezTo>
                  <a:close/>
                  <a:moveTo>
                    <a:pt x="2917" y="8418"/>
                  </a:moveTo>
                  <a:lnTo>
                    <a:pt x="2917" y="8656"/>
                  </a:lnTo>
                  <a:lnTo>
                    <a:pt x="2917" y="8668"/>
                  </a:lnTo>
                  <a:lnTo>
                    <a:pt x="2572" y="9025"/>
                  </a:lnTo>
                  <a:lnTo>
                    <a:pt x="2250" y="8692"/>
                  </a:lnTo>
                  <a:lnTo>
                    <a:pt x="2250" y="8418"/>
                  </a:lnTo>
                  <a:cubicBezTo>
                    <a:pt x="2322" y="8430"/>
                    <a:pt x="2393" y="8430"/>
                    <a:pt x="2477" y="8430"/>
                  </a:cubicBezTo>
                  <a:lnTo>
                    <a:pt x="2691" y="8430"/>
                  </a:lnTo>
                  <a:cubicBezTo>
                    <a:pt x="2774" y="8430"/>
                    <a:pt x="2846" y="8418"/>
                    <a:pt x="2917" y="8418"/>
                  </a:cubicBezTo>
                  <a:close/>
                  <a:moveTo>
                    <a:pt x="8561" y="346"/>
                  </a:moveTo>
                  <a:lnTo>
                    <a:pt x="8561" y="2560"/>
                  </a:lnTo>
                  <a:cubicBezTo>
                    <a:pt x="8561" y="2667"/>
                    <a:pt x="8632" y="2739"/>
                    <a:pt x="8739" y="2739"/>
                  </a:cubicBezTo>
                  <a:lnTo>
                    <a:pt x="10954" y="2739"/>
                  </a:lnTo>
                  <a:lnTo>
                    <a:pt x="10954" y="10954"/>
                  </a:lnTo>
                  <a:lnTo>
                    <a:pt x="5167" y="10954"/>
                  </a:lnTo>
                  <a:lnTo>
                    <a:pt x="5167" y="10263"/>
                  </a:lnTo>
                  <a:cubicBezTo>
                    <a:pt x="5167" y="9454"/>
                    <a:pt x="4608" y="9049"/>
                    <a:pt x="4310" y="8954"/>
                  </a:cubicBezTo>
                  <a:lnTo>
                    <a:pt x="3274" y="8537"/>
                  </a:lnTo>
                  <a:lnTo>
                    <a:pt x="3274" y="8311"/>
                  </a:lnTo>
                  <a:cubicBezTo>
                    <a:pt x="3560" y="8156"/>
                    <a:pt x="3786" y="7894"/>
                    <a:pt x="3870" y="7561"/>
                  </a:cubicBezTo>
                  <a:cubicBezTo>
                    <a:pt x="4215" y="7561"/>
                    <a:pt x="4489" y="7287"/>
                    <a:pt x="4489" y="6930"/>
                  </a:cubicBezTo>
                  <a:cubicBezTo>
                    <a:pt x="4489" y="6715"/>
                    <a:pt x="4394" y="6525"/>
                    <a:pt x="4239" y="6418"/>
                  </a:cubicBezTo>
                  <a:lnTo>
                    <a:pt x="4239" y="5942"/>
                  </a:lnTo>
                  <a:cubicBezTo>
                    <a:pt x="4239" y="5108"/>
                    <a:pt x="3620" y="4429"/>
                    <a:pt x="2810" y="4346"/>
                  </a:cubicBezTo>
                  <a:lnTo>
                    <a:pt x="2810" y="346"/>
                  </a:lnTo>
                  <a:close/>
                  <a:moveTo>
                    <a:pt x="2679" y="0"/>
                  </a:moveTo>
                  <a:cubicBezTo>
                    <a:pt x="2572" y="0"/>
                    <a:pt x="2500" y="72"/>
                    <a:pt x="2500" y="179"/>
                  </a:cubicBezTo>
                  <a:lnTo>
                    <a:pt x="2500" y="4358"/>
                  </a:lnTo>
                  <a:cubicBezTo>
                    <a:pt x="1643" y="4394"/>
                    <a:pt x="953" y="5108"/>
                    <a:pt x="953" y="5965"/>
                  </a:cubicBezTo>
                  <a:lnTo>
                    <a:pt x="953" y="6442"/>
                  </a:lnTo>
                  <a:cubicBezTo>
                    <a:pt x="786" y="6561"/>
                    <a:pt x="691" y="6739"/>
                    <a:pt x="691" y="6954"/>
                  </a:cubicBezTo>
                  <a:cubicBezTo>
                    <a:pt x="691" y="7299"/>
                    <a:pt x="965" y="7597"/>
                    <a:pt x="1322" y="7597"/>
                  </a:cubicBezTo>
                  <a:cubicBezTo>
                    <a:pt x="1417" y="7918"/>
                    <a:pt x="1643" y="8192"/>
                    <a:pt x="1917" y="8335"/>
                  </a:cubicBezTo>
                  <a:lnTo>
                    <a:pt x="1917" y="8561"/>
                  </a:lnTo>
                  <a:lnTo>
                    <a:pt x="845" y="8978"/>
                  </a:lnTo>
                  <a:cubicBezTo>
                    <a:pt x="548" y="9085"/>
                    <a:pt x="0" y="9478"/>
                    <a:pt x="0" y="10287"/>
                  </a:cubicBezTo>
                  <a:lnTo>
                    <a:pt x="0" y="11180"/>
                  </a:lnTo>
                  <a:cubicBezTo>
                    <a:pt x="0" y="11287"/>
                    <a:pt x="72" y="11359"/>
                    <a:pt x="179" y="11359"/>
                  </a:cubicBezTo>
                  <a:lnTo>
                    <a:pt x="965" y="11359"/>
                  </a:lnTo>
                  <a:cubicBezTo>
                    <a:pt x="1072" y="11359"/>
                    <a:pt x="1143" y="11287"/>
                    <a:pt x="1143" y="11180"/>
                  </a:cubicBezTo>
                  <a:cubicBezTo>
                    <a:pt x="1143" y="11073"/>
                    <a:pt x="1072" y="11002"/>
                    <a:pt x="965" y="11002"/>
                  </a:cubicBezTo>
                  <a:lnTo>
                    <a:pt x="357" y="11002"/>
                  </a:lnTo>
                  <a:lnTo>
                    <a:pt x="357" y="10263"/>
                  </a:lnTo>
                  <a:cubicBezTo>
                    <a:pt x="357" y="9513"/>
                    <a:pt x="941" y="9287"/>
                    <a:pt x="965" y="9287"/>
                  </a:cubicBezTo>
                  <a:lnTo>
                    <a:pt x="988" y="9287"/>
                  </a:lnTo>
                  <a:lnTo>
                    <a:pt x="1965" y="8906"/>
                  </a:lnTo>
                  <a:lnTo>
                    <a:pt x="1977" y="8918"/>
                  </a:lnTo>
                  <a:lnTo>
                    <a:pt x="2500" y="9430"/>
                  </a:lnTo>
                  <a:cubicBezTo>
                    <a:pt x="2536" y="9454"/>
                    <a:pt x="2572" y="9466"/>
                    <a:pt x="2619" y="9466"/>
                  </a:cubicBezTo>
                  <a:cubicBezTo>
                    <a:pt x="2667" y="9466"/>
                    <a:pt x="2715" y="9454"/>
                    <a:pt x="2739" y="9406"/>
                  </a:cubicBezTo>
                  <a:lnTo>
                    <a:pt x="3251" y="8894"/>
                  </a:lnTo>
                  <a:lnTo>
                    <a:pt x="4227" y="9275"/>
                  </a:lnTo>
                  <a:lnTo>
                    <a:pt x="4239" y="9275"/>
                  </a:lnTo>
                  <a:cubicBezTo>
                    <a:pt x="4239" y="9275"/>
                    <a:pt x="4858" y="9490"/>
                    <a:pt x="4858" y="10240"/>
                  </a:cubicBezTo>
                  <a:lnTo>
                    <a:pt x="4858" y="10954"/>
                  </a:lnTo>
                  <a:lnTo>
                    <a:pt x="1607" y="10954"/>
                  </a:lnTo>
                  <a:cubicBezTo>
                    <a:pt x="1500" y="10954"/>
                    <a:pt x="1429" y="11037"/>
                    <a:pt x="1429" y="11133"/>
                  </a:cubicBezTo>
                  <a:cubicBezTo>
                    <a:pt x="1429" y="11240"/>
                    <a:pt x="1500" y="11311"/>
                    <a:pt x="1607" y="11311"/>
                  </a:cubicBezTo>
                  <a:lnTo>
                    <a:pt x="11168" y="11311"/>
                  </a:lnTo>
                  <a:cubicBezTo>
                    <a:pt x="11263" y="11311"/>
                    <a:pt x="11347" y="11240"/>
                    <a:pt x="11347" y="11133"/>
                  </a:cubicBezTo>
                  <a:lnTo>
                    <a:pt x="11311" y="2536"/>
                  </a:lnTo>
                  <a:lnTo>
                    <a:pt x="11311" y="2501"/>
                  </a:lnTo>
                  <a:lnTo>
                    <a:pt x="11311" y="2489"/>
                  </a:lnTo>
                  <a:cubicBezTo>
                    <a:pt x="11311" y="2489"/>
                    <a:pt x="11311" y="2477"/>
                    <a:pt x="11299" y="2477"/>
                  </a:cubicBezTo>
                  <a:lnTo>
                    <a:pt x="11287" y="2465"/>
                  </a:lnTo>
                  <a:lnTo>
                    <a:pt x="11263" y="2441"/>
                  </a:lnTo>
                  <a:lnTo>
                    <a:pt x="9882" y="1060"/>
                  </a:lnTo>
                  <a:lnTo>
                    <a:pt x="8870" y="48"/>
                  </a:lnTo>
                  <a:lnTo>
                    <a:pt x="8858" y="36"/>
                  </a:lnTo>
                  <a:lnTo>
                    <a:pt x="8846" y="12"/>
                  </a:lnTo>
                  <a:cubicBezTo>
                    <a:pt x="8846" y="12"/>
                    <a:pt x="8823" y="12"/>
                    <a:pt x="8823" y="0"/>
                  </a:cubicBezTo>
                  <a:close/>
                </a:path>
              </a:pathLst>
            </a:custGeom>
            <a:solidFill>
              <a:schemeClr val="lt2"/>
            </a:solidFill>
            <a:ln>
              <a:noFill/>
            </a:ln>
          </p:spPr>
          <p:txBody>
            <a:bodyPr spcFirstLastPara="1" wrap="square" lIns="121900" tIns="121900" rIns="121900" bIns="121900" anchor="ctr" anchorCtr="0">
              <a:noAutofit/>
            </a:bodyPr>
            <a:lstStyle/>
            <a:p>
              <a:endParaRPr sz="3200"/>
            </a:p>
          </p:txBody>
        </p:sp>
        <p:sp>
          <p:nvSpPr>
            <p:cNvPr id="739" name="Google Shape;739;p36"/>
            <p:cNvSpPr/>
            <p:nvPr/>
          </p:nvSpPr>
          <p:spPr>
            <a:xfrm>
              <a:off x="7685907" y="2066784"/>
              <a:ext cx="101211" cy="11394"/>
            </a:xfrm>
            <a:custGeom>
              <a:avLst/>
              <a:gdLst/>
              <a:ahLst/>
              <a:cxnLst/>
              <a:rect l="l" t="t" r="r" b="b"/>
              <a:pathLst>
                <a:path w="3180" h="358" extrusionOk="0">
                  <a:moveTo>
                    <a:pt x="179" y="0"/>
                  </a:moveTo>
                  <a:cubicBezTo>
                    <a:pt x="72" y="0"/>
                    <a:pt x="1" y="84"/>
                    <a:pt x="1" y="179"/>
                  </a:cubicBezTo>
                  <a:cubicBezTo>
                    <a:pt x="1" y="286"/>
                    <a:pt x="72" y="358"/>
                    <a:pt x="179" y="358"/>
                  </a:cubicBezTo>
                  <a:lnTo>
                    <a:pt x="3001" y="358"/>
                  </a:lnTo>
                  <a:cubicBezTo>
                    <a:pt x="3108" y="358"/>
                    <a:pt x="3180" y="286"/>
                    <a:pt x="3180" y="179"/>
                  </a:cubicBezTo>
                  <a:cubicBezTo>
                    <a:pt x="3180" y="84"/>
                    <a:pt x="3108" y="0"/>
                    <a:pt x="3001" y="0"/>
                  </a:cubicBezTo>
                  <a:close/>
                </a:path>
              </a:pathLst>
            </a:custGeom>
            <a:solidFill>
              <a:schemeClr val="lt2"/>
            </a:solidFill>
            <a:ln>
              <a:noFill/>
            </a:ln>
          </p:spPr>
          <p:txBody>
            <a:bodyPr spcFirstLastPara="1" wrap="square" lIns="121900" tIns="121900" rIns="121900" bIns="121900" anchor="ctr" anchorCtr="0">
              <a:noAutofit/>
            </a:bodyPr>
            <a:lstStyle/>
            <a:p>
              <a:endParaRPr sz="3200"/>
            </a:p>
          </p:txBody>
        </p:sp>
        <p:sp>
          <p:nvSpPr>
            <p:cNvPr id="740" name="Google Shape;740;p36"/>
            <p:cNvSpPr/>
            <p:nvPr/>
          </p:nvSpPr>
          <p:spPr>
            <a:xfrm>
              <a:off x="7685907" y="2106187"/>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72"/>
                    <a:pt x="4549" y="1"/>
                    <a:pt x="4442" y="1"/>
                  </a:cubicBezTo>
                  <a:close/>
                </a:path>
              </a:pathLst>
            </a:custGeom>
            <a:solidFill>
              <a:schemeClr val="lt2"/>
            </a:solidFill>
            <a:ln>
              <a:noFill/>
            </a:ln>
          </p:spPr>
          <p:txBody>
            <a:bodyPr spcFirstLastPara="1" wrap="square" lIns="121900" tIns="121900" rIns="121900" bIns="121900" anchor="ctr" anchorCtr="0">
              <a:noAutofit/>
            </a:bodyPr>
            <a:lstStyle/>
            <a:p>
              <a:endParaRPr sz="3200"/>
            </a:p>
          </p:txBody>
        </p:sp>
        <p:sp>
          <p:nvSpPr>
            <p:cNvPr id="741" name="Google Shape;741;p36"/>
            <p:cNvSpPr/>
            <p:nvPr/>
          </p:nvSpPr>
          <p:spPr>
            <a:xfrm>
              <a:off x="7685907" y="2145239"/>
              <a:ext cx="147075" cy="11394"/>
            </a:xfrm>
            <a:custGeom>
              <a:avLst/>
              <a:gdLst/>
              <a:ahLst/>
              <a:cxnLst/>
              <a:rect l="l" t="t" r="r" b="b"/>
              <a:pathLst>
                <a:path w="4621" h="358" extrusionOk="0">
                  <a:moveTo>
                    <a:pt x="179" y="0"/>
                  </a:moveTo>
                  <a:cubicBezTo>
                    <a:pt x="72" y="0"/>
                    <a:pt x="1" y="71"/>
                    <a:pt x="1" y="179"/>
                  </a:cubicBezTo>
                  <a:cubicBezTo>
                    <a:pt x="1" y="274"/>
                    <a:pt x="72" y="357"/>
                    <a:pt x="179" y="357"/>
                  </a:cubicBezTo>
                  <a:lnTo>
                    <a:pt x="4442" y="357"/>
                  </a:lnTo>
                  <a:cubicBezTo>
                    <a:pt x="4549" y="357"/>
                    <a:pt x="4620" y="274"/>
                    <a:pt x="4620" y="179"/>
                  </a:cubicBezTo>
                  <a:cubicBezTo>
                    <a:pt x="4620" y="83"/>
                    <a:pt x="4537" y="0"/>
                    <a:pt x="4442" y="0"/>
                  </a:cubicBezTo>
                  <a:close/>
                </a:path>
              </a:pathLst>
            </a:custGeom>
            <a:solidFill>
              <a:schemeClr val="lt2"/>
            </a:solidFill>
            <a:ln>
              <a:noFill/>
            </a:ln>
          </p:spPr>
          <p:txBody>
            <a:bodyPr spcFirstLastPara="1" wrap="square" lIns="121900" tIns="121900" rIns="121900" bIns="121900" anchor="ctr" anchorCtr="0">
              <a:noAutofit/>
            </a:bodyPr>
            <a:lstStyle/>
            <a:p>
              <a:endParaRPr sz="3200"/>
            </a:p>
          </p:txBody>
        </p:sp>
        <p:sp>
          <p:nvSpPr>
            <p:cNvPr id="742" name="Google Shape;742;p36"/>
            <p:cNvSpPr/>
            <p:nvPr/>
          </p:nvSpPr>
          <p:spPr>
            <a:xfrm>
              <a:off x="7685907" y="2184260"/>
              <a:ext cx="147075" cy="11394"/>
            </a:xfrm>
            <a:custGeom>
              <a:avLst/>
              <a:gdLst/>
              <a:ahLst/>
              <a:cxnLst/>
              <a:rect l="l" t="t" r="r" b="b"/>
              <a:pathLst>
                <a:path w="4621" h="358" extrusionOk="0">
                  <a:moveTo>
                    <a:pt x="179" y="0"/>
                  </a:moveTo>
                  <a:cubicBezTo>
                    <a:pt x="72" y="0"/>
                    <a:pt x="1" y="84"/>
                    <a:pt x="1" y="179"/>
                  </a:cubicBezTo>
                  <a:cubicBezTo>
                    <a:pt x="1" y="286"/>
                    <a:pt x="72" y="358"/>
                    <a:pt x="179" y="358"/>
                  </a:cubicBezTo>
                  <a:lnTo>
                    <a:pt x="4442" y="358"/>
                  </a:lnTo>
                  <a:cubicBezTo>
                    <a:pt x="4549" y="358"/>
                    <a:pt x="4620" y="286"/>
                    <a:pt x="4620" y="179"/>
                  </a:cubicBezTo>
                  <a:cubicBezTo>
                    <a:pt x="4620" y="84"/>
                    <a:pt x="4537" y="0"/>
                    <a:pt x="4442" y="0"/>
                  </a:cubicBezTo>
                  <a:close/>
                </a:path>
              </a:pathLst>
            </a:custGeom>
            <a:solidFill>
              <a:schemeClr val="lt2"/>
            </a:solidFill>
            <a:ln>
              <a:noFill/>
            </a:ln>
          </p:spPr>
          <p:txBody>
            <a:bodyPr spcFirstLastPara="1" wrap="square" lIns="121900" tIns="121900" rIns="121900" bIns="121900" anchor="ctr" anchorCtr="0">
              <a:noAutofit/>
            </a:bodyPr>
            <a:lstStyle/>
            <a:p>
              <a:endParaRPr sz="3200"/>
            </a:p>
          </p:txBody>
        </p:sp>
        <p:sp>
          <p:nvSpPr>
            <p:cNvPr id="743" name="Google Shape;743;p36"/>
            <p:cNvSpPr/>
            <p:nvPr/>
          </p:nvSpPr>
          <p:spPr>
            <a:xfrm>
              <a:off x="7685907" y="2223280"/>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84"/>
                    <a:pt x="4537" y="1"/>
                    <a:pt x="4442" y="1"/>
                  </a:cubicBezTo>
                  <a:close/>
                </a:path>
              </a:pathLst>
            </a:custGeom>
            <a:solidFill>
              <a:schemeClr val="lt2"/>
            </a:solidFill>
            <a:ln>
              <a:noFill/>
            </a:ln>
          </p:spPr>
          <p:txBody>
            <a:bodyPr spcFirstLastPara="1" wrap="square" lIns="121900" tIns="121900" rIns="121900" bIns="121900" anchor="ctr" anchorCtr="0">
              <a:noAutofit/>
            </a:bodyPr>
            <a:lstStyle/>
            <a:p>
              <a:endParaRPr sz="3200"/>
            </a:p>
          </p:txBody>
        </p:sp>
      </p:grpSp>
    </p:spTree>
    <p:extLst>
      <p:ext uri="{BB962C8B-B14F-4D97-AF65-F5344CB8AC3E}">
        <p14:creationId xmlns:p14="http://schemas.microsoft.com/office/powerpoint/2010/main" val="2576018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2"/>
          <p:cNvSpPr txBox="1">
            <a:spLocks noGrp="1"/>
          </p:cNvSpPr>
          <p:nvPr>
            <p:ph type="title"/>
          </p:nvPr>
        </p:nvSpPr>
        <p:spPr>
          <a:xfrm>
            <a:off x="960133" y="679767"/>
            <a:ext cx="10272000" cy="763600"/>
          </a:xfrm>
          <a:prstGeom prst="rect">
            <a:avLst/>
          </a:prstGeom>
          <a:noFill/>
          <a:ln>
            <a:noFill/>
          </a:ln>
        </p:spPr>
        <p:txBody>
          <a:bodyPr spcFirstLastPara="1" wrap="square" lIns="91425" tIns="91425" rIns="91425" bIns="91425" anchor="t" anchorCtr="0">
            <a:noAutofit/>
          </a:bodyPr>
          <a:lstStyle/>
          <a:p>
            <a:pPr algn="ctr">
              <a:lnSpc>
                <a:spcPct val="100000"/>
              </a:lnSpc>
              <a:spcBef>
                <a:spcPts val="0"/>
              </a:spcBef>
              <a:buClr>
                <a:schemeClr val="lt2"/>
              </a:buClr>
              <a:buSzPts val="3000"/>
              <a:buFont typeface="Rajdhani"/>
            </a:pPr>
            <a:r>
              <a:rPr lang="en" sz="3000" b="1" dirty="0">
                <a:solidFill>
                  <a:schemeClr val="lt2"/>
                </a:solidFill>
                <a:latin typeface="Rajdhani"/>
                <a:ea typeface="Rajdhani"/>
                <a:cs typeface="Rajdhani"/>
                <a:sym typeface="Rajdhani"/>
              </a:rPr>
              <a:t>HOW DO WE DO IT?</a:t>
            </a:r>
            <a:endParaRPr sz="3000" b="1" dirty="0">
              <a:solidFill>
                <a:schemeClr val="lt2"/>
              </a:solidFill>
              <a:latin typeface="Rajdhani"/>
              <a:ea typeface="Rajdhani"/>
              <a:cs typeface="Rajdhani"/>
              <a:sym typeface="Rajdhani"/>
            </a:endParaRPr>
          </a:p>
        </p:txBody>
      </p:sp>
      <p:grpSp>
        <p:nvGrpSpPr>
          <p:cNvPr id="407" name="Google Shape;407;p32"/>
          <p:cNvGrpSpPr/>
          <p:nvPr/>
        </p:nvGrpSpPr>
        <p:grpSpPr>
          <a:xfrm>
            <a:off x="4622528" y="2537395"/>
            <a:ext cx="2947193" cy="2787288"/>
            <a:chOff x="1040275" y="238125"/>
            <a:chExt cx="5538450" cy="5237950"/>
          </a:xfrm>
        </p:grpSpPr>
        <p:sp>
          <p:nvSpPr>
            <p:cNvPr id="408" name="Google Shape;408;p32"/>
            <p:cNvSpPr/>
            <p:nvPr/>
          </p:nvSpPr>
          <p:spPr>
            <a:xfrm>
              <a:off x="1445900" y="1165400"/>
              <a:ext cx="459350" cy="451025"/>
            </a:xfrm>
            <a:custGeom>
              <a:avLst/>
              <a:gdLst/>
              <a:ahLst/>
              <a:cxnLst/>
              <a:rect l="l" t="t" r="r" b="b"/>
              <a:pathLst>
                <a:path w="18374" h="18041" extrusionOk="0">
                  <a:moveTo>
                    <a:pt x="11801" y="1"/>
                  </a:moveTo>
                  <a:lnTo>
                    <a:pt x="1" y="14388"/>
                  </a:lnTo>
                  <a:lnTo>
                    <a:pt x="18259" y="18040"/>
                  </a:lnTo>
                  <a:lnTo>
                    <a:pt x="18374" y="17894"/>
                  </a:lnTo>
                  <a:lnTo>
                    <a:pt x="1180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09" name="Google Shape;409;p32"/>
            <p:cNvSpPr/>
            <p:nvPr/>
          </p:nvSpPr>
          <p:spPr>
            <a:xfrm>
              <a:off x="1740900" y="915250"/>
              <a:ext cx="341475" cy="697525"/>
            </a:xfrm>
            <a:custGeom>
              <a:avLst/>
              <a:gdLst/>
              <a:ahLst/>
              <a:cxnLst/>
              <a:rect l="l" t="t" r="r" b="b"/>
              <a:pathLst>
                <a:path w="13659" h="27901" extrusionOk="0">
                  <a:moveTo>
                    <a:pt x="13659" y="1"/>
                  </a:moveTo>
                  <a:lnTo>
                    <a:pt x="95" y="9892"/>
                  </a:lnTo>
                  <a:lnTo>
                    <a:pt x="1" y="10007"/>
                  </a:lnTo>
                  <a:lnTo>
                    <a:pt x="6574" y="27900"/>
                  </a:lnTo>
                  <a:lnTo>
                    <a:pt x="6699" y="27765"/>
                  </a:lnTo>
                  <a:lnTo>
                    <a:pt x="6710" y="27807"/>
                  </a:lnTo>
                  <a:lnTo>
                    <a:pt x="136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0" name="Google Shape;410;p32"/>
            <p:cNvSpPr/>
            <p:nvPr/>
          </p:nvSpPr>
          <p:spPr>
            <a:xfrm>
              <a:off x="1437800" y="1525100"/>
              <a:ext cx="464600" cy="592400"/>
            </a:xfrm>
            <a:custGeom>
              <a:avLst/>
              <a:gdLst/>
              <a:ahLst/>
              <a:cxnLst/>
              <a:rect l="l" t="t" r="r" b="b"/>
              <a:pathLst>
                <a:path w="18584" h="23696" extrusionOk="0">
                  <a:moveTo>
                    <a:pt x="325" y="0"/>
                  </a:moveTo>
                  <a:lnTo>
                    <a:pt x="220" y="126"/>
                  </a:lnTo>
                  <a:lnTo>
                    <a:pt x="1" y="429"/>
                  </a:lnTo>
                  <a:lnTo>
                    <a:pt x="1451" y="23622"/>
                  </a:lnTo>
                  <a:lnTo>
                    <a:pt x="1461" y="23601"/>
                  </a:lnTo>
                  <a:lnTo>
                    <a:pt x="1503" y="23695"/>
                  </a:lnTo>
                  <a:lnTo>
                    <a:pt x="18583" y="3652"/>
                  </a:lnTo>
                  <a:lnTo>
                    <a:pt x="32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1" name="Google Shape;411;p32"/>
            <p:cNvSpPr/>
            <p:nvPr/>
          </p:nvSpPr>
          <p:spPr>
            <a:xfrm>
              <a:off x="1482675" y="1625000"/>
              <a:ext cx="634375" cy="560850"/>
            </a:xfrm>
            <a:custGeom>
              <a:avLst/>
              <a:gdLst/>
              <a:ahLst/>
              <a:cxnLst/>
              <a:rect l="l" t="t" r="r" b="b"/>
              <a:pathLst>
                <a:path w="25375" h="22434" extrusionOk="0">
                  <a:moveTo>
                    <a:pt x="16914" y="1"/>
                  </a:moveTo>
                  <a:lnTo>
                    <a:pt x="0" y="19856"/>
                  </a:lnTo>
                  <a:lnTo>
                    <a:pt x="19908" y="21880"/>
                  </a:lnTo>
                  <a:lnTo>
                    <a:pt x="25375" y="22433"/>
                  </a:lnTo>
                  <a:lnTo>
                    <a:pt x="1691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2" name="Google Shape;412;p32"/>
            <p:cNvSpPr/>
            <p:nvPr/>
          </p:nvSpPr>
          <p:spPr>
            <a:xfrm>
              <a:off x="1125600" y="1535800"/>
              <a:ext cx="348500" cy="586125"/>
            </a:xfrm>
            <a:custGeom>
              <a:avLst/>
              <a:gdLst/>
              <a:ahLst/>
              <a:cxnLst/>
              <a:rect l="l" t="t" r="r" b="b"/>
              <a:pathLst>
                <a:path w="13940" h="23445" extrusionOk="0">
                  <a:moveTo>
                    <a:pt x="12489" y="1"/>
                  </a:moveTo>
                  <a:lnTo>
                    <a:pt x="0" y="16892"/>
                  </a:lnTo>
                  <a:lnTo>
                    <a:pt x="0" y="16945"/>
                  </a:lnTo>
                  <a:lnTo>
                    <a:pt x="13720" y="23444"/>
                  </a:lnTo>
                  <a:lnTo>
                    <a:pt x="13678" y="23372"/>
                  </a:lnTo>
                  <a:lnTo>
                    <a:pt x="13856" y="23382"/>
                  </a:lnTo>
                  <a:lnTo>
                    <a:pt x="13939" y="23194"/>
                  </a:lnTo>
                  <a:lnTo>
                    <a:pt x="124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3" name="Google Shape;413;p32"/>
            <p:cNvSpPr/>
            <p:nvPr/>
          </p:nvSpPr>
          <p:spPr>
            <a:xfrm>
              <a:off x="2097725" y="679450"/>
              <a:ext cx="730375" cy="221500"/>
            </a:xfrm>
            <a:custGeom>
              <a:avLst/>
              <a:gdLst/>
              <a:ahLst/>
              <a:cxnLst/>
              <a:rect l="l" t="t" r="r" b="b"/>
              <a:pathLst>
                <a:path w="29215" h="8860" extrusionOk="0">
                  <a:moveTo>
                    <a:pt x="7837" y="1"/>
                  </a:moveTo>
                  <a:lnTo>
                    <a:pt x="7628" y="158"/>
                  </a:lnTo>
                  <a:lnTo>
                    <a:pt x="1" y="8859"/>
                  </a:lnTo>
                  <a:lnTo>
                    <a:pt x="1" y="8859"/>
                  </a:lnTo>
                  <a:lnTo>
                    <a:pt x="29215" y="4049"/>
                  </a:lnTo>
                  <a:lnTo>
                    <a:pt x="783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4" name="Google Shape;414;p32"/>
            <p:cNvSpPr/>
            <p:nvPr/>
          </p:nvSpPr>
          <p:spPr>
            <a:xfrm>
              <a:off x="2304075" y="463225"/>
              <a:ext cx="736875" cy="208175"/>
            </a:xfrm>
            <a:custGeom>
              <a:avLst/>
              <a:gdLst/>
              <a:ahLst/>
              <a:cxnLst/>
              <a:rect l="l" t="t" r="r" b="b"/>
              <a:pathLst>
                <a:path w="29475" h="8327" extrusionOk="0">
                  <a:moveTo>
                    <a:pt x="29475" y="1"/>
                  </a:moveTo>
                  <a:lnTo>
                    <a:pt x="8670" y="1733"/>
                  </a:lnTo>
                  <a:lnTo>
                    <a:pt x="0" y="8327"/>
                  </a:lnTo>
                  <a:lnTo>
                    <a:pt x="29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5" name="Google Shape;415;p32"/>
            <p:cNvSpPr/>
            <p:nvPr/>
          </p:nvSpPr>
          <p:spPr>
            <a:xfrm>
              <a:off x="2293625" y="460350"/>
              <a:ext cx="781500" cy="320325"/>
            </a:xfrm>
            <a:custGeom>
              <a:avLst/>
              <a:gdLst/>
              <a:ahLst/>
              <a:cxnLst/>
              <a:rect l="l" t="t" r="r" b="b"/>
              <a:pathLst>
                <a:path w="31260" h="12813" extrusionOk="0">
                  <a:moveTo>
                    <a:pt x="31260" y="0"/>
                  </a:moveTo>
                  <a:lnTo>
                    <a:pt x="29893" y="116"/>
                  </a:lnTo>
                  <a:lnTo>
                    <a:pt x="418" y="8442"/>
                  </a:lnTo>
                  <a:lnTo>
                    <a:pt x="1" y="8765"/>
                  </a:lnTo>
                  <a:lnTo>
                    <a:pt x="21379" y="12813"/>
                  </a:lnTo>
                  <a:lnTo>
                    <a:pt x="3126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6" name="Google Shape;416;p32"/>
            <p:cNvSpPr/>
            <p:nvPr/>
          </p:nvSpPr>
          <p:spPr>
            <a:xfrm>
              <a:off x="1908625" y="906900"/>
              <a:ext cx="740825" cy="708475"/>
            </a:xfrm>
            <a:custGeom>
              <a:avLst/>
              <a:gdLst/>
              <a:ahLst/>
              <a:cxnLst/>
              <a:rect l="l" t="t" r="r" b="b"/>
              <a:pathLst>
                <a:path w="29633" h="28339" extrusionOk="0">
                  <a:moveTo>
                    <a:pt x="29486" y="12166"/>
                  </a:moveTo>
                  <a:lnTo>
                    <a:pt x="29485" y="12169"/>
                  </a:lnTo>
                  <a:lnTo>
                    <a:pt x="29485" y="12169"/>
                  </a:lnTo>
                  <a:lnTo>
                    <a:pt x="29632" y="12250"/>
                  </a:lnTo>
                  <a:lnTo>
                    <a:pt x="29486" y="12166"/>
                  </a:lnTo>
                  <a:close/>
                  <a:moveTo>
                    <a:pt x="7356" y="1"/>
                  </a:moveTo>
                  <a:lnTo>
                    <a:pt x="7263" y="105"/>
                  </a:lnTo>
                  <a:lnTo>
                    <a:pt x="6950" y="335"/>
                  </a:lnTo>
                  <a:lnTo>
                    <a:pt x="1" y="28141"/>
                  </a:lnTo>
                  <a:lnTo>
                    <a:pt x="73" y="28338"/>
                  </a:lnTo>
                  <a:lnTo>
                    <a:pt x="29371" y="12386"/>
                  </a:lnTo>
                  <a:lnTo>
                    <a:pt x="29485" y="12169"/>
                  </a:lnTo>
                  <a:lnTo>
                    <a:pt x="29485" y="12169"/>
                  </a:lnTo>
                  <a:lnTo>
                    <a:pt x="735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7" name="Google Shape;417;p32"/>
            <p:cNvSpPr/>
            <p:nvPr/>
          </p:nvSpPr>
          <p:spPr>
            <a:xfrm>
              <a:off x="2092525" y="780650"/>
              <a:ext cx="735575" cy="432500"/>
            </a:xfrm>
            <a:custGeom>
              <a:avLst/>
              <a:gdLst/>
              <a:ahLst/>
              <a:cxnLst/>
              <a:rect l="l" t="t" r="r" b="b"/>
              <a:pathLst>
                <a:path w="29423" h="17300" extrusionOk="0">
                  <a:moveTo>
                    <a:pt x="29423" y="1"/>
                  </a:moveTo>
                  <a:lnTo>
                    <a:pt x="209" y="4811"/>
                  </a:lnTo>
                  <a:lnTo>
                    <a:pt x="0" y="5051"/>
                  </a:lnTo>
                  <a:lnTo>
                    <a:pt x="22276" y="17300"/>
                  </a:lnTo>
                  <a:lnTo>
                    <a:pt x="29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8" name="Google Shape;418;p32"/>
            <p:cNvSpPr/>
            <p:nvPr/>
          </p:nvSpPr>
          <p:spPr>
            <a:xfrm>
              <a:off x="1125600" y="1959400"/>
              <a:ext cx="344325" cy="422600"/>
            </a:xfrm>
            <a:custGeom>
              <a:avLst/>
              <a:gdLst/>
              <a:ahLst/>
              <a:cxnLst/>
              <a:rect l="l" t="t" r="r" b="b"/>
              <a:pathLst>
                <a:path w="13773" h="16904" extrusionOk="0">
                  <a:moveTo>
                    <a:pt x="0" y="1"/>
                  </a:moveTo>
                  <a:lnTo>
                    <a:pt x="0" y="16903"/>
                  </a:lnTo>
                  <a:lnTo>
                    <a:pt x="13710" y="6803"/>
                  </a:lnTo>
                  <a:lnTo>
                    <a:pt x="13731" y="6751"/>
                  </a:lnTo>
                  <a:lnTo>
                    <a:pt x="13636" y="6741"/>
                  </a:lnTo>
                  <a:lnTo>
                    <a:pt x="13773" y="6595"/>
                  </a:lnTo>
                  <a:lnTo>
                    <a:pt x="13720" y="6500"/>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9" name="Google Shape;419;p32"/>
            <p:cNvSpPr/>
            <p:nvPr/>
          </p:nvSpPr>
          <p:spPr>
            <a:xfrm>
              <a:off x="1481375" y="2129475"/>
              <a:ext cx="635150" cy="625775"/>
            </a:xfrm>
            <a:custGeom>
              <a:avLst/>
              <a:gdLst/>
              <a:ahLst/>
              <a:cxnLst/>
              <a:rect l="l" t="t" r="r" b="b"/>
              <a:pathLst>
                <a:path w="25406" h="25031" extrusionOk="0">
                  <a:moveTo>
                    <a:pt x="1" y="0"/>
                  </a:moveTo>
                  <a:lnTo>
                    <a:pt x="12521" y="25030"/>
                  </a:lnTo>
                  <a:lnTo>
                    <a:pt x="20158" y="11717"/>
                  </a:lnTo>
                  <a:lnTo>
                    <a:pt x="25406" y="2577"/>
                  </a:lnTo>
                  <a:lnTo>
                    <a:pt x="17977" y="1826"/>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0" name="Google Shape;420;p32"/>
            <p:cNvSpPr/>
            <p:nvPr/>
          </p:nvSpPr>
          <p:spPr>
            <a:xfrm>
              <a:off x="1125600" y="2129475"/>
              <a:ext cx="342750" cy="740525"/>
            </a:xfrm>
            <a:custGeom>
              <a:avLst/>
              <a:gdLst/>
              <a:ahLst/>
              <a:cxnLst/>
              <a:rect l="l" t="t" r="r" b="b"/>
              <a:pathLst>
                <a:path w="13710" h="29621" extrusionOk="0">
                  <a:moveTo>
                    <a:pt x="13710" y="0"/>
                  </a:moveTo>
                  <a:lnTo>
                    <a:pt x="0" y="10100"/>
                  </a:lnTo>
                  <a:lnTo>
                    <a:pt x="0" y="10340"/>
                  </a:lnTo>
                  <a:lnTo>
                    <a:pt x="1429" y="29621"/>
                  </a:lnTo>
                  <a:lnTo>
                    <a:pt x="1371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1" name="Google Shape;421;p32"/>
            <p:cNvSpPr/>
            <p:nvPr/>
          </p:nvSpPr>
          <p:spPr>
            <a:xfrm>
              <a:off x="1162625" y="2134425"/>
              <a:ext cx="625525" cy="755400"/>
            </a:xfrm>
            <a:custGeom>
              <a:avLst/>
              <a:gdLst/>
              <a:ahLst/>
              <a:cxnLst/>
              <a:rect l="l" t="t" r="r" b="b"/>
              <a:pathLst>
                <a:path w="25021" h="30216" extrusionOk="0">
                  <a:moveTo>
                    <a:pt x="12489" y="0"/>
                  </a:moveTo>
                  <a:lnTo>
                    <a:pt x="1" y="30132"/>
                  </a:lnTo>
                  <a:lnTo>
                    <a:pt x="1" y="30216"/>
                  </a:lnTo>
                  <a:lnTo>
                    <a:pt x="25020" y="25062"/>
                  </a:lnTo>
                  <a:lnTo>
                    <a:pt x="1248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2" name="Google Shape;422;p32"/>
            <p:cNvSpPr/>
            <p:nvPr/>
          </p:nvSpPr>
          <p:spPr>
            <a:xfrm>
              <a:off x="1164975" y="2770100"/>
              <a:ext cx="618725" cy="509425"/>
            </a:xfrm>
            <a:custGeom>
              <a:avLst/>
              <a:gdLst/>
              <a:ahLst/>
              <a:cxnLst/>
              <a:rect l="l" t="t" r="r" b="b"/>
              <a:pathLst>
                <a:path w="24749" h="20377" extrusionOk="0">
                  <a:moveTo>
                    <a:pt x="24749" y="0"/>
                  </a:moveTo>
                  <a:lnTo>
                    <a:pt x="0" y="5092"/>
                  </a:lnTo>
                  <a:lnTo>
                    <a:pt x="7648" y="20377"/>
                  </a:lnTo>
                  <a:lnTo>
                    <a:pt x="247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3" name="Google Shape;423;p32"/>
            <p:cNvSpPr/>
            <p:nvPr/>
          </p:nvSpPr>
          <p:spPr>
            <a:xfrm>
              <a:off x="1361650" y="2777125"/>
              <a:ext cx="426500" cy="653450"/>
            </a:xfrm>
            <a:custGeom>
              <a:avLst/>
              <a:gdLst/>
              <a:ahLst/>
              <a:cxnLst/>
              <a:rect l="l" t="t" r="r" b="b"/>
              <a:pathLst>
                <a:path w="17060" h="26138" extrusionOk="0">
                  <a:moveTo>
                    <a:pt x="17059" y="1"/>
                  </a:moveTo>
                  <a:lnTo>
                    <a:pt x="0" y="20336"/>
                  </a:lnTo>
                  <a:lnTo>
                    <a:pt x="13429" y="26137"/>
                  </a:lnTo>
                  <a:lnTo>
                    <a:pt x="14931" y="15370"/>
                  </a:lnTo>
                  <a:lnTo>
                    <a:pt x="170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4" name="Google Shape;424;p32"/>
            <p:cNvSpPr/>
            <p:nvPr/>
          </p:nvSpPr>
          <p:spPr>
            <a:xfrm>
              <a:off x="1799325" y="2193650"/>
              <a:ext cx="1025125" cy="569425"/>
            </a:xfrm>
            <a:custGeom>
              <a:avLst/>
              <a:gdLst/>
              <a:ahLst/>
              <a:cxnLst/>
              <a:rect l="l" t="t" r="r" b="b"/>
              <a:pathLst>
                <a:path w="41005" h="22777" extrusionOk="0">
                  <a:moveTo>
                    <a:pt x="13168" y="0"/>
                  </a:moveTo>
                  <a:lnTo>
                    <a:pt x="13200" y="63"/>
                  </a:lnTo>
                  <a:lnTo>
                    <a:pt x="13043" y="52"/>
                  </a:lnTo>
                  <a:lnTo>
                    <a:pt x="1" y="22776"/>
                  </a:lnTo>
                  <a:lnTo>
                    <a:pt x="40921" y="15702"/>
                  </a:lnTo>
                  <a:lnTo>
                    <a:pt x="41005" y="15588"/>
                  </a:lnTo>
                  <a:lnTo>
                    <a:pt x="13179"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5" name="Google Shape;425;p32"/>
            <p:cNvSpPr/>
            <p:nvPr/>
          </p:nvSpPr>
          <p:spPr>
            <a:xfrm>
              <a:off x="1910450" y="1216525"/>
              <a:ext cx="732450" cy="964350"/>
            </a:xfrm>
            <a:custGeom>
              <a:avLst/>
              <a:gdLst/>
              <a:ahLst/>
              <a:cxnLst/>
              <a:rect l="l" t="t" r="r" b="b"/>
              <a:pathLst>
                <a:path w="29298" h="38574" extrusionOk="0">
                  <a:moveTo>
                    <a:pt x="29298" y="1"/>
                  </a:moveTo>
                  <a:lnTo>
                    <a:pt x="0" y="15953"/>
                  </a:lnTo>
                  <a:lnTo>
                    <a:pt x="8535" y="38573"/>
                  </a:lnTo>
                  <a:lnTo>
                    <a:pt x="2929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6" name="Google Shape;426;p32"/>
            <p:cNvSpPr/>
            <p:nvPr/>
          </p:nvSpPr>
          <p:spPr>
            <a:xfrm>
              <a:off x="2130600" y="1216525"/>
              <a:ext cx="1117450" cy="968800"/>
            </a:xfrm>
            <a:custGeom>
              <a:avLst/>
              <a:gdLst/>
              <a:ahLst/>
              <a:cxnLst/>
              <a:rect l="l" t="t" r="r" b="b"/>
              <a:pathLst>
                <a:path w="44698" h="38752" extrusionOk="0">
                  <a:moveTo>
                    <a:pt x="20858" y="1"/>
                  </a:moveTo>
                  <a:lnTo>
                    <a:pt x="0" y="38751"/>
                  </a:lnTo>
                  <a:lnTo>
                    <a:pt x="44625" y="31687"/>
                  </a:lnTo>
                  <a:lnTo>
                    <a:pt x="44625" y="31677"/>
                  </a:lnTo>
                  <a:lnTo>
                    <a:pt x="44698" y="31666"/>
                  </a:lnTo>
                  <a:lnTo>
                    <a:pt x="20858" y="1"/>
                  </a:lnTo>
                  <a:close/>
                </a:path>
              </a:pathLst>
            </a:cu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7" name="Google Shape;427;p32"/>
            <p:cNvSpPr/>
            <p:nvPr/>
          </p:nvSpPr>
          <p:spPr>
            <a:xfrm>
              <a:off x="2649425" y="733700"/>
              <a:ext cx="761400" cy="479450"/>
            </a:xfrm>
            <a:custGeom>
              <a:avLst/>
              <a:gdLst/>
              <a:ahLst/>
              <a:cxnLst/>
              <a:rect l="l" t="t" r="r" b="b"/>
              <a:pathLst>
                <a:path w="30456" h="19178" extrusionOk="0">
                  <a:moveTo>
                    <a:pt x="30455" y="1"/>
                  </a:moveTo>
                  <a:lnTo>
                    <a:pt x="7147" y="1879"/>
                  </a:lnTo>
                  <a:lnTo>
                    <a:pt x="0" y="19178"/>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8" name="Google Shape;428;p32"/>
            <p:cNvSpPr/>
            <p:nvPr/>
          </p:nvSpPr>
          <p:spPr>
            <a:xfrm>
              <a:off x="2649425" y="733700"/>
              <a:ext cx="761400" cy="1274500"/>
            </a:xfrm>
            <a:custGeom>
              <a:avLst/>
              <a:gdLst/>
              <a:ahLst/>
              <a:cxnLst/>
              <a:rect l="l" t="t" r="r" b="b"/>
              <a:pathLst>
                <a:path w="30456" h="50980" extrusionOk="0">
                  <a:moveTo>
                    <a:pt x="30455" y="1"/>
                  </a:moveTo>
                  <a:lnTo>
                    <a:pt x="0" y="19178"/>
                  </a:lnTo>
                  <a:lnTo>
                    <a:pt x="146" y="19251"/>
                  </a:lnTo>
                  <a:lnTo>
                    <a:pt x="105" y="19314"/>
                  </a:lnTo>
                  <a:lnTo>
                    <a:pt x="23945" y="50979"/>
                  </a:lnTo>
                  <a:lnTo>
                    <a:pt x="23977" y="50979"/>
                  </a:lnTo>
                  <a:lnTo>
                    <a:pt x="24102" y="50802"/>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9" name="Google Shape;429;p32"/>
            <p:cNvSpPr/>
            <p:nvPr/>
          </p:nvSpPr>
          <p:spPr>
            <a:xfrm>
              <a:off x="2128775" y="2017550"/>
              <a:ext cx="1113025" cy="565800"/>
            </a:xfrm>
            <a:custGeom>
              <a:avLst/>
              <a:gdLst/>
              <a:ahLst/>
              <a:cxnLst/>
              <a:rect l="l" t="t" r="r" b="b"/>
              <a:pathLst>
                <a:path w="44521" h="22632" extrusionOk="0">
                  <a:moveTo>
                    <a:pt x="44520" y="1"/>
                  </a:moveTo>
                  <a:lnTo>
                    <a:pt x="1" y="7044"/>
                  </a:lnTo>
                  <a:lnTo>
                    <a:pt x="27827" y="22632"/>
                  </a:lnTo>
                  <a:lnTo>
                    <a:pt x="445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0" name="Google Shape;430;p32"/>
            <p:cNvSpPr/>
            <p:nvPr/>
          </p:nvSpPr>
          <p:spPr>
            <a:xfrm>
              <a:off x="2828075" y="458000"/>
              <a:ext cx="582750" cy="322675"/>
            </a:xfrm>
            <a:custGeom>
              <a:avLst/>
              <a:gdLst/>
              <a:ahLst/>
              <a:cxnLst/>
              <a:rect l="l" t="t" r="r" b="b"/>
              <a:pathLst>
                <a:path w="23310" h="12907" extrusionOk="0">
                  <a:moveTo>
                    <a:pt x="10434" y="1"/>
                  </a:moveTo>
                  <a:lnTo>
                    <a:pt x="10174" y="74"/>
                  </a:lnTo>
                  <a:lnTo>
                    <a:pt x="9882" y="94"/>
                  </a:lnTo>
                  <a:lnTo>
                    <a:pt x="1" y="12907"/>
                  </a:lnTo>
                  <a:lnTo>
                    <a:pt x="23309" y="11029"/>
                  </a:lnTo>
                  <a:lnTo>
                    <a:pt x="1043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1" name="Google Shape;431;p32"/>
            <p:cNvSpPr/>
            <p:nvPr/>
          </p:nvSpPr>
          <p:spPr>
            <a:xfrm>
              <a:off x="3088925" y="301750"/>
              <a:ext cx="533175" cy="431975"/>
            </a:xfrm>
            <a:custGeom>
              <a:avLst/>
              <a:gdLst/>
              <a:ahLst/>
              <a:cxnLst/>
              <a:rect l="l" t="t" r="r" b="b"/>
              <a:pathLst>
                <a:path w="21327" h="17279" extrusionOk="0">
                  <a:moveTo>
                    <a:pt x="21327" y="1"/>
                  </a:moveTo>
                  <a:lnTo>
                    <a:pt x="0" y="6251"/>
                  </a:lnTo>
                  <a:lnTo>
                    <a:pt x="12875" y="17279"/>
                  </a:lnTo>
                  <a:lnTo>
                    <a:pt x="213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2" name="Google Shape;432;p32"/>
            <p:cNvSpPr/>
            <p:nvPr/>
          </p:nvSpPr>
          <p:spPr>
            <a:xfrm>
              <a:off x="3410800" y="300475"/>
              <a:ext cx="711600" cy="433250"/>
            </a:xfrm>
            <a:custGeom>
              <a:avLst/>
              <a:gdLst/>
              <a:ahLst/>
              <a:cxnLst/>
              <a:rect l="l" t="t" r="r" b="b"/>
              <a:pathLst>
                <a:path w="28464" h="17330" extrusionOk="0">
                  <a:moveTo>
                    <a:pt x="8639" y="0"/>
                  </a:moveTo>
                  <a:lnTo>
                    <a:pt x="8452" y="52"/>
                  </a:lnTo>
                  <a:lnTo>
                    <a:pt x="0" y="17330"/>
                  </a:lnTo>
                  <a:lnTo>
                    <a:pt x="0" y="17330"/>
                  </a:lnTo>
                  <a:lnTo>
                    <a:pt x="28463" y="6239"/>
                  </a:lnTo>
                  <a:lnTo>
                    <a:pt x="8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3" name="Google Shape;433;p32"/>
            <p:cNvSpPr/>
            <p:nvPr/>
          </p:nvSpPr>
          <p:spPr>
            <a:xfrm>
              <a:off x="4136725" y="459575"/>
              <a:ext cx="333375" cy="518575"/>
            </a:xfrm>
            <a:custGeom>
              <a:avLst/>
              <a:gdLst/>
              <a:ahLst/>
              <a:cxnLst/>
              <a:rect l="l" t="t" r="r" b="b"/>
              <a:pathLst>
                <a:path w="13335" h="20743" extrusionOk="0">
                  <a:moveTo>
                    <a:pt x="0" y="1"/>
                  </a:moveTo>
                  <a:lnTo>
                    <a:pt x="6302" y="20743"/>
                  </a:lnTo>
                  <a:lnTo>
                    <a:pt x="13335"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4" name="Google Shape;434;p32"/>
            <p:cNvSpPr/>
            <p:nvPr/>
          </p:nvSpPr>
          <p:spPr>
            <a:xfrm>
              <a:off x="4294275" y="469225"/>
              <a:ext cx="546475" cy="508925"/>
            </a:xfrm>
            <a:custGeom>
              <a:avLst/>
              <a:gdLst/>
              <a:ahLst/>
              <a:cxnLst/>
              <a:rect l="l" t="t" r="r" b="b"/>
              <a:pathLst>
                <a:path w="21859" h="20357" extrusionOk="0">
                  <a:moveTo>
                    <a:pt x="7033" y="0"/>
                  </a:moveTo>
                  <a:lnTo>
                    <a:pt x="0" y="20357"/>
                  </a:lnTo>
                  <a:lnTo>
                    <a:pt x="21858" y="3684"/>
                  </a:lnTo>
                  <a:lnTo>
                    <a:pt x="709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5" name="Google Shape;435;p32"/>
            <p:cNvSpPr/>
            <p:nvPr/>
          </p:nvSpPr>
          <p:spPr>
            <a:xfrm>
              <a:off x="4294275" y="469225"/>
              <a:ext cx="175825" cy="508925"/>
            </a:xfrm>
            <a:custGeom>
              <a:avLst/>
              <a:gdLst/>
              <a:ahLst/>
              <a:cxnLst/>
              <a:rect l="l" t="t" r="r" b="b"/>
              <a:pathLst>
                <a:path w="7033" h="20357" extrusionOk="0">
                  <a:moveTo>
                    <a:pt x="7033" y="0"/>
                  </a:moveTo>
                  <a:lnTo>
                    <a:pt x="0" y="20357"/>
                  </a:lnTo>
                  <a:lnTo>
                    <a:pt x="0" y="2035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6" name="Google Shape;436;p32"/>
            <p:cNvSpPr/>
            <p:nvPr/>
          </p:nvSpPr>
          <p:spPr>
            <a:xfrm>
              <a:off x="3410800" y="456450"/>
              <a:ext cx="883500" cy="521700"/>
            </a:xfrm>
            <a:custGeom>
              <a:avLst/>
              <a:gdLst/>
              <a:ahLst/>
              <a:cxnLst/>
              <a:rect l="l" t="t" r="r" b="b"/>
              <a:pathLst>
                <a:path w="35340" h="20868" extrusionOk="0">
                  <a:moveTo>
                    <a:pt x="28463" y="0"/>
                  </a:moveTo>
                  <a:lnTo>
                    <a:pt x="0" y="11091"/>
                  </a:lnTo>
                  <a:lnTo>
                    <a:pt x="35182" y="20826"/>
                  </a:lnTo>
                  <a:lnTo>
                    <a:pt x="35182" y="20815"/>
                  </a:lnTo>
                  <a:lnTo>
                    <a:pt x="35339" y="20868"/>
                  </a:lnTo>
                  <a:lnTo>
                    <a:pt x="35339" y="20868"/>
                  </a:lnTo>
                  <a:lnTo>
                    <a:pt x="29037" y="126"/>
                  </a:lnTo>
                  <a:lnTo>
                    <a:pt x="28850" y="126"/>
                  </a:lnTo>
                  <a:lnTo>
                    <a:pt x="284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7" name="Google Shape;437;p32"/>
            <p:cNvSpPr/>
            <p:nvPr/>
          </p:nvSpPr>
          <p:spPr>
            <a:xfrm>
              <a:off x="4136725" y="459575"/>
              <a:ext cx="157575" cy="518575"/>
            </a:xfrm>
            <a:custGeom>
              <a:avLst/>
              <a:gdLst/>
              <a:ahLst/>
              <a:cxnLst/>
              <a:rect l="l" t="t" r="r" b="b"/>
              <a:pathLst>
                <a:path w="6303" h="20743" extrusionOk="0">
                  <a:moveTo>
                    <a:pt x="0" y="1"/>
                  </a:moveTo>
                  <a:lnTo>
                    <a:pt x="6302" y="20743"/>
                  </a:lnTo>
                  <a:lnTo>
                    <a:pt x="6302" y="2074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8" name="Google Shape;438;p32"/>
            <p:cNvSpPr/>
            <p:nvPr/>
          </p:nvSpPr>
          <p:spPr>
            <a:xfrm>
              <a:off x="4294275" y="561300"/>
              <a:ext cx="996150" cy="482575"/>
            </a:xfrm>
            <a:custGeom>
              <a:avLst/>
              <a:gdLst/>
              <a:ahLst/>
              <a:cxnLst/>
              <a:rect l="l" t="t" r="r" b="b"/>
              <a:pathLst>
                <a:path w="39846" h="19303" extrusionOk="0">
                  <a:moveTo>
                    <a:pt x="21858" y="1"/>
                  </a:moveTo>
                  <a:lnTo>
                    <a:pt x="0" y="16674"/>
                  </a:lnTo>
                  <a:lnTo>
                    <a:pt x="39679" y="19292"/>
                  </a:lnTo>
                  <a:lnTo>
                    <a:pt x="39700" y="19250"/>
                  </a:lnTo>
                  <a:lnTo>
                    <a:pt x="39846" y="19303"/>
                  </a:lnTo>
                  <a:lnTo>
                    <a:pt x="39846" y="19303"/>
                  </a:lnTo>
                  <a:lnTo>
                    <a:pt x="22693" y="314"/>
                  </a:lnTo>
                  <a:lnTo>
                    <a:pt x="22057" y="52"/>
                  </a:lnTo>
                  <a:lnTo>
                    <a:pt x="2185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9" name="Google Shape;439;p32"/>
            <p:cNvSpPr/>
            <p:nvPr/>
          </p:nvSpPr>
          <p:spPr>
            <a:xfrm>
              <a:off x="4294275" y="561300"/>
              <a:ext cx="546475" cy="416850"/>
            </a:xfrm>
            <a:custGeom>
              <a:avLst/>
              <a:gdLst/>
              <a:ahLst/>
              <a:cxnLst/>
              <a:rect l="l" t="t" r="r" b="b"/>
              <a:pathLst>
                <a:path w="21859" h="16674" extrusionOk="0">
                  <a:moveTo>
                    <a:pt x="21858" y="1"/>
                  </a:moveTo>
                  <a:lnTo>
                    <a:pt x="0" y="16674"/>
                  </a:lnTo>
                  <a:lnTo>
                    <a:pt x="0" y="16674"/>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0" name="Google Shape;440;p32"/>
            <p:cNvSpPr/>
            <p:nvPr/>
          </p:nvSpPr>
          <p:spPr>
            <a:xfrm>
              <a:off x="4861575" y="569125"/>
              <a:ext cx="675350" cy="474750"/>
            </a:xfrm>
            <a:custGeom>
              <a:avLst/>
              <a:gdLst/>
              <a:ahLst/>
              <a:cxnLst/>
              <a:rect l="l" t="t" r="r" b="b"/>
              <a:pathLst>
                <a:path w="27014" h="18990" extrusionOk="0">
                  <a:moveTo>
                    <a:pt x="1" y="1"/>
                  </a:moveTo>
                  <a:lnTo>
                    <a:pt x="17154" y="18990"/>
                  </a:lnTo>
                  <a:lnTo>
                    <a:pt x="27014" y="11321"/>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1" name="Google Shape;441;p32"/>
            <p:cNvSpPr/>
            <p:nvPr/>
          </p:nvSpPr>
          <p:spPr>
            <a:xfrm>
              <a:off x="3251950" y="733700"/>
              <a:ext cx="1038425" cy="1273725"/>
            </a:xfrm>
            <a:custGeom>
              <a:avLst/>
              <a:gdLst/>
              <a:ahLst/>
              <a:cxnLst/>
              <a:rect l="l" t="t" r="r" b="b"/>
              <a:pathLst>
                <a:path w="41537" h="50949" extrusionOk="0">
                  <a:moveTo>
                    <a:pt x="6354" y="1"/>
                  </a:moveTo>
                  <a:lnTo>
                    <a:pt x="1" y="50802"/>
                  </a:lnTo>
                  <a:lnTo>
                    <a:pt x="1" y="50802"/>
                  </a:lnTo>
                  <a:lnTo>
                    <a:pt x="63" y="50729"/>
                  </a:lnTo>
                  <a:lnTo>
                    <a:pt x="94" y="50948"/>
                  </a:lnTo>
                  <a:lnTo>
                    <a:pt x="147" y="50938"/>
                  </a:lnTo>
                  <a:lnTo>
                    <a:pt x="41443" y="10017"/>
                  </a:lnTo>
                  <a:lnTo>
                    <a:pt x="41536" y="9736"/>
                  </a:lnTo>
                  <a:lnTo>
                    <a:pt x="63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2" name="Google Shape;442;p32"/>
            <p:cNvSpPr/>
            <p:nvPr/>
          </p:nvSpPr>
          <p:spPr>
            <a:xfrm>
              <a:off x="3255600" y="984125"/>
              <a:ext cx="1032425" cy="1023025"/>
            </a:xfrm>
            <a:custGeom>
              <a:avLst/>
              <a:gdLst/>
              <a:ahLst/>
              <a:cxnLst/>
              <a:rect l="l" t="t" r="r" b="b"/>
              <a:pathLst>
                <a:path w="41297" h="40921" extrusionOk="0">
                  <a:moveTo>
                    <a:pt x="41297" y="0"/>
                  </a:moveTo>
                  <a:lnTo>
                    <a:pt x="1" y="40921"/>
                  </a:lnTo>
                  <a:lnTo>
                    <a:pt x="29590" y="36852"/>
                  </a:lnTo>
                  <a:lnTo>
                    <a:pt x="29454" y="36685"/>
                  </a:lnTo>
                  <a:lnTo>
                    <a:pt x="29788" y="36779"/>
                  </a:lnTo>
                  <a:lnTo>
                    <a:pt x="412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3" name="Google Shape;443;p32"/>
            <p:cNvSpPr/>
            <p:nvPr/>
          </p:nvSpPr>
          <p:spPr>
            <a:xfrm>
              <a:off x="4008125" y="978125"/>
              <a:ext cx="1278125" cy="926775"/>
            </a:xfrm>
            <a:custGeom>
              <a:avLst/>
              <a:gdLst/>
              <a:ahLst/>
              <a:cxnLst/>
              <a:rect l="l" t="t" r="r" b="b"/>
              <a:pathLst>
                <a:path w="51125" h="37071" extrusionOk="0">
                  <a:moveTo>
                    <a:pt x="11446" y="1"/>
                  </a:moveTo>
                  <a:lnTo>
                    <a:pt x="11602" y="42"/>
                  </a:lnTo>
                  <a:lnTo>
                    <a:pt x="0" y="37071"/>
                  </a:lnTo>
                  <a:lnTo>
                    <a:pt x="51073" y="2776"/>
                  </a:lnTo>
                  <a:lnTo>
                    <a:pt x="51125" y="2619"/>
                  </a:lnTo>
                  <a:lnTo>
                    <a:pt x="11446" y="1"/>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4" name="Google Shape;444;p32"/>
            <p:cNvSpPr/>
            <p:nvPr/>
          </p:nvSpPr>
          <p:spPr>
            <a:xfrm>
              <a:off x="4294275" y="978125"/>
              <a:ext cx="991975" cy="65475"/>
            </a:xfrm>
            <a:custGeom>
              <a:avLst/>
              <a:gdLst/>
              <a:ahLst/>
              <a:cxnLst/>
              <a:rect l="l" t="t" r="r" b="b"/>
              <a:pathLst>
                <a:path w="39679" h="2619" extrusionOk="0">
                  <a:moveTo>
                    <a:pt x="0" y="1"/>
                  </a:moveTo>
                  <a:lnTo>
                    <a:pt x="0" y="1"/>
                  </a:lnTo>
                  <a:lnTo>
                    <a:pt x="39679" y="2619"/>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5" name="Google Shape;445;p32"/>
            <p:cNvSpPr/>
            <p:nvPr/>
          </p:nvSpPr>
          <p:spPr>
            <a:xfrm>
              <a:off x="2835900" y="2022000"/>
              <a:ext cx="504250" cy="568675"/>
            </a:xfrm>
            <a:custGeom>
              <a:avLst/>
              <a:gdLst/>
              <a:ahLst/>
              <a:cxnLst/>
              <a:rect l="l" t="t" r="r" b="b"/>
              <a:pathLst>
                <a:path w="20170" h="22747" extrusionOk="0">
                  <a:moveTo>
                    <a:pt x="16507" y="1"/>
                  </a:moveTo>
                  <a:lnTo>
                    <a:pt x="1" y="22380"/>
                  </a:lnTo>
                  <a:lnTo>
                    <a:pt x="20169" y="22746"/>
                  </a:lnTo>
                  <a:lnTo>
                    <a:pt x="19001" y="15453"/>
                  </a:lnTo>
                  <a:lnTo>
                    <a:pt x="1650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6" name="Google Shape;446;p32"/>
            <p:cNvSpPr/>
            <p:nvPr/>
          </p:nvSpPr>
          <p:spPr>
            <a:xfrm>
              <a:off x="3255600" y="1913225"/>
              <a:ext cx="742900" cy="677450"/>
            </a:xfrm>
            <a:custGeom>
              <a:avLst/>
              <a:gdLst/>
              <a:ahLst/>
              <a:cxnLst/>
              <a:rect l="l" t="t" r="r" b="b"/>
              <a:pathLst>
                <a:path w="29716" h="27098" extrusionOk="0">
                  <a:moveTo>
                    <a:pt x="29716" y="1"/>
                  </a:moveTo>
                  <a:lnTo>
                    <a:pt x="1" y="4091"/>
                  </a:lnTo>
                  <a:lnTo>
                    <a:pt x="1086" y="10789"/>
                  </a:lnTo>
                  <a:lnTo>
                    <a:pt x="3715" y="27097"/>
                  </a:lnTo>
                  <a:lnTo>
                    <a:pt x="3725" y="27097"/>
                  </a:lnTo>
                  <a:lnTo>
                    <a:pt x="2971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7" name="Google Shape;447;p32"/>
            <p:cNvSpPr/>
            <p:nvPr/>
          </p:nvSpPr>
          <p:spPr>
            <a:xfrm>
              <a:off x="1705175" y="2772175"/>
              <a:ext cx="693350" cy="663600"/>
            </a:xfrm>
            <a:custGeom>
              <a:avLst/>
              <a:gdLst/>
              <a:ahLst/>
              <a:cxnLst/>
              <a:rect l="l" t="t" r="r" b="b"/>
              <a:pathLst>
                <a:path w="27734" h="26544" extrusionOk="0">
                  <a:moveTo>
                    <a:pt x="3673" y="1"/>
                  </a:moveTo>
                  <a:lnTo>
                    <a:pt x="1628" y="14722"/>
                  </a:lnTo>
                  <a:lnTo>
                    <a:pt x="1" y="26470"/>
                  </a:lnTo>
                  <a:lnTo>
                    <a:pt x="52" y="26491"/>
                  </a:lnTo>
                  <a:lnTo>
                    <a:pt x="73" y="26544"/>
                  </a:lnTo>
                  <a:lnTo>
                    <a:pt x="27608" y="23685"/>
                  </a:lnTo>
                  <a:cubicBezTo>
                    <a:pt x="27566" y="23445"/>
                    <a:pt x="27608" y="23184"/>
                    <a:pt x="27733" y="22976"/>
                  </a:cubicBezTo>
                  <a:lnTo>
                    <a:pt x="367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8" name="Google Shape;448;p32"/>
            <p:cNvSpPr/>
            <p:nvPr/>
          </p:nvSpPr>
          <p:spPr>
            <a:xfrm>
              <a:off x="2435525" y="2589325"/>
              <a:ext cx="904625" cy="762200"/>
            </a:xfrm>
            <a:custGeom>
              <a:avLst/>
              <a:gdLst/>
              <a:ahLst/>
              <a:cxnLst/>
              <a:rect l="l" t="t" r="r" b="b"/>
              <a:pathLst>
                <a:path w="36185" h="30488" extrusionOk="0">
                  <a:moveTo>
                    <a:pt x="15797" y="0"/>
                  </a:moveTo>
                  <a:lnTo>
                    <a:pt x="6824" y="16976"/>
                  </a:lnTo>
                  <a:lnTo>
                    <a:pt x="1" y="30144"/>
                  </a:lnTo>
                  <a:cubicBezTo>
                    <a:pt x="94" y="30237"/>
                    <a:pt x="157" y="30362"/>
                    <a:pt x="198" y="30487"/>
                  </a:cubicBezTo>
                  <a:lnTo>
                    <a:pt x="36184" y="376"/>
                  </a:lnTo>
                  <a:lnTo>
                    <a:pt x="157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9" name="Google Shape;449;p32"/>
            <p:cNvSpPr/>
            <p:nvPr/>
          </p:nvSpPr>
          <p:spPr>
            <a:xfrm>
              <a:off x="1799325" y="2586200"/>
              <a:ext cx="1023050" cy="756725"/>
            </a:xfrm>
            <a:custGeom>
              <a:avLst/>
              <a:gdLst/>
              <a:ahLst/>
              <a:cxnLst/>
              <a:rect l="l" t="t" r="r" b="b"/>
              <a:pathLst>
                <a:path w="40922" h="30269" extrusionOk="0">
                  <a:moveTo>
                    <a:pt x="40921" y="0"/>
                  </a:moveTo>
                  <a:lnTo>
                    <a:pt x="1" y="7074"/>
                  </a:lnTo>
                  <a:lnTo>
                    <a:pt x="24176" y="30174"/>
                  </a:lnTo>
                  <a:cubicBezTo>
                    <a:pt x="24322" y="30060"/>
                    <a:pt x="24520" y="29976"/>
                    <a:pt x="24760" y="29976"/>
                  </a:cubicBezTo>
                  <a:cubicBezTo>
                    <a:pt x="24874" y="29976"/>
                    <a:pt x="24979" y="29997"/>
                    <a:pt x="25073" y="30028"/>
                  </a:cubicBezTo>
                  <a:lnTo>
                    <a:pt x="40879" y="125"/>
                  </a:lnTo>
                  <a:lnTo>
                    <a:pt x="40828" y="115"/>
                  </a:lnTo>
                  <a:lnTo>
                    <a:pt x="40921" y="0"/>
                  </a:lnTo>
                  <a:close/>
                  <a:moveTo>
                    <a:pt x="32272" y="17101"/>
                  </a:moveTo>
                  <a:lnTo>
                    <a:pt x="25354" y="30174"/>
                  </a:lnTo>
                  <a:lnTo>
                    <a:pt x="25449" y="30269"/>
                  </a:lnTo>
                  <a:lnTo>
                    <a:pt x="32272" y="1710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50" name="Google Shape;450;p32"/>
            <p:cNvSpPr/>
            <p:nvPr/>
          </p:nvSpPr>
          <p:spPr>
            <a:xfrm>
              <a:off x="2440475" y="2598725"/>
              <a:ext cx="1417425" cy="916075"/>
            </a:xfrm>
            <a:custGeom>
              <a:avLst/>
              <a:gdLst/>
              <a:ahLst/>
              <a:cxnLst/>
              <a:rect l="l" t="t" r="r" b="b"/>
              <a:pathLst>
                <a:path w="56697" h="36643" extrusionOk="0">
                  <a:moveTo>
                    <a:pt x="35986" y="0"/>
                  </a:moveTo>
                  <a:lnTo>
                    <a:pt x="0" y="30111"/>
                  </a:lnTo>
                  <a:cubicBezTo>
                    <a:pt x="63" y="30310"/>
                    <a:pt x="74" y="30529"/>
                    <a:pt x="11" y="30737"/>
                  </a:cubicBezTo>
                  <a:lnTo>
                    <a:pt x="56446" y="36643"/>
                  </a:lnTo>
                  <a:lnTo>
                    <a:pt x="56394" y="36559"/>
                  </a:lnTo>
                  <a:lnTo>
                    <a:pt x="56697" y="36403"/>
                  </a:lnTo>
                  <a:lnTo>
                    <a:pt x="3626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51" name="Google Shape;451;p32"/>
            <p:cNvSpPr/>
            <p:nvPr/>
          </p:nvSpPr>
          <p:spPr>
            <a:xfrm>
              <a:off x="3348725" y="1912975"/>
              <a:ext cx="1181625" cy="687075"/>
            </a:xfrm>
            <a:custGeom>
              <a:avLst/>
              <a:gdLst/>
              <a:ahLst/>
              <a:cxnLst/>
              <a:rect l="l" t="t" r="r" b="b"/>
              <a:pathLst>
                <a:path w="47265" h="27483" extrusionOk="0">
                  <a:moveTo>
                    <a:pt x="26095" y="1"/>
                  </a:moveTo>
                  <a:lnTo>
                    <a:pt x="25991" y="11"/>
                  </a:lnTo>
                  <a:lnTo>
                    <a:pt x="0" y="27107"/>
                  </a:lnTo>
                  <a:lnTo>
                    <a:pt x="47264" y="27483"/>
                  </a:lnTo>
                  <a:lnTo>
                    <a:pt x="32251" y="7993"/>
                  </a:lnTo>
                  <a:lnTo>
                    <a:pt x="2609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52" name="Google Shape;452;p32"/>
            <p:cNvSpPr/>
            <p:nvPr/>
          </p:nvSpPr>
          <p:spPr>
            <a:xfrm>
              <a:off x="3347150" y="2598725"/>
              <a:ext cx="1183475" cy="910100"/>
            </a:xfrm>
            <a:custGeom>
              <a:avLst/>
              <a:gdLst/>
              <a:ahLst/>
              <a:cxnLst/>
              <a:rect l="l" t="t" r="r" b="b"/>
              <a:pathLst>
                <a:path w="47339" h="36404" extrusionOk="0">
                  <a:moveTo>
                    <a:pt x="1" y="0"/>
                  </a:moveTo>
                  <a:lnTo>
                    <a:pt x="20430" y="36403"/>
                  </a:lnTo>
                  <a:lnTo>
                    <a:pt x="20440" y="36392"/>
                  </a:lnTo>
                  <a:lnTo>
                    <a:pt x="20701" y="36257"/>
                  </a:lnTo>
                  <a:lnTo>
                    <a:pt x="47338" y="376"/>
                  </a:lnTo>
                  <a:lnTo>
                    <a:pt x="105"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53" name="Google Shape;453;p32"/>
            <p:cNvSpPr/>
            <p:nvPr/>
          </p:nvSpPr>
          <p:spPr>
            <a:xfrm>
              <a:off x="5290400" y="852125"/>
              <a:ext cx="669100" cy="448425"/>
            </a:xfrm>
            <a:custGeom>
              <a:avLst/>
              <a:gdLst/>
              <a:ahLst/>
              <a:cxnLst/>
              <a:rect l="l" t="t" r="r" b="b"/>
              <a:pathLst>
                <a:path w="26764" h="17937" extrusionOk="0">
                  <a:moveTo>
                    <a:pt x="9861" y="1"/>
                  </a:moveTo>
                  <a:lnTo>
                    <a:pt x="1" y="7670"/>
                  </a:lnTo>
                  <a:lnTo>
                    <a:pt x="158" y="7722"/>
                  </a:lnTo>
                  <a:lnTo>
                    <a:pt x="158" y="7732"/>
                  </a:lnTo>
                  <a:lnTo>
                    <a:pt x="26763" y="17936"/>
                  </a:lnTo>
                  <a:lnTo>
                    <a:pt x="26763" y="17936"/>
                  </a:lnTo>
                  <a:lnTo>
                    <a:pt x="9965" y="42"/>
                  </a:lnTo>
                  <a:lnTo>
                    <a:pt x="986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54" name="Google Shape;454;p32"/>
            <p:cNvSpPr/>
            <p:nvPr/>
          </p:nvSpPr>
          <p:spPr>
            <a:xfrm>
              <a:off x="5290400" y="852125"/>
              <a:ext cx="246525" cy="191750"/>
            </a:xfrm>
            <a:custGeom>
              <a:avLst/>
              <a:gdLst/>
              <a:ahLst/>
              <a:cxnLst/>
              <a:rect l="l" t="t" r="r" b="b"/>
              <a:pathLst>
                <a:path w="9861" h="7670" extrusionOk="0">
                  <a:moveTo>
                    <a:pt x="9861" y="1"/>
                  </a:moveTo>
                  <a:lnTo>
                    <a:pt x="1" y="7670"/>
                  </a:lnTo>
                  <a:lnTo>
                    <a:pt x="1" y="767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55" name="Google Shape;455;p32"/>
            <p:cNvSpPr/>
            <p:nvPr/>
          </p:nvSpPr>
          <p:spPr>
            <a:xfrm>
              <a:off x="4013600" y="1916100"/>
              <a:ext cx="903050" cy="681600"/>
            </a:xfrm>
            <a:custGeom>
              <a:avLst/>
              <a:gdLst/>
              <a:ahLst/>
              <a:cxnLst/>
              <a:rect l="l" t="t" r="r" b="b"/>
              <a:pathLst>
                <a:path w="36122" h="27264" extrusionOk="0">
                  <a:moveTo>
                    <a:pt x="1" y="1"/>
                  </a:moveTo>
                  <a:lnTo>
                    <a:pt x="3746" y="4852"/>
                  </a:lnTo>
                  <a:lnTo>
                    <a:pt x="21014" y="27263"/>
                  </a:lnTo>
                  <a:lnTo>
                    <a:pt x="36122" y="1068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56" name="Google Shape;456;p32"/>
            <p:cNvSpPr/>
            <p:nvPr/>
          </p:nvSpPr>
          <p:spPr>
            <a:xfrm>
              <a:off x="4007875" y="1047500"/>
              <a:ext cx="1277100" cy="1128675"/>
            </a:xfrm>
            <a:custGeom>
              <a:avLst/>
              <a:gdLst/>
              <a:ahLst/>
              <a:cxnLst/>
              <a:rect l="l" t="t" r="r" b="b"/>
              <a:pathLst>
                <a:path w="51084" h="45147" extrusionOk="0">
                  <a:moveTo>
                    <a:pt x="51083" y="1"/>
                  </a:moveTo>
                  <a:lnTo>
                    <a:pt x="10" y="34296"/>
                  </a:lnTo>
                  <a:lnTo>
                    <a:pt x="0" y="34337"/>
                  </a:lnTo>
                  <a:lnTo>
                    <a:pt x="36539" y="45147"/>
                  </a:lnTo>
                  <a:lnTo>
                    <a:pt x="5108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57" name="Google Shape;457;p32"/>
            <p:cNvSpPr/>
            <p:nvPr/>
          </p:nvSpPr>
          <p:spPr>
            <a:xfrm>
              <a:off x="4929675" y="1045425"/>
              <a:ext cx="1040775" cy="1131025"/>
            </a:xfrm>
            <a:custGeom>
              <a:avLst/>
              <a:gdLst/>
              <a:ahLst/>
              <a:cxnLst/>
              <a:rect l="l" t="t" r="r" b="b"/>
              <a:pathLst>
                <a:path w="41631" h="45241" extrusionOk="0">
                  <a:moveTo>
                    <a:pt x="14587" y="0"/>
                  </a:moveTo>
                  <a:lnTo>
                    <a:pt x="1" y="45240"/>
                  </a:lnTo>
                  <a:lnTo>
                    <a:pt x="41631" y="10674"/>
                  </a:lnTo>
                  <a:lnTo>
                    <a:pt x="41192" y="10204"/>
                  </a:lnTo>
                  <a:lnTo>
                    <a:pt x="1458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58" name="Google Shape;458;p32"/>
            <p:cNvSpPr/>
            <p:nvPr/>
          </p:nvSpPr>
          <p:spPr>
            <a:xfrm>
              <a:off x="4545450" y="2187900"/>
              <a:ext cx="829250" cy="755675"/>
            </a:xfrm>
            <a:custGeom>
              <a:avLst/>
              <a:gdLst/>
              <a:ahLst/>
              <a:cxnLst/>
              <a:rect l="l" t="t" r="r" b="b"/>
              <a:pathLst>
                <a:path w="33170" h="30227" extrusionOk="0">
                  <a:moveTo>
                    <a:pt x="15108" y="1"/>
                  </a:moveTo>
                  <a:lnTo>
                    <a:pt x="0" y="16590"/>
                  </a:lnTo>
                  <a:lnTo>
                    <a:pt x="33169" y="30226"/>
                  </a:lnTo>
                  <a:lnTo>
                    <a:pt x="33169" y="30226"/>
                  </a:lnTo>
                  <a:lnTo>
                    <a:pt x="21389" y="10507"/>
                  </a:lnTo>
                  <a:lnTo>
                    <a:pt x="151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59" name="Google Shape;459;p32"/>
            <p:cNvSpPr/>
            <p:nvPr/>
          </p:nvSpPr>
          <p:spPr>
            <a:xfrm>
              <a:off x="5978250" y="1318775"/>
              <a:ext cx="350075" cy="664900"/>
            </a:xfrm>
            <a:custGeom>
              <a:avLst/>
              <a:gdLst/>
              <a:ahLst/>
              <a:cxnLst/>
              <a:rect l="l" t="t" r="r" b="b"/>
              <a:pathLst>
                <a:path w="14003" h="26596" extrusionOk="0">
                  <a:moveTo>
                    <a:pt x="1" y="1"/>
                  </a:moveTo>
                  <a:lnTo>
                    <a:pt x="3694" y="26596"/>
                  </a:lnTo>
                  <a:lnTo>
                    <a:pt x="14002" y="11509"/>
                  </a:lnTo>
                  <a:lnTo>
                    <a:pt x="13950" y="11383"/>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60" name="Google Shape;460;p32"/>
            <p:cNvSpPr/>
            <p:nvPr/>
          </p:nvSpPr>
          <p:spPr>
            <a:xfrm>
              <a:off x="4931250" y="2185300"/>
              <a:ext cx="710800" cy="756975"/>
            </a:xfrm>
            <a:custGeom>
              <a:avLst/>
              <a:gdLst/>
              <a:ahLst/>
              <a:cxnLst/>
              <a:rect l="l" t="t" r="r" b="b"/>
              <a:pathLst>
                <a:path w="28432" h="30279" extrusionOk="0">
                  <a:moveTo>
                    <a:pt x="0" y="0"/>
                  </a:moveTo>
                  <a:lnTo>
                    <a:pt x="18092" y="30279"/>
                  </a:lnTo>
                  <a:lnTo>
                    <a:pt x="28431" y="365"/>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61" name="Google Shape;461;p32"/>
            <p:cNvSpPr/>
            <p:nvPr/>
          </p:nvSpPr>
          <p:spPr>
            <a:xfrm>
              <a:off x="5391600" y="2197550"/>
              <a:ext cx="451300" cy="746300"/>
            </a:xfrm>
            <a:custGeom>
              <a:avLst/>
              <a:gdLst/>
              <a:ahLst/>
              <a:cxnLst/>
              <a:rect l="l" t="t" r="r" b="b"/>
              <a:pathLst>
                <a:path w="18052" h="29852" extrusionOk="0">
                  <a:moveTo>
                    <a:pt x="10320" y="0"/>
                  </a:moveTo>
                  <a:lnTo>
                    <a:pt x="1" y="29851"/>
                  </a:lnTo>
                  <a:lnTo>
                    <a:pt x="18030" y="29851"/>
                  </a:lnTo>
                  <a:lnTo>
                    <a:pt x="18051" y="29840"/>
                  </a:lnTo>
                  <a:lnTo>
                    <a:pt x="103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62" name="Google Shape;462;p32"/>
            <p:cNvSpPr/>
            <p:nvPr/>
          </p:nvSpPr>
          <p:spPr>
            <a:xfrm>
              <a:off x="5649600" y="2193125"/>
              <a:ext cx="592900" cy="750450"/>
            </a:xfrm>
            <a:custGeom>
              <a:avLst/>
              <a:gdLst/>
              <a:ahLst/>
              <a:cxnLst/>
              <a:rect l="l" t="t" r="r" b="b"/>
              <a:pathLst>
                <a:path w="23716" h="30018" extrusionOk="0">
                  <a:moveTo>
                    <a:pt x="52" y="0"/>
                  </a:moveTo>
                  <a:lnTo>
                    <a:pt x="0" y="177"/>
                  </a:lnTo>
                  <a:lnTo>
                    <a:pt x="7731" y="30017"/>
                  </a:lnTo>
                  <a:lnTo>
                    <a:pt x="23715" y="18489"/>
                  </a:lnTo>
                  <a:lnTo>
                    <a:pt x="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63" name="Google Shape;463;p32"/>
            <p:cNvSpPr/>
            <p:nvPr/>
          </p:nvSpPr>
          <p:spPr>
            <a:xfrm>
              <a:off x="6070600" y="1606475"/>
              <a:ext cx="432475" cy="441650"/>
            </a:xfrm>
            <a:custGeom>
              <a:avLst/>
              <a:gdLst/>
              <a:ahLst/>
              <a:cxnLst/>
              <a:rect l="l" t="t" r="r" b="b"/>
              <a:pathLst>
                <a:path w="17299" h="17666" extrusionOk="0">
                  <a:moveTo>
                    <a:pt x="10308" y="1"/>
                  </a:moveTo>
                  <a:lnTo>
                    <a:pt x="0" y="15088"/>
                  </a:lnTo>
                  <a:lnTo>
                    <a:pt x="17299" y="17665"/>
                  </a:lnTo>
                  <a:lnTo>
                    <a:pt x="17299" y="17665"/>
                  </a:lnTo>
                  <a:lnTo>
                    <a:pt x="103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64" name="Google Shape;464;p32"/>
            <p:cNvSpPr/>
            <p:nvPr/>
          </p:nvSpPr>
          <p:spPr>
            <a:xfrm>
              <a:off x="5649075" y="1315125"/>
              <a:ext cx="421525" cy="872800"/>
            </a:xfrm>
            <a:custGeom>
              <a:avLst/>
              <a:gdLst/>
              <a:ahLst/>
              <a:cxnLst/>
              <a:rect l="l" t="t" r="r" b="b"/>
              <a:pathLst>
                <a:path w="16861" h="34912" extrusionOk="0">
                  <a:moveTo>
                    <a:pt x="12980" y="1"/>
                  </a:moveTo>
                  <a:lnTo>
                    <a:pt x="0" y="34859"/>
                  </a:lnTo>
                  <a:lnTo>
                    <a:pt x="167" y="34859"/>
                  </a:lnTo>
                  <a:lnTo>
                    <a:pt x="146" y="34912"/>
                  </a:lnTo>
                  <a:lnTo>
                    <a:pt x="16861" y="26742"/>
                  </a:lnTo>
                  <a:lnTo>
                    <a:pt x="13168" y="147"/>
                  </a:lnTo>
                  <a:lnTo>
                    <a:pt x="1298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65" name="Google Shape;465;p32"/>
            <p:cNvSpPr/>
            <p:nvPr/>
          </p:nvSpPr>
          <p:spPr>
            <a:xfrm>
              <a:off x="4929400" y="1312250"/>
              <a:ext cx="1044175" cy="874350"/>
            </a:xfrm>
            <a:custGeom>
              <a:avLst/>
              <a:gdLst/>
              <a:ahLst/>
              <a:cxnLst/>
              <a:rect l="l" t="t" r="r" b="b"/>
              <a:pathLst>
                <a:path w="41767" h="34974" extrusionOk="0">
                  <a:moveTo>
                    <a:pt x="41642" y="1"/>
                  </a:moveTo>
                  <a:lnTo>
                    <a:pt x="12" y="34567"/>
                  </a:lnTo>
                  <a:lnTo>
                    <a:pt x="1" y="34598"/>
                  </a:lnTo>
                  <a:lnTo>
                    <a:pt x="28787" y="34974"/>
                  </a:lnTo>
                  <a:lnTo>
                    <a:pt x="41767" y="116"/>
                  </a:lnTo>
                  <a:lnTo>
                    <a:pt x="41683" y="42"/>
                  </a:lnTo>
                  <a:lnTo>
                    <a:pt x="416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66" name="Google Shape;466;p32"/>
            <p:cNvSpPr/>
            <p:nvPr/>
          </p:nvSpPr>
          <p:spPr>
            <a:xfrm>
              <a:off x="5650875" y="1983650"/>
              <a:ext cx="595025" cy="671700"/>
            </a:xfrm>
            <a:custGeom>
              <a:avLst/>
              <a:gdLst/>
              <a:ahLst/>
              <a:cxnLst/>
              <a:rect l="l" t="t" r="r" b="b"/>
              <a:pathLst>
                <a:path w="23801" h="26868" extrusionOk="0">
                  <a:moveTo>
                    <a:pt x="16789" y="1"/>
                  </a:moveTo>
                  <a:lnTo>
                    <a:pt x="74" y="8171"/>
                  </a:lnTo>
                  <a:lnTo>
                    <a:pt x="1" y="8379"/>
                  </a:lnTo>
                  <a:lnTo>
                    <a:pt x="23664" y="26868"/>
                  </a:lnTo>
                  <a:lnTo>
                    <a:pt x="23675" y="26868"/>
                  </a:lnTo>
                  <a:lnTo>
                    <a:pt x="23800" y="26565"/>
                  </a:lnTo>
                  <a:lnTo>
                    <a:pt x="167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67" name="Google Shape;467;p32"/>
            <p:cNvSpPr/>
            <p:nvPr/>
          </p:nvSpPr>
          <p:spPr>
            <a:xfrm>
              <a:off x="6070600" y="1983650"/>
              <a:ext cx="433000" cy="664125"/>
            </a:xfrm>
            <a:custGeom>
              <a:avLst/>
              <a:gdLst/>
              <a:ahLst/>
              <a:cxnLst/>
              <a:rect l="l" t="t" r="r" b="b"/>
              <a:pathLst>
                <a:path w="17320" h="26565" extrusionOk="0">
                  <a:moveTo>
                    <a:pt x="0" y="1"/>
                  </a:moveTo>
                  <a:lnTo>
                    <a:pt x="7011" y="26565"/>
                  </a:lnTo>
                  <a:lnTo>
                    <a:pt x="17320" y="2630"/>
                  </a:lnTo>
                  <a:lnTo>
                    <a:pt x="17299" y="2578"/>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68" name="Google Shape;468;p32"/>
            <p:cNvSpPr/>
            <p:nvPr/>
          </p:nvSpPr>
          <p:spPr>
            <a:xfrm>
              <a:off x="2437350" y="3367150"/>
              <a:ext cx="1416375" cy="419975"/>
            </a:xfrm>
            <a:custGeom>
              <a:avLst/>
              <a:gdLst/>
              <a:ahLst/>
              <a:cxnLst/>
              <a:rect l="l" t="t" r="r" b="b"/>
              <a:pathLst>
                <a:path w="56655" h="16799" extrusionOk="0">
                  <a:moveTo>
                    <a:pt x="136" y="0"/>
                  </a:moveTo>
                  <a:cubicBezTo>
                    <a:pt x="115" y="116"/>
                    <a:pt x="63" y="220"/>
                    <a:pt x="0" y="313"/>
                  </a:cubicBezTo>
                  <a:lnTo>
                    <a:pt x="13919" y="16799"/>
                  </a:lnTo>
                  <a:lnTo>
                    <a:pt x="56655" y="6031"/>
                  </a:lnTo>
                  <a:lnTo>
                    <a:pt x="56571" y="5906"/>
                  </a:lnTo>
                  <a:lnTo>
                    <a:pt x="13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69" name="Google Shape;469;p32"/>
            <p:cNvSpPr/>
            <p:nvPr/>
          </p:nvSpPr>
          <p:spPr>
            <a:xfrm>
              <a:off x="1710125" y="3372125"/>
              <a:ext cx="693325" cy="509425"/>
            </a:xfrm>
            <a:custGeom>
              <a:avLst/>
              <a:gdLst/>
              <a:ahLst/>
              <a:cxnLst/>
              <a:rect l="l" t="t" r="r" b="b"/>
              <a:pathLst>
                <a:path w="27733" h="20377" extrusionOk="0">
                  <a:moveTo>
                    <a:pt x="27503" y="0"/>
                  </a:moveTo>
                  <a:lnTo>
                    <a:pt x="14211" y="1387"/>
                  </a:lnTo>
                  <a:lnTo>
                    <a:pt x="0" y="2859"/>
                  </a:lnTo>
                  <a:lnTo>
                    <a:pt x="6928" y="20376"/>
                  </a:lnTo>
                  <a:lnTo>
                    <a:pt x="15286" y="12312"/>
                  </a:lnTo>
                  <a:lnTo>
                    <a:pt x="27733" y="292"/>
                  </a:lnTo>
                  <a:cubicBezTo>
                    <a:pt x="27639" y="209"/>
                    <a:pt x="27566" y="114"/>
                    <a:pt x="2750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0" name="Google Shape;470;p32"/>
            <p:cNvSpPr/>
            <p:nvPr/>
          </p:nvSpPr>
          <p:spPr>
            <a:xfrm>
              <a:off x="1890100" y="3380700"/>
              <a:ext cx="882975" cy="505550"/>
            </a:xfrm>
            <a:custGeom>
              <a:avLst/>
              <a:gdLst/>
              <a:ahLst/>
              <a:cxnLst/>
              <a:rect l="l" t="t" r="r" b="b"/>
              <a:pathLst>
                <a:path w="35319" h="20222" extrusionOk="0">
                  <a:moveTo>
                    <a:pt x="21651" y="1"/>
                  </a:moveTo>
                  <a:cubicBezTo>
                    <a:pt x="21515" y="84"/>
                    <a:pt x="21338" y="147"/>
                    <a:pt x="21129" y="147"/>
                  </a:cubicBezTo>
                  <a:cubicBezTo>
                    <a:pt x="21025" y="147"/>
                    <a:pt x="20930" y="126"/>
                    <a:pt x="20847" y="105"/>
                  </a:cubicBezTo>
                  <a:lnTo>
                    <a:pt x="10904" y="9704"/>
                  </a:lnTo>
                  <a:lnTo>
                    <a:pt x="1" y="20221"/>
                  </a:lnTo>
                  <a:lnTo>
                    <a:pt x="1" y="20221"/>
                  </a:lnTo>
                  <a:lnTo>
                    <a:pt x="35319" y="16184"/>
                  </a:lnTo>
                  <a:lnTo>
                    <a:pt x="2165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1" name="Google Shape;471;p32"/>
            <p:cNvSpPr/>
            <p:nvPr/>
          </p:nvSpPr>
          <p:spPr>
            <a:xfrm>
              <a:off x="2785300" y="3517925"/>
              <a:ext cx="1071300" cy="546725"/>
            </a:xfrm>
            <a:custGeom>
              <a:avLst/>
              <a:gdLst/>
              <a:ahLst/>
              <a:cxnLst/>
              <a:rect l="l" t="t" r="r" b="b"/>
              <a:pathLst>
                <a:path w="42852" h="21869" extrusionOk="0">
                  <a:moveTo>
                    <a:pt x="42737" y="0"/>
                  </a:moveTo>
                  <a:lnTo>
                    <a:pt x="1" y="10768"/>
                  </a:lnTo>
                  <a:lnTo>
                    <a:pt x="147" y="10945"/>
                  </a:lnTo>
                  <a:lnTo>
                    <a:pt x="126" y="10945"/>
                  </a:lnTo>
                  <a:lnTo>
                    <a:pt x="24874" y="21869"/>
                  </a:lnTo>
                  <a:lnTo>
                    <a:pt x="25636" y="21723"/>
                  </a:lnTo>
                  <a:lnTo>
                    <a:pt x="25646" y="21775"/>
                  </a:lnTo>
                  <a:lnTo>
                    <a:pt x="42852" y="178"/>
                  </a:lnTo>
                  <a:lnTo>
                    <a:pt x="427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2" name="Google Shape;472;p32"/>
            <p:cNvSpPr/>
            <p:nvPr/>
          </p:nvSpPr>
          <p:spPr>
            <a:xfrm>
              <a:off x="1901050" y="3792600"/>
              <a:ext cx="878025" cy="427000"/>
            </a:xfrm>
            <a:custGeom>
              <a:avLst/>
              <a:gdLst/>
              <a:ahLst/>
              <a:cxnLst/>
              <a:rect l="l" t="t" r="r" b="b"/>
              <a:pathLst>
                <a:path w="35121" h="17080" extrusionOk="0">
                  <a:moveTo>
                    <a:pt x="35120" y="0"/>
                  </a:moveTo>
                  <a:lnTo>
                    <a:pt x="1" y="4027"/>
                  </a:lnTo>
                  <a:lnTo>
                    <a:pt x="27723" y="17079"/>
                  </a:lnTo>
                  <a:lnTo>
                    <a:pt x="27838" y="17059"/>
                  </a:lnTo>
                  <a:lnTo>
                    <a:pt x="351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3" name="Google Shape;473;p32"/>
            <p:cNvSpPr/>
            <p:nvPr/>
          </p:nvSpPr>
          <p:spPr>
            <a:xfrm>
              <a:off x="2596975" y="3791550"/>
              <a:ext cx="810200" cy="427525"/>
            </a:xfrm>
            <a:custGeom>
              <a:avLst/>
              <a:gdLst/>
              <a:ahLst/>
              <a:cxnLst/>
              <a:rect l="l" t="t" r="r" b="b"/>
              <a:pathLst>
                <a:path w="32408" h="17101" extrusionOk="0">
                  <a:moveTo>
                    <a:pt x="7659" y="0"/>
                  </a:moveTo>
                  <a:lnTo>
                    <a:pt x="7378" y="31"/>
                  </a:lnTo>
                  <a:lnTo>
                    <a:pt x="7283" y="42"/>
                  </a:lnTo>
                  <a:lnTo>
                    <a:pt x="1" y="17101"/>
                  </a:lnTo>
                  <a:lnTo>
                    <a:pt x="32407" y="10924"/>
                  </a:lnTo>
                  <a:lnTo>
                    <a:pt x="765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4" name="Google Shape;474;p32"/>
            <p:cNvSpPr/>
            <p:nvPr/>
          </p:nvSpPr>
          <p:spPr>
            <a:xfrm>
              <a:off x="4542075" y="2609950"/>
              <a:ext cx="819050" cy="410050"/>
            </a:xfrm>
            <a:custGeom>
              <a:avLst/>
              <a:gdLst/>
              <a:ahLst/>
              <a:cxnLst/>
              <a:rect l="l" t="t" r="r" b="b"/>
              <a:pathLst>
                <a:path w="32762" h="16402" extrusionOk="0">
                  <a:moveTo>
                    <a:pt x="0" y="0"/>
                  </a:moveTo>
                  <a:lnTo>
                    <a:pt x="9850" y="16402"/>
                  </a:lnTo>
                  <a:lnTo>
                    <a:pt x="9912" y="16370"/>
                  </a:lnTo>
                  <a:lnTo>
                    <a:pt x="9975" y="16360"/>
                  </a:lnTo>
                  <a:lnTo>
                    <a:pt x="32762" y="1346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5" name="Google Shape;475;p32"/>
            <p:cNvSpPr/>
            <p:nvPr/>
          </p:nvSpPr>
          <p:spPr>
            <a:xfrm>
              <a:off x="3881350" y="2608900"/>
              <a:ext cx="906975" cy="887650"/>
            </a:xfrm>
            <a:custGeom>
              <a:avLst/>
              <a:gdLst/>
              <a:ahLst/>
              <a:cxnLst/>
              <a:rect l="l" t="t" r="r" b="b"/>
              <a:pathLst>
                <a:path w="36279" h="35506" extrusionOk="0">
                  <a:moveTo>
                    <a:pt x="26346" y="0"/>
                  </a:moveTo>
                  <a:lnTo>
                    <a:pt x="1" y="35505"/>
                  </a:lnTo>
                  <a:lnTo>
                    <a:pt x="36279" y="16444"/>
                  </a:lnTo>
                  <a:lnTo>
                    <a:pt x="26429" y="42"/>
                  </a:lnTo>
                  <a:lnTo>
                    <a:pt x="2634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6" name="Google Shape;476;p32"/>
            <p:cNvSpPr/>
            <p:nvPr/>
          </p:nvSpPr>
          <p:spPr>
            <a:xfrm>
              <a:off x="3426450" y="3522350"/>
              <a:ext cx="515450" cy="641700"/>
            </a:xfrm>
            <a:custGeom>
              <a:avLst/>
              <a:gdLst/>
              <a:ahLst/>
              <a:cxnLst/>
              <a:rect l="l" t="t" r="r" b="b"/>
              <a:pathLst>
                <a:path w="20618" h="25668" extrusionOk="0">
                  <a:moveTo>
                    <a:pt x="17206" y="1"/>
                  </a:moveTo>
                  <a:lnTo>
                    <a:pt x="0" y="21598"/>
                  </a:lnTo>
                  <a:lnTo>
                    <a:pt x="95" y="21984"/>
                  </a:lnTo>
                  <a:lnTo>
                    <a:pt x="20617" y="25667"/>
                  </a:lnTo>
                  <a:lnTo>
                    <a:pt x="17508" y="481"/>
                  </a:lnTo>
                  <a:lnTo>
                    <a:pt x="172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7" name="Google Shape;477;p32"/>
            <p:cNvSpPr/>
            <p:nvPr/>
          </p:nvSpPr>
          <p:spPr>
            <a:xfrm>
              <a:off x="3428800" y="4071925"/>
              <a:ext cx="513100" cy="392350"/>
            </a:xfrm>
            <a:custGeom>
              <a:avLst/>
              <a:gdLst/>
              <a:ahLst/>
              <a:cxnLst/>
              <a:rect l="l" t="t" r="r" b="b"/>
              <a:pathLst>
                <a:path w="20524" h="15694" extrusionOk="0">
                  <a:moveTo>
                    <a:pt x="1" y="1"/>
                  </a:moveTo>
                  <a:lnTo>
                    <a:pt x="3871" y="15693"/>
                  </a:lnTo>
                  <a:lnTo>
                    <a:pt x="20523" y="3684"/>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8" name="Google Shape;478;p32"/>
            <p:cNvSpPr/>
            <p:nvPr/>
          </p:nvSpPr>
          <p:spPr>
            <a:xfrm>
              <a:off x="3525575" y="4164025"/>
              <a:ext cx="513100" cy="406925"/>
            </a:xfrm>
            <a:custGeom>
              <a:avLst/>
              <a:gdLst/>
              <a:ahLst/>
              <a:cxnLst/>
              <a:rect l="l" t="t" r="r" b="b"/>
              <a:pathLst>
                <a:path w="20524" h="16277" extrusionOk="0">
                  <a:moveTo>
                    <a:pt x="16652" y="0"/>
                  </a:moveTo>
                  <a:lnTo>
                    <a:pt x="0" y="12009"/>
                  </a:lnTo>
                  <a:lnTo>
                    <a:pt x="53" y="12208"/>
                  </a:lnTo>
                  <a:lnTo>
                    <a:pt x="53" y="12270"/>
                  </a:lnTo>
                  <a:lnTo>
                    <a:pt x="20273" y="16277"/>
                  </a:lnTo>
                  <a:lnTo>
                    <a:pt x="20419" y="16173"/>
                  </a:lnTo>
                  <a:lnTo>
                    <a:pt x="20523" y="15630"/>
                  </a:lnTo>
                  <a:lnTo>
                    <a:pt x="166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9" name="Google Shape;479;p32"/>
            <p:cNvSpPr/>
            <p:nvPr/>
          </p:nvSpPr>
          <p:spPr>
            <a:xfrm>
              <a:off x="3864125" y="3534350"/>
              <a:ext cx="289050" cy="629700"/>
            </a:xfrm>
            <a:custGeom>
              <a:avLst/>
              <a:gdLst/>
              <a:ahLst/>
              <a:cxnLst/>
              <a:rect l="l" t="t" r="r" b="b"/>
              <a:pathLst>
                <a:path w="11562" h="25188" extrusionOk="0">
                  <a:moveTo>
                    <a:pt x="1" y="1"/>
                  </a:moveTo>
                  <a:lnTo>
                    <a:pt x="3110" y="25187"/>
                  </a:lnTo>
                  <a:lnTo>
                    <a:pt x="11510" y="18416"/>
                  </a:lnTo>
                  <a:lnTo>
                    <a:pt x="11561" y="1816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80" name="Google Shape;480;p32"/>
            <p:cNvSpPr/>
            <p:nvPr/>
          </p:nvSpPr>
          <p:spPr>
            <a:xfrm>
              <a:off x="3941875" y="3994725"/>
              <a:ext cx="210000" cy="560050"/>
            </a:xfrm>
            <a:custGeom>
              <a:avLst/>
              <a:gdLst/>
              <a:ahLst/>
              <a:cxnLst/>
              <a:rect l="l" t="t" r="r" b="b"/>
              <a:pathLst>
                <a:path w="8400" h="22402" extrusionOk="0">
                  <a:moveTo>
                    <a:pt x="8400" y="1"/>
                  </a:moveTo>
                  <a:lnTo>
                    <a:pt x="0" y="6772"/>
                  </a:lnTo>
                  <a:lnTo>
                    <a:pt x="3871" y="22402"/>
                  </a:lnTo>
                  <a:lnTo>
                    <a:pt x="84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81" name="Google Shape;481;p32"/>
            <p:cNvSpPr/>
            <p:nvPr/>
          </p:nvSpPr>
          <p:spPr>
            <a:xfrm>
              <a:off x="3526875" y="4470775"/>
              <a:ext cx="505525" cy="469250"/>
            </a:xfrm>
            <a:custGeom>
              <a:avLst/>
              <a:gdLst/>
              <a:ahLst/>
              <a:cxnLst/>
              <a:rect l="l" t="t" r="r" b="b"/>
              <a:pathLst>
                <a:path w="20221" h="18770" extrusionOk="0">
                  <a:moveTo>
                    <a:pt x="1" y="0"/>
                  </a:moveTo>
                  <a:lnTo>
                    <a:pt x="1" y="18770"/>
                  </a:lnTo>
                  <a:lnTo>
                    <a:pt x="20221" y="4007"/>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82" name="Google Shape;482;p32"/>
            <p:cNvSpPr/>
            <p:nvPr/>
          </p:nvSpPr>
          <p:spPr>
            <a:xfrm>
              <a:off x="1109425" y="283500"/>
              <a:ext cx="5411650" cy="4688350"/>
            </a:xfrm>
            <a:custGeom>
              <a:avLst/>
              <a:gdLst/>
              <a:ahLst/>
              <a:cxnLst/>
              <a:rect l="l" t="t" r="r" b="b"/>
              <a:pathLst>
                <a:path w="216466" h="187534" extrusionOk="0">
                  <a:moveTo>
                    <a:pt x="100694" y="679"/>
                  </a:moveTo>
                  <a:lnTo>
                    <a:pt x="120905" y="7044"/>
                  </a:lnTo>
                  <a:lnTo>
                    <a:pt x="134489" y="7429"/>
                  </a:lnTo>
                  <a:lnTo>
                    <a:pt x="149451" y="11164"/>
                  </a:lnTo>
                  <a:lnTo>
                    <a:pt x="177204" y="22787"/>
                  </a:lnTo>
                  <a:lnTo>
                    <a:pt x="194482" y="41192"/>
                  </a:lnTo>
                  <a:lnTo>
                    <a:pt x="208703" y="52794"/>
                  </a:lnTo>
                  <a:lnTo>
                    <a:pt x="215767" y="70636"/>
                  </a:lnTo>
                  <a:lnTo>
                    <a:pt x="205333" y="94874"/>
                  </a:lnTo>
                  <a:lnTo>
                    <a:pt x="189317" y="106413"/>
                  </a:lnTo>
                  <a:lnTo>
                    <a:pt x="170965" y="106413"/>
                  </a:lnTo>
                  <a:lnTo>
                    <a:pt x="147281" y="109418"/>
                  </a:lnTo>
                  <a:lnTo>
                    <a:pt x="147218" y="109428"/>
                  </a:lnTo>
                  <a:lnTo>
                    <a:pt x="109949" y="129001"/>
                  </a:lnTo>
                  <a:lnTo>
                    <a:pt x="109636" y="129168"/>
                  </a:lnTo>
                  <a:lnTo>
                    <a:pt x="121749" y="148199"/>
                  </a:lnTo>
                  <a:lnTo>
                    <a:pt x="117065" y="171394"/>
                  </a:lnTo>
                  <a:lnTo>
                    <a:pt x="96699" y="186261"/>
                  </a:lnTo>
                  <a:lnTo>
                    <a:pt x="96699" y="167429"/>
                  </a:lnTo>
                  <a:lnTo>
                    <a:pt x="92671" y="151100"/>
                  </a:lnTo>
                  <a:lnTo>
                    <a:pt x="59388" y="157443"/>
                  </a:lnTo>
                  <a:lnTo>
                    <a:pt x="31030" y="144088"/>
                  </a:lnTo>
                  <a:lnTo>
                    <a:pt x="23882" y="126038"/>
                  </a:lnTo>
                  <a:lnTo>
                    <a:pt x="9954" y="120019"/>
                  </a:lnTo>
                  <a:lnTo>
                    <a:pt x="2139" y="104389"/>
                  </a:lnTo>
                  <a:lnTo>
                    <a:pt x="647" y="84179"/>
                  </a:lnTo>
                  <a:lnTo>
                    <a:pt x="647" y="66984"/>
                  </a:lnTo>
                  <a:lnTo>
                    <a:pt x="13355" y="49790"/>
                  </a:lnTo>
                  <a:lnTo>
                    <a:pt x="25354" y="35162"/>
                  </a:lnTo>
                  <a:lnTo>
                    <a:pt x="39231" y="25041"/>
                  </a:lnTo>
                  <a:lnTo>
                    <a:pt x="47160" y="15996"/>
                  </a:lnTo>
                  <a:lnTo>
                    <a:pt x="56456" y="8922"/>
                  </a:lnTo>
                  <a:lnTo>
                    <a:pt x="78920" y="7054"/>
                  </a:lnTo>
                  <a:lnTo>
                    <a:pt x="100694" y="679"/>
                  </a:lnTo>
                  <a:close/>
                  <a:moveTo>
                    <a:pt x="100705" y="0"/>
                  </a:moveTo>
                  <a:lnTo>
                    <a:pt x="78836" y="6407"/>
                  </a:lnTo>
                  <a:lnTo>
                    <a:pt x="56310" y="8285"/>
                  </a:lnTo>
                  <a:lnTo>
                    <a:pt x="56216" y="8296"/>
                  </a:lnTo>
                  <a:lnTo>
                    <a:pt x="46743" y="15495"/>
                  </a:lnTo>
                  <a:lnTo>
                    <a:pt x="38823" y="24540"/>
                  </a:lnTo>
                  <a:lnTo>
                    <a:pt x="24947" y="34661"/>
                  </a:lnTo>
                  <a:lnTo>
                    <a:pt x="12844" y="49393"/>
                  </a:lnTo>
                  <a:lnTo>
                    <a:pt x="0" y="66775"/>
                  </a:lnTo>
                  <a:lnTo>
                    <a:pt x="0" y="84200"/>
                  </a:lnTo>
                  <a:lnTo>
                    <a:pt x="1503" y="104503"/>
                  </a:lnTo>
                  <a:lnTo>
                    <a:pt x="9484" y="120519"/>
                  </a:lnTo>
                  <a:lnTo>
                    <a:pt x="23382" y="126529"/>
                  </a:lnTo>
                  <a:lnTo>
                    <a:pt x="30518" y="144568"/>
                  </a:lnTo>
                  <a:lnTo>
                    <a:pt x="59305" y="158122"/>
                  </a:lnTo>
                  <a:lnTo>
                    <a:pt x="92191" y="151851"/>
                  </a:lnTo>
                  <a:lnTo>
                    <a:pt x="96052" y="167471"/>
                  </a:lnTo>
                  <a:lnTo>
                    <a:pt x="96052" y="187534"/>
                  </a:lnTo>
                  <a:lnTo>
                    <a:pt x="117545" y="171842"/>
                  </a:lnTo>
                  <a:lnTo>
                    <a:pt x="117649" y="171769"/>
                  </a:lnTo>
                  <a:lnTo>
                    <a:pt x="122438" y="148074"/>
                  </a:lnTo>
                  <a:lnTo>
                    <a:pt x="110565" y="129409"/>
                  </a:lnTo>
                  <a:lnTo>
                    <a:pt x="147416" y="110054"/>
                  </a:lnTo>
                  <a:lnTo>
                    <a:pt x="171007" y="107060"/>
                  </a:lnTo>
                  <a:lnTo>
                    <a:pt x="189526" y="107060"/>
                  </a:lnTo>
                  <a:lnTo>
                    <a:pt x="205781" y="95343"/>
                  </a:lnTo>
                  <a:lnTo>
                    <a:pt x="205855" y="95291"/>
                  </a:lnTo>
                  <a:lnTo>
                    <a:pt x="216414" y="70772"/>
                  </a:lnTo>
                  <a:lnTo>
                    <a:pt x="216465" y="70647"/>
                  </a:lnTo>
                  <a:lnTo>
                    <a:pt x="209245" y="52398"/>
                  </a:lnTo>
                  <a:lnTo>
                    <a:pt x="194920" y="40723"/>
                  </a:lnTo>
                  <a:lnTo>
                    <a:pt x="177632" y="22297"/>
                  </a:lnTo>
                  <a:lnTo>
                    <a:pt x="177580" y="22245"/>
                  </a:lnTo>
                  <a:lnTo>
                    <a:pt x="149649" y="10549"/>
                  </a:lnTo>
                  <a:lnTo>
                    <a:pt x="134614" y="6793"/>
                  </a:lnTo>
                  <a:lnTo>
                    <a:pt x="121051" y="6407"/>
                  </a:lnTo>
                  <a:lnTo>
                    <a:pt x="10070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83" name="Google Shape;483;p32"/>
            <p:cNvSpPr/>
            <p:nvPr/>
          </p:nvSpPr>
          <p:spPr>
            <a:xfrm>
              <a:off x="1429450" y="1148725"/>
              <a:ext cx="483900" cy="473950"/>
            </a:xfrm>
            <a:custGeom>
              <a:avLst/>
              <a:gdLst/>
              <a:ahLst/>
              <a:cxnLst/>
              <a:rect l="l" t="t" r="r" b="b"/>
              <a:pathLst>
                <a:path w="19356" h="18958" extrusionOk="0">
                  <a:moveTo>
                    <a:pt x="12282" y="636"/>
                  </a:moveTo>
                  <a:lnTo>
                    <a:pt x="18844" y="18519"/>
                  </a:lnTo>
                  <a:lnTo>
                    <a:pt x="18844" y="18519"/>
                  </a:lnTo>
                  <a:lnTo>
                    <a:pt x="596" y="14878"/>
                  </a:lnTo>
                  <a:lnTo>
                    <a:pt x="12282" y="636"/>
                  </a:lnTo>
                  <a:close/>
                  <a:moveTo>
                    <a:pt x="12386" y="0"/>
                  </a:moveTo>
                  <a:lnTo>
                    <a:pt x="1" y="15087"/>
                  </a:lnTo>
                  <a:lnTo>
                    <a:pt x="19356" y="18958"/>
                  </a:lnTo>
                  <a:lnTo>
                    <a:pt x="1238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84" name="Google Shape;484;p32"/>
            <p:cNvSpPr/>
            <p:nvPr/>
          </p:nvSpPr>
          <p:spPr>
            <a:xfrm>
              <a:off x="1732825" y="899600"/>
              <a:ext cx="355025" cy="718900"/>
            </a:xfrm>
            <a:custGeom>
              <a:avLst/>
              <a:gdLst/>
              <a:ahLst/>
              <a:cxnLst/>
              <a:rect l="l" t="t" r="r" b="b"/>
              <a:pathLst>
                <a:path w="14201" h="28756" extrusionOk="0">
                  <a:moveTo>
                    <a:pt x="14012" y="1"/>
                  </a:moveTo>
                  <a:lnTo>
                    <a:pt x="1" y="10226"/>
                  </a:lnTo>
                  <a:lnTo>
                    <a:pt x="6813" y="28756"/>
                  </a:lnTo>
                  <a:lnTo>
                    <a:pt x="7116" y="28651"/>
                  </a:lnTo>
                  <a:lnTo>
                    <a:pt x="386" y="10341"/>
                  </a:lnTo>
                  <a:lnTo>
                    <a:pt x="14200" y="262"/>
                  </a:lnTo>
                  <a:lnTo>
                    <a:pt x="140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85" name="Google Shape;485;p32"/>
            <p:cNvSpPr/>
            <p:nvPr/>
          </p:nvSpPr>
          <p:spPr>
            <a:xfrm>
              <a:off x="1432600" y="1518325"/>
              <a:ext cx="481800" cy="616650"/>
            </a:xfrm>
            <a:custGeom>
              <a:avLst/>
              <a:gdLst/>
              <a:ahLst/>
              <a:cxnLst/>
              <a:rect l="l" t="t" r="r" b="b"/>
              <a:pathLst>
                <a:path w="19272" h="24666" extrusionOk="0">
                  <a:moveTo>
                    <a:pt x="355" y="397"/>
                  </a:moveTo>
                  <a:lnTo>
                    <a:pt x="18676" y="4059"/>
                  </a:lnTo>
                  <a:lnTo>
                    <a:pt x="1816" y="23851"/>
                  </a:lnTo>
                  <a:lnTo>
                    <a:pt x="355" y="397"/>
                  </a:lnTo>
                  <a:close/>
                  <a:moveTo>
                    <a:pt x="0" y="0"/>
                  </a:moveTo>
                  <a:lnTo>
                    <a:pt x="1544" y="24665"/>
                  </a:lnTo>
                  <a:lnTo>
                    <a:pt x="19271" y="385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86" name="Google Shape;486;p32"/>
            <p:cNvSpPr/>
            <p:nvPr/>
          </p:nvSpPr>
          <p:spPr>
            <a:xfrm>
              <a:off x="1466500" y="1609350"/>
              <a:ext cx="662825" cy="585875"/>
            </a:xfrm>
            <a:custGeom>
              <a:avLst/>
              <a:gdLst/>
              <a:ahLst/>
              <a:cxnLst/>
              <a:rect l="l" t="t" r="r" b="b"/>
              <a:pathLst>
                <a:path w="26513" h="23435" extrusionOk="0">
                  <a:moveTo>
                    <a:pt x="17561" y="627"/>
                  </a:moveTo>
                  <a:lnTo>
                    <a:pt x="26022" y="23059"/>
                  </a:lnTo>
                  <a:lnTo>
                    <a:pt x="647" y="20482"/>
                  </a:lnTo>
                  <a:lnTo>
                    <a:pt x="17561" y="627"/>
                  </a:lnTo>
                  <a:close/>
                  <a:moveTo>
                    <a:pt x="17675" y="1"/>
                  </a:moveTo>
                  <a:lnTo>
                    <a:pt x="0" y="20743"/>
                  </a:lnTo>
                  <a:lnTo>
                    <a:pt x="26513" y="23435"/>
                  </a:lnTo>
                  <a:lnTo>
                    <a:pt x="26513" y="23435"/>
                  </a:lnTo>
                  <a:lnTo>
                    <a:pt x="176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87" name="Google Shape;487;p32"/>
            <p:cNvSpPr/>
            <p:nvPr/>
          </p:nvSpPr>
          <p:spPr>
            <a:xfrm>
              <a:off x="1111225" y="1511800"/>
              <a:ext cx="367825" cy="619525"/>
            </a:xfrm>
            <a:custGeom>
              <a:avLst/>
              <a:gdLst/>
              <a:ahLst/>
              <a:cxnLst/>
              <a:rect l="l" t="t" r="r" b="b"/>
              <a:pathLst>
                <a:path w="14713" h="24781" extrusionOk="0">
                  <a:moveTo>
                    <a:pt x="12897" y="908"/>
                  </a:moveTo>
                  <a:lnTo>
                    <a:pt x="14358" y="24258"/>
                  </a:lnTo>
                  <a:lnTo>
                    <a:pt x="492" y="17685"/>
                  </a:lnTo>
                  <a:lnTo>
                    <a:pt x="12897" y="908"/>
                  </a:lnTo>
                  <a:close/>
                  <a:moveTo>
                    <a:pt x="13168" y="1"/>
                  </a:moveTo>
                  <a:lnTo>
                    <a:pt x="1" y="17810"/>
                  </a:lnTo>
                  <a:lnTo>
                    <a:pt x="14712" y="24780"/>
                  </a:lnTo>
                  <a:lnTo>
                    <a:pt x="14712" y="24780"/>
                  </a:lnTo>
                  <a:lnTo>
                    <a:pt x="1316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88" name="Google Shape;488;p32"/>
            <p:cNvSpPr/>
            <p:nvPr/>
          </p:nvSpPr>
          <p:spPr>
            <a:xfrm>
              <a:off x="2075050" y="672950"/>
              <a:ext cx="776275" cy="235825"/>
            </a:xfrm>
            <a:custGeom>
              <a:avLst/>
              <a:gdLst/>
              <a:ahLst/>
              <a:cxnLst/>
              <a:rect l="l" t="t" r="r" b="b"/>
              <a:pathLst>
                <a:path w="31051" h="9433" extrusionOk="0">
                  <a:moveTo>
                    <a:pt x="8378" y="355"/>
                  </a:moveTo>
                  <a:lnTo>
                    <a:pt x="29194" y="4299"/>
                  </a:lnTo>
                  <a:lnTo>
                    <a:pt x="835" y="8962"/>
                  </a:lnTo>
                  <a:lnTo>
                    <a:pt x="8378" y="355"/>
                  </a:lnTo>
                  <a:close/>
                  <a:moveTo>
                    <a:pt x="8253" y="0"/>
                  </a:moveTo>
                  <a:lnTo>
                    <a:pt x="0" y="9432"/>
                  </a:lnTo>
                  <a:lnTo>
                    <a:pt x="31051" y="4320"/>
                  </a:lnTo>
                  <a:lnTo>
                    <a:pt x="8347" y="21"/>
                  </a:lnTo>
                  <a:lnTo>
                    <a:pt x="82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89" name="Google Shape;489;p32"/>
            <p:cNvSpPr/>
            <p:nvPr/>
          </p:nvSpPr>
          <p:spPr>
            <a:xfrm>
              <a:off x="2263375" y="447825"/>
              <a:ext cx="819575" cy="239225"/>
            </a:xfrm>
            <a:custGeom>
              <a:avLst/>
              <a:gdLst/>
              <a:ahLst/>
              <a:cxnLst/>
              <a:rect l="l" t="t" r="r" b="b"/>
              <a:pathLst>
                <a:path w="32783" h="9569" extrusionOk="0">
                  <a:moveTo>
                    <a:pt x="31072" y="460"/>
                  </a:moveTo>
                  <a:lnTo>
                    <a:pt x="1555" y="8797"/>
                  </a:lnTo>
                  <a:lnTo>
                    <a:pt x="1555" y="8797"/>
                  </a:lnTo>
                  <a:lnTo>
                    <a:pt x="10235" y="2192"/>
                  </a:lnTo>
                  <a:lnTo>
                    <a:pt x="31072" y="460"/>
                  </a:lnTo>
                  <a:close/>
                  <a:moveTo>
                    <a:pt x="32720" y="1"/>
                  </a:moveTo>
                  <a:lnTo>
                    <a:pt x="10163" y="1879"/>
                  </a:lnTo>
                  <a:lnTo>
                    <a:pt x="10121" y="1879"/>
                  </a:lnTo>
                  <a:lnTo>
                    <a:pt x="0" y="9569"/>
                  </a:lnTo>
                  <a:lnTo>
                    <a:pt x="32783" y="314"/>
                  </a:lnTo>
                  <a:lnTo>
                    <a:pt x="327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90" name="Google Shape;490;p32"/>
            <p:cNvSpPr/>
            <p:nvPr/>
          </p:nvSpPr>
          <p:spPr>
            <a:xfrm>
              <a:off x="2265200" y="444450"/>
              <a:ext cx="827150" cy="340675"/>
            </a:xfrm>
            <a:custGeom>
              <a:avLst/>
              <a:gdLst/>
              <a:ahLst/>
              <a:cxnLst/>
              <a:rect l="l" t="t" r="r" b="b"/>
              <a:pathLst>
                <a:path w="33086" h="13627" extrusionOk="0">
                  <a:moveTo>
                    <a:pt x="32240" y="585"/>
                  </a:moveTo>
                  <a:lnTo>
                    <a:pt x="22443" y="13272"/>
                  </a:lnTo>
                  <a:lnTo>
                    <a:pt x="1409" y="9286"/>
                  </a:lnTo>
                  <a:lnTo>
                    <a:pt x="32240" y="585"/>
                  </a:lnTo>
                  <a:close/>
                  <a:moveTo>
                    <a:pt x="33085" y="0"/>
                  </a:moveTo>
                  <a:lnTo>
                    <a:pt x="0" y="9349"/>
                  </a:lnTo>
                  <a:lnTo>
                    <a:pt x="22485" y="13606"/>
                  </a:lnTo>
                  <a:lnTo>
                    <a:pt x="22578" y="13627"/>
                  </a:lnTo>
                  <a:lnTo>
                    <a:pt x="3308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91" name="Google Shape;491;p32"/>
            <p:cNvSpPr/>
            <p:nvPr/>
          </p:nvSpPr>
          <p:spPr>
            <a:xfrm>
              <a:off x="1904975" y="899350"/>
              <a:ext cx="752825" cy="721500"/>
            </a:xfrm>
            <a:custGeom>
              <a:avLst/>
              <a:gdLst/>
              <a:ahLst/>
              <a:cxnLst/>
              <a:rect l="l" t="t" r="r" b="b"/>
              <a:pathLst>
                <a:path w="30113" h="28860" extrusionOk="0">
                  <a:moveTo>
                    <a:pt x="7304" y="1"/>
                  </a:moveTo>
                  <a:lnTo>
                    <a:pt x="7147" y="282"/>
                  </a:lnTo>
                  <a:lnTo>
                    <a:pt x="29444" y="12552"/>
                  </a:lnTo>
                  <a:lnTo>
                    <a:pt x="1" y="28568"/>
                  </a:lnTo>
                  <a:lnTo>
                    <a:pt x="157" y="28860"/>
                  </a:lnTo>
                  <a:lnTo>
                    <a:pt x="30112" y="12552"/>
                  </a:lnTo>
                  <a:lnTo>
                    <a:pt x="730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92" name="Google Shape;492;p32"/>
            <p:cNvSpPr/>
            <p:nvPr/>
          </p:nvSpPr>
          <p:spPr>
            <a:xfrm>
              <a:off x="2073200" y="775450"/>
              <a:ext cx="761425" cy="443450"/>
            </a:xfrm>
            <a:custGeom>
              <a:avLst/>
              <a:gdLst/>
              <a:ahLst/>
              <a:cxnLst/>
              <a:rect l="l" t="t" r="r" b="b"/>
              <a:pathLst>
                <a:path w="30457" h="17738" extrusionOk="0">
                  <a:moveTo>
                    <a:pt x="29935" y="418"/>
                  </a:moveTo>
                  <a:lnTo>
                    <a:pt x="22966" y="17278"/>
                  </a:lnTo>
                  <a:lnTo>
                    <a:pt x="982" y="5186"/>
                  </a:lnTo>
                  <a:lnTo>
                    <a:pt x="29935" y="418"/>
                  </a:lnTo>
                  <a:close/>
                  <a:moveTo>
                    <a:pt x="30457" y="0"/>
                  </a:moveTo>
                  <a:lnTo>
                    <a:pt x="1" y="5019"/>
                  </a:lnTo>
                  <a:lnTo>
                    <a:pt x="22976" y="17644"/>
                  </a:lnTo>
                  <a:lnTo>
                    <a:pt x="23133" y="17737"/>
                  </a:lnTo>
                  <a:lnTo>
                    <a:pt x="3045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93" name="Google Shape;493;p32"/>
            <p:cNvSpPr/>
            <p:nvPr/>
          </p:nvSpPr>
          <p:spPr>
            <a:xfrm>
              <a:off x="1113325" y="1949225"/>
              <a:ext cx="369125" cy="446575"/>
            </a:xfrm>
            <a:custGeom>
              <a:avLst/>
              <a:gdLst/>
              <a:ahLst/>
              <a:cxnLst/>
              <a:rect l="l" t="t" r="r" b="b"/>
              <a:pathLst>
                <a:path w="14765" h="17863" extrusionOk="0">
                  <a:moveTo>
                    <a:pt x="324" y="512"/>
                  </a:moveTo>
                  <a:lnTo>
                    <a:pt x="14138" y="7054"/>
                  </a:lnTo>
                  <a:lnTo>
                    <a:pt x="324" y="17227"/>
                  </a:lnTo>
                  <a:lnTo>
                    <a:pt x="324" y="512"/>
                  </a:lnTo>
                  <a:close/>
                  <a:moveTo>
                    <a:pt x="0" y="0"/>
                  </a:moveTo>
                  <a:lnTo>
                    <a:pt x="0" y="17863"/>
                  </a:lnTo>
                  <a:lnTo>
                    <a:pt x="14764" y="699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94" name="Google Shape;494;p32"/>
            <p:cNvSpPr/>
            <p:nvPr/>
          </p:nvSpPr>
          <p:spPr>
            <a:xfrm>
              <a:off x="1467550" y="2120075"/>
              <a:ext cx="662300" cy="652375"/>
            </a:xfrm>
            <a:custGeom>
              <a:avLst/>
              <a:gdLst/>
              <a:ahLst/>
              <a:cxnLst/>
              <a:rect l="l" t="t" r="r" b="b"/>
              <a:pathLst>
                <a:path w="26492" h="26095" extrusionOk="0">
                  <a:moveTo>
                    <a:pt x="554" y="376"/>
                  </a:moveTo>
                  <a:lnTo>
                    <a:pt x="25959" y="2953"/>
                  </a:lnTo>
                  <a:lnTo>
                    <a:pt x="13074" y="25406"/>
                  </a:lnTo>
                  <a:lnTo>
                    <a:pt x="554" y="376"/>
                  </a:lnTo>
                  <a:close/>
                  <a:moveTo>
                    <a:pt x="0" y="1"/>
                  </a:moveTo>
                  <a:lnTo>
                    <a:pt x="13053" y="26095"/>
                  </a:lnTo>
                  <a:lnTo>
                    <a:pt x="26491" y="2682"/>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95" name="Google Shape;495;p32"/>
            <p:cNvSpPr/>
            <p:nvPr/>
          </p:nvSpPr>
          <p:spPr>
            <a:xfrm>
              <a:off x="1113325" y="2112775"/>
              <a:ext cx="370675" cy="800025"/>
            </a:xfrm>
            <a:custGeom>
              <a:avLst/>
              <a:gdLst/>
              <a:ahLst/>
              <a:cxnLst/>
              <a:rect l="l" t="t" r="r" b="b"/>
              <a:pathLst>
                <a:path w="14827" h="32001" extrusionOk="0">
                  <a:moveTo>
                    <a:pt x="14076" y="950"/>
                  </a:moveTo>
                  <a:lnTo>
                    <a:pt x="1785" y="30613"/>
                  </a:lnTo>
                  <a:lnTo>
                    <a:pt x="334" y="11081"/>
                  </a:lnTo>
                  <a:lnTo>
                    <a:pt x="14076" y="950"/>
                  </a:lnTo>
                  <a:close/>
                  <a:moveTo>
                    <a:pt x="14827" y="1"/>
                  </a:moveTo>
                  <a:lnTo>
                    <a:pt x="74" y="10872"/>
                  </a:lnTo>
                  <a:lnTo>
                    <a:pt x="0" y="10924"/>
                  </a:lnTo>
                  <a:lnTo>
                    <a:pt x="1555" y="32000"/>
                  </a:lnTo>
                  <a:lnTo>
                    <a:pt x="148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96" name="Google Shape;496;p32"/>
            <p:cNvSpPr/>
            <p:nvPr/>
          </p:nvSpPr>
          <p:spPr>
            <a:xfrm>
              <a:off x="1148275" y="2115125"/>
              <a:ext cx="651875" cy="785925"/>
            </a:xfrm>
            <a:custGeom>
              <a:avLst/>
              <a:gdLst/>
              <a:ahLst/>
              <a:cxnLst/>
              <a:rect l="l" t="t" r="r" b="b"/>
              <a:pathLst>
                <a:path w="26075" h="31437" extrusionOk="0">
                  <a:moveTo>
                    <a:pt x="13063" y="772"/>
                  </a:moveTo>
                  <a:lnTo>
                    <a:pt x="25594" y="25834"/>
                  </a:lnTo>
                  <a:lnTo>
                    <a:pt x="533" y="30988"/>
                  </a:lnTo>
                  <a:lnTo>
                    <a:pt x="13063" y="772"/>
                  </a:lnTo>
                  <a:close/>
                  <a:moveTo>
                    <a:pt x="13042" y="0"/>
                  </a:moveTo>
                  <a:lnTo>
                    <a:pt x="0" y="31437"/>
                  </a:lnTo>
                  <a:lnTo>
                    <a:pt x="26074" y="26063"/>
                  </a:lnTo>
                  <a:lnTo>
                    <a:pt x="1304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97" name="Google Shape;497;p32"/>
            <p:cNvSpPr/>
            <p:nvPr/>
          </p:nvSpPr>
          <p:spPr>
            <a:xfrm>
              <a:off x="1151400" y="2893725"/>
              <a:ext cx="204525" cy="398325"/>
            </a:xfrm>
            <a:custGeom>
              <a:avLst/>
              <a:gdLst/>
              <a:ahLst/>
              <a:cxnLst/>
              <a:rect l="l" t="t" r="r" b="b"/>
              <a:pathLst>
                <a:path w="8181" h="15933" extrusionOk="0">
                  <a:moveTo>
                    <a:pt x="293" y="1"/>
                  </a:moveTo>
                  <a:lnTo>
                    <a:pt x="1" y="136"/>
                  </a:lnTo>
                  <a:lnTo>
                    <a:pt x="7899" y="15933"/>
                  </a:lnTo>
                  <a:lnTo>
                    <a:pt x="8181" y="15786"/>
                  </a:lnTo>
                  <a:lnTo>
                    <a:pt x="29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98" name="Google Shape;498;p32"/>
            <p:cNvSpPr/>
            <p:nvPr/>
          </p:nvSpPr>
          <p:spPr>
            <a:xfrm>
              <a:off x="1345750" y="2750525"/>
              <a:ext cx="454400" cy="695950"/>
            </a:xfrm>
            <a:custGeom>
              <a:avLst/>
              <a:gdLst/>
              <a:ahLst/>
              <a:cxnLst/>
              <a:rect l="l" t="t" r="r" b="b"/>
              <a:pathLst>
                <a:path w="18176" h="27838" extrusionOk="0">
                  <a:moveTo>
                    <a:pt x="17695" y="1065"/>
                  </a:moveTo>
                  <a:lnTo>
                    <a:pt x="14044" y="27368"/>
                  </a:lnTo>
                  <a:lnTo>
                    <a:pt x="532" y="21525"/>
                  </a:lnTo>
                  <a:lnTo>
                    <a:pt x="17695" y="1065"/>
                  </a:lnTo>
                  <a:close/>
                  <a:moveTo>
                    <a:pt x="18175" y="0"/>
                  </a:moveTo>
                  <a:lnTo>
                    <a:pt x="146" y="21484"/>
                  </a:lnTo>
                  <a:lnTo>
                    <a:pt x="0" y="21651"/>
                  </a:lnTo>
                  <a:lnTo>
                    <a:pt x="14304" y="27837"/>
                  </a:lnTo>
                  <a:lnTo>
                    <a:pt x="1817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99" name="Google Shape;499;p32"/>
            <p:cNvSpPr/>
            <p:nvPr/>
          </p:nvSpPr>
          <p:spPr>
            <a:xfrm>
              <a:off x="1985325" y="2193900"/>
              <a:ext cx="131200" cy="228500"/>
            </a:xfrm>
            <a:custGeom>
              <a:avLst/>
              <a:gdLst/>
              <a:ahLst/>
              <a:cxnLst/>
              <a:rect l="l" t="t" r="r" b="b"/>
              <a:pathLst>
                <a:path w="5248" h="9140" extrusionOk="0">
                  <a:moveTo>
                    <a:pt x="5248" y="0"/>
                  </a:moveTo>
                  <a:lnTo>
                    <a:pt x="0" y="914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00" name="Google Shape;500;p32"/>
            <p:cNvSpPr/>
            <p:nvPr/>
          </p:nvSpPr>
          <p:spPr>
            <a:xfrm>
              <a:off x="1794375" y="2188675"/>
              <a:ext cx="331300" cy="574400"/>
            </a:xfrm>
            <a:custGeom>
              <a:avLst/>
              <a:gdLst/>
              <a:ahLst/>
              <a:cxnLst/>
              <a:rect l="l" t="t" r="r" b="b"/>
              <a:pathLst>
                <a:path w="13252" h="22976" extrusionOk="0">
                  <a:moveTo>
                    <a:pt x="13001" y="0"/>
                  </a:moveTo>
                  <a:lnTo>
                    <a:pt x="12886" y="209"/>
                  </a:lnTo>
                  <a:lnTo>
                    <a:pt x="7638" y="9349"/>
                  </a:lnTo>
                  <a:lnTo>
                    <a:pt x="1" y="22662"/>
                  </a:lnTo>
                  <a:lnTo>
                    <a:pt x="22" y="22715"/>
                  </a:lnTo>
                  <a:lnTo>
                    <a:pt x="230" y="22474"/>
                  </a:lnTo>
                  <a:lnTo>
                    <a:pt x="168" y="22944"/>
                  </a:lnTo>
                  <a:lnTo>
                    <a:pt x="199" y="22975"/>
                  </a:lnTo>
                  <a:lnTo>
                    <a:pt x="13252" y="220"/>
                  </a:lnTo>
                  <a:lnTo>
                    <a:pt x="12855" y="283"/>
                  </a:lnTo>
                  <a:lnTo>
                    <a:pt x="130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01" name="Google Shape;501;p32"/>
            <p:cNvSpPr/>
            <p:nvPr/>
          </p:nvSpPr>
          <p:spPr>
            <a:xfrm>
              <a:off x="1793075" y="2755225"/>
              <a:ext cx="1850" cy="2625"/>
            </a:xfrm>
            <a:custGeom>
              <a:avLst/>
              <a:gdLst/>
              <a:ahLst/>
              <a:cxnLst/>
              <a:rect l="l" t="t" r="r" b="b"/>
              <a:pathLst>
                <a:path w="74" h="105" extrusionOk="0">
                  <a:moveTo>
                    <a:pt x="53" y="0"/>
                  </a:moveTo>
                  <a:lnTo>
                    <a:pt x="0" y="84"/>
                  </a:lnTo>
                  <a:lnTo>
                    <a:pt x="32" y="105"/>
                  </a:lnTo>
                  <a:lnTo>
                    <a:pt x="74" y="53"/>
                  </a:lnTo>
                  <a:lnTo>
                    <a:pt x="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02" name="Google Shape;502;p32"/>
            <p:cNvSpPr/>
            <p:nvPr/>
          </p:nvSpPr>
          <p:spPr>
            <a:xfrm>
              <a:off x="1793875" y="2750525"/>
              <a:ext cx="6275" cy="11775"/>
            </a:xfrm>
            <a:custGeom>
              <a:avLst/>
              <a:gdLst/>
              <a:ahLst/>
              <a:cxnLst/>
              <a:rect l="l" t="t" r="r" b="b"/>
              <a:pathLst>
                <a:path w="251" h="471" extrusionOk="0">
                  <a:moveTo>
                    <a:pt x="250" y="0"/>
                  </a:moveTo>
                  <a:lnTo>
                    <a:pt x="42" y="241"/>
                  </a:lnTo>
                  <a:lnTo>
                    <a:pt x="0" y="293"/>
                  </a:lnTo>
                  <a:lnTo>
                    <a:pt x="188" y="470"/>
                  </a:lnTo>
                  <a:lnTo>
                    <a:pt x="25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03" name="Google Shape;503;p32"/>
            <p:cNvSpPr/>
            <p:nvPr/>
          </p:nvSpPr>
          <p:spPr>
            <a:xfrm>
              <a:off x="1901850" y="1202975"/>
              <a:ext cx="757500" cy="997200"/>
            </a:xfrm>
            <a:custGeom>
              <a:avLst/>
              <a:gdLst/>
              <a:ahLst/>
              <a:cxnLst/>
              <a:rect l="l" t="t" r="r" b="b"/>
              <a:pathLst>
                <a:path w="30300" h="39888" extrusionOk="0">
                  <a:moveTo>
                    <a:pt x="29507" y="803"/>
                  </a:moveTo>
                  <a:lnTo>
                    <a:pt x="8879" y="39115"/>
                  </a:lnTo>
                  <a:lnTo>
                    <a:pt x="407" y="16641"/>
                  </a:lnTo>
                  <a:lnTo>
                    <a:pt x="29507" y="803"/>
                  </a:lnTo>
                  <a:close/>
                  <a:moveTo>
                    <a:pt x="30300" y="0"/>
                  </a:moveTo>
                  <a:lnTo>
                    <a:pt x="1" y="16495"/>
                  </a:lnTo>
                  <a:lnTo>
                    <a:pt x="8827" y="39888"/>
                  </a:lnTo>
                  <a:lnTo>
                    <a:pt x="3030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04" name="Google Shape;504;p32"/>
            <p:cNvSpPr/>
            <p:nvPr/>
          </p:nvSpPr>
          <p:spPr>
            <a:xfrm>
              <a:off x="2115750" y="1211050"/>
              <a:ext cx="1135950" cy="984700"/>
            </a:xfrm>
            <a:custGeom>
              <a:avLst/>
              <a:gdLst/>
              <a:ahLst/>
              <a:cxnLst/>
              <a:rect l="l" t="t" r="r" b="b"/>
              <a:pathLst>
                <a:path w="45438" h="39388" extrusionOk="0">
                  <a:moveTo>
                    <a:pt x="21201" y="0"/>
                  </a:moveTo>
                  <a:lnTo>
                    <a:pt x="0" y="39388"/>
                  </a:lnTo>
                  <a:lnTo>
                    <a:pt x="0" y="39388"/>
                  </a:lnTo>
                  <a:lnTo>
                    <a:pt x="45438" y="32198"/>
                  </a:lnTo>
                  <a:lnTo>
                    <a:pt x="45386" y="31875"/>
                  </a:lnTo>
                  <a:lnTo>
                    <a:pt x="594" y="38970"/>
                  </a:lnTo>
                  <a:lnTo>
                    <a:pt x="594" y="38970"/>
                  </a:lnTo>
                  <a:lnTo>
                    <a:pt x="21493" y="157"/>
                  </a:lnTo>
                  <a:lnTo>
                    <a:pt x="212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05" name="Google Shape;505;p32"/>
            <p:cNvSpPr/>
            <p:nvPr/>
          </p:nvSpPr>
          <p:spPr>
            <a:xfrm>
              <a:off x="2640800" y="728250"/>
              <a:ext cx="785950" cy="495100"/>
            </a:xfrm>
            <a:custGeom>
              <a:avLst/>
              <a:gdLst/>
              <a:ahLst/>
              <a:cxnLst/>
              <a:rect l="l" t="t" r="r" b="b"/>
              <a:pathLst>
                <a:path w="31438" h="19804" extrusionOk="0">
                  <a:moveTo>
                    <a:pt x="30153" y="438"/>
                  </a:moveTo>
                  <a:lnTo>
                    <a:pt x="689" y="18989"/>
                  </a:lnTo>
                  <a:lnTo>
                    <a:pt x="7596" y="2254"/>
                  </a:lnTo>
                  <a:lnTo>
                    <a:pt x="30153" y="438"/>
                  </a:lnTo>
                  <a:close/>
                  <a:moveTo>
                    <a:pt x="31437" y="0"/>
                  </a:moveTo>
                  <a:lnTo>
                    <a:pt x="7377" y="1941"/>
                  </a:lnTo>
                  <a:lnTo>
                    <a:pt x="0" y="19803"/>
                  </a:lnTo>
                  <a:lnTo>
                    <a:pt x="314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06" name="Google Shape;506;p32"/>
            <p:cNvSpPr/>
            <p:nvPr/>
          </p:nvSpPr>
          <p:spPr>
            <a:xfrm>
              <a:off x="2819225" y="446000"/>
              <a:ext cx="601500" cy="339375"/>
            </a:xfrm>
            <a:custGeom>
              <a:avLst/>
              <a:gdLst/>
              <a:ahLst/>
              <a:cxnLst/>
              <a:rect l="l" t="t" r="r" b="b"/>
              <a:pathLst>
                <a:path w="24060" h="13575" extrusionOk="0">
                  <a:moveTo>
                    <a:pt x="10528" y="460"/>
                  </a:moveTo>
                  <a:lnTo>
                    <a:pt x="23257" y="11384"/>
                  </a:lnTo>
                  <a:lnTo>
                    <a:pt x="699" y="13199"/>
                  </a:lnTo>
                  <a:lnTo>
                    <a:pt x="10528" y="460"/>
                  </a:lnTo>
                  <a:close/>
                  <a:moveTo>
                    <a:pt x="10475" y="1"/>
                  </a:moveTo>
                  <a:lnTo>
                    <a:pt x="0" y="13575"/>
                  </a:lnTo>
                  <a:lnTo>
                    <a:pt x="24060" y="11634"/>
                  </a:lnTo>
                  <a:lnTo>
                    <a:pt x="10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07" name="Google Shape;507;p32"/>
            <p:cNvSpPr/>
            <p:nvPr/>
          </p:nvSpPr>
          <p:spPr>
            <a:xfrm>
              <a:off x="3073550" y="285575"/>
              <a:ext cx="561075" cy="454700"/>
            </a:xfrm>
            <a:custGeom>
              <a:avLst/>
              <a:gdLst/>
              <a:ahLst/>
              <a:cxnLst/>
              <a:rect l="l" t="t" r="r" b="b"/>
              <a:pathLst>
                <a:path w="22443" h="18188" extrusionOk="0">
                  <a:moveTo>
                    <a:pt x="21827" y="513"/>
                  </a:moveTo>
                  <a:lnTo>
                    <a:pt x="13439" y="17665"/>
                  </a:lnTo>
                  <a:lnTo>
                    <a:pt x="657" y="6720"/>
                  </a:lnTo>
                  <a:lnTo>
                    <a:pt x="21827" y="513"/>
                  </a:lnTo>
                  <a:close/>
                  <a:moveTo>
                    <a:pt x="22442" y="1"/>
                  </a:moveTo>
                  <a:lnTo>
                    <a:pt x="0" y="6574"/>
                  </a:lnTo>
                  <a:lnTo>
                    <a:pt x="13543" y="18187"/>
                  </a:lnTo>
                  <a:lnTo>
                    <a:pt x="224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08" name="Google Shape;508;p32"/>
            <p:cNvSpPr/>
            <p:nvPr/>
          </p:nvSpPr>
          <p:spPr>
            <a:xfrm>
              <a:off x="3402450" y="287150"/>
              <a:ext cx="744200" cy="454150"/>
            </a:xfrm>
            <a:custGeom>
              <a:avLst/>
              <a:gdLst/>
              <a:ahLst/>
              <a:cxnLst/>
              <a:rect l="l" t="t" r="r" b="b"/>
              <a:pathLst>
                <a:path w="29768" h="18166" extrusionOk="0">
                  <a:moveTo>
                    <a:pt x="9068" y="387"/>
                  </a:moveTo>
                  <a:lnTo>
                    <a:pt x="28797" y="6605"/>
                  </a:lnTo>
                  <a:lnTo>
                    <a:pt x="658" y="17561"/>
                  </a:lnTo>
                  <a:lnTo>
                    <a:pt x="9068" y="387"/>
                  </a:lnTo>
                  <a:close/>
                  <a:moveTo>
                    <a:pt x="8890" y="1"/>
                  </a:moveTo>
                  <a:lnTo>
                    <a:pt x="0" y="18166"/>
                  </a:lnTo>
                  <a:lnTo>
                    <a:pt x="29768" y="6564"/>
                  </a:lnTo>
                  <a:lnTo>
                    <a:pt x="9026" y="42"/>
                  </a:lnTo>
                  <a:lnTo>
                    <a:pt x="889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09" name="Google Shape;509;p32"/>
            <p:cNvSpPr/>
            <p:nvPr/>
          </p:nvSpPr>
          <p:spPr>
            <a:xfrm>
              <a:off x="4128900" y="447575"/>
              <a:ext cx="349550" cy="543625"/>
            </a:xfrm>
            <a:custGeom>
              <a:avLst/>
              <a:gdLst/>
              <a:ahLst/>
              <a:cxnLst/>
              <a:rect l="l" t="t" r="r" b="b"/>
              <a:pathLst>
                <a:path w="13982" h="21745" extrusionOk="0">
                  <a:moveTo>
                    <a:pt x="439" y="334"/>
                  </a:moveTo>
                  <a:lnTo>
                    <a:pt x="13532" y="699"/>
                  </a:lnTo>
                  <a:lnTo>
                    <a:pt x="6625" y="20701"/>
                  </a:lnTo>
                  <a:lnTo>
                    <a:pt x="439" y="334"/>
                  </a:lnTo>
                  <a:close/>
                  <a:moveTo>
                    <a:pt x="0" y="1"/>
                  </a:moveTo>
                  <a:lnTo>
                    <a:pt x="6604" y="21744"/>
                  </a:lnTo>
                  <a:lnTo>
                    <a:pt x="13981"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10" name="Google Shape;510;p32"/>
            <p:cNvSpPr/>
            <p:nvPr/>
          </p:nvSpPr>
          <p:spPr>
            <a:xfrm>
              <a:off x="4285925" y="456450"/>
              <a:ext cx="572025" cy="532900"/>
            </a:xfrm>
            <a:custGeom>
              <a:avLst/>
              <a:gdLst/>
              <a:ahLst/>
              <a:cxnLst/>
              <a:rect l="l" t="t" r="r" b="b"/>
              <a:pathLst>
                <a:path w="22881" h="21316" extrusionOk="0">
                  <a:moveTo>
                    <a:pt x="7575" y="386"/>
                  </a:moveTo>
                  <a:lnTo>
                    <a:pt x="22151" y="4028"/>
                  </a:lnTo>
                  <a:lnTo>
                    <a:pt x="657" y="20408"/>
                  </a:lnTo>
                  <a:lnTo>
                    <a:pt x="7575" y="386"/>
                  </a:lnTo>
                  <a:close/>
                  <a:moveTo>
                    <a:pt x="7367" y="0"/>
                  </a:moveTo>
                  <a:lnTo>
                    <a:pt x="0" y="21316"/>
                  </a:lnTo>
                  <a:lnTo>
                    <a:pt x="22881" y="3871"/>
                  </a:lnTo>
                  <a:lnTo>
                    <a:pt x="736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11" name="Google Shape;511;p32"/>
            <p:cNvSpPr/>
            <p:nvPr/>
          </p:nvSpPr>
          <p:spPr>
            <a:xfrm>
              <a:off x="3398025" y="446275"/>
              <a:ext cx="902250" cy="537625"/>
            </a:xfrm>
            <a:custGeom>
              <a:avLst/>
              <a:gdLst/>
              <a:ahLst/>
              <a:cxnLst/>
              <a:rect l="l" t="t" r="r" b="b"/>
              <a:pathLst>
                <a:path w="36090" h="21505" extrusionOk="0">
                  <a:moveTo>
                    <a:pt x="29350" y="438"/>
                  </a:moveTo>
                  <a:lnTo>
                    <a:pt x="35610" y="21034"/>
                  </a:lnTo>
                  <a:lnTo>
                    <a:pt x="35610" y="21034"/>
                  </a:lnTo>
                  <a:lnTo>
                    <a:pt x="1023" y="11467"/>
                  </a:lnTo>
                  <a:lnTo>
                    <a:pt x="29350" y="438"/>
                  </a:lnTo>
                  <a:close/>
                  <a:moveTo>
                    <a:pt x="29558" y="0"/>
                  </a:moveTo>
                  <a:lnTo>
                    <a:pt x="1" y="11530"/>
                  </a:lnTo>
                  <a:lnTo>
                    <a:pt x="36090" y="21504"/>
                  </a:lnTo>
                  <a:lnTo>
                    <a:pt x="36090" y="21504"/>
                  </a:lnTo>
                  <a:lnTo>
                    <a:pt x="29611" y="167"/>
                  </a:lnTo>
                  <a:lnTo>
                    <a:pt x="2955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12" name="Google Shape;512;p32"/>
            <p:cNvSpPr/>
            <p:nvPr/>
          </p:nvSpPr>
          <p:spPr>
            <a:xfrm>
              <a:off x="4283050" y="549550"/>
              <a:ext cx="1017050" cy="499025"/>
            </a:xfrm>
            <a:custGeom>
              <a:avLst/>
              <a:gdLst/>
              <a:ahLst/>
              <a:cxnLst/>
              <a:rect l="l" t="t" r="r" b="b"/>
              <a:pathLst>
                <a:path w="40682" h="19961" extrusionOk="0">
                  <a:moveTo>
                    <a:pt x="22610" y="439"/>
                  </a:moveTo>
                  <a:lnTo>
                    <a:pt x="39909" y="19585"/>
                  </a:lnTo>
                  <a:lnTo>
                    <a:pt x="888" y="17007"/>
                  </a:lnTo>
                  <a:lnTo>
                    <a:pt x="22610" y="439"/>
                  </a:lnTo>
                  <a:close/>
                  <a:moveTo>
                    <a:pt x="22652" y="1"/>
                  </a:moveTo>
                  <a:lnTo>
                    <a:pt x="0" y="17279"/>
                  </a:lnTo>
                  <a:lnTo>
                    <a:pt x="40681" y="19961"/>
                  </a:lnTo>
                  <a:lnTo>
                    <a:pt x="40681" y="19961"/>
                  </a:lnTo>
                  <a:lnTo>
                    <a:pt x="226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13" name="Google Shape;513;p32"/>
            <p:cNvSpPr/>
            <p:nvPr/>
          </p:nvSpPr>
          <p:spPr>
            <a:xfrm>
              <a:off x="4833675" y="544350"/>
              <a:ext cx="718650" cy="505000"/>
            </a:xfrm>
            <a:custGeom>
              <a:avLst/>
              <a:gdLst/>
              <a:ahLst/>
              <a:cxnLst/>
              <a:rect l="l" t="t" r="r" b="b"/>
              <a:pathLst>
                <a:path w="28746" h="20200" extrusionOk="0">
                  <a:moveTo>
                    <a:pt x="1211" y="866"/>
                  </a:moveTo>
                  <a:lnTo>
                    <a:pt x="28109" y="12124"/>
                  </a:lnTo>
                  <a:lnTo>
                    <a:pt x="18291" y="19761"/>
                  </a:lnTo>
                  <a:lnTo>
                    <a:pt x="1211" y="866"/>
                  </a:lnTo>
                  <a:close/>
                  <a:moveTo>
                    <a:pt x="1" y="0"/>
                  </a:moveTo>
                  <a:lnTo>
                    <a:pt x="18155" y="20085"/>
                  </a:lnTo>
                  <a:lnTo>
                    <a:pt x="18249" y="20199"/>
                  </a:lnTo>
                  <a:lnTo>
                    <a:pt x="28745" y="12040"/>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14" name="Google Shape;514;p32"/>
            <p:cNvSpPr/>
            <p:nvPr/>
          </p:nvSpPr>
          <p:spPr>
            <a:xfrm>
              <a:off x="3409750" y="729800"/>
              <a:ext cx="885600" cy="252250"/>
            </a:xfrm>
            <a:custGeom>
              <a:avLst/>
              <a:gdLst/>
              <a:ahLst/>
              <a:cxnLst/>
              <a:rect l="l" t="t" r="r" b="b"/>
              <a:pathLst>
                <a:path w="35424" h="10090" extrusionOk="0">
                  <a:moveTo>
                    <a:pt x="84" y="1"/>
                  </a:moveTo>
                  <a:lnTo>
                    <a:pt x="1" y="314"/>
                  </a:lnTo>
                  <a:lnTo>
                    <a:pt x="35340" y="10090"/>
                  </a:lnTo>
                  <a:lnTo>
                    <a:pt x="35423" y="9777"/>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15" name="Google Shape;515;p32"/>
            <p:cNvSpPr/>
            <p:nvPr/>
          </p:nvSpPr>
          <p:spPr>
            <a:xfrm>
              <a:off x="3999000" y="976800"/>
              <a:ext cx="299200" cy="933075"/>
            </a:xfrm>
            <a:custGeom>
              <a:avLst/>
              <a:gdLst/>
              <a:ahLst/>
              <a:cxnLst/>
              <a:rect l="l" t="t" r="r" b="b"/>
              <a:pathLst>
                <a:path w="11968" h="37323" extrusionOk="0">
                  <a:moveTo>
                    <a:pt x="11654" y="1"/>
                  </a:moveTo>
                  <a:lnTo>
                    <a:pt x="1" y="37218"/>
                  </a:lnTo>
                  <a:lnTo>
                    <a:pt x="314" y="37322"/>
                  </a:lnTo>
                  <a:lnTo>
                    <a:pt x="11967" y="95"/>
                  </a:lnTo>
                  <a:lnTo>
                    <a:pt x="116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16" name="Google Shape;516;p32"/>
            <p:cNvSpPr/>
            <p:nvPr/>
          </p:nvSpPr>
          <p:spPr>
            <a:xfrm>
              <a:off x="2820000" y="2001900"/>
              <a:ext cx="529775" cy="596850"/>
            </a:xfrm>
            <a:custGeom>
              <a:avLst/>
              <a:gdLst/>
              <a:ahLst/>
              <a:cxnLst/>
              <a:rect l="l" t="t" r="r" b="b"/>
              <a:pathLst>
                <a:path w="21191" h="23874" extrusionOk="0">
                  <a:moveTo>
                    <a:pt x="17143" y="805"/>
                  </a:moveTo>
                  <a:lnTo>
                    <a:pt x="20805" y="23550"/>
                  </a:lnTo>
                  <a:lnTo>
                    <a:pt x="637" y="23184"/>
                  </a:lnTo>
                  <a:lnTo>
                    <a:pt x="17143" y="805"/>
                  </a:lnTo>
                  <a:close/>
                  <a:moveTo>
                    <a:pt x="17341" y="1"/>
                  </a:moveTo>
                  <a:lnTo>
                    <a:pt x="1" y="23487"/>
                  </a:lnTo>
                  <a:lnTo>
                    <a:pt x="20993" y="23873"/>
                  </a:lnTo>
                  <a:lnTo>
                    <a:pt x="21191" y="23873"/>
                  </a:lnTo>
                  <a:lnTo>
                    <a:pt x="1734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17" name="Google Shape;517;p32"/>
            <p:cNvSpPr/>
            <p:nvPr/>
          </p:nvSpPr>
          <p:spPr>
            <a:xfrm>
              <a:off x="3254300" y="2007125"/>
              <a:ext cx="1325" cy="1350"/>
            </a:xfrm>
            <a:custGeom>
              <a:avLst/>
              <a:gdLst/>
              <a:ahLst/>
              <a:cxnLst/>
              <a:rect l="l" t="t" r="r" b="b"/>
              <a:pathLst>
                <a:path w="53" h="54" extrusionOk="0">
                  <a:moveTo>
                    <a:pt x="53" y="1"/>
                  </a:moveTo>
                  <a:lnTo>
                    <a:pt x="0" y="11"/>
                  </a:lnTo>
                  <a:lnTo>
                    <a:pt x="11" y="53"/>
                  </a:lnTo>
                  <a:lnTo>
                    <a:pt x="5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18" name="Google Shape;518;p32"/>
            <p:cNvSpPr/>
            <p:nvPr/>
          </p:nvSpPr>
          <p:spPr>
            <a:xfrm>
              <a:off x="3254575" y="1905400"/>
              <a:ext cx="743650" cy="105925"/>
            </a:xfrm>
            <a:custGeom>
              <a:avLst/>
              <a:gdLst/>
              <a:ahLst/>
              <a:cxnLst/>
              <a:rect l="l" t="t" r="r" b="b"/>
              <a:pathLst>
                <a:path w="29746" h="4237" extrusionOk="0">
                  <a:moveTo>
                    <a:pt x="29631" y="1"/>
                  </a:moveTo>
                  <a:lnTo>
                    <a:pt x="42" y="4070"/>
                  </a:lnTo>
                  <a:lnTo>
                    <a:pt x="0" y="4122"/>
                  </a:lnTo>
                  <a:lnTo>
                    <a:pt x="21" y="4237"/>
                  </a:lnTo>
                  <a:lnTo>
                    <a:pt x="29746" y="157"/>
                  </a:lnTo>
                  <a:lnTo>
                    <a:pt x="2963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19" name="Google Shape;519;p32"/>
            <p:cNvSpPr/>
            <p:nvPr/>
          </p:nvSpPr>
          <p:spPr>
            <a:xfrm>
              <a:off x="3255075" y="1909325"/>
              <a:ext cx="745000" cy="273625"/>
            </a:xfrm>
            <a:custGeom>
              <a:avLst/>
              <a:gdLst/>
              <a:ahLst/>
              <a:cxnLst/>
              <a:rect l="l" t="t" r="r" b="b"/>
              <a:pathLst>
                <a:path w="29800" h="10945" extrusionOk="0">
                  <a:moveTo>
                    <a:pt x="29726" y="0"/>
                  </a:moveTo>
                  <a:lnTo>
                    <a:pt x="1" y="4080"/>
                  </a:lnTo>
                  <a:lnTo>
                    <a:pt x="28" y="4246"/>
                  </a:lnTo>
                  <a:lnTo>
                    <a:pt x="28" y="4246"/>
                  </a:lnTo>
                  <a:lnTo>
                    <a:pt x="29737" y="157"/>
                  </a:lnTo>
                  <a:lnTo>
                    <a:pt x="29799" y="84"/>
                  </a:lnTo>
                  <a:lnTo>
                    <a:pt x="29726" y="0"/>
                  </a:lnTo>
                  <a:close/>
                  <a:moveTo>
                    <a:pt x="28" y="4246"/>
                  </a:moveTo>
                  <a:lnTo>
                    <a:pt x="22" y="4247"/>
                  </a:lnTo>
                  <a:lnTo>
                    <a:pt x="1107" y="10945"/>
                  </a:lnTo>
                  <a:lnTo>
                    <a:pt x="28" y="4246"/>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20" name="Google Shape;520;p32"/>
            <p:cNvSpPr/>
            <p:nvPr/>
          </p:nvSpPr>
          <p:spPr>
            <a:xfrm>
              <a:off x="3998475" y="1911400"/>
              <a:ext cx="2625" cy="1850"/>
            </a:xfrm>
            <a:custGeom>
              <a:avLst/>
              <a:gdLst/>
              <a:ahLst/>
              <a:cxnLst/>
              <a:rect l="l" t="t" r="r" b="b"/>
              <a:pathLst>
                <a:path w="105" h="74" extrusionOk="0">
                  <a:moveTo>
                    <a:pt x="63" y="1"/>
                  </a:moveTo>
                  <a:lnTo>
                    <a:pt x="1" y="74"/>
                  </a:lnTo>
                  <a:lnTo>
                    <a:pt x="1" y="74"/>
                  </a:lnTo>
                  <a:lnTo>
                    <a:pt x="105" y="64"/>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21" name="Google Shape;521;p32"/>
            <p:cNvSpPr/>
            <p:nvPr/>
          </p:nvSpPr>
          <p:spPr>
            <a:xfrm>
              <a:off x="3246225" y="2008175"/>
              <a:ext cx="2100" cy="550"/>
            </a:xfrm>
            <a:custGeom>
              <a:avLst/>
              <a:gdLst/>
              <a:ahLst/>
              <a:cxnLst/>
              <a:rect l="l" t="t" r="r" b="b"/>
              <a:pathLst>
                <a:path w="84" h="22" extrusionOk="0">
                  <a:moveTo>
                    <a:pt x="73" y="0"/>
                  </a:moveTo>
                  <a:lnTo>
                    <a:pt x="0" y="11"/>
                  </a:lnTo>
                  <a:lnTo>
                    <a:pt x="0" y="21"/>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22" name="Google Shape;522;p32"/>
            <p:cNvSpPr/>
            <p:nvPr/>
          </p:nvSpPr>
          <p:spPr>
            <a:xfrm>
              <a:off x="3248025" y="2008175"/>
              <a:ext cx="825" cy="25"/>
            </a:xfrm>
            <a:custGeom>
              <a:avLst/>
              <a:gdLst/>
              <a:ahLst/>
              <a:cxnLst/>
              <a:rect l="l" t="t" r="r" b="b"/>
              <a:pathLst>
                <a:path w="33" h="1" extrusionOk="0">
                  <a:moveTo>
                    <a:pt x="33" y="0"/>
                  </a:moveTo>
                  <a:lnTo>
                    <a:pt x="1" y="0"/>
                  </a:lnTo>
                  <a:lnTo>
                    <a:pt x="12" y="0"/>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23" name="Google Shape;523;p32"/>
            <p:cNvSpPr/>
            <p:nvPr/>
          </p:nvSpPr>
          <p:spPr>
            <a:xfrm>
              <a:off x="3246225" y="2008175"/>
              <a:ext cx="2350" cy="2625"/>
            </a:xfrm>
            <a:custGeom>
              <a:avLst/>
              <a:gdLst/>
              <a:ahLst/>
              <a:cxnLst/>
              <a:rect l="l" t="t" r="r" b="b"/>
              <a:pathLst>
                <a:path w="94" h="105" extrusionOk="0">
                  <a:moveTo>
                    <a:pt x="84" y="0"/>
                  </a:moveTo>
                  <a:lnTo>
                    <a:pt x="0" y="21"/>
                  </a:lnTo>
                  <a:lnTo>
                    <a:pt x="21" y="10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24" name="Google Shape;524;p32"/>
            <p:cNvSpPr/>
            <p:nvPr/>
          </p:nvSpPr>
          <p:spPr>
            <a:xfrm>
              <a:off x="3246750" y="2007400"/>
              <a:ext cx="101750" cy="587950"/>
            </a:xfrm>
            <a:custGeom>
              <a:avLst/>
              <a:gdLst/>
              <a:ahLst/>
              <a:cxnLst/>
              <a:rect l="l" t="t" r="r" b="b"/>
              <a:pathLst>
                <a:path w="4070" h="23518" extrusionOk="0">
                  <a:moveTo>
                    <a:pt x="302" y="0"/>
                  </a:moveTo>
                  <a:lnTo>
                    <a:pt x="146" y="21"/>
                  </a:lnTo>
                  <a:lnTo>
                    <a:pt x="84" y="31"/>
                  </a:lnTo>
                  <a:lnTo>
                    <a:pt x="73" y="31"/>
                  </a:lnTo>
                  <a:lnTo>
                    <a:pt x="0" y="136"/>
                  </a:lnTo>
                  <a:lnTo>
                    <a:pt x="73" y="585"/>
                  </a:lnTo>
                  <a:lnTo>
                    <a:pt x="2567" y="16037"/>
                  </a:lnTo>
                  <a:lnTo>
                    <a:pt x="3766" y="23518"/>
                  </a:lnTo>
                  <a:lnTo>
                    <a:pt x="3923" y="23497"/>
                  </a:lnTo>
                  <a:lnTo>
                    <a:pt x="3933" y="23330"/>
                  </a:lnTo>
                  <a:lnTo>
                    <a:pt x="4069" y="23330"/>
                  </a:lnTo>
                  <a:lnTo>
                    <a:pt x="1440" y="7022"/>
                  </a:lnTo>
                  <a:lnTo>
                    <a:pt x="334" y="157"/>
                  </a:lnTo>
                  <a:lnTo>
                    <a:pt x="313" y="42"/>
                  </a:lnTo>
                  <a:lnTo>
                    <a:pt x="30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25" name="Google Shape;525;p32"/>
            <p:cNvSpPr/>
            <p:nvPr/>
          </p:nvSpPr>
          <p:spPr>
            <a:xfrm>
              <a:off x="1695525" y="2755500"/>
              <a:ext cx="737425" cy="689675"/>
            </a:xfrm>
            <a:custGeom>
              <a:avLst/>
              <a:gdLst/>
              <a:ahLst/>
              <a:cxnLst/>
              <a:rect l="l" t="t" r="r" b="b"/>
              <a:pathLst>
                <a:path w="29497" h="27587" extrusionOk="0">
                  <a:moveTo>
                    <a:pt x="4059" y="668"/>
                  </a:moveTo>
                  <a:lnTo>
                    <a:pt x="28766" y="24269"/>
                  </a:lnTo>
                  <a:lnTo>
                    <a:pt x="376" y="27221"/>
                  </a:lnTo>
                  <a:lnTo>
                    <a:pt x="4059" y="668"/>
                  </a:lnTo>
                  <a:close/>
                  <a:moveTo>
                    <a:pt x="3830" y="0"/>
                  </a:moveTo>
                  <a:lnTo>
                    <a:pt x="0" y="27586"/>
                  </a:lnTo>
                  <a:lnTo>
                    <a:pt x="29152" y="24561"/>
                  </a:lnTo>
                  <a:lnTo>
                    <a:pt x="29496" y="24519"/>
                  </a:lnTo>
                  <a:lnTo>
                    <a:pt x="383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26" name="Google Shape;526;p32"/>
            <p:cNvSpPr/>
            <p:nvPr/>
          </p:nvSpPr>
          <p:spPr>
            <a:xfrm>
              <a:off x="1791250" y="2760950"/>
              <a:ext cx="635425" cy="607275"/>
            </a:xfrm>
            <a:custGeom>
              <a:avLst/>
              <a:gdLst/>
              <a:ahLst/>
              <a:cxnLst/>
              <a:rect l="l" t="t" r="r" b="b"/>
              <a:pathLst>
                <a:path w="25417" h="24291" extrusionOk="0">
                  <a:moveTo>
                    <a:pt x="230" y="1"/>
                  </a:moveTo>
                  <a:lnTo>
                    <a:pt x="1" y="230"/>
                  </a:lnTo>
                  <a:lnTo>
                    <a:pt x="25197" y="24290"/>
                  </a:lnTo>
                  <a:lnTo>
                    <a:pt x="25417" y="24061"/>
                  </a:lnTo>
                  <a:lnTo>
                    <a:pt x="23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27" name="Google Shape;527;p32"/>
            <p:cNvSpPr/>
            <p:nvPr/>
          </p:nvSpPr>
          <p:spPr>
            <a:xfrm>
              <a:off x="3344825" y="1906200"/>
              <a:ext cx="1201975" cy="701925"/>
            </a:xfrm>
            <a:custGeom>
              <a:avLst/>
              <a:gdLst/>
              <a:ahLst/>
              <a:cxnLst/>
              <a:rect l="l" t="t" r="r" b="b"/>
              <a:pathLst>
                <a:path w="48079" h="28077" extrusionOk="0">
                  <a:moveTo>
                    <a:pt x="26449" y="0"/>
                  </a:moveTo>
                  <a:lnTo>
                    <a:pt x="26188" y="198"/>
                  </a:lnTo>
                  <a:lnTo>
                    <a:pt x="47420" y="27754"/>
                  </a:lnTo>
                  <a:lnTo>
                    <a:pt x="10" y="27378"/>
                  </a:lnTo>
                  <a:lnTo>
                    <a:pt x="0" y="27701"/>
                  </a:lnTo>
                  <a:lnTo>
                    <a:pt x="48078" y="28077"/>
                  </a:lnTo>
                  <a:lnTo>
                    <a:pt x="48078" y="28077"/>
                  </a:lnTo>
                  <a:lnTo>
                    <a:pt x="264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28" name="Google Shape;528;p32"/>
            <p:cNvSpPr/>
            <p:nvPr/>
          </p:nvSpPr>
          <p:spPr>
            <a:xfrm>
              <a:off x="3864650" y="2608100"/>
              <a:ext cx="670900" cy="897075"/>
            </a:xfrm>
            <a:custGeom>
              <a:avLst/>
              <a:gdLst/>
              <a:ahLst/>
              <a:cxnLst/>
              <a:rect l="l" t="t" r="r" b="b"/>
              <a:pathLst>
                <a:path w="26836" h="35883" extrusionOk="0">
                  <a:moveTo>
                    <a:pt x="26638" y="1"/>
                  </a:moveTo>
                  <a:lnTo>
                    <a:pt x="1" y="35882"/>
                  </a:lnTo>
                  <a:lnTo>
                    <a:pt x="335" y="35704"/>
                  </a:lnTo>
                  <a:lnTo>
                    <a:pt x="2683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29" name="Google Shape;529;p32"/>
            <p:cNvSpPr/>
            <p:nvPr/>
          </p:nvSpPr>
          <p:spPr>
            <a:xfrm>
              <a:off x="3873000" y="2608100"/>
              <a:ext cx="667000" cy="892625"/>
            </a:xfrm>
            <a:custGeom>
              <a:avLst/>
              <a:gdLst/>
              <a:ahLst/>
              <a:cxnLst/>
              <a:rect l="l" t="t" r="r" b="b"/>
              <a:pathLst>
                <a:path w="26680" h="35705" extrusionOk="0">
                  <a:moveTo>
                    <a:pt x="26502" y="1"/>
                  </a:moveTo>
                  <a:lnTo>
                    <a:pt x="1" y="35704"/>
                  </a:lnTo>
                  <a:lnTo>
                    <a:pt x="1" y="35704"/>
                  </a:lnTo>
                  <a:lnTo>
                    <a:pt x="335" y="35537"/>
                  </a:lnTo>
                  <a:lnTo>
                    <a:pt x="26680" y="32"/>
                  </a:lnTo>
                  <a:lnTo>
                    <a:pt x="26669" y="32"/>
                  </a:lnTo>
                  <a:lnTo>
                    <a:pt x="26617" y="95"/>
                  </a:lnTo>
                  <a:lnTo>
                    <a:pt x="2654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0" name="Google Shape;530;p32"/>
            <p:cNvSpPr/>
            <p:nvPr/>
          </p:nvSpPr>
          <p:spPr>
            <a:xfrm>
              <a:off x="3858675" y="3496525"/>
              <a:ext cx="22700" cy="21675"/>
            </a:xfrm>
            <a:custGeom>
              <a:avLst/>
              <a:gdLst/>
              <a:ahLst/>
              <a:cxnLst/>
              <a:rect l="l" t="t" r="r" b="b"/>
              <a:pathLst>
                <a:path w="908" h="867" extrusionOk="0">
                  <a:moveTo>
                    <a:pt x="908" y="0"/>
                  </a:moveTo>
                  <a:lnTo>
                    <a:pt x="574" y="167"/>
                  </a:lnTo>
                  <a:lnTo>
                    <a:pt x="240" y="345"/>
                  </a:lnTo>
                  <a:lnTo>
                    <a:pt x="0" y="668"/>
                  </a:lnTo>
                  <a:lnTo>
                    <a:pt x="261" y="867"/>
                  </a:lnTo>
                  <a:lnTo>
                    <a:pt x="90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1" name="Google Shape;531;p32"/>
            <p:cNvSpPr/>
            <p:nvPr/>
          </p:nvSpPr>
          <p:spPr>
            <a:xfrm>
              <a:off x="4530600" y="2605775"/>
              <a:ext cx="6000" cy="2350"/>
            </a:xfrm>
            <a:custGeom>
              <a:avLst/>
              <a:gdLst/>
              <a:ahLst/>
              <a:cxnLst/>
              <a:rect l="l" t="t" r="r" b="b"/>
              <a:pathLst>
                <a:path w="240" h="94" extrusionOk="0">
                  <a:moveTo>
                    <a:pt x="63" y="0"/>
                  </a:moveTo>
                  <a:lnTo>
                    <a:pt x="0" y="94"/>
                  </a:lnTo>
                  <a:lnTo>
                    <a:pt x="240" y="94"/>
                  </a:lnTo>
                  <a:lnTo>
                    <a:pt x="219" y="63"/>
                  </a:lnTo>
                  <a:lnTo>
                    <a:pt x="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2" name="Google Shape;532;p32"/>
            <p:cNvSpPr/>
            <p:nvPr/>
          </p:nvSpPr>
          <p:spPr>
            <a:xfrm>
              <a:off x="5282325" y="840925"/>
              <a:ext cx="709250" cy="476325"/>
            </a:xfrm>
            <a:custGeom>
              <a:avLst/>
              <a:gdLst/>
              <a:ahLst/>
              <a:cxnLst/>
              <a:rect l="l" t="t" r="r" b="b"/>
              <a:pathLst>
                <a:path w="28370" h="19053" extrusionOk="0">
                  <a:moveTo>
                    <a:pt x="10455" y="439"/>
                  </a:moveTo>
                  <a:lnTo>
                    <a:pt x="27170" y="18238"/>
                  </a:lnTo>
                  <a:lnTo>
                    <a:pt x="648" y="8065"/>
                  </a:lnTo>
                  <a:lnTo>
                    <a:pt x="10455" y="439"/>
                  </a:lnTo>
                  <a:close/>
                  <a:moveTo>
                    <a:pt x="10497" y="0"/>
                  </a:moveTo>
                  <a:lnTo>
                    <a:pt x="1" y="8170"/>
                  </a:lnTo>
                  <a:lnTo>
                    <a:pt x="28369" y="19052"/>
                  </a:lnTo>
                  <a:lnTo>
                    <a:pt x="28369" y="19052"/>
                  </a:lnTo>
                  <a:lnTo>
                    <a:pt x="104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3" name="Google Shape;533;p32"/>
            <p:cNvSpPr/>
            <p:nvPr/>
          </p:nvSpPr>
          <p:spPr>
            <a:xfrm>
              <a:off x="3991950" y="1901225"/>
              <a:ext cx="939325" cy="709250"/>
            </a:xfrm>
            <a:custGeom>
              <a:avLst/>
              <a:gdLst/>
              <a:ahLst/>
              <a:cxnLst/>
              <a:rect l="l" t="t" r="r" b="b"/>
              <a:pathLst>
                <a:path w="37573" h="28370" extrusionOk="0">
                  <a:moveTo>
                    <a:pt x="867" y="596"/>
                  </a:moveTo>
                  <a:lnTo>
                    <a:pt x="36988" y="11280"/>
                  </a:lnTo>
                  <a:lnTo>
                    <a:pt x="21880" y="27858"/>
                  </a:lnTo>
                  <a:lnTo>
                    <a:pt x="867" y="596"/>
                  </a:lnTo>
                  <a:close/>
                  <a:moveTo>
                    <a:pt x="0" y="1"/>
                  </a:moveTo>
                  <a:lnTo>
                    <a:pt x="21734" y="28213"/>
                  </a:lnTo>
                  <a:lnTo>
                    <a:pt x="21859" y="28370"/>
                  </a:lnTo>
                  <a:lnTo>
                    <a:pt x="37572" y="11113"/>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4" name="Google Shape;534;p32"/>
            <p:cNvSpPr/>
            <p:nvPr/>
          </p:nvSpPr>
          <p:spPr>
            <a:xfrm>
              <a:off x="4920025" y="1042550"/>
              <a:ext cx="374325" cy="1139900"/>
            </a:xfrm>
            <a:custGeom>
              <a:avLst/>
              <a:gdLst/>
              <a:ahLst/>
              <a:cxnLst/>
              <a:rect l="l" t="t" r="r" b="b"/>
              <a:pathLst>
                <a:path w="14973" h="45596" extrusionOk="0">
                  <a:moveTo>
                    <a:pt x="14670" y="0"/>
                  </a:moveTo>
                  <a:lnTo>
                    <a:pt x="0" y="45491"/>
                  </a:lnTo>
                  <a:lnTo>
                    <a:pt x="313" y="45595"/>
                  </a:lnTo>
                  <a:lnTo>
                    <a:pt x="14973" y="105"/>
                  </a:lnTo>
                  <a:lnTo>
                    <a:pt x="1467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5" name="Google Shape;535;p32"/>
            <p:cNvSpPr/>
            <p:nvPr/>
          </p:nvSpPr>
          <p:spPr>
            <a:xfrm>
              <a:off x="4531625" y="2174350"/>
              <a:ext cx="862625" cy="785900"/>
            </a:xfrm>
            <a:custGeom>
              <a:avLst/>
              <a:gdLst/>
              <a:ahLst/>
              <a:cxnLst/>
              <a:rect l="l" t="t" r="r" b="b"/>
              <a:pathLst>
                <a:path w="34505" h="31436" extrusionOk="0">
                  <a:moveTo>
                    <a:pt x="15661" y="543"/>
                  </a:moveTo>
                  <a:lnTo>
                    <a:pt x="33722" y="30768"/>
                  </a:lnTo>
                  <a:lnTo>
                    <a:pt x="33722" y="30768"/>
                  </a:lnTo>
                  <a:lnTo>
                    <a:pt x="553" y="17132"/>
                  </a:lnTo>
                  <a:lnTo>
                    <a:pt x="15661" y="543"/>
                  </a:lnTo>
                  <a:close/>
                  <a:moveTo>
                    <a:pt x="15724" y="0"/>
                  </a:moveTo>
                  <a:lnTo>
                    <a:pt x="1" y="17246"/>
                  </a:lnTo>
                  <a:lnTo>
                    <a:pt x="34056" y="31248"/>
                  </a:lnTo>
                  <a:lnTo>
                    <a:pt x="34504" y="31436"/>
                  </a:lnTo>
                  <a:lnTo>
                    <a:pt x="15828" y="188"/>
                  </a:lnTo>
                  <a:lnTo>
                    <a:pt x="1572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6" name="Google Shape;536;p32"/>
            <p:cNvSpPr/>
            <p:nvPr/>
          </p:nvSpPr>
          <p:spPr>
            <a:xfrm>
              <a:off x="5971200" y="1297400"/>
              <a:ext cx="368075" cy="697225"/>
            </a:xfrm>
            <a:custGeom>
              <a:avLst/>
              <a:gdLst/>
              <a:ahLst/>
              <a:cxnLst/>
              <a:rect l="l" t="t" r="r" b="b"/>
              <a:pathLst>
                <a:path w="14723" h="27889" extrusionOk="0">
                  <a:moveTo>
                    <a:pt x="429" y="772"/>
                  </a:moveTo>
                  <a:lnTo>
                    <a:pt x="14284" y="12072"/>
                  </a:lnTo>
                  <a:lnTo>
                    <a:pt x="4080" y="27012"/>
                  </a:lnTo>
                  <a:lnTo>
                    <a:pt x="429" y="772"/>
                  </a:lnTo>
                  <a:close/>
                  <a:moveTo>
                    <a:pt x="0" y="0"/>
                  </a:moveTo>
                  <a:lnTo>
                    <a:pt x="3819" y="27471"/>
                  </a:lnTo>
                  <a:lnTo>
                    <a:pt x="3872" y="27889"/>
                  </a:lnTo>
                  <a:lnTo>
                    <a:pt x="14723" y="1200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7" name="Google Shape;537;p32"/>
            <p:cNvSpPr/>
            <p:nvPr/>
          </p:nvSpPr>
          <p:spPr>
            <a:xfrm>
              <a:off x="4928875" y="2181125"/>
              <a:ext cx="718900" cy="762725"/>
            </a:xfrm>
            <a:custGeom>
              <a:avLst/>
              <a:gdLst/>
              <a:ahLst/>
              <a:cxnLst/>
              <a:rect l="l" t="t" r="r" b="b"/>
              <a:pathLst>
                <a:path w="28756" h="30509" extrusionOk="0">
                  <a:moveTo>
                    <a:pt x="22" y="0"/>
                  </a:moveTo>
                  <a:lnTo>
                    <a:pt x="1" y="21"/>
                  </a:lnTo>
                  <a:lnTo>
                    <a:pt x="95" y="167"/>
                  </a:lnTo>
                  <a:lnTo>
                    <a:pt x="28526" y="532"/>
                  </a:lnTo>
                  <a:lnTo>
                    <a:pt x="18187" y="30446"/>
                  </a:lnTo>
                  <a:lnTo>
                    <a:pt x="18218" y="30508"/>
                  </a:lnTo>
                  <a:lnTo>
                    <a:pt x="18333" y="30508"/>
                  </a:lnTo>
                  <a:lnTo>
                    <a:pt x="28756" y="376"/>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8" name="Google Shape;538;p32"/>
            <p:cNvSpPr/>
            <p:nvPr/>
          </p:nvSpPr>
          <p:spPr>
            <a:xfrm>
              <a:off x="5387200" y="2190500"/>
              <a:ext cx="262425" cy="753350"/>
            </a:xfrm>
            <a:custGeom>
              <a:avLst/>
              <a:gdLst/>
              <a:ahLst/>
              <a:cxnLst/>
              <a:rect l="l" t="t" r="r" b="b"/>
              <a:pathLst>
                <a:path w="10497" h="30134" extrusionOk="0">
                  <a:moveTo>
                    <a:pt x="10423" y="1"/>
                  </a:moveTo>
                  <a:lnTo>
                    <a:pt x="0" y="30133"/>
                  </a:lnTo>
                  <a:lnTo>
                    <a:pt x="177" y="30133"/>
                  </a:lnTo>
                  <a:lnTo>
                    <a:pt x="10496" y="282"/>
                  </a:lnTo>
                  <a:lnTo>
                    <a:pt x="10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9" name="Google Shape;539;p32"/>
            <p:cNvSpPr/>
            <p:nvPr/>
          </p:nvSpPr>
          <p:spPr>
            <a:xfrm>
              <a:off x="5647750" y="2190500"/>
              <a:ext cx="3150" cy="7075"/>
            </a:xfrm>
            <a:custGeom>
              <a:avLst/>
              <a:gdLst/>
              <a:ahLst/>
              <a:cxnLst/>
              <a:rect l="l" t="t" r="r" b="b"/>
              <a:pathLst>
                <a:path w="126" h="283" extrusionOk="0">
                  <a:moveTo>
                    <a:pt x="1" y="1"/>
                  </a:moveTo>
                  <a:lnTo>
                    <a:pt x="74" y="282"/>
                  </a:lnTo>
                  <a:lnTo>
                    <a:pt x="126" y="10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0" name="Google Shape;540;p32"/>
            <p:cNvSpPr/>
            <p:nvPr/>
          </p:nvSpPr>
          <p:spPr>
            <a:xfrm>
              <a:off x="5647750" y="2186575"/>
              <a:ext cx="5525" cy="3950"/>
            </a:xfrm>
            <a:custGeom>
              <a:avLst/>
              <a:gdLst/>
              <a:ahLst/>
              <a:cxnLst/>
              <a:rect l="l" t="t" r="r" b="b"/>
              <a:pathLst>
                <a:path w="221" h="158" extrusionOk="0">
                  <a:moveTo>
                    <a:pt x="53" y="1"/>
                  </a:moveTo>
                  <a:lnTo>
                    <a:pt x="1" y="158"/>
                  </a:lnTo>
                  <a:lnTo>
                    <a:pt x="199" y="54"/>
                  </a:lnTo>
                  <a:lnTo>
                    <a:pt x="2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1" name="Google Shape;541;p32"/>
            <p:cNvSpPr/>
            <p:nvPr/>
          </p:nvSpPr>
          <p:spPr>
            <a:xfrm>
              <a:off x="4929150" y="2177200"/>
              <a:ext cx="719950" cy="13325"/>
            </a:xfrm>
            <a:custGeom>
              <a:avLst/>
              <a:gdLst/>
              <a:ahLst/>
              <a:cxnLst/>
              <a:rect l="l" t="t" r="r" b="b"/>
              <a:pathLst>
                <a:path w="28798" h="533" extrusionOk="0">
                  <a:moveTo>
                    <a:pt x="11" y="0"/>
                  </a:moveTo>
                  <a:lnTo>
                    <a:pt x="1" y="53"/>
                  </a:lnTo>
                  <a:lnTo>
                    <a:pt x="84" y="74"/>
                  </a:lnTo>
                  <a:lnTo>
                    <a:pt x="11" y="157"/>
                  </a:lnTo>
                  <a:lnTo>
                    <a:pt x="28745" y="533"/>
                  </a:lnTo>
                  <a:lnTo>
                    <a:pt x="28797" y="376"/>
                  </a:lnTo>
                  <a:lnTo>
                    <a:pt x="1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2" name="Google Shape;542;p32"/>
            <p:cNvSpPr/>
            <p:nvPr/>
          </p:nvSpPr>
          <p:spPr>
            <a:xfrm>
              <a:off x="5647750" y="2187900"/>
              <a:ext cx="5000" cy="5250"/>
            </a:xfrm>
            <a:custGeom>
              <a:avLst/>
              <a:gdLst/>
              <a:ahLst/>
              <a:cxnLst/>
              <a:rect l="l" t="t" r="r" b="b"/>
              <a:pathLst>
                <a:path w="200" h="210" extrusionOk="0">
                  <a:moveTo>
                    <a:pt x="199" y="1"/>
                  </a:moveTo>
                  <a:lnTo>
                    <a:pt x="1" y="105"/>
                  </a:lnTo>
                  <a:lnTo>
                    <a:pt x="126" y="209"/>
                  </a:lnTo>
                  <a:lnTo>
                    <a:pt x="19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3" name="Google Shape;543;p32"/>
            <p:cNvSpPr/>
            <p:nvPr/>
          </p:nvSpPr>
          <p:spPr>
            <a:xfrm>
              <a:off x="5384300" y="2943825"/>
              <a:ext cx="7325" cy="7575"/>
            </a:xfrm>
            <a:custGeom>
              <a:avLst/>
              <a:gdLst/>
              <a:ahLst/>
              <a:cxnLst/>
              <a:rect l="l" t="t" r="r" b="b"/>
              <a:pathLst>
                <a:path w="293" h="303" extrusionOk="0">
                  <a:moveTo>
                    <a:pt x="1" y="0"/>
                  </a:moveTo>
                  <a:lnTo>
                    <a:pt x="189" y="302"/>
                  </a:lnTo>
                  <a:lnTo>
                    <a:pt x="29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4" name="Google Shape;544;p32"/>
            <p:cNvSpPr/>
            <p:nvPr/>
          </p:nvSpPr>
          <p:spPr>
            <a:xfrm>
              <a:off x="4923150" y="2187900"/>
              <a:ext cx="157050" cy="262675"/>
            </a:xfrm>
            <a:custGeom>
              <a:avLst/>
              <a:gdLst/>
              <a:ahLst/>
              <a:cxnLst/>
              <a:rect l="l" t="t" r="r" b="b"/>
              <a:pathLst>
                <a:path w="6282" h="10507" extrusionOk="0">
                  <a:moveTo>
                    <a:pt x="0" y="1"/>
                  </a:moveTo>
                  <a:lnTo>
                    <a:pt x="0" y="1"/>
                  </a:lnTo>
                  <a:lnTo>
                    <a:pt x="6281" y="1050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5" name="Google Shape;545;p32"/>
            <p:cNvSpPr/>
            <p:nvPr/>
          </p:nvSpPr>
          <p:spPr>
            <a:xfrm>
              <a:off x="5384575" y="2959975"/>
              <a:ext cx="1325" cy="1325"/>
            </a:xfrm>
            <a:custGeom>
              <a:avLst/>
              <a:gdLst/>
              <a:ahLst/>
              <a:cxnLst/>
              <a:rect l="l" t="t" r="r" b="b"/>
              <a:pathLst>
                <a:path w="53" h="53" extrusionOk="0">
                  <a:moveTo>
                    <a:pt x="1" y="1"/>
                  </a:moveTo>
                  <a:lnTo>
                    <a:pt x="32" y="53"/>
                  </a:lnTo>
                  <a:lnTo>
                    <a:pt x="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6" name="Google Shape;546;p32"/>
            <p:cNvSpPr/>
            <p:nvPr/>
          </p:nvSpPr>
          <p:spPr>
            <a:xfrm>
              <a:off x="5381700" y="2955025"/>
              <a:ext cx="5250" cy="4975"/>
            </a:xfrm>
            <a:custGeom>
              <a:avLst/>
              <a:gdLst/>
              <a:ahLst/>
              <a:cxnLst/>
              <a:rect l="l" t="t" r="r" b="b"/>
              <a:pathLst>
                <a:path w="210" h="199" extrusionOk="0">
                  <a:moveTo>
                    <a:pt x="1" y="0"/>
                  </a:moveTo>
                  <a:lnTo>
                    <a:pt x="116" y="199"/>
                  </a:lnTo>
                  <a:lnTo>
                    <a:pt x="167" y="199"/>
                  </a:lnTo>
                  <a:lnTo>
                    <a:pt x="209" y="84"/>
                  </a:lnTo>
                  <a:lnTo>
                    <a:pt x="53" y="21"/>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7" name="Google Shape;547;p32"/>
            <p:cNvSpPr/>
            <p:nvPr/>
          </p:nvSpPr>
          <p:spPr>
            <a:xfrm>
              <a:off x="4916625" y="2176950"/>
              <a:ext cx="14650" cy="4725"/>
            </a:xfrm>
            <a:custGeom>
              <a:avLst/>
              <a:gdLst/>
              <a:ahLst/>
              <a:cxnLst/>
              <a:rect l="l" t="t" r="r" b="b"/>
              <a:pathLst>
                <a:path w="586" h="189" extrusionOk="0">
                  <a:moveTo>
                    <a:pt x="1" y="0"/>
                  </a:moveTo>
                  <a:lnTo>
                    <a:pt x="94" y="146"/>
                  </a:lnTo>
                  <a:lnTo>
                    <a:pt x="147" y="84"/>
                  </a:lnTo>
                  <a:lnTo>
                    <a:pt x="178" y="0"/>
                  </a:lnTo>
                  <a:close/>
                  <a:moveTo>
                    <a:pt x="502" y="63"/>
                  </a:moveTo>
                  <a:lnTo>
                    <a:pt x="470" y="146"/>
                  </a:lnTo>
                  <a:lnTo>
                    <a:pt x="491" y="188"/>
                  </a:lnTo>
                  <a:lnTo>
                    <a:pt x="512" y="167"/>
                  </a:lnTo>
                  <a:lnTo>
                    <a:pt x="585" y="84"/>
                  </a:lnTo>
                  <a:lnTo>
                    <a:pt x="502" y="6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8" name="Google Shape;548;p32"/>
            <p:cNvSpPr/>
            <p:nvPr/>
          </p:nvSpPr>
          <p:spPr>
            <a:xfrm>
              <a:off x="4920275" y="2176950"/>
              <a:ext cx="9150" cy="3675"/>
            </a:xfrm>
            <a:custGeom>
              <a:avLst/>
              <a:gdLst/>
              <a:ahLst/>
              <a:cxnLst/>
              <a:rect l="l" t="t" r="r" b="b"/>
              <a:pathLst>
                <a:path w="366" h="147" extrusionOk="0">
                  <a:moveTo>
                    <a:pt x="32" y="0"/>
                  </a:moveTo>
                  <a:lnTo>
                    <a:pt x="1" y="84"/>
                  </a:lnTo>
                  <a:lnTo>
                    <a:pt x="74" y="0"/>
                  </a:lnTo>
                  <a:close/>
                  <a:moveTo>
                    <a:pt x="240" y="10"/>
                  </a:moveTo>
                  <a:lnTo>
                    <a:pt x="282" y="84"/>
                  </a:lnTo>
                  <a:lnTo>
                    <a:pt x="324" y="146"/>
                  </a:lnTo>
                  <a:lnTo>
                    <a:pt x="356" y="63"/>
                  </a:lnTo>
                  <a:lnTo>
                    <a:pt x="366" y="1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9" name="Google Shape;549;p32"/>
            <p:cNvSpPr/>
            <p:nvPr/>
          </p:nvSpPr>
          <p:spPr>
            <a:xfrm>
              <a:off x="4918975" y="2176950"/>
              <a:ext cx="470050" cy="780175"/>
            </a:xfrm>
            <a:custGeom>
              <a:avLst/>
              <a:gdLst/>
              <a:ahLst/>
              <a:cxnLst/>
              <a:rect l="l" t="t" r="r" b="b"/>
              <a:pathLst>
                <a:path w="18802" h="31207" extrusionOk="0">
                  <a:moveTo>
                    <a:pt x="126" y="0"/>
                  </a:moveTo>
                  <a:lnTo>
                    <a:pt x="53" y="84"/>
                  </a:lnTo>
                  <a:lnTo>
                    <a:pt x="0" y="146"/>
                  </a:lnTo>
                  <a:lnTo>
                    <a:pt x="167" y="439"/>
                  </a:lnTo>
                  <a:lnTo>
                    <a:pt x="6448" y="10945"/>
                  </a:lnTo>
                  <a:lnTo>
                    <a:pt x="18510" y="31123"/>
                  </a:lnTo>
                  <a:lnTo>
                    <a:pt x="18562" y="31144"/>
                  </a:lnTo>
                  <a:lnTo>
                    <a:pt x="18718" y="31207"/>
                  </a:lnTo>
                  <a:lnTo>
                    <a:pt x="18802" y="30977"/>
                  </a:lnTo>
                  <a:lnTo>
                    <a:pt x="18614" y="30675"/>
                  </a:lnTo>
                  <a:lnTo>
                    <a:pt x="18583" y="30613"/>
                  </a:lnTo>
                  <a:lnTo>
                    <a:pt x="491" y="334"/>
                  </a:lnTo>
                  <a:lnTo>
                    <a:pt x="397" y="188"/>
                  </a:lnTo>
                  <a:lnTo>
                    <a:pt x="376" y="146"/>
                  </a:lnTo>
                  <a:lnTo>
                    <a:pt x="334" y="84"/>
                  </a:lnTo>
                  <a:lnTo>
                    <a:pt x="292" y="10"/>
                  </a:lnTo>
                  <a:lnTo>
                    <a:pt x="12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0" name="Google Shape;550;p32"/>
            <p:cNvSpPr/>
            <p:nvPr/>
          </p:nvSpPr>
          <p:spPr>
            <a:xfrm>
              <a:off x="6067175" y="1589775"/>
              <a:ext cx="448950" cy="461200"/>
            </a:xfrm>
            <a:custGeom>
              <a:avLst/>
              <a:gdLst/>
              <a:ahLst/>
              <a:cxnLst/>
              <a:rect l="l" t="t" r="r" b="b"/>
              <a:pathLst>
                <a:path w="17958" h="18448" extrusionOk="0">
                  <a:moveTo>
                    <a:pt x="10706" y="1"/>
                  </a:moveTo>
                  <a:lnTo>
                    <a:pt x="1" y="15672"/>
                  </a:lnTo>
                  <a:lnTo>
                    <a:pt x="272" y="15850"/>
                  </a:lnTo>
                  <a:lnTo>
                    <a:pt x="10622" y="690"/>
                  </a:lnTo>
                  <a:lnTo>
                    <a:pt x="17655" y="18447"/>
                  </a:lnTo>
                  <a:lnTo>
                    <a:pt x="17958" y="18333"/>
                  </a:lnTo>
                  <a:lnTo>
                    <a:pt x="107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1" name="Google Shape;551;p32"/>
            <p:cNvSpPr/>
            <p:nvPr/>
          </p:nvSpPr>
          <p:spPr>
            <a:xfrm>
              <a:off x="5643850" y="1290600"/>
              <a:ext cx="430675" cy="901225"/>
            </a:xfrm>
            <a:custGeom>
              <a:avLst/>
              <a:gdLst/>
              <a:ahLst/>
              <a:cxnLst/>
              <a:rect l="l" t="t" r="r" b="b"/>
              <a:pathLst>
                <a:path w="17227" h="36049" extrusionOk="0">
                  <a:moveTo>
                    <a:pt x="13387" y="1"/>
                  </a:moveTo>
                  <a:lnTo>
                    <a:pt x="1" y="35944"/>
                  </a:lnTo>
                  <a:lnTo>
                    <a:pt x="303" y="36049"/>
                  </a:lnTo>
                  <a:lnTo>
                    <a:pt x="13240" y="1316"/>
                  </a:lnTo>
                  <a:lnTo>
                    <a:pt x="16913" y="27743"/>
                  </a:lnTo>
                  <a:lnTo>
                    <a:pt x="17226" y="27702"/>
                  </a:lnTo>
                  <a:lnTo>
                    <a:pt x="1338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2" name="Google Shape;552;p32"/>
            <p:cNvSpPr/>
            <p:nvPr/>
          </p:nvSpPr>
          <p:spPr>
            <a:xfrm>
              <a:off x="4912975" y="1294275"/>
              <a:ext cx="1072600" cy="900425"/>
            </a:xfrm>
            <a:custGeom>
              <a:avLst/>
              <a:gdLst/>
              <a:ahLst/>
              <a:cxnLst/>
              <a:rect l="l" t="t" r="r" b="b"/>
              <a:pathLst>
                <a:path w="42904" h="36017" extrusionOk="0">
                  <a:moveTo>
                    <a:pt x="42183" y="1023"/>
                  </a:moveTo>
                  <a:lnTo>
                    <a:pt x="29277" y="35683"/>
                  </a:lnTo>
                  <a:lnTo>
                    <a:pt x="877" y="35317"/>
                  </a:lnTo>
                  <a:lnTo>
                    <a:pt x="42183" y="1023"/>
                  </a:lnTo>
                  <a:close/>
                  <a:moveTo>
                    <a:pt x="42904" y="0"/>
                  </a:moveTo>
                  <a:lnTo>
                    <a:pt x="335" y="35349"/>
                  </a:lnTo>
                  <a:lnTo>
                    <a:pt x="1" y="35630"/>
                  </a:lnTo>
                  <a:lnTo>
                    <a:pt x="29382" y="36017"/>
                  </a:lnTo>
                  <a:lnTo>
                    <a:pt x="29496" y="36017"/>
                  </a:lnTo>
                  <a:lnTo>
                    <a:pt x="4290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3" name="Google Shape;553;p32"/>
            <p:cNvSpPr/>
            <p:nvPr/>
          </p:nvSpPr>
          <p:spPr>
            <a:xfrm>
              <a:off x="2780075" y="3511925"/>
              <a:ext cx="1082800" cy="280425"/>
            </a:xfrm>
            <a:custGeom>
              <a:avLst/>
              <a:gdLst/>
              <a:ahLst/>
              <a:cxnLst/>
              <a:rect l="l" t="t" r="r" b="b"/>
              <a:pathLst>
                <a:path w="43312" h="11217" extrusionOk="0">
                  <a:moveTo>
                    <a:pt x="43228" y="0"/>
                  </a:moveTo>
                  <a:lnTo>
                    <a:pt x="1" y="10903"/>
                  </a:lnTo>
                  <a:lnTo>
                    <a:pt x="74" y="11216"/>
                  </a:lnTo>
                  <a:lnTo>
                    <a:pt x="43311" y="313"/>
                  </a:lnTo>
                  <a:lnTo>
                    <a:pt x="4322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4" name="Google Shape;554;p32"/>
            <p:cNvSpPr/>
            <p:nvPr/>
          </p:nvSpPr>
          <p:spPr>
            <a:xfrm>
              <a:off x="1694475" y="3360125"/>
              <a:ext cx="740550" cy="538650"/>
            </a:xfrm>
            <a:custGeom>
              <a:avLst/>
              <a:gdLst/>
              <a:ahLst/>
              <a:cxnLst/>
              <a:rect l="l" t="t" r="r" b="b"/>
              <a:pathLst>
                <a:path w="29622" h="21546" extrusionOk="0">
                  <a:moveTo>
                    <a:pt x="28724" y="417"/>
                  </a:moveTo>
                  <a:lnTo>
                    <a:pt x="7429" y="20982"/>
                  </a:lnTo>
                  <a:lnTo>
                    <a:pt x="459" y="3360"/>
                  </a:lnTo>
                  <a:lnTo>
                    <a:pt x="28724" y="417"/>
                  </a:lnTo>
                  <a:close/>
                  <a:moveTo>
                    <a:pt x="29622" y="0"/>
                  </a:moveTo>
                  <a:lnTo>
                    <a:pt x="0" y="3078"/>
                  </a:lnTo>
                  <a:lnTo>
                    <a:pt x="7304" y="21545"/>
                  </a:lnTo>
                  <a:lnTo>
                    <a:pt x="296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5" name="Google Shape;555;p32"/>
            <p:cNvSpPr/>
            <p:nvPr/>
          </p:nvSpPr>
          <p:spPr>
            <a:xfrm>
              <a:off x="1867425" y="3359600"/>
              <a:ext cx="921550" cy="537600"/>
            </a:xfrm>
            <a:custGeom>
              <a:avLst/>
              <a:gdLst/>
              <a:ahLst/>
              <a:cxnLst/>
              <a:rect l="l" t="t" r="r" b="b"/>
              <a:pathLst>
                <a:path w="36862" h="21504" extrusionOk="0">
                  <a:moveTo>
                    <a:pt x="22245" y="469"/>
                  </a:moveTo>
                  <a:lnTo>
                    <a:pt x="36226" y="17028"/>
                  </a:lnTo>
                  <a:lnTo>
                    <a:pt x="908" y="21065"/>
                  </a:lnTo>
                  <a:lnTo>
                    <a:pt x="22245" y="469"/>
                  </a:lnTo>
                  <a:close/>
                  <a:moveTo>
                    <a:pt x="22266" y="0"/>
                  </a:moveTo>
                  <a:lnTo>
                    <a:pt x="0" y="21503"/>
                  </a:lnTo>
                  <a:lnTo>
                    <a:pt x="36560" y="17309"/>
                  </a:lnTo>
                  <a:lnTo>
                    <a:pt x="36862" y="17278"/>
                  </a:lnTo>
                  <a:lnTo>
                    <a:pt x="2226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6" name="Google Shape;556;p32"/>
            <p:cNvSpPr/>
            <p:nvPr/>
          </p:nvSpPr>
          <p:spPr>
            <a:xfrm>
              <a:off x="2768600" y="3508800"/>
              <a:ext cx="1103900" cy="566575"/>
            </a:xfrm>
            <a:custGeom>
              <a:avLst/>
              <a:gdLst/>
              <a:ahLst/>
              <a:cxnLst/>
              <a:rect l="l" t="t" r="r" b="b"/>
              <a:pathLst>
                <a:path w="44156" h="22663" extrusionOk="0">
                  <a:moveTo>
                    <a:pt x="43311" y="553"/>
                  </a:moveTo>
                  <a:lnTo>
                    <a:pt x="26012" y="22266"/>
                  </a:lnTo>
                  <a:lnTo>
                    <a:pt x="993" y="11227"/>
                  </a:lnTo>
                  <a:lnTo>
                    <a:pt x="43311" y="553"/>
                  </a:lnTo>
                  <a:close/>
                  <a:moveTo>
                    <a:pt x="44156" y="0"/>
                  </a:moveTo>
                  <a:lnTo>
                    <a:pt x="1" y="11143"/>
                  </a:lnTo>
                  <a:lnTo>
                    <a:pt x="26106" y="22662"/>
                  </a:lnTo>
                  <a:lnTo>
                    <a:pt x="4415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7" name="Google Shape;557;p32"/>
            <p:cNvSpPr/>
            <p:nvPr/>
          </p:nvSpPr>
          <p:spPr>
            <a:xfrm>
              <a:off x="1864025" y="3783450"/>
              <a:ext cx="923400" cy="449975"/>
            </a:xfrm>
            <a:custGeom>
              <a:avLst/>
              <a:gdLst/>
              <a:ahLst/>
              <a:cxnLst/>
              <a:rect l="l" t="t" r="r" b="b"/>
              <a:pathLst>
                <a:path w="36936" h="17999" extrusionOk="0">
                  <a:moveTo>
                    <a:pt x="36424" y="387"/>
                  </a:moveTo>
                  <a:lnTo>
                    <a:pt x="29079" y="17571"/>
                  </a:lnTo>
                  <a:lnTo>
                    <a:pt x="1169" y="4424"/>
                  </a:lnTo>
                  <a:lnTo>
                    <a:pt x="36424" y="387"/>
                  </a:lnTo>
                  <a:close/>
                  <a:moveTo>
                    <a:pt x="36935" y="0"/>
                  </a:moveTo>
                  <a:lnTo>
                    <a:pt x="0" y="4236"/>
                  </a:lnTo>
                  <a:lnTo>
                    <a:pt x="29246" y="17999"/>
                  </a:lnTo>
                  <a:lnTo>
                    <a:pt x="3693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8" name="Google Shape;558;p32"/>
            <p:cNvSpPr/>
            <p:nvPr/>
          </p:nvSpPr>
          <p:spPr>
            <a:xfrm>
              <a:off x="2586300" y="3782925"/>
              <a:ext cx="847475" cy="450500"/>
            </a:xfrm>
            <a:custGeom>
              <a:avLst/>
              <a:gdLst/>
              <a:ahLst/>
              <a:cxnLst/>
              <a:rect l="l" t="t" r="r" b="b"/>
              <a:pathLst>
                <a:path w="33899" h="18020" extrusionOk="0">
                  <a:moveTo>
                    <a:pt x="7877" y="429"/>
                  </a:moveTo>
                  <a:lnTo>
                    <a:pt x="32813" y="11436"/>
                  </a:lnTo>
                  <a:lnTo>
                    <a:pt x="543" y="17592"/>
                  </a:lnTo>
                  <a:lnTo>
                    <a:pt x="7877" y="429"/>
                  </a:lnTo>
                  <a:close/>
                  <a:moveTo>
                    <a:pt x="7700" y="1"/>
                  </a:moveTo>
                  <a:lnTo>
                    <a:pt x="0" y="18020"/>
                  </a:lnTo>
                  <a:lnTo>
                    <a:pt x="33899" y="11551"/>
                  </a:lnTo>
                  <a:lnTo>
                    <a:pt x="7856" y="63"/>
                  </a:lnTo>
                  <a:lnTo>
                    <a:pt x="77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9" name="Google Shape;559;p32"/>
            <p:cNvSpPr/>
            <p:nvPr/>
          </p:nvSpPr>
          <p:spPr>
            <a:xfrm>
              <a:off x="4528750" y="2595575"/>
              <a:ext cx="871500" cy="435900"/>
            </a:xfrm>
            <a:custGeom>
              <a:avLst/>
              <a:gdLst/>
              <a:ahLst/>
              <a:cxnLst/>
              <a:rect l="l" t="t" r="r" b="b"/>
              <a:pathLst>
                <a:path w="34860" h="17436" extrusionOk="0">
                  <a:moveTo>
                    <a:pt x="784" y="679"/>
                  </a:moveTo>
                  <a:lnTo>
                    <a:pt x="33597" y="14170"/>
                  </a:lnTo>
                  <a:lnTo>
                    <a:pt x="10633" y="17081"/>
                  </a:lnTo>
                  <a:lnTo>
                    <a:pt x="784" y="679"/>
                  </a:lnTo>
                  <a:close/>
                  <a:moveTo>
                    <a:pt x="1" y="1"/>
                  </a:moveTo>
                  <a:lnTo>
                    <a:pt x="10403" y="17341"/>
                  </a:lnTo>
                  <a:lnTo>
                    <a:pt x="10455" y="17436"/>
                  </a:lnTo>
                  <a:lnTo>
                    <a:pt x="34860" y="14337"/>
                  </a:lnTo>
                  <a:lnTo>
                    <a:pt x="460" y="189"/>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0" name="Google Shape;560;p32"/>
            <p:cNvSpPr/>
            <p:nvPr/>
          </p:nvSpPr>
          <p:spPr>
            <a:xfrm>
              <a:off x="3847975" y="2596900"/>
              <a:ext cx="950000" cy="930700"/>
            </a:xfrm>
            <a:custGeom>
              <a:avLst/>
              <a:gdLst/>
              <a:ahLst/>
              <a:cxnLst/>
              <a:rect l="l" t="t" r="r" b="b"/>
              <a:pathLst>
                <a:path w="38000" h="37228" extrusionOk="0">
                  <a:moveTo>
                    <a:pt x="27607" y="574"/>
                  </a:moveTo>
                  <a:lnTo>
                    <a:pt x="37551" y="17142"/>
                  </a:lnTo>
                  <a:lnTo>
                    <a:pt x="1106" y="36278"/>
                  </a:lnTo>
                  <a:lnTo>
                    <a:pt x="27607" y="574"/>
                  </a:lnTo>
                  <a:close/>
                  <a:moveTo>
                    <a:pt x="27639" y="0"/>
                  </a:moveTo>
                  <a:lnTo>
                    <a:pt x="428" y="36653"/>
                  </a:lnTo>
                  <a:lnTo>
                    <a:pt x="0" y="37227"/>
                  </a:lnTo>
                  <a:lnTo>
                    <a:pt x="37999" y="17268"/>
                  </a:lnTo>
                  <a:lnTo>
                    <a:pt x="27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1" name="Google Shape;561;p32"/>
            <p:cNvSpPr/>
            <p:nvPr/>
          </p:nvSpPr>
          <p:spPr>
            <a:xfrm>
              <a:off x="3412625" y="3505675"/>
              <a:ext cx="533950" cy="663325"/>
            </a:xfrm>
            <a:custGeom>
              <a:avLst/>
              <a:gdLst/>
              <a:ahLst/>
              <a:cxnLst/>
              <a:rect l="l" t="t" r="r" b="b"/>
              <a:pathLst>
                <a:path w="21358" h="26533" extrusionOk="0">
                  <a:moveTo>
                    <a:pt x="17852" y="803"/>
                  </a:moveTo>
                  <a:lnTo>
                    <a:pt x="20982" y="26136"/>
                  </a:lnTo>
                  <a:lnTo>
                    <a:pt x="595" y="22474"/>
                  </a:lnTo>
                  <a:lnTo>
                    <a:pt x="17852" y="803"/>
                  </a:lnTo>
                  <a:close/>
                  <a:moveTo>
                    <a:pt x="18082" y="0"/>
                  </a:moveTo>
                  <a:lnTo>
                    <a:pt x="1" y="22693"/>
                  </a:lnTo>
                  <a:lnTo>
                    <a:pt x="21139" y="26491"/>
                  </a:lnTo>
                  <a:lnTo>
                    <a:pt x="21358" y="26532"/>
                  </a:lnTo>
                  <a:lnTo>
                    <a:pt x="18134" y="386"/>
                  </a:lnTo>
                  <a:lnTo>
                    <a:pt x="1808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2" name="Google Shape;562;p32"/>
            <p:cNvSpPr/>
            <p:nvPr/>
          </p:nvSpPr>
          <p:spPr>
            <a:xfrm>
              <a:off x="3414725" y="4065150"/>
              <a:ext cx="537075" cy="410875"/>
            </a:xfrm>
            <a:custGeom>
              <a:avLst/>
              <a:gdLst/>
              <a:ahLst/>
              <a:cxnLst/>
              <a:rect l="l" t="t" r="r" b="b"/>
              <a:pathLst>
                <a:path w="21483" h="16435" extrusionOk="0">
                  <a:moveTo>
                    <a:pt x="439" y="408"/>
                  </a:moveTo>
                  <a:lnTo>
                    <a:pt x="20680" y="4049"/>
                  </a:lnTo>
                  <a:lnTo>
                    <a:pt x="4267" y="15892"/>
                  </a:lnTo>
                  <a:lnTo>
                    <a:pt x="439" y="408"/>
                  </a:lnTo>
                  <a:close/>
                  <a:moveTo>
                    <a:pt x="0" y="1"/>
                  </a:moveTo>
                  <a:lnTo>
                    <a:pt x="4069" y="16434"/>
                  </a:lnTo>
                  <a:lnTo>
                    <a:pt x="21483" y="386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3" name="Google Shape;563;p32"/>
            <p:cNvSpPr/>
            <p:nvPr/>
          </p:nvSpPr>
          <p:spPr>
            <a:xfrm>
              <a:off x="3508875" y="4157250"/>
              <a:ext cx="539950" cy="421025"/>
            </a:xfrm>
            <a:custGeom>
              <a:avLst/>
              <a:gdLst/>
              <a:ahLst/>
              <a:cxnLst/>
              <a:rect l="l" t="t" r="r" b="b"/>
              <a:pathLst>
                <a:path w="21598" h="16841" extrusionOk="0">
                  <a:moveTo>
                    <a:pt x="17216" y="543"/>
                  </a:moveTo>
                  <a:lnTo>
                    <a:pt x="21160" y="16423"/>
                  </a:lnTo>
                  <a:lnTo>
                    <a:pt x="793" y="12395"/>
                  </a:lnTo>
                  <a:lnTo>
                    <a:pt x="17216" y="543"/>
                  </a:lnTo>
                  <a:close/>
                  <a:moveTo>
                    <a:pt x="17414" y="0"/>
                  </a:moveTo>
                  <a:lnTo>
                    <a:pt x="0" y="12562"/>
                  </a:lnTo>
                  <a:lnTo>
                    <a:pt x="21598" y="16840"/>
                  </a:lnTo>
                  <a:lnTo>
                    <a:pt x="1741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4" name="Google Shape;564;p32"/>
            <p:cNvSpPr/>
            <p:nvPr/>
          </p:nvSpPr>
          <p:spPr>
            <a:xfrm>
              <a:off x="3855550" y="3498350"/>
              <a:ext cx="311450" cy="673250"/>
            </a:xfrm>
            <a:custGeom>
              <a:avLst/>
              <a:gdLst/>
              <a:ahLst/>
              <a:cxnLst/>
              <a:rect l="l" t="t" r="r" b="b"/>
              <a:pathLst>
                <a:path w="12458" h="26930" extrusionOk="0">
                  <a:moveTo>
                    <a:pt x="501" y="1388"/>
                  </a:moveTo>
                  <a:lnTo>
                    <a:pt x="12030" y="19512"/>
                  </a:lnTo>
                  <a:lnTo>
                    <a:pt x="3578" y="26314"/>
                  </a:lnTo>
                  <a:lnTo>
                    <a:pt x="501" y="1388"/>
                  </a:lnTo>
                  <a:close/>
                  <a:moveTo>
                    <a:pt x="0" y="1"/>
                  </a:moveTo>
                  <a:lnTo>
                    <a:pt x="3328" y="26930"/>
                  </a:lnTo>
                  <a:lnTo>
                    <a:pt x="12458" y="19574"/>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5" name="Google Shape;565;p32"/>
            <p:cNvSpPr/>
            <p:nvPr/>
          </p:nvSpPr>
          <p:spPr>
            <a:xfrm>
              <a:off x="3937175" y="3976750"/>
              <a:ext cx="230875" cy="614800"/>
            </a:xfrm>
            <a:custGeom>
              <a:avLst/>
              <a:gdLst/>
              <a:ahLst/>
              <a:cxnLst/>
              <a:rect l="l" t="t" r="r" b="b"/>
              <a:pathLst>
                <a:path w="9235" h="24592" extrusionOk="0">
                  <a:moveTo>
                    <a:pt x="8734" y="814"/>
                  </a:moveTo>
                  <a:lnTo>
                    <a:pt x="4226" y="23110"/>
                  </a:lnTo>
                  <a:lnTo>
                    <a:pt x="366" y="7554"/>
                  </a:lnTo>
                  <a:lnTo>
                    <a:pt x="8734" y="814"/>
                  </a:lnTo>
                  <a:close/>
                  <a:moveTo>
                    <a:pt x="9234" y="0"/>
                  </a:moveTo>
                  <a:lnTo>
                    <a:pt x="0" y="7429"/>
                  </a:lnTo>
                  <a:lnTo>
                    <a:pt x="4257" y="24592"/>
                  </a:lnTo>
                  <a:lnTo>
                    <a:pt x="923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6" name="Google Shape;566;p32"/>
            <p:cNvSpPr/>
            <p:nvPr/>
          </p:nvSpPr>
          <p:spPr>
            <a:xfrm>
              <a:off x="3514875" y="4464250"/>
              <a:ext cx="538125" cy="499775"/>
            </a:xfrm>
            <a:custGeom>
              <a:avLst/>
              <a:gdLst/>
              <a:ahLst/>
              <a:cxnLst/>
              <a:rect l="l" t="t" r="r" b="b"/>
              <a:pathLst>
                <a:path w="21525" h="19991" extrusionOk="0">
                  <a:moveTo>
                    <a:pt x="324" y="397"/>
                  </a:moveTo>
                  <a:lnTo>
                    <a:pt x="20743" y="4435"/>
                  </a:lnTo>
                  <a:lnTo>
                    <a:pt x="324" y="19355"/>
                  </a:lnTo>
                  <a:lnTo>
                    <a:pt x="324" y="397"/>
                  </a:lnTo>
                  <a:close/>
                  <a:moveTo>
                    <a:pt x="1" y="0"/>
                  </a:moveTo>
                  <a:lnTo>
                    <a:pt x="1" y="19991"/>
                  </a:lnTo>
                  <a:lnTo>
                    <a:pt x="21525" y="4268"/>
                  </a:lnTo>
                  <a:lnTo>
                    <a:pt x="189" y="42"/>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7" name="Google Shape;567;p32"/>
            <p:cNvSpPr/>
            <p:nvPr/>
          </p:nvSpPr>
          <p:spPr>
            <a:xfrm>
              <a:off x="3972400" y="1879850"/>
              <a:ext cx="62625" cy="48525"/>
            </a:xfrm>
            <a:custGeom>
              <a:avLst/>
              <a:gdLst/>
              <a:ahLst/>
              <a:cxnLst/>
              <a:rect l="l" t="t" r="r" b="b"/>
              <a:pathLst>
                <a:path w="2505" h="1941"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8" name="Google Shape;568;p32"/>
            <p:cNvSpPr/>
            <p:nvPr/>
          </p:nvSpPr>
          <p:spPr>
            <a:xfrm>
              <a:off x="4899675" y="216025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9" name="Google Shape;569;p32"/>
            <p:cNvSpPr/>
            <p:nvPr/>
          </p:nvSpPr>
          <p:spPr>
            <a:xfrm>
              <a:off x="3175275" y="1963575"/>
              <a:ext cx="125225" cy="97050"/>
            </a:xfrm>
            <a:custGeom>
              <a:avLst/>
              <a:gdLst/>
              <a:ahLst/>
              <a:cxnLst/>
              <a:rect l="l" t="t" r="r" b="b"/>
              <a:pathLst>
                <a:path w="5009" h="3882"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0" name="Google Shape;570;p32"/>
            <p:cNvSpPr/>
            <p:nvPr/>
          </p:nvSpPr>
          <p:spPr>
            <a:xfrm>
              <a:off x="3347950" y="690925"/>
              <a:ext cx="125225" cy="97075"/>
            </a:xfrm>
            <a:custGeom>
              <a:avLst/>
              <a:gdLst/>
              <a:ahLst/>
              <a:cxnLst/>
              <a:rect l="l" t="t" r="r" b="b"/>
              <a:pathLst>
                <a:path w="5009" h="3883" extrusionOk="0">
                  <a:moveTo>
                    <a:pt x="2504" y="1"/>
                  </a:moveTo>
                  <a:cubicBezTo>
                    <a:pt x="0" y="1"/>
                    <a:pt x="0" y="3882"/>
                    <a:pt x="2504" y="3882"/>
                  </a:cubicBezTo>
                  <a:cubicBezTo>
                    <a:pt x="499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1" name="Google Shape;571;p32"/>
            <p:cNvSpPr/>
            <p:nvPr/>
          </p:nvSpPr>
          <p:spPr>
            <a:xfrm>
              <a:off x="3542000" y="238125"/>
              <a:ext cx="125225" cy="97050"/>
            </a:xfrm>
            <a:custGeom>
              <a:avLst/>
              <a:gdLst/>
              <a:ahLst/>
              <a:cxnLst/>
              <a:rect l="l" t="t" r="r" b="b"/>
              <a:pathLst>
                <a:path w="5009" h="3882" extrusionOk="0">
                  <a:moveTo>
                    <a:pt x="2505" y="0"/>
                  </a:moveTo>
                  <a:cubicBezTo>
                    <a:pt x="1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2" name="Google Shape;572;p32"/>
            <p:cNvSpPr/>
            <p:nvPr/>
          </p:nvSpPr>
          <p:spPr>
            <a:xfrm>
              <a:off x="2452750" y="442875"/>
              <a:ext cx="125225" cy="97075"/>
            </a:xfrm>
            <a:custGeom>
              <a:avLst/>
              <a:gdLst/>
              <a:ahLst/>
              <a:cxnLst/>
              <a:rect l="l" t="t" r="r" b="b"/>
              <a:pathLst>
                <a:path w="5009" h="3883"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3" name="Google Shape;573;p32"/>
            <p:cNvSpPr/>
            <p:nvPr/>
          </p:nvSpPr>
          <p:spPr>
            <a:xfrm>
              <a:off x="2226325" y="6155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4" name="Google Shape;574;p32"/>
            <p:cNvSpPr/>
            <p:nvPr/>
          </p:nvSpPr>
          <p:spPr>
            <a:xfrm>
              <a:off x="5321450" y="2912525"/>
              <a:ext cx="124975" cy="97050"/>
            </a:xfrm>
            <a:custGeom>
              <a:avLst/>
              <a:gdLst/>
              <a:ahLst/>
              <a:cxnLst/>
              <a:rect l="l" t="t" r="r" b="b"/>
              <a:pathLst>
                <a:path w="4999" h="3882" extrusionOk="0">
                  <a:moveTo>
                    <a:pt x="2505" y="0"/>
                  </a:moveTo>
                  <a:cubicBezTo>
                    <a:pt x="1" y="0"/>
                    <a:pt x="1" y="3881"/>
                    <a:pt x="2505" y="3881"/>
                  </a:cubicBezTo>
                  <a:cubicBezTo>
                    <a:pt x="4998" y="3881"/>
                    <a:pt x="4998"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5" name="Google Shape;575;p32"/>
            <p:cNvSpPr/>
            <p:nvPr/>
          </p:nvSpPr>
          <p:spPr>
            <a:xfrm>
              <a:off x="4717350" y="2998850"/>
              <a:ext cx="125225" cy="97050"/>
            </a:xfrm>
            <a:custGeom>
              <a:avLst/>
              <a:gdLst/>
              <a:ahLst/>
              <a:cxnLst/>
              <a:rect l="l" t="t" r="r" b="b"/>
              <a:pathLst>
                <a:path w="5009" h="3882" extrusionOk="0">
                  <a:moveTo>
                    <a:pt x="2505" y="0"/>
                  </a:moveTo>
                  <a:cubicBezTo>
                    <a:pt x="11"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6" name="Google Shape;576;p32"/>
            <p:cNvSpPr/>
            <p:nvPr/>
          </p:nvSpPr>
          <p:spPr>
            <a:xfrm>
              <a:off x="4102825" y="3926150"/>
              <a:ext cx="125225" cy="97050"/>
            </a:xfrm>
            <a:custGeom>
              <a:avLst/>
              <a:gdLst/>
              <a:ahLst/>
              <a:cxnLst/>
              <a:rect l="l" t="t" r="r" b="b"/>
              <a:pathLst>
                <a:path w="5009" h="3882" extrusionOk="0">
                  <a:moveTo>
                    <a:pt x="2504" y="0"/>
                  </a:moveTo>
                  <a:cubicBezTo>
                    <a:pt x="0" y="0"/>
                    <a:pt x="0" y="3881"/>
                    <a:pt x="2504" y="3881"/>
                  </a:cubicBezTo>
                  <a:cubicBezTo>
                    <a:pt x="4997" y="3881"/>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7" name="Google Shape;577;p32"/>
            <p:cNvSpPr/>
            <p:nvPr/>
          </p:nvSpPr>
          <p:spPr>
            <a:xfrm>
              <a:off x="3347950" y="4033850"/>
              <a:ext cx="125225" cy="97325"/>
            </a:xfrm>
            <a:custGeom>
              <a:avLst/>
              <a:gdLst/>
              <a:ahLst/>
              <a:cxnLst/>
              <a:rect l="l" t="t" r="r" b="b"/>
              <a:pathLst>
                <a:path w="5009" h="3893" extrusionOk="0">
                  <a:moveTo>
                    <a:pt x="2504" y="1"/>
                  </a:moveTo>
                  <a:cubicBezTo>
                    <a:pt x="0" y="1"/>
                    <a:pt x="0" y="3893"/>
                    <a:pt x="2504" y="3893"/>
                  </a:cubicBezTo>
                  <a:cubicBezTo>
                    <a:pt x="4998" y="3893"/>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8" name="Google Shape;578;p32"/>
            <p:cNvSpPr/>
            <p:nvPr/>
          </p:nvSpPr>
          <p:spPr>
            <a:xfrm>
              <a:off x="2528375" y="4184900"/>
              <a:ext cx="125250" cy="97050"/>
            </a:xfrm>
            <a:custGeom>
              <a:avLst/>
              <a:gdLst/>
              <a:ahLst/>
              <a:cxnLst/>
              <a:rect l="l" t="t" r="r" b="b"/>
              <a:pathLst>
                <a:path w="5010" h="3882" extrusionOk="0">
                  <a:moveTo>
                    <a:pt x="2505" y="0"/>
                  </a:moveTo>
                  <a:cubicBezTo>
                    <a:pt x="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9" name="Google Shape;579;p32"/>
            <p:cNvSpPr/>
            <p:nvPr/>
          </p:nvSpPr>
          <p:spPr>
            <a:xfrm>
              <a:off x="6453750" y="2006600"/>
              <a:ext cx="124975" cy="97075"/>
            </a:xfrm>
            <a:custGeom>
              <a:avLst/>
              <a:gdLst/>
              <a:ahLst/>
              <a:cxnLst/>
              <a:rect l="l" t="t" r="r" b="b"/>
              <a:pathLst>
                <a:path w="4999" h="3883"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0" name="Google Shape;580;p32"/>
            <p:cNvSpPr/>
            <p:nvPr/>
          </p:nvSpPr>
          <p:spPr>
            <a:xfrm>
              <a:off x="5892950" y="12624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1" name="Google Shape;581;p32"/>
            <p:cNvSpPr/>
            <p:nvPr/>
          </p:nvSpPr>
          <p:spPr>
            <a:xfrm>
              <a:off x="5224425" y="1014375"/>
              <a:ext cx="124950" cy="97325"/>
            </a:xfrm>
            <a:custGeom>
              <a:avLst/>
              <a:gdLst/>
              <a:ahLst/>
              <a:cxnLst/>
              <a:rect l="l" t="t" r="r" b="b"/>
              <a:pathLst>
                <a:path w="4998" h="3893" extrusionOk="0">
                  <a:moveTo>
                    <a:pt x="2494" y="0"/>
                  </a:moveTo>
                  <a:cubicBezTo>
                    <a:pt x="0" y="0"/>
                    <a:pt x="0" y="3893"/>
                    <a:pt x="2494" y="3893"/>
                  </a:cubicBezTo>
                  <a:cubicBezTo>
                    <a:pt x="4998" y="3893"/>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2" name="Google Shape;582;p32"/>
            <p:cNvSpPr/>
            <p:nvPr/>
          </p:nvSpPr>
          <p:spPr>
            <a:xfrm>
              <a:off x="2053900" y="2146700"/>
              <a:ext cx="124975" cy="97300"/>
            </a:xfrm>
            <a:custGeom>
              <a:avLst/>
              <a:gdLst/>
              <a:ahLst/>
              <a:cxnLst/>
              <a:rect l="l" t="t" r="r" b="b"/>
              <a:pathLst>
                <a:path w="4999" h="3892" extrusionOk="0">
                  <a:moveTo>
                    <a:pt x="2505" y="0"/>
                  </a:moveTo>
                  <a:cubicBezTo>
                    <a:pt x="1" y="0"/>
                    <a:pt x="1" y="3891"/>
                    <a:pt x="2505" y="3891"/>
                  </a:cubicBezTo>
                  <a:cubicBezTo>
                    <a:pt x="4999" y="3891"/>
                    <a:pt x="499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3" name="Google Shape;583;p32"/>
            <p:cNvSpPr/>
            <p:nvPr/>
          </p:nvSpPr>
          <p:spPr>
            <a:xfrm>
              <a:off x="1396075" y="2071300"/>
              <a:ext cx="125225" cy="97050"/>
            </a:xfrm>
            <a:custGeom>
              <a:avLst/>
              <a:gdLst/>
              <a:ahLst/>
              <a:cxnLst/>
              <a:rect l="l" t="t" r="r" b="b"/>
              <a:pathLst>
                <a:path w="5009" h="3882" extrusionOk="0">
                  <a:moveTo>
                    <a:pt x="2504" y="0"/>
                  </a:moveTo>
                  <a:cubicBezTo>
                    <a:pt x="0" y="0"/>
                    <a:pt x="0" y="3882"/>
                    <a:pt x="2504" y="3882"/>
                  </a:cubicBezTo>
                  <a:cubicBezTo>
                    <a:pt x="4998" y="3882"/>
                    <a:pt x="5009"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4" name="Google Shape;584;p32"/>
            <p:cNvSpPr/>
            <p:nvPr/>
          </p:nvSpPr>
          <p:spPr>
            <a:xfrm>
              <a:off x="1040275" y="1898900"/>
              <a:ext cx="125000" cy="97050"/>
            </a:xfrm>
            <a:custGeom>
              <a:avLst/>
              <a:gdLst/>
              <a:ahLst/>
              <a:cxnLst/>
              <a:rect l="l" t="t" r="r" b="b"/>
              <a:pathLst>
                <a:path w="5000" h="3882" extrusionOk="0">
                  <a:moveTo>
                    <a:pt x="2495" y="0"/>
                  </a:moveTo>
                  <a:cubicBezTo>
                    <a:pt x="1" y="0"/>
                    <a:pt x="1" y="3881"/>
                    <a:pt x="2495" y="3881"/>
                  </a:cubicBezTo>
                  <a:cubicBezTo>
                    <a:pt x="4999" y="3881"/>
                    <a:pt x="4999" y="0"/>
                    <a:pt x="249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5" name="Google Shape;585;p32"/>
            <p:cNvSpPr/>
            <p:nvPr/>
          </p:nvSpPr>
          <p:spPr>
            <a:xfrm>
              <a:off x="1299050" y="32466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6" name="Google Shape;586;p32"/>
            <p:cNvSpPr/>
            <p:nvPr/>
          </p:nvSpPr>
          <p:spPr>
            <a:xfrm>
              <a:off x="1816550" y="3850750"/>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7" name="Google Shape;587;p32"/>
            <p:cNvSpPr/>
            <p:nvPr/>
          </p:nvSpPr>
          <p:spPr>
            <a:xfrm>
              <a:off x="3455650" y="4443650"/>
              <a:ext cx="125250" cy="97300"/>
            </a:xfrm>
            <a:custGeom>
              <a:avLst/>
              <a:gdLst/>
              <a:ahLst/>
              <a:cxnLst/>
              <a:rect l="l" t="t" r="r" b="b"/>
              <a:pathLst>
                <a:path w="5010" h="3892" extrusionOk="0">
                  <a:moveTo>
                    <a:pt x="2505" y="0"/>
                  </a:moveTo>
                  <a:cubicBezTo>
                    <a:pt x="12" y="0"/>
                    <a:pt x="1" y="3892"/>
                    <a:pt x="2505" y="3892"/>
                  </a:cubicBezTo>
                  <a:cubicBezTo>
                    <a:pt x="5009" y="3892"/>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8" name="Google Shape;588;p32"/>
            <p:cNvSpPr/>
            <p:nvPr/>
          </p:nvSpPr>
          <p:spPr>
            <a:xfrm>
              <a:off x="3434275" y="4907425"/>
              <a:ext cx="124975" cy="97050"/>
            </a:xfrm>
            <a:custGeom>
              <a:avLst/>
              <a:gdLst/>
              <a:ahLst/>
              <a:cxnLst/>
              <a:rect l="l" t="t" r="r" b="b"/>
              <a:pathLst>
                <a:path w="4999" h="3882" extrusionOk="0">
                  <a:moveTo>
                    <a:pt x="2494" y="0"/>
                  </a:moveTo>
                  <a:cubicBezTo>
                    <a:pt x="0" y="0"/>
                    <a:pt x="0"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9" name="Google Shape;589;p32"/>
            <p:cNvSpPr/>
            <p:nvPr/>
          </p:nvSpPr>
          <p:spPr>
            <a:xfrm>
              <a:off x="3973450" y="4529975"/>
              <a:ext cx="124950" cy="97050"/>
            </a:xfrm>
            <a:custGeom>
              <a:avLst/>
              <a:gdLst/>
              <a:ahLst/>
              <a:cxnLst/>
              <a:rect l="l" t="t" r="r" b="b"/>
              <a:pathLst>
                <a:path w="4998" h="3882" extrusionOk="0">
                  <a:moveTo>
                    <a:pt x="2504" y="0"/>
                  </a:moveTo>
                  <a:cubicBezTo>
                    <a:pt x="0" y="0"/>
                    <a:pt x="0" y="3882"/>
                    <a:pt x="2504" y="3882"/>
                  </a:cubicBezTo>
                  <a:cubicBezTo>
                    <a:pt x="4997" y="3882"/>
                    <a:pt x="4997"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0" name="Google Shape;590;p32"/>
            <p:cNvSpPr/>
            <p:nvPr/>
          </p:nvSpPr>
          <p:spPr>
            <a:xfrm>
              <a:off x="4393900" y="432175"/>
              <a:ext cx="125250" cy="97050"/>
            </a:xfrm>
            <a:custGeom>
              <a:avLst/>
              <a:gdLst/>
              <a:ahLst/>
              <a:cxnLst/>
              <a:rect l="l" t="t" r="r" b="b"/>
              <a:pathLst>
                <a:path w="5010" h="3882"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1" name="Google Shape;591;p32"/>
            <p:cNvSpPr/>
            <p:nvPr/>
          </p:nvSpPr>
          <p:spPr>
            <a:xfrm>
              <a:off x="5461525" y="798925"/>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2" name="Google Shape;592;p32"/>
            <p:cNvSpPr/>
            <p:nvPr/>
          </p:nvSpPr>
          <p:spPr>
            <a:xfrm>
              <a:off x="2582375" y="1154700"/>
              <a:ext cx="124975" cy="97050"/>
            </a:xfrm>
            <a:custGeom>
              <a:avLst/>
              <a:gdLst/>
              <a:ahLst/>
              <a:cxnLst/>
              <a:rect l="l" t="t" r="r" b="b"/>
              <a:pathLst>
                <a:path w="4999" h="3882" extrusionOk="0">
                  <a:moveTo>
                    <a:pt x="2494" y="1"/>
                  </a:moveTo>
                  <a:cubicBezTo>
                    <a:pt x="0" y="1"/>
                    <a:pt x="0" y="3882"/>
                    <a:pt x="2494" y="3882"/>
                  </a:cubicBezTo>
                  <a:cubicBezTo>
                    <a:pt x="4998" y="3882"/>
                    <a:pt x="4998" y="1"/>
                    <a:pt x="249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3" name="Google Shape;593;p32"/>
            <p:cNvSpPr/>
            <p:nvPr/>
          </p:nvSpPr>
          <p:spPr>
            <a:xfrm>
              <a:off x="1676475" y="1111675"/>
              <a:ext cx="124975" cy="97050"/>
            </a:xfrm>
            <a:custGeom>
              <a:avLst/>
              <a:gdLst/>
              <a:ahLst/>
              <a:cxnLst/>
              <a:rect l="l" t="t" r="r" b="b"/>
              <a:pathLst>
                <a:path w="4999" h="3882"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4" name="Google Shape;594;p32"/>
            <p:cNvSpPr/>
            <p:nvPr/>
          </p:nvSpPr>
          <p:spPr>
            <a:xfrm>
              <a:off x="1827500" y="157517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5" name="Google Shape;595;p32"/>
            <p:cNvSpPr/>
            <p:nvPr/>
          </p:nvSpPr>
          <p:spPr>
            <a:xfrm>
              <a:off x="1114625" y="2861125"/>
              <a:ext cx="62650" cy="48525"/>
            </a:xfrm>
            <a:custGeom>
              <a:avLst/>
              <a:gdLst/>
              <a:ahLst/>
              <a:cxnLst/>
              <a:rect l="l" t="t" r="r" b="b"/>
              <a:pathLst>
                <a:path w="2506" h="1941" extrusionOk="0">
                  <a:moveTo>
                    <a:pt x="1253" y="0"/>
                  </a:moveTo>
                  <a:cubicBezTo>
                    <a:pt x="1" y="0"/>
                    <a:pt x="1" y="1941"/>
                    <a:pt x="1253" y="1941"/>
                  </a:cubicBezTo>
                  <a:cubicBezTo>
                    <a:pt x="2494" y="1941"/>
                    <a:pt x="2505" y="0"/>
                    <a:pt x="125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6" name="Google Shape;596;p32"/>
            <p:cNvSpPr/>
            <p:nvPr/>
          </p:nvSpPr>
          <p:spPr>
            <a:xfrm>
              <a:off x="1082300" y="2365275"/>
              <a:ext cx="62625" cy="48550"/>
            </a:xfrm>
            <a:custGeom>
              <a:avLst/>
              <a:gdLst/>
              <a:ahLst/>
              <a:cxnLst/>
              <a:rect l="l" t="t" r="r" b="b"/>
              <a:pathLst>
                <a:path w="2505" h="1942"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7" name="Google Shape;597;p32"/>
            <p:cNvSpPr/>
            <p:nvPr/>
          </p:nvSpPr>
          <p:spPr>
            <a:xfrm>
              <a:off x="1750825" y="275340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8" name="Google Shape;598;p32"/>
            <p:cNvSpPr/>
            <p:nvPr/>
          </p:nvSpPr>
          <p:spPr>
            <a:xfrm>
              <a:off x="2387000" y="3335600"/>
              <a:ext cx="62650" cy="48800"/>
            </a:xfrm>
            <a:custGeom>
              <a:avLst/>
              <a:gdLst/>
              <a:ahLst/>
              <a:cxnLst/>
              <a:rect l="l" t="t" r="r" b="b"/>
              <a:pathLst>
                <a:path w="2506" h="1952" extrusionOk="0">
                  <a:moveTo>
                    <a:pt x="1253" y="0"/>
                  </a:moveTo>
                  <a:cubicBezTo>
                    <a:pt x="11" y="0"/>
                    <a:pt x="1" y="1951"/>
                    <a:pt x="1253" y="1951"/>
                  </a:cubicBezTo>
                  <a:cubicBezTo>
                    <a:pt x="2505" y="1951"/>
                    <a:pt x="2505" y="0"/>
                    <a:pt x="125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9" name="Google Shape;599;p32"/>
            <p:cNvSpPr/>
            <p:nvPr/>
          </p:nvSpPr>
          <p:spPr>
            <a:xfrm>
              <a:off x="3325250" y="2570025"/>
              <a:ext cx="62625" cy="48525"/>
            </a:xfrm>
            <a:custGeom>
              <a:avLst/>
              <a:gdLst/>
              <a:ahLst/>
              <a:cxnLst/>
              <a:rect l="l" t="t" r="r" b="b"/>
              <a:pathLst>
                <a:path w="2505" h="1941" extrusionOk="0">
                  <a:moveTo>
                    <a:pt x="1252" y="0"/>
                  </a:moveTo>
                  <a:cubicBezTo>
                    <a:pt x="0" y="0"/>
                    <a:pt x="0" y="1941"/>
                    <a:pt x="1252" y="1941"/>
                  </a:cubicBezTo>
                  <a:cubicBezTo>
                    <a:pt x="2504"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0" name="Google Shape;600;p32"/>
            <p:cNvSpPr/>
            <p:nvPr/>
          </p:nvSpPr>
          <p:spPr>
            <a:xfrm>
              <a:off x="2606125" y="2589325"/>
              <a:ext cx="224350" cy="424425"/>
            </a:xfrm>
            <a:custGeom>
              <a:avLst/>
              <a:gdLst/>
              <a:ahLst/>
              <a:cxnLst/>
              <a:rect l="l" t="t" r="r" b="b"/>
              <a:pathLst>
                <a:path w="8974" h="16977" extrusionOk="0">
                  <a:moveTo>
                    <a:pt x="8795" y="0"/>
                  </a:moveTo>
                  <a:lnTo>
                    <a:pt x="0" y="16976"/>
                  </a:lnTo>
                  <a:lnTo>
                    <a:pt x="897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1" name="Google Shape;601;p32"/>
            <p:cNvSpPr/>
            <p:nvPr/>
          </p:nvSpPr>
          <p:spPr>
            <a:xfrm>
              <a:off x="2426150" y="2589325"/>
              <a:ext cx="399875" cy="751250"/>
            </a:xfrm>
            <a:custGeom>
              <a:avLst/>
              <a:gdLst/>
              <a:ahLst/>
              <a:cxnLst/>
              <a:rect l="l" t="t" r="r" b="b"/>
              <a:pathLst>
                <a:path w="15995" h="30050" extrusionOk="0">
                  <a:moveTo>
                    <a:pt x="15806" y="0"/>
                  </a:moveTo>
                  <a:lnTo>
                    <a:pt x="0" y="29903"/>
                  </a:lnTo>
                  <a:cubicBezTo>
                    <a:pt x="104" y="29935"/>
                    <a:pt x="198" y="29987"/>
                    <a:pt x="281" y="30049"/>
                  </a:cubicBezTo>
                  <a:lnTo>
                    <a:pt x="7199" y="16976"/>
                  </a:lnTo>
                  <a:lnTo>
                    <a:pt x="159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2" name="Google Shape;602;p32"/>
            <p:cNvSpPr/>
            <p:nvPr/>
          </p:nvSpPr>
          <p:spPr>
            <a:xfrm>
              <a:off x="2821300" y="2583325"/>
              <a:ext cx="10200" cy="6025"/>
            </a:xfrm>
            <a:custGeom>
              <a:avLst/>
              <a:gdLst/>
              <a:ahLst/>
              <a:cxnLst/>
              <a:rect l="l" t="t" r="r" b="b"/>
              <a:pathLst>
                <a:path w="408" h="241" extrusionOk="0">
                  <a:moveTo>
                    <a:pt x="126" y="1"/>
                  </a:moveTo>
                  <a:lnTo>
                    <a:pt x="0" y="240"/>
                  </a:lnTo>
                  <a:lnTo>
                    <a:pt x="366" y="240"/>
                  </a:lnTo>
                  <a:lnTo>
                    <a:pt x="408" y="157"/>
                  </a:lnTo>
                  <a:lnTo>
                    <a:pt x="12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3" name="Google Shape;603;p32"/>
            <p:cNvSpPr/>
            <p:nvPr/>
          </p:nvSpPr>
          <p:spPr>
            <a:xfrm>
              <a:off x="2414650" y="3336900"/>
              <a:ext cx="18550" cy="25050"/>
            </a:xfrm>
            <a:custGeom>
              <a:avLst/>
              <a:gdLst/>
              <a:ahLst/>
              <a:cxnLst/>
              <a:rect l="l" t="t" r="r" b="b"/>
              <a:pathLst>
                <a:path w="742" h="1002" extrusionOk="0">
                  <a:moveTo>
                    <a:pt x="460" y="0"/>
                  </a:moveTo>
                  <a:lnTo>
                    <a:pt x="1" y="846"/>
                  </a:lnTo>
                  <a:lnTo>
                    <a:pt x="293" y="1002"/>
                  </a:lnTo>
                  <a:lnTo>
                    <a:pt x="741" y="146"/>
                  </a:lnTo>
                  <a:cubicBezTo>
                    <a:pt x="658" y="84"/>
                    <a:pt x="564" y="32"/>
                    <a:pt x="460"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4" name="Google Shape;604;p32"/>
            <p:cNvSpPr/>
            <p:nvPr/>
          </p:nvSpPr>
          <p:spPr>
            <a:xfrm>
              <a:off x="4229575" y="933500"/>
              <a:ext cx="124975" cy="97075"/>
            </a:xfrm>
            <a:custGeom>
              <a:avLst/>
              <a:gdLst/>
              <a:ahLst/>
              <a:cxnLst/>
              <a:rect l="l" t="t" r="r" b="b"/>
              <a:pathLst>
                <a:path w="4999" h="3883"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5" name="Google Shape;605;p32"/>
            <p:cNvSpPr/>
            <p:nvPr/>
          </p:nvSpPr>
          <p:spPr>
            <a:xfrm>
              <a:off x="3792675" y="3473325"/>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6" name="Google Shape;606;p32"/>
            <p:cNvSpPr/>
            <p:nvPr/>
          </p:nvSpPr>
          <p:spPr>
            <a:xfrm>
              <a:off x="2716975" y="3748250"/>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7" name="Google Shape;607;p32"/>
            <p:cNvSpPr/>
            <p:nvPr/>
          </p:nvSpPr>
          <p:spPr>
            <a:xfrm>
              <a:off x="2749300" y="2543175"/>
              <a:ext cx="125225" cy="97050"/>
            </a:xfrm>
            <a:custGeom>
              <a:avLst/>
              <a:gdLst/>
              <a:ahLst/>
              <a:cxnLst/>
              <a:rect l="l" t="t" r="r" b="b"/>
              <a:pathLst>
                <a:path w="5009" h="3882" extrusionOk="0">
                  <a:moveTo>
                    <a:pt x="2505" y="0"/>
                  </a:moveTo>
                  <a:cubicBezTo>
                    <a:pt x="12"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8" name="Google Shape;608;p32"/>
            <p:cNvSpPr/>
            <p:nvPr/>
          </p:nvSpPr>
          <p:spPr>
            <a:xfrm>
              <a:off x="1374425" y="1475525"/>
              <a:ext cx="125225" cy="97075"/>
            </a:xfrm>
            <a:custGeom>
              <a:avLst/>
              <a:gdLst/>
              <a:ahLst/>
              <a:cxnLst/>
              <a:rect l="l" t="t" r="r" b="b"/>
              <a:pathLst>
                <a:path w="5009" h="3883"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9" name="Google Shape;609;p32"/>
            <p:cNvSpPr/>
            <p:nvPr/>
          </p:nvSpPr>
          <p:spPr>
            <a:xfrm>
              <a:off x="3016400" y="40792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0" name="Google Shape;610;p32"/>
            <p:cNvSpPr/>
            <p:nvPr/>
          </p:nvSpPr>
          <p:spPr>
            <a:xfrm>
              <a:off x="5774275" y="2907025"/>
              <a:ext cx="125225" cy="97050"/>
            </a:xfrm>
            <a:custGeom>
              <a:avLst/>
              <a:gdLst/>
              <a:ahLst/>
              <a:cxnLst/>
              <a:rect l="l" t="t" r="r" b="b"/>
              <a:pathLst>
                <a:path w="5009" h="3882" extrusionOk="0">
                  <a:moveTo>
                    <a:pt x="2505" y="1"/>
                  </a:moveTo>
                  <a:cubicBezTo>
                    <a:pt x="0" y="1"/>
                    <a:pt x="0"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1" name="Google Shape;611;p32"/>
            <p:cNvSpPr/>
            <p:nvPr/>
          </p:nvSpPr>
          <p:spPr>
            <a:xfrm>
              <a:off x="6186650" y="2607850"/>
              <a:ext cx="125225" cy="97050"/>
            </a:xfrm>
            <a:custGeom>
              <a:avLst/>
              <a:gdLst/>
              <a:ahLst/>
              <a:cxnLst/>
              <a:rect l="l" t="t" r="r" b="b"/>
              <a:pathLst>
                <a:path w="5009" h="3882"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2" name="Google Shape;612;p32"/>
            <p:cNvSpPr/>
            <p:nvPr/>
          </p:nvSpPr>
          <p:spPr>
            <a:xfrm>
              <a:off x="6267775" y="1556400"/>
              <a:ext cx="124975" cy="97050"/>
            </a:xfrm>
            <a:custGeom>
              <a:avLst/>
              <a:gdLst/>
              <a:ahLst/>
              <a:cxnLst/>
              <a:rect l="l" t="t" r="r" b="b"/>
              <a:pathLst>
                <a:path w="4999" h="3882" extrusionOk="0">
                  <a:moveTo>
                    <a:pt x="2494" y="0"/>
                  </a:moveTo>
                  <a:cubicBezTo>
                    <a:pt x="1" y="0"/>
                    <a:pt x="1"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3" name="Google Shape;613;p32"/>
            <p:cNvSpPr/>
            <p:nvPr/>
          </p:nvSpPr>
          <p:spPr>
            <a:xfrm>
              <a:off x="3881625" y="4136375"/>
              <a:ext cx="125225" cy="97050"/>
            </a:xfrm>
            <a:custGeom>
              <a:avLst/>
              <a:gdLst/>
              <a:ahLst/>
              <a:cxnLst/>
              <a:rect l="l" t="t" r="r" b="b"/>
              <a:pathLst>
                <a:path w="5009" h="3882" extrusionOk="0">
                  <a:moveTo>
                    <a:pt x="2504" y="1"/>
                  </a:moveTo>
                  <a:cubicBezTo>
                    <a:pt x="10" y="1"/>
                    <a:pt x="0" y="3882"/>
                    <a:pt x="2504" y="3882"/>
                  </a:cubicBezTo>
                  <a:cubicBezTo>
                    <a:pt x="5009" y="3882"/>
                    <a:pt x="5009"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4" name="Google Shape;614;p32"/>
            <p:cNvSpPr/>
            <p:nvPr/>
          </p:nvSpPr>
          <p:spPr>
            <a:xfrm>
              <a:off x="1633175" y="33924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5" name="Google Shape;615;p32"/>
            <p:cNvSpPr/>
            <p:nvPr/>
          </p:nvSpPr>
          <p:spPr>
            <a:xfrm>
              <a:off x="2021575" y="860750"/>
              <a:ext cx="124975" cy="97050"/>
            </a:xfrm>
            <a:custGeom>
              <a:avLst/>
              <a:gdLst/>
              <a:ahLst/>
              <a:cxnLst/>
              <a:rect l="l" t="t" r="r" b="b"/>
              <a:pathLst>
                <a:path w="4999" h="3882" extrusionOk="0">
                  <a:moveTo>
                    <a:pt x="2504" y="0"/>
                  </a:moveTo>
                  <a:cubicBezTo>
                    <a:pt x="0" y="0"/>
                    <a:pt x="0" y="3882"/>
                    <a:pt x="2504" y="3882"/>
                  </a:cubicBezTo>
                  <a:cubicBezTo>
                    <a:pt x="4998" y="3882"/>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6" name="Google Shape;616;p32"/>
            <p:cNvSpPr/>
            <p:nvPr/>
          </p:nvSpPr>
          <p:spPr>
            <a:xfrm>
              <a:off x="1801425" y="5462725"/>
              <a:ext cx="5225" cy="1600"/>
            </a:xfrm>
            <a:custGeom>
              <a:avLst/>
              <a:gdLst/>
              <a:ahLst/>
              <a:cxnLst/>
              <a:rect l="l" t="t" r="r" b="b"/>
              <a:pathLst>
                <a:path w="209" h="64" extrusionOk="0">
                  <a:moveTo>
                    <a:pt x="105" y="1"/>
                  </a:moveTo>
                  <a:lnTo>
                    <a:pt x="157" y="22"/>
                  </a:lnTo>
                  <a:lnTo>
                    <a:pt x="209" y="1"/>
                  </a:lnTo>
                  <a:close/>
                  <a:moveTo>
                    <a:pt x="0" y="1"/>
                  </a:moveTo>
                  <a:lnTo>
                    <a:pt x="21" y="64"/>
                  </a:lnTo>
                  <a:lnTo>
                    <a:pt x="84" y="64"/>
                  </a:lnTo>
                  <a:lnTo>
                    <a:pt x="10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7" name="Google Shape;617;p32"/>
            <p:cNvSpPr/>
            <p:nvPr/>
          </p:nvSpPr>
          <p:spPr>
            <a:xfrm>
              <a:off x="1803500" y="5462725"/>
              <a:ext cx="1875" cy="1600"/>
            </a:xfrm>
            <a:custGeom>
              <a:avLst/>
              <a:gdLst/>
              <a:ahLst/>
              <a:cxnLst/>
              <a:rect l="l" t="t" r="r" b="b"/>
              <a:pathLst>
                <a:path w="75" h="64" extrusionOk="0">
                  <a:moveTo>
                    <a:pt x="22" y="1"/>
                  </a:moveTo>
                  <a:lnTo>
                    <a:pt x="1" y="64"/>
                  </a:lnTo>
                  <a:lnTo>
                    <a:pt x="74" y="2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8" name="Google Shape;618;p32"/>
            <p:cNvSpPr/>
            <p:nvPr/>
          </p:nvSpPr>
          <p:spPr>
            <a:xfrm>
              <a:off x="1800375" y="5464050"/>
              <a:ext cx="2100" cy="3925"/>
            </a:xfrm>
            <a:custGeom>
              <a:avLst/>
              <a:gdLst/>
              <a:ahLst/>
              <a:cxnLst/>
              <a:rect l="l" t="t" r="r" b="b"/>
              <a:pathLst>
                <a:path w="84" h="157" extrusionOk="0">
                  <a:moveTo>
                    <a:pt x="0" y="1"/>
                  </a:moveTo>
                  <a:lnTo>
                    <a:pt x="0" y="157"/>
                  </a:lnTo>
                  <a:lnTo>
                    <a:pt x="84" y="63"/>
                  </a:lnTo>
                  <a:lnTo>
                    <a:pt x="63" y="1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9" name="Google Shape;619;p32"/>
            <p:cNvSpPr/>
            <p:nvPr/>
          </p:nvSpPr>
          <p:spPr>
            <a:xfrm>
              <a:off x="1801950" y="5464300"/>
              <a:ext cx="1575" cy="1350"/>
            </a:xfrm>
            <a:custGeom>
              <a:avLst/>
              <a:gdLst/>
              <a:ahLst/>
              <a:cxnLst/>
              <a:rect l="l" t="t" r="r" b="b"/>
              <a:pathLst>
                <a:path w="63" h="54" extrusionOk="0">
                  <a:moveTo>
                    <a:pt x="0" y="1"/>
                  </a:moveTo>
                  <a:lnTo>
                    <a:pt x="21" y="53"/>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0" name="Google Shape;620;p32"/>
            <p:cNvSpPr/>
            <p:nvPr/>
          </p:nvSpPr>
          <p:spPr>
            <a:xfrm>
              <a:off x="1803500" y="5464300"/>
              <a:ext cx="25" cy="25"/>
            </a:xfrm>
            <a:custGeom>
              <a:avLst/>
              <a:gdLst/>
              <a:ahLst/>
              <a:cxnLst/>
              <a:rect l="l" t="t" r="r" b="b"/>
              <a:pathLst>
                <a:path w="1" h="1" extrusionOk="0">
                  <a:moveTo>
                    <a:pt x="1" y="1"/>
                  </a:move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1" name="Google Shape;621;p32"/>
            <p:cNvSpPr/>
            <p:nvPr/>
          </p:nvSpPr>
          <p:spPr>
            <a:xfrm>
              <a:off x="1807150" y="5464825"/>
              <a:ext cx="4475" cy="1075"/>
            </a:xfrm>
            <a:custGeom>
              <a:avLst/>
              <a:gdLst/>
              <a:ahLst/>
              <a:cxnLst/>
              <a:rect l="l" t="t" r="r" b="b"/>
              <a:pathLst>
                <a:path w="179" h="43" extrusionOk="0">
                  <a:moveTo>
                    <a:pt x="84" y="0"/>
                  </a:moveTo>
                  <a:lnTo>
                    <a:pt x="1" y="42"/>
                  </a:lnTo>
                  <a:lnTo>
                    <a:pt x="179" y="42"/>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2" name="Google Shape;622;p32"/>
            <p:cNvSpPr/>
            <p:nvPr/>
          </p:nvSpPr>
          <p:spPr>
            <a:xfrm>
              <a:off x="1806375" y="5465875"/>
              <a:ext cx="800" cy="275"/>
            </a:xfrm>
            <a:custGeom>
              <a:avLst/>
              <a:gdLst/>
              <a:ahLst/>
              <a:cxnLst/>
              <a:rect l="l" t="t" r="r" b="b"/>
              <a:pathLst>
                <a:path w="32" h="11" extrusionOk="0">
                  <a:moveTo>
                    <a:pt x="1" y="0"/>
                  </a:moveTo>
                  <a:lnTo>
                    <a:pt x="1"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3" name="Google Shape;623;p32"/>
            <p:cNvSpPr/>
            <p:nvPr/>
          </p:nvSpPr>
          <p:spPr>
            <a:xfrm>
              <a:off x="1805350" y="5462725"/>
              <a:ext cx="8100" cy="2125"/>
            </a:xfrm>
            <a:custGeom>
              <a:avLst/>
              <a:gdLst/>
              <a:ahLst/>
              <a:cxnLst/>
              <a:rect l="l" t="t" r="r" b="b"/>
              <a:pathLst>
                <a:path w="324" h="85" extrusionOk="0">
                  <a:moveTo>
                    <a:pt x="52" y="1"/>
                  </a:moveTo>
                  <a:lnTo>
                    <a:pt x="0" y="22"/>
                  </a:lnTo>
                  <a:lnTo>
                    <a:pt x="156" y="84"/>
                  </a:lnTo>
                  <a:lnTo>
                    <a:pt x="3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4" name="Google Shape;624;p32"/>
            <p:cNvSpPr/>
            <p:nvPr/>
          </p:nvSpPr>
          <p:spPr>
            <a:xfrm>
              <a:off x="1803500" y="5463250"/>
              <a:ext cx="5775" cy="2650"/>
            </a:xfrm>
            <a:custGeom>
              <a:avLst/>
              <a:gdLst/>
              <a:ahLst/>
              <a:cxnLst/>
              <a:rect l="l" t="t" r="r" b="b"/>
              <a:pathLst>
                <a:path w="231" h="106" extrusionOk="0">
                  <a:moveTo>
                    <a:pt x="74" y="1"/>
                  </a:moveTo>
                  <a:lnTo>
                    <a:pt x="1" y="43"/>
                  </a:lnTo>
                  <a:lnTo>
                    <a:pt x="126" y="43"/>
                  </a:lnTo>
                  <a:lnTo>
                    <a:pt x="116" y="105"/>
                  </a:lnTo>
                  <a:lnTo>
                    <a:pt x="147" y="105"/>
                  </a:lnTo>
                  <a:lnTo>
                    <a:pt x="230" y="63"/>
                  </a:lnTo>
                  <a:lnTo>
                    <a:pt x="7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5" name="Google Shape;625;p32"/>
            <p:cNvSpPr/>
            <p:nvPr/>
          </p:nvSpPr>
          <p:spPr>
            <a:xfrm>
              <a:off x="1806100" y="5466900"/>
              <a:ext cx="300" cy="1075"/>
            </a:xfrm>
            <a:custGeom>
              <a:avLst/>
              <a:gdLst/>
              <a:ahLst/>
              <a:cxnLst/>
              <a:rect l="l" t="t" r="r" b="b"/>
              <a:pathLst>
                <a:path w="12" h="43" extrusionOk="0">
                  <a:moveTo>
                    <a:pt x="1" y="1"/>
                  </a:moveTo>
                  <a:lnTo>
                    <a:pt x="12" y="43"/>
                  </a:lnTo>
                  <a:lnTo>
                    <a:pt x="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6" name="Google Shape;626;p32"/>
            <p:cNvSpPr/>
            <p:nvPr/>
          </p:nvSpPr>
          <p:spPr>
            <a:xfrm>
              <a:off x="1805850" y="5466125"/>
              <a:ext cx="550" cy="800"/>
            </a:xfrm>
            <a:custGeom>
              <a:avLst/>
              <a:gdLst/>
              <a:ahLst/>
              <a:cxnLst/>
              <a:rect l="l" t="t" r="r" b="b"/>
              <a:pathLst>
                <a:path w="22" h="32" extrusionOk="0">
                  <a:moveTo>
                    <a:pt x="22" y="1"/>
                  </a:moveTo>
                  <a:lnTo>
                    <a:pt x="1" y="11"/>
                  </a:lnTo>
                  <a:lnTo>
                    <a:pt x="11" y="32"/>
                  </a:lnTo>
                  <a:lnTo>
                    <a:pt x="22" y="3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7" name="Google Shape;627;p32"/>
            <p:cNvSpPr/>
            <p:nvPr/>
          </p:nvSpPr>
          <p:spPr>
            <a:xfrm>
              <a:off x="1803500" y="5466650"/>
              <a:ext cx="2900" cy="9425"/>
            </a:xfrm>
            <a:custGeom>
              <a:avLst/>
              <a:gdLst/>
              <a:ahLst/>
              <a:cxnLst/>
              <a:rect l="l" t="t" r="r" b="b"/>
              <a:pathLst>
                <a:path w="116" h="377" extrusionOk="0">
                  <a:moveTo>
                    <a:pt x="74" y="1"/>
                  </a:moveTo>
                  <a:lnTo>
                    <a:pt x="1" y="84"/>
                  </a:lnTo>
                  <a:lnTo>
                    <a:pt x="105" y="376"/>
                  </a:lnTo>
                  <a:lnTo>
                    <a:pt x="116" y="53"/>
                  </a:lnTo>
                  <a:lnTo>
                    <a:pt x="105" y="11"/>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8" name="Google Shape;628;p32"/>
            <p:cNvSpPr/>
            <p:nvPr/>
          </p:nvSpPr>
          <p:spPr>
            <a:xfrm>
              <a:off x="1805600" y="5466375"/>
              <a:ext cx="525" cy="550"/>
            </a:xfrm>
            <a:custGeom>
              <a:avLst/>
              <a:gdLst/>
              <a:ahLst/>
              <a:cxnLst/>
              <a:rect l="l" t="t" r="r" b="b"/>
              <a:pathLst>
                <a:path w="21" h="22" extrusionOk="0">
                  <a:moveTo>
                    <a:pt x="11" y="1"/>
                  </a:moveTo>
                  <a:lnTo>
                    <a:pt x="0" y="12"/>
                  </a:lnTo>
                  <a:lnTo>
                    <a:pt x="21" y="22"/>
                  </a:lnTo>
                  <a:lnTo>
                    <a:pt x="21" y="22"/>
                  </a:lnTo>
                  <a:lnTo>
                    <a:pt x="1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9" name="Google Shape;629;p32"/>
            <p:cNvSpPr/>
            <p:nvPr/>
          </p:nvSpPr>
          <p:spPr>
            <a:xfrm>
              <a:off x="1800125" y="5465625"/>
              <a:ext cx="3400" cy="7050"/>
            </a:xfrm>
            <a:custGeom>
              <a:avLst/>
              <a:gdLst/>
              <a:ahLst/>
              <a:cxnLst/>
              <a:rect l="l" t="t" r="r" b="b"/>
              <a:pathLst>
                <a:path w="136" h="282" extrusionOk="0">
                  <a:moveTo>
                    <a:pt x="94" y="0"/>
                  </a:moveTo>
                  <a:lnTo>
                    <a:pt x="10" y="94"/>
                  </a:lnTo>
                  <a:lnTo>
                    <a:pt x="0" y="281"/>
                  </a:lnTo>
                  <a:lnTo>
                    <a:pt x="136" y="12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30" name="Google Shape;630;p32"/>
            <p:cNvSpPr/>
            <p:nvPr/>
          </p:nvSpPr>
          <p:spPr>
            <a:xfrm>
              <a:off x="1805600" y="5465875"/>
              <a:ext cx="800" cy="525"/>
            </a:xfrm>
            <a:custGeom>
              <a:avLst/>
              <a:gdLst/>
              <a:ahLst/>
              <a:cxnLst/>
              <a:rect l="l" t="t" r="r" b="b"/>
              <a:pathLst>
                <a:path w="32" h="21" extrusionOk="0">
                  <a:moveTo>
                    <a:pt x="0" y="0"/>
                  </a:moveTo>
                  <a:lnTo>
                    <a:pt x="11" y="21"/>
                  </a:lnTo>
                  <a:lnTo>
                    <a:pt x="32"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31" name="Google Shape;631;p32"/>
            <p:cNvSpPr/>
            <p:nvPr/>
          </p:nvSpPr>
          <p:spPr>
            <a:xfrm>
              <a:off x="1802450" y="5464300"/>
              <a:ext cx="3175" cy="4475"/>
            </a:xfrm>
            <a:custGeom>
              <a:avLst/>
              <a:gdLst/>
              <a:ahLst/>
              <a:cxnLst/>
              <a:rect l="l" t="t" r="r" b="b"/>
              <a:pathLst>
                <a:path w="127" h="179" extrusionOk="0">
                  <a:moveTo>
                    <a:pt x="43" y="1"/>
                  </a:moveTo>
                  <a:lnTo>
                    <a:pt x="1" y="53"/>
                  </a:lnTo>
                  <a:lnTo>
                    <a:pt x="43" y="178"/>
                  </a:lnTo>
                  <a:lnTo>
                    <a:pt x="116" y="95"/>
                  </a:lnTo>
                  <a:lnTo>
                    <a:pt x="126" y="95"/>
                  </a:lnTo>
                  <a:lnTo>
                    <a:pt x="22" y="53"/>
                  </a:lnTo>
                  <a:lnTo>
                    <a:pt x="4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32" name="Google Shape;632;p32"/>
            <p:cNvSpPr/>
            <p:nvPr/>
          </p:nvSpPr>
          <p:spPr>
            <a:xfrm>
              <a:off x="1802975" y="5464300"/>
              <a:ext cx="3675" cy="2375"/>
            </a:xfrm>
            <a:custGeom>
              <a:avLst/>
              <a:gdLst/>
              <a:ahLst/>
              <a:cxnLst/>
              <a:rect l="l" t="t" r="r" b="b"/>
              <a:pathLst>
                <a:path w="147" h="95" extrusionOk="0">
                  <a:moveTo>
                    <a:pt x="22" y="1"/>
                  </a:moveTo>
                  <a:lnTo>
                    <a:pt x="1" y="53"/>
                  </a:lnTo>
                  <a:lnTo>
                    <a:pt x="105" y="95"/>
                  </a:lnTo>
                  <a:lnTo>
                    <a:pt x="116" y="84"/>
                  </a:lnTo>
                  <a:lnTo>
                    <a:pt x="105" y="63"/>
                  </a:lnTo>
                  <a:lnTo>
                    <a:pt x="137" y="63"/>
                  </a:lnTo>
                  <a:lnTo>
                    <a:pt x="14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cxnSp>
        <p:nvCxnSpPr>
          <p:cNvPr id="636" name="Google Shape;636;p32"/>
          <p:cNvCxnSpPr>
            <a:stCxn id="640" idx="1"/>
          </p:cNvCxnSpPr>
          <p:nvPr/>
        </p:nvCxnSpPr>
        <p:spPr>
          <a:xfrm rot="10800000" flipV="1">
            <a:off x="6896766" y="2230541"/>
            <a:ext cx="948081" cy="758710"/>
          </a:xfrm>
          <a:prstGeom prst="bentConnector3">
            <a:avLst>
              <a:gd name="adj1" fmla="val 50000"/>
            </a:avLst>
          </a:prstGeom>
          <a:noFill/>
          <a:ln w="19050" cap="flat" cmpd="sng">
            <a:solidFill>
              <a:schemeClr val="lt2"/>
            </a:solidFill>
            <a:prstDash val="solid"/>
            <a:round/>
            <a:headEnd type="oval" w="med" len="med"/>
            <a:tailEnd type="none" w="med" len="med"/>
          </a:ln>
        </p:spPr>
      </p:cxnSp>
      <p:cxnSp>
        <p:nvCxnSpPr>
          <p:cNvPr id="637" name="Google Shape;637;p32"/>
          <p:cNvCxnSpPr>
            <a:stCxn id="641" idx="1"/>
          </p:cNvCxnSpPr>
          <p:nvPr/>
        </p:nvCxnSpPr>
        <p:spPr>
          <a:xfrm rot="10800000">
            <a:off x="6120366" y="4269952"/>
            <a:ext cx="1724481" cy="1160053"/>
          </a:xfrm>
          <a:prstGeom prst="bentConnector3">
            <a:avLst>
              <a:gd name="adj1" fmla="val 50000"/>
            </a:avLst>
          </a:prstGeom>
          <a:noFill/>
          <a:ln w="19050" cap="flat" cmpd="sng">
            <a:solidFill>
              <a:schemeClr val="lt2"/>
            </a:solidFill>
            <a:prstDash val="solid"/>
            <a:round/>
            <a:headEnd type="oval" w="med" len="med"/>
            <a:tailEnd type="none" w="med" len="med"/>
          </a:ln>
        </p:spPr>
      </p:cxnSp>
      <p:sp>
        <p:nvSpPr>
          <p:cNvPr id="639" name="Google Shape;639;p32"/>
          <p:cNvSpPr txBox="1">
            <a:spLocks noGrp="1"/>
          </p:cNvSpPr>
          <p:nvPr>
            <p:ph type="subTitle" idx="4294967295"/>
          </p:nvPr>
        </p:nvSpPr>
        <p:spPr>
          <a:xfrm>
            <a:off x="620522" y="2891744"/>
            <a:ext cx="2944800" cy="662000"/>
          </a:xfrm>
          <a:prstGeom prst="rect">
            <a:avLst/>
          </a:prstGeom>
          <a:noFill/>
          <a:ln>
            <a:noFill/>
          </a:ln>
        </p:spPr>
        <p:txBody>
          <a:bodyPr spcFirstLastPara="1" wrap="square" lIns="91425" tIns="91425" rIns="91425" bIns="91425" anchor="t" anchorCtr="0">
            <a:noAutofit/>
          </a:bodyPr>
          <a:lstStyle/>
          <a:p>
            <a:pPr marL="0" indent="0" algn="ctr">
              <a:lnSpc>
                <a:spcPct val="100000"/>
              </a:lnSpc>
              <a:spcBef>
                <a:spcPts val="0"/>
              </a:spcBef>
              <a:buClr>
                <a:schemeClr val="lt2"/>
              </a:buClr>
              <a:buSzPts val="3000"/>
              <a:buFont typeface="Rajdhani"/>
              <a:buNone/>
            </a:pPr>
            <a:r>
              <a:rPr lang="en" sz="3000" b="1" dirty="0">
                <a:solidFill>
                  <a:schemeClr val="lt2"/>
                </a:solidFill>
                <a:latin typeface="Rajdhani"/>
                <a:ea typeface="Rajdhani"/>
                <a:cs typeface="Rajdhani"/>
                <a:sym typeface="Rajdhani"/>
              </a:rPr>
              <a:t>Offer Grade Controller</a:t>
            </a:r>
            <a:endParaRPr sz="3000" b="1" dirty="0">
              <a:solidFill>
                <a:schemeClr val="lt2"/>
              </a:solidFill>
              <a:latin typeface="Rajdhani"/>
              <a:ea typeface="Rajdhani"/>
              <a:cs typeface="Rajdhani"/>
              <a:sym typeface="Rajdhani"/>
            </a:endParaRPr>
          </a:p>
        </p:txBody>
      </p:sp>
      <p:sp>
        <p:nvSpPr>
          <p:cNvPr id="640" name="Google Shape;640;p32"/>
          <p:cNvSpPr txBox="1">
            <a:spLocks noGrp="1"/>
          </p:cNvSpPr>
          <p:nvPr>
            <p:ph type="subTitle" idx="4294967295"/>
          </p:nvPr>
        </p:nvSpPr>
        <p:spPr>
          <a:xfrm>
            <a:off x="7844846" y="1899541"/>
            <a:ext cx="2944800" cy="662000"/>
          </a:xfrm>
          <a:prstGeom prst="rect">
            <a:avLst/>
          </a:prstGeom>
          <a:noFill/>
          <a:ln>
            <a:noFill/>
          </a:ln>
        </p:spPr>
        <p:txBody>
          <a:bodyPr spcFirstLastPara="1" wrap="square" lIns="91425" tIns="91425" rIns="91425" bIns="91425" anchor="t" anchorCtr="0">
            <a:noAutofit/>
          </a:bodyPr>
          <a:lstStyle/>
          <a:p>
            <a:pPr marL="0" indent="0" algn="ctr">
              <a:lnSpc>
                <a:spcPct val="100000"/>
              </a:lnSpc>
              <a:spcBef>
                <a:spcPts val="0"/>
              </a:spcBef>
              <a:buClr>
                <a:schemeClr val="lt2"/>
              </a:buClr>
              <a:buSzPts val="3000"/>
              <a:buFont typeface="Rajdhani"/>
              <a:buNone/>
            </a:pPr>
            <a:r>
              <a:rPr lang="en" sz="3000" b="1" dirty="0">
                <a:solidFill>
                  <a:schemeClr val="lt2"/>
                </a:solidFill>
                <a:latin typeface="Rajdhani"/>
                <a:ea typeface="Rajdhani"/>
                <a:cs typeface="Rajdhani"/>
                <a:sym typeface="Rajdhani"/>
              </a:rPr>
              <a:t>Date Time</a:t>
            </a:r>
            <a:endParaRPr sz="3000" b="1" dirty="0">
              <a:solidFill>
                <a:schemeClr val="lt2"/>
              </a:solidFill>
              <a:latin typeface="Rajdhani"/>
              <a:ea typeface="Rajdhani"/>
              <a:cs typeface="Rajdhani"/>
              <a:sym typeface="Rajdhani"/>
            </a:endParaRPr>
          </a:p>
        </p:txBody>
      </p:sp>
      <p:sp>
        <p:nvSpPr>
          <p:cNvPr id="641" name="Google Shape;641;p32"/>
          <p:cNvSpPr txBox="1">
            <a:spLocks noGrp="1"/>
          </p:cNvSpPr>
          <p:nvPr>
            <p:ph type="subTitle" idx="4294967295"/>
          </p:nvPr>
        </p:nvSpPr>
        <p:spPr>
          <a:xfrm>
            <a:off x="7844846" y="5099004"/>
            <a:ext cx="2944800" cy="662000"/>
          </a:xfrm>
          <a:prstGeom prst="rect">
            <a:avLst/>
          </a:prstGeom>
          <a:noFill/>
          <a:ln>
            <a:noFill/>
          </a:ln>
        </p:spPr>
        <p:txBody>
          <a:bodyPr spcFirstLastPara="1" wrap="square" lIns="91425" tIns="91425" rIns="91425" bIns="91425" anchor="t" anchorCtr="0">
            <a:noAutofit/>
          </a:bodyPr>
          <a:lstStyle/>
          <a:p>
            <a:pPr marL="0" indent="0" algn="ctr">
              <a:lnSpc>
                <a:spcPct val="100000"/>
              </a:lnSpc>
              <a:spcBef>
                <a:spcPts val="0"/>
              </a:spcBef>
              <a:buClr>
                <a:schemeClr val="lt2"/>
              </a:buClr>
              <a:buSzPts val="3000"/>
              <a:buFont typeface="Rajdhani"/>
              <a:buNone/>
            </a:pPr>
            <a:r>
              <a:rPr lang="en" sz="3000" b="1" dirty="0">
                <a:solidFill>
                  <a:schemeClr val="lt2"/>
                </a:solidFill>
                <a:latin typeface="Rajdhani"/>
                <a:ea typeface="Rajdhani"/>
                <a:cs typeface="Rajdhani"/>
                <a:sym typeface="Rajdhani"/>
              </a:rPr>
              <a:t>What is Next ?!</a:t>
            </a:r>
            <a:endParaRPr sz="3000" b="1" dirty="0">
              <a:solidFill>
                <a:schemeClr val="lt2"/>
              </a:solidFill>
              <a:latin typeface="Rajdhani"/>
              <a:ea typeface="Rajdhani"/>
              <a:cs typeface="Rajdhani"/>
              <a:sym typeface="Rajdhani"/>
            </a:endParaRPr>
          </a:p>
        </p:txBody>
      </p:sp>
      <p:cxnSp>
        <p:nvCxnSpPr>
          <p:cNvPr id="244" name="Google Shape;636;p32"/>
          <p:cNvCxnSpPr>
            <a:stCxn id="639" idx="3"/>
          </p:cNvCxnSpPr>
          <p:nvPr/>
        </p:nvCxnSpPr>
        <p:spPr>
          <a:xfrm>
            <a:off x="3565322" y="3222744"/>
            <a:ext cx="1627098" cy="344001"/>
          </a:xfrm>
          <a:prstGeom prst="bentConnector3">
            <a:avLst>
              <a:gd name="adj1" fmla="val 30132"/>
            </a:avLst>
          </a:prstGeom>
          <a:noFill/>
          <a:ln w="19050" cap="flat" cmpd="sng">
            <a:solidFill>
              <a:schemeClr val="lt2"/>
            </a:solidFill>
            <a:prstDash val="solid"/>
            <a:round/>
            <a:headEnd type="oval" w="med" len="med"/>
            <a:tailEnd type="none" w="med" len="med"/>
          </a:ln>
        </p:spPr>
      </p:cxnSp>
      <p:sp>
        <p:nvSpPr>
          <p:cNvPr id="238" name="Google Shape;639;p32"/>
          <p:cNvSpPr txBox="1">
            <a:spLocks/>
          </p:cNvSpPr>
          <p:nvPr/>
        </p:nvSpPr>
        <p:spPr>
          <a:xfrm>
            <a:off x="4327576" y="5621144"/>
            <a:ext cx="6484289" cy="1004540"/>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chemeClr val="lt2"/>
              </a:buClr>
              <a:buSzPts val="3000"/>
              <a:buFont typeface="Rajdhani"/>
              <a:buNone/>
            </a:pPr>
            <a:r>
              <a:rPr lang="en-GB" sz="3000" b="1" dirty="0">
                <a:solidFill>
                  <a:schemeClr val="accent4">
                    <a:lumMod val="60000"/>
                    <a:lumOff val="40000"/>
                  </a:schemeClr>
                </a:solidFill>
                <a:latin typeface="Rajdhani"/>
                <a:ea typeface="Rajdhani"/>
                <a:cs typeface="Rajdhani"/>
                <a:sym typeface="Rajdhani"/>
              </a:rPr>
              <a:t>Seasons Controller  and Planning Rules </a:t>
            </a:r>
          </a:p>
          <a:p>
            <a:pPr marL="0" indent="0" algn="ctr">
              <a:lnSpc>
                <a:spcPct val="100000"/>
              </a:lnSpc>
              <a:spcBef>
                <a:spcPts val="0"/>
              </a:spcBef>
              <a:buClr>
                <a:schemeClr val="lt2"/>
              </a:buClr>
              <a:buSzPts val="3000"/>
              <a:buFont typeface="Rajdhani"/>
              <a:buNone/>
            </a:pPr>
            <a:endParaRPr lang="en-GB" sz="3000" b="1" dirty="0">
              <a:solidFill>
                <a:schemeClr val="accent4">
                  <a:lumMod val="60000"/>
                  <a:lumOff val="40000"/>
                </a:schemeClr>
              </a:solidFill>
              <a:latin typeface="Rajdhani"/>
              <a:ea typeface="Rajdhani"/>
              <a:cs typeface="Rajdhani"/>
              <a:sym typeface="Rajdhani"/>
            </a:endParaRPr>
          </a:p>
        </p:txBody>
      </p:sp>
    </p:spTree>
    <p:extLst>
      <p:ext uri="{BB962C8B-B14F-4D97-AF65-F5344CB8AC3E}">
        <p14:creationId xmlns:p14="http://schemas.microsoft.com/office/powerpoint/2010/main" val="1875877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pic>
        <p:nvPicPr>
          <p:cNvPr id="3" name="Google Shape;1794;p47"/>
          <p:cNvPicPr preferRelativeResize="0"/>
          <p:nvPr/>
        </p:nvPicPr>
        <p:blipFill rotWithShape="1">
          <a:blip r:embed="rId3">
            <a:alphaModFix/>
          </a:blip>
          <a:srcRect l="25302" r="25297"/>
          <a:stretch/>
        </p:blipFill>
        <p:spPr>
          <a:xfrm rot="223627">
            <a:off x="8446850" y="1137943"/>
            <a:ext cx="4779409" cy="5379893"/>
          </a:xfrm>
          <a:prstGeom prst="rect">
            <a:avLst/>
          </a:prstGeom>
          <a:noFill/>
          <a:ln>
            <a:noFill/>
          </a:ln>
        </p:spPr>
      </p:pic>
      <p:sp>
        <p:nvSpPr>
          <p:cNvPr id="2" name="Rectangle 1"/>
          <p:cNvSpPr/>
          <p:nvPr/>
        </p:nvSpPr>
        <p:spPr>
          <a:xfrm>
            <a:off x="667318" y="1662545"/>
            <a:ext cx="10169236" cy="3046988"/>
          </a:xfrm>
          <a:prstGeom prst="rect">
            <a:avLst/>
          </a:prstGeom>
          <a:solidFill>
            <a:schemeClr val="tx1">
              <a:lumMod val="95000"/>
              <a:lumOff val="5000"/>
            </a:schemeClr>
          </a:solidFill>
          <a:effectLst>
            <a:glow rad="63500">
              <a:schemeClr val="accent3">
                <a:satMod val="175000"/>
                <a:alpha val="40000"/>
              </a:schemeClr>
            </a:glow>
          </a:effectLst>
          <a:scene3d>
            <a:camera prst="perspectiveContrastingRightFacing"/>
            <a:lightRig rig="threePt" dir="t"/>
          </a:scene3d>
        </p:spPr>
        <p:txBody>
          <a:bodyPr wrap="square">
            <a:spAutoFit/>
          </a:bodyPr>
          <a:lstStyle/>
          <a:p>
            <a:pPr marL="571500" indent="-571500">
              <a:buFont typeface="Wingdings" panose="05000000000000000000" pitchFamily="2" charset="2"/>
              <a:buChar char="v"/>
            </a:pPr>
            <a:r>
              <a:rPr lang="en-GB" sz="3200" b="1" dirty="0">
                <a:solidFill>
                  <a:schemeClr val="bg1"/>
                </a:solidFill>
                <a:latin typeface="Rajdhani"/>
                <a:ea typeface="Rajdhani"/>
                <a:cs typeface="Rajdhani"/>
                <a:sym typeface="Rajdhani"/>
              </a:rPr>
              <a:t>we looks at  how decision-making can be </a:t>
            </a:r>
            <a:r>
              <a:rPr lang="en-GB" sz="2800" b="1" dirty="0">
                <a:solidFill>
                  <a:schemeClr val="bg1"/>
                </a:solidFill>
                <a:latin typeface="Rajdhani"/>
                <a:ea typeface="Rajdhani"/>
                <a:cs typeface="Rajdhani"/>
                <a:sym typeface="Rajdhani"/>
              </a:rPr>
              <a:t>improved</a:t>
            </a:r>
            <a:r>
              <a:rPr lang="en-GB" sz="3200" b="1" dirty="0">
                <a:solidFill>
                  <a:schemeClr val="bg1"/>
                </a:solidFill>
                <a:latin typeface="Rajdhani"/>
                <a:ea typeface="Rajdhani"/>
                <a:cs typeface="Rajdhani"/>
                <a:sym typeface="Rajdhani"/>
              </a:rPr>
              <a:t> by AI, which helps companies  analyse their data and provides businesses with valuable insights and predictions, while ML can be used to streamline business processes.</a:t>
            </a:r>
            <a:br>
              <a:rPr lang="en-GB" sz="3200" b="1" dirty="0">
                <a:solidFill>
                  <a:schemeClr val="bg1"/>
                </a:solidFill>
                <a:latin typeface="Rajdhani"/>
                <a:ea typeface="Rajdhani"/>
                <a:cs typeface="Rajdhani"/>
                <a:sym typeface="Rajdhani"/>
              </a:rPr>
            </a:br>
            <a:endParaRPr lang="en-GB" sz="3200" dirty="0">
              <a:solidFill>
                <a:schemeClr val="bg1"/>
              </a:solidFill>
            </a:endParaRPr>
          </a:p>
        </p:txBody>
      </p:sp>
    </p:spTree>
    <p:extLst>
      <p:ext uri="{BB962C8B-B14F-4D97-AF65-F5344CB8AC3E}">
        <p14:creationId xmlns:p14="http://schemas.microsoft.com/office/powerpoint/2010/main" val="57089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1133</TotalTime>
  <Words>266</Words>
  <Application>Microsoft Office PowerPoint</Application>
  <PresentationFormat>Widescreen</PresentationFormat>
  <Paragraphs>35</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Fira Sans Condensed Light</vt:lpstr>
      <vt:lpstr>Rajdhani</vt:lpstr>
      <vt:lpstr>Wingdings</vt:lpstr>
      <vt:lpstr>Office Theme</vt:lpstr>
      <vt:lpstr>Calls Predication  &amp;  Agents forecasting</vt:lpstr>
      <vt:lpstr>Customer Service Calls and Agents  </vt:lpstr>
      <vt:lpstr>Why we are using machine Learning. </vt:lpstr>
      <vt:lpstr>What have we done ?</vt:lpstr>
      <vt:lpstr>HOW DO WE DO 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Calls Predication  &amp;  Agents forecasting</dc:title>
  <dc:creator>Mohamed Rashad</dc:creator>
  <cp:lastModifiedBy>Devo</cp:lastModifiedBy>
  <cp:revision>13</cp:revision>
  <dcterms:created xsi:type="dcterms:W3CDTF">2021-07-27T12:44:00Z</dcterms:created>
  <dcterms:modified xsi:type="dcterms:W3CDTF">2021-07-30T15:39:31Z</dcterms:modified>
</cp:coreProperties>
</file>