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DF7E-46AC-4801-BC34-893D02AF983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41B2-B35F-40ED-87C2-73D17EB6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ecasting-calls-agents.herokuapp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2">
                <a:tint val="97000"/>
                <a:hueMod val="92000"/>
                <a:satMod val="169000"/>
                <a:lumMod val="164000"/>
              </a:schemeClr>
            </a:gs>
            <a:gs pos="46000">
              <a:srgbClr val="318DB3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D37CA9E-C8A6-45FC-B759-A935E3DA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28" y="426657"/>
            <a:ext cx="7453539" cy="2491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EF720-8FFE-4E53-85A6-4E89033D0680}"/>
              </a:ext>
            </a:extLst>
          </p:cNvPr>
          <p:cNvSpPr txBox="1"/>
          <p:nvPr/>
        </p:nvSpPr>
        <p:spPr>
          <a:xfrm>
            <a:off x="478970" y="2939952"/>
            <a:ext cx="11567886" cy="144655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services "calls &amp; agents" forecasting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6BB92-B844-4405-8A66-448D2BC788E4}"/>
              </a:ext>
            </a:extLst>
          </p:cNvPr>
          <p:cNvSpPr txBox="1"/>
          <p:nvPr/>
        </p:nvSpPr>
        <p:spPr>
          <a:xfrm>
            <a:off x="711198" y="4207324"/>
            <a:ext cx="10769600" cy="14465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cap="small" spc="3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rgbClr val="002060"/>
                </a:solidFill>
              </a:rPr>
              <a:t>All we care about is supporting business decisions using industry and open analytics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66ABA-679A-4D0A-B5EF-FF538B43A525}"/>
              </a:ext>
            </a:extLst>
          </p:cNvPr>
          <p:cNvSpPr txBox="1"/>
          <p:nvPr/>
        </p:nvSpPr>
        <p:spPr>
          <a:xfrm>
            <a:off x="2119085" y="5474694"/>
            <a:ext cx="7953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https://forecasting-calls-agents.herokuapp.com/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23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46102B-E43E-4550-A4A0-7472B13C0916}"/>
              </a:ext>
            </a:extLst>
          </p:cNvPr>
          <p:cNvSpPr txBox="1">
            <a:spLocks/>
          </p:cNvSpPr>
          <p:nvPr/>
        </p:nvSpPr>
        <p:spPr>
          <a:xfrm>
            <a:off x="1973943" y="459045"/>
            <a:ext cx="9245600" cy="27086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small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model is a method of data analysis that automates analytical model building.</a:t>
            </a:r>
            <a:br>
              <a:rPr lang="en-US" sz="2400" cap="small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cap="small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It’s a branch of artificial intelligence based on the idea that systems can learn from data, identify patterns and make decisions with minimal human intervention.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1A7C8C-9E6B-4B59-863A-AC791D94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98" y="2242791"/>
            <a:ext cx="3725430" cy="46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71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Verdana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Devo</dc:creator>
  <cp:lastModifiedBy>Devo</cp:lastModifiedBy>
  <cp:revision>6</cp:revision>
  <dcterms:created xsi:type="dcterms:W3CDTF">2021-07-09T14:44:02Z</dcterms:created>
  <dcterms:modified xsi:type="dcterms:W3CDTF">2021-07-09T15:40:04Z</dcterms:modified>
</cp:coreProperties>
</file>