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tif" ContentType="image/tiff"/>
  <Override PartName="/ppt/media/image1.png" ContentType="image/png"/>
  <Override PartName="/ppt/media/image6.tif" ContentType="image/tiff"/>
  <Override PartName="/ppt/media/image2.png" ContentType="image/png"/>
  <Override PartName="/ppt/media/image7.tif" ContentType="image/tiff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8324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8324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8324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8324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a7a192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</a:t>
            </a: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8392BA-0C51-4682-A15B-2314F126C6D1}" type="datetime">
              <a:rPr b="0" lang="en-US" sz="10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12/19/16</a:t>
            </a:fld>
            <a:endParaRPr b="0" lang="en-US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0F022ED7-A189-4F7A-A296-17ABB0295937}" type="slidenum">
              <a:rPr b="0" lang="en-US" sz="3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6f6f74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343437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LevelClick to edit Master text styles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level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level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4E23EB-F0D9-40DD-A361-134E89227273}" type="datetime">
              <a:rPr b="0" lang="en-US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12/19/16</a:t>
            </a:fld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8E579B02-94C0-4EFF-82F5-05164348BF46}" type="slidenum">
              <a:rPr b="0" lang="en-US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image" Target="../media/image7.ti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261800" y="431640"/>
            <a:ext cx="9417960" cy="2293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Communicating Sequential Processes</a:t>
            </a:r>
            <a:r>
              <a:rPr b="0" lang="en-US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261800" y="4197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9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Golang style concurrency.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9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With more scheme and less gophers though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9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-- </a:t>
            </a:r>
            <a:r>
              <a:rPr b="0" lang="en-US" sz="1800" spc="9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Nelson Batista and Irving Derin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8476920" y="4633200"/>
            <a:ext cx="1173600" cy="15973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Deterministic Choice Operator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Creates a process which responds to one of two events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Further behavior is identical to one of the two processes, depending on event put on channel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Event modeled as combination of external symbol read from channel and function run as part of prefix operator in notation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Non-deterministic Choice Operator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Creates a process which takes 2 events and needs only respond if both events occur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Subsequent behavior is ostensibly random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Behavior will be that of one of the two processes provided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System cannot decide which process will execute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“</a:t>
            </a: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Random” number generator used to introduce limited non-determinism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Interleaving and Hiding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ones that got away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Interleaving runs both processes together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Difficult in that implementation does not give access to internals of processes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Hiding is difficult for the same reason, creates process which is identical to process given but without having it perform certain actions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Prevent actions by blocking process’s channel?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What is concurrency?</a:t>
            </a: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Hint: Not parallelism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Structure for writing programs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Completely independent of hardware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Parallelism can’t say the same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Parallelism: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C++ Threads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Pthreads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Concurrency: 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Goroutines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3795840" y="3657600"/>
            <a:ext cx="4319280" cy="144144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3795840" y="4962600"/>
            <a:ext cx="4319280" cy="1353960"/>
          </a:xfrm>
          <a:prstGeom prst="rect">
            <a:avLst/>
          </a:prstGeom>
          <a:ln>
            <a:noFill/>
          </a:ln>
        </p:spPr>
      </p:pic>
      <p:sp>
        <p:nvSpPr>
          <p:cNvPr id="88" name="Line 3"/>
          <p:cNvSpPr/>
          <p:nvPr/>
        </p:nvSpPr>
        <p:spPr>
          <a:xfrm>
            <a:off x="3657600" y="5099040"/>
            <a:ext cx="5231160" cy="360"/>
          </a:xfrm>
          <a:prstGeom prst="line">
            <a:avLst/>
          </a:prstGeom>
          <a:ln w="9360">
            <a:solidFill>
              <a:srgbClr val="6f6f7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Why is concurrency hard?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Race Conditions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Shared Memory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Locks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Mutexes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Complexity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Scheduling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Interleaving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Deadlocks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buClr>
                <a:srgbClr val="6f6f74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Prevent processes from executing due to waiting on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buClr>
                <a:srgbClr val="6f6f74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other process or shared resources.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Message-Passing Concurrency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Actor Model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1973: Hewitt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Underlying principles for Erlang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Processes (“Actors”) have mailboxes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Messages to each mailbox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1" lang="en-US" sz="1800" spc="9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ommunicating </a:t>
            </a:r>
            <a:r>
              <a:rPr b="1" lang="en-US" sz="1800" spc="9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equential </a:t>
            </a:r>
            <a:r>
              <a:rPr b="1" lang="en-US" sz="1800" spc="9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</a:t>
            </a: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rocesses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1978: Hoare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Underlying principles for Golang’s concurrency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Processes and Channels are communicating primitives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Processes write to and read from channels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Our two pronged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Bottom-Up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Implementing primitive Prefixes, Events and Choice Operators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Compose the calculus with the proofs at hand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Rigorous mathematical backing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Top-Down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Look at current implementations of CSPs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Implement them using less formal methods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Recreating existing systems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CSPs as written by Hoare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Prefix Operator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 x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P)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Can be thought of as (“x then P”)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Completes Event X, then proceeds with P 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Example: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Think of a clock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CLOCK = (tick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CLOCK)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CLOCK = (tick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( tock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CLOCK ) )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Ect. Ect. Forever and ever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CSPs as written by Hoare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Deterministic and Non-deterministic Choice Operator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Deterministic: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Non-Deterministic: 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CSP’s High level Primitives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Processes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Could be implemented as threads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Will continue execution till function ends or yields control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en-US" sz="2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Channel operations block and yield control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Channels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Prefix Operator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(e → P)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Creates a process which performs event e and then behaves like process P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Clocks, vending machines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Event modeled as a function executed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 then put on process queue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(coroutine (prefix event process))</a:t>
            </a:r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b="0" lang="en-US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136</TotalTime>
  <Application>LibreOffice/5.2.3.3$Linux_X86_64 LibreOffice_project/20m0$Build-3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2016-12-19T15:09:19Z</dcterms:created>
  <dc:creator>Irving Derin</dc:creator>
  <dc:description/>
  <dc:language>en-US</dc:language>
  <cp:lastModifiedBy/>
  <dcterms:modified xsi:type="dcterms:W3CDTF">2016-12-19T13:16:48Z</dcterms:modified>
  <cp:revision>12</cp:revision>
  <dc:subject/>
  <dc:title>Communicating Sequential Processes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