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1" r:id="rId3"/>
    <p:sldId id="263" r:id="rId4"/>
    <p:sldId id="259" r:id="rId5"/>
    <p:sldId id="266" r:id="rId6"/>
    <p:sldId id="267" r:id="rId7"/>
    <p:sldId id="265" r:id="rId8"/>
    <p:sldId id="283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82" r:id="rId23"/>
    <p:sldId id="26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295FBE-9734-4C0E-AB4F-E442E0DE5E01}" v="2608" dt="2022-03-07T23:39:41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97" d="100"/>
          <a:sy n="97" d="100"/>
        </p:scale>
        <p:origin x="48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91A66877-AC1C-46D9-BF2C-6024B638DEA9}">
      <dgm:prSet phldrT="[Text]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Gill Sans MT" panose="020B0502020104020203"/>
            </a:rPr>
            <a:t>Cloud 9</a:t>
          </a:r>
          <a:endParaRPr lang="en-US" dirty="0"/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Gill Sans MT" panose="020B0502020104020203"/>
            </a:rPr>
            <a:t>SDK for Python (boto3)</a:t>
          </a:r>
          <a:endParaRPr lang="en-US" dirty="0"/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4A730FEB-BD28-4ABF-99CE-0B79DCED37B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ZA" dirty="0">
              <a:latin typeface="Gill Sans MT" panose="020B0502020104020203"/>
            </a:rPr>
            <a:t>DynamoDB</a:t>
          </a:r>
        </a:p>
      </dgm:t>
    </dgm:pt>
    <dgm:pt modelId="{C666565C-9084-43B1-8CBE-B6B258483831}" type="parTrans" cxnId="{D7CD1E82-630E-48C6-9AA4-FE8558020CFA}">
      <dgm:prSet/>
      <dgm:spPr/>
    </dgm:pt>
    <dgm:pt modelId="{926876C8-8DB9-438D-B494-F7D55C73DC39}" type="sibTrans" cxnId="{D7CD1E82-630E-48C6-9AA4-FE8558020CFA}">
      <dgm:prSet/>
      <dgm:spPr/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0288AD8C-F435-4ACF-8C0B-4E712AD150B0}" type="pres">
      <dgm:prSet presAssocID="{4A730FEB-BD28-4ABF-99CE-0B79DCED37B0}" presName="compNode" presStyleCnt="0"/>
      <dgm:spPr/>
    </dgm:pt>
    <dgm:pt modelId="{D8A245B4-2EC3-4CF9-A5DC-E7387001057F}" type="pres">
      <dgm:prSet presAssocID="{4A730FEB-BD28-4ABF-99CE-0B79DCED37B0}" presName="iconRect" presStyleLbl="node1" presStyleIdx="0" presStyleCnt="3"/>
      <dgm:spPr/>
    </dgm:pt>
    <dgm:pt modelId="{8A1A9A75-19E2-462F-AFE6-4658F5C8F28D}" type="pres">
      <dgm:prSet presAssocID="{4A730FEB-BD28-4ABF-99CE-0B79DCED37B0}" presName="spaceRect" presStyleCnt="0"/>
      <dgm:spPr/>
    </dgm:pt>
    <dgm:pt modelId="{65C4A597-CD8A-4743-8393-A52E62864F1E}" type="pres">
      <dgm:prSet presAssocID="{4A730FEB-BD28-4ABF-99CE-0B79DCED37B0}" presName="textRect" presStyleLbl="revTx" presStyleIdx="0" presStyleCnt="3">
        <dgm:presLayoutVars>
          <dgm:chMax val="1"/>
          <dgm:chPref val="1"/>
        </dgm:presLayoutVars>
      </dgm:prSet>
      <dgm:spPr/>
    </dgm:pt>
    <dgm:pt modelId="{BD024449-D2BA-4F6B-B454-368621253811}" type="pres">
      <dgm:prSet presAssocID="{926876C8-8DB9-438D-B494-F7D55C73DC39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E181007-1916-476F-9FA0-438B165ABE0B}" type="presOf" srcId="{91A66877-AC1C-46D9-BF2C-6024B638DEA9}" destId="{55120873-6F5C-4053-8EAD-6287A7F1097E}" srcOrd="0" destOrd="0" presId="urn:microsoft.com/office/officeart/2018/2/layout/IconLabelList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61E9B549-2446-4E44-8C16-DC0638792B03}" type="presOf" srcId="{76CC3289-2662-43F0-A3C6-BA04A135F08C}" destId="{133097FC-B1F8-4953-B0AB-E8E73D968D1C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D7CD1E82-630E-48C6-9AA4-FE8558020CFA}" srcId="{7D9C16A6-8C48-4165-8DAF-8C957C12A8FA}" destId="{4A730FEB-BD28-4ABF-99CE-0B79DCED37B0}" srcOrd="0" destOrd="0" parTransId="{C666565C-9084-43B1-8CBE-B6B258483831}" sibTransId="{926876C8-8DB9-438D-B494-F7D55C73DC39}"/>
    <dgm:cxn modelId="{F49A49CD-5EFF-4BD4-B223-AE4618397642}" type="presOf" srcId="{4A730FEB-BD28-4ABF-99CE-0B79DCED37B0}" destId="{65C4A597-CD8A-4743-8393-A52E62864F1E}" srcOrd="0" destOrd="0" presId="urn:microsoft.com/office/officeart/2018/2/layout/IconLabelList"/>
    <dgm:cxn modelId="{6C56E6C5-D095-422E-8BC9-D0363A811740}" type="presParOf" srcId="{8994D886-A75F-411A-A9D7-D31991FF12BD}" destId="{0288AD8C-F435-4ACF-8C0B-4E712AD150B0}" srcOrd="0" destOrd="0" presId="urn:microsoft.com/office/officeart/2018/2/layout/IconLabelList"/>
    <dgm:cxn modelId="{9B842D6D-F6E6-47F2-9BDE-701804BEFF26}" type="presParOf" srcId="{0288AD8C-F435-4ACF-8C0B-4E712AD150B0}" destId="{D8A245B4-2EC3-4CF9-A5DC-E7387001057F}" srcOrd="0" destOrd="0" presId="urn:microsoft.com/office/officeart/2018/2/layout/IconLabelList"/>
    <dgm:cxn modelId="{3E22B1E5-7452-4F76-8CB3-C0DC7B0DD8C5}" type="presParOf" srcId="{0288AD8C-F435-4ACF-8C0B-4E712AD150B0}" destId="{8A1A9A75-19E2-462F-AFE6-4658F5C8F28D}" srcOrd="1" destOrd="0" presId="urn:microsoft.com/office/officeart/2018/2/layout/IconLabelList"/>
    <dgm:cxn modelId="{A73C92DB-268B-4B26-9C36-C89E7EEC63AB}" type="presParOf" srcId="{0288AD8C-F435-4ACF-8C0B-4E712AD150B0}" destId="{65C4A597-CD8A-4743-8393-A52E62864F1E}" srcOrd="2" destOrd="0" presId="urn:microsoft.com/office/officeart/2018/2/layout/IconLabelList"/>
    <dgm:cxn modelId="{8BF5F913-357C-45F5-A652-8758A1521BC0}" type="presParOf" srcId="{8994D886-A75F-411A-A9D7-D31991FF12BD}" destId="{BD024449-D2BA-4F6B-B454-368621253811}" srcOrd="1" destOrd="0" presId="urn:microsoft.com/office/officeart/2018/2/layout/IconLabelList"/>
    <dgm:cxn modelId="{43294E63-D653-4BDD-AE40-17AE3F6189F5}" type="presParOf" srcId="{8994D886-A75F-411A-A9D7-D31991FF12BD}" destId="{95872155-C45D-46D3-874C-D838089A06F8}" srcOrd="2" destOrd="0" presId="urn:microsoft.com/office/officeart/2018/2/layout/IconLabelList"/>
    <dgm:cxn modelId="{5D8870C6-EE5A-46E9-9312-24AEC3F6F60D}" type="presParOf" srcId="{95872155-C45D-46D3-874C-D838089A06F8}" destId="{CE9DF0E8-B0DE-4E1E-9FF4-6006AD8428DB}" srcOrd="0" destOrd="0" presId="urn:microsoft.com/office/officeart/2018/2/layout/IconLabelList"/>
    <dgm:cxn modelId="{1CC2CB29-C431-42DC-B9D0-9FE3941118EE}" type="presParOf" srcId="{95872155-C45D-46D3-874C-D838089A06F8}" destId="{AA0423A1-55B2-45E9-BFE7-3FBE5BDA65ED}" srcOrd="1" destOrd="0" presId="urn:microsoft.com/office/officeart/2018/2/layout/IconLabelList"/>
    <dgm:cxn modelId="{63871BA3-B460-4C9D-A16D-90C266F2F7CD}" type="presParOf" srcId="{95872155-C45D-46D3-874C-D838089A06F8}" destId="{55120873-6F5C-4053-8EAD-6287A7F1097E}" srcOrd="2" destOrd="0" presId="urn:microsoft.com/office/officeart/2018/2/layout/IconLabelList"/>
    <dgm:cxn modelId="{F5177E41-1ECC-4228-B78A-5D0ED4A05E41}" type="presParOf" srcId="{8994D886-A75F-411A-A9D7-D31991FF12BD}" destId="{F679C986-30E4-4F0A-A3A6-CAE528BFED76}" srcOrd="3" destOrd="0" presId="urn:microsoft.com/office/officeart/2018/2/layout/IconLabelList"/>
    <dgm:cxn modelId="{95C6C9BC-610C-426E-9380-5BDB3B97D847}" type="presParOf" srcId="{8994D886-A75F-411A-A9D7-D31991FF12BD}" destId="{2EC2FDE3-8908-45C7-A3FD-EB370213FE69}" srcOrd="4" destOrd="0" presId="urn:microsoft.com/office/officeart/2018/2/layout/IconLabelList"/>
    <dgm:cxn modelId="{D8357CDB-F69E-495E-B826-7F76AA873EB6}" type="presParOf" srcId="{2EC2FDE3-8908-45C7-A3FD-EB370213FE69}" destId="{6DB1FE51-13D0-4A38-AD6E-48D4371A1AF3}" srcOrd="0" destOrd="0" presId="urn:microsoft.com/office/officeart/2018/2/layout/IconLabelList"/>
    <dgm:cxn modelId="{C34E43D6-BEF6-4C31-95F6-47181D1F7C67}" type="presParOf" srcId="{2EC2FDE3-8908-45C7-A3FD-EB370213FE69}" destId="{0928538A-05CC-4A79-BD5D-92F985D1EEE5}" srcOrd="1" destOrd="0" presId="urn:microsoft.com/office/officeart/2018/2/layout/IconLabelList"/>
    <dgm:cxn modelId="{F1F608EA-8B37-449D-9040-86ECFF214FF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Gill Sans MT" panose="020B0502020104020203"/>
            </a:rPr>
            <a:t>Low-latency</a:t>
          </a:r>
          <a:r>
            <a:rPr lang="en-US" dirty="0"/>
            <a:t> performance</a:t>
          </a:r>
          <a:r>
            <a:rPr lang="en-US" dirty="0">
              <a:latin typeface="Gill Sans MT" panose="020B0502020104020203"/>
            </a:rPr>
            <a:t> as it scales automatically</a:t>
          </a:r>
          <a:endParaRPr lang="en-US" dirty="0"/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Gill Sans MT" panose="020B0502020104020203"/>
            </a:rPr>
            <a:t>Accessible</a:t>
          </a:r>
          <a:r>
            <a:rPr lang="en-US" dirty="0"/>
            <a:t> over an HTTP API or an HTTPS endpoint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Gill Sans MT" panose="020B0502020104020203"/>
            </a:rPr>
            <a:t>Allows</a:t>
          </a:r>
          <a:r>
            <a:rPr lang="en-US" dirty="0"/>
            <a:t> for flexible schema design that can evolve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Attribute: A single data element on an item. It is comparable to a column in a relational database. However, unlike columns in a relational database, attributes do not need to be specified at table creation, other than the primary </a:t>
          </a:r>
          <a:r>
            <a:rPr lang="en-US" dirty="0">
              <a:latin typeface="Gill Sans MT" panose="020B0502020104020203"/>
            </a:rPr>
            <a:t>key. Attributes</a:t>
          </a:r>
          <a:r>
            <a:rPr lang="en-US" dirty="0"/>
            <a:t> can be simple types such as strings, integers, or Boolean, or they can be complex types such as lists or maps.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Primary key: A primary key is a unique identifier for a single item in a DynamoDB table. The primary key name and type must be specified on table creation, and a primary key of the specified type must be included with each item written to a table. A simple primary key consists of a single attribute, and a composite primary key consists of two attributes: a partition key and a sort key.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881F5AD4-F83C-43AE-9766-B73B4F769CE5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Table: A collection of DynamoDB data records.</a:t>
          </a:r>
        </a:p>
      </dgm:t>
    </dgm:pt>
    <dgm:pt modelId="{9367F7F1-81D4-4A90-85A0-1DC262F9FE9A}" type="parTrans" cxnId="{4041017E-3E67-4A85-A946-B3BCEEF03272}">
      <dgm:prSet/>
      <dgm:spPr/>
    </dgm:pt>
    <dgm:pt modelId="{EBF2FE2C-E852-49B8-9742-9BCDD0D98C92}" type="sibTrans" cxnId="{4041017E-3E67-4A85-A946-B3BCEEF03272}">
      <dgm:prSet/>
      <dgm:spPr/>
    </dgm:pt>
    <dgm:pt modelId="{8D949019-F4F5-4F69-9022-E431CA09E39E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Item: A single data record in a DynamoDB table. It is comparable to a row in a relational database.</a:t>
          </a:r>
          <a:endParaRPr lang="en-US" dirty="0">
            <a:latin typeface="Gill Sans MT" panose="020B0502020104020203"/>
          </a:endParaRPr>
        </a:p>
      </dgm:t>
    </dgm:pt>
    <dgm:pt modelId="{3562167D-79D8-4F85-B0C7-A066FA24C701}" type="parTrans" cxnId="{8E3D66FD-5799-4665-B2A0-4B04B8A5ADDE}">
      <dgm:prSet/>
      <dgm:spPr/>
    </dgm:pt>
    <dgm:pt modelId="{86D8DEB1-43EF-404A-BE0E-40B056650C31}" type="sibTrans" cxnId="{8E3D66FD-5799-4665-B2A0-4B04B8A5ADDE}">
      <dgm:prSet/>
      <dgm:spPr/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CB9F21D4-0965-4E52-BB93-E0008A2B88A4}" type="pres">
      <dgm:prSet presAssocID="{881F5AD4-F83C-43AE-9766-B73B4F769CE5}" presName="text_1" presStyleLbl="node1" presStyleIdx="0" presStyleCnt="4">
        <dgm:presLayoutVars>
          <dgm:bulletEnabled val="1"/>
        </dgm:presLayoutVars>
      </dgm:prSet>
      <dgm:spPr/>
    </dgm:pt>
    <dgm:pt modelId="{FA558C12-E649-4D46-85AD-AB38A5449B55}" type="pres">
      <dgm:prSet presAssocID="{881F5AD4-F83C-43AE-9766-B73B4F769CE5}" presName="accent_1" presStyleCnt="0"/>
      <dgm:spPr/>
    </dgm:pt>
    <dgm:pt modelId="{3E808E7F-775C-4DC3-8BA2-37850C224DF4}" type="pres">
      <dgm:prSet presAssocID="{881F5AD4-F83C-43AE-9766-B73B4F769CE5}" presName="accentRepeatNode" presStyleLbl="solidFgAcc1" presStyleIdx="0" presStyleCnt="4"/>
      <dgm:spPr/>
    </dgm:pt>
    <dgm:pt modelId="{9569AB18-7E86-4A15-904D-8F7EDDB29A98}" type="pres">
      <dgm:prSet presAssocID="{8D949019-F4F5-4F69-9022-E431CA09E39E}" presName="text_2" presStyleLbl="node1" presStyleIdx="1" presStyleCnt="4">
        <dgm:presLayoutVars>
          <dgm:bulletEnabled val="1"/>
        </dgm:presLayoutVars>
      </dgm:prSet>
      <dgm:spPr/>
    </dgm:pt>
    <dgm:pt modelId="{50970872-BE06-4C67-907D-0F5097DD91EA}" type="pres">
      <dgm:prSet presAssocID="{8D949019-F4F5-4F69-9022-E431CA09E39E}" presName="accent_2" presStyleCnt="0"/>
      <dgm:spPr/>
    </dgm:pt>
    <dgm:pt modelId="{BB675DD1-8A39-45AA-82F7-76E6CB2F937E}" type="pres">
      <dgm:prSet presAssocID="{8D949019-F4F5-4F69-9022-E431CA09E39E}" presName="accentRepeatNode" presStyleLbl="solidFgAcc1" presStyleIdx="1" presStyleCnt="4"/>
      <dgm:spPr/>
    </dgm:pt>
    <dgm:pt modelId="{64E10A76-31C4-4C84-90C7-F715B78D62D4}" type="pres">
      <dgm:prSet presAssocID="{0BEF68B8-1228-47BB-83B5-7B9CD1E3F84E}" presName="text_3" presStyleLbl="node1" presStyleIdx="2" presStyleCnt="4">
        <dgm:presLayoutVars>
          <dgm:bulletEnabled val="1"/>
        </dgm:presLayoutVars>
      </dgm:prSet>
      <dgm:spPr/>
    </dgm:pt>
    <dgm:pt modelId="{DFE03743-2C82-4456-8AD7-7CAD6AE6710C}" type="pres">
      <dgm:prSet presAssocID="{0BEF68B8-1228-47BB-83B5-7B9CD1E3F84E}" presName="accent_3" presStyleCnt="0"/>
      <dgm:spPr/>
    </dgm:pt>
    <dgm:pt modelId="{3F8116AC-FAC3-4E95-9865-93CCFEB191B9}" type="pres">
      <dgm:prSet presAssocID="{0BEF68B8-1228-47BB-83B5-7B9CD1E3F84E}" presName="accentRepeatNode" presStyleLbl="solidFgAcc1" presStyleIdx="2" presStyleCnt="4"/>
      <dgm:spPr/>
    </dgm:pt>
    <dgm:pt modelId="{ADA77B83-D697-42DB-B877-CC181C82BAB9}" type="pres">
      <dgm:prSet presAssocID="{5605D28D-2CE6-4513-8566-952984E21E14}" presName="text_4" presStyleLbl="node1" presStyleIdx="3" presStyleCnt="4">
        <dgm:presLayoutVars>
          <dgm:bulletEnabled val="1"/>
        </dgm:presLayoutVars>
      </dgm:prSet>
      <dgm:spPr/>
    </dgm:pt>
    <dgm:pt modelId="{2620C84D-2353-4DB4-B1F4-EE1778EFC287}" type="pres">
      <dgm:prSet presAssocID="{5605D28D-2CE6-4513-8566-952984E21E14}" presName="accent_4" presStyleCnt="0"/>
      <dgm:spPr/>
    </dgm:pt>
    <dgm:pt modelId="{A965097E-32F1-4AB8-8C4E-2814A7596B2F}" type="pres">
      <dgm:prSet presAssocID="{5605D28D-2CE6-4513-8566-952984E21E14}" presName="accentRepeatNode" presStyleLbl="solidFgAcc1" presStyleIdx="3" presStyleCnt="4"/>
      <dgm:spPr/>
    </dgm:pt>
  </dgm:ptLst>
  <dgm:cxnLst>
    <dgm:cxn modelId="{71CD710D-8A91-4493-B004-CE11DB751DDD}" type="presOf" srcId="{0BEF68B8-1228-47BB-83B5-7B9CD1E3F84E}" destId="{64E10A76-31C4-4C84-90C7-F715B78D62D4}" srcOrd="0" destOrd="0" presId="urn:microsoft.com/office/officeart/2008/layout/VerticalCurvedList"/>
    <dgm:cxn modelId="{1F431F65-CE64-4269-81FC-0A63A192A49F}" type="presOf" srcId="{8D949019-F4F5-4F69-9022-E431CA09E39E}" destId="{9569AB18-7E86-4A15-904D-8F7EDDB29A98}" srcOrd="0" destOrd="0" presId="urn:microsoft.com/office/officeart/2008/layout/VerticalCurvedList"/>
    <dgm:cxn modelId="{76290166-A1E8-4DD1-8B78-4ACA57223154}" type="presOf" srcId="{EBF2FE2C-E852-49B8-9742-9BCDD0D98C92}" destId="{D79B43FC-100B-4A0D-A4D5-0D2D04B99064}" srcOrd="0" destOrd="0" presId="urn:microsoft.com/office/officeart/2008/layout/VerticalCurvedList"/>
    <dgm:cxn modelId="{4041017E-3E67-4A85-A946-B3BCEEF03272}" srcId="{7E5AA53B-3EEE-4DE4-BB81-9044890C2946}" destId="{881F5AD4-F83C-43AE-9766-B73B4F769CE5}" srcOrd="0" destOrd="0" parTransId="{9367F7F1-81D4-4A90-85A0-1DC262F9FE9A}" sibTransId="{EBF2FE2C-E852-49B8-9742-9BCDD0D98C92}"/>
    <dgm:cxn modelId="{EDEF4F82-1237-4639-A0F7-385C1897CE66}" srcId="{7E5AA53B-3EEE-4DE4-BB81-9044890C2946}" destId="{0BEF68B8-1228-47BB-83B5-7B9CD1E3F84E}" srcOrd="2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3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EDF701EA-4628-44F3-B0F2-572A98F854A2}" type="presOf" srcId="{5605D28D-2CE6-4513-8566-952984E21E14}" destId="{ADA77B83-D697-42DB-B877-CC181C82BAB9}" srcOrd="0" destOrd="0" presId="urn:microsoft.com/office/officeart/2008/layout/VerticalCurvedList"/>
    <dgm:cxn modelId="{1EC259FC-A433-437A-92BF-67F73C76B4B9}" type="presOf" srcId="{881F5AD4-F83C-43AE-9766-B73B4F769CE5}" destId="{CB9F21D4-0965-4E52-BB93-E0008A2B88A4}" srcOrd="0" destOrd="0" presId="urn:microsoft.com/office/officeart/2008/layout/VerticalCurvedList"/>
    <dgm:cxn modelId="{8E3D66FD-5799-4665-B2A0-4B04B8A5ADDE}" srcId="{7E5AA53B-3EEE-4DE4-BB81-9044890C2946}" destId="{8D949019-F4F5-4F69-9022-E431CA09E39E}" srcOrd="1" destOrd="0" parTransId="{3562167D-79D8-4F85-B0C7-A066FA24C701}" sibTransId="{86D8DEB1-43EF-404A-BE0E-40B056650C31}"/>
    <dgm:cxn modelId="{F23D41C2-4780-40DA-9EFC-439723A4ADC2}" type="presParOf" srcId="{57806726-6E60-4ACC-9C1C-7DF9CC365A10}" destId="{90561C55-3C6E-4D53-85E1-2C50BCDDA392}" srcOrd="0" destOrd="0" presId="urn:microsoft.com/office/officeart/2008/layout/VerticalCurvedList"/>
    <dgm:cxn modelId="{7BFD0549-529B-4CC1-91BE-B421F8525B65}" type="presParOf" srcId="{90561C55-3C6E-4D53-85E1-2C50BCDDA392}" destId="{B6CD42EC-5AD4-4004-AE5B-47EDA668DAA8}" srcOrd="0" destOrd="0" presId="urn:microsoft.com/office/officeart/2008/layout/VerticalCurvedList"/>
    <dgm:cxn modelId="{887572B4-9377-4A24-9CC4-D055E518F035}" type="presParOf" srcId="{B6CD42EC-5AD4-4004-AE5B-47EDA668DAA8}" destId="{963B8EE3-40CC-4A0A-B420-D0BF920973CE}" srcOrd="0" destOrd="0" presId="urn:microsoft.com/office/officeart/2008/layout/VerticalCurvedList"/>
    <dgm:cxn modelId="{EFC076C4-CFF7-4E5B-A790-13DD638B8390}" type="presParOf" srcId="{B6CD42EC-5AD4-4004-AE5B-47EDA668DAA8}" destId="{D79B43FC-100B-4A0D-A4D5-0D2D04B99064}" srcOrd="1" destOrd="0" presId="urn:microsoft.com/office/officeart/2008/layout/VerticalCurvedList"/>
    <dgm:cxn modelId="{1AD7AC3C-5A87-494C-B617-DEBC5E28CE3F}" type="presParOf" srcId="{B6CD42EC-5AD4-4004-AE5B-47EDA668DAA8}" destId="{3CAD8DA1-8D53-445C-ACE8-D8449E4F0F55}" srcOrd="2" destOrd="0" presId="urn:microsoft.com/office/officeart/2008/layout/VerticalCurvedList"/>
    <dgm:cxn modelId="{7385536B-5A4F-4D72-822A-456D0844CB0C}" type="presParOf" srcId="{B6CD42EC-5AD4-4004-AE5B-47EDA668DAA8}" destId="{429CABD1-4116-474B-81BF-735E2CA9DD00}" srcOrd="3" destOrd="0" presId="urn:microsoft.com/office/officeart/2008/layout/VerticalCurvedList"/>
    <dgm:cxn modelId="{A7DB46A0-E152-4926-B7F4-63C98841A734}" type="presParOf" srcId="{90561C55-3C6E-4D53-85E1-2C50BCDDA392}" destId="{CB9F21D4-0965-4E52-BB93-E0008A2B88A4}" srcOrd="1" destOrd="0" presId="urn:microsoft.com/office/officeart/2008/layout/VerticalCurvedList"/>
    <dgm:cxn modelId="{13ECDC1F-6C6E-431A-9C92-6EFE2569F0A9}" type="presParOf" srcId="{90561C55-3C6E-4D53-85E1-2C50BCDDA392}" destId="{FA558C12-E649-4D46-85AD-AB38A5449B55}" srcOrd="2" destOrd="0" presId="urn:microsoft.com/office/officeart/2008/layout/VerticalCurvedList"/>
    <dgm:cxn modelId="{F026F55F-BB09-4AAA-9FD9-257B2C32C2AB}" type="presParOf" srcId="{FA558C12-E649-4D46-85AD-AB38A5449B55}" destId="{3E808E7F-775C-4DC3-8BA2-37850C224DF4}" srcOrd="0" destOrd="0" presId="urn:microsoft.com/office/officeart/2008/layout/VerticalCurvedList"/>
    <dgm:cxn modelId="{E434967B-5A71-44E7-98D2-5C454CD5A528}" type="presParOf" srcId="{90561C55-3C6E-4D53-85E1-2C50BCDDA392}" destId="{9569AB18-7E86-4A15-904D-8F7EDDB29A98}" srcOrd="3" destOrd="0" presId="urn:microsoft.com/office/officeart/2008/layout/VerticalCurvedList"/>
    <dgm:cxn modelId="{D4C5A644-BED5-4F14-BA1C-4B27D3E04203}" type="presParOf" srcId="{90561C55-3C6E-4D53-85E1-2C50BCDDA392}" destId="{50970872-BE06-4C67-907D-0F5097DD91EA}" srcOrd="4" destOrd="0" presId="urn:microsoft.com/office/officeart/2008/layout/VerticalCurvedList"/>
    <dgm:cxn modelId="{BD478E8C-A829-4162-9554-88B396ED2777}" type="presParOf" srcId="{50970872-BE06-4C67-907D-0F5097DD91EA}" destId="{BB675DD1-8A39-45AA-82F7-76E6CB2F937E}" srcOrd="0" destOrd="0" presId="urn:microsoft.com/office/officeart/2008/layout/VerticalCurvedList"/>
    <dgm:cxn modelId="{B9686C5A-574B-48FE-8AD6-73EA7BAF6CFF}" type="presParOf" srcId="{90561C55-3C6E-4D53-85E1-2C50BCDDA392}" destId="{64E10A76-31C4-4C84-90C7-F715B78D62D4}" srcOrd="5" destOrd="0" presId="urn:microsoft.com/office/officeart/2008/layout/VerticalCurvedList"/>
    <dgm:cxn modelId="{76541F23-2325-4FDA-ACFC-8BE280C5A643}" type="presParOf" srcId="{90561C55-3C6E-4D53-85E1-2C50BCDDA392}" destId="{DFE03743-2C82-4456-8AD7-7CAD6AE6710C}" srcOrd="6" destOrd="0" presId="urn:microsoft.com/office/officeart/2008/layout/VerticalCurvedList"/>
    <dgm:cxn modelId="{02F1650E-58E4-4876-B7BF-BE1B185608DC}" type="presParOf" srcId="{DFE03743-2C82-4456-8AD7-7CAD6AE6710C}" destId="{3F8116AC-FAC3-4E95-9865-93CCFEB191B9}" srcOrd="0" destOrd="0" presId="urn:microsoft.com/office/officeart/2008/layout/VerticalCurvedList"/>
    <dgm:cxn modelId="{61DB758D-7AAD-4AD7-A931-7FA937E430E0}" type="presParOf" srcId="{90561C55-3C6E-4D53-85E1-2C50BCDDA392}" destId="{ADA77B83-D697-42DB-B877-CC181C82BAB9}" srcOrd="7" destOrd="0" presId="urn:microsoft.com/office/officeart/2008/layout/VerticalCurvedList"/>
    <dgm:cxn modelId="{8921892C-D7C3-4F23-A0D6-AD8F24814B09}" type="presParOf" srcId="{90561C55-3C6E-4D53-85E1-2C50BCDDA392}" destId="{2620C84D-2353-4DB4-B1F4-EE1778EFC287}" srcOrd="8" destOrd="0" presId="urn:microsoft.com/office/officeart/2008/layout/VerticalCurvedList"/>
    <dgm:cxn modelId="{EDA31D7F-5D60-4C6A-8560-F11975145AAB}" type="presParOf" srcId="{2620C84D-2353-4DB4-B1F4-EE1778EFC287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Gill Sans MT" panose="020B0502020104020203"/>
            </a:rPr>
            <a:t>Includes</a:t>
          </a:r>
          <a:r>
            <a:rPr lang="en-US" dirty="0"/>
            <a:t> a code editor, debugger, and terminal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Gill Sans MT" panose="020B0502020104020203"/>
            </a:rPr>
            <a:t>Supports popular</a:t>
          </a:r>
          <a:r>
            <a:rPr lang="en-US" dirty="0"/>
            <a:t> programming languages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Gill Sans MT" panose="020B0502020104020203"/>
            </a:rPr>
            <a:t>Seamless</a:t>
          </a:r>
          <a:r>
            <a:rPr lang="en-US" dirty="0"/>
            <a:t> experience for developing serverless applications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The application must show users the books that are available for sale as well as some basic information about the book, such as its author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The application needs to retrieve a specific book by its title and author so that a user can drill in for more detail when looking at a book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Gill Sans MT" panose="020B0502020104020203"/>
            </a:rPr>
            <a:t>The application</a:t>
          </a:r>
          <a:r>
            <a:rPr lang="en-US" dirty="0"/>
            <a:t> should store the</a:t>
          </a:r>
          <a:r>
            <a:rPr lang="en-US" dirty="0">
              <a:latin typeface="Gill Sans MT" panose="020B0502020104020203"/>
            </a:rPr>
            <a:t> different</a:t>
          </a:r>
          <a:r>
            <a:rPr lang="en-US" dirty="0"/>
            <a:t> formats you have in stock for a book with a mapping to the item number in your inventory system</a:t>
          </a:r>
          <a:r>
            <a:rPr lang="en-US" dirty="0">
              <a:latin typeface="Gill Sans MT" panose="020B0502020104020203"/>
            </a:rPr>
            <a:t>, and allow these formats to be updated</a:t>
          </a:r>
          <a:endParaRPr lang="en-US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71B61837-EFF4-4D0D-960E-5399D1ED1428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Gill Sans MT" panose="020B0502020104020203"/>
            </a:rPr>
            <a:t>The application</a:t>
          </a:r>
          <a:r>
            <a:rPr lang="en-US" dirty="0"/>
            <a:t> should allow users to browse all books in a particular category, such as history or biography, to allow for discoverability of interesting books</a:t>
          </a:r>
          <a:endParaRPr lang="en-US" dirty="0">
            <a:latin typeface="Gill Sans MT" panose="020B0502020104020203"/>
          </a:endParaRPr>
        </a:p>
      </dgm:t>
    </dgm:pt>
    <dgm:pt modelId="{4A8294CA-9E0C-46F4-A824-4C4FEBEB992D}" type="parTrans" cxnId="{D7198351-75AD-4EA7-85E7-5B1DE02B09CC}">
      <dgm:prSet/>
      <dgm:spPr/>
    </dgm:pt>
    <dgm:pt modelId="{F01DB3B3-3249-470D-B3E0-5B89D38C867E}" type="sibTrans" cxnId="{D7198351-75AD-4EA7-85E7-5B1DE02B09CC}">
      <dgm:prSet/>
      <dgm:spPr/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26435F58-7DEC-4625-896C-712A1306D754}" type="pres">
      <dgm:prSet presAssocID="{71B61837-EFF4-4D0D-960E-5399D1ED1428}" presName="text_3" presStyleLbl="node1" presStyleIdx="2" presStyleCnt="4">
        <dgm:presLayoutVars>
          <dgm:bulletEnabled val="1"/>
        </dgm:presLayoutVars>
      </dgm:prSet>
      <dgm:spPr/>
    </dgm:pt>
    <dgm:pt modelId="{7C643CED-5010-408D-ADEB-CA34288D3D54}" type="pres">
      <dgm:prSet presAssocID="{71B61837-EFF4-4D0D-960E-5399D1ED1428}" presName="accent_3" presStyleCnt="0"/>
      <dgm:spPr/>
    </dgm:pt>
    <dgm:pt modelId="{9A3E7145-AD38-4E8B-A220-D63E0B19FF76}" type="pres">
      <dgm:prSet presAssocID="{71B61837-EFF4-4D0D-960E-5399D1ED1428}" presName="accentRepeatNode" presStyleLbl="solidFgAcc1" presStyleIdx="2" presStyleCnt="4"/>
      <dgm:spPr/>
    </dgm:pt>
    <dgm:pt modelId="{D35C5ACE-2AAA-47BB-A35A-22802BB403E4}" type="pres">
      <dgm:prSet presAssocID="{5605D28D-2CE6-4513-8566-952984E21E14}" presName="text_4" presStyleLbl="node1" presStyleIdx="3" presStyleCnt="4">
        <dgm:presLayoutVars>
          <dgm:bulletEnabled val="1"/>
        </dgm:presLayoutVars>
      </dgm:prSet>
      <dgm:spPr/>
    </dgm:pt>
    <dgm:pt modelId="{B043B547-B7D3-471C-884A-7AB6CA9A443A}" type="pres">
      <dgm:prSet presAssocID="{5605D28D-2CE6-4513-8566-952984E21E14}" presName="accent_4" presStyleCnt="0"/>
      <dgm:spPr/>
    </dgm:pt>
    <dgm:pt modelId="{A965097E-32F1-4AB8-8C4E-2814A7596B2F}" type="pres">
      <dgm:prSet presAssocID="{5605D28D-2CE6-4513-8566-952984E21E14}" presName="accentRepeatNode" presStyleLbl="solidFgAcc1" presStyleIdx="3" presStyleCnt="4"/>
      <dgm:spPr/>
    </dgm:pt>
  </dgm:ptLst>
  <dgm:cxnLst>
    <dgm:cxn modelId="{0D014C2D-55D6-4A4E-9974-AB5A2C58505D}" type="presOf" srcId="{0BEF68B8-1228-47BB-83B5-7B9CD1E3F84E}" destId="{95DE6538-27BD-44AF-A1A8-CA8F6B10FDD2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BB6B7549-75A4-4C9E-AF90-FC658C792CC5}" type="presOf" srcId="{CA077D98-8478-47EA-B6A9-99ACE60C64D4}" destId="{D79B43FC-100B-4A0D-A4D5-0D2D04B99064}" srcOrd="0" destOrd="0" presId="urn:microsoft.com/office/officeart/2008/layout/VerticalCurvedList"/>
    <dgm:cxn modelId="{B1F00C70-657A-4337-B1C0-E9F42F2B968E}" type="presOf" srcId="{5605D28D-2CE6-4513-8566-952984E21E14}" destId="{D35C5ACE-2AAA-47BB-A35A-22802BB403E4}" srcOrd="0" destOrd="0" presId="urn:microsoft.com/office/officeart/2008/layout/VerticalCurvedList"/>
    <dgm:cxn modelId="{D7198351-75AD-4EA7-85E7-5B1DE02B09CC}" srcId="{7E5AA53B-3EEE-4DE4-BB81-9044890C2946}" destId="{71B61837-EFF4-4D0D-960E-5399D1ED1428}" srcOrd="2" destOrd="0" parTransId="{4A8294CA-9E0C-46F4-A824-4C4FEBEB992D}" sibTransId="{F01DB3B3-3249-470D-B3E0-5B89D38C867E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3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A250DEAF-FE97-49D8-997E-FEB718E13904}" type="presOf" srcId="{6750AC01-D39D-4F3A-9DC8-2A211EE986A2}" destId="{58319267-C71E-43C9-94E1-827D0616C7A7}" srcOrd="0" destOrd="0" presId="urn:microsoft.com/office/officeart/2008/layout/VerticalCurvedList"/>
    <dgm:cxn modelId="{608812FB-A1CA-4E4A-ABA4-BDAB55DAAD58}" type="presOf" srcId="{71B61837-EFF4-4D0D-960E-5399D1ED1428}" destId="{26435F58-7DEC-4625-896C-712A1306D754}" srcOrd="0" destOrd="0" presId="urn:microsoft.com/office/officeart/2008/layout/VerticalCurvedList"/>
    <dgm:cxn modelId="{404A44FF-2282-445C-BB50-1F55CDC8959C}" type="presParOf" srcId="{57806726-6E60-4ACC-9C1C-7DF9CC365A10}" destId="{90561C55-3C6E-4D53-85E1-2C50BCDDA392}" srcOrd="0" destOrd="0" presId="urn:microsoft.com/office/officeart/2008/layout/VerticalCurvedList"/>
    <dgm:cxn modelId="{26AD1C55-45F9-4709-9B27-3DE088B66E39}" type="presParOf" srcId="{90561C55-3C6E-4D53-85E1-2C50BCDDA392}" destId="{B6CD42EC-5AD4-4004-AE5B-47EDA668DAA8}" srcOrd="0" destOrd="0" presId="urn:microsoft.com/office/officeart/2008/layout/VerticalCurvedList"/>
    <dgm:cxn modelId="{5F8D041B-46AF-48F2-BC54-C27AB6F53767}" type="presParOf" srcId="{B6CD42EC-5AD4-4004-AE5B-47EDA668DAA8}" destId="{963B8EE3-40CC-4A0A-B420-D0BF920973CE}" srcOrd="0" destOrd="0" presId="urn:microsoft.com/office/officeart/2008/layout/VerticalCurvedList"/>
    <dgm:cxn modelId="{F827CF33-100D-46C9-92AC-373C7F547903}" type="presParOf" srcId="{B6CD42EC-5AD4-4004-AE5B-47EDA668DAA8}" destId="{D79B43FC-100B-4A0D-A4D5-0D2D04B99064}" srcOrd="1" destOrd="0" presId="urn:microsoft.com/office/officeart/2008/layout/VerticalCurvedList"/>
    <dgm:cxn modelId="{17A181D1-5D1D-4E52-87AC-26666EF07C29}" type="presParOf" srcId="{B6CD42EC-5AD4-4004-AE5B-47EDA668DAA8}" destId="{3CAD8DA1-8D53-445C-ACE8-D8449E4F0F55}" srcOrd="2" destOrd="0" presId="urn:microsoft.com/office/officeart/2008/layout/VerticalCurvedList"/>
    <dgm:cxn modelId="{DC275BDA-F409-4D93-89F3-843CB4F7B35F}" type="presParOf" srcId="{B6CD42EC-5AD4-4004-AE5B-47EDA668DAA8}" destId="{429CABD1-4116-474B-81BF-735E2CA9DD00}" srcOrd="3" destOrd="0" presId="urn:microsoft.com/office/officeart/2008/layout/VerticalCurvedList"/>
    <dgm:cxn modelId="{F6625244-BBA3-43D9-85C6-261132CEBBD4}" type="presParOf" srcId="{90561C55-3C6E-4D53-85E1-2C50BCDDA392}" destId="{58319267-C71E-43C9-94E1-827D0616C7A7}" srcOrd="1" destOrd="0" presId="urn:microsoft.com/office/officeart/2008/layout/VerticalCurvedList"/>
    <dgm:cxn modelId="{CB4D8154-9318-441A-93C3-6E43D6FBAF6A}" type="presParOf" srcId="{90561C55-3C6E-4D53-85E1-2C50BCDDA392}" destId="{79F9B8A9-2412-4B74-84A9-69422DB81CDC}" srcOrd="2" destOrd="0" presId="urn:microsoft.com/office/officeart/2008/layout/VerticalCurvedList"/>
    <dgm:cxn modelId="{A025DB5A-97D5-4C12-8619-3BFFD84183A6}" type="presParOf" srcId="{79F9B8A9-2412-4B74-84A9-69422DB81CDC}" destId="{07CB3071-D555-47DA-A36A-69EB91531FD8}" srcOrd="0" destOrd="0" presId="urn:microsoft.com/office/officeart/2008/layout/VerticalCurvedList"/>
    <dgm:cxn modelId="{E23DC49A-6FB2-4B6C-9604-EE5BAE105F23}" type="presParOf" srcId="{90561C55-3C6E-4D53-85E1-2C50BCDDA392}" destId="{95DE6538-27BD-44AF-A1A8-CA8F6B10FDD2}" srcOrd="3" destOrd="0" presId="urn:microsoft.com/office/officeart/2008/layout/VerticalCurvedList"/>
    <dgm:cxn modelId="{28338AB0-DF3E-4A23-A498-47D083F31BF8}" type="presParOf" srcId="{90561C55-3C6E-4D53-85E1-2C50BCDDA392}" destId="{312BDEE8-85BD-4F02-B35B-2CC8E701C98B}" srcOrd="4" destOrd="0" presId="urn:microsoft.com/office/officeart/2008/layout/VerticalCurvedList"/>
    <dgm:cxn modelId="{DA191E74-7C1A-44F4-9BC9-E4FC62A4779B}" type="presParOf" srcId="{312BDEE8-85BD-4F02-B35B-2CC8E701C98B}" destId="{3F8116AC-FAC3-4E95-9865-93CCFEB191B9}" srcOrd="0" destOrd="0" presId="urn:microsoft.com/office/officeart/2008/layout/VerticalCurvedList"/>
    <dgm:cxn modelId="{92FCFFC1-562E-4096-96B5-5A0CE2E5D977}" type="presParOf" srcId="{90561C55-3C6E-4D53-85E1-2C50BCDDA392}" destId="{26435F58-7DEC-4625-896C-712A1306D754}" srcOrd="5" destOrd="0" presId="urn:microsoft.com/office/officeart/2008/layout/VerticalCurvedList"/>
    <dgm:cxn modelId="{1A89ED8A-D6A1-441E-8AC8-A4B27C91EA97}" type="presParOf" srcId="{90561C55-3C6E-4D53-85E1-2C50BCDDA392}" destId="{7C643CED-5010-408D-ADEB-CA34288D3D54}" srcOrd="6" destOrd="0" presId="urn:microsoft.com/office/officeart/2008/layout/VerticalCurvedList"/>
    <dgm:cxn modelId="{B37EBD0B-DB05-4562-A0CE-471DF5438000}" type="presParOf" srcId="{7C643CED-5010-408D-ADEB-CA34288D3D54}" destId="{9A3E7145-AD38-4E8B-A220-D63E0B19FF76}" srcOrd="0" destOrd="0" presId="urn:microsoft.com/office/officeart/2008/layout/VerticalCurvedList"/>
    <dgm:cxn modelId="{A38946A1-7F64-48C3-83CE-C9E30A7C671F}" type="presParOf" srcId="{90561C55-3C6E-4D53-85E1-2C50BCDDA392}" destId="{D35C5ACE-2AAA-47BB-A35A-22802BB403E4}" srcOrd="7" destOrd="0" presId="urn:microsoft.com/office/officeart/2008/layout/VerticalCurvedList"/>
    <dgm:cxn modelId="{007AF96C-5C36-44B6-96F8-59AF31BDB67B}" type="presParOf" srcId="{90561C55-3C6E-4D53-85E1-2C50BCDDA392}" destId="{B043B547-B7D3-471C-884A-7AB6CA9A443A}" srcOrd="8" destOrd="0" presId="urn:microsoft.com/office/officeart/2008/layout/VerticalCurvedList"/>
    <dgm:cxn modelId="{1C97A2A4-84D4-4CA3-9153-52BB01825EE3}" type="presParOf" srcId="{B043B547-B7D3-471C-884A-7AB6CA9A443A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Gill Sans MT" panose="020B0502020104020203"/>
            </a:rPr>
            <a:t>Download</a:t>
          </a:r>
          <a:r>
            <a:rPr lang="en-US" dirty="0"/>
            <a:t> and unpack the python scripts that we use </a:t>
          </a:r>
          <a:r>
            <a:rPr lang="en-US" dirty="0">
              <a:latin typeface="Gill Sans MT" panose="020B0502020104020203"/>
            </a:rPr>
            <a:t>to interact with the DynamoDB API, and install Python Boto3</a:t>
          </a:r>
          <a:endParaRPr lang="en-US" dirty="0"/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Gill Sans MT" panose="020B0502020104020203"/>
            </a:rPr>
            <a:t>Create a DynamoDB Table</a:t>
          </a:r>
          <a:endParaRPr lang="en-US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Add a secondary index to our table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71B61837-EFF4-4D0D-960E-5399D1ED1428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Gill Sans MT" panose="020B0502020104020203"/>
            </a:rPr>
            <a:t>Load items to our DynamoDB table</a:t>
          </a:r>
        </a:p>
      </dgm:t>
    </dgm:pt>
    <dgm:pt modelId="{4A8294CA-9E0C-46F4-A824-4C4FEBEB992D}" type="parTrans" cxnId="{D7198351-75AD-4EA7-85E7-5B1DE02B09CC}">
      <dgm:prSet/>
      <dgm:spPr/>
    </dgm:pt>
    <dgm:pt modelId="{F01DB3B3-3249-470D-B3E0-5B89D38C867E}" type="sibTrans" cxnId="{D7198351-75AD-4EA7-85E7-5B1DE02B09CC}">
      <dgm:prSet/>
      <dgm:spPr/>
    </dgm:pt>
    <dgm:pt modelId="{F464808D-9302-4F52-BDBC-4788C7AF51E6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Gill Sans MT" panose="020B0502020104020203"/>
            </a:rPr>
            <a:t>Retieve a single item AND multiple items from our </a:t>
          </a:r>
          <a:r>
            <a:rPr lang="en-US" dirty="0"/>
            <a:t>DynamoDB table</a:t>
          </a:r>
        </a:p>
      </dgm:t>
    </dgm:pt>
    <dgm:pt modelId="{FFFD0635-8448-4E48-AE0F-2B8D7A752B14}" type="parTrans" cxnId="{1B6F05B7-D788-4468-8BC7-E52D996FA499}">
      <dgm:prSet/>
      <dgm:spPr/>
    </dgm:pt>
    <dgm:pt modelId="{2FF12143-0893-40BC-8E11-9B87E9E2FCB2}" type="sibTrans" cxnId="{1B6F05B7-D788-4468-8BC7-E52D996FA499}">
      <dgm:prSet/>
      <dgm:spPr/>
    </dgm:pt>
    <dgm:pt modelId="{A564F5DA-B48B-4C34-B806-04700B5FDF76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Query against the new secondary index</a:t>
          </a:r>
          <a:endParaRPr lang="en-US" dirty="0">
            <a:latin typeface="Gill Sans MT" panose="020B0502020104020203"/>
          </a:endParaRPr>
        </a:p>
      </dgm:t>
    </dgm:pt>
    <dgm:pt modelId="{14705001-711E-4DBE-BC53-05A29A6AF2BB}" type="parTrans" cxnId="{FFB5E1C6-6FD3-4DCA-9379-A48773569986}">
      <dgm:prSet/>
      <dgm:spPr/>
    </dgm:pt>
    <dgm:pt modelId="{3523CC61-F641-40BF-90A8-CB8DB6C772E4}" type="sibTrans" cxnId="{FFB5E1C6-6FD3-4DCA-9379-A48773569986}">
      <dgm:prSet/>
      <dgm:spPr/>
    </dgm:pt>
    <dgm:pt modelId="{E8C21B3B-4764-4CED-B9F2-D3C11F4CCF2E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Gill Sans MT" panose="020B0502020104020203"/>
            </a:rPr>
            <a:t>Update items in our table</a:t>
          </a:r>
        </a:p>
      </dgm:t>
    </dgm:pt>
    <dgm:pt modelId="{6B4D9A49-39F5-4AF5-840C-88054F577EE5}" type="parTrans" cxnId="{F2F3AB9D-0FA5-4BDB-B459-7C1B11F55DA8}">
      <dgm:prSet/>
      <dgm:spPr/>
    </dgm:pt>
    <dgm:pt modelId="{8A7B6C0A-67DA-4A82-B637-43272E5521E6}" type="sibTrans" cxnId="{F2F3AB9D-0FA5-4BDB-B459-7C1B11F55DA8}">
      <dgm:prSet/>
      <dgm:spPr/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7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7"/>
      <dgm:spPr/>
    </dgm:pt>
    <dgm:pt modelId="{429CABD1-4116-474B-81BF-735E2CA9DD00}" type="pres">
      <dgm:prSet presAssocID="{7E5AA53B-3EEE-4DE4-BB81-9044890C2946}" presName="dstNode" presStyleLbl="node1" presStyleIdx="0" presStyleCnt="7"/>
      <dgm:spPr/>
    </dgm:pt>
    <dgm:pt modelId="{58319267-C71E-43C9-94E1-827D0616C7A7}" type="pres">
      <dgm:prSet presAssocID="{6750AC01-D39D-4F3A-9DC8-2A211EE986A2}" presName="text_1" presStyleLbl="node1" presStyleIdx="0" presStyleCnt="7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7"/>
      <dgm:spPr/>
    </dgm:pt>
    <dgm:pt modelId="{95DE6538-27BD-44AF-A1A8-CA8F6B10FDD2}" type="pres">
      <dgm:prSet presAssocID="{0BEF68B8-1228-47BB-83B5-7B9CD1E3F84E}" presName="text_2" presStyleLbl="node1" presStyleIdx="1" presStyleCnt="7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7"/>
      <dgm:spPr/>
    </dgm:pt>
    <dgm:pt modelId="{26435F58-7DEC-4625-896C-712A1306D754}" type="pres">
      <dgm:prSet presAssocID="{71B61837-EFF4-4D0D-960E-5399D1ED1428}" presName="text_3" presStyleLbl="node1" presStyleIdx="2" presStyleCnt="7">
        <dgm:presLayoutVars>
          <dgm:bulletEnabled val="1"/>
        </dgm:presLayoutVars>
      </dgm:prSet>
      <dgm:spPr/>
    </dgm:pt>
    <dgm:pt modelId="{7C643CED-5010-408D-ADEB-CA34288D3D54}" type="pres">
      <dgm:prSet presAssocID="{71B61837-EFF4-4D0D-960E-5399D1ED1428}" presName="accent_3" presStyleCnt="0"/>
      <dgm:spPr/>
    </dgm:pt>
    <dgm:pt modelId="{9A3E7145-AD38-4E8B-A220-D63E0B19FF76}" type="pres">
      <dgm:prSet presAssocID="{71B61837-EFF4-4D0D-960E-5399D1ED1428}" presName="accentRepeatNode" presStyleLbl="solidFgAcc1" presStyleIdx="2" presStyleCnt="7"/>
      <dgm:spPr/>
    </dgm:pt>
    <dgm:pt modelId="{66B26FD4-AA72-42A2-BBC0-99C22F655958}" type="pres">
      <dgm:prSet presAssocID="{F464808D-9302-4F52-BDBC-4788C7AF51E6}" presName="text_4" presStyleLbl="node1" presStyleIdx="3" presStyleCnt="7">
        <dgm:presLayoutVars>
          <dgm:bulletEnabled val="1"/>
        </dgm:presLayoutVars>
      </dgm:prSet>
      <dgm:spPr/>
    </dgm:pt>
    <dgm:pt modelId="{C42C434E-B66C-43B9-963E-8A80FB3915FF}" type="pres">
      <dgm:prSet presAssocID="{F464808D-9302-4F52-BDBC-4788C7AF51E6}" presName="accent_4" presStyleCnt="0"/>
      <dgm:spPr/>
    </dgm:pt>
    <dgm:pt modelId="{75C24D38-7EEA-40B8-B828-E50689209722}" type="pres">
      <dgm:prSet presAssocID="{F464808D-9302-4F52-BDBC-4788C7AF51E6}" presName="accentRepeatNode" presStyleLbl="solidFgAcc1" presStyleIdx="3" presStyleCnt="7"/>
      <dgm:spPr/>
    </dgm:pt>
    <dgm:pt modelId="{B8BBC968-E256-4334-9BE6-C91C33DB5F37}" type="pres">
      <dgm:prSet presAssocID="{5605D28D-2CE6-4513-8566-952984E21E14}" presName="text_5" presStyleLbl="node1" presStyleIdx="4" presStyleCnt="7">
        <dgm:presLayoutVars>
          <dgm:bulletEnabled val="1"/>
        </dgm:presLayoutVars>
      </dgm:prSet>
      <dgm:spPr/>
    </dgm:pt>
    <dgm:pt modelId="{79C7A136-AB01-4D52-8462-5DEEC292B9F2}" type="pres">
      <dgm:prSet presAssocID="{5605D28D-2CE6-4513-8566-952984E21E14}" presName="accent_5" presStyleCnt="0"/>
      <dgm:spPr/>
    </dgm:pt>
    <dgm:pt modelId="{A965097E-32F1-4AB8-8C4E-2814A7596B2F}" type="pres">
      <dgm:prSet presAssocID="{5605D28D-2CE6-4513-8566-952984E21E14}" presName="accentRepeatNode" presStyleLbl="solidFgAcc1" presStyleIdx="4" presStyleCnt="7"/>
      <dgm:spPr/>
    </dgm:pt>
    <dgm:pt modelId="{9D60F645-EC28-4D98-844E-747C48F3B989}" type="pres">
      <dgm:prSet presAssocID="{A564F5DA-B48B-4C34-B806-04700B5FDF76}" presName="text_6" presStyleLbl="node1" presStyleIdx="5" presStyleCnt="7">
        <dgm:presLayoutVars>
          <dgm:bulletEnabled val="1"/>
        </dgm:presLayoutVars>
      </dgm:prSet>
      <dgm:spPr/>
    </dgm:pt>
    <dgm:pt modelId="{05AC8EAE-7740-4407-9D63-393799454D00}" type="pres">
      <dgm:prSet presAssocID="{A564F5DA-B48B-4C34-B806-04700B5FDF76}" presName="accent_6" presStyleCnt="0"/>
      <dgm:spPr/>
    </dgm:pt>
    <dgm:pt modelId="{F737FA23-D639-4A7D-8FE9-FF3491555FF3}" type="pres">
      <dgm:prSet presAssocID="{A564F5DA-B48B-4C34-B806-04700B5FDF76}" presName="accentRepeatNode" presStyleLbl="solidFgAcc1" presStyleIdx="5" presStyleCnt="7"/>
      <dgm:spPr/>
    </dgm:pt>
    <dgm:pt modelId="{4DABA766-524A-4D1F-AE63-884AAB73BA3A}" type="pres">
      <dgm:prSet presAssocID="{E8C21B3B-4764-4CED-B9F2-D3C11F4CCF2E}" presName="text_7" presStyleLbl="node1" presStyleIdx="6" presStyleCnt="7">
        <dgm:presLayoutVars>
          <dgm:bulletEnabled val="1"/>
        </dgm:presLayoutVars>
      </dgm:prSet>
      <dgm:spPr/>
    </dgm:pt>
    <dgm:pt modelId="{A9CA3DBF-DA40-460D-B664-22A2EE0EB7A5}" type="pres">
      <dgm:prSet presAssocID="{E8C21B3B-4764-4CED-B9F2-D3C11F4CCF2E}" presName="accent_7" presStyleCnt="0"/>
      <dgm:spPr/>
    </dgm:pt>
    <dgm:pt modelId="{27C5C8E6-0748-44CD-8BA8-A1681FD9DD7F}" type="pres">
      <dgm:prSet presAssocID="{E8C21B3B-4764-4CED-B9F2-D3C11F4CCF2E}" presName="accentRepeatNode" presStyleLbl="solidFgAcc1" presStyleIdx="6" presStyleCnt="7"/>
      <dgm:spPr/>
    </dgm:pt>
  </dgm:ptLst>
  <dgm:cxnLst>
    <dgm:cxn modelId="{5FC16E3D-AC6F-48A7-BA1E-B8780F00C9F3}" type="presOf" srcId="{F464808D-9302-4F52-BDBC-4788C7AF51E6}" destId="{66B26FD4-AA72-42A2-BBC0-99C22F655958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3195B16E-DB24-4FC5-903F-A698EBE7DF87}" type="presOf" srcId="{0BEF68B8-1228-47BB-83B5-7B9CD1E3F84E}" destId="{95DE6538-27BD-44AF-A1A8-CA8F6B10FDD2}" srcOrd="0" destOrd="0" presId="urn:microsoft.com/office/officeart/2008/layout/VerticalCurvedList"/>
    <dgm:cxn modelId="{D7198351-75AD-4EA7-85E7-5B1DE02B09CC}" srcId="{7E5AA53B-3EEE-4DE4-BB81-9044890C2946}" destId="{71B61837-EFF4-4D0D-960E-5399D1ED1428}" srcOrd="2" destOrd="0" parTransId="{4A8294CA-9E0C-46F4-A824-4C4FEBEB992D}" sibTransId="{F01DB3B3-3249-470D-B3E0-5B89D38C867E}"/>
    <dgm:cxn modelId="{15AEB674-B6A1-4A21-A9B7-EF76C07DDFAE}" type="presOf" srcId="{E8C21B3B-4764-4CED-B9F2-D3C11F4CCF2E}" destId="{4DABA766-524A-4D1F-AE63-884AAB73BA3A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E13B5F83-0441-42FA-92A1-D3CBEED010C5}" type="presOf" srcId="{A564F5DA-B48B-4C34-B806-04700B5FDF76}" destId="{9D60F645-EC28-4D98-844E-747C48F3B989}" srcOrd="0" destOrd="0" presId="urn:microsoft.com/office/officeart/2008/layout/VerticalCurvedList"/>
    <dgm:cxn modelId="{FAF3F884-F0CF-440F-8CB1-B7648AB1B138}" srcId="{7E5AA53B-3EEE-4DE4-BB81-9044890C2946}" destId="{5605D28D-2CE6-4513-8566-952984E21E14}" srcOrd="4" destOrd="0" parTransId="{EB15AB98-362B-4E70-A3DA-995FC3E8BA79}" sibTransId="{823D1971-2C4D-4EC5-A874-2F463DE37109}"/>
    <dgm:cxn modelId="{C612D38E-F0A8-49DC-8BAF-DCD4F6518E98}" type="presOf" srcId="{6750AC01-D39D-4F3A-9DC8-2A211EE986A2}" destId="{58319267-C71E-43C9-94E1-827D0616C7A7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F2F3AB9D-0FA5-4BDB-B459-7C1B11F55DA8}" srcId="{7E5AA53B-3EEE-4DE4-BB81-9044890C2946}" destId="{E8C21B3B-4764-4CED-B9F2-D3C11F4CCF2E}" srcOrd="6" destOrd="0" parTransId="{6B4D9A49-39F5-4AF5-840C-88054F577EE5}" sibTransId="{8A7B6C0A-67DA-4A82-B637-43272E5521E6}"/>
    <dgm:cxn modelId="{1EDC21AA-20A5-4964-92C5-9051642D8126}" type="presOf" srcId="{CA077D98-8478-47EA-B6A9-99ACE60C64D4}" destId="{D79B43FC-100B-4A0D-A4D5-0D2D04B99064}" srcOrd="0" destOrd="0" presId="urn:microsoft.com/office/officeart/2008/layout/VerticalCurvedList"/>
    <dgm:cxn modelId="{1B6F05B7-D788-4468-8BC7-E52D996FA499}" srcId="{7E5AA53B-3EEE-4DE4-BB81-9044890C2946}" destId="{F464808D-9302-4F52-BDBC-4788C7AF51E6}" srcOrd="3" destOrd="0" parTransId="{FFFD0635-8448-4E48-AE0F-2B8D7A752B14}" sibTransId="{2FF12143-0893-40BC-8E11-9B87E9E2FCB2}"/>
    <dgm:cxn modelId="{FFB5E1C6-6FD3-4DCA-9379-A48773569986}" srcId="{7E5AA53B-3EEE-4DE4-BB81-9044890C2946}" destId="{A564F5DA-B48B-4C34-B806-04700B5FDF76}" srcOrd="5" destOrd="0" parTransId="{14705001-711E-4DBE-BC53-05A29A6AF2BB}" sibTransId="{3523CC61-F641-40BF-90A8-CB8DB6C772E4}"/>
    <dgm:cxn modelId="{BD75C6E2-4E36-4137-A544-1C3DC88EDA81}" type="presOf" srcId="{5605D28D-2CE6-4513-8566-952984E21E14}" destId="{B8BBC968-E256-4334-9BE6-C91C33DB5F37}" srcOrd="0" destOrd="0" presId="urn:microsoft.com/office/officeart/2008/layout/VerticalCurvedList"/>
    <dgm:cxn modelId="{563EA8FB-3F5F-4E63-851F-F4801476F1CB}" type="presOf" srcId="{71B61837-EFF4-4D0D-960E-5399D1ED1428}" destId="{26435F58-7DEC-4625-896C-712A1306D754}" srcOrd="0" destOrd="0" presId="urn:microsoft.com/office/officeart/2008/layout/VerticalCurvedList"/>
    <dgm:cxn modelId="{39A40F89-1B48-4962-A5C5-6B53523756F1}" type="presParOf" srcId="{57806726-6E60-4ACC-9C1C-7DF9CC365A10}" destId="{90561C55-3C6E-4D53-85E1-2C50BCDDA392}" srcOrd="0" destOrd="0" presId="urn:microsoft.com/office/officeart/2008/layout/VerticalCurvedList"/>
    <dgm:cxn modelId="{AA9812BF-24F0-4779-BEFD-3BDA15EE3DD0}" type="presParOf" srcId="{90561C55-3C6E-4D53-85E1-2C50BCDDA392}" destId="{B6CD42EC-5AD4-4004-AE5B-47EDA668DAA8}" srcOrd="0" destOrd="0" presId="urn:microsoft.com/office/officeart/2008/layout/VerticalCurvedList"/>
    <dgm:cxn modelId="{4A8A140D-038F-47F3-9020-987FD2849BB8}" type="presParOf" srcId="{B6CD42EC-5AD4-4004-AE5B-47EDA668DAA8}" destId="{963B8EE3-40CC-4A0A-B420-D0BF920973CE}" srcOrd="0" destOrd="0" presId="urn:microsoft.com/office/officeart/2008/layout/VerticalCurvedList"/>
    <dgm:cxn modelId="{18BC42C3-00ED-43A2-8E8C-E9FB1453104F}" type="presParOf" srcId="{B6CD42EC-5AD4-4004-AE5B-47EDA668DAA8}" destId="{D79B43FC-100B-4A0D-A4D5-0D2D04B99064}" srcOrd="1" destOrd="0" presId="urn:microsoft.com/office/officeart/2008/layout/VerticalCurvedList"/>
    <dgm:cxn modelId="{94F2786D-B3A8-4E3A-9200-2833FD59DF85}" type="presParOf" srcId="{B6CD42EC-5AD4-4004-AE5B-47EDA668DAA8}" destId="{3CAD8DA1-8D53-445C-ACE8-D8449E4F0F55}" srcOrd="2" destOrd="0" presId="urn:microsoft.com/office/officeart/2008/layout/VerticalCurvedList"/>
    <dgm:cxn modelId="{2FB34A5B-EE2F-4806-BC40-3701C1CE6AA1}" type="presParOf" srcId="{B6CD42EC-5AD4-4004-AE5B-47EDA668DAA8}" destId="{429CABD1-4116-474B-81BF-735E2CA9DD00}" srcOrd="3" destOrd="0" presId="urn:microsoft.com/office/officeart/2008/layout/VerticalCurvedList"/>
    <dgm:cxn modelId="{C2746C22-A1BD-41DC-81B8-57F1CB4704A7}" type="presParOf" srcId="{90561C55-3C6E-4D53-85E1-2C50BCDDA392}" destId="{58319267-C71E-43C9-94E1-827D0616C7A7}" srcOrd="1" destOrd="0" presId="urn:microsoft.com/office/officeart/2008/layout/VerticalCurvedList"/>
    <dgm:cxn modelId="{4A253084-DC24-491B-B668-C8B3FDB936F1}" type="presParOf" srcId="{90561C55-3C6E-4D53-85E1-2C50BCDDA392}" destId="{79F9B8A9-2412-4B74-84A9-69422DB81CDC}" srcOrd="2" destOrd="0" presId="urn:microsoft.com/office/officeart/2008/layout/VerticalCurvedList"/>
    <dgm:cxn modelId="{DD31B319-E90D-4758-8197-B92CA27DE75B}" type="presParOf" srcId="{79F9B8A9-2412-4B74-84A9-69422DB81CDC}" destId="{07CB3071-D555-47DA-A36A-69EB91531FD8}" srcOrd="0" destOrd="0" presId="urn:microsoft.com/office/officeart/2008/layout/VerticalCurvedList"/>
    <dgm:cxn modelId="{39D0E611-0BCA-483F-8AF4-0BA54FA4E7F8}" type="presParOf" srcId="{90561C55-3C6E-4D53-85E1-2C50BCDDA392}" destId="{95DE6538-27BD-44AF-A1A8-CA8F6B10FDD2}" srcOrd="3" destOrd="0" presId="urn:microsoft.com/office/officeart/2008/layout/VerticalCurvedList"/>
    <dgm:cxn modelId="{C2168F52-3502-4129-9DE4-F1996F93F876}" type="presParOf" srcId="{90561C55-3C6E-4D53-85E1-2C50BCDDA392}" destId="{312BDEE8-85BD-4F02-B35B-2CC8E701C98B}" srcOrd="4" destOrd="0" presId="urn:microsoft.com/office/officeart/2008/layout/VerticalCurvedList"/>
    <dgm:cxn modelId="{7F217F82-0342-425F-B648-92A9CAF5FB9C}" type="presParOf" srcId="{312BDEE8-85BD-4F02-B35B-2CC8E701C98B}" destId="{3F8116AC-FAC3-4E95-9865-93CCFEB191B9}" srcOrd="0" destOrd="0" presId="urn:microsoft.com/office/officeart/2008/layout/VerticalCurvedList"/>
    <dgm:cxn modelId="{9D498C35-8EA2-447C-A6FA-E400CBA9353F}" type="presParOf" srcId="{90561C55-3C6E-4D53-85E1-2C50BCDDA392}" destId="{26435F58-7DEC-4625-896C-712A1306D754}" srcOrd="5" destOrd="0" presId="urn:microsoft.com/office/officeart/2008/layout/VerticalCurvedList"/>
    <dgm:cxn modelId="{8AFF31BF-7229-462D-B95A-B126AB155B7B}" type="presParOf" srcId="{90561C55-3C6E-4D53-85E1-2C50BCDDA392}" destId="{7C643CED-5010-408D-ADEB-CA34288D3D54}" srcOrd="6" destOrd="0" presId="urn:microsoft.com/office/officeart/2008/layout/VerticalCurvedList"/>
    <dgm:cxn modelId="{55DDC399-34AC-499A-B12E-C0C4438C63FC}" type="presParOf" srcId="{7C643CED-5010-408D-ADEB-CA34288D3D54}" destId="{9A3E7145-AD38-4E8B-A220-D63E0B19FF76}" srcOrd="0" destOrd="0" presId="urn:microsoft.com/office/officeart/2008/layout/VerticalCurvedList"/>
    <dgm:cxn modelId="{6FD4DFD6-75B0-4F3A-9B72-36827E8AC615}" type="presParOf" srcId="{90561C55-3C6E-4D53-85E1-2C50BCDDA392}" destId="{66B26FD4-AA72-42A2-BBC0-99C22F655958}" srcOrd="7" destOrd="0" presId="urn:microsoft.com/office/officeart/2008/layout/VerticalCurvedList"/>
    <dgm:cxn modelId="{6C8E8B56-5EE9-44A5-8F83-F53DCA51287E}" type="presParOf" srcId="{90561C55-3C6E-4D53-85E1-2C50BCDDA392}" destId="{C42C434E-B66C-43B9-963E-8A80FB3915FF}" srcOrd="8" destOrd="0" presId="urn:microsoft.com/office/officeart/2008/layout/VerticalCurvedList"/>
    <dgm:cxn modelId="{B90A1A65-C6A2-445F-9812-FA8D4B023AB6}" type="presParOf" srcId="{C42C434E-B66C-43B9-963E-8A80FB3915FF}" destId="{75C24D38-7EEA-40B8-B828-E50689209722}" srcOrd="0" destOrd="0" presId="urn:microsoft.com/office/officeart/2008/layout/VerticalCurvedList"/>
    <dgm:cxn modelId="{88FDE95E-4C1F-4B64-A841-FC0FF5ED8BAD}" type="presParOf" srcId="{90561C55-3C6E-4D53-85E1-2C50BCDDA392}" destId="{B8BBC968-E256-4334-9BE6-C91C33DB5F37}" srcOrd="9" destOrd="0" presId="urn:microsoft.com/office/officeart/2008/layout/VerticalCurvedList"/>
    <dgm:cxn modelId="{5A2D0680-068E-43B8-AF73-302DD51636C7}" type="presParOf" srcId="{90561C55-3C6E-4D53-85E1-2C50BCDDA392}" destId="{79C7A136-AB01-4D52-8462-5DEEC292B9F2}" srcOrd="10" destOrd="0" presId="urn:microsoft.com/office/officeart/2008/layout/VerticalCurvedList"/>
    <dgm:cxn modelId="{8AE69509-224D-460E-AB97-11BBFF9B19D6}" type="presParOf" srcId="{79C7A136-AB01-4D52-8462-5DEEC292B9F2}" destId="{A965097E-32F1-4AB8-8C4E-2814A7596B2F}" srcOrd="0" destOrd="0" presId="urn:microsoft.com/office/officeart/2008/layout/VerticalCurvedList"/>
    <dgm:cxn modelId="{7D0FEF1E-7330-4E16-ACFB-756C8AA485F1}" type="presParOf" srcId="{90561C55-3C6E-4D53-85E1-2C50BCDDA392}" destId="{9D60F645-EC28-4D98-844E-747C48F3B989}" srcOrd="11" destOrd="0" presId="urn:microsoft.com/office/officeart/2008/layout/VerticalCurvedList"/>
    <dgm:cxn modelId="{34382CBB-5615-44A4-9E63-67E4ACD18B20}" type="presParOf" srcId="{90561C55-3C6E-4D53-85E1-2C50BCDDA392}" destId="{05AC8EAE-7740-4407-9D63-393799454D00}" srcOrd="12" destOrd="0" presId="urn:microsoft.com/office/officeart/2008/layout/VerticalCurvedList"/>
    <dgm:cxn modelId="{8BFCF850-7DDC-44D9-A80C-7F7B0DE20472}" type="presParOf" srcId="{05AC8EAE-7740-4407-9D63-393799454D00}" destId="{F737FA23-D639-4A7D-8FE9-FF3491555FF3}" srcOrd="0" destOrd="0" presId="urn:microsoft.com/office/officeart/2008/layout/VerticalCurvedList"/>
    <dgm:cxn modelId="{45C64F05-E8EF-4DA7-9800-82A5383A439A}" type="presParOf" srcId="{90561C55-3C6E-4D53-85E1-2C50BCDDA392}" destId="{4DABA766-524A-4D1F-AE63-884AAB73BA3A}" srcOrd="13" destOrd="0" presId="urn:microsoft.com/office/officeart/2008/layout/VerticalCurvedList"/>
    <dgm:cxn modelId="{A8F53413-B7DA-442B-BE00-FE352540A27B}" type="presParOf" srcId="{90561C55-3C6E-4D53-85E1-2C50BCDDA392}" destId="{A9CA3DBF-DA40-460D-B664-22A2EE0EB7A5}" srcOrd="14" destOrd="0" presId="urn:microsoft.com/office/officeart/2008/layout/VerticalCurvedList"/>
    <dgm:cxn modelId="{5CE64E8B-AD0B-4DEE-9DB6-2C9A737CA4A1}" type="presParOf" srcId="{A9CA3DBF-DA40-460D-B664-22A2EE0EB7A5}" destId="{27C5C8E6-0748-44CD-8BA8-A1681FD9DD7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245B4-2EC3-4CF9-A5DC-E7387001057F}">
      <dsp:nvSpPr>
        <dsp:cNvPr id="0" name=""/>
        <dsp:cNvSpPr/>
      </dsp:nvSpPr>
      <dsp:spPr>
        <a:xfrm>
          <a:off x="941097" y="703865"/>
          <a:ext cx="1450274" cy="14502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4A597-CD8A-4743-8393-A52E62864F1E}">
      <dsp:nvSpPr>
        <dsp:cNvPr id="0" name=""/>
        <dsp:cNvSpPr/>
      </dsp:nvSpPr>
      <dsp:spPr>
        <a:xfrm>
          <a:off x="54818" y="253733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500" kern="1200" dirty="0">
              <a:latin typeface="Gill Sans MT" panose="020B0502020104020203"/>
            </a:rPr>
            <a:t>DynamoDB</a:t>
          </a:r>
        </a:p>
      </dsp:txBody>
      <dsp:txXfrm>
        <a:off x="54818" y="253733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Gill Sans MT" panose="020B0502020104020203"/>
            </a:rPr>
            <a:t>Cloud 9</a:t>
          </a:r>
          <a:endParaRPr lang="en-US" sz="2500" kern="1200" dirty="0"/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Gill Sans MT" panose="020B0502020104020203"/>
            </a:rPr>
            <a:t>SDK for Python (boto3)</a:t>
          </a:r>
          <a:endParaRPr lang="en-US" sz="2500" kern="1200" dirty="0"/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3317330" y="-510269"/>
          <a:ext cx="3955825" cy="3955825"/>
        </a:xfrm>
        <a:prstGeom prst="blockArc">
          <a:avLst>
            <a:gd name="adj1" fmla="val 18900000"/>
            <a:gd name="adj2" fmla="val 2700000"/>
            <a:gd name="adj3" fmla="val 546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10565" y="293528"/>
          <a:ext cx="4944813" cy="5870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5977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Gill Sans MT" panose="020B0502020104020203"/>
            </a:rPr>
            <a:t>Low-latency</a:t>
          </a:r>
          <a:r>
            <a:rPr lang="en-US" sz="1600" kern="1200" dirty="0"/>
            <a:t> performance</a:t>
          </a:r>
          <a:r>
            <a:rPr lang="en-US" sz="1600" kern="1200" dirty="0">
              <a:latin typeface="Gill Sans MT" panose="020B0502020104020203"/>
            </a:rPr>
            <a:t> as it scales automatically</a:t>
          </a:r>
          <a:endParaRPr lang="en-US" sz="1600" kern="1200" dirty="0"/>
        </a:p>
      </dsp:txBody>
      <dsp:txXfrm>
        <a:off x="410565" y="293528"/>
        <a:ext cx="4944813" cy="587057"/>
      </dsp:txXfrm>
    </dsp:sp>
    <dsp:sp modelId="{07CB3071-D555-47DA-A36A-69EB91531FD8}">
      <dsp:nvSpPr>
        <dsp:cNvPr id="0" name=""/>
        <dsp:cNvSpPr/>
      </dsp:nvSpPr>
      <dsp:spPr>
        <a:xfrm>
          <a:off x="43654" y="220146"/>
          <a:ext cx="733821" cy="7338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623960" y="1174114"/>
          <a:ext cx="4731417" cy="5870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5977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Gill Sans MT" panose="020B0502020104020203"/>
            </a:rPr>
            <a:t>Accessible</a:t>
          </a:r>
          <a:r>
            <a:rPr lang="en-US" sz="1600" kern="1200" dirty="0"/>
            <a:t> over an HTTP API or an HTTPS endpoint</a:t>
          </a:r>
        </a:p>
      </dsp:txBody>
      <dsp:txXfrm>
        <a:off x="623960" y="1174114"/>
        <a:ext cx="4731417" cy="587057"/>
      </dsp:txXfrm>
    </dsp:sp>
    <dsp:sp modelId="{3F8116AC-FAC3-4E95-9865-93CCFEB191B9}">
      <dsp:nvSpPr>
        <dsp:cNvPr id="0" name=""/>
        <dsp:cNvSpPr/>
      </dsp:nvSpPr>
      <dsp:spPr>
        <a:xfrm>
          <a:off x="257049" y="1100732"/>
          <a:ext cx="733821" cy="7338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10565" y="2054700"/>
          <a:ext cx="4944813" cy="5870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5977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Gill Sans MT" panose="020B0502020104020203"/>
            </a:rPr>
            <a:t>Allows</a:t>
          </a:r>
          <a:r>
            <a:rPr lang="en-US" sz="1600" kern="1200" dirty="0"/>
            <a:t> for flexible schema design that can evolve</a:t>
          </a:r>
        </a:p>
      </dsp:txBody>
      <dsp:txXfrm>
        <a:off x="410565" y="2054700"/>
        <a:ext cx="4944813" cy="587057"/>
      </dsp:txXfrm>
    </dsp:sp>
    <dsp:sp modelId="{A965097E-32F1-4AB8-8C4E-2814A7596B2F}">
      <dsp:nvSpPr>
        <dsp:cNvPr id="0" name=""/>
        <dsp:cNvSpPr/>
      </dsp:nvSpPr>
      <dsp:spPr>
        <a:xfrm>
          <a:off x="43654" y="1981318"/>
          <a:ext cx="733821" cy="7338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5788229" y="-885911"/>
          <a:ext cx="6891076" cy="6891076"/>
        </a:xfrm>
        <a:prstGeom prst="blockArc">
          <a:avLst>
            <a:gd name="adj1" fmla="val 18900000"/>
            <a:gd name="adj2" fmla="val 2700000"/>
            <a:gd name="adj3" fmla="val 313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9F21D4-0965-4E52-BB93-E0008A2B88A4}">
      <dsp:nvSpPr>
        <dsp:cNvPr id="0" name=""/>
        <dsp:cNvSpPr/>
      </dsp:nvSpPr>
      <dsp:spPr>
        <a:xfrm>
          <a:off x="577268" y="393568"/>
          <a:ext cx="6998440" cy="7875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5115" tIns="30480" rIns="30480" bIns="30480" numCol="1" spcCol="1270" anchor="ctr" anchorCtr="0">
          <a:noAutofit/>
        </a:bodyPr>
        <a:lstStyle/>
        <a:p>
          <a:pPr marL="0" lvl="0" indent="0" algn="l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Table: A collection of DynamoDB data records.</a:t>
          </a:r>
        </a:p>
      </dsp:txBody>
      <dsp:txXfrm>
        <a:off x="577268" y="393568"/>
        <a:ext cx="6998440" cy="787545"/>
      </dsp:txXfrm>
    </dsp:sp>
    <dsp:sp modelId="{3E808E7F-775C-4DC3-8BA2-37850C224DF4}">
      <dsp:nvSpPr>
        <dsp:cNvPr id="0" name=""/>
        <dsp:cNvSpPr/>
      </dsp:nvSpPr>
      <dsp:spPr>
        <a:xfrm>
          <a:off x="85051" y="295124"/>
          <a:ext cx="984432" cy="9844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9AB18-7E86-4A15-904D-8F7EDDB29A98}">
      <dsp:nvSpPr>
        <dsp:cNvPr id="0" name=""/>
        <dsp:cNvSpPr/>
      </dsp:nvSpPr>
      <dsp:spPr>
        <a:xfrm>
          <a:off x="1028786" y="1575091"/>
          <a:ext cx="6546922" cy="7875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5115" tIns="30480" rIns="30480" bIns="30480" numCol="1" spcCol="1270" anchor="ctr" anchorCtr="0">
          <a:noAutofit/>
        </a:bodyPr>
        <a:lstStyle/>
        <a:p>
          <a:pPr marL="0" lvl="0" indent="0" algn="l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Item: A single data record in a DynamoDB table. It is comparable to a row in a relational database.</a:t>
          </a:r>
          <a:endParaRPr lang="en-US" sz="1200" kern="1200" dirty="0">
            <a:latin typeface="Gill Sans MT" panose="020B0502020104020203"/>
          </a:endParaRPr>
        </a:p>
      </dsp:txBody>
      <dsp:txXfrm>
        <a:off x="1028786" y="1575091"/>
        <a:ext cx="6546922" cy="787545"/>
      </dsp:txXfrm>
    </dsp:sp>
    <dsp:sp modelId="{BB675DD1-8A39-45AA-82F7-76E6CB2F937E}">
      <dsp:nvSpPr>
        <dsp:cNvPr id="0" name=""/>
        <dsp:cNvSpPr/>
      </dsp:nvSpPr>
      <dsp:spPr>
        <a:xfrm>
          <a:off x="536570" y="1476648"/>
          <a:ext cx="984432" cy="9844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10A76-31C4-4C84-90C7-F715B78D62D4}">
      <dsp:nvSpPr>
        <dsp:cNvPr id="0" name=""/>
        <dsp:cNvSpPr/>
      </dsp:nvSpPr>
      <dsp:spPr>
        <a:xfrm>
          <a:off x="1028786" y="2756615"/>
          <a:ext cx="6546922" cy="7875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5115" tIns="30480" rIns="30480" bIns="30480" numCol="1" spcCol="1270" anchor="ctr" anchorCtr="0">
          <a:noAutofit/>
        </a:bodyPr>
        <a:lstStyle/>
        <a:p>
          <a:pPr marL="0" lvl="0" indent="0" algn="l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Attribute: A single data element on an item. It is comparable to a column in a relational database. However, unlike columns in a relational database, attributes do not need to be specified at table creation, other than the primary </a:t>
          </a:r>
          <a:r>
            <a:rPr lang="en-US" sz="1200" kern="1200" dirty="0">
              <a:latin typeface="Gill Sans MT" panose="020B0502020104020203"/>
            </a:rPr>
            <a:t>key. Attributes</a:t>
          </a:r>
          <a:r>
            <a:rPr lang="en-US" sz="1200" kern="1200" dirty="0"/>
            <a:t> can be simple types such as strings, integers, or Boolean, or they can be complex types such as lists or maps.</a:t>
          </a:r>
        </a:p>
      </dsp:txBody>
      <dsp:txXfrm>
        <a:off x="1028786" y="2756615"/>
        <a:ext cx="6546922" cy="787545"/>
      </dsp:txXfrm>
    </dsp:sp>
    <dsp:sp modelId="{3F8116AC-FAC3-4E95-9865-93CCFEB191B9}">
      <dsp:nvSpPr>
        <dsp:cNvPr id="0" name=""/>
        <dsp:cNvSpPr/>
      </dsp:nvSpPr>
      <dsp:spPr>
        <a:xfrm>
          <a:off x="536570" y="2658172"/>
          <a:ext cx="984432" cy="9844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A77B83-D697-42DB-B877-CC181C82BAB9}">
      <dsp:nvSpPr>
        <dsp:cNvPr id="0" name=""/>
        <dsp:cNvSpPr/>
      </dsp:nvSpPr>
      <dsp:spPr>
        <a:xfrm>
          <a:off x="577268" y="3938138"/>
          <a:ext cx="6998440" cy="7875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5115" tIns="30480" rIns="30480" bIns="30480" numCol="1" spcCol="1270" anchor="ctr" anchorCtr="0">
          <a:noAutofit/>
        </a:bodyPr>
        <a:lstStyle/>
        <a:p>
          <a:pPr marL="0" lvl="0" indent="0" algn="l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Primary key: A primary key is a unique identifier for a single item in a DynamoDB table. The primary key name and type must be specified on table creation, and a primary key of the specified type must be included with each item written to a table. A simple primary key consists of a single attribute, and a composite primary key consists of two attributes: a partition key and a sort key.</a:t>
          </a:r>
        </a:p>
      </dsp:txBody>
      <dsp:txXfrm>
        <a:off x="577268" y="3938138"/>
        <a:ext cx="6998440" cy="787545"/>
      </dsp:txXfrm>
    </dsp:sp>
    <dsp:sp modelId="{A965097E-32F1-4AB8-8C4E-2814A7596B2F}">
      <dsp:nvSpPr>
        <dsp:cNvPr id="0" name=""/>
        <dsp:cNvSpPr/>
      </dsp:nvSpPr>
      <dsp:spPr>
        <a:xfrm>
          <a:off x="85051" y="3839695"/>
          <a:ext cx="984432" cy="9844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3317330" y="-510269"/>
          <a:ext cx="3955825" cy="3955825"/>
        </a:xfrm>
        <a:prstGeom prst="blockArc">
          <a:avLst>
            <a:gd name="adj1" fmla="val 18900000"/>
            <a:gd name="adj2" fmla="val 2700000"/>
            <a:gd name="adj3" fmla="val 546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10565" y="293528"/>
          <a:ext cx="4944813" cy="5870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5977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Gill Sans MT" panose="020B0502020104020203"/>
            </a:rPr>
            <a:t>Includes</a:t>
          </a:r>
          <a:r>
            <a:rPr lang="en-US" sz="1600" kern="1200" dirty="0"/>
            <a:t> a code editor, debugger, and terminal</a:t>
          </a:r>
        </a:p>
      </dsp:txBody>
      <dsp:txXfrm>
        <a:off x="410565" y="293528"/>
        <a:ext cx="4944813" cy="587057"/>
      </dsp:txXfrm>
    </dsp:sp>
    <dsp:sp modelId="{07CB3071-D555-47DA-A36A-69EB91531FD8}">
      <dsp:nvSpPr>
        <dsp:cNvPr id="0" name=""/>
        <dsp:cNvSpPr/>
      </dsp:nvSpPr>
      <dsp:spPr>
        <a:xfrm>
          <a:off x="43654" y="220146"/>
          <a:ext cx="733821" cy="7338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623960" y="1174114"/>
          <a:ext cx="4731417" cy="5870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5977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Gill Sans MT" panose="020B0502020104020203"/>
            </a:rPr>
            <a:t>Supports popular</a:t>
          </a:r>
          <a:r>
            <a:rPr lang="en-US" sz="1600" kern="1200" dirty="0"/>
            <a:t> programming languages</a:t>
          </a:r>
        </a:p>
      </dsp:txBody>
      <dsp:txXfrm>
        <a:off x="623960" y="1174114"/>
        <a:ext cx="4731417" cy="587057"/>
      </dsp:txXfrm>
    </dsp:sp>
    <dsp:sp modelId="{3F8116AC-FAC3-4E95-9865-93CCFEB191B9}">
      <dsp:nvSpPr>
        <dsp:cNvPr id="0" name=""/>
        <dsp:cNvSpPr/>
      </dsp:nvSpPr>
      <dsp:spPr>
        <a:xfrm>
          <a:off x="257049" y="1100732"/>
          <a:ext cx="733821" cy="7338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10565" y="2054700"/>
          <a:ext cx="4944813" cy="5870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5977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Gill Sans MT" panose="020B0502020104020203"/>
            </a:rPr>
            <a:t>Seamless</a:t>
          </a:r>
          <a:r>
            <a:rPr lang="en-US" sz="1600" kern="1200" dirty="0"/>
            <a:t> experience for developing serverless applications</a:t>
          </a:r>
        </a:p>
      </dsp:txBody>
      <dsp:txXfrm>
        <a:off x="410565" y="2054700"/>
        <a:ext cx="4944813" cy="587057"/>
      </dsp:txXfrm>
    </dsp:sp>
    <dsp:sp modelId="{A965097E-32F1-4AB8-8C4E-2814A7596B2F}">
      <dsp:nvSpPr>
        <dsp:cNvPr id="0" name=""/>
        <dsp:cNvSpPr/>
      </dsp:nvSpPr>
      <dsp:spPr>
        <a:xfrm>
          <a:off x="43654" y="1981318"/>
          <a:ext cx="733821" cy="7338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5315837" y="-814095"/>
          <a:ext cx="6329907" cy="6329907"/>
        </a:xfrm>
        <a:prstGeom prst="blockArc">
          <a:avLst>
            <a:gd name="adj1" fmla="val 18900000"/>
            <a:gd name="adj2" fmla="val 2700000"/>
            <a:gd name="adj3" fmla="val 341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530919" y="361468"/>
          <a:ext cx="6905245" cy="7233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4129" tIns="35560" rIns="35560" bIns="35560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application must show users the books that are available for sale as well as some basic information about the book, such as its author</a:t>
          </a:r>
        </a:p>
      </dsp:txBody>
      <dsp:txXfrm>
        <a:off x="530919" y="361468"/>
        <a:ext cx="6905245" cy="723312"/>
      </dsp:txXfrm>
    </dsp:sp>
    <dsp:sp modelId="{07CB3071-D555-47DA-A36A-69EB91531FD8}">
      <dsp:nvSpPr>
        <dsp:cNvPr id="0" name=""/>
        <dsp:cNvSpPr/>
      </dsp:nvSpPr>
      <dsp:spPr>
        <a:xfrm>
          <a:off x="78848" y="271053"/>
          <a:ext cx="904140" cy="9041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945610" y="1446624"/>
          <a:ext cx="6490553" cy="7233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4129" tIns="35560" rIns="35560" bIns="35560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application needs to retrieve a specific book by its title and author so that a user can drill in for more detail when looking at a book</a:t>
          </a:r>
        </a:p>
      </dsp:txBody>
      <dsp:txXfrm>
        <a:off x="945610" y="1446624"/>
        <a:ext cx="6490553" cy="723312"/>
      </dsp:txXfrm>
    </dsp:sp>
    <dsp:sp modelId="{3F8116AC-FAC3-4E95-9865-93CCFEB191B9}">
      <dsp:nvSpPr>
        <dsp:cNvPr id="0" name=""/>
        <dsp:cNvSpPr/>
      </dsp:nvSpPr>
      <dsp:spPr>
        <a:xfrm>
          <a:off x="493540" y="1356210"/>
          <a:ext cx="904140" cy="9041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435F58-7DEC-4625-896C-712A1306D754}">
      <dsp:nvSpPr>
        <dsp:cNvPr id="0" name=""/>
        <dsp:cNvSpPr/>
      </dsp:nvSpPr>
      <dsp:spPr>
        <a:xfrm>
          <a:off x="945610" y="2531780"/>
          <a:ext cx="6490553" cy="7233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4129" tIns="35560" rIns="35560" bIns="35560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Gill Sans MT" panose="020B0502020104020203"/>
            </a:rPr>
            <a:t>The application</a:t>
          </a:r>
          <a:r>
            <a:rPr lang="en-US" sz="1400" kern="1200" dirty="0"/>
            <a:t> should allow users to browse all books in a particular category, such as history or biography, to allow for discoverability of interesting books</a:t>
          </a:r>
          <a:endParaRPr lang="en-US" sz="1400" kern="1200" dirty="0">
            <a:latin typeface="Gill Sans MT" panose="020B0502020104020203"/>
          </a:endParaRPr>
        </a:p>
      </dsp:txBody>
      <dsp:txXfrm>
        <a:off x="945610" y="2531780"/>
        <a:ext cx="6490553" cy="723312"/>
      </dsp:txXfrm>
    </dsp:sp>
    <dsp:sp modelId="{9A3E7145-AD38-4E8B-A220-D63E0B19FF76}">
      <dsp:nvSpPr>
        <dsp:cNvPr id="0" name=""/>
        <dsp:cNvSpPr/>
      </dsp:nvSpPr>
      <dsp:spPr>
        <a:xfrm>
          <a:off x="493540" y="2441366"/>
          <a:ext cx="904140" cy="9041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C5ACE-2AAA-47BB-A35A-22802BB403E4}">
      <dsp:nvSpPr>
        <dsp:cNvPr id="0" name=""/>
        <dsp:cNvSpPr/>
      </dsp:nvSpPr>
      <dsp:spPr>
        <a:xfrm>
          <a:off x="530919" y="3616936"/>
          <a:ext cx="6905245" cy="7233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4129" tIns="35560" rIns="35560" bIns="35560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Gill Sans MT" panose="020B0502020104020203"/>
            </a:rPr>
            <a:t>The application</a:t>
          </a:r>
          <a:r>
            <a:rPr lang="en-US" sz="1400" kern="1200" dirty="0"/>
            <a:t> should store the</a:t>
          </a:r>
          <a:r>
            <a:rPr lang="en-US" sz="1400" kern="1200" dirty="0">
              <a:latin typeface="Gill Sans MT" panose="020B0502020104020203"/>
            </a:rPr>
            <a:t> different</a:t>
          </a:r>
          <a:r>
            <a:rPr lang="en-US" sz="1400" kern="1200" dirty="0"/>
            <a:t> formats you have in stock for a book with a mapping to the item number in your inventory system</a:t>
          </a:r>
          <a:r>
            <a:rPr lang="en-US" sz="1400" kern="1200" dirty="0">
              <a:latin typeface="Gill Sans MT" panose="020B0502020104020203"/>
            </a:rPr>
            <a:t>, and allow these formats to be updated</a:t>
          </a:r>
          <a:endParaRPr lang="en-US" sz="1400" kern="1200" dirty="0"/>
        </a:p>
      </dsp:txBody>
      <dsp:txXfrm>
        <a:off x="530919" y="3616936"/>
        <a:ext cx="6905245" cy="723312"/>
      </dsp:txXfrm>
    </dsp:sp>
    <dsp:sp modelId="{A965097E-32F1-4AB8-8C4E-2814A7596B2F}">
      <dsp:nvSpPr>
        <dsp:cNvPr id="0" name=""/>
        <dsp:cNvSpPr/>
      </dsp:nvSpPr>
      <dsp:spPr>
        <a:xfrm>
          <a:off x="78848" y="3526522"/>
          <a:ext cx="904140" cy="9041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5914342" y="-905660"/>
          <a:ext cx="7045392" cy="7045392"/>
        </a:xfrm>
        <a:prstGeom prst="blockArc">
          <a:avLst>
            <a:gd name="adj1" fmla="val 18900000"/>
            <a:gd name="adj2" fmla="val 2700000"/>
            <a:gd name="adj3" fmla="val 307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67170" y="237940"/>
          <a:ext cx="7064377" cy="4756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7565" tIns="33020" rIns="33020" bIns="33020" numCol="1" spcCol="1270" anchor="ctr" anchorCtr="0">
          <a:noAutofit/>
        </a:bodyPr>
        <a:lstStyle/>
        <a:p>
          <a:pPr marL="0" lvl="0" indent="0" algn="l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Gill Sans MT" panose="020B0502020104020203"/>
            </a:rPr>
            <a:t>Download</a:t>
          </a:r>
          <a:r>
            <a:rPr lang="en-US" sz="1300" kern="1200" dirty="0"/>
            <a:t> and unpack the python scripts that we use </a:t>
          </a:r>
          <a:r>
            <a:rPr lang="en-US" sz="1300" kern="1200" dirty="0">
              <a:latin typeface="Gill Sans MT" panose="020B0502020104020203"/>
            </a:rPr>
            <a:t>to interact with the DynamoDB API, and install Python Boto3</a:t>
          </a:r>
          <a:endParaRPr lang="en-US" sz="1300" kern="1200" dirty="0"/>
        </a:p>
      </dsp:txBody>
      <dsp:txXfrm>
        <a:off x="367170" y="237940"/>
        <a:ext cx="7064377" cy="475672"/>
      </dsp:txXfrm>
    </dsp:sp>
    <dsp:sp modelId="{07CB3071-D555-47DA-A36A-69EB91531FD8}">
      <dsp:nvSpPr>
        <dsp:cNvPr id="0" name=""/>
        <dsp:cNvSpPr/>
      </dsp:nvSpPr>
      <dsp:spPr>
        <a:xfrm>
          <a:off x="69874" y="178481"/>
          <a:ext cx="594590" cy="5945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97934" y="951868"/>
          <a:ext cx="6633613" cy="4756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7565" tIns="33020" rIns="33020" bIns="33020" numCol="1" spcCol="1270" anchor="ctr" anchorCtr="0">
          <a:noAutofit/>
        </a:bodyPr>
        <a:lstStyle/>
        <a:p>
          <a:pPr marL="0" lvl="0" indent="0" algn="l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Gill Sans MT" panose="020B0502020104020203"/>
            </a:rPr>
            <a:t>Create a DynamoDB Table</a:t>
          </a:r>
          <a:endParaRPr lang="en-US" sz="1300" kern="1200" dirty="0"/>
        </a:p>
      </dsp:txBody>
      <dsp:txXfrm>
        <a:off x="797934" y="951868"/>
        <a:ext cx="6633613" cy="475672"/>
      </dsp:txXfrm>
    </dsp:sp>
    <dsp:sp modelId="{3F8116AC-FAC3-4E95-9865-93CCFEB191B9}">
      <dsp:nvSpPr>
        <dsp:cNvPr id="0" name=""/>
        <dsp:cNvSpPr/>
      </dsp:nvSpPr>
      <dsp:spPr>
        <a:xfrm>
          <a:off x="500638" y="892409"/>
          <a:ext cx="594590" cy="5945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435F58-7DEC-4625-896C-712A1306D754}">
      <dsp:nvSpPr>
        <dsp:cNvPr id="0" name=""/>
        <dsp:cNvSpPr/>
      </dsp:nvSpPr>
      <dsp:spPr>
        <a:xfrm>
          <a:off x="1033990" y="1665272"/>
          <a:ext cx="6397557" cy="4756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7565" tIns="33020" rIns="33020" bIns="33020" numCol="1" spcCol="1270" anchor="ctr" anchorCtr="0">
          <a:noAutofit/>
        </a:bodyPr>
        <a:lstStyle/>
        <a:p>
          <a:pPr marL="0" lvl="0" indent="0" algn="l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Gill Sans MT" panose="020B0502020104020203"/>
            </a:rPr>
            <a:t>Load items to our DynamoDB table</a:t>
          </a:r>
        </a:p>
      </dsp:txBody>
      <dsp:txXfrm>
        <a:off x="1033990" y="1665272"/>
        <a:ext cx="6397557" cy="475672"/>
      </dsp:txXfrm>
    </dsp:sp>
    <dsp:sp modelId="{9A3E7145-AD38-4E8B-A220-D63E0B19FF76}">
      <dsp:nvSpPr>
        <dsp:cNvPr id="0" name=""/>
        <dsp:cNvSpPr/>
      </dsp:nvSpPr>
      <dsp:spPr>
        <a:xfrm>
          <a:off x="736695" y="1605813"/>
          <a:ext cx="594590" cy="5945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B26FD4-AA72-42A2-BBC0-99C22F655958}">
      <dsp:nvSpPr>
        <dsp:cNvPr id="0" name=""/>
        <dsp:cNvSpPr/>
      </dsp:nvSpPr>
      <dsp:spPr>
        <a:xfrm>
          <a:off x="1109361" y="2379199"/>
          <a:ext cx="6322186" cy="4756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7565" tIns="33020" rIns="33020" bIns="33020" numCol="1" spcCol="1270" anchor="ctr" anchorCtr="0">
          <a:noAutofit/>
        </a:bodyPr>
        <a:lstStyle/>
        <a:p>
          <a:pPr marL="0" lvl="0" indent="0" algn="l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Gill Sans MT" panose="020B0502020104020203"/>
            </a:rPr>
            <a:t>Retieve a single item AND multiple items from our </a:t>
          </a:r>
          <a:r>
            <a:rPr lang="en-US" sz="1300" kern="1200" dirty="0"/>
            <a:t>DynamoDB table</a:t>
          </a:r>
        </a:p>
      </dsp:txBody>
      <dsp:txXfrm>
        <a:off x="1109361" y="2379199"/>
        <a:ext cx="6322186" cy="475672"/>
      </dsp:txXfrm>
    </dsp:sp>
    <dsp:sp modelId="{75C24D38-7EEA-40B8-B828-E50689209722}">
      <dsp:nvSpPr>
        <dsp:cNvPr id="0" name=""/>
        <dsp:cNvSpPr/>
      </dsp:nvSpPr>
      <dsp:spPr>
        <a:xfrm>
          <a:off x="812066" y="2319740"/>
          <a:ext cx="594590" cy="5945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BC968-E256-4334-9BE6-C91C33DB5F37}">
      <dsp:nvSpPr>
        <dsp:cNvPr id="0" name=""/>
        <dsp:cNvSpPr/>
      </dsp:nvSpPr>
      <dsp:spPr>
        <a:xfrm>
          <a:off x="1033990" y="3093127"/>
          <a:ext cx="6397557" cy="4756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7565" tIns="33020" rIns="33020" bIns="33020" numCol="1" spcCol="1270" anchor="ctr" anchorCtr="0">
          <a:noAutofit/>
        </a:bodyPr>
        <a:lstStyle/>
        <a:p>
          <a:pPr marL="0" lvl="0" indent="0" algn="l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Add a secondary index to our table</a:t>
          </a:r>
        </a:p>
      </dsp:txBody>
      <dsp:txXfrm>
        <a:off x="1033990" y="3093127"/>
        <a:ext cx="6397557" cy="475672"/>
      </dsp:txXfrm>
    </dsp:sp>
    <dsp:sp modelId="{A965097E-32F1-4AB8-8C4E-2814A7596B2F}">
      <dsp:nvSpPr>
        <dsp:cNvPr id="0" name=""/>
        <dsp:cNvSpPr/>
      </dsp:nvSpPr>
      <dsp:spPr>
        <a:xfrm>
          <a:off x="736695" y="3033668"/>
          <a:ext cx="594590" cy="5945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0F645-EC28-4D98-844E-747C48F3B989}">
      <dsp:nvSpPr>
        <dsp:cNvPr id="0" name=""/>
        <dsp:cNvSpPr/>
      </dsp:nvSpPr>
      <dsp:spPr>
        <a:xfrm>
          <a:off x="797934" y="3806531"/>
          <a:ext cx="6633613" cy="4756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7565" tIns="33020" rIns="33020" bIns="33020" numCol="1" spcCol="1270" anchor="ctr" anchorCtr="0">
          <a:noAutofit/>
        </a:bodyPr>
        <a:lstStyle/>
        <a:p>
          <a:pPr marL="0" lvl="0" indent="0" algn="l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Query against the new secondary index</a:t>
          </a:r>
          <a:endParaRPr lang="en-US" sz="1300" kern="1200" dirty="0">
            <a:latin typeface="Gill Sans MT" panose="020B0502020104020203"/>
          </a:endParaRPr>
        </a:p>
      </dsp:txBody>
      <dsp:txXfrm>
        <a:off x="797934" y="3806531"/>
        <a:ext cx="6633613" cy="475672"/>
      </dsp:txXfrm>
    </dsp:sp>
    <dsp:sp modelId="{F737FA23-D639-4A7D-8FE9-FF3491555FF3}">
      <dsp:nvSpPr>
        <dsp:cNvPr id="0" name=""/>
        <dsp:cNvSpPr/>
      </dsp:nvSpPr>
      <dsp:spPr>
        <a:xfrm>
          <a:off x="500638" y="3747072"/>
          <a:ext cx="594590" cy="5945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BA766-524A-4D1F-AE63-884AAB73BA3A}">
      <dsp:nvSpPr>
        <dsp:cNvPr id="0" name=""/>
        <dsp:cNvSpPr/>
      </dsp:nvSpPr>
      <dsp:spPr>
        <a:xfrm>
          <a:off x="367170" y="4520458"/>
          <a:ext cx="7064377" cy="4756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7565" tIns="33020" rIns="33020" bIns="33020" numCol="1" spcCol="1270" anchor="ctr" anchorCtr="0">
          <a:noAutofit/>
        </a:bodyPr>
        <a:lstStyle/>
        <a:p>
          <a:pPr marL="0" lvl="0" indent="0" algn="l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Gill Sans MT" panose="020B0502020104020203"/>
            </a:rPr>
            <a:t>Update items in our table</a:t>
          </a:r>
        </a:p>
      </dsp:txBody>
      <dsp:txXfrm>
        <a:off x="367170" y="4520458"/>
        <a:ext cx="7064377" cy="475672"/>
      </dsp:txXfrm>
    </dsp:sp>
    <dsp:sp modelId="{27C5C8E6-0748-44CD-8BA8-A1681FD9DD7F}">
      <dsp:nvSpPr>
        <dsp:cNvPr id="0" name=""/>
        <dsp:cNvSpPr/>
      </dsp:nvSpPr>
      <dsp:spPr>
        <a:xfrm>
          <a:off x="69874" y="4460999"/>
          <a:ext cx="594590" cy="5945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66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34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43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89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498931"/>
            <a:ext cx="10993549" cy="1406723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AWS Project: Create and Manage a nonrelational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978726"/>
            <a:ext cx="10993546" cy="3700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By: Mohamed Sultan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4773-1987-4123-9078-29265C2A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Project Implementation</a:t>
            </a:r>
            <a:endParaRPr lang="en-US" sz="3600" dirty="0"/>
          </a:p>
        </p:txBody>
      </p:sp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7FD64BE-3354-4916-9E70-F1F033E84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59" y="2437969"/>
            <a:ext cx="5728569" cy="4184555"/>
          </a:xfrm>
          <a:prstGeom prst="rect">
            <a:avLst/>
          </a:prstGeom>
        </p:spPr>
      </p:pic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556A99C-A456-487B-AFB0-3326997CB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592" y="2325778"/>
            <a:ext cx="4716048" cy="45341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F46220-5B35-4B87-93AF-1C2655385214}"/>
              </a:ext>
            </a:extLst>
          </p:cNvPr>
          <p:cNvSpPr txBox="1"/>
          <p:nvPr/>
        </p:nvSpPr>
        <p:spPr>
          <a:xfrm>
            <a:off x="8597031" y="1206674"/>
            <a:ext cx="1709802" cy="41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Cloud9 Set up</a:t>
            </a:r>
          </a:p>
        </p:txBody>
      </p:sp>
    </p:spTree>
    <p:extLst>
      <p:ext uri="{BB962C8B-B14F-4D97-AF65-F5344CB8AC3E}">
        <p14:creationId xmlns:p14="http://schemas.microsoft.com/office/powerpoint/2010/main" val="936893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4773-1987-4123-9078-29265C2A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Project Implementation</a:t>
            </a:r>
            <a:endParaRPr lang="en-US" sz="3600" dirty="0"/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C458762-A34B-4434-B4AC-0EE815352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60" y="2324669"/>
            <a:ext cx="4079308" cy="4348525"/>
          </a:xfrm>
          <a:prstGeom prst="rect">
            <a:avLst/>
          </a:prstGeom>
        </p:spPr>
      </p:pic>
      <p:pic>
        <p:nvPicPr>
          <p:cNvPr id="4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59C7038-F7CF-46ED-A4B6-358F79184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016" y="2329632"/>
            <a:ext cx="7482213" cy="42759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BE3382-80BE-4A8B-B58D-5CA34ED1DCF1}"/>
              </a:ext>
            </a:extLst>
          </p:cNvPr>
          <p:cNvSpPr txBox="1"/>
          <p:nvPr/>
        </p:nvSpPr>
        <p:spPr>
          <a:xfrm>
            <a:off x="8597031" y="1206674"/>
            <a:ext cx="1709802" cy="41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Cloud9 Set up</a:t>
            </a:r>
          </a:p>
        </p:txBody>
      </p:sp>
    </p:spTree>
    <p:extLst>
      <p:ext uri="{BB962C8B-B14F-4D97-AF65-F5344CB8AC3E}">
        <p14:creationId xmlns:p14="http://schemas.microsoft.com/office/powerpoint/2010/main" val="148964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4773-1987-4123-9078-29265C2A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Project Implementation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E3382-80BE-4A8B-B58D-5CA34ED1DCF1}"/>
              </a:ext>
            </a:extLst>
          </p:cNvPr>
          <p:cNvSpPr txBox="1"/>
          <p:nvPr/>
        </p:nvSpPr>
        <p:spPr>
          <a:xfrm>
            <a:off x="371607" y="1822537"/>
            <a:ext cx="1144878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800" dirty="0"/>
              <a:t>Second step is to download and unpack the python scripts that we use </a:t>
            </a:r>
            <a:r>
              <a:rPr lang="en-US" sz="2800" dirty="0">
                <a:ea typeface="+mn-lt"/>
                <a:cs typeface="+mn-lt"/>
              </a:rPr>
              <a:t>to interact with the DynamoDB API, and install Boto3: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12489-F6BE-4898-9F11-60FED926D5EA}"/>
              </a:ext>
            </a:extLst>
          </p:cNvPr>
          <p:cNvSpPr txBox="1"/>
          <p:nvPr/>
        </p:nvSpPr>
        <p:spPr>
          <a:xfrm>
            <a:off x="8597031" y="1206674"/>
            <a:ext cx="1709802" cy="41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Cloud9 IDE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E919F3A0-CBBB-4942-9433-B5FE39E15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87" y="2862350"/>
            <a:ext cx="10697226" cy="1717850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3C4D0D4C-9382-4602-AC6C-68590452B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86" y="4625383"/>
            <a:ext cx="10697226" cy="223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45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4773-1987-4123-9078-29265C2A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Project Implementation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E3382-80BE-4A8B-B58D-5CA34ED1DCF1}"/>
              </a:ext>
            </a:extLst>
          </p:cNvPr>
          <p:cNvSpPr txBox="1"/>
          <p:nvPr/>
        </p:nvSpPr>
        <p:spPr>
          <a:xfrm>
            <a:off x="423799" y="1822537"/>
            <a:ext cx="1144878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800" dirty="0"/>
              <a:t>Third step is to </a:t>
            </a:r>
            <a:r>
              <a:rPr lang="en-US" sz="2800" dirty="0">
                <a:ea typeface="+mn-lt"/>
                <a:cs typeface="+mn-lt"/>
              </a:rPr>
              <a:t>Create a DynamoDB table using the </a:t>
            </a:r>
            <a:r>
              <a:rPr lang="en-US" sz="2800" dirty="0" err="1">
                <a:ea typeface="+mn-lt"/>
                <a:cs typeface="+mn-lt"/>
              </a:rPr>
              <a:t>Create_Table</a:t>
            </a:r>
            <a:r>
              <a:rPr lang="en-US" sz="2800" dirty="0">
                <a:ea typeface="+mn-lt"/>
                <a:cs typeface="+mn-lt"/>
              </a:rPr>
              <a:t> API to Insert and Retrieve Items from it: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12489-F6BE-4898-9F11-60FED926D5EA}"/>
              </a:ext>
            </a:extLst>
          </p:cNvPr>
          <p:cNvSpPr txBox="1"/>
          <p:nvPr/>
        </p:nvSpPr>
        <p:spPr>
          <a:xfrm>
            <a:off x="8597031" y="1206674"/>
            <a:ext cx="228391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Create DynamoDB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AC8CB2B-8C76-482C-8B9D-D8A04A28E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97" y="2726078"/>
            <a:ext cx="6605391" cy="5812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71FF46-6436-4FD8-801B-FC70C82D667C}"/>
              </a:ext>
            </a:extLst>
          </p:cNvPr>
          <p:cNvSpPr txBox="1"/>
          <p:nvPr/>
        </p:nvSpPr>
        <p:spPr>
          <a:xfrm>
            <a:off x="580373" y="3252592"/>
            <a:ext cx="1103125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The above </a:t>
            </a:r>
            <a:r>
              <a:rPr lang="en-US" sz="2800" dirty="0">
                <a:ea typeface="+mn-lt"/>
                <a:cs typeface="+mn-lt"/>
              </a:rPr>
              <a:t>command</a:t>
            </a:r>
            <a:r>
              <a:rPr lang="en-US" sz="2800" dirty="0"/>
              <a:t> runs the below script that creates our DynamoDB table for us. </a:t>
            </a:r>
          </a:p>
        </p:txBody>
      </p:sp>
      <p:pic>
        <p:nvPicPr>
          <p:cNvPr id="7" name="Picture 9" descr="Text&#10;&#10;Description automatically generated">
            <a:extLst>
              <a:ext uri="{FF2B5EF4-FFF2-40B4-BE49-F238E27FC236}">
                <a16:creationId xmlns:a16="http://schemas.microsoft.com/office/drawing/2014/main" id="{B98C68C9-8813-4F24-889D-7A9F7C2C5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98" y="4149126"/>
            <a:ext cx="5519802" cy="2620267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24D6E370-5CD5-449A-94EC-E67296F0D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881" y="4148312"/>
            <a:ext cx="5874706" cy="262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86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4773-1987-4123-9078-29265C2A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Project Implementation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E3382-80BE-4A8B-B58D-5CA34ED1DCF1}"/>
              </a:ext>
            </a:extLst>
          </p:cNvPr>
          <p:cNvSpPr txBox="1"/>
          <p:nvPr/>
        </p:nvSpPr>
        <p:spPr>
          <a:xfrm>
            <a:off x="423799" y="1822537"/>
            <a:ext cx="1144878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800" dirty="0"/>
              <a:t>In this step: I loaded 5 books into the table we created:</a:t>
            </a:r>
            <a:endParaRPr lang="en-US" sz="2800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12489-F6BE-4898-9F11-60FED926D5EA}"/>
              </a:ext>
            </a:extLst>
          </p:cNvPr>
          <p:cNvSpPr txBox="1"/>
          <p:nvPr/>
        </p:nvSpPr>
        <p:spPr>
          <a:xfrm>
            <a:off x="8597031" y="1206674"/>
            <a:ext cx="228391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Load Items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1FF46-6436-4FD8-801B-FC70C82D667C}"/>
              </a:ext>
            </a:extLst>
          </p:cNvPr>
          <p:cNvSpPr txBox="1"/>
          <p:nvPr/>
        </p:nvSpPr>
        <p:spPr>
          <a:xfrm>
            <a:off x="486428" y="2824619"/>
            <a:ext cx="1103125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The above </a:t>
            </a:r>
            <a:r>
              <a:rPr lang="en-US" sz="2800" dirty="0">
                <a:ea typeface="+mn-lt"/>
                <a:cs typeface="+mn-lt"/>
              </a:rPr>
              <a:t>command</a:t>
            </a:r>
            <a:r>
              <a:rPr lang="en-US" sz="2800" dirty="0"/>
              <a:t> runs the below script which uses</a:t>
            </a:r>
            <a:r>
              <a:rPr lang="en-US" sz="2800" dirty="0">
                <a:ea typeface="+mn-lt"/>
                <a:cs typeface="+mn-lt"/>
              </a:rPr>
              <a:t> the </a:t>
            </a:r>
            <a:r>
              <a:rPr lang="en-US" sz="2800" i="1" dirty="0" err="1">
                <a:ea typeface="+mn-lt"/>
                <a:cs typeface="+mn-lt"/>
              </a:rPr>
              <a:t>BatchWriteItem</a:t>
            </a:r>
            <a:r>
              <a:rPr lang="en-US" sz="2800" i="1" dirty="0">
                <a:ea typeface="+mn-lt"/>
                <a:cs typeface="+mn-lt"/>
              </a:rPr>
              <a:t> </a:t>
            </a:r>
            <a:r>
              <a:rPr lang="en-US" sz="2800" dirty="0">
                <a:ea typeface="+mn-lt"/>
                <a:cs typeface="+mn-lt"/>
              </a:rPr>
              <a:t>API to load five books into the table.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C10A7C76-2C14-45C5-AEA9-BCD6D5D7F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71" y="2342367"/>
            <a:ext cx="5436295" cy="471814"/>
          </a:xfrm>
          <a:prstGeom prst="rect">
            <a:avLst/>
          </a:prstGeom>
        </p:spPr>
      </p:pic>
      <p:pic>
        <p:nvPicPr>
          <p:cNvPr id="9" name="Picture 10" descr="Text&#10;&#10;Description automatically generated">
            <a:extLst>
              <a:ext uri="{FF2B5EF4-FFF2-40B4-BE49-F238E27FC236}">
                <a16:creationId xmlns:a16="http://schemas.microsoft.com/office/drawing/2014/main" id="{6CB1A895-072A-4055-99BD-B7A37123F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04" y="3734553"/>
            <a:ext cx="10916429" cy="312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35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4773-1987-4123-9078-29265C2A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Project Implementation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E3382-80BE-4A8B-B58D-5CA34ED1DCF1}"/>
              </a:ext>
            </a:extLst>
          </p:cNvPr>
          <p:cNvSpPr txBox="1"/>
          <p:nvPr/>
        </p:nvSpPr>
        <p:spPr>
          <a:xfrm>
            <a:off x="423799" y="1822537"/>
            <a:ext cx="1144878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800" dirty="0"/>
              <a:t>In this step: I retrieved a book </a:t>
            </a:r>
            <a:r>
              <a:rPr lang="en-US" sz="2800" dirty="0">
                <a:ea typeface="+mn-lt"/>
                <a:cs typeface="+mn-lt"/>
              </a:rPr>
              <a:t>by using the </a:t>
            </a:r>
            <a:r>
              <a:rPr lang="en-US" sz="2800" i="1" dirty="0" err="1">
                <a:ea typeface="+mn-lt"/>
                <a:cs typeface="+mn-lt"/>
              </a:rPr>
              <a:t>GetItem</a:t>
            </a:r>
            <a:r>
              <a:rPr lang="en-US" sz="2800" i="1" dirty="0">
                <a:ea typeface="+mn-lt"/>
                <a:cs typeface="+mn-lt"/>
              </a:rPr>
              <a:t> </a:t>
            </a:r>
            <a:r>
              <a:rPr lang="en-US" sz="2800" dirty="0">
                <a:ea typeface="+mn-lt"/>
                <a:cs typeface="+mn-lt"/>
              </a:rPr>
              <a:t>API request and specifying the primary key of the item I want</a:t>
            </a:r>
            <a:r>
              <a:rPr lang="en-US" sz="2800" dirty="0"/>
              <a:t> from the table we created:</a:t>
            </a:r>
            <a:endParaRPr lang="en-US" sz="2800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12489-F6BE-4898-9F11-60FED926D5EA}"/>
              </a:ext>
            </a:extLst>
          </p:cNvPr>
          <p:cNvSpPr txBox="1"/>
          <p:nvPr/>
        </p:nvSpPr>
        <p:spPr>
          <a:xfrm>
            <a:off x="8597031" y="1206674"/>
            <a:ext cx="228391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Retrieve single Item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1FF46-6436-4FD8-801B-FC70C82D667C}"/>
              </a:ext>
            </a:extLst>
          </p:cNvPr>
          <p:cNvSpPr txBox="1"/>
          <p:nvPr/>
        </p:nvSpPr>
        <p:spPr>
          <a:xfrm>
            <a:off x="423798" y="3221277"/>
            <a:ext cx="1137571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The above </a:t>
            </a:r>
            <a:r>
              <a:rPr lang="en-US" sz="2800" dirty="0">
                <a:ea typeface="+mn-lt"/>
                <a:cs typeface="+mn-lt"/>
              </a:rPr>
              <a:t>command</a:t>
            </a:r>
            <a:r>
              <a:rPr lang="en-US" sz="2800" dirty="0"/>
              <a:t> runs the below script to </a:t>
            </a:r>
            <a:r>
              <a:rPr lang="en-US" sz="2800" dirty="0">
                <a:ea typeface="+mn-lt"/>
                <a:cs typeface="+mn-lt"/>
              </a:rPr>
              <a:t>retrieve a single item (book).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3436E05A-8483-4485-8AEE-CBA75ED0C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74" y="2768666"/>
            <a:ext cx="10864240" cy="443847"/>
          </a:xfrm>
          <a:prstGeom prst="rect">
            <a:avLst/>
          </a:prstGeom>
        </p:spPr>
      </p:pic>
      <p:pic>
        <p:nvPicPr>
          <p:cNvPr id="7" name="Picture 9" descr="Text&#10;&#10;Description automatically generated">
            <a:extLst>
              <a:ext uri="{FF2B5EF4-FFF2-40B4-BE49-F238E27FC236}">
                <a16:creationId xmlns:a16="http://schemas.microsoft.com/office/drawing/2014/main" id="{06C8B6D4-9041-4EC6-ADF6-6D6E86676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73" y="3703005"/>
            <a:ext cx="10864240" cy="301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48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4773-1987-4123-9078-29265C2A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Project Implementation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E3382-80BE-4A8B-B58D-5CA34ED1DCF1}"/>
              </a:ext>
            </a:extLst>
          </p:cNvPr>
          <p:cNvSpPr txBox="1"/>
          <p:nvPr/>
        </p:nvSpPr>
        <p:spPr>
          <a:xfrm>
            <a:off x="423799" y="1822537"/>
            <a:ext cx="1144878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800" dirty="0"/>
              <a:t>In this step: I </a:t>
            </a:r>
            <a:r>
              <a:rPr lang="en-US" sz="2800" dirty="0">
                <a:ea typeface="+mn-lt"/>
                <a:cs typeface="+mn-lt"/>
              </a:rPr>
              <a:t>retrieved all items (books) with the same hash key (</a:t>
            </a:r>
            <a:r>
              <a:rPr lang="en-US" sz="2800" i="1" dirty="0">
                <a:ea typeface="+mn-lt"/>
                <a:cs typeface="+mn-lt"/>
              </a:rPr>
              <a:t>Author </a:t>
            </a:r>
            <a:r>
              <a:rPr lang="en-US" sz="2800" dirty="0">
                <a:ea typeface="+mn-lt"/>
                <a:cs typeface="+mn-lt"/>
              </a:rPr>
              <a:t>attribute) by using the </a:t>
            </a:r>
            <a:r>
              <a:rPr lang="en-US" sz="2800" i="1" dirty="0">
                <a:ea typeface="+mn-lt"/>
                <a:cs typeface="+mn-lt"/>
              </a:rPr>
              <a:t>Query </a:t>
            </a:r>
            <a:r>
              <a:rPr lang="en-US" sz="2800" dirty="0">
                <a:ea typeface="+mn-lt"/>
                <a:cs typeface="+mn-lt"/>
              </a:rPr>
              <a:t>API call</a:t>
            </a:r>
            <a:r>
              <a:rPr lang="en-US" sz="2800" dirty="0"/>
              <a:t> from the table we created:</a:t>
            </a:r>
            <a:endParaRPr lang="en-US" sz="2800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12489-F6BE-4898-9F11-60FED926D5EA}"/>
              </a:ext>
            </a:extLst>
          </p:cNvPr>
          <p:cNvSpPr txBox="1"/>
          <p:nvPr/>
        </p:nvSpPr>
        <p:spPr>
          <a:xfrm>
            <a:off x="8597031" y="1206674"/>
            <a:ext cx="25970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Retrieve multiple Items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1FF46-6436-4FD8-801B-FC70C82D667C}"/>
              </a:ext>
            </a:extLst>
          </p:cNvPr>
          <p:cNvSpPr txBox="1"/>
          <p:nvPr/>
        </p:nvSpPr>
        <p:spPr>
          <a:xfrm>
            <a:off x="423798" y="3377852"/>
            <a:ext cx="1137571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The above </a:t>
            </a:r>
            <a:r>
              <a:rPr lang="en-US" sz="2800" dirty="0">
                <a:ea typeface="+mn-lt"/>
                <a:cs typeface="+mn-lt"/>
              </a:rPr>
              <a:t>command</a:t>
            </a:r>
            <a:r>
              <a:rPr lang="en-US" sz="2800" dirty="0"/>
              <a:t> runs the below script to </a:t>
            </a:r>
            <a:r>
              <a:rPr lang="en-US" sz="2800" dirty="0">
                <a:ea typeface="+mn-lt"/>
                <a:cs typeface="+mn-lt"/>
              </a:rPr>
              <a:t>retrieve all books written by John Grisham.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62D637D3-F296-4E42-B526-FD646550A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65" y="2730058"/>
            <a:ext cx="11031254" cy="667200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6DC3A065-5107-41EA-B6EB-225EAC73B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04" y="4330165"/>
            <a:ext cx="11219144" cy="252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19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4773-1987-4123-9078-29265C2A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Project Implementation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E3382-80BE-4A8B-B58D-5CA34ED1DCF1}"/>
              </a:ext>
            </a:extLst>
          </p:cNvPr>
          <p:cNvSpPr txBox="1"/>
          <p:nvPr/>
        </p:nvSpPr>
        <p:spPr>
          <a:xfrm>
            <a:off x="423799" y="1822537"/>
            <a:ext cx="1144878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800" dirty="0"/>
              <a:t>In this step: </a:t>
            </a:r>
            <a:r>
              <a:rPr lang="en-US" sz="2800" dirty="0">
                <a:ea typeface="+mn-lt"/>
                <a:cs typeface="+mn-lt"/>
              </a:rPr>
              <a:t>I added a global secondary index to my Category attribute that will allow me to retrieve all books in a particular category</a:t>
            </a:r>
            <a:r>
              <a:rPr lang="en-US" sz="2800" dirty="0"/>
              <a:t>:</a:t>
            </a:r>
            <a:endParaRPr lang="en-US" sz="2800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12489-F6BE-4898-9F11-60FED926D5EA}"/>
              </a:ext>
            </a:extLst>
          </p:cNvPr>
          <p:cNvSpPr txBox="1"/>
          <p:nvPr/>
        </p:nvSpPr>
        <p:spPr>
          <a:xfrm>
            <a:off x="7970730" y="1206674"/>
            <a:ext cx="357826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Adding global secondary index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1FF46-6436-4FD8-801B-FC70C82D667C}"/>
              </a:ext>
            </a:extLst>
          </p:cNvPr>
          <p:cNvSpPr txBox="1"/>
          <p:nvPr/>
        </p:nvSpPr>
        <p:spPr>
          <a:xfrm>
            <a:off x="423798" y="3315222"/>
            <a:ext cx="1137571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The above </a:t>
            </a:r>
            <a:r>
              <a:rPr lang="en-US" sz="2800" dirty="0">
                <a:ea typeface="+mn-lt"/>
                <a:cs typeface="+mn-lt"/>
              </a:rPr>
              <a:t>command</a:t>
            </a:r>
            <a:r>
              <a:rPr lang="en-US" sz="2800" dirty="0"/>
              <a:t> runs the below script to</a:t>
            </a:r>
            <a:r>
              <a:rPr lang="en-US" sz="2800" dirty="0">
                <a:ea typeface="+mn-lt"/>
                <a:cs typeface="+mn-lt"/>
              </a:rPr>
              <a:t> add a global secondary index to our existing table to account for additional data access patterns.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4C89E414-2608-4B62-AA07-5FA761704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73" y="2726676"/>
            <a:ext cx="7513528" cy="621771"/>
          </a:xfrm>
          <a:prstGeom prst="rect">
            <a:avLst/>
          </a:prstGeom>
        </p:spPr>
      </p:pic>
      <p:pic>
        <p:nvPicPr>
          <p:cNvPr id="7" name="Picture 9" descr="Text&#10;&#10;Description automatically generated">
            <a:extLst>
              <a:ext uri="{FF2B5EF4-FFF2-40B4-BE49-F238E27FC236}">
                <a16:creationId xmlns:a16="http://schemas.microsoft.com/office/drawing/2014/main" id="{171C7007-1CFE-4380-92EC-0D187D020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50" y="4198267"/>
            <a:ext cx="6240049" cy="2657684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53725934-B3F3-4FBA-908E-4AAE3B331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442" y="4194970"/>
            <a:ext cx="5352788" cy="26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95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4773-1987-4123-9078-29265C2A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Project Implementation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E3382-80BE-4A8B-B58D-5CA34ED1DCF1}"/>
              </a:ext>
            </a:extLst>
          </p:cNvPr>
          <p:cNvSpPr txBox="1"/>
          <p:nvPr/>
        </p:nvSpPr>
        <p:spPr>
          <a:xfrm>
            <a:off x="423799" y="1759907"/>
            <a:ext cx="1144878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800" dirty="0"/>
              <a:t>In this step: </a:t>
            </a:r>
            <a:r>
              <a:rPr lang="en-US" sz="2800" dirty="0">
                <a:ea typeface="+mn-lt"/>
                <a:cs typeface="+mn-lt"/>
              </a:rPr>
              <a:t>Now that I have the </a:t>
            </a:r>
            <a:r>
              <a:rPr lang="en-US" sz="2800" i="1" dirty="0" err="1">
                <a:ea typeface="+mn-lt"/>
                <a:cs typeface="+mn-lt"/>
              </a:rPr>
              <a:t>CategoryIndex</a:t>
            </a:r>
            <a:r>
              <a:rPr lang="en-US" sz="2800" dirty="0">
                <a:ea typeface="+mn-lt"/>
                <a:cs typeface="+mn-lt"/>
              </a:rPr>
              <a:t>, I can use it to retrieve all books with a particular category using the </a:t>
            </a:r>
            <a:r>
              <a:rPr lang="en-US" sz="2800" i="1" dirty="0">
                <a:ea typeface="+mn-lt"/>
                <a:cs typeface="+mn-lt"/>
              </a:rPr>
              <a:t>query_with_index.py</a:t>
            </a:r>
            <a:r>
              <a:rPr lang="en-US" sz="2800" dirty="0">
                <a:ea typeface="+mn-lt"/>
                <a:cs typeface="+mn-lt"/>
              </a:rPr>
              <a:t> script: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12489-F6BE-4898-9F11-60FED926D5EA}"/>
              </a:ext>
            </a:extLst>
          </p:cNvPr>
          <p:cNvSpPr txBox="1"/>
          <p:nvPr/>
        </p:nvSpPr>
        <p:spPr>
          <a:xfrm>
            <a:off x="7970730" y="1206674"/>
            <a:ext cx="357826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Querying a secondary index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1FF46-6436-4FD8-801B-FC70C82D667C}"/>
              </a:ext>
            </a:extLst>
          </p:cNvPr>
          <p:cNvSpPr txBox="1"/>
          <p:nvPr/>
        </p:nvSpPr>
        <p:spPr>
          <a:xfrm>
            <a:off x="423798" y="3252592"/>
            <a:ext cx="1144878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The above </a:t>
            </a:r>
            <a:r>
              <a:rPr lang="en-US" sz="2800" dirty="0">
                <a:ea typeface="+mn-lt"/>
                <a:cs typeface="+mn-lt"/>
              </a:rPr>
              <a:t>command</a:t>
            </a:r>
            <a:r>
              <a:rPr lang="en-US" sz="2800" dirty="0"/>
              <a:t> runs the below script to</a:t>
            </a:r>
            <a:r>
              <a:rPr lang="en-US" sz="2800" dirty="0">
                <a:ea typeface="+mn-lt"/>
                <a:cs typeface="+mn-lt"/>
              </a:rPr>
              <a:t> query against the new index that I just created to account for additional data access patterns for our table.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F4A6A510-5812-498E-A8B2-EA544FAB3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73" y="2644059"/>
            <a:ext cx="7649227" cy="661747"/>
          </a:xfrm>
          <a:prstGeom prst="rect">
            <a:avLst/>
          </a:prstGeom>
        </p:spPr>
      </p:pic>
      <p:pic>
        <p:nvPicPr>
          <p:cNvPr id="9" name="Picture 10" descr="Text&#10;&#10;Description automatically generated">
            <a:extLst>
              <a:ext uri="{FF2B5EF4-FFF2-40B4-BE49-F238E27FC236}">
                <a16:creationId xmlns:a16="http://schemas.microsoft.com/office/drawing/2014/main" id="{C9EC9E2E-A793-4336-BF36-E4F0A8B6A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73" y="4164498"/>
            <a:ext cx="10968624" cy="269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68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4773-1987-4123-9078-29265C2A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Project Implementation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E3382-80BE-4A8B-B58D-5CA34ED1DCF1}"/>
              </a:ext>
            </a:extLst>
          </p:cNvPr>
          <p:cNvSpPr txBox="1"/>
          <p:nvPr/>
        </p:nvSpPr>
        <p:spPr>
          <a:xfrm>
            <a:off x="423799" y="1822537"/>
            <a:ext cx="1144878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800" dirty="0"/>
              <a:t>Step continued: </a:t>
            </a:r>
            <a:r>
              <a:rPr lang="en-US" sz="2800" dirty="0">
                <a:ea typeface="+mn-lt"/>
                <a:cs typeface="+mn-lt"/>
              </a:rPr>
              <a:t>Now that I have the </a:t>
            </a:r>
            <a:r>
              <a:rPr lang="en-US" sz="2800" i="1" dirty="0" err="1">
                <a:ea typeface="+mn-lt"/>
                <a:cs typeface="+mn-lt"/>
              </a:rPr>
              <a:t>CategoryIndex</a:t>
            </a:r>
            <a:r>
              <a:rPr lang="en-US" sz="2800" dirty="0">
                <a:ea typeface="+mn-lt"/>
                <a:cs typeface="+mn-lt"/>
              </a:rPr>
              <a:t>, I can use it to retrieve all books with a particular category using the </a:t>
            </a:r>
            <a:r>
              <a:rPr lang="en-US" sz="2800" i="1" dirty="0">
                <a:ea typeface="+mn-lt"/>
                <a:cs typeface="+mn-lt"/>
              </a:rPr>
              <a:t>query_with_index.py</a:t>
            </a:r>
            <a:r>
              <a:rPr lang="en-US" sz="2800" dirty="0">
                <a:ea typeface="+mn-lt"/>
                <a:cs typeface="+mn-lt"/>
              </a:rPr>
              <a:t> script: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12489-F6BE-4898-9F11-60FED926D5EA}"/>
              </a:ext>
            </a:extLst>
          </p:cNvPr>
          <p:cNvSpPr txBox="1"/>
          <p:nvPr/>
        </p:nvSpPr>
        <p:spPr>
          <a:xfrm>
            <a:off x="7970730" y="1206674"/>
            <a:ext cx="357826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Querying a secondary index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1FF46-6436-4FD8-801B-FC70C82D667C}"/>
              </a:ext>
            </a:extLst>
          </p:cNvPr>
          <p:cNvSpPr txBox="1"/>
          <p:nvPr/>
        </p:nvSpPr>
        <p:spPr>
          <a:xfrm>
            <a:off x="423798" y="3377852"/>
            <a:ext cx="1137571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The above command runs the </a:t>
            </a:r>
            <a:r>
              <a:rPr lang="en-US" sz="2800" i="1" dirty="0"/>
              <a:t>query_with_index.py</a:t>
            </a:r>
            <a:r>
              <a:rPr lang="en-US" sz="2800" dirty="0"/>
              <a:t> script and</a:t>
            </a:r>
            <a:r>
              <a:rPr lang="en-US" sz="2800" dirty="0">
                <a:ea typeface="+mn-lt"/>
                <a:cs typeface="+mn-lt"/>
              </a:rPr>
              <a:t> returns three books by two different authors, but are in the same </a:t>
            </a:r>
            <a:r>
              <a:rPr lang="en-US" sz="2800" i="1" dirty="0">
                <a:ea typeface="+mn-lt"/>
                <a:cs typeface="+mn-lt"/>
              </a:rPr>
              <a:t>Category as shown below.</a:t>
            </a:r>
          </a:p>
          <a:p>
            <a:r>
              <a:rPr lang="en-US" sz="2800" dirty="0">
                <a:ea typeface="+mn-lt"/>
                <a:cs typeface="+mn-lt"/>
              </a:rPr>
              <a:t>The run time to backfill items varies based on the size of the table.</a:t>
            </a:r>
            <a:endParaRPr lang="en-US" sz="2800" i="1" dirty="0">
              <a:ea typeface="+mn-lt"/>
              <a:cs typeface="+mn-lt"/>
            </a:endParaRP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F4A6A510-5812-498E-A8B2-EA544FAB3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73" y="2706689"/>
            <a:ext cx="7649227" cy="661747"/>
          </a:xfrm>
          <a:prstGeom prst="rect">
            <a:avLst/>
          </a:prstGeom>
        </p:spPr>
      </p:pic>
      <p:pic>
        <p:nvPicPr>
          <p:cNvPr id="3" name="Picture 6" descr="Text&#10;&#10;Description automatically generated">
            <a:extLst>
              <a:ext uri="{FF2B5EF4-FFF2-40B4-BE49-F238E27FC236}">
                <a16:creationId xmlns:a16="http://schemas.microsoft.com/office/drawing/2014/main" id="{37BF2FE1-360D-4787-9384-F6A3F990E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06" y="4741147"/>
            <a:ext cx="11500981" cy="172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7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EFF"/>
                </a:solidFill>
              </a:rPr>
              <a:t>Technologies used: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8783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4773-1987-4123-9078-29265C2A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Project Implementation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E3382-80BE-4A8B-B58D-5CA34ED1DCF1}"/>
              </a:ext>
            </a:extLst>
          </p:cNvPr>
          <p:cNvSpPr txBox="1"/>
          <p:nvPr/>
        </p:nvSpPr>
        <p:spPr>
          <a:xfrm>
            <a:off x="423799" y="1822537"/>
            <a:ext cx="11448787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800" dirty="0"/>
              <a:t>In this step: </a:t>
            </a:r>
            <a:r>
              <a:rPr lang="en-US" sz="2800" dirty="0">
                <a:ea typeface="+mn-lt"/>
                <a:cs typeface="+mn-lt"/>
              </a:rPr>
              <a:t>I used the </a:t>
            </a:r>
            <a:r>
              <a:rPr lang="en-US" sz="2800" i="1" dirty="0" err="1">
                <a:ea typeface="+mn-lt"/>
                <a:cs typeface="+mn-lt"/>
              </a:rPr>
              <a:t>UpdateItem</a:t>
            </a:r>
            <a:r>
              <a:rPr lang="en-US" sz="2800" i="1" dirty="0">
                <a:ea typeface="+mn-lt"/>
                <a:cs typeface="+mn-lt"/>
              </a:rPr>
              <a:t> </a:t>
            </a:r>
            <a:r>
              <a:rPr lang="en-US" sz="2800" dirty="0">
                <a:ea typeface="+mn-lt"/>
                <a:cs typeface="+mn-lt"/>
              </a:rPr>
              <a:t>API to update attributes of an existing item in our database:</a:t>
            </a:r>
          </a:p>
          <a:p>
            <a:pPr marL="342900" indent="-342900">
              <a:buFont typeface="Wingdings"/>
              <a:buChar char="Ø"/>
            </a:pPr>
            <a:r>
              <a:rPr lang="en-US" sz="2800" dirty="0">
                <a:ea typeface="+mn-lt"/>
                <a:cs typeface="+mn-lt"/>
              </a:rPr>
              <a:t>4 elements to focus on while updating an element in my application code:</a:t>
            </a:r>
          </a:p>
          <a:p>
            <a:pPr marL="800100" lvl="1" indent="-342900">
              <a:buFont typeface="Wingdings"/>
              <a:buChar char="Ø"/>
            </a:pPr>
            <a:r>
              <a:rPr lang="en-US" sz="2800" dirty="0">
                <a:ea typeface="+mn-lt"/>
                <a:cs typeface="+mn-lt"/>
              </a:rPr>
              <a:t>The </a:t>
            </a:r>
            <a:r>
              <a:rPr lang="en-US" sz="2800" i="1" dirty="0">
                <a:ea typeface="+mn-lt"/>
                <a:cs typeface="+mn-lt"/>
              </a:rPr>
              <a:t>Key </a:t>
            </a:r>
            <a:r>
              <a:rPr lang="en-US" sz="2800" dirty="0">
                <a:ea typeface="+mn-lt"/>
                <a:cs typeface="+mn-lt"/>
              </a:rPr>
              <a:t>that identifies the item you want to update</a:t>
            </a:r>
          </a:p>
          <a:p>
            <a:pPr marL="800100" lvl="1" indent="-342900">
              <a:buFont typeface="Wingdings"/>
              <a:buChar char="Ø"/>
            </a:pPr>
            <a:r>
              <a:rPr lang="en-US" sz="2800" dirty="0">
                <a:ea typeface="+mn-lt"/>
                <a:cs typeface="+mn-lt"/>
              </a:rPr>
              <a:t>Expression attribute names</a:t>
            </a:r>
          </a:p>
          <a:p>
            <a:pPr marL="800100" lvl="1" indent="-342900">
              <a:buFont typeface="Wingdings"/>
              <a:buChar char="Ø"/>
            </a:pPr>
            <a:r>
              <a:rPr lang="en-US" sz="2800" dirty="0">
                <a:ea typeface="+mn-lt"/>
                <a:cs typeface="+mn-lt"/>
              </a:rPr>
              <a:t>Expression attribute values</a:t>
            </a:r>
          </a:p>
          <a:p>
            <a:pPr marL="800100" lvl="1" indent="-342900">
              <a:buFont typeface="Wingdings"/>
              <a:buChar char="Ø"/>
            </a:pPr>
            <a:r>
              <a:rPr lang="en-US" sz="2800" dirty="0">
                <a:ea typeface="+mn-lt"/>
                <a:cs typeface="+mn-lt"/>
              </a:rPr>
              <a:t>The update expression, which uses the expression attribute names and expression attribute values to declare the updates you want</a:t>
            </a:r>
          </a:p>
          <a:p>
            <a:r>
              <a:rPr lang="en-US" sz="2800" dirty="0">
                <a:ea typeface="+mn-lt"/>
                <a:cs typeface="+mn-lt"/>
              </a:rPr>
              <a:t>In order to run the </a:t>
            </a:r>
            <a:r>
              <a:rPr lang="en-US" sz="2800" i="1" dirty="0">
                <a:ea typeface="+mn-lt"/>
                <a:cs typeface="+mn-lt"/>
              </a:rPr>
              <a:t>update_item.py </a:t>
            </a:r>
            <a:r>
              <a:rPr lang="en-US" sz="2800" dirty="0">
                <a:ea typeface="+mn-lt"/>
                <a:cs typeface="+mn-lt"/>
              </a:rPr>
              <a:t>script, I first had to add these 3 lines to it.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12489-F6BE-4898-9F11-60FED926D5EA}"/>
              </a:ext>
            </a:extLst>
          </p:cNvPr>
          <p:cNvSpPr txBox="1"/>
          <p:nvPr/>
        </p:nvSpPr>
        <p:spPr>
          <a:xfrm>
            <a:off x="9025004" y="1206674"/>
            <a:ext cx="1855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Updating Items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B3EE3A6B-A843-403F-9943-CCBAF5F2A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73" y="5736059"/>
            <a:ext cx="11031254" cy="108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51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4773-1987-4123-9078-29265C2A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Project Implementation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E3382-80BE-4A8B-B58D-5CA34ED1DCF1}"/>
              </a:ext>
            </a:extLst>
          </p:cNvPr>
          <p:cNvSpPr txBox="1"/>
          <p:nvPr/>
        </p:nvSpPr>
        <p:spPr>
          <a:xfrm>
            <a:off x="423799" y="1822537"/>
            <a:ext cx="1144878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800" dirty="0"/>
              <a:t>Step continued: Now that I added these 3 lines of code to the </a:t>
            </a:r>
            <a:r>
              <a:rPr lang="en-US" sz="2800" i="1" dirty="0">
                <a:ea typeface="+mn-lt"/>
                <a:cs typeface="+mn-lt"/>
              </a:rPr>
              <a:t>update_item.py</a:t>
            </a:r>
            <a:r>
              <a:rPr lang="en-US" sz="2800" dirty="0">
                <a:ea typeface="+mn-lt"/>
                <a:cs typeface="+mn-lt"/>
              </a:rPr>
              <a:t> script, I can run it using the command below: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12489-F6BE-4898-9F11-60FED926D5EA}"/>
              </a:ext>
            </a:extLst>
          </p:cNvPr>
          <p:cNvSpPr txBox="1"/>
          <p:nvPr/>
        </p:nvSpPr>
        <p:spPr>
          <a:xfrm>
            <a:off x="9025004" y="1206674"/>
            <a:ext cx="1855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Updating Items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5B7CAC4-BA91-4818-A350-BC079A012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73" y="2718604"/>
            <a:ext cx="11031254" cy="1264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671B00-35E3-4248-B55D-06912B926FDA}"/>
              </a:ext>
            </a:extLst>
          </p:cNvPr>
          <p:cNvSpPr txBox="1"/>
          <p:nvPr/>
        </p:nvSpPr>
        <p:spPr>
          <a:xfrm>
            <a:off x="423798" y="3993715"/>
            <a:ext cx="1137571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The above command runs the </a:t>
            </a:r>
            <a:r>
              <a:rPr lang="en-US" sz="2800" i="1" dirty="0"/>
              <a:t>update_item.py</a:t>
            </a:r>
            <a:r>
              <a:rPr lang="en-US" sz="2800" dirty="0"/>
              <a:t> script (shown below) 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i="1" dirty="0">
              <a:ea typeface="+mn-lt"/>
              <a:cs typeface="+mn-lt"/>
            </a:endParaRPr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DB0FBBFE-1FE5-4F04-94D8-69D174C29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73" y="4476966"/>
            <a:ext cx="11135637" cy="232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02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4773-1987-4123-9078-29265C2A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Project Implementation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E3382-80BE-4A8B-B58D-5CA34ED1DCF1}"/>
              </a:ext>
            </a:extLst>
          </p:cNvPr>
          <p:cNvSpPr txBox="1"/>
          <p:nvPr/>
        </p:nvSpPr>
        <p:spPr>
          <a:xfrm>
            <a:off x="423799" y="1822537"/>
            <a:ext cx="115114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800" dirty="0"/>
              <a:t>Step continued: The command below didn't work with me as we can see.</a:t>
            </a:r>
            <a:r>
              <a:rPr lang="en-US" sz="2800" dirty="0">
                <a:ea typeface="+mn-lt"/>
                <a:cs typeface="+mn-lt"/>
              </a:rPr>
              <a:t> </a:t>
            </a:r>
            <a:endParaRPr lang="en-US" sz="280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12489-F6BE-4898-9F11-60FED926D5EA}"/>
              </a:ext>
            </a:extLst>
          </p:cNvPr>
          <p:cNvSpPr txBox="1"/>
          <p:nvPr/>
        </p:nvSpPr>
        <p:spPr>
          <a:xfrm>
            <a:off x="9025004" y="1206674"/>
            <a:ext cx="1855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Updating Items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5B7CAC4-BA91-4818-A350-BC079A012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73" y="2384576"/>
            <a:ext cx="11031254" cy="1264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671B00-35E3-4248-B55D-06912B926FDA}"/>
              </a:ext>
            </a:extLst>
          </p:cNvPr>
          <p:cNvSpPr txBox="1"/>
          <p:nvPr/>
        </p:nvSpPr>
        <p:spPr>
          <a:xfrm>
            <a:off x="496866" y="3753633"/>
            <a:ext cx="1137571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However, the result of running the </a:t>
            </a:r>
            <a:r>
              <a:rPr lang="en-US" sz="2800" i="1" dirty="0"/>
              <a:t>update_item.py</a:t>
            </a:r>
            <a:r>
              <a:rPr lang="en-US" sz="2800" dirty="0"/>
              <a:t> script should have been </a:t>
            </a:r>
            <a:r>
              <a:rPr lang="en-US" sz="2800" dirty="0">
                <a:ea typeface="+mn-lt"/>
                <a:cs typeface="+mn-lt"/>
              </a:rPr>
              <a:t>as follows: Where we can see that </a:t>
            </a:r>
            <a:r>
              <a:rPr lang="en-US" sz="2800" i="1" dirty="0">
                <a:ea typeface="+mn-lt"/>
                <a:cs typeface="+mn-lt"/>
              </a:rPr>
              <a:t>The Rainmaker</a:t>
            </a:r>
            <a:r>
              <a:rPr lang="en-US" sz="2800" dirty="0">
                <a:ea typeface="+mn-lt"/>
                <a:cs typeface="+mn-lt"/>
              </a:rPr>
              <a:t> book title has a new </a:t>
            </a:r>
            <a:r>
              <a:rPr lang="en-US" sz="2800" i="1" dirty="0">
                <a:ea typeface="+mn-lt"/>
                <a:cs typeface="+mn-lt"/>
              </a:rPr>
              <a:t>Audiobook </a:t>
            </a:r>
            <a:r>
              <a:rPr lang="en-US" sz="2800" dirty="0">
                <a:ea typeface="+mn-lt"/>
                <a:cs typeface="+mn-lt"/>
              </a:rPr>
              <a:t>format after the update has been applied.</a:t>
            </a:r>
            <a:endParaRPr lang="en-US" sz="2800" dirty="0"/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297D6A-AEAF-48C3-8D6C-66D0970AD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40" y="5223590"/>
            <a:ext cx="10624158" cy="154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03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D2D366AC-F3F2-489A-8DED-CE3020915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0398" y="2182295"/>
            <a:ext cx="2956013" cy="60076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The 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EFB491-07DB-413D-9F85-5F02460FCACB}"/>
              </a:ext>
            </a:extLst>
          </p:cNvPr>
          <p:cNvSpPr txBox="1"/>
          <p:nvPr/>
        </p:nvSpPr>
        <p:spPr>
          <a:xfrm>
            <a:off x="8127304" y="3617934"/>
            <a:ext cx="354695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THANK YOU!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6EA1-7191-4CA4-8991-38159841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DAB11-76F4-44ED-B85E-7E1A4482FF33}"/>
              </a:ext>
            </a:extLst>
          </p:cNvPr>
          <p:cNvSpPr txBox="1"/>
          <p:nvPr/>
        </p:nvSpPr>
        <p:spPr>
          <a:xfrm>
            <a:off x="1099029" y="2685660"/>
            <a:ext cx="9997855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+mn-lt"/>
                <a:cs typeface="+mn-lt"/>
              </a:rPr>
              <a:t>For this project, I created a DynamoDB table and used that table to store and retrieve data. I used Python and Boto 3 which is the AWS SDK for Python, for interacting with the DynamoDB APIs. In order to accommodate the evolving needs of the online bookstore application that we use as a guide for this project.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279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err="1"/>
              <a:t>Dynamodb</a:t>
            </a:r>
            <a:endParaRPr lang="en-US" sz="360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3DC72A8E-43C6-47FE-AFA3-D5BBFD056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1791604"/>
            <a:ext cx="5087075" cy="536005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What is DynamoDB?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7649189"/>
              </p:ext>
            </p:extLst>
          </p:nvPr>
        </p:nvGraphicFramePr>
        <p:xfrm>
          <a:off x="6374313" y="2602174"/>
          <a:ext cx="5392738" cy="293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69281BC7-5D39-42F0-A002-B26C654CE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1791604"/>
            <a:ext cx="5087073" cy="553373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What it offers: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F121D60E-2020-4721-BE33-A2728F764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0997" y="3260079"/>
            <a:ext cx="5393100" cy="2934999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DynamoDB is a hosted NoSQL database offered by Amazon Web Services (AWS)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589422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Important Terminology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615877"/>
              </p:ext>
            </p:extLst>
          </p:nvPr>
        </p:nvGraphicFramePr>
        <p:xfrm>
          <a:off x="333352" y="1269241"/>
          <a:ext cx="7647562" cy="5119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1707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/>
              <a:t>Cloud 9</a:t>
            </a:r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3DC72A8E-43C6-47FE-AFA3-D5BBFD056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1791604"/>
            <a:ext cx="5087075" cy="536005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What is Cloud 9?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374313" y="2602174"/>
          <a:ext cx="5392738" cy="293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69281BC7-5D39-42F0-A002-B26C654CE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1791604"/>
            <a:ext cx="5087073" cy="553373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What it offers: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F121D60E-2020-4721-BE33-A2728F764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0997" y="2832106"/>
            <a:ext cx="5393100" cy="2934999"/>
          </a:xfrm>
        </p:spPr>
        <p:txBody>
          <a:bodyPr>
            <a:normAutofit lnSpcReduction="10000"/>
          </a:bodyPr>
          <a:lstStyle/>
          <a:p>
            <a:pPr marL="305435" indent="-305435"/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AWS Cloud9 is a cloud-based integrated development environment (IDE) that lets you write, run, and debug your code with just a browser.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046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735559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Application Requirements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112744"/>
              </p:ext>
            </p:extLst>
          </p:nvPr>
        </p:nvGraphicFramePr>
        <p:xfrm>
          <a:off x="437737" y="1613707"/>
          <a:ext cx="7501423" cy="4701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63706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80655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Project Objectives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094361"/>
              </p:ext>
            </p:extLst>
          </p:nvPr>
        </p:nvGraphicFramePr>
        <p:xfrm>
          <a:off x="437737" y="1164858"/>
          <a:ext cx="7501423" cy="5234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079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2680-37D5-4EEA-B070-E933C3DC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1F26C-7A12-4EF5-AC27-3092C85248A3}"/>
              </a:ext>
            </a:extLst>
          </p:cNvPr>
          <p:cNvSpPr txBox="1"/>
          <p:nvPr/>
        </p:nvSpPr>
        <p:spPr>
          <a:xfrm>
            <a:off x="423797" y="1979112"/>
            <a:ext cx="1064503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Ø"/>
            </a:pPr>
            <a:r>
              <a:rPr lang="en-US" sz="2800" dirty="0"/>
              <a:t>First step is to set up my Cloud 9 environment: (Steps below)</a:t>
            </a:r>
            <a:endParaRPr lang="en-US"/>
          </a:p>
        </p:txBody>
      </p:sp>
      <p:pic>
        <p:nvPicPr>
          <p:cNvPr id="3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7F387C3C-DE7B-4718-B20A-954ADB4CB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98" y="2788792"/>
            <a:ext cx="5509364" cy="3785620"/>
          </a:xfrm>
          <a:prstGeom prst="rect">
            <a:avLst/>
          </a:prstGeom>
        </p:spPr>
      </p:pic>
      <p:pic>
        <p:nvPicPr>
          <p:cNvPr id="7" name="Picture 7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AE597D5E-BA2C-482D-A399-97851B0E7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373" y="2784983"/>
            <a:ext cx="6281802" cy="3793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50974A-CA1C-4F05-9B31-A1A0CA5A8270}"/>
              </a:ext>
            </a:extLst>
          </p:cNvPr>
          <p:cNvSpPr txBox="1"/>
          <p:nvPr/>
        </p:nvSpPr>
        <p:spPr>
          <a:xfrm>
            <a:off x="8597031" y="1206674"/>
            <a:ext cx="1709802" cy="41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Cloud9 Set up</a:t>
            </a:r>
          </a:p>
        </p:txBody>
      </p:sp>
    </p:spTree>
    <p:extLst>
      <p:ext uri="{BB962C8B-B14F-4D97-AF65-F5344CB8AC3E}">
        <p14:creationId xmlns:p14="http://schemas.microsoft.com/office/powerpoint/2010/main" val="23097308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" id="{2A0EABFE-4432-4370-93B1-2B029EB7438D}" vid="{B6EC9E21-8C82-4EB1-BBE7-A370F785D0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Widescreen</PresentationFormat>
  <Paragraphs>15</Paragraphs>
  <Slides>23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Dividend</vt:lpstr>
      <vt:lpstr>AWS Project: Create and Manage a nonrelational database</vt:lpstr>
      <vt:lpstr>Technologies used:</vt:lpstr>
      <vt:lpstr>Introduction</vt:lpstr>
      <vt:lpstr>Dynamodb</vt:lpstr>
      <vt:lpstr>Important Terminology</vt:lpstr>
      <vt:lpstr>Cloud 9</vt:lpstr>
      <vt:lpstr>Application Requirements</vt:lpstr>
      <vt:lpstr>Project Objectives</vt:lpstr>
      <vt:lpstr>Project Implementation</vt:lpstr>
      <vt:lpstr>Project Implementation</vt:lpstr>
      <vt:lpstr>Project Implementation</vt:lpstr>
      <vt:lpstr>Project Implementation</vt:lpstr>
      <vt:lpstr>Project Implementation</vt:lpstr>
      <vt:lpstr>Project Implementation</vt:lpstr>
      <vt:lpstr>Project Implementation</vt:lpstr>
      <vt:lpstr>Project Implementation</vt:lpstr>
      <vt:lpstr>Project Implementation</vt:lpstr>
      <vt:lpstr>Project Implementation</vt:lpstr>
      <vt:lpstr>Project Implementation</vt:lpstr>
      <vt:lpstr>Project Implementation</vt:lpstr>
      <vt:lpstr>Project Implementation</vt:lpstr>
      <vt:lpstr>Project Implementation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/>
  <cp:lastModifiedBy/>
  <cp:revision>809</cp:revision>
  <dcterms:created xsi:type="dcterms:W3CDTF">2022-03-07T18:30:14Z</dcterms:created>
  <dcterms:modified xsi:type="dcterms:W3CDTF">2022-03-07T23:40:12Z</dcterms:modified>
</cp:coreProperties>
</file>