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60985-E6AA-4CC7-9F14-519585788592}" v="750" dt="2024-10-22T20:59:27.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sel Elbahnasy" userId="1c398c5ab8693e5c" providerId="Windows Live" clId="Web-{43C1667C-083B-4C3E-88C1-1F6B48B2EFE5}"/>
    <pc:docChg chg="addSld modSld">
      <pc:chgData name="Bassel Elbahnasy" userId="1c398c5ab8693e5c" providerId="Windows Live" clId="Web-{43C1667C-083B-4C3E-88C1-1F6B48B2EFE5}" dt="2024-10-19T18:37:19.257" v="219" actId="20577"/>
      <pc:docMkLst>
        <pc:docMk/>
      </pc:docMkLst>
      <pc:sldChg chg="modSp">
        <pc:chgData name="Bassel Elbahnasy" userId="1c398c5ab8693e5c" providerId="Windows Live" clId="Web-{43C1667C-083B-4C3E-88C1-1F6B48B2EFE5}" dt="2024-10-19T18:37:19.257" v="219" actId="20577"/>
        <pc:sldMkLst>
          <pc:docMk/>
          <pc:sldMk cId="109857222" sldId="256"/>
        </pc:sldMkLst>
        <pc:spChg chg="mod">
          <ac:chgData name="Bassel Elbahnasy" userId="1c398c5ab8693e5c" providerId="Windows Live" clId="Web-{43C1667C-083B-4C3E-88C1-1F6B48B2EFE5}" dt="2024-10-19T18:31:43.479" v="96" actId="20577"/>
          <ac:spMkLst>
            <pc:docMk/>
            <pc:sldMk cId="109857222" sldId="256"/>
            <ac:spMk id="2" creationId="{00000000-0000-0000-0000-000000000000}"/>
          </ac:spMkLst>
        </pc:spChg>
        <pc:spChg chg="mod">
          <ac:chgData name="Bassel Elbahnasy" userId="1c398c5ab8693e5c" providerId="Windows Live" clId="Web-{43C1667C-083B-4C3E-88C1-1F6B48B2EFE5}" dt="2024-10-19T18:37:19.257" v="219" actId="20577"/>
          <ac:spMkLst>
            <pc:docMk/>
            <pc:sldMk cId="109857222" sldId="256"/>
            <ac:spMk id="3" creationId="{00000000-0000-0000-0000-000000000000}"/>
          </ac:spMkLst>
        </pc:spChg>
      </pc:sldChg>
      <pc:sldChg chg="modSp new">
        <pc:chgData name="Bassel Elbahnasy" userId="1c398c5ab8693e5c" providerId="Windows Live" clId="Web-{43C1667C-083B-4C3E-88C1-1F6B48B2EFE5}" dt="2024-10-19T18:36:50.802" v="217" actId="20577"/>
        <pc:sldMkLst>
          <pc:docMk/>
          <pc:sldMk cId="2601065376" sldId="257"/>
        </pc:sldMkLst>
        <pc:spChg chg="mod">
          <ac:chgData name="Bassel Elbahnasy" userId="1c398c5ab8693e5c" providerId="Windows Live" clId="Web-{43C1667C-083B-4C3E-88C1-1F6B48B2EFE5}" dt="2024-10-19T18:36:44.677" v="216" actId="20577"/>
          <ac:spMkLst>
            <pc:docMk/>
            <pc:sldMk cId="2601065376" sldId="257"/>
            <ac:spMk id="2" creationId="{9539F5F0-5816-6145-03A0-9AC70D4CE817}"/>
          </ac:spMkLst>
        </pc:spChg>
        <pc:spChg chg="mod">
          <ac:chgData name="Bassel Elbahnasy" userId="1c398c5ab8693e5c" providerId="Windows Live" clId="Web-{43C1667C-083B-4C3E-88C1-1F6B48B2EFE5}" dt="2024-10-19T18:36:50.802" v="217" actId="20577"/>
          <ac:spMkLst>
            <pc:docMk/>
            <pc:sldMk cId="2601065376" sldId="257"/>
            <ac:spMk id="3" creationId="{403E6E4B-ACF1-C2D6-1DDF-36570E0F7547}"/>
          </ac:spMkLst>
        </pc:spChg>
      </pc:sldChg>
    </pc:docChg>
  </pc:docChgLst>
  <pc:docChgLst>
    <pc:chgData name="Bassel Elbahnasy" userId="1c398c5ab8693e5c" providerId="Windows Live" clId="Web-{2FD60985-E6AA-4CC7-9F14-519585788592}"/>
    <pc:docChg chg="addSld delSld modSld modMainMaster">
      <pc:chgData name="Bassel Elbahnasy" userId="1c398c5ab8693e5c" providerId="Windows Live" clId="Web-{2FD60985-E6AA-4CC7-9F14-519585788592}" dt="2024-10-22T20:59:27.990" v="692"/>
      <pc:docMkLst>
        <pc:docMk/>
      </pc:docMkLst>
      <pc:sldChg chg="addSp delSp modSp mod modTransition setBg">
        <pc:chgData name="Bassel Elbahnasy" userId="1c398c5ab8693e5c" providerId="Windows Live" clId="Web-{2FD60985-E6AA-4CC7-9F14-519585788592}" dt="2024-10-22T20:59:27.990" v="692"/>
        <pc:sldMkLst>
          <pc:docMk/>
          <pc:sldMk cId="109857222" sldId="256"/>
        </pc:sldMkLst>
        <pc:spChg chg="mod">
          <ac:chgData name="Bassel Elbahnasy" userId="1c398c5ab8693e5c" providerId="Windows Live" clId="Web-{2FD60985-E6AA-4CC7-9F14-519585788592}" dt="2024-10-22T19:37:58.385" v="250"/>
          <ac:spMkLst>
            <pc:docMk/>
            <pc:sldMk cId="109857222" sldId="256"/>
            <ac:spMk id="2" creationId="{00000000-0000-0000-0000-000000000000}"/>
          </ac:spMkLst>
        </pc:spChg>
        <pc:spChg chg="mod">
          <ac:chgData name="Bassel Elbahnasy" userId="1c398c5ab8693e5c" providerId="Windows Live" clId="Web-{2FD60985-E6AA-4CC7-9F14-519585788592}" dt="2024-10-22T19:38:27.651" v="262"/>
          <ac:spMkLst>
            <pc:docMk/>
            <pc:sldMk cId="109857222" sldId="256"/>
            <ac:spMk id="3" creationId="{00000000-0000-0000-0000-000000000000}"/>
          </ac:spMkLst>
        </pc:spChg>
        <pc:spChg chg="add del">
          <ac:chgData name="Bassel Elbahnasy" userId="1c398c5ab8693e5c" providerId="Windows Live" clId="Web-{2FD60985-E6AA-4CC7-9F14-519585788592}" dt="2024-10-22T19:37:58.385" v="250"/>
          <ac:spMkLst>
            <pc:docMk/>
            <pc:sldMk cId="109857222" sldId="256"/>
            <ac:spMk id="8" creationId="{DEE2AD96-B495-4E06-9291-B71706F728CB}"/>
          </ac:spMkLst>
        </pc:spChg>
        <pc:spChg chg="add del">
          <ac:chgData name="Bassel Elbahnasy" userId="1c398c5ab8693e5c" providerId="Windows Live" clId="Web-{2FD60985-E6AA-4CC7-9F14-519585788592}" dt="2024-10-22T19:37:58.385" v="250"/>
          <ac:spMkLst>
            <pc:docMk/>
            <pc:sldMk cId="109857222" sldId="256"/>
            <ac:spMk id="10" creationId="{53CF6D67-C5A8-4ADD-9E8E-1E38CA1D3166}"/>
          </ac:spMkLst>
        </pc:spChg>
        <pc:spChg chg="add del">
          <ac:chgData name="Bassel Elbahnasy" userId="1c398c5ab8693e5c" providerId="Windows Live" clId="Web-{2FD60985-E6AA-4CC7-9F14-519585788592}" dt="2024-10-22T19:37:58.385" v="250"/>
          <ac:spMkLst>
            <pc:docMk/>
            <pc:sldMk cId="109857222" sldId="256"/>
            <ac:spMk id="12" creationId="{86909FA0-B515-4681-B7A8-FA281D133B94}"/>
          </ac:spMkLst>
        </pc:spChg>
        <pc:spChg chg="add del">
          <ac:chgData name="Bassel Elbahnasy" userId="1c398c5ab8693e5c" providerId="Windows Live" clId="Web-{2FD60985-E6AA-4CC7-9F14-519585788592}" dt="2024-10-22T19:37:58.385" v="250"/>
          <ac:spMkLst>
            <pc:docMk/>
            <pc:sldMk cId="109857222" sldId="256"/>
            <ac:spMk id="14" creationId="{21C9FE86-FCC3-4A31-AA1C-C882262B7FE7}"/>
          </ac:spMkLst>
        </pc:spChg>
        <pc:spChg chg="add del">
          <ac:chgData name="Bassel Elbahnasy" userId="1c398c5ab8693e5c" providerId="Windows Live" clId="Web-{2FD60985-E6AA-4CC7-9F14-519585788592}" dt="2024-10-22T19:37:58.385" v="250"/>
          <ac:spMkLst>
            <pc:docMk/>
            <pc:sldMk cId="109857222" sldId="256"/>
            <ac:spMk id="16" creationId="{7D96243B-ECED-4B71-8E06-AE9A285EAD20}"/>
          </ac:spMkLst>
        </pc:spChg>
        <pc:spChg chg="add del">
          <ac:chgData name="Bassel Elbahnasy" userId="1c398c5ab8693e5c" providerId="Windows Live" clId="Web-{2FD60985-E6AA-4CC7-9F14-519585788592}" dt="2024-10-22T19:37:58.385" v="250"/>
          <ac:spMkLst>
            <pc:docMk/>
            <pc:sldMk cId="109857222" sldId="256"/>
            <ac:spMk id="18" creationId="{A09989E4-EFDC-4A90-A633-E0525FB4139E}"/>
          </ac:spMkLst>
        </pc:spChg>
        <pc:spChg chg="add">
          <ac:chgData name="Bassel Elbahnasy" userId="1c398c5ab8693e5c" providerId="Windows Live" clId="Web-{2FD60985-E6AA-4CC7-9F14-519585788592}" dt="2024-10-22T19:37:58.385" v="250"/>
          <ac:spMkLst>
            <pc:docMk/>
            <pc:sldMk cId="109857222" sldId="256"/>
            <ac:spMk id="24" creationId="{F609FF9A-4FCE-468E-A86A-C9AB525EAE71}"/>
          </ac:spMkLst>
        </pc:spChg>
        <pc:spChg chg="add">
          <ac:chgData name="Bassel Elbahnasy" userId="1c398c5ab8693e5c" providerId="Windows Live" clId="Web-{2FD60985-E6AA-4CC7-9F14-519585788592}" dt="2024-10-22T19:37:58.385" v="250"/>
          <ac:spMkLst>
            <pc:docMk/>
            <pc:sldMk cId="109857222" sldId="256"/>
            <ac:spMk id="26" creationId="{021E12D4-3A88-428D-8E5E-AF1AFD923D63}"/>
          </ac:spMkLst>
        </pc:spChg>
        <pc:picChg chg="add">
          <ac:chgData name="Bassel Elbahnasy" userId="1c398c5ab8693e5c" providerId="Windows Live" clId="Web-{2FD60985-E6AA-4CC7-9F14-519585788592}" dt="2024-10-22T19:37:58.385" v="250"/>
          <ac:picMkLst>
            <pc:docMk/>
            <pc:sldMk cId="109857222" sldId="256"/>
            <ac:picMk id="20" creationId="{8B43FAD2-6134-D2D1-A30E-3D00599C8A27}"/>
          </ac:picMkLst>
        </pc:picChg>
      </pc:sldChg>
      <pc:sldChg chg="addSp delSp modSp mod modTransition setBg">
        <pc:chgData name="Bassel Elbahnasy" userId="1c398c5ab8693e5c" providerId="Windows Live" clId="Web-{2FD60985-E6AA-4CC7-9F14-519585788592}" dt="2024-10-22T20:59:27.990" v="692"/>
        <pc:sldMkLst>
          <pc:docMk/>
          <pc:sldMk cId="2601065376" sldId="257"/>
        </pc:sldMkLst>
        <pc:spChg chg="mod">
          <ac:chgData name="Bassel Elbahnasy" userId="1c398c5ab8693e5c" providerId="Windows Live" clId="Web-{2FD60985-E6AA-4CC7-9F14-519585788592}" dt="2024-10-22T19:37:47.228" v="249"/>
          <ac:spMkLst>
            <pc:docMk/>
            <pc:sldMk cId="2601065376" sldId="257"/>
            <ac:spMk id="2" creationId="{9539F5F0-5816-6145-03A0-9AC70D4CE817}"/>
          </ac:spMkLst>
        </pc:spChg>
        <pc:spChg chg="mod">
          <ac:chgData name="Bassel Elbahnasy" userId="1c398c5ab8693e5c" providerId="Windows Live" clId="Web-{2FD60985-E6AA-4CC7-9F14-519585788592}" dt="2024-10-22T19:37:47.228" v="249"/>
          <ac:spMkLst>
            <pc:docMk/>
            <pc:sldMk cId="2601065376" sldId="257"/>
            <ac:spMk id="3" creationId="{403E6E4B-ACF1-C2D6-1DDF-36570E0F7547}"/>
          </ac:spMkLst>
        </pc:spChg>
        <pc:spChg chg="add del">
          <ac:chgData name="Bassel Elbahnasy" userId="1c398c5ab8693e5c" providerId="Windows Live" clId="Web-{2FD60985-E6AA-4CC7-9F14-519585788592}" dt="2024-10-22T19:33:15.641" v="214"/>
          <ac:spMkLst>
            <pc:docMk/>
            <pc:sldMk cId="2601065376" sldId="257"/>
            <ac:spMk id="8" creationId="{70DFC902-7D23-471A-B557-B6B6917D7A0D}"/>
          </ac:spMkLst>
        </pc:spChg>
        <pc:spChg chg="add del">
          <ac:chgData name="Bassel Elbahnasy" userId="1c398c5ab8693e5c" providerId="Windows Live" clId="Web-{2FD60985-E6AA-4CC7-9F14-519585788592}" dt="2024-10-22T19:33:15.641" v="214"/>
          <ac:spMkLst>
            <pc:docMk/>
            <pc:sldMk cId="2601065376" sldId="257"/>
            <ac:spMk id="10" creationId="{A55D5633-D557-4DCA-982C-FF36EB7A1C00}"/>
          </ac:spMkLst>
        </pc:spChg>
        <pc:spChg chg="add del">
          <ac:chgData name="Bassel Elbahnasy" userId="1c398c5ab8693e5c" providerId="Windows Live" clId="Web-{2FD60985-E6AA-4CC7-9F14-519585788592}" dt="2024-10-22T19:33:15.641" v="214"/>
          <ac:spMkLst>
            <pc:docMk/>
            <pc:sldMk cId="2601065376" sldId="257"/>
            <ac:spMk id="12" creationId="{450D3AD2-FA80-415F-A9CE-54D884561CD7}"/>
          </ac:spMkLst>
        </pc:spChg>
        <pc:spChg chg="add del">
          <ac:chgData name="Bassel Elbahnasy" userId="1c398c5ab8693e5c" providerId="Windows Live" clId="Web-{2FD60985-E6AA-4CC7-9F14-519585788592}" dt="2024-10-22T19:37:47.228" v="249"/>
          <ac:spMkLst>
            <pc:docMk/>
            <pc:sldMk cId="2601065376" sldId="257"/>
            <ac:spMk id="14" creationId="{375E0459-6403-40CD-989D-56A4407CA12E}"/>
          </ac:spMkLst>
        </pc:spChg>
        <pc:spChg chg="add del">
          <ac:chgData name="Bassel Elbahnasy" userId="1c398c5ab8693e5c" providerId="Windows Live" clId="Web-{2FD60985-E6AA-4CC7-9F14-519585788592}" dt="2024-10-22T19:37:47.228" v="249"/>
          <ac:spMkLst>
            <pc:docMk/>
            <pc:sldMk cId="2601065376" sldId="257"/>
            <ac:spMk id="15" creationId="{1B15ED52-F352-441B-82BF-E0EA34836D08}"/>
          </ac:spMkLst>
        </pc:spChg>
        <pc:spChg chg="add del">
          <ac:chgData name="Bassel Elbahnasy" userId="1c398c5ab8693e5c" providerId="Windows Live" clId="Web-{2FD60985-E6AA-4CC7-9F14-519585788592}" dt="2024-10-22T19:37:47.228" v="249"/>
          <ac:spMkLst>
            <pc:docMk/>
            <pc:sldMk cId="2601065376" sldId="257"/>
            <ac:spMk id="16" creationId="{53E5B1A8-3AC9-4BD1-9BBC-78CA94F2D1BA}"/>
          </ac:spMkLst>
        </pc:spChg>
        <pc:spChg chg="add del">
          <ac:chgData name="Bassel Elbahnasy" userId="1c398c5ab8693e5c" providerId="Windows Live" clId="Web-{2FD60985-E6AA-4CC7-9F14-519585788592}" dt="2024-10-22T19:37:47.228" v="249"/>
          <ac:spMkLst>
            <pc:docMk/>
            <pc:sldMk cId="2601065376" sldId="257"/>
            <ac:spMk id="17" creationId="{3B2E3793-BFE6-45A2-9B7B-E18844431C99}"/>
          </ac:spMkLst>
        </pc:spChg>
        <pc:spChg chg="add del">
          <ac:chgData name="Bassel Elbahnasy" userId="1c398c5ab8693e5c" providerId="Windows Live" clId="Web-{2FD60985-E6AA-4CC7-9F14-519585788592}" dt="2024-10-22T19:37:47.228" v="249"/>
          <ac:spMkLst>
            <pc:docMk/>
            <pc:sldMk cId="2601065376" sldId="257"/>
            <ac:spMk id="18" creationId="{BC4C4868-CB8F-4AF9-9CDB-8108F2C19B67}"/>
          </ac:spMkLst>
        </pc:spChg>
        <pc:spChg chg="add">
          <ac:chgData name="Bassel Elbahnasy" userId="1c398c5ab8693e5c" providerId="Windows Live" clId="Web-{2FD60985-E6AA-4CC7-9F14-519585788592}" dt="2024-10-22T19:37:47.228" v="249"/>
          <ac:spMkLst>
            <pc:docMk/>
            <pc:sldMk cId="2601065376" sldId="257"/>
            <ac:spMk id="23" creationId="{70DFC902-7D23-471A-B557-B6B6917D7A0D}"/>
          </ac:spMkLst>
        </pc:spChg>
        <pc:spChg chg="add">
          <ac:chgData name="Bassel Elbahnasy" userId="1c398c5ab8693e5c" providerId="Windows Live" clId="Web-{2FD60985-E6AA-4CC7-9F14-519585788592}" dt="2024-10-22T19:37:47.228" v="249"/>
          <ac:spMkLst>
            <pc:docMk/>
            <pc:sldMk cId="2601065376" sldId="257"/>
            <ac:spMk id="25" creationId="{A55D5633-D557-4DCA-982C-FF36EB7A1C00}"/>
          </ac:spMkLst>
        </pc:spChg>
        <pc:spChg chg="add">
          <ac:chgData name="Bassel Elbahnasy" userId="1c398c5ab8693e5c" providerId="Windows Live" clId="Web-{2FD60985-E6AA-4CC7-9F14-519585788592}" dt="2024-10-22T19:37:47.228" v="249"/>
          <ac:spMkLst>
            <pc:docMk/>
            <pc:sldMk cId="2601065376" sldId="257"/>
            <ac:spMk id="27" creationId="{450D3AD2-FA80-415F-A9CE-54D884561CD7}"/>
          </ac:spMkLst>
        </pc:spChg>
      </pc:sldChg>
      <pc:sldChg chg="addSp delSp modSp new mod modTransition setBg">
        <pc:chgData name="Bassel Elbahnasy" userId="1c398c5ab8693e5c" providerId="Windows Live" clId="Web-{2FD60985-E6AA-4CC7-9F14-519585788592}" dt="2024-10-22T20:59:27.990" v="692"/>
        <pc:sldMkLst>
          <pc:docMk/>
          <pc:sldMk cId="4266811616" sldId="258"/>
        </pc:sldMkLst>
        <pc:spChg chg="mod">
          <ac:chgData name="Bassel Elbahnasy" userId="1c398c5ab8693e5c" providerId="Windows Live" clId="Web-{2FD60985-E6AA-4CC7-9F14-519585788592}" dt="2024-10-22T19:36:55.695" v="244"/>
          <ac:spMkLst>
            <pc:docMk/>
            <pc:sldMk cId="4266811616" sldId="258"/>
            <ac:spMk id="2" creationId="{C69D276C-0178-D00E-8030-A4F4146E1E28}"/>
          </ac:spMkLst>
        </pc:spChg>
        <pc:spChg chg="add del mod">
          <ac:chgData name="Bassel Elbahnasy" userId="1c398c5ab8693e5c" providerId="Windows Live" clId="Web-{2FD60985-E6AA-4CC7-9F14-519585788592}" dt="2024-10-22T19:36:55.695" v="244"/>
          <ac:spMkLst>
            <pc:docMk/>
            <pc:sldMk cId="4266811616" sldId="258"/>
            <ac:spMk id="3" creationId="{E90071B2-86BF-4834-4BF9-FA6BD8AD9421}"/>
          </ac:spMkLst>
        </pc:spChg>
        <pc:spChg chg="add del">
          <ac:chgData name="Bassel Elbahnasy" userId="1c398c5ab8693e5c" providerId="Windows Live" clId="Web-{2FD60985-E6AA-4CC7-9F14-519585788592}" dt="2024-10-22T19:34:41.987" v="229"/>
          <ac:spMkLst>
            <pc:docMk/>
            <pc:sldMk cId="4266811616" sldId="258"/>
            <ac:spMk id="8" creationId="{DEE2AD96-B495-4E06-9291-B71706F728CB}"/>
          </ac:spMkLst>
        </pc:spChg>
        <pc:spChg chg="add del">
          <ac:chgData name="Bassel Elbahnasy" userId="1c398c5ab8693e5c" providerId="Windows Live" clId="Web-{2FD60985-E6AA-4CC7-9F14-519585788592}" dt="2024-10-22T19:33:42.720" v="217"/>
          <ac:spMkLst>
            <pc:docMk/>
            <pc:sldMk cId="4266811616" sldId="258"/>
            <ac:spMk id="9" creationId="{BACC6370-2D7E-4714-9D71-7542949D7D5D}"/>
          </ac:spMkLst>
        </pc:spChg>
        <pc:spChg chg="add del">
          <ac:chgData name="Bassel Elbahnasy" userId="1c398c5ab8693e5c" providerId="Windows Live" clId="Web-{2FD60985-E6AA-4CC7-9F14-519585788592}" dt="2024-10-22T19:34:41.987" v="229"/>
          <ac:spMkLst>
            <pc:docMk/>
            <pc:sldMk cId="4266811616" sldId="258"/>
            <ac:spMk id="10" creationId="{53CF6D67-C5A8-4ADD-9E8E-1E38CA1D3166}"/>
          </ac:spMkLst>
        </pc:spChg>
        <pc:spChg chg="add del">
          <ac:chgData name="Bassel Elbahnasy" userId="1c398c5ab8693e5c" providerId="Windows Live" clId="Web-{2FD60985-E6AA-4CC7-9F14-519585788592}" dt="2024-10-22T19:33:42.720" v="217"/>
          <ac:spMkLst>
            <pc:docMk/>
            <pc:sldMk cId="4266811616" sldId="258"/>
            <ac:spMk id="11" creationId="{F68B3F68-107C-434F-AA38-110D5EA91B85}"/>
          </ac:spMkLst>
        </pc:spChg>
        <pc:spChg chg="add del">
          <ac:chgData name="Bassel Elbahnasy" userId="1c398c5ab8693e5c" providerId="Windows Live" clId="Web-{2FD60985-E6AA-4CC7-9F14-519585788592}" dt="2024-10-22T19:34:41.987" v="229"/>
          <ac:spMkLst>
            <pc:docMk/>
            <pc:sldMk cId="4266811616" sldId="258"/>
            <ac:spMk id="12" creationId="{86909FA0-B515-4681-B7A8-FA281D133B94}"/>
          </ac:spMkLst>
        </pc:spChg>
        <pc:spChg chg="add del">
          <ac:chgData name="Bassel Elbahnasy" userId="1c398c5ab8693e5c" providerId="Windows Live" clId="Web-{2FD60985-E6AA-4CC7-9F14-519585788592}" dt="2024-10-22T19:33:42.720" v="217"/>
          <ac:spMkLst>
            <pc:docMk/>
            <pc:sldMk cId="4266811616" sldId="258"/>
            <ac:spMk id="13" creationId="{AAD0DBB9-1A4B-4391-81D4-CB19F9AB918A}"/>
          </ac:spMkLst>
        </pc:spChg>
        <pc:spChg chg="add del">
          <ac:chgData name="Bassel Elbahnasy" userId="1c398c5ab8693e5c" providerId="Windows Live" clId="Web-{2FD60985-E6AA-4CC7-9F14-519585788592}" dt="2024-10-22T19:34:41.987" v="229"/>
          <ac:spMkLst>
            <pc:docMk/>
            <pc:sldMk cId="4266811616" sldId="258"/>
            <ac:spMk id="14" creationId="{21C9FE86-FCC3-4A31-AA1C-C882262B7FE7}"/>
          </ac:spMkLst>
        </pc:spChg>
        <pc:spChg chg="add del">
          <ac:chgData name="Bassel Elbahnasy" userId="1c398c5ab8693e5c" providerId="Windows Live" clId="Web-{2FD60985-E6AA-4CC7-9F14-519585788592}" dt="2024-10-22T19:33:42.720" v="217"/>
          <ac:spMkLst>
            <pc:docMk/>
            <pc:sldMk cId="4266811616" sldId="258"/>
            <ac:spMk id="15" creationId="{063BBA22-50EA-4C4D-BE05-F1CE4E63AA56}"/>
          </ac:spMkLst>
        </pc:spChg>
        <pc:spChg chg="add del">
          <ac:chgData name="Bassel Elbahnasy" userId="1c398c5ab8693e5c" providerId="Windows Live" clId="Web-{2FD60985-E6AA-4CC7-9F14-519585788592}" dt="2024-10-22T19:34:41.987" v="229"/>
          <ac:spMkLst>
            <pc:docMk/>
            <pc:sldMk cId="4266811616" sldId="258"/>
            <ac:spMk id="16" creationId="{7D96243B-ECED-4B71-8E06-AE9A285EAD20}"/>
          </ac:spMkLst>
        </pc:spChg>
        <pc:spChg chg="add del">
          <ac:chgData name="Bassel Elbahnasy" userId="1c398c5ab8693e5c" providerId="Windows Live" clId="Web-{2FD60985-E6AA-4CC7-9F14-519585788592}" dt="2024-10-22T19:34:41.987" v="229"/>
          <ac:spMkLst>
            <pc:docMk/>
            <pc:sldMk cId="4266811616" sldId="258"/>
            <ac:spMk id="18" creationId="{A09989E4-EFDC-4A90-A633-E0525FB4139E}"/>
          </ac:spMkLst>
        </pc:spChg>
        <pc:spChg chg="add del">
          <ac:chgData name="Bassel Elbahnasy" userId="1c398c5ab8693e5c" providerId="Windows Live" clId="Web-{2FD60985-E6AA-4CC7-9F14-519585788592}" dt="2024-10-22T19:34:44.441" v="231"/>
          <ac:spMkLst>
            <pc:docMk/>
            <pc:sldMk cId="4266811616" sldId="258"/>
            <ac:spMk id="20" creationId="{1B15ED52-F352-441B-82BF-E0EA34836D08}"/>
          </ac:spMkLst>
        </pc:spChg>
        <pc:spChg chg="add del">
          <ac:chgData name="Bassel Elbahnasy" userId="1c398c5ab8693e5c" providerId="Windows Live" clId="Web-{2FD60985-E6AA-4CC7-9F14-519585788592}" dt="2024-10-22T19:34:44.441" v="231"/>
          <ac:spMkLst>
            <pc:docMk/>
            <pc:sldMk cId="4266811616" sldId="258"/>
            <ac:spMk id="21" creationId="{3B2E3793-BFE6-45A2-9B7B-E18844431C99}"/>
          </ac:spMkLst>
        </pc:spChg>
        <pc:spChg chg="add del">
          <ac:chgData name="Bassel Elbahnasy" userId="1c398c5ab8693e5c" providerId="Windows Live" clId="Web-{2FD60985-E6AA-4CC7-9F14-519585788592}" dt="2024-10-22T19:34:44.441" v="231"/>
          <ac:spMkLst>
            <pc:docMk/>
            <pc:sldMk cId="4266811616" sldId="258"/>
            <ac:spMk id="22" creationId="{BC4C4868-CB8F-4AF9-9CDB-8108F2C19B67}"/>
          </ac:spMkLst>
        </pc:spChg>
        <pc:spChg chg="add del">
          <ac:chgData name="Bassel Elbahnasy" userId="1c398c5ab8693e5c" providerId="Windows Live" clId="Web-{2FD60985-E6AA-4CC7-9F14-519585788592}" dt="2024-10-22T19:34:44.441" v="231"/>
          <ac:spMkLst>
            <pc:docMk/>
            <pc:sldMk cId="4266811616" sldId="258"/>
            <ac:spMk id="23" creationId="{375E0459-6403-40CD-989D-56A4407CA12E}"/>
          </ac:spMkLst>
        </pc:spChg>
        <pc:spChg chg="add del">
          <ac:chgData name="Bassel Elbahnasy" userId="1c398c5ab8693e5c" providerId="Windows Live" clId="Web-{2FD60985-E6AA-4CC7-9F14-519585788592}" dt="2024-10-22T19:34:44.441" v="231"/>
          <ac:spMkLst>
            <pc:docMk/>
            <pc:sldMk cId="4266811616" sldId="258"/>
            <ac:spMk id="24" creationId="{53E5B1A8-3AC9-4BD1-9BBC-78CA94F2D1BA}"/>
          </ac:spMkLst>
        </pc:spChg>
        <pc:spChg chg="add del">
          <ac:chgData name="Bassel Elbahnasy" userId="1c398c5ab8693e5c" providerId="Windows Live" clId="Web-{2FD60985-E6AA-4CC7-9F14-519585788592}" dt="2024-10-22T19:36:55.695" v="244"/>
          <ac:spMkLst>
            <pc:docMk/>
            <pc:sldMk cId="4266811616" sldId="258"/>
            <ac:spMk id="26" creationId="{DEE2AD96-B495-4E06-9291-B71706F728CB}"/>
          </ac:spMkLst>
        </pc:spChg>
        <pc:spChg chg="add del">
          <ac:chgData name="Bassel Elbahnasy" userId="1c398c5ab8693e5c" providerId="Windows Live" clId="Web-{2FD60985-E6AA-4CC7-9F14-519585788592}" dt="2024-10-22T19:36:55.695" v="244"/>
          <ac:spMkLst>
            <pc:docMk/>
            <pc:sldMk cId="4266811616" sldId="258"/>
            <ac:spMk id="27" creationId="{53CF6D67-C5A8-4ADD-9E8E-1E38CA1D3166}"/>
          </ac:spMkLst>
        </pc:spChg>
        <pc:spChg chg="add del">
          <ac:chgData name="Bassel Elbahnasy" userId="1c398c5ab8693e5c" providerId="Windows Live" clId="Web-{2FD60985-E6AA-4CC7-9F14-519585788592}" dt="2024-10-22T19:36:55.695" v="244"/>
          <ac:spMkLst>
            <pc:docMk/>
            <pc:sldMk cId="4266811616" sldId="258"/>
            <ac:spMk id="28" creationId="{86909FA0-B515-4681-B7A8-FA281D133B94}"/>
          </ac:spMkLst>
        </pc:spChg>
        <pc:spChg chg="add del">
          <ac:chgData name="Bassel Elbahnasy" userId="1c398c5ab8693e5c" providerId="Windows Live" clId="Web-{2FD60985-E6AA-4CC7-9F14-519585788592}" dt="2024-10-22T19:36:55.695" v="244"/>
          <ac:spMkLst>
            <pc:docMk/>
            <pc:sldMk cId="4266811616" sldId="258"/>
            <ac:spMk id="29" creationId="{21C9FE86-FCC3-4A31-AA1C-C882262B7FE7}"/>
          </ac:spMkLst>
        </pc:spChg>
        <pc:spChg chg="add del">
          <ac:chgData name="Bassel Elbahnasy" userId="1c398c5ab8693e5c" providerId="Windows Live" clId="Web-{2FD60985-E6AA-4CC7-9F14-519585788592}" dt="2024-10-22T19:36:55.695" v="244"/>
          <ac:spMkLst>
            <pc:docMk/>
            <pc:sldMk cId="4266811616" sldId="258"/>
            <ac:spMk id="30" creationId="{7D96243B-ECED-4B71-8E06-AE9A285EAD20}"/>
          </ac:spMkLst>
        </pc:spChg>
        <pc:spChg chg="add del">
          <ac:chgData name="Bassel Elbahnasy" userId="1c398c5ab8693e5c" providerId="Windows Live" clId="Web-{2FD60985-E6AA-4CC7-9F14-519585788592}" dt="2024-10-22T19:36:55.695" v="244"/>
          <ac:spMkLst>
            <pc:docMk/>
            <pc:sldMk cId="4266811616" sldId="258"/>
            <ac:spMk id="31" creationId="{A09989E4-EFDC-4A90-A633-E0525FB4139E}"/>
          </ac:spMkLst>
        </pc:spChg>
        <pc:spChg chg="add">
          <ac:chgData name="Bassel Elbahnasy" userId="1c398c5ab8693e5c" providerId="Windows Live" clId="Web-{2FD60985-E6AA-4CC7-9F14-519585788592}" dt="2024-10-22T19:36:55.695" v="244"/>
          <ac:spMkLst>
            <pc:docMk/>
            <pc:sldMk cId="4266811616" sldId="258"/>
            <ac:spMk id="36" creationId="{70DFC902-7D23-471A-B557-B6B6917D7A0D}"/>
          </ac:spMkLst>
        </pc:spChg>
        <pc:spChg chg="add del">
          <ac:chgData name="Bassel Elbahnasy" userId="1c398c5ab8693e5c" providerId="Windows Live" clId="Web-{2FD60985-E6AA-4CC7-9F14-519585788592}" dt="2024-10-22T19:36:49.960" v="241"/>
          <ac:spMkLst>
            <pc:docMk/>
            <pc:sldMk cId="4266811616" sldId="258"/>
            <ac:spMk id="37" creationId="{A7AE9375-4664-4DB2-922D-2782A6E439AC}"/>
          </ac:spMkLst>
        </pc:spChg>
        <pc:spChg chg="add">
          <ac:chgData name="Bassel Elbahnasy" userId="1c398c5ab8693e5c" providerId="Windows Live" clId="Web-{2FD60985-E6AA-4CC7-9F14-519585788592}" dt="2024-10-22T19:36:55.695" v="244"/>
          <ac:spMkLst>
            <pc:docMk/>
            <pc:sldMk cId="4266811616" sldId="258"/>
            <ac:spMk id="38" creationId="{A55D5633-D557-4DCA-982C-FF36EB7A1C00}"/>
          </ac:spMkLst>
        </pc:spChg>
        <pc:spChg chg="add">
          <ac:chgData name="Bassel Elbahnasy" userId="1c398c5ab8693e5c" providerId="Windows Live" clId="Web-{2FD60985-E6AA-4CC7-9F14-519585788592}" dt="2024-10-22T19:36:55.695" v="244"/>
          <ac:spMkLst>
            <pc:docMk/>
            <pc:sldMk cId="4266811616" sldId="258"/>
            <ac:spMk id="40" creationId="{450D3AD2-FA80-415F-A9CE-54D884561CD7}"/>
          </ac:spMkLst>
        </pc:spChg>
        <pc:spChg chg="add del">
          <ac:chgData name="Bassel Elbahnasy" userId="1c398c5ab8693e5c" providerId="Windows Live" clId="Web-{2FD60985-E6AA-4CC7-9F14-519585788592}" dt="2024-10-22T19:36:55.679" v="243"/>
          <ac:spMkLst>
            <pc:docMk/>
            <pc:sldMk cId="4266811616" sldId="258"/>
            <ac:spMk id="43" creationId="{A7AE9375-4664-4DB2-922D-2782A6E439AC}"/>
          </ac:spMkLst>
        </pc:spChg>
        <pc:spChg chg="add mod">
          <ac:chgData name="Bassel Elbahnasy" userId="1c398c5ab8693e5c" providerId="Windows Live" clId="Web-{2FD60985-E6AA-4CC7-9F14-519585788592}" dt="2024-10-22T19:37:38.165" v="248" actId="20577"/>
          <ac:spMkLst>
            <pc:docMk/>
            <pc:sldMk cId="4266811616" sldId="258"/>
            <ac:spMk id="48" creationId="{E90071B2-86BF-4834-4BF9-FA6BD8AD9421}"/>
          </ac:spMkLst>
        </pc:spChg>
        <pc:graphicFrameChg chg="add del">
          <ac:chgData name="Bassel Elbahnasy" userId="1c398c5ab8693e5c" providerId="Windows Live" clId="Web-{2FD60985-E6AA-4CC7-9F14-519585788592}" dt="2024-10-22T19:33:42.720" v="217"/>
          <ac:graphicFrameMkLst>
            <pc:docMk/>
            <pc:sldMk cId="4266811616" sldId="258"/>
            <ac:graphicFrameMk id="5" creationId="{3DAE368D-8AE0-364D-794B-98A23817BE79}"/>
          </ac:graphicFrameMkLst>
        </pc:graphicFrameChg>
        <pc:graphicFrameChg chg="add del">
          <ac:chgData name="Bassel Elbahnasy" userId="1c398c5ab8693e5c" providerId="Windows Live" clId="Web-{2FD60985-E6AA-4CC7-9F14-519585788592}" dt="2024-10-22T19:36:49.960" v="241"/>
          <ac:graphicFrameMkLst>
            <pc:docMk/>
            <pc:sldMk cId="4266811616" sldId="258"/>
            <ac:graphicFrameMk id="33" creationId="{5B8D9D44-FC0B-A24C-F6F5-1D8A57F6E07F}"/>
          </ac:graphicFrameMkLst>
        </pc:graphicFrameChg>
        <pc:graphicFrameChg chg="add del">
          <ac:chgData name="Bassel Elbahnasy" userId="1c398c5ab8693e5c" providerId="Windows Live" clId="Web-{2FD60985-E6AA-4CC7-9F14-519585788592}" dt="2024-10-22T19:36:55.679" v="243"/>
          <ac:graphicFrameMkLst>
            <pc:docMk/>
            <pc:sldMk cId="4266811616" sldId="258"/>
            <ac:graphicFrameMk id="46" creationId="{4122205E-9408-8632-F4E1-84BAF5745248}"/>
          </ac:graphicFrameMkLst>
        </pc:graphicFrameChg>
        <pc:cxnChg chg="add del">
          <ac:chgData name="Bassel Elbahnasy" userId="1c398c5ab8693e5c" providerId="Windows Live" clId="Web-{2FD60985-E6AA-4CC7-9F14-519585788592}" dt="2024-10-22T19:36:49.960" v="241"/>
          <ac:cxnSpMkLst>
            <pc:docMk/>
            <pc:sldMk cId="4266811616" sldId="258"/>
            <ac:cxnSpMk id="39" creationId="{EE504C98-6397-41C1-A8D8-2D9C4ED307E0}"/>
          </ac:cxnSpMkLst>
        </pc:cxnChg>
        <pc:cxnChg chg="add del">
          <ac:chgData name="Bassel Elbahnasy" userId="1c398c5ab8693e5c" providerId="Windows Live" clId="Web-{2FD60985-E6AA-4CC7-9F14-519585788592}" dt="2024-10-22T19:36:49.960" v="241"/>
          <ac:cxnSpMkLst>
            <pc:docMk/>
            <pc:sldMk cId="4266811616" sldId="258"/>
            <ac:cxnSpMk id="41" creationId="{17C2F6CE-0CF2-4DDD-85F5-96799A328F15}"/>
          </ac:cxnSpMkLst>
        </pc:cxnChg>
        <pc:cxnChg chg="add del">
          <ac:chgData name="Bassel Elbahnasy" userId="1c398c5ab8693e5c" providerId="Windows Live" clId="Web-{2FD60985-E6AA-4CC7-9F14-519585788592}" dt="2024-10-22T19:36:55.679" v="243"/>
          <ac:cxnSpMkLst>
            <pc:docMk/>
            <pc:sldMk cId="4266811616" sldId="258"/>
            <ac:cxnSpMk id="44" creationId="{EE504C98-6397-41C1-A8D8-2D9C4ED307E0}"/>
          </ac:cxnSpMkLst>
        </pc:cxnChg>
        <pc:cxnChg chg="add del">
          <ac:chgData name="Bassel Elbahnasy" userId="1c398c5ab8693e5c" providerId="Windows Live" clId="Web-{2FD60985-E6AA-4CC7-9F14-519585788592}" dt="2024-10-22T19:36:55.679" v="243"/>
          <ac:cxnSpMkLst>
            <pc:docMk/>
            <pc:sldMk cId="4266811616" sldId="258"/>
            <ac:cxnSpMk id="45" creationId="{17C2F6CE-0CF2-4DDD-85F5-96799A328F15}"/>
          </ac:cxnSpMkLst>
        </pc:cxnChg>
      </pc:sldChg>
      <pc:sldChg chg="addSp delSp modSp new mod modTransition setBg">
        <pc:chgData name="Bassel Elbahnasy" userId="1c398c5ab8693e5c" providerId="Windows Live" clId="Web-{2FD60985-E6AA-4CC7-9F14-519585788592}" dt="2024-10-22T20:59:27.990" v="692"/>
        <pc:sldMkLst>
          <pc:docMk/>
          <pc:sldMk cId="706089552" sldId="259"/>
        </pc:sldMkLst>
        <pc:spChg chg="mod">
          <ac:chgData name="Bassel Elbahnasy" userId="1c398c5ab8693e5c" providerId="Windows Live" clId="Web-{2FD60985-E6AA-4CC7-9F14-519585788592}" dt="2024-10-22T19:36:09.490" v="239"/>
          <ac:spMkLst>
            <pc:docMk/>
            <pc:sldMk cId="706089552" sldId="259"/>
            <ac:spMk id="2" creationId="{9A22C346-1696-96CA-D394-3E544C8FDAB7}"/>
          </ac:spMkLst>
        </pc:spChg>
        <pc:spChg chg="del mod">
          <ac:chgData name="Bassel Elbahnasy" userId="1c398c5ab8693e5c" providerId="Windows Live" clId="Web-{2FD60985-E6AA-4CC7-9F14-519585788592}" dt="2024-10-22T19:36:09.490" v="239"/>
          <ac:spMkLst>
            <pc:docMk/>
            <pc:sldMk cId="706089552" sldId="259"/>
            <ac:spMk id="3" creationId="{2C565C96-6B5B-1F08-AE23-ADA8CE0D10E8}"/>
          </ac:spMkLst>
        </pc:spChg>
        <pc:spChg chg="add">
          <ac:chgData name="Bassel Elbahnasy" userId="1c398c5ab8693e5c" providerId="Windows Live" clId="Web-{2FD60985-E6AA-4CC7-9F14-519585788592}" dt="2024-10-22T19:36:09.490" v="239"/>
          <ac:spMkLst>
            <pc:docMk/>
            <pc:sldMk cId="706089552" sldId="259"/>
            <ac:spMk id="9" creationId="{A7AE9375-4664-4DB2-922D-2782A6E439AC}"/>
          </ac:spMkLst>
        </pc:spChg>
        <pc:graphicFrameChg chg="add">
          <ac:chgData name="Bassel Elbahnasy" userId="1c398c5ab8693e5c" providerId="Windows Live" clId="Web-{2FD60985-E6AA-4CC7-9F14-519585788592}" dt="2024-10-22T19:36:09.490" v="239"/>
          <ac:graphicFrameMkLst>
            <pc:docMk/>
            <pc:sldMk cId="706089552" sldId="259"/>
            <ac:graphicFrameMk id="5" creationId="{407308ED-12EE-4DBE-D88B-50A000EB2734}"/>
          </ac:graphicFrameMkLst>
        </pc:graphicFrameChg>
        <pc:cxnChg chg="add">
          <ac:chgData name="Bassel Elbahnasy" userId="1c398c5ab8693e5c" providerId="Windows Live" clId="Web-{2FD60985-E6AA-4CC7-9F14-519585788592}" dt="2024-10-22T19:36:09.490" v="239"/>
          <ac:cxnSpMkLst>
            <pc:docMk/>
            <pc:sldMk cId="706089552" sldId="259"/>
            <ac:cxnSpMk id="11" creationId="{EE504C98-6397-41C1-A8D8-2D9C4ED307E0}"/>
          </ac:cxnSpMkLst>
        </pc:cxnChg>
        <pc:cxnChg chg="add">
          <ac:chgData name="Bassel Elbahnasy" userId="1c398c5ab8693e5c" providerId="Windows Live" clId="Web-{2FD60985-E6AA-4CC7-9F14-519585788592}" dt="2024-10-22T19:36:09.490" v="239"/>
          <ac:cxnSpMkLst>
            <pc:docMk/>
            <pc:sldMk cId="706089552" sldId="259"/>
            <ac:cxnSpMk id="13" creationId="{17C2F6CE-0CF2-4DDD-85F5-96799A328F15}"/>
          </ac:cxnSpMkLst>
        </pc:cxnChg>
      </pc:sldChg>
      <pc:sldChg chg="addSp modSp new mod modTransition setBg">
        <pc:chgData name="Bassel Elbahnasy" userId="1c398c5ab8693e5c" providerId="Windows Live" clId="Web-{2FD60985-E6AA-4CC7-9F14-519585788592}" dt="2024-10-22T20:59:27.990" v="692"/>
        <pc:sldMkLst>
          <pc:docMk/>
          <pc:sldMk cId="1476821922" sldId="260"/>
        </pc:sldMkLst>
        <pc:spChg chg="mod">
          <ac:chgData name="Bassel Elbahnasy" userId="1c398c5ab8693e5c" providerId="Windows Live" clId="Web-{2FD60985-E6AA-4CC7-9F14-519585788592}" dt="2024-10-22T19:38:47.699" v="263"/>
          <ac:spMkLst>
            <pc:docMk/>
            <pc:sldMk cId="1476821922" sldId="260"/>
            <ac:spMk id="2" creationId="{93DE6788-BC66-5F03-4403-AEEB81C008B3}"/>
          </ac:spMkLst>
        </pc:spChg>
        <pc:spChg chg="mod">
          <ac:chgData name="Bassel Elbahnasy" userId="1c398c5ab8693e5c" providerId="Windows Live" clId="Web-{2FD60985-E6AA-4CC7-9F14-519585788592}" dt="2024-10-22T19:38:47.699" v="263"/>
          <ac:spMkLst>
            <pc:docMk/>
            <pc:sldMk cId="1476821922" sldId="260"/>
            <ac:spMk id="3" creationId="{DFB2E672-8ECB-EDA6-E590-68905C1C7654}"/>
          </ac:spMkLst>
        </pc:spChg>
        <pc:spChg chg="add">
          <ac:chgData name="Bassel Elbahnasy" userId="1c398c5ab8693e5c" providerId="Windows Live" clId="Web-{2FD60985-E6AA-4CC7-9F14-519585788592}" dt="2024-10-22T19:38:47.699" v="263"/>
          <ac:spMkLst>
            <pc:docMk/>
            <pc:sldMk cId="1476821922" sldId="260"/>
            <ac:spMk id="10" creationId="{A7AE9375-4664-4DB2-922D-2782A6E439AC}"/>
          </ac:spMkLst>
        </pc:spChg>
        <pc:spChg chg="add">
          <ac:chgData name="Bassel Elbahnasy" userId="1c398c5ab8693e5c" providerId="Windows Live" clId="Web-{2FD60985-E6AA-4CC7-9F14-519585788592}" dt="2024-10-22T19:38:47.699" v="263"/>
          <ac:spMkLst>
            <pc:docMk/>
            <pc:sldMk cId="1476821922" sldId="260"/>
            <ac:spMk id="14" creationId="{C87417AF-190E-4D6E-AFA6-7D3E84B0B430}"/>
          </ac:spMkLst>
        </pc:spChg>
        <pc:spChg chg="add">
          <ac:chgData name="Bassel Elbahnasy" userId="1c398c5ab8693e5c" providerId="Windows Live" clId="Web-{2FD60985-E6AA-4CC7-9F14-519585788592}" dt="2024-10-22T19:38:47.699" v="263"/>
          <ac:spMkLst>
            <pc:docMk/>
            <pc:sldMk cId="1476821922" sldId="260"/>
            <ac:spMk id="16" creationId="{80B30ED8-273E-4C07-8568-2FE5CC5C483D}"/>
          </ac:spMkLst>
        </pc:spChg>
        <pc:picChg chg="add mod ord">
          <ac:chgData name="Bassel Elbahnasy" userId="1c398c5ab8693e5c" providerId="Windows Live" clId="Web-{2FD60985-E6AA-4CC7-9F14-519585788592}" dt="2024-10-22T19:39:38.263" v="272" actId="14100"/>
          <ac:picMkLst>
            <pc:docMk/>
            <pc:sldMk cId="1476821922" sldId="260"/>
            <ac:picMk id="4" creationId="{91D935C8-5D81-0BBE-05D6-4A3F74449FD3}"/>
          </ac:picMkLst>
        </pc:picChg>
        <pc:picChg chg="add mod">
          <ac:chgData name="Bassel Elbahnasy" userId="1c398c5ab8693e5c" providerId="Windows Live" clId="Web-{2FD60985-E6AA-4CC7-9F14-519585788592}" dt="2024-10-22T19:39:33.622" v="271" actId="14100"/>
          <ac:picMkLst>
            <pc:docMk/>
            <pc:sldMk cId="1476821922" sldId="260"/>
            <ac:picMk id="5" creationId="{23CAC69B-ACDF-FC7C-5C9D-9D0649B5D535}"/>
          </ac:picMkLst>
        </pc:picChg>
        <pc:cxnChg chg="add">
          <ac:chgData name="Bassel Elbahnasy" userId="1c398c5ab8693e5c" providerId="Windows Live" clId="Web-{2FD60985-E6AA-4CC7-9F14-519585788592}" dt="2024-10-22T19:38:47.699" v="263"/>
          <ac:cxnSpMkLst>
            <pc:docMk/>
            <pc:sldMk cId="1476821922" sldId="260"/>
            <ac:cxnSpMk id="12" creationId="{EE504C98-6397-41C1-A8D8-2D9C4ED307E0}"/>
          </ac:cxnSpMkLst>
        </pc:cxnChg>
      </pc:sldChg>
      <pc:sldChg chg="addSp modSp new mod modTransition setBg">
        <pc:chgData name="Bassel Elbahnasy" userId="1c398c5ab8693e5c" providerId="Windows Live" clId="Web-{2FD60985-E6AA-4CC7-9F14-519585788592}" dt="2024-10-22T20:59:27.990" v="692"/>
        <pc:sldMkLst>
          <pc:docMk/>
          <pc:sldMk cId="4013293136" sldId="261"/>
        </pc:sldMkLst>
        <pc:spChg chg="mod">
          <ac:chgData name="Bassel Elbahnasy" userId="1c398c5ab8693e5c" providerId="Windows Live" clId="Web-{2FD60985-E6AA-4CC7-9F14-519585788592}" dt="2024-10-22T19:39:51.482" v="273"/>
          <ac:spMkLst>
            <pc:docMk/>
            <pc:sldMk cId="4013293136" sldId="261"/>
            <ac:spMk id="2" creationId="{F252BABE-BDF7-F963-EBDF-19770530C8C5}"/>
          </ac:spMkLst>
        </pc:spChg>
        <pc:spChg chg="mod">
          <ac:chgData name="Bassel Elbahnasy" userId="1c398c5ab8693e5c" providerId="Windows Live" clId="Web-{2FD60985-E6AA-4CC7-9F14-519585788592}" dt="2024-10-22T19:39:51.482" v="273"/>
          <ac:spMkLst>
            <pc:docMk/>
            <pc:sldMk cId="4013293136" sldId="261"/>
            <ac:spMk id="3" creationId="{F30A0BA5-AA5F-896B-DE58-15A4D35965EF}"/>
          </ac:spMkLst>
        </pc:spChg>
        <pc:spChg chg="add">
          <ac:chgData name="Bassel Elbahnasy" userId="1c398c5ab8693e5c" providerId="Windows Live" clId="Web-{2FD60985-E6AA-4CC7-9F14-519585788592}" dt="2024-10-22T19:39:51.482" v="273"/>
          <ac:spMkLst>
            <pc:docMk/>
            <pc:sldMk cId="4013293136" sldId="261"/>
            <ac:spMk id="8" creationId="{A7AE9375-4664-4DB2-922D-2782A6E439AC}"/>
          </ac:spMkLst>
        </pc:spChg>
        <pc:spChg chg="add">
          <ac:chgData name="Bassel Elbahnasy" userId="1c398c5ab8693e5c" providerId="Windows Live" clId="Web-{2FD60985-E6AA-4CC7-9F14-519585788592}" dt="2024-10-22T19:39:51.482" v="273"/>
          <ac:spMkLst>
            <pc:docMk/>
            <pc:sldMk cId="4013293136" sldId="261"/>
            <ac:spMk id="12" creationId="{9DD005C1-8C51-42D6-9BEE-B9B83849743D}"/>
          </ac:spMkLst>
        </pc:spChg>
        <pc:cxnChg chg="add">
          <ac:chgData name="Bassel Elbahnasy" userId="1c398c5ab8693e5c" providerId="Windows Live" clId="Web-{2FD60985-E6AA-4CC7-9F14-519585788592}" dt="2024-10-22T19:39:51.482" v="273"/>
          <ac:cxnSpMkLst>
            <pc:docMk/>
            <pc:sldMk cId="4013293136" sldId="261"/>
            <ac:cxnSpMk id="10" creationId="{EE504C98-6397-41C1-A8D8-2D9C4ED307E0}"/>
          </ac:cxnSpMkLst>
        </pc:cxnChg>
      </pc:sldChg>
      <pc:sldChg chg="addSp delSp modSp new mod modTransition setBg setClrOvrMap">
        <pc:chgData name="Bassel Elbahnasy" userId="1c398c5ab8693e5c" providerId="Windows Live" clId="Web-{2FD60985-E6AA-4CC7-9F14-519585788592}" dt="2024-10-22T20:59:27.990" v="692"/>
        <pc:sldMkLst>
          <pc:docMk/>
          <pc:sldMk cId="3088057571" sldId="262"/>
        </pc:sldMkLst>
        <pc:spChg chg="mod">
          <ac:chgData name="Bassel Elbahnasy" userId="1c398c5ab8693e5c" providerId="Windows Live" clId="Web-{2FD60985-E6AA-4CC7-9F14-519585788592}" dt="2024-10-22T19:42:53.457" v="281" actId="20577"/>
          <ac:spMkLst>
            <pc:docMk/>
            <pc:sldMk cId="3088057571" sldId="262"/>
            <ac:spMk id="2" creationId="{9BBA0160-603E-98B5-E2C3-B6E83C7459C1}"/>
          </ac:spMkLst>
        </pc:spChg>
        <pc:spChg chg="del">
          <ac:chgData name="Bassel Elbahnasy" userId="1c398c5ab8693e5c" providerId="Windows Live" clId="Web-{2FD60985-E6AA-4CC7-9F14-519585788592}" dt="2024-10-22T19:20:30.381" v="136"/>
          <ac:spMkLst>
            <pc:docMk/>
            <pc:sldMk cId="3088057571" sldId="262"/>
            <ac:spMk id="3" creationId="{FCFA89E6-03E2-7308-A028-1A2FAFB3C3AB}"/>
          </ac:spMkLst>
        </pc:spChg>
        <pc:spChg chg="add del">
          <ac:chgData name="Bassel Elbahnasy" userId="1c398c5ab8693e5c" providerId="Windows Live" clId="Web-{2FD60985-E6AA-4CC7-9F14-519585788592}" dt="2024-10-22T19:41:35.439" v="278"/>
          <ac:spMkLst>
            <pc:docMk/>
            <pc:sldMk cId="3088057571" sldId="262"/>
            <ac:spMk id="12" creationId="{975E7096-A6F3-F0A0-1562-A045B056FD8E}"/>
          </ac:spMkLst>
        </pc:spChg>
        <pc:spChg chg="add del">
          <ac:chgData name="Bassel Elbahnasy" userId="1c398c5ab8693e5c" providerId="Windows Live" clId="Web-{2FD60985-E6AA-4CC7-9F14-519585788592}" dt="2024-10-22T19:41:35.439" v="278"/>
          <ac:spMkLst>
            <pc:docMk/>
            <pc:sldMk cId="3088057571" sldId="262"/>
            <ac:spMk id="15" creationId="{23293907-0F26-4752-BCD0-3AC2C5026383}"/>
          </ac:spMkLst>
        </pc:spChg>
        <pc:spChg chg="add del">
          <ac:chgData name="Bassel Elbahnasy" userId="1c398c5ab8693e5c" providerId="Windows Live" clId="Web-{2FD60985-E6AA-4CC7-9F14-519585788592}" dt="2024-10-22T19:41:35.439" v="278"/>
          <ac:spMkLst>
            <pc:docMk/>
            <pc:sldMk cId="3088057571" sldId="262"/>
            <ac:spMk id="17" creationId="{339141A8-FDFD-4ABE-A499-72C9669F4BE6}"/>
          </ac:spMkLst>
        </pc:spChg>
        <pc:spChg chg="add del">
          <ac:chgData name="Bassel Elbahnasy" userId="1c398c5ab8693e5c" providerId="Windows Live" clId="Web-{2FD60985-E6AA-4CC7-9F14-519585788592}" dt="2024-10-22T19:41:35.439" v="278"/>
          <ac:spMkLst>
            <pc:docMk/>
            <pc:sldMk cId="3088057571" sldId="262"/>
            <ac:spMk id="19" creationId="{E916EF49-F958-4F28-A999-F8FA8D09AF86}"/>
          </ac:spMkLst>
        </pc:spChg>
        <pc:spChg chg="add del">
          <ac:chgData name="Bassel Elbahnasy" userId="1c398c5ab8693e5c" providerId="Windows Live" clId="Web-{2FD60985-E6AA-4CC7-9F14-519585788592}" dt="2024-10-22T19:41:35.439" v="278"/>
          <ac:spMkLst>
            <pc:docMk/>
            <pc:sldMk cId="3088057571" sldId="262"/>
            <ac:spMk id="21" creationId="{A7665D74-DFEA-412C-928C-F090E67084F3}"/>
          </ac:spMkLst>
        </pc:spChg>
        <pc:spChg chg="add del">
          <ac:chgData name="Bassel Elbahnasy" userId="1c398c5ab8693e5c" providerId="Windows Live" clId="Web-{2FD60985-E6AA-4CC7-9F14-519585788592}" dt="2024-10-22T19:41:35.439" v="278"/>
          <ac:spMkLst>
            <pc:docMk/>
            <pc:sldMk cId="3088057571" sldId="262"/>
            <ac:spMk id="23" creationId="{2335FEDF-EF88-4E68-9CF7-5A72EF32AFC2}"/>
          </ac:spMkLst>
        </pc:spChg>
        <pc:spChg chg="add del">
          <ac:chgData name="Bassel Elbahnasy" userId="1c398c5ab8693e5c" providerId="Windows Live" clId="Web-{2FD60985-E6AA-4CC7-9F14-519585788592}" dt="2024-10-22T19:41:35.439" v="278"/>
          <ac:spMkLst>
            <pc:docMk/>
            <pc:sldMk cId="3088057571" sldId="262"/>
            <ac:spMk id="25" creationId="{837A7BE2-DF08-4ECE-A520-13927DBF4C5E}"/>
          </ac:spMkLst>
        </pc:spChg>
        <pc:picChg chg="add mod ord">
          <ac:chgData name="Bassel Elbahnasy" userId="1c398c5ab8693e5c" providerId="Windows Live" clId="Web-{2FD60985-E6AA-4CC7-9F14-519585788592}" dt="2024-10-22T19:43:05.020" v="284" actId="1076"/>
          <ac:picMkLst>
            <pc:docMk/>
            <pc:sldMk cId="3088057571" sldId="262"/>
            <ac:picMk id="4" creationId="{1E31D678-4A1E-3039-5644-3ED444052EAE}"/>
          </ac:picMkLst>
        </pc:picChg>
        <pc:picChg chg="add mod ord">
          <ac:chgData name="Bassel Elbahnasy" userId="1c398c5ab8693e5c" providerId="Windows Live" clId="Web-{2FD60985-E6AA-4CC7-9F14-519585788592}" dt="2024-10-22T19:43:03.239" v="283" actId="14100"/>
          <ac:picMkLst>
            <pc:docMk/>
            <pc:sldMk cId="3088057571" sldId="262"/>
            <ac:picMk id="5" creationId="{E5E8FFF9-6F5E-B167-A62C-855169860BAA}"/>
          </ac:picMkLst>
        </pc:picChg>
        <pc:picChg chg="add mod">
          <ac:chgData name="Bassel Elbahnasy" userId="1c398c5ab8693e5c" providerId="Windows Live" clId="Web-{2FD60985-E6AA-4CC7-9F14-519585788592}" dt="2024-10-22T19:43:14.708" v="287" actId="14100"/>
          <ac:picMkLst>
            <pc:docMk/>
            <pc:sldMk cId="3088057571" sldId="262"/>
            <ac:picMk id="6" creationId="{D8C1FBDC-A902-8BC0-01FD-2A5AC867FB69}"/>
          </ac:picMkLst>
        </pc:picChg>
        <pc:picChg chg="add mod ord">
          <ac:chgData name="Bassel Elbahnasy" userId="1c398c5ab8693e5c" providerId="Windows Live" clId="Web-{2FD60985-E6AA-4CC7-9F14-519585788592}" dt="2024-10-22T19:43:23.708" v="290" actId="14100"/>
          <ac:picMkLst>
            <pc:docMk/>
            <pc:sldMk cId="3088057571" sldId="262"/>
            <ac:picMk id="7" creationId="{C490579E-47C1-34B0-6987-1D4D842FDE3D}"/>
          </ac:picMkLst>
        </pc:picChg>
        <pc:picChg chg="add mod">
          <ac:chgData name="Bassel Elbahnasy" userId="1c398c5ab8693e5c" providerId="Windows Live" clId="Web-{2FD60985-E6AA-4CC7-9F14-519585788592}" dt="2024-10-22T19:41:35.439" v="278"/>
          <ac:picMkLst>
            <pc:docMk/>
            <pc:sldMk cId="3088057571" sldId="262"/>
            <ac:picMk id="8" creationId="{22799B0A-1939-FE6E-BCAD-ADA7F1080074}"/>
          </ac:picMkLst>
        </pc:picChg>
      </pc:sldChg>
      <pc:sldChg chg="new del">
        <pc:chgData name="Bassel Elbahnasy" userId="1c398c5ab8693e5c" providerId="Windows Live" clId="Web-{2FD60985-E6AA-4CC7-9F14-519585788592}" dt="2024-10-22T19:20:04.770" v="135"/>
        <pc:sldMkLst>
          <pc:docMk/>
          <pc:sldMk cId="552288566" sldId="263"/>
        </pc:sldMkLst>
      </pc:sldChg>
      <pc:sldChg chg="addSp delSp modSp new mod modTransition setBg">
        <pc:chgData name="Bassel Elbahnasy" userId="1c398c5ab8693e5c" providerId="Windows Live" clId="Web-{2FD60985-E6AA-4CC7-9F14-519585788592}" dt="2024-10-22T20:59:27.990" v="692"/>
        <pc:sldMkLst>
          <pc:docMk/>
          <pc:sldMk cId="2443409320" sldId="263"/>
        </pc:sldMkLst>
        <pc:spChg chg="mod">
          <ac:chgData name="Bassel Elbahnasy" userId="1c398c5ab8693e5c" providerId="Windows Live" clId="Web-{2FD60985-E6AA-4CC7-9F14-519585788592}" dt="2024-10-22T19:47:39.424" v="307"/>
          <ac:spMkLst>
            <pc:docMk/>
            <pc:sldMk cId="2443409320" sldId="263"/>
            <ac:spMk id="2" creationId="{C03BA980-D1FD-C159-E93F-F0CB4B2E259C}"/>
          </ac:spMkLst>
        </pc:spChg>
        <pc:spChg chg="mod">
          <ac:chgData name="Bassel Elbahnasy" userId="1c398c5ab8693e5c" providerId="Windows Live" clId="Web-{2FD60985-E6AA-4CC7-9F14-519585788592}" dt="2024-10-22T19:47:39.424" v="307"/>
          <ac:spMkLst>
            <pc:docMk/>
            <pc:sldMk cId="2443409320" sldId="263"/>
            <ac:spMk id="3" creationId="{64B6C895-41D4-5834-93A2-C2B32317092D}"/>
          </ac:spMkLst>
        </pc:spChg>
        <pc:spChg chg="add del mod">
          <ac:chgData name="Bassel Elbahnasy" userId="1c398c5ab8693e5c" providerId="Windows Live" clId="Web-{2FD60985-E6AA-4CC7-9F14-519585788592}" dt="2024-10-22T19:44:55.524" v="294"/>
          <ac:spMkLst>
            <pc:docMk/>
            <pc:sldMk cId="2443409320" sldId="263"/>
            <ac:spMk id="4" creationId="{6AAD48BB-BBEB-4B32-B1D5-CAE925BDAB79}"/>
          </ac:spMkLst>
        </pc:spChg>
        <pc:spChg chg="add del mod">
          <ac:chgData name="Bassel Elbahnasy" userId="1c398c5ab8693e5c" providerId="Windows Live" clId="Web-{2FD60985-E6AA-4CC7-9F14-519585788592}" dt="2024-10-22T19:45:45.654" v="306"/>
          <ac:spMkLst>
            <pc:docMk/>
            <pc:sldMk cId="2443409320" sldId="263"/>
            <ac:spMk id="5" creationId="{BE005A03-04BB-5759-2ECB-EFFA706985C3}"/>
          </ac:spMkLst>
        </pc:spChg>
        <pc:spChg chg="add">
          <ac:chgData name="Bassel Elbahnasy" userId="1c398c5ab8693e5c" providerId="Windows Live" clId="Web-{2FD60985-E6AA-4CC7-9F14-519585788592}" dt="2024-10-22T19:47:39.424" v="307"/>
          <ac:spMkLst>
            <pc:docMk/>
            <pc:sldMk cId="2443409320" sldId="263"/>
            <ac:spMk id="8" creationId="{A7AE9375-4664-4DB2-922D-2782A6E439AC}"/>
          </ac:spMkLst>
        </pc:spChg>
        <pc:spChg chg="add">
          <ac:chgData name="Bassel Elbahnasy" userId="1c398c5ab8693e5c" providerId="Windows Live" clId="Web-{2FD60985-E6AA-4CC7-9F14-519585788592}" dt="2024-10-22T19:47:39.424" v="307"/>
          <ac:spMkLst>
            <pc:docMk/>
            <pc:sldMk cId="2443409320" sldId="263"/>
            <ac:spMk id="12" creationId="{9DD005C1-8C51-42D6-9BEE-B9B83849743D}"/>
          </ac:spMkLst>
        </pc:spChg>
        <pc:cxnChg chg="add">
          <ac:chgData name="Bassel Elbahnasy" userId="1c398c5ab8693e5c" providerId="Windows Live" clId="Web-{2FD60985-E6AA-4CC7-9F14-519585788592}" dt="2024-10-22T19:47:39.424" v="307"/>
          <ac:cxnSpMkLst>
            <pc:docMk/>
            <pc:sldMk cId="2443409320" sldId="263"/>
            <ac:cxnSpMk id="10" creationId="{EE504C98-6397-41C1-A8D8-2D9C4ED307E0}"/>
          </ac:cxnSpMkLst>
        </pc:cxnChg>
      </pc:sldChg>
      <pc:sldChg chg="addSp delSp modSp new mod modTransition setBg">
        <pc:chgData name="Bassel Elbahnasy" userId="1c398c5ab8693e5c" providerId="Windows Live" clId="Web-{2FD60985-E6AA-4CC7-9F14-519585788592}" dt="2024-10-22T20:59:27.990" v="692"/>
        <pc:sldMkLst>
          <pc:docMk/>
          <pc:sldMk cId="3641484665" sldId="264"/>
        </pc:sldMkLst>
        <pc:spChg chg="mod">
          <ac:chgData name="Bassel Elbahnasy" userId="1c398c5ab8693e5c" providerId="Windows Live" clId="Web-{2FD60985-E6AA-4CC7-9F14-519585788592}" dt="2024-10-22T19:55:37.424" v="374"/>
          <ac:spMkLst>
            <pc:docMk/>
            <pc:sldMk cId="3641484665" sldId="264"/>
            <ac:spMk id="2" creationId="{212969FF-527B-7A2C-CA3D-A96181EC3F9D}"/>
          </ac:spMkLst>
        </pc:spChg>
        <pc:spChg chg="mod">
          <ac:chgData name="Bassel Elbahnasy" userId="1c398c5ab8693e5c" providerId="Windows Live" clId="Web-{2FD60985-E6AA-4CC7-9F14-519585788592}" dt="2024-10-22T19:55:56.987" v="378" actId="20577"/>
          <ac:spMkLst>
            <pc:docMk/>
            <pc:sldMk cId="3641484665" sldId="264"/>
            <ac:spMk id="3" creationId="{6BEC2B5F-1178-4276-C294-E043F03A640A}"/>
          </ac:spMkLst>
        </pc:spChg>
        <pc:spChg chg="add mod">
          <ac:chgData name="Bassel Elbahnasy" userId="1c398c5ab8693e5c" providerId="Windows Live" clId="Web-{2FD60985-E6AA-4CC7-9F14-519585788592}" dt="2024-10-22T19:52:58.810" v="338" actId="20577"/>
          <ac:spMkLst>
            <pc:docMk/>
            <pc:sldMk cId="3641484665" sldId="264"/>
            <ac:spMk id="4" creationId="{DFBB6D60-EBBB-EE48-D045-593D043A3917}"/>
          </ac:spMkLst>
        </pc:spChg>
        <pc:spChg chg="add del mod">
          <ac:chgData name="Bassel Elbahnasy" userId="1c398c5ab8693e5c" providerId="Windows Live" clId="Web-{2FD60985-E6AA-4CC7-9F14-519585788592}" dt="2024-10-22T19:53:19.342" v="346"/>
          <ac:spMkLst>
            <pc:docMk/>
            <pc:sldMk cId="3641484665" sldId="264"/>
            <ac:spMk id="5" creationId="{02BB1A91-E72F-E79A-CBCA-761987C72196}"/>
          </ac:spMkLst>
        </pc:spChg>
        <pc:spChg chg="add del mod">
          <ac:chgData name="Bassel Elbahnasy" userId="1c398c5ab8693e5c" providerId="Windows Live" clId="Web-{2FD60985-E6AA-4CC7-9F14-519585788592}" dt="2024-10-22T19:53:43.358" v="351"/>
          <ac:spMkLst>
            <pc:docMk/>
            <pc:sldMk cId="3641484665" sldId="264"/>
            <ac:spMk id="6" creationId="{A6ABA065-DD42-5F0C-C496-166D061A07FA}"/>
          </ac:spMkLst>
        </pc:spChg>
        <pc:spChg chg="add">
          <ac:chgData name="Bassel Elbahnasy" userId="1c398c5ab8693e5c" providerId="Windows Live" clId="Web-{2FD60985-E6AA-4CC7-9F14-519585788592}" dt="2024-10-22T19:55:37.424" v="374"/>
          <ac:spMkLst>
            <pc:docMk/>
            <pc:sldMk cId="3641484665" sldId="264"/>
            <ac:spMk id="9" creationId="{A7AE9375-4664-4DB2-922D-2782A6E439AC}"/>
          </ac:spMkLst>
        </pc:spChg>
        <pc:spChg chg="add">
          <ac:chgData name="Bassel Elbahnasy" userId="1c398c5ab8693e5c" providerId="Windows Live" clId="Web-{2FD60985-E6AA-4CC7-9F14-519585788592}" dt="2024-10-22T19:55:37.424" v="374"/>
          <ac:spMkLst>
            <pc:docMk/>
            <pc:sldMk cId="3641484665" sldId="264"/>
            <ac:spMk id="13" creationId="{9DD005C1-8C51-42D6-9BEE-B9B83849743D}"/>
          </ac:spMkLst>
        </pc:spChg>
        <pc:cxnChg chg="add">
          <ac:chgData name="Bassel Elbahnasy" userId="1c398c5ab8693e5c" providerId="Windows Live" clId="Web-{2FD60985-E6AA-4CC7-9F14-519585788592}" dt="2024-10-22T19:55:37.424" v="374"/>
          <ac:cxnSpMkLst>
            <pc:docMk/>
            <pc:sldMk cId="3641484665" sldId="264"/>
            <ac:cxnSpMk id="11" creationId="{EE504C98-6397-41C1-A8D8-2D9C4ED307E0}"/>
          </ac:cxnSpMkLst>
        </pc:cxnChg>
      </pc:sldChg>
      <pc:sldChg chg="addSp delSp modSp new mod modTransition setBg">
        <pc:chgData name="Bassel Elbahnasy" userId="1c398c5ab8693e5c" providerId="Windows Live" clId="Web-{2FD60985-E6AA-4CC7-9F14-519585788592}" dt="2024-10-22T20:59:27.990" v="692"/>
        <pc:sldMkLst>
          <pc:docMk/>
          <pc:sldMk cId="3062325960" sldId="265"/>
        </pc:sldMkLst>
        <pc:spChg chg="mod">
          <ac:chgData name="Bassel Elbahnasy" userId="1c398c5ab8693e5c" providerId="Windows Live" clId="Web-{2FD60985-E6AA-4CC7-9F14-519585788592}" dt="2024-10-22T19:56:10.332" v="380" actId="20577"/>
          <ac:spMkLst>
            <pc:docMk/>
            <pc:sldMk cId="3062325960" sldId="265"/>
            <ac:spMk id="2" creationId="{C9290E07-C40B-71ED-73D8-92C47F4BCB62}"/>
          </ac:spMkLst>
        </pc:spChg>
        <pc:spChg chg="mod">
          <ac:chgData name="Bassel Elbahnasy" userId="1c398c5ab8693e5c" providerId="Windows Live" clId="Web-{2FD60985-E6AA-4CC7-9F14-519585788592}" dt="2024-10-22T19:59:39.839" v="407" actId="1076"/>
          <ac:spMkLst>
            <pc:docMk/>
            <pc:sldMk cId="3062325960" sldId="265"/>
            <ac:spMk id="3" creationId="{6255A63E-7EE1-0992-83CD-D7AB966D8F9E}"/>
          </ac:spMkLst>
        </pc:spChg>
        <pc:spChg chg="add mod">
          <ac:chgData name="Bassel Elbahnasy" userId="1c398c5ab8693e5c" providerId="Windows Live" clId="Web-{2FD60985-E6AA-4CC7-9F14-519585788592}" dt="2024-10-22T20:00:13.371" v="413" actId="1076"/>
          <ac:spMkLst>
            <pc:docMk/>
            <pc:sldMk cId="3062325960" sldId="265"/>
            <ac:spMk id="4" creationId="{9A2E62CB-DE0F-5CCF-1380-37F68C6888C0}"/>
          </ac:spMkLst>
        </pc:spChg>
        <pc:spChg chg="add mod">
          <ac:chgData name="Bassel Elbahnasy" userId="1c398c5ab8693e5c" providerId="Windows Live" clId="Web-{2FD60985-E6AA-4CC7-9F14-519585788592}" dt="2024-10-22T19:56:26.160" v="383" actId="20577"/>
          <ac:spMkLst>
            <pc:docMk/>
            <pc:sldMk cId="3062325960" sldId="265"/>
            <ac:spMk id="5" creationId="{C0ADD65C-1BE8-4C00-3D4F-46F2F7D3E97A}"/>
          </ac:spMkLst>
        </pc:spChg>
        <pc:spChg chg="add del mod">
          <ac:chgData name="Bassel Elbahnasy" userId="1c398c5ab8693e5c" providerId="Windows Live" clId="Web-{2FD60985-E6AA-4CC7-9F14-519585788592}" dt="2024-10-22T19:54:15.812" v="358"/>
          <ac:spMkLst>
            <pc:docMk/>
            <pc:sldMk cId="3062325960" sldId="265"/>
            <ac:spMk id="6" creationId="{513D2CE3-9E86-A4EE-5702-10DCBE7B991A}"/>
          </ac:spMkLst>
        </pc:spChg>
        <pc:spChg chg="add mod ord">
          <ac:chgData name="Bassel Elbahnasy" userId="1c398c5ab8693e5c" providerId="Windows Live" clId="Web-{2FD60985-E6AA-4CC7-9F14-519585788592}" dt="2024-10-22T20:07:20.542" v="415" actId="1076"/>
          <ac:spMkLst>
            <pc:docMk/>
            <pc:sldMk cId="3062325960" sldId="265"/>
            <ac:spMk id="7" creationId="{C0DB31CD-8A07-A6A7-0A65-DDF90479EE21}"/>
          </ac:spMkLst>
        </pc:spChg>
        <pc:spChg chg="add mod ord">
          <ac:chgData name="Bassel Elbahnasy" userId="1c398c5ab8693e5c" providerId="Windows Live" clId="Web-{2FD60985-E6AA-4CC7-9F14-519585788592}" dt="2024-10-22T19:58:37.477" v="397"/>
          <ac:spMkLst>
            <pc:docMk/>
            <pc:sldMk cId="3062325960" sldId="265"/>
            <ac:spMk id="8" creationId="{A3063E8B-A844-483F-D395-64069A0412A4}"/>
          </ac:spMkLst>
        </pc:spChg>
        <pc:spChg chg="add mod ord">
          <ac:chgData name="Bassel Elbahnasy" userId="1c398c5ab8693e5c" providerId="Windows Live" clId="Web-{2FD60985-E6AA-4CC7-9F14-519585788592}" dt="2024-10-22T20:00:06.746" v="412" actId="14100"/>
          <ac:spMkLst>
            <pc:docMk/>
            <pc:sldMk cId="3062325960" sldId="265"/>
            <ac:spMk id="9" creationId="{CCA2C3FF-183E-F096-D60A-9FE6A7AC5CA5}"/>
          </ac:spMkLst>
        </pc:spChg>
      </pc:sldChg>
      <pc:sldChg chg="addSp modSp new mod modTransition setBg">
        <pc:chgData name="Bassel Elbahnasy" userId="1c398c5ab8693e5c" providerId="Windows Live" clId="Web-{2FD60985-E6AA-4CC7-9F14-519585788592}" dt="2024-10-22T20:59:27.990" v="692"/>
        <pc:sldMkLst>
          <pc:docMk/>
          <pc:sldMk cId="2433330846" sldId="266"/>
        </pc:sldMkLst>
        <pc:spChg chg="mod">
          <ac:chgData name="Bassel Elbahnasy" userId="1c398c5ab8693e5c" providerId="Windows Live" clId="Web-{2FD60985-E6AA-4CC7-9F14-519585788592}" dt="2024-10-22T19:55:13.877" v="373" actId="20577"/>
          <ac:spMkLst>
            <pc:docMk/>
            <pc:sldMk cId="2433330846" sldId="266"/>
            <ac:spMk id="2" creationId="{5304953D-8C53-AE08-5AE1-01B183392F9B}"/>
          </ac:spMkLst>
        </pc:spChg>
        <pc:spChg chg="mod">
          <ac:chgData name="Bassel Elbahnasy" userId="1c398c5ab8693e5c" providerId="Windows Live" clId="Web-{2FD60985-E6AA-4CC7-9F14-519585788592}" dt="2024-10-22T19:56:52.458" v="387" actId="20577"/>
          <ac:spMkLst>
            <pc:docMk/>
            <pc:sldMk cId="2433330846" sldId="266"/>
            <ac:spMk id="3" creationId="{B1657D6E-1898-0925-37C7-344261ADABCE}"/>
          </ac:spMkLst>
        </pc:spChg>
        <pc:spChg chg="add mod">
          <ac:chgData name="Bassel Elbahnasy" userId="1c398c5ab8693e5c" providerId="Windows Live" clId="Web-{2FD60985-E6AA-4CC7-9F14-519585788592}" dt="2024-10-22T19:57:17.225" v="389" actId="20577"/>
          <ac:spMkLst>
            <pc:docMk/>
            <pc:sldMk cId="2433330846" sldId="266"/>
            <ac:spMk id="4" creationId="{5513732C-AE2A-F891-6427-52CFF01D36E5}"/>
          </ac:spMkLst>
        </pc:spChg>
        <pc:spChg chg="add mod ord">
          <ac:chgData name="Bassel Elbahnasy" userId="1c398c5ab8693e5c" providerId="Windows Live" clId="Web-{2FD60985-E6AA-4CC7-9F14-519585788592}" dt="2024-10-22T19:57:04.083" v="388"/>
          <ac:spMkLst>
            <pc:docMk/>
            <pc:sldMk cId="2433330846" sldId="266"/>
            <ac:spMk id="5" creationId="{AF509234-DDDB-2192-98B7-DE8457CFA088}"/>
          </ac:spMkLst>
        </pc:spChg>
        <pc:spChg chg="add mod ord">
          <ac:chgData name="Bassel Elbahnasy" userId="1c398c5ab8693e5c" providerId="Windows Live" clId="Web-{2FD60985-E6AA-4CC7-9F14-519585788592}" dt="2024-10-22T19:56:45.473" v="386"/>
          <ac:spMkLst>
            <pc:docMk/>
            <pc:sldMk cId="2433330846" sldId="266"/>
            <ac:spMk id="6" creationId="{137128C2-2857-24D6-04C0-64E7A0BEA6E2}"/>
          </ac:spMkLst>
        </pc:spChg>
        <pc:cxnChg chg="add mod">
          <ac:chgData name="Bassel Elbahnasy" userId="1c398c5ab8693e5c" providerId="Windows Live" clId="Web-{2FD60985-E6AA-4CC7-9F14-519585788592}" dt="2024-10-22T19:52:26.887" v="336" actId="14100"/>
          <ac:cxnSpMkLst>
            <pc:docMk/>
            <pc:sldMk cId="2433330846" sldId="266"/>
            <ac:cxnSpMk id="7" creationId="{3F02961D-5C3B-14E7-D6FC-063BDA54407E}"/>
          </ac:cxnSpMkLst>
        </pc:cxnChg>
      </pc:sldChg>
      <pc:sldChg chg="addSp delSp modSp new mod modTransition setBg">
        <pc:chgData name="Bassel Elbahnasy" userId="1c398c5ab8693e5c" providerId="Windows Live" clId="Web-{2FD60985-E6AA-4CC7-9F14-519585788592}" dt="2024-10-22T20:59:27.990" v="692"/>
        <pc:sldMkLst>
          <pc:docMk/>
          <pc:sldMk cId="866076713" sldId="267"/>
        </pc:sldMkLst>
        <pc:spChg chg="mod">
          <ac:chgData name="Bassel Elbahnasy" userId="1c398c5ab8693e5c" providerId="Windows Live" clId="Web-{2FD60985-E6AA-4CC7-9F14-519585788592}" dt="2024-10-22T20:27:58.489" v="518" actId="20577"/>
          <ac:spMkLst>
            <pc:docMk/>
            <pc:sldMk cId="866076713" sldId="267"/>
            <ac:spMk id="2" creationId="{8BC77717-5C25-1DF4-CDA2-D811AD3E7631}"/>
          </ac:spMkLst>
        </pc:spChg>
        <pc:spChg chg="mod">
          <ac:chgData name="Bassel Elbahnasy" userId="1c398c5ab8693e5c" providerId="Windows Live" clId="Web-{2FD60985-E6AA-4CC7-9F14-519585788592}" dt="2024-10-22T20:25:14.437" v="504" actId="20577"/>
          <ac:spMkLst>
            <pc:docMk/>
            <pc:sldMk cId="866076713" sldId="267"/>
            <ac:spMk id="3" creationId="{A97A3CA1-1934-F636-9922-1D2697593C02}"/>
          </ac:spMkLst>
        </pc:spChg>
        <pc:picChg chg="add mod">
          <ac:chgData name="Bassel Elbahnasy" userId="1c398c5ab8693e5c" providerId="Windows Live" clId="Web-{2FD60985-E6AA-4CC7-9F14-519585788592}" dt="2024-10-22T20:25:22.328" v="506" actId="1076"/>
          <ac:picMkLst>
            <pc:docMk/>
            <pc:sldMk cId="866076713" sldId="267"/>
            <ac:picMk id="4" creationId="{C2273155-5E57-B231-E71C-C528CEA08F3B}"/>
          </ac:picMkLst>
        </pc:picChg>
        <pc:picChg chg="add mod">
          <ac:chgData name="Bassel Elbahnasy" userId="1c398c5ab8693e5c" providerId="Windows Live" clId="Web-{2FD60985-E6AA-4CC7-9F14-519585788592}" dt="2024-10-22T20:25:19" v="505" actId="1076"/>
          <ac:picMkLst>
            <pc:docMk/>
            <pc:sldMk cId="866076713" sldId="267"/>
            <ac:picMk id="5" creationId="{A50DED32-7F1D-98D2-6B58-F02A4D88C44A}"/>
          </ac:picMkLst>
        </pc:picChg>
        <pc:picChg chg="add mod">
          <ac:chgData name="Bassel Elbahnasy" userId="1c398c5ab8693e5c" providerId="Windows Live" clId="Web-{2FD60985-E6AA-4CC7-9F14-519585788592}" dt="2024-10-22T20:25:24.937" v="508" actId="1076"/>
          <ac:picMkLst>
            <pc:docMk/>
            <pc:sldMk cId="866076713" sldId="267"/>
            <ac:picMk id="6" creationId="{271AC232-F96F-07EC-EAAA-8C9A0755618E}"/>
          </ac:picMkLst>
        </pc:picChg>
        <pc:picChg chg="add mod">
          <ac:chgData name="Bassel Elbahnasy" userId="1c398c5ab8693e5c" providerId="Windows Live" clId="Web-{2FD60985-E6AA-4CC7-9F14-519585788592}" dt="2024-10-22T20:25:23.594" v="507" actId="1076"/>
          <ac:picMkLst>
            <pc:docMk/>
            <pc:sldMk cId="866076713" sldId="267"/>
            <ac:picMk id="7" creationId="{5FB624E0-A41B-E94E-8420-E79488B69703}"/>
          </ac:picMkLst>
        </pc:picChg>
        <pc:inkChg chg="add del">
          <ac:chgData name="Bassel Elbahnasy" userId="1c398c5ab8693e5c" providerId="Windows Live" clId="Web-{2FD60985-E6AA-4CC7-9F14-519585788592}" dt="2024-10-22T20:26:54.972" v="510"/>
          <ac:inkMkLst>
            <pc:docMk/>
            <pc:sldMk cId="866076713" sldId="267"/>
            <ac:inkMk id="8" creationId="{6B261D7A-E750-AD75-C3BB-A92057769674}"/>
          </ac:inkMkLst>
        </pc:inkChg>
        <pc:inkChg chg="add">
          <ac:chgData name="Bassel Elbahnasy" userId="1c398c5ab8693e5c" providerId="Windows Live" clId="Web-{2FD60985-E6AA-4CC7-9F14-519585788592}" dt="2024-10-22T20:27:06.472" v="511"/>
          <ac:inkMkLst>
            <pc:docMk/>
            <pc:sldMk cId="866076713" sldId="267"/>
            <ac:inkMk id="9" creationId="{6BFD6622-E421-FF84-7204-7B1C2ABB61B2}"/>
          </ac:inkMkLst>
        </pc:inkChg>
        <pc:inkChg chg="add del">
          <ac:chgData name="Bassel Elbahnasy" userId="1c398c5ab8693e5c" providerId="Windows Live" clId="Web-{2FD60985-E6AA-4CC7-9F14-519585788592}" dt="2024-10-22T20:27:42.989" v="514"/>
          <ac:inkMkLst>
            <pc:docMk/>
            <pc:sldMk cId="866076713" sldId="267"/>
            <ac:inkMk id="10" creationId="{9147F427-94AE-D007-5443-C318A2C15D78}"/>
          </ac:inkMkLst>
        </pc:inkChg>
      </pc:sldChg>
      <pc:sldChg chg="addSp modSp new mod modTransition setBg">
        <pc:chgData name="Bassel Elbahnasy" userId="1c398c5ab8693e5c" providerId="Windows Live" clId="Web-{2FD60985-E6AA-4CC7-9F14-519585788592}" dt="2024-10-22T20:59:27.990" v="692"/>
        <pc:sldMkLst>
          <pc:docMk/>
          <pc:sldMk cId="2603667736" sldId="268"/>
        </pc:sldMkLst>
        <pc:spChg chg="mod">
          <ac:chgData name="Bassel Elbahnasy" userId="1c398c5ab8693e5c" providerId="Windows Live" clId="Web-{2FD60985-E6AA-4CC7-9F14-519585788592}" dt="2024-10-22T20:30:15.432" v="549"/>
          <ac:spMkLst>
            <pc:docMk/>
            <pc:sldMk cId="2603667736" sldId="268"/>
            <ac:spMk id="2" creationId="{E04E0E03-C6AC-E6A3-3464-28D744953C00}"/>
          </ac:spMkLst>
        </pc:spChg>
        <pc:spChg chg="mod">
          <ac:chgData name="Bassel Elbahnasy" userId="1c398c5ab8693e5c" providerId="Windows Live" clId="Web-{2FD60985-E6AA-4CC7-9F14-519585788592}" dt="2024-10-22T20:30:15.432" v="549"/>
          <ac:spMkLst>
            <pc:docMk/>
            <pc:sldMk cId="2603667736" sldId="268"/>
            <ac:spMk id="3" creationId="{A27CD8B9-C1FA-3BE0-881C-B4A9F6CF12CA}"/>
          </ac:spMkLst>
        </pc:spChg>
        <pc:spChg chg="add">
          <ac:chgData name="Bassel Elbahnasy" userId="1c398c5ab8693e5c" providerId="Windows Live" clId="Web-{2FD60985-E6AA-4CC7-9F14-519585788592}" dt="2024-10-22T20:30:15.432" v="549"/>
          <ac:spMkLst>
            <pc:docMk/>
            <pc:sldMk cId="2603667736" sldId="268"/>
            <ac:spMk id="8" creationId="{A7AE9375-4664-4DB2-922D-2782A6E439AC}"/>
          </ac:spMkLst>
        </pc:spChg>
        <pc:spChg chg="add">
          <ac:chgData name="Bassel Elbahnasy" userId="1c398c5ab8693e5c" providerId="Windows Live" clId="Web-{2FD60985-E6AA-4CC7-9F14-519585788592}" dt="2024-10-22T20:30:15.432" v="549"/>
          <ac:spMkLst>
            <pc:docMk/>
            <pc:sldMk cId="2603667736" sldId="268"/>
            <ac:spMk id="12" creationId="{9DD005C1-8C51-42D6-9BEE-B9B83849743D}"/>
          </ac:spMkLst>
        </pc:spChg>
        <pc:cxnChg chg="add">
          <ac:chgData name="Bassel Elbahnasy" userId="1c398c5ab8693e5c" providerId="Windows Live" clId="Web-{2FD60985-E6AA-4CC7-9F14-519585788592}" dt="2024-10-22T20:30:15.432" v="549"/>
          <ac:cxnSpMkLst>
            <pc:docMk/>
            <pc:sldMk cId="2603667736" sldId="268"/>
            <ac:cxnSpMk id="10" creationId="{EE504C98-6397-41C1-A8D8-2D9C4ED307E0}"/>
          </ac:cxnSpMkLst>
        </pc:cxnChg>
      </pc:sldChg>
      <pc:sldChg chg="addSp delSp modSp new mod modTransition setBg">
        <pc:chgData name="Bassel Elbahnasy" userId="1c398c5ab8693e5c" providerId="Windows Live" clId="Web-{2FD60985-E6AA-4CC7-9F14-519585788592}" dt="2024-10-22T20:59:27.990" v="692"/>
        <pc:sldMkLst>
          <pc:docMk/>
          <pc:sldMk cId="2451558047" sldId="269"/>
        </pc:sldMkLst>
        <pc:spChg chg="mod">
          <ac:chgData name="Bassel Elbahnasy" userId="1c398c5ab8693e5c" providerId="Windows Live" clId="Web-{2FD60985-E6AA-4CC7-9F14-519585788592}" dt="2024-10-22T20:33:11.578" v="583" actId="20577"/>
          <ac:spMkLst>
            <pc:docMk/>
            <pc:sldMk cId="2451558047" sldId="269"/>
            <ac:spMk id="2" creationId="{D0D9F711-D9B2-AED5-51E3-226D513A5EFA}"/>
          </ac:spMkLst>
        </pc:spChg>
        <pc:spChg chg="del">
          <ac:chgData name="Bassel Elbahnasy" userId="1c398c5ab8693e5c" providerId="Windows Live" clId="Web-{2FD60985-E6AA-4CC7-9F14-519585788592}" dt="2024-10-22T20:31:38.137" v="554"/>
          <ac:spMkLst>
            <pc:docMk/>
            <pc:sldMk cId="2451558047" sldId="269"/>
            <ac:spMk id="3" creationId="{7EB3A9E3-0117-32B4-D105-49C9505584DC}"/>
          </ac:spMkLst>
        </pc:spChg>
        <pc:spChg chg="add del">
          <ac:chgData name="Bassel Elbahnasy" userId="1c398c5ab8693e5c" providerId="Windows Live" clId="Web-{2FD60985-E6AA-4CC7-9F14-519585788592}" dt="2024-10-22T20:32:15.342" v="567"/>
          <ac:spMkLst>
            <pc:docMk/>
            <pc:sldMk cId="2451558047" sldId="269"/>
            <ac:spMk id="11" creationId="{DD8F4DE5-E40E-B6AD-7ED8-7C43FC9FF772}"/>
          </ac:spMkLst>
        </pc:spChg>
        <pc:spChg chg="add del">
          <ac:chgData name="Bassel Elbahnasy" userId="1c398c5ab8693e5c" providerId="Windows Live" clId="Web-{2FD60985-E6AA-4CC7-9F14-519585788592}" dt="2024-10-22T20:32:15.342" v="567"/>
          <ac:spMkLst>
            <pc:docMk/>
            <pc:sldMk cId="2451558047" sldId="269"/>
            <ac:spMk id="14" creationId="{A7AE9375-4664-4DB2-922D-2782A6E439AC}"/>
          </ac:spMkLst>
        </pc:spChg>
        <pc:picChg chg="add mod ord">
          <ac:chgData name="Bassel Elbahnasy" userId="1c398c5ab8693e5c" providerId="Windows Live" clId="Web-{2FD60985-E6AA-4CC7-9F14-519585788592}" dt="2024-10-22T20:33:26.782" v="586" actId="1076"/>
          <ac:picMkLst>
            <pc:docMk/>
            <pc:sldMk cId="2451558047" sldId="269"/>
            <ac:picMk id="4" creationId="{208AEFE3-3479-B0AA-628C-98199F7D2C15}"/>
          </ac:picMkLst>
        </pc:picChg>
        <pc:picChg chg="add mod ord">
          <ac:chgData name="Bassel Elbahnasy" userId="1c398c5ab8693e5c" providerId="Windows Live" clId="Web-{2FD60985-E6AA-4CC7-9F14-519585788592}" dt="2024-10-22T20:32:42.343" v="577" actId="1076"/>
          <ac:picMkLst>
            <pc:docMk/>
            <pc:sldMk cId="2451558047" sldId="269"/>
            <ac:picMk id="5" creationId="{AE8BC6D2-B72D-0A3E-263B-780B365BDD95}"/>
          </ac:picMkLst>
        </pc:picChg>
        <pc:picChg chg="add mod">
          <ac:chgData name="Bassel Elbahnasy" userId="1c398c5ab8693e5c" providerId="Windows Live" clId="Web-{2FD60985-E6AA-4CC7-9F14-519585788592}" dt="2024-10-22T20:33:20.688" v="584" actId="14100"/>
          <ac:picMkLst>
            <pc:docMk/>
            <pc:sldMk cId="2451558047" sldId="269"/>
            <ac:picMk id="6" creationId="{3BD5312E-DEE8-6E02-48F0-03696EC51702}"/>
          </ac:picMkLst>
        </pc:picChg>
        <pc:picChg chg="add mod">
          <ac:chgData name="Bassel Elbahnasy" userId="1c398c5ab8693e5c" providerId="Windows Live" clId="Web-{2FD60985-E6AA-4CC7-9F14-519585788592}" dt="2024-10-22T20:33:24.610" v="585" actId="14100"/>
          <ac:picMkLst>
            <pc:docMk/>
            <pc:sldMk cId="2451558047" sldId="269"/>
            <ac:picMk id="7" creationId="{01757E47-9DD2-E783-08F9-DBF8D268971F}"/>
          </ac:picMkLst>
        </pc:picChg>
        <pc:cxnChg chg="add del">
          <ac:chgData name="Bassel Elbahnasy" userId="1c398c5ab8693e5c" providerId="Windows Live" clId="Web-{2FD60985-E6AA-4CC7-9F14-519585788592}" dt="2024-10-22T20:32:15.342" v="567"/>
          <ac:cxnSpMkLst>
            <pc:docMk/>
            <pc:sldMk cId="2451558047" sldId="269"/>
            <ac:cxnSpMk id="16" creationId="{EE504C98-6397-41C1-A8D8-2D9C4ED307E0}"/>
          </ac:cxnSpMkLst>
        </pc:cxnChg>
        <pc:cxnChg chg="add del">
          <ac:chgData name="Bassel Elbahnasy" userId="1c398c5ab8693e5c" providerId="Windows Live" clId="Web-{2FD60985-E6AA-4CC7-9F14-519585788592}" dt="2024-10-22T20:32:15.342" v="567"/>
          <ac:cxnSpMkLst>
            <pc:docMk/>
            <pc:sldMk cId="2451558047" sldId="269"/>
            <ac:cxnSpMk id="18" creationId="{B7188D9B-1674-419B-A379-D1632A7EC3A2}"/>
          </ac:cxnSpMkLst>
        </pc:cxnChg>
      </pc:sldChg>
      <pc:sldChg chg="addSp modSp new mod modTransition setBg">
        <pc:chgData name="Bassel Elbahnasy" userId="1c398c5ab8693e5c" providerId="Windows Live" clId="Web-{2FD60985-E6AA-4CC7-9F14-519585788592}" dt="2024-10-22T20:59:27.990" v="692"/>
        <pc:sldMkLst>
          <pc:docMk/>
          <pc:sldMk cId="4095174534" sldId="270"/>
        </pc:sldMkLst>
        <pc:spChg chg="mod">
          <ac:chgData name="Bassel Elbahnasy" userId="1c398c5ab8693e5c" providerId="Windows Live" clId="Web-{2FD60985-E6AA-4CC7-9F14-519585788592}" dt="2024-10-22T20:41:39.845" v="621"/>
          <ac:spMkLst>
            <pc:docMk/>
            <pc:sldMk cId="4095174534" sldId="270"/>
            <ac:spMk id="2" creationId="{CFB8869E-C854-21CE-AA8F-E8563BDB0BF8}"/>
          </ac:spMkLst>
        </pc:spChg>
        <pc:spChg chg="mod">
          <ac:chgData name="Bassel Elbahnasy" userId="1c398c5ab8693e5c" providerId="Windows Live" clId="Web-{2FD60985-E6AA-4CC7-9F14-519585788592}" dt="2024-10-22T20:41:39.845" v="621"/>
          <ac:spMkLst>
            <pc:docMk/>
            <pc:sldMk cId="4095174534" sldId="270"/>
            <ac:spMk id="3" creationId="{6EB12878-79B4-178C-1FAB-8ED7E44FBD18}"/>
          </ac:spMkLst>
        </pc:spChg>
        <pc:spChg chg="add">
          <ac:chgData name="Bassel Elbahnasy" userId="1c398c5ab8693e5c" providerId="Windows Live" clId="Web-{2FD60985-E6AA-4CC7-9F14-519585788592}" dt="2024-10-22T20:41:39.845" v="621"/>
          <ac:spMkLst>
            <pc:docMk/>
            <pc:sldMk cId="4095174534" sldId="270"/>
            <ac:spMk id="8" creationId="{A7AE9375-4664-4DB2-922D-2782A6E439AC}"/>
          </ac:spMkLst>
        </pc:spChg>
        <pc:spChg chg="add">
          <ac:chgData name="Bassel Elbahnasy" userId="1c398c5ab8693e5c" providerId="Windows Live" clId="Web-{2FD60985-E6AA-4CC7-9F14-519585788592}" dt="2024-10-22T20:41:39.845" v="621"/>
          <ac:spMkLst>
            <pc:docMk/>
            <pc:sldMk cId="4095174534" sldId="270"/>
            <ac:spMk id="12" creationId="{9DD005C1-8C51-42D6-9BEE-B9B83849743D}"/>
          </ac:spMkLst>
        </pc:spChg>
        <pc:cxnChg chg="add">
          <ac:chgData name="Bassel Elbahnasy" userId="1c398c5ab8693e5c" providerId="Windows Live" clId="Web-{2FD60985-E6AA-4CC7-9F14-519585788592}" dt="2024-10-22T20:41:39.845" v="621"/>
          <ac:cxnSpMkLst>
            <pc:docMk/>
            <pc:sldMk cId="4095174534" sldId="270"/>
            <ac:cxnSpMk id="10" creationId="{EE504C98-6397-41C1-A8D8-2D9C4ED307E0}"/>
          </ac:cxnSpMkLst>
        </pc:cxnChg>
      </pc:sldChg>
      <pc:sldChg chg="addSp delSp modSp new mod modTransition setBg">
        <pc:chgData name="Bassel Elbahnasy" userId="1c398c5ab8693e5c" providerId="Windows Live" clId="Web-{2FD60985-E6AA-4CC7-9F14-519585788592}" dt="2024-10-22T20:59:27.990" v="692"/>
        <pc:sldMkLst>
          <pc:docMk/>
          <pc:sldMk cId="1165011930" sldId="271"/>
        </pc:sldMkLst>
        <pc:spChg chg="mod">
          <ac:chgData name="Bassel Elbahnasy" userId="1c398c5ab8693e5c" providerId="Windows Live" clId="Web-{2FD60985-E6AA-4CC7-9F14-519585788592}" dt="2024-10-22T20:41:48.392" v="622"/>
          <ac:spMkLst>
            <pc:docMk/>
            <pc:sldMk cId="1165011930" sldId="271"/>
            <ac:spMk id="2" creationId="{EAD899AD-AA52-E6DF-7650-7543B6C80FAD}"/>
          </ac:spMkLst>
        </pc:spChg>
        <pc:spChg chg="del">
          <ac:chgData name="Bassel Elbahnasy" userId="1c398c5ab8693e5c" providerId="Windows Live" clId="Web-{2FD60985-E6AA-4CC7-9F14-519585788592}" dt="2024-10-22T20:40:43.281" v="605"/>
          <ac:spMkLst>
            <pc:docMk/>
            <pc:sldMk cId="1165011930" sldId="271"/>
            <ac:spMk id="3" creationId="{AB33E4A8-510C-EE7E-B7A9-300A09D5E767}"/>
          </ac:spMkLst>
        </pc:spChg>
        <pc:spChg chg="add">
          <ac:chgData name="Bassel Elbahnasy" userId="1c398c5ab8693e5c" providerId="Windows Live" clId="Web-{2FD60985-E6AA-4CC7-9F14-519585788592}" dt="2024-10-22T20:41:48.392" v="622"/>
          <ac:spMkLst>
            <pc:docMk/>
            <pc:sldMk cId="1165011930" sldId="271"/>
            <ac:spMk id="9" creationId="{FB5B0058-AF13-4859-B429-4EDDE2A26F7F}"/>
          </ac:spMkLst>
        </pc:spChg>
        <pc:spChg chg="add">
          <ac:chgData name="Bassel Elbahnasy" userId="1c398c5ab8693e5c" providerId="Windows Live" clId="Web-{2FD60985-E6AA-4CC7-9F14-519585788592}" dt="2024-10-22T20:41:48.392" v="622"/>
          <ac:spMkLst>
            <pc:docMk/>
            <pc:sldMk cId="1165011930" sldId="271"/>
            <ac:spMk id="11" creationId="{D84C2E9E-0B5D-4B5F-9A1F-70EBDCE39034}"/>
          </ac:spMkLst>
        </pc:spChg>
        <pc:picChg chg="add mod ord">
          <ac:chgData name="Bassel Elbahnasy" userId="1c398c5ab8693e5c" providerId="Windows Live" clId="Web-{2FD60985-E6AA-4CC7-9F14-519585788592}" dt="2024-10-22T20:42:00.705" v="625" actId="14100"/>
          <ac:picMkLst>
            <pc:docMk/>
            <pc:sldMk cId="1165011930" sldId="271"/>
            <ac:picMk id="4" creationId="{EEFC3CD5-DEE9-7CB9-1174-392F3A29F2DA}"/>
          </ac:picMkLst>
        </pc:picChg>
      </pc:sldChg>
      <pc:sldChg chg="addSp modSp new mod modTransition setBg">
        <pc:chgData name="Bassel Elbahnasy" userId="1c398c5ab8693e5c" providerId="Windows Live" clId="Web-{2FD60985-E6AA-4CC7-9F14-519585788592}" dt="2024-10-22T20:59:27.990" v="692"/>
        <pc:sldMkLst>
          <pc:docMk/>
          <pc:sldMk cId="3100922856" sldId="272"/>
        </pc:sldMkLst>
        <pc:spChg chg="mod">
          <ac:chgData name="Bassel Elbahnasy" userId="1c398c5ab8693e5c" providerId="Windows Live" clId="Web-{2FD60985-E6AA-4CC7-9F14-519585788592}" dt="2024-10-22T20:52:04.600" v="667"/>
          <ac:spMkLst>
            <pc:docMk/>
            <pc:sldMk cId="3100922856" sldId="272"/>
            <ac:spMk id="2" creationId="{F499DFDA-3D81-B4CE-5715-B46BD84B81EF}"/>
          </ac:spMkLst>
        </pc:spChg>
        <pc:spChg chg="mod">
          <ac:chgData name="Bassel Elbahnasy" userId="1c398c5ab8693e5c" providerId="Windows Live" clId="Web-{2FD60985-E6AA-4CC7-9F14-519585788592}" dt="2024-10-22T20:52:04.600" v="667"/>
          <ac:spMkLst>
            <pc:docMk/>
            <pc:sldMk cId="3100922856" sldId="272"/>
            <ac:spMk id="3" creationId="{4F6367F4-8028-6534-2FF1-F84988798405}"/>
          </ac:spMkLst>
        </pc:spChg>
        <pc:spChg chg="add">
          <ac:chgData name="Bassel Elbahnasy" userId="1c398c5ab8693e5c" providerId="Windows Live" clId="Web-{2FD60985-E6AA-4CC7-9F14-519585788592}" dt="2024-10-22T20:52:04.600" v="667"/>
          <ac:spMkLst>
            <pc:docMk/>
            <pc:sldMk cId="3100922856" sldId="272"/>
            <ac:spMk id="8" creationId="{A7AE9375-4664-4DB2-922D-2782A6E439AC}"/>
          </ac:spMkLst>
        </pc:spChg>
        <pc:spChg chg="add">
          <ac:chgData name="Bassel Elbahnasy" userId="1c398c5ab8693e5c" providerId="Windows Live" clId="Web-{2FD60985-E6AA-4CC7-9F14-519585788592}" dt="2024-10-22T20:52:04.600" v="667"/>
          <ac:spMkLst>
            <pc:docMk/>
            <pc:sldMk cId="3100922856" sldId="272"/>
            <ac:spMk id="12" creationId="{9DD005C1-8C51-42D6-9BEE-B9B83849743D}"/>
          </ac:spMkLst>
        </pc:spChg>
        <pc:cxnChg chg="add">
          <ac:chgData name="Bassel Elbahnasy" userId="1c398c5ab8693e5c" providerId="Windows Live" clId="Web-{2FD60985-E6AA-4CC7-9F14-519585788592}" dt="2024-10-22T20:52:04.600" v="667"/>
          <ac:cxnSpMkLst>
            <pc:docMk/>
            <pc:sldMk cId="3100922856" sldId="272"/>
            <ac:cxnSpMk id="10" creationId="{EE504C98-6397-41C1-A8D8-2D9C4ED307E0}"/>
          </ac:cxnSpMkLst>
        </pc:cxnChg>
      </pc:sldChg>
      <pc:sldChg chg="addSp modSp new mod modTransition setBg">
        <pc:chgData name="Bassel Elbahnasy" userId="1c398c5ab8693e5c" providerId="Windows Live" clId="Web-{2FD60985-E6AA-4CC7-9F14-519585788592}" dt="2024-10-22T20:59:27.990" v="692"/>
        <pc:sldMkLst>
          <pc:docMk/>
          <pc:sldMk cId="2200270320" sldId="273"/>
        </pc:sldMkLst>
        <pc:spChg chg="mod">
          <ac:chgData name="Bassel Elbahnasy" userId="1c398c5ab8693e5c" providerId="Windows Live" clId="Web-{2FD60985-E6AA-4CC7-9F14-519585788592}" dt="2024-10-22T20:52:10.163" v="668"/>
          <ac:spMkLst>
            <pc:docMk/>
            <pc:sldMk cId="2200270320" sldId="273"/>
            <ac:spMk id="2" creationId="{9DB14CFA-3D85-D00E-E0E1-201D85CBACE3}"/>
          </ac:spMkLst>
        </pc:spChg>
        <pc:spChg chg="mod">
          <ac:chgData name="Bassel Elbahnasy" userId="1c398c5ab8693e5c" providerId="Windows Live" clId="Web-{2FD60985-E6AA-4CC7-9F14-519585788592}" dt="2024-10-22T20:52:10.163" v="668"/>
          <ac:spMkLst>
            <pc:docMk/>
            <pc:sldMk cId="2200270320" sldId="273"/>
            <ac:spMk id="3" creationId="{28B47377-C9C8-DFA0-F3E8-ED690A5FB25C}"/>
          </ac:spMkLst>
        </pc:spChg>
        <pc:spChg chg="add">
          <ac:chgData name="Bassel Elbahnasy" userId="1c398c5ab8693e5c" providerId="Windows Live" clId="Web-{2FD60985-E6AA-4CC7-9F14-519585788592}" dt="2024-10-22T20:52:10.163" v="668"/>
          <ac:spMkLst>
            <pc:docMk/>
            <pc:sldMk cId="2200270320" sldId="273"/>
            <ac:spMk id="8" creationId="{E8A8EAB8-D2FF-444D-B34B-7D32F106AD0E}"/>
          </ac:spMkLst>
        </pc:spChg>
        <pc:cxnChg chg="add">
          <ac:chgData name="Bassel Elbahnasy" userId="1c398c5ab8693e5c" providerId="Windows Live" clId="Web-{2FD60985-E6AA-4CC7-9F14-519585788592}" dt="2024-10-22T20:52:10.163" v="668"/>
          <ac:cxnSpMkLst>
            <pc:docMk/>
            <pc:sldMk cId="2200270320" sldId="273"/>
            <ac:cxnSpMk id="10" creationId="{067633D1-6EE6-4118-B9F0-B363477BEE7A}"/>
          </ac:cxnSpMkLst>
        </pc:cxnChg>
        <pc:cxnChg chg="add">
          <ac:chgData name="Bassel Elbahnasy" userId="1c398c5ab8693e5c" providerId="Windows Live" clId="Web-{2FD60985-E6AA-4CC7-9F14-519585788592}" dt="2024-10-22T20:52:10.163" v="668"/>
          <ac:cxnSpMkLst>
            <pc:docMk/>
            <pc:sldMk cId="2200270320" sldId="273"/>
            <ac:cxnSpMk id="12" creationId="{4AD7FFC6-42A9-49CB-B5E9-B3F6B038331B}"/>
          </ac:cxnSpMkLst>
        </pc:cxnChg>
      </pc:sldChg>
      <pc:sldChg chg="addSp modSp new mod modTransition setBg">
        <pc:chgData name="Bassel Elbahnasy" userId="1c398c5ab8693e5c" providerId="Windows Live" clId="Web-{2FD60985-E6AA-4CC7-9F14-519585788592}" dt="2024-10-22T20:59:27.990" v="692"/>
        <pc:sldMkLst>
          <pc:docMk/>
          <pc:sldMk cId="1131911424" sldId="274"/>
        </pc:sldMkLst>
        <pc:spChg chg="mod">
          <ac:chgData name="Bassel Elbahnasy" userId="1c398c5ab8693e5c" providerId="Windows Live" clId="Web-{2FD60985-E6AA-4CC7-9F14-519585788592}" dt="2024-10-22T20:57:28.752" v="683"/>
          <ac:spMkLst>
            <pc:docMk/>
            <pc:sldMk cId="1131911424" sldId="274"/>
            <ac:spMk id="2" creationId="{DAE8081F-9A2A-E409-1FFE-EA025FC8C93A}"/>
          </ac:spMkLst>
        </pc:spChg>
        <pc:spChg chg="mod">
          <ac:chgData name="Bassel Elbahnasy" userId="1c398c5ab8693e5c" providerId="Windows Live" clId="Web-{2FD60985-E6AA-4CC7-9F14-519585788592}" dt="2024-10-22T20:57:28.752" v="683"/>
          <ac:spMkLst>
            <pc:docMk/>
            <pc:sldMk cId="1131911424" sldId="274"/>
            <ac:spMk id="3" creationId="{6DFD2F7E-06E2-0A69-69A4-185D730544EE}"/>
          </ac:spMkLst>
        </pc:spChg>
        <pc:spChg chg="add">
          <ac:chgData name="Bassel Elbahnasy" userId="1c398c5ab8693e5c" providerId="Windows Live" clId="Web-{2FD60985-E6AA-4CC7-9F14-519585788592}" dt="2024-10-22T20:57:28.752" v="683"/>
          <ac:spMkLst>
            <pc:docMk/>
            <pc:sldMk cId="1131911424" sldId="274"/>
            <ac:spMk id="8" creationId="{A7AE9375-4664-4DB2-922D-2782A6E439AC}"/>
          </ac:spMkLst>
        </pc:spChg>
        <pc:spChg chg="add">
          <ac:chgData name="Bassel Elbahnasy" userId="1c398c5ab8693e5c" providerId="Windows Live" clId="Web-{2FD60985-E6AA-4CC7-9F14-519585788592}" dt="2024-10-22T20:57:28.752" v="683"/>
          <ac:spMkLst>
            <pc:docMk/>
            <pc:sldMk cId="1131911424" sldId="274"/>
            <ac:spMk id="12" creationId="{9DD005C1-8C51-42D6-9BEE-B9B83849743D}"/>
          </ac:spMkLst>
        </pc:spChg>
        <pc:cxnChg chg="add">
          <ac:chgData name="Bassel Elbahnasy" userId="1c398c5ab8693e5c" providerId="Windows Live" clId="Web-{2FD60985-E6AA-4CC7-9F14-519585788592}" dt="2024-10-22T20:57:28.752" v="683"/>
          <ac:cxnSpMkLst>
            <pc:docMk/>
            <pc:sldMk cId="1131911424" sldId="274"/>
            <ac:cxnSpMk id="10" creationId="{EE504C98-6397-41C1-A8D8-2D9C4ED307E0}"/>
          </ac:cxnSpMkLst>
        </pc:cxnChg>
      </pc:sldChg>
      <pc:sldChg chg="addSp delSp modSp new mod modTransition setBg">
        <pc:chgData name="Bassel Elbahnasy" userId="1c398c5ab8693e5c" providerId="Windows Live" clId="Web-{2FD60985-E6AA-4CC7-9F14-519585788592}" dt="2024-10-22T20:59:27.990" v="692"/>
        <pc:sldMkLst>
          <pc:docMk/>
          <pc:sldMk cId="2260316182" sldId="275"/>
        </pc:sldMkLst>
        <pc:spChg chg="mod">
          <ac:chgData name="Bassel Elbahnasy" userId="1c398c5ab8693e5c" providerId="Windows Live" clId="Web-{2FD60985-E6AA-4CC7-9F14-519585788592}" dt="2024-10-22T20:57:42.174" v="684"/>
          <ac:spMkLst>
            <pc:docMk/>
            <pc:sldMk cId="2260316182" sldId="275"/>
            <ac:spMk id="2" creationId="{75F985F8-D327-6EC2-07D0-982DAC2FB76A}"/>
          </ac:spMkLst>
        </pc:spChg>
        <pc:spChg chg="del mod ord">
          <ac:chgData name="Bassel Elbahnasy" userId="1c398c5ab8693e5c" providerId="Windows Live" clId="Web-{2FD60985-E6AA-4CC7-9F14-519585788592}" dt="2024-10-22T20:58:37.457" v="690"/>
          <ac:spMkLst>
            <pc:docMk/>
            <pc:sldMk cId="2260316182" sldId="275"/>
            <ac:spMk id="3" creationId="{6518AF1B-D88E-03A0-5DDD-BFBF8098955A}"/>
          </ac:spMkLst>
        </pc:spChg>
        <pc:spChg chg="add">
          <ac:chgData name="Bassel Elbahnasy" userId="1c398c5ab8693e5c" providerId="Windows Live" clId="Web-{2FD60985-E6AA-4CC7-9F14-519585788592}" dt="2024-10-22T20:57:42.174" v="684"/>
          <ac:spMkLst>
            <pc:docMk/>
            <pc:sldMk cId="2260316182" sldId="275"/>
            <ac:spMk id="8" creationId="{FB5B0058-AF13-4859-B429-4EDDE2A26F7F}"/>
          </ac:spMkLst>
        </pc:spChg>
        <pc:spChg chg="add">
          <ac:chgData name="Bassel Elbahnasy" userId="1c398c5ab8693e5c" providerId="Windows Live" clId="Web-{2FD60985-E6AA-4CC7-9F14-519585788592}" dt="2024-10-22T20:57:42.174" v="684"/>
          <ac:spMkLst>
            <pc:docMk/>
            <pc:sldMk cId="2260316182" sldId="275"/>
            <ac:spMk id="12" creationId="{9358801C-1E89-48FF-B14F-D76A2EA14C8E}"/>
          </ac:spMkLst>
        </pc:spChg>
        <pc:cxnChg chg="add">
          <ac:chgData name="Bassel Elbahnasy" userId="1c398c5ab8693e5c" providerId="Windows Live" clId="Web-{2FD60985-E6AA-4CC7-9F14-519585788592}" dt="2024-10-22T20:57:42.174" v="684"/>
          <ac:cxnSpMkLst>
            <pc:docMk/>
            <pc:sldMk cId="2260316182" sldId="275"/>
            <ac:cxnSpMk id="10" creationId="{FEA8332D-EA74-40A2-8709-00EDB23792E1}"/>
          </ac:cxnSpMkLst>
        </pc:cxnChg>
        <pc:cxnChg chg="add">
          <ac:chgData name="Bassel Elbahnasy" userId="1c398c5ab8693e5c" providerId="Windows Live" clId="Web-{2FD60985-E6AA-4CC7-9F14-519585788592}" dt="2024-10-22T20:57:42.174" v="684"/>
          <ac:cxnSpMkLst>
            <pc:docMk/>
            <pc:sldMk cId="2260316182" sldId="275"/>
            <ac:cxnSpMk id="14" creationId="{AB88284F-ED00-40CA-B57D-89C49E8EC6E9}"/>
          </ac:cxnSpMkLst>
        </pc:cxnChg>
      </pc:sldChg>
      <pc:sldChg chg="new del">
        <pc:chgData name="Bassel Elbahnasy" userId="1c398c5ab8693e5c" providerId="Windows Live" clId="Web-{2FD60985-E6AA-4CC7-9F14-519585788592}" dt="2024-10-22T20:56:49.516" v="677"/>
        <pc:sldMkLst>
          <pc:docMk/>
          <pc:sldMk cId="2851497911" sldId="275"/>
        </pc:sldMkLst>
      </pc:sldChg>
      <pc:sldMasterChg chg="modTransition modSldLayout">
        <pc:chgData name="Bassel Elbahnasy" userId="1c398c5ab8693e5c" providerId="Windows Live" clId="Web-{2FD60985-E6AA-4CC7-9F14-519585788592}" dt="2024-10-22T20:59:27.990" v="692"/>
        <pc:sldMasterMkLst>
          <pc:docMk/>
          <pc:sldMasterMk cId="2460954070" sldId="2147483660"/>
        </pc:sldMasterMkLst>
        <pc:sldLayoutChg chg="modTransition">
          <pc:chgData name="Bassel Elbahnasy" userId="1c398c5ab8693e5c" providerId="Windows Live" clId="Web-{2FD60985-E6AA-4CC7-9F14-519585788592}" dt="2024-10-22T20:59:27.990" v="692"/>
          <pc:sldLayoutMkLst>
            <pc:docMk/>
            <pc:sldMasterMk cId="2460954070" sldId="2147483660"/>
            <pc:sldLayoutMk cId="2385387890" sldId="2147483661"/>
          </pc:sldLayoutMkLst>
        </pc:sldLayoutChg>
        <pc:sldLayoutChg chg="modTransition">
          <pc:chgData name="Bassel Elbahnasy" userId="1c398c5ab8693e5c" providerId="Windows Live" clId="Web-{2FD60985-E6AA-4CC7-9F14-519585788592}" dt="2024-10-22T20:59:27.990" v="692"/>
          <pc:sldLayoutMkLst>
            <pc:docMk/>
            <pc:sldMasterMk cId="2460954070" sldId="2147483660"/>
            <pc:sldLayoutMk cId="949138452" sldId="2147483662"/>
          </pc:sldLayoutMkLst>
        </pc:sldLayoutChg>
        <pc:sldLayoutChg chg="modTransition">
          <pc:chgData name="Bassel Elbahnasy" userId="1c398c5ab8693e5c" providerId="Windows Live" clId="Web-{2FD60985-E6AA-4CC7-9F14-519585788592}" dt="2024-10-22T20:59:27.990" v="692"/>
          <pc:sldLayoutMkLst>
            <pc:docMk/>
            <pc:sldMasterMk cId="2460954070" sldId="2147483660"/>
            <pc:sldLayoutMk cId="2591524520" sldId="2147483663"/>
          </pc:sldLayoutMkLst>
        </pc:sldLayoutChg>
        <pc:sldLayoutChg chg="modTransition">
          <pc:chgData name="Bassel Elbahnasy" userId="1c398c5ab8693e5c" providerId="Windows Live" clId="Web-{2FD60985-E6AA-4CC7-9F14-519585788592}" dt="2024-10-22T20:59:27.990" v="692"/>
          <pc:sldLayoutMkLst>
            <pc:docMk/>
            <pc:sldMasterMk cId="2460954070" sldId="2147483660"/>
            <pc:sldLayoutMk cId="1203092039" sldId="2147483664"/>
          </pc:sldLayoutMkLst>
        </pc:sldLayoutChg>
        <pc:sldLayoutChg chg="modTransition">
          <pc:chgData name="Bassel Elbahnasy" userId="1c398c5ab8693e5c" providerId="Windows Live" clId="Web-{2FD60985-E6AA-4CC7-9F14-519585788592}" dt="2024-10-22T20:59:27.990" v="692"/>
          <pc:sldLayoutMkLst>
            <pc:docMk/>
            <pc:sldMasterMk cId="2460954070" sldId="2147483660"/>
            <pc:sldLayoutMk cId="3733172339" sldId="2147483665"/>
          </pc:sldLayoutMkLst>
        </pc:sldLayoutChg>
        <pc:sldLayoutChg chg="modTransition">
          <pc:chgData name="Bassel Elbahnasy" userId="1c398c5ab8693e5c" providerId="Windows Live" clId="Web-{2FD60985-E6AA-4CC7-9F14-519585788592}" dt="2024-10-22T20:59:27.990" v="692"/>
          <pc:sldLayoutMkLst>
            <pc:docMk/>
            <pc:sldMasterMk cId="2460954070" sldId="2147483660"/>
            <pc:sldLayoutMk cId="3210312558" sldId="2147483666"/>
          </pc:sldLayoutMkLst>
        </pc:sldLayoutChg>
        <pc:sldLayoutChg chg="modTransition">
          <pc:chgData name="Bassel Elbahnasy" userId="1c398c5ab8693e5c" providerId="Windows Live" clId="Web-{2FD60985-E6AA-4CC7-9F14-519585788592}" dt="2024-10-22T20:59:27.990" v="692"/>
          <pc:sldLayoutMkLst>
            <pc:docMk/>
            <pc:sldMasterMk cId="2460954070" sldId="2147483660"/>
            <pc:sldLayoutMk cId="3146388984" sldId="2147483667"/>
          </pc:sldLayoutMkLst>
        </pc:sldLayoutChg>
        <pc:sldLayoutChg chg="modTransition">
          <pc:chgData name="Bassel Elbahnasy" userId="1c398c5ab8693e5c" providerId="Windows Live" clId="Web-{2FD60985-E6AA-4CC7-9F14-519585788592}" dt="2024-10-22T20:59:27.990" v="692"/>
          <pc:sldLayoutMkLst>
            <pc:docMk/>
            <pc:sldMasterMk cId="2460954070" sldId="2147483660"/>
            <pc:sldLayoutMk cId="3171841454" sldId="2147483668"/>
          </pc:sldLayoutMkLst>
        </pc:sldLayoutChg>
        <pc:sldLayoutChg chg="modTransition">
          <pc:chgData name="Bassel Elbahnasy" userId="1c398c5ab8693e5c" providerId="Windows Live" clId="Web-{2FD60985-E6AA-4CC7-9F14-519585788592}" dt="2024-10-22T20:59:27.990" v="692"/>
          <pc:sldLayoutMkLst>
            <pc:docMk/>
            <pc:sldMasterMk cId="2460954070" sldId="2147483660"/>
            <pc:sldLayoutMk cId="1718958274" sldId="2147483669"/>
          </pc:sldLayoutMkLst>
        </pc:sldLayoutChg>
        <pc:sldLayoutChg chg="modTransition">
          <pc:chgData name="Bassel Elbahnasy" userId="1c398c5ab8693e5c" providerId="Windows Live" clId="Web-{2FD60985-E6AA-4CC7-9F14-519585788592}" dt="2024-10-22T20:59:27.990" v="692"/>
          <pc:sldLayoutMkLst>
            <pc:docMk/>
            <pc:sldMasterMk cId="2460954070" sldId="2147483660"/>
            <pc:sldLayoutMk cId="2202905451" sldId="2147483670"/>
          </pc:sldLayoutMkLst>
        </pc:sldLayoutChg>
        <pc:sldLayoutChg chg="modTransition">
          <pc:chgData name="Bassel Elbahnasy" userId="1c398c5ab8693e5c" providerId="Windows Live" clId="Web-{2FD60985-E6AA-4CC7-9F14-519585788592}" dt="2024-10-22T20:59:27.990" v="692"/>
          <pc:sldLayoutMkLst>
            <pc:docMk/>
            <pc:sldMasterMk cId="2460954070" sldId="2147483660"/>
            <pc:sldLayoutMk cId="3479445657" sldId="2147483671"/>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51B05F-4055-4FD1-B69B-EA1168A695D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2D3E81-4468-438E-A94E-CF50409E1E16}">
      <dgm:prSet/>
      <dgm:spPr/>
      <dgm:t>
        <a:bodyPr/>
        <a:lstStyle/>
        <a:p>
          <a:r>
            <a:rPr lang="en-US"/>
            <a:t>We applied several data cleaning steps to ensure the quality and consistency of our four datasets: </a:t>
          </a:r>
          <a:r>
            <a:rPr lang="en-US" b="1"/>
            <a:t>Customers</a:t>
          </a:r>
          <a:r>
            <a:rPr lang="en-US"/>
            <a:t>, </a:t>
          </a:r>
          <a:r>
            <a:rPr lang="en-US" b="1"/>
            <a:t>Invoices</a:t>
          </a:r>
          <a:r>
            <a:rPr lang="en-US"/>
            <a:t>, </a:t>
          </a:r>
          <a:r>
            <a:rPr lang="en-US" b="1"/>
            <a:t>InvoiceItems</a:t>
          </a:r>
          <a:r>
            <a:rPr lang="en-US"/>
            <a:t>, and </a:t>
          </a:r>
          <a:r>
            <a:rPr lang="en-US" b="1"/>
            <a:t>Products</a:t>
          </a:r>
          <a:r>
            <a:rPr lang="en-US"/>
            <a:t>. The key cleaning tasks performed are as follows:</a:t>
          </a:r>
        </a:p>
      </dgm:t>
    </dgm:pt>
    <dgm:pt modelId="{82B72605-F73B-47C8-A830-97D54FCFEC60}" type="parTrans" cxnId="{721A6AF0-1FC5-4A4B-91FF-CC2E925F0AB3}">
      <dgm:prSet/>
      <dgm:spPr/>
      <dgm:t>
        <a:bodyPr/>
        <a:lstStyle/>
        <a:p>
          <a:endParaRPr lang="en-US"/>
        </a:p>
      </dgm:t>
    </dgm:pt>
    <dgm:pt modelId="{947E7FBB-15CE-4D4F-900F-335CF6E732EC}" type="sibTrans" cxnId="{721A6AF0-1FC5-4A4B-91FF-CC2E925F0AB3}">
      <dgm:prSet/>
      <dgm:spPr/>
      <dgm:t>
        <a:bodyPr/>
        <a:lstStyle/>
        <a:p>
          <a:endParaRPr lang="en-US"/>
        </a:p>
      </dgm:t>
    </dgm:pt>
    <dgm:pt modelId="{74B7ECF5-8B22-45CB-90B0-D2993AAC8DEE}">
      <dgm:prSet/>
      <dgm:spPr/>
      <dgm:t>
        <a:bodyPr/>
        <a:lstStyle/>
        <a:p>
          <a:r>
            <a:rPr lang="en-US" b="1"/>
            <a:t>Customers Table</a:t>
          </a:r>
          <a:endParaRPr lang="en-US"/>
        </a:p>
      </dgm:t>
    </dgm:pt>
    <dgm:pt modelId="{6D90050A-9ABA-4C49-8092-98256F93D9F5}" type="parTrans" cxnId="{956C0153-B552-4049-85A6-E1ED590CFE9B}">
      <dgm:prSet/>
      <dgm:spPr/>
      <dgm:t>
        <a:bodyPr/>
        <a:lstStyle/>
        <a:p>
          <a:endParaRPr lang="en-US"/>
        </a:p>
      </dgm:t>
    </dgm:pt>
    <dgm:pt modelId="{DA2DBE1D-9F79-442E-92BA-00FE8E47F49F}" type="sibTrans" cxnId="{956C0153-B552-4049-85A6-E1ED590CFE9B}">
      <dgm:prSet/>
      <dgm:spPr/>
      <dgm:t>
        <a:bodyPr/>
        <a:lstStyle/>
        <a:p>
          <a:endParaRPr lang="en-US"/>
        </a:p>
      </dgm:t>
    </dgm:pt>
    <dgm:pt modelId="{6DF8DA8D-D5A6-4D48-A67E-9EED6BF57F53}">
      <dgm:prSet/>
      <dgm:spPr/>
      <dgm:t>
        <a:bodyPr/>
        <a:lstStyle/>
        <a:p>
          <a:r>
            <a:rPr lang="en-US" b="1"/>
            <a:t>Handling Missing Values:</a:t>
          </a:r>
          <a:r>
            <a:rPr lang="en-US"/>
            <a:t> Rows with missing CustomerID were dropped to ensure accurate customer-level analysis.</a:t>
          </a:r>
        </a:p>
      </dgm:t>
    </dgm:pt>
    <dgm:pt modelId="{D09EE5B4-A2BD-4395-83CF-AE5C86F653E1}" type="parTrans" cxnId="{BAD2E482-3116-47DB-A932-563D347C6E5A}">
      <dgm:prSet/>
      <dgm:spPr/>
      <dgm:t>
        <a:bodyPr/>
        <a:lstStyle/>
        <a:p>
          <a:endParaRPr lang="en-US"/>
        </a:p>
      </dgm:t>
    </dgm:pt>
    <dgm:pt modelId="{82C26595-8081-43CF-AA7C-115F3F01B537}" type="sibTrans" cxnId="{BAD2E482-3116-47DB-A932-563D347C6E5A}">
      <dgm:prSet/>
      <dgm:spPr/>
      <dgm:t>
        <a:bodyPr/>
        <a:lstStyle/>
        <a:p>
          <a:endParaRPr lang="en-US"/>
        </a:p>
      </dgm:t>
    </dgm:pt>
    <dgm:pt modelId="{D198CD42-E429-4349-A884-3233F4B8D2B5}">
      <dgm:prSet/>
      <dgm:spPr/>
      <dgm:t>
        <a:bodyPr/>
        <a:lstStyle/>
        <a:p>
          <a:r>
            <a:rPr lang="en-US" b="1"/>
            <a:t>Data Type Conversion:</a:t>
          </a:r>
          <a:r>
            <a:rPr lang="en-US"/>
            <a:t> Converted CustomerID to a string to maintain consistency and prevent future issues in merging.</a:t>
          </a:r>
        </a:p>
      </dgm:t>
    </dgm:pt>
    <dgm:pt modelId="{6DDE35D0-76EC-43B1-97B9-406AD7398527}" type="parTrans" cxnId="{60C0C95C-2F3F-454A-A65D-B0113FB47C60}">
      <dgm:prSet/>
      <dgm:spPr/>
      <dgm:t>
        <a:bodyPr/>
        <a:lstStyle/>
        <a:p>
          <a:endParaRPr lang="en-US"/>
        </a:p>
      </dgm:t>
    </dgm:pt>
    <dgm:pt modelId="{FACF52E0-A915-490B-9CD8-74F65140D20C}" type="sibTrans" cxnId="{60C0C95C-2F3F-454A-A65D-B0113FB47C60}">
      <dgm:prSet/>
      <dgm:spPr/>
      <dgm:t>
        <a:bodyPr/>
        <a:lstStyle/>
        <a:p>
          <a:endParaRPr lang="en-US"/>
        </a:p>
      </dgm:t>
    </dgm:pt>
    <dgm:pt modelId="{37461ADB-5F05-423B-8B1A-03BBED3A214B}">
      <dgm:prSet/>
      <dgm:spPr/>
      <dgm:t>
        <a:bodyPr/>
        <a:lstStyle/>
        <a:p>
          <a:r>
            <a:rPr lang="en-US" b="1"/>
            <a:t>Invoices Table</a:t>
          </a:r>
          <a:endParaRPr lang="en-US"/>
        </a:p>
      </dgm:t>
    </dgm:pt>
    <dgm:pt modelId="{A3C62A5E-796C-40C5-A6AD-951BAA7A6370}" type="parTrans" cxnId="{51871C14-9870-4D8C-A987-09512B24D537}">
      <dgm:prSet/>
      <dgm:spPr/>
      <dgm:t>
        <a:bodyPr/>
        <a:lstStyle/>
        <a:p>
          <a:endParaRPr lang="en-US"/>
        </a:p>
      </dgm:t>
    </dgm:pt>
    <dgm:pt modelId="{6239D893-4886-40FB-84C7-3AF2F9D258C6}" type="sibTrans" cxnId="{51871C14-9870-4D8C-A987-09512B24D537}">
      <dgm:prSet/>
      <dgm:spPr/>
      <dgm:t>
        <a:bodyPr/>
        <a:lstStyle/>
        <a:p>
          <a:endParaRPr lang="en-US"/>
        </a:p>
      </dgm:t>
    </dgm:pt>
    <dgm:pt modelId="{AFE6A64A-9FBA-4E9A-84B3-FC49845E50A6}">
      <dgm:prSet/>
      <dgm:spPr/>
      <dgm:t>
        <a:bodyPr/>
        <a:lstStyle/>
        <a:p>
          <a:r>
            <a:rPr lang="en-US" b="1"/>
            <a:t>Fixing Date Formats:</a:t>
          </a:r>
          <a:r>
            <a:rPr lang="en-US"/>
            <a:t> Converted the InvoiceDate column to a proper datetime format to facilitate time-based analysis.</a:t>
          </a:r>
        </a:p>
      </dgm:t>
    </dgm:pt>
    <dgm:pt modelId="{0D299D72-60CD-44FE-AE62-26D9B0C4007C}" type="parTrans" cxnId="{A186A6BC-2BD0-46D3-BAD6-946FE526607A}">
      <dgm:prSet/>
      <dgm:spPr/>
      <dgm:t>
        <a:bodyPr/>
        <a:lstStyle/>
        <a:p>
          <a:endParaRPr lang="en-US"/>
        </a:p>
      </dgm:t>
    </dgm:pt>
    <dgm:pt modelId="{0D0CEA1D-DA0A-46B3-98CD-91676B3DD909}" type="sibTrans" cxnId="{A186A6BC-2BD0-46D3-BAD6-946FE526607A}">
      <dgm:prSet/>
      <dgm:spPr/>
      <dgm:t>
        <a:bodyPr/>
        <a:lstStyle/>
        <a:p>
          <a:endParaRPr lang="en-US"/>
        </a:p>
      </dgm:t>
    </dgm:pt>
    <dgm:pt modelId="{14510BA8-D91E-4BC1-AB48-AEC7E0CEDBF4}">
      <dgm:prSet/>
      <dgm:spPr/>
      <dgm:t>
        <a:bodyPr/>
        <a:lstStyle/>
        <a:p>
          <a:r>
            <a:rPr lang="en-US" b="1"/>
            <a:t>InvoiceItems Table</a:t>
          </a:r>
          <a:endParaRPr lang="en-US"/>
        </a:p>
      </dgm:t>
    </dgm:pt>
    <dgm:pt modelId="{F6AB1049-4F49-4994-B4AC-6AD6524A3E73}" type="parTrans" cxnId="{7375289C-73B5-4FFA-B5D3-58AB04DED4BB}">
      <dgm:prSet/>
      <dgm:spPr/>
      <dgm:t>
        <a:bodyPr/>
        <a:lstStyle/>
        <a:p>
          <a:endParaRPr lang="en-US"/>
        </a:p>
      </dgm:t>
    </dgm:pt>
    <dgm:pt modelId="{A40B00D8-C851-48E9-9819-7692C05BB9C4}" type="sibTrans" cxnId="{7375289C-73B5-4FFA-B5D3-58AB04DED4BB}">
      <dgm:prSet/>
      <dgm:spPr/>
      <dgm:t>
        <a:bodyPr/>
        <a:lstStyle/>
        <a:p>
          <a:endParaRPr lang="en-US"/>
        </a:p>
      </dgm:t>
    </dgm:pt>
    <dgm:pt modelId="{4BDBDC9D-F0E8-455F-8566-FCECAD962C12}">
      <dgm:prSet/>
      <dgm:spPr/>
      <dgm:t>
        <a:bodyPr/>
        <a:lstStyle/>
        <a:p>
          <a:r>
            <a:rPr lang="en-US" b="1"/>
            <a:t>Removing Negative Quantities:</a:t>
          </a:r>
          <a:r>
            <a:rPr lang="en-US"/>
            <a:t> Rows with negative quantities (representing returns) were removed to focus on actual sales.</a:t>
          </a:r>
        </a:p>
      </dgm:t>
    </dgm:pt>
    <dgm:pt modelId="{C9A2A514-B5DB-44FB-8E4E-9EAC6F14D5EA}" type="parTrans" cxnId="{3E6712FD-79DE-423F-963F-CE990CB08190}">
      <dgm:prSet/>
      <dgm:spPr/>
      <dgm:t>
        <a:bodyPr/>
        <a:lstStyle/>
        <a:p>
          <a:endParaRPr lang="en-US"/>
        </a:p>
      </dgm:t>
    </dgm:pt>
    <dgm:pt modelId="{84F56DBF-E02E-4B9E-BAA7-BB66BB87298E}" type="sibTrans" cxnId="{3E6712FD-79DE-423F-963F-CE990CB08190}">
      <dgm:prSet/>
      <dgm:spPr/>
      <dgm:t>
        <a:bodyPr/>
        <a:lstStyle/>
        <a:p>
          <a:endParaRPr lang="en-US"/>
        </a:p>
      </dgm:t>
    </dgm:pt>
    <dgm:pt modelId="{CD4F9586-4487-40EA-8647-F54335C5C78C}">
      <dgm:prSet/>
      <dgm:spPr/>
      <dgm:t>
        <a:bodyPr/>
        <a:lstStyle/>
        <a:p>
          <a:r>
            <a:rPr lang="en-US" b="1"/>
            <a:t>Fixing Invalid Total Prices:</a:t>
          </a:r>
          <a:r>
            <a:rPr lang="en-US"/>
            <a:t> Recalculated TotalPrice as the product of Quantity and UnitPrice to ensure data integrity.</a:t>
          </a:r>
        </a:p>
      </dgm:t>
    </dgm:pt>
    <dgm:pt modelId="{5639481E-82AD-4D0E-9833-AEEAE5BA12B5}" type="parTrans" cxnId="{20F232F3-3420-4249-B08A-0EA17C4BC5A2}">
      <dgm:prSet/>
      <dgm:spPr/>
      <dgm:t>
        <a:bodyPr/>
        <a:lstStyle/>
        <a:p>
          <a:endParaRPr lang="en-US"/>
        </a:p>
      </dgm:t>
    </dgm:pt>
    <dgm:pt modelId="{A9DE44A2-6D12-4C3E-974E-8FBF64CC609F}" type="sibTrans" cxnId="{20F232F3-3420-4249-B08A-0EA17C4BC5A2}">
      <dgm:prSet/>
      <dgm:spPr/>
      <dgm:t>
        <a:bodyPr/>
        <a:lstStyle/>
        <a:p>
          <a:endParaRPr lang="en-US"/>
        </a:p>
      </dgm:t>
    </dgm:pt>
    <dgm:pt modelId="{898C738F-2474-4B4A-9BAD-7FB0804F597F}">
      <dgm:prSet/>
      <dgm:spPr/>
      <dgm:t>
        <a:bodyPr/>
        <a:lstStyle/>
        <a:p>
          <a:r>
            <a:rPr lang="en-US" b="1"/>
            <a:t>Products Table</a:t>
          </a:r>
          <a:endParaRPr lang="en-US"/>
        </a:p>
      </dgm:t>
    </dgm:pt>
    <dgm:pt modelId="{62E0DB41-61C4-41F8-9402-DEAE24D2390F}" type="parTrans" cxnId="{923E0229-B5B9-4F94-8B6B-6B1FD6D29C92}">
      <dgm:prSet/>
      <dgm:spPr/>
      <dgm:t>
        <a:bodyPr/>
        <a:lstStyle/>
        <a:p>
          <a:endParaRPr lang="en-US"/>
        </a:p>
      </dgm:t>
    </dgm:pt>
    <dgm:pt modelId="{3856DC1B-0038-4916-96C3-27D7BD720C16}" type="sibTrans" cxnId="{923E0229-B5B9-4F94-8B6B-6B1FD6D29C92}">
      <dgm:prSet/>
      <dgm:spPr/>
      <dgm:t>
        <a:bodyPr/>
        <a:lstStyle/>
        <a:p>
          <a:endParaRPr lang="en-US"/>
        </a:p>
      </dgm:t>
    </dgm:pt>
    <dgm:pt modelId="{C5D37973-60FC-4960-ABFD-5693FA264251}">
      <dgm:prSet/>
      <dgm:spPr/>
      <dgm:t>
        <a:bodyPr/>
        <a:lstStyle/>
        <a:p>
          <a:r>
            <a:rPr lang="en-US" b="1"/>
            <a:t>Handling Invalid Stock Codes:</a:t>
          </a:r>
          <a:r>
            <a:rPr lang="en-US"/>
            <a:t> Removed invalid or non-numeric stock codes (e.g., POST, DOT, etc.) to eliminate non-product transactions like charges and fees.</a:t>
          </a:r>
        </a:p>
      </dgm:t>
    </dgm:pt>
    <dgm:pt modelId="{9099FAAE-24AF-474E-B1D7-8E7A8E421C99}" type="parTrans" cxnId="{DBBE22A1-0E7D-47D4-B4FA-DED52355D7D3}">
      <dgm:prSet/>
      <dgm:spPr/>
      <dgm:t>
        <a:bodyPr/>
        <a:lstStyle/>
        <a:p>
          <a:endParaRPr lang="en-US"/>
        </a:p>
      </dgm:t>
    </dgm:pt>
    <dgm:pt modelId="{EECDCE64-765E-4510-88E1-3A33899B3768}" type="sibTrans" cxnId="{DBBE22A1-0E7D-47D4-B4FA-DED52355D7D3}">
      <dgm:prSet/>
      <dgm:spPr/>
      <dgm:t>
        <a:bodyPr/>
        <a:lstStyle/>
        <a:p>
          <a:endParaRPr lang="en-US"/>
        </a:p>
      </dgm:t>
    </dgm:pt>
    <dgm:pt modelId="{86879BCA-58FB-4309-A8EF-437FD1C10F2F}" type="pres">
      <dgm:prSet presAssocID="{0351B05F-4055-4FD1-B69B-EA1168A695DA}" presName="root" presStyleCnt="0">
        <dgm:presLayoutVars>
          <dgm:dir/>
          <dgm:resizeHandles val="exact"/>
        </dgm:presLayoutVars>
      </dgm:prSet>
      <dgm:spPr/>
    </dgm:pt>
    <dgm:pt modelId="{BB3C7C59-43F7-4E97-9606-1FE099AF7D6F}" type="pres">
      <dgm:prSet presAssocID="{9A2D3E81-4468-438E-A94E-CF50409E1E16}" presName="compNode" presStyleCnt="0"/>
      <dgm:spPr/>
    </dgm:pt>
    <dgm:pt modelId="{7ACB86E6-7080-42F4-9FA0-17C89110B02D}" type="pres">
      <dgm:prSet presAssocID="{9A2D3E81-4468-438E-A94E-CF50409E1E16}" presName="bgRect" presStyleLbl="bgShp" presStyleIdx="0" presStyleCnt="5"/>
      <dgm:spPr/>
    </dgm:pt>
    <dgm:pt modelId="{6450EF72-E995-414F-BAF0-1E984D587BDE}" type="pres">
      <dgm:prSet presAssocID="{9A2D3E81-4468-438E-A94E-CF50409E1E1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D4B7A8D7-39F4-4B38-AC51-882817488C70}" type="pres">
      <dgm:prSet presAssocID="{9A2D3E81-4468-438E-A94E-CF50409E1E16}" presName="spaceRect" presStyleCnt="0"/>
      <dgm:spPr/>
    </dgm:pt>
    <dgm:pt modelId="{389146ED-5967-4AA4-A225-9362CAC2851D}" type="pres">
      <dgm:prSet presAssocID="{9A2D3E81-4468-438E-A94E-CF50409E1E16}" presName="parTx" presStyleLbl="revTx" presStyleIdx="0" presStyleCnt="9">
        <dgm:presLayoutVars>
          <dgm:chMax val="0"/>
          <dgm:chPref val="0"/>
        </dgm:presLayoutVars>
      </dgm:prSet>
      <dgm:spPr/>
    </dgm:pt>
    <dgm:pt modelId="{157CB2A6-4E09-48DB-BCED-B89B17E8B3AE}" type="pres">
      <dgm:prSet presAssocID="{947E7FBB-15CE-4D4F-900F-335CF6E732EC}" presName="sibTrans" presStyleCnt="0"/>
      <dgm:spPr/>
    </dgm:pt>
    <dgm:pt modelId="{56915249-184D-4421-8EBD-678BF06F0AD4}" type="pres">
      <dgm:prSet presAssocID="{74B7ECF5-8B22-45CB-90B0-D2993AAC8DEE}" presName="compNode" presStyleCnt="0"/>
      <dgm:spPr/>
    </dgm:pt>
    <dgm:pt modelId="{F856DC0A-8D2C-41EE-8250-4197E0D15CD5}" type="pres">
      <dgm:prSet presAssocID="{74B7ECF5-8B22-45CB-90B0-D2993AAC8DEE}" presName="bgRect" presStyleLbl="bgShp" presStyleIdx="1" presStyleCnt="5"/>
      <dgm:spPr/>
    </dgm:pt>
    <dgm:pt modelId="{DCEB6D95-6A54-481E-BABA-F8FF1C695FA4}" type="pres">
      <dgm:prSet presAssocID="{74B7ECF5-8B22-45CB-90B0-D2993AAC8DE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41AEEAB9-0A41-4957-B100-6B5CD29533D1}" type="pres">
      <dgm:prSet presAssocID="{74B7ECF5-8B22-45CB-90B0-D2993AAC8DEE}" presName="spaceRect" presStyleCnt="0"/>
      <dgm:spPr/>
    </dgm:pt>
    <dgm:pt modelId="{3C32607E-9CB7-4E19-9D9F-6EDBF7337223}" type="pres">
      <dgm:prSet presAssocID="{74B7ECF5-8B22-45CB-90B0-D2993AAC8DEE}" presName="parTx" presStyleLbl="revTx" presStyleIdx="1" presStyleCnt="9">
        <dgm:presLayoutVars>
          <dgm:chMax val="0"/>
          <dgm:chPref val="0"/>
        </dgm:presLayoutVars>
      </dgm:prSet>
      <dgm:spPr/>
    </dgm:pt>
    <dgm:pt modelId="{D3254DA4-C33D-42BB-91DA-3F6736822DF6}" type="pres">
      <dgm:prSet presAssocID="{74B7ECF5-8B22-45CB-90B0-D2993AAC8DEE}" presName="desTx" presStyleLbl="revTx" presStyleIdx="2" presStyleCnt="9">
        <dgm:presLayoutVars/>
      </dgm:prSet>
      <dgm:spPr/>
    </dgm:pt>
    <dgm:pt modelId="{1AE7EED1-EEAE-4106-8576-B19B56506FBE}" type="pres">
      <dgm:prSet presAssocID="{DA2DBE1D-9F79-442E-92BA-00FE8E47F49F}" presName="sibTrans" presStyleCnt="0"/>
      <dgm:spPr/>
    </dgm:pt>
    <dgm:pt modelId="{8002FC4F-B1DA-4EB4-ADC9-39FC32520F5F}" type="pres">
      <dgm:prSet presAssocID="{37461ADB-5F05-423B-8B1A-03BBED3A214B}" presName="compNode" presStyleCnt="0"/>
      <dgm:spPr/>
    </dgm:pt>
    <dgm:pt modelId="{3ADF58BB-3330-408F-984D-C14A30063EAD}" type="pres">
      <dgm:prSet presAssocID="{37461ADB-5F05-423B-8B1A-03BBED3A214B}" presName="bgRect" presStyleLbl="bgShp" presStyleIdx="2" presStyleCnt="5"/>
      <dgm:spPr/>
    </dgm:pt>
    <dgm:pt modelId="{A51EF1E5-D0D7-4E63-8C6C-09D40A748795}" type="pres">
      <dgm:prSet presAssocID="{37461ADB-5F05-423B-8B1A-03BBED3A21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9AC2137C-C9BD-470D-8B23-9BB94C47F354}" type="pres">
      <dgm:prSet presAssocID="{37461ADB-5F05-423B-8B1A-03BBED3A214B}" presName="spaceRect" presStyleCnt="0"/>
      <dgm:spPr/>
    </dgm:pt>
    <dgm:pt modelId="{79C7104A-9F5C-4D71-AA82-104703ACDB31}" type="pres">
      <dgm:prSet presAssocID="{37461ADB-5F05-423B-8B1A-03BBED3A214B}" presName="parTx" presStyleLbl="revTx" presStyleIdx="3" presStyleCnt="9">
        <dgm:presLayoutVars>
          <dgm:chMax val="0"/>
          <dgm:chPref val="0"/>
        </dgm:presLayoutVars>
      </dgm:prSet>
      <dgm:spPr/>
    </dgm:pt>
    <dgm:pt modelId="{272310DA-86D2-44B9-BE2C-61962D4F8AE2}" type="pres">
      <dgm:prSet presAssocID="{37461ADB-5F05-423B-8B1A-03BBED3A214B}" presName="desTx" presStyleLbl="revTx" presStyleIdx="4" presStyleCnt="9">
        <dgm:presLayoutVars/>
      </dgm:prSet>
      <dgm:spPr/>
    </dgm:pt>
    <dgm:pt modelId="{FB84E9F7-BB7D-4F88-89C7-19C5067E80BA}" type="pres">
      <dgm:prSet presAssocID="{6239D893-4886-40FB-84C7-3AF2F9D258C6}" presName="sibTrans" presStyleCnt="0"/>
      <dgm:spPr/>
    </dgm:pt>
    <dgm:pt modelId="{D48BC38F-970B-48EA-80BC-A19B6ED019A2}" type="pres">
      <dgm:prSet presAssocID="{14510BA8-D91E-4BC1-AB48-AEC7E0CEDBF4}" presName="compNode" presStyleCnt="0"/>
      <dgm:spPr/>
    </dgm:pt>
    <dgm:pt modelId="{6108EB1C-3F38-45DB-B5B6-1EABCD0179D0}" type="pres">
      <dgm:prSet presAssocID="{14510BA8-D91E-4BC1-AB48-AEC7E0CEDBF4}" presName="bgRect" presStyleLbl="bgShp" presStyleIdx="3" presStyleCnt="5"/>
      <dgm:spPr/>
    </dgm:pt>
    <dgm:pt modelId="{27CAD120-78F3-45EA-A5F6-641242358894}" type="pres">
      <dgm:prSet presAssocID="{14510BA8-D91E-4BC1-AB48-AEC7E0CEDBF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08697FE3-0CD4-4223-A9F5-8A5E2DF64EB6}" type="pres">
      <dgm:prSet presAssocID="{14510BA8-D91E-4BC1-AB48-AEC7E0CEDBF4}" presName="spaceRect" presStyleCnt="0"/>
      <dgm:spPr/>
    </dgm:pt>
    <dgm:pt modelId="{B8751A82-4EF9-4E9E-A5C8-28D1E7EB8139}" type="pres">
      <dgm:prSet presAssocID="{14510BA8-D91E-4BC1-AB48-AEC7E0CEDBF4}" presName="parTx" presStyleLbl="revTx" presStyleIdx="5" presStyleCnt="9">
        <dgm:presLayoutVars>
          <dgm:chMax val="0"/>
          <dgm:chPref val="0"/>
        </dgm:presLayoutVars>
      </dgm:prSet>
      <dgm:spPr/>
    </dgm:pt>
    <dgm:pt modelId="{F99E99D0-8A3C-42D4-8B35-3640850B953D}" type="pres">
      <dgm:prSet presAssocID="{14510BA8-D91E-4BC1-AB48-AEC7E0CEDBF4}" presName="desTx" presStyleLbl="revTx" presStyleIdx="6" presStyleCnt="9">
        <dgm:presLayoutVars/>
      </dgm:prSet>
      <dgm:spPr/>
    </dgm:pt>
    <dgm:pt modelId="{28A004C7-5754-4B77-B04D-D020C0DEBF08}" type="pres">
      <dgm:prSet presAssocID="{A40B00D8-C851-48E9-9819-7692C05BB9C4}" presName="sibTrans" presStyleCnt="0"/>
      <dgm:spPr/>
    </dgm:pt>
    <dgm:pt modelId="{162CCAB7-B588-430B-849A-9EFCEB76786F}" type="pres">
      <dgm:prSet presAssocID="{898C738F-2474-4B4A-9BAD-7FB0804F597F}" presName="compNode" presStyleCnt="0"/>
      <dgm:spPr/>
    </dgm:pt>
    <dgm:pt modelId="{BB0BD659-5A93-4D6E-BFF3-BDFFCC66E33F}" type="pres">
      <dgm:prSet presAssocID="{898C738F-2474-4B4A-9BAD-7FB0804F597F}" presName="bgRect" presStyleLbl="bgShp" presStyleIdx="4" presStyleCnt="5"/>
      <dgm:spPr/>
    </dgm:pt>
    <dgm:pt modelId="{953F5653-F7F2-4D3E-BFEC-08017CB63A42}" type="pres">
      <dgm:prSet presAssocID="{898C738F-2474-4B4A-9BAD-7FB0804F597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code"/>
        </a:ext>
      </dgm:extLst>
    </dgm:pt>
    <dgm:pt modelId="{C3078A25-DE9D-4A3E-A05D-BD1A7703E2F9}" type="pres">
      <dgm:prSet presAssocID="{898C738F-2474-4B4A-9BAD-7FB0804F597F}" presName="spaceRect" presStyleCnt="0"/>
      <dgm:spPr/>
    </dgm:pt>
    <dgm:pt modelId="{6EA976F0-7DD1-452B-A355-C519907C05F9}" type="pres">
      <dgm:prSet presAssocID="{898C738F-2474-4B4A-9BAD-7FB0804F597F}" presName="parTx" presStyleLbl="revTx" presStyleIdx="7" presStyleCnt="9">
        <dgm:presLayoutVars>
          <dgm:chMax val="0"/>
          <dgm:chPref val="0"/>
        </dgm:presLayoutVars>
      </dgm:prSet>
      <dgm:spPr/>
    </dgm:pt>
    <dgm:pt modelId="{16B1EBF8-DADA-4BE5-A4C7-036A82C15430}" type="pres">
      <dgm:prSet presAssocID="{898C738F-2474-4B4A-9BAD-7FB0804F597F}" presName="desTx" presStyleLbl="revTx" presStyleIdx="8" presStyleCnt="9">
        <dgm:presLayoutVars/>
      </dgm:prSet>
      <dgm:spPr/>
    </dgm:pt>
  </dgm:ptLst>
  <dgm:cxnLst>
    <dgm:cxn modelId="{51871C14-9870-4D8C-A987-09512B24D537}" srcId="{0351B05F-4055-4FD1-B69B-EA1168A695DA}" destId="{37461ADB-5F05-423B-8B1A-03BBED3A214B}" srcOrd="2" destOrd="0" parTransId="{A3C62A5E-796C-40C5-A6AD-951BAA7A6370}" sibTransId="{6239D893-4886-40FB-84C7-3AF2F9D258C6}"/>
    <dgm:cxn modelId="{1233E91A-EAED-4451-95E9-4E3E84E9E1D4}" type="presOf" srcId="{898C738F-2474-4B4A-9BAD-7FB0804F597F}" destId="{6EA976F0-7DD1-452B-A355-C519907C05F9}" srcOrd="0" destOrd="0" presId="urn:microsoft.com/office/officeart/2018/2/layout/IconVerticalSolidList"/>
    <dgm:cxn modelId="{E9012225-37AE-4E4C-914F-B43B86BB011E}" type="presOf" srcId="{14510BA8-D91E-4BC1-AB48-AEC7E0CEDBF4}" destId="{B8751A82-4EF9-4E9E-A5C8-28D1E7EB8139}" srcOrd="0" destOrd="0" presId="urn:microsoft.com/office/officeart/2018/2/layout/IconVerticalSolidList"/>
    <dgm:cxn modelId="{923E0229-B5B9-4F94-8B6B-6B1FD6D29C92}" srcId="{0351B05F-4055-4FD1-B69B-EA1168A695DA}" destId="{898C738F-2474-4B4A-9BAD-7FB0804F597F}" srcOrd="4" destOrd="0" parTransId="{62E0DB41-61C4-41F8-9402-DEAE24D2390F}" sibTransId="{3856DC1B-0038-4916-96C3-27D7BD720C16}"/>
    <dgm:cxn modelId="{B3D2BF3E-90F4-48E6-A0DE-8ECF1F89ADF0}" type="presOf" srcId="{0351B05F-4055-4FD1-B69B-EA1168A695DA}" destId="{86879BCA-58FB-4309-A8EF-437FD1C10F2F}" srcOrd="0" destOrd="0" presId="urn:microsoft.com/office/officeart/2018/2/layout/IconVerticalSolidList"/>
    <dgm:cxn modelId="{60C0C95C-2F3F-454A-A65D-B0113FB47C60}" srcId="{74B7ECF5-8B22-45CB-90B0-D2993AAC8DEE}" destId="{D198CD42-E429-4349-A884-3233F4B8D2B5}" srcOrd="1" destOrd="0" parTransId="{6DDE35D0-76EC-43B1-97B9-406AD7398527}" sibTransId="{FACF52E0-A915-490B-9CD8-74F65140D20C}"/>
    <dgm:cxn modelId="{2EFDD362-FCC3-493B-B483-DDEA69C2CB76}" type="presOf" srcId="{D198CD42-E429-4349-A884-3233F4B8D2B5}" destId="{D3254DA4-C33D-42BB-91DA-3F6736822DF6}" srcOrd="0" destOrd="1" presId="urn:microsoft.com/office/officeart/2018/2/layout/IconVerticalSolidList"/>
    <dgm:cxn modelId="{9C371043-24DA-4DB7-886F-D6E56F1276EE}" type="presOf" srcId="{37461ADB-5F05-423B-8B1A-03BBED3A214B}" destId="{79C7104A-9F5C-4D71-AA82-104703ACDB31}" srcOrd="0" destOrd="0" presId="urn:microsoft.com/office/officeart/2018/2/layout/IconVerticalSolidList"/>
    <dgm:cxn modelId="{F89F8744-1995-4173-8ECD-D7E6FE118297}" type="presOf" srcId="{CD4F9586-4487-40EA-8647-F54335C5C78C}" destId="{F99E99D0-8A3C-42D4-8B35-3640850B953D}" srcOrd="0" destOrd="1" presId="urn:microsoft.com/office/officeart/2018/2/layout/IconVerticalSolidList"/>
    <dgm:cxn modelId="{C9CF0566-57AC-42DE-B8FE-EDBC4F2D32B1}" type="presOf" srcId="{4BDBDC9D-F0E8-455F-8566-FCECAD962C12}" destId="{F99E99D0-8A3C-42D4-8B35-3640850B953D}" srcOrd="0" destOrd="0" presId="urn:microsoft.com/office/officeart/2018/2/layout/IconVerticalSolidList"/>
    <dgm:cxn modelId="{D3A5AD50-73D4-4BE5-BAF4-876A0DF89FB6}" type="presOf" srcId="{9A2D3E81-4468-438E-A94E-CF50409E1E16}" destId="{389146ED-5967-4AA4-A225-9362CAC2851D}" srcOrd="0" destOrd="0" presId="urn:microsoft.com/office/officeart/2018/2/layout/IconVerticalSolidList"/>
    <dgm:cxn modelId="{956C0153-B552-4049-85A6-E1ED590CFE9B}" srcId="{0351B05F-4055-4FD1-B69B-EA1168A695DA}" destId="{74B7ECF5-8B22-45CB-90B0-D2993AAC8DEE}" srcOrd="1" destOrd="0" parTransId="{6D90050A-9ABA-4C49-8092-98256F93D9F5}" sibTransId="{DA2DBE1D-9F79-442E-92BA-00FE8E47F49F}"/>
    <dgm:cxn modelId="{12EE7D73-C376-43D8-A187-064EDF33DA15}" type="presOf" srcId="{6DF8DA8D-D5A6-4D48-A67E-9EED6BF57F53}" destId="{D3254DA4-C33D-42BB-91DA-3F6736822DF6}" srcOrd="0" destOrd="0" presId="urn:microsoft.com/office/officeart/2018/2/layout/IconVerticalSolidList"/>
    <dgm:cxn modelId="{D77FC159-9E58-41E3-B72D-FF91C5BCC46C}" type="presOf" srcId="{74B7ECF5-8B22-45CB-90B0-D2993AAC8DEE}" destId="{3C32607E-9CB7-4E19-9D9F-6EDBF7337223}" srcOrd="0" destOrd="0" presId="urn:microsoft.com/office/officeart/2018/2/layout/IconVerticalSolidList"/>
    <dgm:cxn modelId="{BAD2E482-3116-47DB-A932-563D347C6E5A}" srcId="{74B7ECF5-8B22-45CB-90B0-D2993AAC8DEE}" destId="{6DF8DA8D-D5A6-4D48-A67E-9EED6BF57F53}" srcOrd="0" destOrd="0" parTransId="{D09EE5B4-A2BD-4395-83CF-AE5C86F653E1}" sibTransId="{82C26595-8081-43CF-AA7C-115F3F01B537}"/>
    <dgm:cxn modelId="{7375289C-73B5-4FFA-B5D3-58AB04DED4BB}" srcId="{0351B05F-4055-4FD1-B69B-EA1168A695DA}" destId="{14510BA8-D91E-4BC1-AB48-AEC7E0CEDBF4}" srcOrd="3" destOrd="0" parTransId="{F6AB1049-4F49-4994-B4AC-6AD6524A3E73}" sibTransId="{A40B00D8-C851-48E9-9819-7692C05BB9C4}"/>
    <dgm:cxn modelId="{DBBE22A1-0E7D-47D4-B4FA-DED52355D7D3}" srcId="{898C738F-2474-4B4A-9BAD-7FB0804F597F}" destId="{C5D37973-60FC-4960-ABFD-5693FA264251}" srcOrd="0" destOrd="0" parTransId="{9099FAAE-24AF-474E-B1D7-8E7A8E421C99}" sibTransId="{EECDCE64-765E-4510-88E1-3A33899B3768}"/>
    <dgm:cxn modelId="{64F5ABA6-01CF-446F-9694-0D8ACCC487AA}" type="presOf" srcId="{C5D37973-60FC-4960-ABFD-5693FA264251}" destId="{16B1EBF8-DADA-4BE5-A4C7-036A82C15430}" srcOrd="0" destOrd="0" presId="urn:microsoft.com/office/officeart/2018/2/layout/IconVerticalSolidList"/>
    <dgm:cxn modelId="{F847EFBB-1234-467F-A8AD-58A83B419E7A}" type="presOf" srcId="{AFE6A64A-9FBA-4E9A-84B3-FC49845E50A6}" destId="{272310DA-86D2-44B9-BE2C-61962D4F8AE2}" srcOrd="0" destOrd="0" presId="urn:microsoft.com/office/officeart/2018/2/layout/IconVerticalSolidList"/>
    <dgm:cxn modelId="{A186A6BC-2BD0-46D3-BAD6-946FE526607A}" srcId="{37461ADB-5F05-423B-8B1A-03BBED3A214B}" destId="{AFE6A64A-9FBA-4E9A-84B3-FC49845E50A6}" srcOrd="0" destOrd="0" parTransId="{0D299D72-60CD-44FE-AE62-26D9B0C4007C}" sibTransId="{0D0CEA1D-DA0A-46B3-98CD-91676B3DD909}"/>
    <dgm:cxn modelId="{721A6AF0-1FC5-4A4B-91FF-CC2E925F0AB3}" srcId="{0351B05F-4055-4FD1-B69B-EA1168A695DA}" destId="{9A2D3E81-4468-438E-A94E-CF50409E1E16}" srcOrd="0" destOrd="0" parTransId="{82B72605-F73B-47C8-A830-97D54FCFEC60}" sibTransId="{947E7FBB-15CE-4D4F-900F-335CF6E732EC}"/>
    <dgm:cxn modelId="{20F232F3-3420-4249-B08A-0EA17C4BC5A2}" srcId="{14510BA8-D91E-4BC1-AB48-AEC7E0CEDBF4}" destId="{CD4F9586-4487-40EA-8647-F54335C5C78C}" srcOrd="1" destOrd="0" parTransId="{5639481E-82AD-4D0E-9833-AEEAE5BA12B5}" sibTransId="{A9DE44A2-6D12-4C3E-974E-8FBF64CC609F}"/>
    <dgm:cxn modelId="{3E6712FD-79DE-423F-963F-CE990CB08190}" srcId="{14510BA8-D91E-4BC1-AB48-AEC7E0CEDBF4}" destId="{4BDBDC9D-F0E8-455F-8566-FCECAD962C12}" srcOrd="0" destOrd="0" parTransId="{C9A2A514-B5DB-44FB-8E4E-9EAC6F14D5EA}" sibTransId="{84F56DBF-E02E-4B9E-BAA7-BB66BB87298E}"/>
    <dgm:cxn modelId="{C3282E5C-B64B-4A6E-8802-AC8BA1BABA4C}" type="presParOf" srcId="{86879BCA-58FB-4309-A8EF-437FD1C10F2F}" destId="{BB3C7C59-43F7-4E97-9606-1FE099AF7D6F}" srcOrd="0" destOrd="0" presId="urn:microsoft.com/office/officeart/2018/2/layout/IconVerticalSolidList"/>
    <dgm:cxn modelId="{5C22B8DA-E0CE-4A8A-856E-16703C77B35C}" type="presParOf" srcId="{BB3C7C59-43F7-4E97-9606-1FE099AF7D6F}" destId="{7ACB86E6-7080-42F4-9FA0-17C89110B02D}" srcOrd="0" destOrd="0" presId="urn:microsoft.com/office/officeart/2018/2/layout/IconVerticalSolidList"/>
    <dgm:cxn modelId="{A34D27AF-8476-428A-B870-F695CD368635}" type="presParOf" srcId="{BB3C7C59-43F7-4E97-9606-1FE099AF7D6F}" destId="{6450EF72-E995-414F-BAF0-1E984D587BDE}" srcOrd="1" destOrd="0" presId="urn:microsoft.com/office/officeart/2018/2/layout/IconVerticalSolidList"/>
    <dgm:cxn modelId="{B2F0386A-6FEE-44B0-B78E-F9D3AF1C1E3F}" type="presParOf" srcId="{BB3C7C59-43F7-4E97-9606-1FE099AF7D6F}" destId="{D4B7A8D7-39F4-4B38-AC51-882817488C70}" srcOrd="2" destOrd="0" presId="urn:microsoft.com/office/officeart/2018/2/layout/IconVerticalSolidList"/>
    <dgm:cxn modelId="{3E045A4A-399A-4D86-A530-021A0CEE6A60}" type="presParOf" srcId="{BB3C7C59-43F7-4E97-9606-1FE099AF7D6F}" destId="{389146ED-5967-4AA4-A225-9362CAC2851D}" srcOrd="3" destOrd="0" presId="urn:microsoft.com/office/officeart/2018/2/layout/IconVerticalSolidList"/>
    <dgm:cxn modelId="{25D947B1-DB70-49EA-93C2-B88D5E18FEBB}" type="presParOf" srcId="{86879BCA-58FB-4309-A8EF-437FD1C10F2F}" destId="{157CB2A6-4E09-48DB-BCED-B89B17E8B3AE}" srcOrd="1" destOrd="0" presId="urn:microsoft.com/office/officeart/2018/2/layout/IconVerticalSolidList"/>
    <dgm:cxn modelId="{472C586B-3FF8-4486-B599-CF954DD48A52}" type="presParOf" srcId="{86879BCA-58FB-4309-A8EF-437FD1C10F2F}" destId="{56915249-184D-4421-8EBD-678BF06F0AD4}" srcOrd="2" destOrd="0" presId="urn:microsoft.com/office/officeart/2018/2/layout/IconVerticalSolidList"/>
    <dgm:cxn modelId="{71442992-66D6-4678-AB0D-8CCAD7D5E583}" type="presParOf" srcId="{56915249-184D-4421-8EBD-678BF06F0AD4}" destId="{F856DC0A-8D2C-41EE-8250-4197E0D15CD5}" srcOrd="0" destOrd="0" presId="urn:microsoft.com/office/officeart/2018/2/layout/IconVerticalSolidList"/>
    <dgm:cxn modelId="{38026E61-5974-46D4-9931-C83C3FC89D8C}" type="presParOf" srcId="{56915249-184D-4421-8EBD-678BF06F0AD4}" destId="{DCEB6D95-6A54-481E-BABA-F8FF1C695FA4}" srcOrd="1" destOrd="0" presId="urn:microsoft.com/office/officeart/2018/2/layout/IconVerticalSolidList"/>
    <dgm:cxn modelId="{89027485-BCBB-42CB-9AA4-F15DBDBF3021}" type="presParOf" srcId="{56915249-184D-4421-8EBD-678BF06F0AD4}" destId="{41AEEAB9-0A41-4957-B100-6B5CD29533D1}" srcOrd="2" destOrd="0" presId="urn:microsoft.com/office/officeart/2018/2/layout/IconVerticalSolidList"/>
    <dgm:cxn modelId="{5D701388-85AF-414E-842C-DE0DE6F82B89}" type="presParOf" srcId="{56915249-184D-4421-8EBD-678BF06F0AD4}" destId="{3C32607E-9CB7-4E19-9D9F-6EDBF7337223}" srcOrd="3" destOrd="0" presId="urn:microsoft.com/office/officeart/2018/2/layout/IconVerticalSolidList"/>
    <dgm:cxn modelId="{408EACD1-4061-462B-B8B6-DAD0DD46A916}" type="presParOf" srcId="{56915249-184D-4421-8EBD-678BF06F0AD4}" destId="{D3254DA4-C33D-42BB-91DA-3F6736822DF6}" srcOrd="4" destOrd="0" presId="urn:microsoft.com/office/officeart/2018/2/layout/IconVerticalSolidList"/>
    <dgm:cxn modelId="{AEA4409C-1361-40C3-8CB8-38F811A581B2}" type="presParOf" srcId="{86879BCA-58FB-4309-A8EF-437FD1C10F2F}" destId="{1AE7EED1-EEAE-4106-8576-B19B56506FBE}" srcOrd="3" destOrd="0" presId="urn:microsoft.com/office/officeart/2018/2/layout/IconVerticalSolidList"/>
    <dgm:cxn modelId="{CD50C821-74C4-439B-9A68-769B1B2B8C4C}" type="presParOf" srcId="{86879BCA-58FB-4309-A8EF-437FD1C10F2F}" destId="{8002FC4F-B1DA-4EB4-ADC9-39FC32520F5F}" srcOrd="4" destOrd="0" presId="urn:microsoft.com/office/officeart/2018/2/layout/IconVerticalSolidList"/>
    <dgm:cxn modelId="{63798EB8-F0D0-4191-AC3E-7F3953D4E89A}" type="presParOf" srcId="{8002FC4F-B1DA-4EB4-ADC9-39FC32520F5F}" destId="{3ADF58BB-3330-408F-984D-C14A30063EAD}" srcOrd="0" destOrd="0" presId="urn:microsoft.com/office/officeart/2018/2/layout/IconVerticalSolidList"/>
    <dgm:cxn modelId="{EC0BF638-ED44-4971-9C3F-8559BDC77263}" type="presParOf" srcId="{8002FC4F-B1DA-4EB4-ADC9-39FC32520F5F}" destId="{A51EF1E5-D0D7-4E63-8C6C-09D40A748795}" srcOrd="1" destOrd="0" presId="urn:microsoft.com/office/officeart/2018/2/layout/IconVerticalSolidList"/>
    <dgm:cxn modelId="{DC05D836-5512-4D85-B9EF-F99CB5463AB2}" type="presParOf" srcId="{8002FC4F-B1DA-4EB4-ADC9-39FC32520F5F}" destId="{9AC2137C-C9BD-470D-8B23-9BB94C47F354}" srcOrd="2" destOrd="0" presId="urn:microsoft.com/office/officeart/2018/2/layout/IconVerticalSolidList"/>
    <dgm:cxn modelId="{3EC2230E-54D3-46E8-9313-4FCB8AEDD37A}" type="presParOf" srcId="{8002FC4F-B1DA-4EB4-ADC9-39FC32520F5F}" destId="{79C7104A-9F5C-4D71-AA82-104703ACDB31}" srcOrd="3" destOrd="0" presId="urn:microsoft.com/office/officeart/2018/2/layout/IconVerticalSolidList"/>
    <dgm:cxn modelId="{350771CC-B678-43B5-A940-E2A53EA9D765}" type="presParOf" srcId="{8002FC4F-B1DA-4EB4-ADC9-39FC32520F5F}" destId="{272310DA-86D2-44B9-BE2C-61962D4F8AE2}" srcOrd="4" destOrd="0" presId="urn:microsoft.com/office/officeart/2018/2/layout/IconVerticalSolidList"/>
    <dgm:cxn modelId="{6A89C65A-59B8-46B8-B005-41F9108545D4}" type="presParOf" srcId="{86879BCA-58FB-4309-A8EF-437FD1C10F2F}" destId="{FB84E9F7-BB7D-4F88-89C7-19C5067E80BA}" srcOrd="5" destOrd="0" presId="urn:microsoft.com/office/officeart/2018/2/layout/IconVerticalSolidList"/>
    <dgm:cxn modelId="{F80B89B5-73C8-49DB-9289-C0F82AE45B89}" type="presParOf" srcId="{86879BCA-58FB-4309-A8EF-437FD1C10F2F}" destId="{D48BC38F-970B-48EA-80BC-A19B6ED019A2}" srcOrd="6" destOrd="0" presId="urn:microsoft.com/office/officeart/2018/2/layout/IconVerticalSolidList"/>
    <dgm:cxn modelId="{41D3A2C8-38F3-4C7F-8C94-1950357A1A3D}" type="presParOf" srcId="{D48BC38F-970B-48EA-80BC-A19B6ED019A2}" destId="{6108EB1C-3F38-45DB-B5B6-1EABCD0179D0}" srcOrd="0" destOrd="0" presId="urn:microsoft.com/office/officeart/2018/2/layout/IconVerticalSolidList"/>
    <dgm:cxn modelId="{95992C51-2FD3-4563-9C51-AC9BFAD66FE5}" type="presParOf" srcId="{D48BC38F-970B-48EA-80BC-A19B6ED019A2}" destId="{27CAD120-78F3-45EA-A5F6-641242358894}" srcOrd="1" destOrd="0" presId="urn:microsoft.com/office/officeart/2018/2/layout/IconVerticalSolidList"/>
    <dgm:cxn modelId="{4B5ADC72-A249-4331-952A-71717A400242}" type="presParOf" srcId="{D48BC38F-970B-48EA-80BC-A19B6ED019A2}" destId="{08697FE3-0CD4-4223-A9F5-8A5E2DF64EB6}" srcOrd="2" destOrd="0" presId="urn:microsoft.com/office/officeart/2018/2/layout/IconVerticalSolidList"/>
    <dgm:cxn modelId="{B38FCEF3-7E4A-4852-A9B5-A918E479AE01}" type="presParOf" srcId="{D48BC38F-970B-48EA-80BC-A19B6ED019A2}" destId="{B8751A82-4EF9-4E9E-A5C8-28D1E7EB8139}" srcOrd="3" destOrd="0" presId="urn:microsoft.com/office/officeart/2018/2/layout/IconVerticalSolidList"/>
    <dgm:cxn modelId="{CA8262EC-3BF4-4897-A4C6-9CF052F58356}" type="presParOf" srcId="{D48BC38F-970B-48EA-80BC-A19B6ED019A2}" destId="{F99E99D0-8A3C-42D4-8B35-3640850B953D}" srcOrd="4" destOrd="0" presId="urn:microsoft.com/office/officeart/2018/2/layout/IconVerticalSolidList"/>
    <dgm:cxn modelId="{D461DAC0-44A8-487A-BBFD-B52CD527B087}" type="presParOf" srcId="{86879BCA-58FB-4309-A8EF-437FD1C10F2F}" destId="{28A004C7-5754-4B77-B04D-D020C0DEBF08}" srcOrd="7" destOrd="0" presId="urn:microsoft.com/office/officeart/2018/2/layout/IconVerticalSolidList"/>
    <dgm:cxn modelId="{F029ACAF-2323-4C5D-A666-4FB16802D7BF}" type="presParOf" srcId="{86879BCA-58FB-4309-A8EF-437FD1C10F2F}" destId="{162CCAB7-B588-430B-849A-9EFCEB76786F}" srcOrd="8" destOrd="0" presId="urn:microsoft.com/office/officeart/2018/2/layout/IconVerticalSolidList"/>
    <dgm:cxn modelId="{9FFF0AEE-FBAA-4C57-80E7-7522060278C6}" type="presParOf" srcId="{162CCAB7-B588-430B-849A-9EFCEB76786F}" destId="{BB0BD659-5A93-4D6E-BFF3-BDFFCC66E33F}" srcOrd="0" destOrd="0" presId="urn:microsoft.com/office/officeart/2018/2/layout/IconVerticalSolidList"/>
    <dgm:cxn modelId="{6E076C60-0362-47F2-B82B-7C21F405302C}" type="presParOf" srcId="{162CCAB7-B588-430B-849A-9EFCEB76786F}" destId="{953F5653-F7F2-4D3E-BFEC-08017CB63A42}" srcOrd="1" destOrd="0" presId="urn:microsoft.com/office/officeart/2018/2/layout/IconVerticalSolidList"/>
    <dgm:cxn modelId="{5C8550C4-7196-4AA8-87FB-C2FAD34CE9B6}" type="presParOf" srcId="{162CCAB7-B588-430B-849A-9EFCEB76786F}" destId="{C3078A25-DE9D-4A3E-A05D-BD1A7703E2F9}" srcOrd="2" destOrd="0" presId="urn:microsoft.com/office/officeart/2018/2/layout/IconVerticalSolidList"/>
    <dgm:cxn modelId="{76D65354-75F2-47FB-97F1-45BDE00F595D}" type="presParOf" srcId="{162CCAB7-B588-430B-849A-9EFCEB76786F}" destId="{6EA976F0-7DD1-452B-A355-C519907C05F9}" srcOrd="3" destOrd="0" presId="urn:microsoft.com/office/officeart/2018/2/layout/IconVerticalSolidList"/>
    <dgm:cxn modelId="{268A8B54-5EC0-4C89-9636-C16A0160EBA2}" type="presParOf" srcId="{162CCAB7-B588-430B-849A-9EFCEB76786F}" destId="{16B1EBF8-DADA-4BE5-A4C7-036A82C1543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B86E6-7080-42F4-9FA0-17C89110B02D}">
      <dsp:nvSpPr>
        <dsp:cNvPr id="0" name=""/>
        <dsp:cNvSpPr/>
      </dsp:nvSpPr>
      <dsp:spPr>
        <a:xfrm>
          <a:off x="0" y="5381"/>
          <a:ext cx="9407525" cy="7051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50EF72-E995-414F-BAF0-1E984D587BDE}">
      <dsp:nvSpPr>
        <dsp:cNvPr id="0" name=""/>
        <dsp:cNvSpPr/>
      </dsp:nvSpPr>
      <dsp:spPr>
        <a:xfrm>
          <a:off x="213314" y="164045"/>
          <a:ext cx="387844" cy="3878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9146ED-5967-4AA4-A225-9362CAC2851D}">
      <dsp:nvSpPr>
        <dsp:cNvPr id="0" name=""/>
        <dsp:cNvSpPr/>
      </dsp:nvSpPr>
      <dsp:spPr>
        <a:xfrm>
          <a:off x="814474" y="5381"/>
          <a:ext cx="8592254"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666750">
            <a:lnSpc>
              <a:spcPct val="90000"/>
            </a:lnSpc>
            <a:spcBef>
              <a:spcPct val="0"/>
            </a:spcBef>
            <a:spcAft>
              <a:spcPct val="35000"/>
            </a:spcAft>
            <a:buNone/>
          </a:pPr>
          <a:r>
            <a:rPr lang="en-US" sz="1500" kern="1200"/>
            <a:t>We applied several data cleaning steps to ensure the quality and consistency of our four datasets: </a:t>
          </a:r>
          <a:r>
            <a:rPr lang="en-US" sz="1500" b="1" kern="1200"/>
            <a:t>Customers</a:t>
          </a:r>
          <a:r>
            <a:rPr lang="en-US" sz="1500" kern="1200"/>
            <a:t>, </a:t>
          </a:r>
          <a:r>
            <a:rPr lang="en-US" sz="1500" b="1" kern="1200"/>
            <a:t>Invoices</a:t>
          </a:r>
          <a:r>
            <a:rPr lang="en-US" sz="1500" kern="1200"/>
            <a:t>, </a:t>
          </a:r>
          <a:r>
            <a:rPr lang="en-US" sz="1500" b="1" kern="1200"/>
            <a:t>InvoiceItems</a:t>
          </a:r>
          <a:r>
            <a:rPr lang="en-US" sz="1500" kern="1200"/>
            <a:t>, and </a:t>
          </a:r>
          <a:r>
            <a:rPr lang="en-US" sz="1500" b="1" kern="1200"/>
            <a:t>Products</a:t>
          </a:r>
          <a:r>
            <a:rPr lang="en-US" sz="1500" kern="1200"/>
            <a:t>. The key cleaning tasks performed are as follows:</a:t>
          </a:r>
        </a:p>
      </dsp:txBody>
      <dsp:txXfrm>
        <a:off x="814474" y="5381"/>
        <a:ext cx="8592254" cy="705172"/>
      </dsp:txXfrm>
    </dsp:sp>
    <dsp:sp modelId="{F856DC0A-8D2C-41EE-8250-4197E0D15CD5}">
      <dsp:nvSpPr>
        <dsp:cNvPr id="0" name=""/>
        <dsp:cNvSpPr/>
      </dsp:nvSpPr>
      <dsp:spPr>
        <a:xfrm>
          <a:off x="0" y="886847"/>
          <a:ext cx="9407525" cy="7051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B6D95-6A54-481E-BABA-F8FF1C695FA4}">
      <dsp:nvSpPr>
        <dsp:cNvPr id="0" name=""/>
        <dsp:cNvSpPr/>
      </dsp:nvSpPr>
      <dsp:spPr>
        <a:xfrm>
          <a:off x="213314" y="1045511"/>
          <a:ext cx="387844" cy="3878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32607E-9CB7-4E19-9D9F-6EDBF7337223}">
      <dsp:nvSpPr>
        <dsp:cNvPr id="0" name=""/>
        <dsp:cNvSpPr/>
      </dsp:nvSpPr>
      <dsp:spPr>
        <a:xfrm>
          <a:off x="814474" y="886847"/>
          <a:ext cx="4233386"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666750">
            <a:lnSpc>
              <a:spcPct val="90000"/>
            </a:lnSpc>
            <a:spcBef>
              <a:spcPct val="0"/>
            </a:spcBef>
            <a:spcAft>
              <a:spcPct val="35000"/>
            </a:spcAft>
            <a:buNone/>
          </a:pPr>
          <a:r>
            <a:rPr lang="en-US" sz="1500" b="1" kern="1200"/>
            <a:t>Customers Table</a:t>
          </a:r>
          <a:endParaRPr lang="en-US" sz="1500" kern="1200"/>
        </a:p>
      </dsp:txBody>
      <dsp:txXfrm>
        <a:off x="814474" y="886847"/>
        <a:ext cx="4233386" cy="705172"/>
      </dsp:txXfrm>
    </dsp:sp>
    <dsp:sp modelId="{D3254DA4-C33D-42BB-91DA-3F6736822DF6}">
      <dsp:nvSpPr>
        <dsp:cNvPr id="0" name=""/>
        <dsp:cNvSpPr/>
      </dsp:nvSpPr>
      <dsp:spPr>
        <a:xfrm>
          <a:off x="5047860" y="886847"/>
          <a:ext cx="4358868"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488950">
            <a:lnSpc>
              <a:spcPct val="90000"/>
            </a:lnSpc>
            <a:spcBef>
              <a:spcPct val="0"/>
            </a:spcBef>
            <a:spcAft>
              <a:spcPct val="35000"/>
            </a:spcAft>
            <a:buNone/>
          </a:pPr>
          <a:r>
            <a:rPr lang="en-US" sz="1100" b="1" kern="1200"/>
            <a:t>Handling Missing Values:</a:t>
          </a:r>
          <a:r>
            <a:rPr lang="en-US" sz="1100" kern="1200"/>
            <a:t> Rows with missing CustomerID were dropped to ensure accurate customer-level analysis.</a:t>
          </a:r>
        </a:p>
        <a:p>
          <a:pPr marL="0" lvl="0" indent="0" algn="l" defTabSz="488950">
            <a:lnSpc>
              <a:spcPct val="90000"/>
            </a:lnSpc>
            <a:spcBef>
              <a:spcPct val="0"/>
            </a:spcBef>
            <a:spcAft>
              <a:spcPct val="35000"/>
            </a:spcAft>
            <a:buNone/>
          </a:pPr>
          <a:r>
            <a:rPr lang="en-US" sz="1100" b="1" kern="1200"/>
            <a:t>Data Type Conversion:</a:t>
          </a:r>
          <a:r>
            <a:rPr lang="en-US" sz="1100" kern="1200"/>
            <a:t> Converted CustomerID to a string to maintain consistency and prevent future issues in merging.</a:t>
          </a:r>
        </a:p>
      </dsp:txBody>
      <dsp:txXfrm>
        <a:off x="5047860" y="886847"/>
        <a:ext cx="4358868" cy="705172"/>
      </dsp:txXfrm>
    </dsp:sp>
    <dsp:sp modelId="{3ADF58BB-3330-408F-984D-C14A30063EAD}">
      <dsp:nvSpPr>
        <dsp:cNvPr id="0" name=""/>
        <dsp:cNvSpPr/>
      </dsp:nvSpPr>
      <dsp:spPr>
        <a:xfrm>
          <a:off x="0" y="1768313"/>
          <a:ext cx="9407525" cy="7051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EF1E5-D0D7-4E63-8C6C-09D40A748795}">
      <dsp:nvSpPr>
        <dsp:cNvPr id="0" name=""/>
        <dsp:cNvSpPr/>
      </dsp:nvSpPr>
      <dsp:spPr>
        <a:xfrm>
          <a:off x="213314" y="1926977"/>
          <a:ext cx="387844" cy="3878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7104A-9F5C-4D71-AA82-104703ACDB31}">
      <dsp:nvSpPr>
        <dsp:cNvPr id="0" name=""/>
        <dsp:cNvSpPr/>
      </dsp:nvSpPr>
      <dsp:spPr>
        <a:xfrm>
          <a:off x="814474" y="1768313"/>
          <a:ext cx="4233386"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666750">
            <a:lnSpc>
              <a:spcPct val="90000"/>
            </a:lnSpc>
            <a:spcBef>
              <a:spcPct val="0"/>
            </a:spcBef>
            <a:spcAft>
              <a:spcPct val="35000"/>
            </a:spcAft>
            <a:buNone/>
          </a:pPr>
          <a:r>
            <a:rPr lang="en-US" sz="1500" b="1" kern="1200"/>
            <a:t>Invoices Table</a:t>
          </a:r>
          <a:endParaRPr lang="en-US" sz="1500" kern="1200"/>
        </a:p>
      </dsp:txBody>
      <dsp:txXfrm>
        <a:off x="814474" y="1768313"/>
        <a:ext cx="4233386" cy="705172"/>
      </dsp:txXfrm>
    </dsp:sp>
    <dsp:sp modelId="{272310DA-86D2-44B9-BE2C-61962D4F8AE2}">
      <dsp:nvSpPr>
        <dsp:cNvPr id="0" name=""/>
        <dsp:cNvSpPr/>
      </dsp:nvSpPr>
      <dsp:spPr>
        <a:xfrm>
          <a:off x="5047860" y="1768313"/>
          <a:ext cx="4358868"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488950">
            <a:lnSpc>
              <a:spcPct val="90000"/>
            </a:lnSpc>
            <a:spcBef>
              <a:spcPct val="0"/>
            </a:spcBef>
            <a:spcAft>
              <a:spcPct val="35000"/>
            </a:spcAft>
            <a:buNone/>
          </a:pPr>
          <a:r>
            <a:rPr lang="en-US" sz="1100" b="1" kern="1200"/>
            <a:t>Fixing Date Formats:</a:t>
          </a:r>
          <a:r>
            <a:rPr lang="en-US" sz="1100" kern="1200"/>
            <a:t> Converted the InvoiceDate column to a proper datetime format to facilitate time-based analysis.</a:t>
          </a:r>
        </a:p>
      </dsp:txBody>
      <dsp:txXfrm>
        <a:off x="5047860" y="1768313"/>
        <a:ext cx="4358868" cy="705172"/>
      </dsp:txXfrm>
    </dsp:sp>
    <dsp:sp modelId="{6108EB1C-3F38-45DB-B5B6-1EABCD0179D0}">
      <dsp:nvSpPr>
        <dsp:cNvPr id="0" name=""/>
        <dsp:cNvSpPr/>
      </dsp:nvSpPr>
      <dsp:spPr>
        <a:xfrm>
          <a:off x="0" y="2649779"/>
          <a:ext cx="9407525" cy="7051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CAD120-78F3-45EA-A5F6-641242358894}">
      <dsp:nvSpPr>
        <dsp:cNvPr id="0" name=""/>
        <dsp:cNvSpPr/>
      </dsp:nvSpPr>
      <dsp:spPr>
        <a:xfrm>
          <a:off x="213314" y="2808443"/>
          <a:ext cx="387844" cy="3878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751A82-4EF9-4E9E-A5C8-28D1E7EB8139}">
      <dsp:nvSpPr>
        <dsp:cNvPr id="0" name=""/>
        <dsp:cNvSpPr/>
      </dsp:nvSpPr>
      <dsp:spPr>
        <a:xfrm>
          <a:off x="814474" y="2649779"/>
          <a:ext cx="4233386"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666750">
            <a:lnSpc>
              <a:spcPct val="90000"/>
            </a:lnSpc>
            <a:spcBef>
              <a:spcPct val="0"/>
            </a:spcBef>
            <a:spcAft>
              <a:spcPct val="35000"/>
            </a:spcAft>
            <a:buNone/>
          </a:pPr>
          <a:r>
            <a:rPr lang="en-US" sz="1500" b="1" kern="1200"/>
            <a:t>InvoiceItems Table</a:t>
          </a:r>
          <a:endParaRPr lang="en-US" sz="1500" kern="1200"/>
        </a:p>
      </dsp:txBody>
      <dsp:txXfrm>
        <a:off x="814474" y="2649779"/>
        <a:ext cx="4233386" cy="705172"/>
      </dsp:txXfrm>
    </dsp:sp>
    <dsp:sp modelId="{F99E99D0-8A3C-42D4-8B35-3640850B953D}">
      <dsp:nvSpPr>
        <dsp:cNvPr id="0" name=""/>
        <dsp:cNvSpPr/>
      </dsp:nvSpPr>
      <dsp:spPr>
        <a:xfrm>
          <a:off x="5047860" y="2649779"/>
          <a:ext cx="4358868"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488950">
            <a:lnSpc>
              <a:spcPct val="90000"/>
            </a:lnSpc>
            <a:spcBef>
              <a:spcPct val="0"/>
            </a:spcBef>
            <a:spcAft>
              <a:spcPct val="35000"/>
            </a:spcAft>
            <a:buNone/>
          </a:pPr>
          <a:r>
            <a:rPr lang="en-US" sz="1100" b="1" kern="1200"/>
            <a:t>Removing Negative Quantities:</a:t>
          </a:r>
          <a:r>
            <a:rPr lang="en-US" sz="1100" kern="1200"/>
            <a:t> Rows with negative quantities (representing returns) were removed to focus on actual sales.</a:t>
          </a:r>
        </a:p>
        <a:p>
          <a:pPr marL="0" lvl="0" indent="0" algn="l" defTabSz="488950">
            <a:lnSpc>
              <a:spcPct val="90000"/>
            </a:lnSpc>
            <a:spcBef>
              <a:spcPct val="0"/>
            </a:spcBef>
            <a:spcAft>
              <a:spcPct val="35000"/>
            </a:spcAft>
            <a:buNone/>
          </a:pPr>
          <a:r>
            <a:rPr lang="en-US" sz="1100" b="1" kern="1200"/>
            <a:t>Fixing Invalid Total Prices:</a:t>
          </a:r>
          <a:r>
            <a:rPr lang="en-US" sz="1100" kern="1200"/>
            <a:t> Recalculated TotalPrice as the product of Quantity and UnitPrice to ensure data integrity.</a:t>
          </a:r>
        </a:p>
      </dsp:txBody>
      <dsp:txXfrm>
        <a:off x="5047860" y="2649779"/>
        <a:ext cx="4358868" cy="705172"/>
      </dsp:txXfrm>
    </dsp:sp>
    <dsp:sp modelId="{BB0BD659-5A93-4D6E-BFF3-BDFFCC66E33F}">
      <dsp:nvSpPr>
        <dsp:cNvPr id="0" name=""/>
        <dsp:cNvSpPr/>
      </dsp:nvSpPr>
      <dsp:spPr>
        <a:xfrm>
          <a:off x="0" y="3531245"/>
          <a:ext cx="9407525" cy="7051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3F5653-F7F2-4D3E-BFEC-08017CB63A42}">
      <dsp:nvSpPr>
        <dsp:cNvPr id="0" name=""/>
        <dsp:cNvSpPr/>
      </dsp:nvSpPr>
      <dsp:spPr>
        <a:xfrm>
          <a:off x="213314" y="3689909"/>
          <a:ext cx="387844" cy="3878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A976F0-7DD1-452B-A355-C519907C05F9}">
      <dsp:nvSpPr>
        <dsp:cNvPr id="0" name=""/>
        <dsp:cNvSpPr/>
      </dsp:nvSpPr>
      <dsp:spPr>
        <a:xfrm>
          <a:off x="814474" y="3531245"/>
          <a:ext cx="4233386"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666750">
            <a:lnSpc>
              <a:spcPct val="90000"/>
            </a:lnSpc>
            <a:spcBef>
              <a:spcPct val="0"/>
            </a:spcBef>
            <a:spcAft>
              <a:spcPct val="35000"/>
            </a:spcAft>
            <a:buNone/>
          </a:pPr>
          <a:r>
            <a:rPr lang="en-US" sz="1500" b="1" kern="1200"/>
            <a:t>Products Table</a:t>
          </a:r>
          <a:endParaRPr lang="en-US" sz="1500" kern="1200"/>
        </a:p>
      </dsp:txBody>
      <dsp:txXfrm>
        <a:off x="814474" y="3531245"/>
        <a:ext cx="4233386" cy="705172"/>
      </dsp:txXfrm>
    </dsp:sp>
    <dsp:sp modelId="{16B1EBF8-DADA-4BE5-A4C7-036A82C15430}">
      <dsp:nvSpPr>
        <dsp:cNvPr id="0" name=""/>
        <dsp:cNvSpPr/>
      </dsp:nvSpPr>
      <dsp:spPr>
        <a:xfrm>
          <a:off x="5047860" y="3531245"/>
          <a:ext cx="4358868" cy="705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631" tIns="74631" rIns="74631" bIns="74631" numCol="1" spcCol="1270" anchor="ctr" anchorCtr="0">
          <a:noAutofit/>
        </a:bodyPr>
        <a:lstStyle/>
        <a:p>
          <a:pPr marL="0" lvl="0" indent="0" algn="l" defTabSz="488950">
            <a:lnSpc>
              <a:spcPct val="90000"/>
            </a:lnSpc>
            <a:spcBef>
              <a:spcPct val="0"/>
            </a:spcBef>
            <a:spcAft>
              <a:spcPct val="35000"/>
            </a:spcAft>
            <a:buNone/>
          </a:pPr>
          <a:r>
            <a:rPr lang="en-US" sz="1100" b="1" kern="1200"/>
            <a:t>Handling Invalid Stock Codes:</a:t>
          </a:r>
          <a:r>
            <a:rPr lang="en-US" sz="1100" kern="1200"/>
            <a:t> Removed invalid or non-numeric stock codes (e.g., POST, DOT, etc.) to eliminate non-product transactions like charges and fees.</a:t>
          </a:r>
        </a:p>
      </dsp:txBody>
      <dsp:txXfrm>
        <a:off x="5047860" y="3531245"/>
        <a:ext cx="4358868" cy="7051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F6630D"/>
    </inkml:brush>
  </inkml:definitions>
  <inkml:trace contextRef="#ctx0" brushRef="#br0">4075 4167 16383 0 0,'4'0'0'0'0,"8"0"0"0"0,5 0 0 0 0,15 0 0 0 0,6 0 0 0 0,7 0 0 0 0,10 0 0 0 0,9 0 0 0 0,5 0 0 0 0,4 0 0 0 0,-1 0 0 0 0,-7 0 0 0 0,-6 0 0 0 0,-7 0 0 0 0,-4 0 0 0 0,-4 0 0 0 0,-1 0 0 0 0,2 0 0 0 0,-2 0 0 0 0,-3 0 0 0 0,-4 0 0 0 0,2 0 0 0 0,-1 0 0 0 0,-2 0 0 0 0,-2 0 0 0 0,-2 0 0 0 0,4 0 0 0 0,4 0 0 0 0,7 0 0 0 0,-1 0 0 0 0,7 0 0 0 0,4 0 0 0 0,7 0 0 0 0,12 0 0 0 0,7 0 0 0 0,10 0 0 0 0,7 0 0 0 0,12 0 0 0 0,10 0 0 0 0,14 0 0 0 0,18 0 0 0 0,11 0 0 0 0,11 0 0 0 0,10 0 0 0 0,7 0 0 0 0,4 0 0 0 0,8 0 0 0 0,7 0 0 0 0,-4 0 0 0 0,-3 0 0 0 0,-2 0 0 0 0,-13 0 0 0 0,-8 0 0 0 0,-12 0 0 0 0,-1 0 0 0 0,5 0 0 0 0,-3 0 0 0 0,3 0 0 0 0,5 0 0 0 0,2 0 0 0 0,9 0 0 0 0,-10 0 0 0 0,0 0 0 0 0,2 0 0 0 0,-1 0 0 0 0,-6 0 0 0 0,-5 0 0 0 0,-2 0 0 0 0,14 0 0 0 0,0 0 0 0 0,3 0 0 0 0,3 0 0 0 0,4 0 0 0 0,-6 0 0 0 0,-2 0 0 0 0,-7 0 0 0 0,-1 0 0 0 0,14 0 0 0 0,-2 0 0 0 0,2 0 0 0 0,11 0 0 0 0,-5 0 0 0 0,-1 0 0 0 0,0 0 0 0 0,-9 0 0 0 0,-13 0 0 0 0,-15 0 0 0 0,-11 0 0 0 0,-6 0 0 0 0,1 0 0 0 0,2 0 0 0 0,9 0 0 0 0,-6 0 0 0 0,5 0 0 0 0,1 0 0 0 0,-1 0 0 0 0,-2 0 0 0 0,16 0 0 0 0,43 0 0 0 0,20 0 0 0 0,4 0 0 0 0,16 0 0 0 0,23 0 0 0 0,23 0 0 0 0,14 0 0 0 0,4 0 0 0 0,5 0 0 0 0,7 0 0 0 0,1 0 0 0 0,2 0 0 0 0,9 0 0 0 0,5 0 0 0 0,-9 0 0 0 0,-6 0 0 0 0,-3 0 0 0 0,3 0 0 0 0,-17 0 0 0 0,-7 0 0 0 0,-18 0 0 0 0,-8 0 0 0 0,-18 0 0 0 0,-19 0 0 0 0,-7 0 0 0 0,-19 0 0 0 0,-31 0 0 0 0,-32 0 0 0 0,-9 0 0 0 0,-8 0 0 0 0,-3 0 0 0 0,5 0 0 0 0,8 0 0 0 0,5 0 0 0 0,19 0 0 0 0,6 0 0 0 0,-3 0 0 0 0,9 0 0 0 0,16 0 0 0 0,9 0 0 0 0,8 0 0 0 0,2 0 0 0 0,-2 0 0 0 0,-4 0 0 0 0,-3 0 0 0 0,-3 0 0 0 0,-12 0 0 0 0,-19 0 0 0 0,-15 0 0 0 0,-4 0 0 0 0,-15 0 0 0 0,-11 0 0 0 0,-2 0 0 0 0,-9 0 0 0 0,0 0 0 0 0,-4 0 0 0 0,-3 0 0 0 0,15 0 0 0 0,-5 0 0 0 0,2 0 0 0 0,5 0 0 0 0,4 0 0 0 0,15 0 0 0 0,11 0 0 0 0,3 0 0 0 0,4 0 0 0 0,3 0 0 0 0,17 0 0 0 0,15 0 0 0 0,9 0 0 0 0,6 0 0 0 0,50 0 0 0 0,24 0 0 0 0,10 0 0 0 0,8 0 0 0 0,-4 0 0 0 0,-20 0 0 0 0,-29 0 0 0 0,-23 0 0 0 0,-36 0 0 0 0,-37 0 0 0 0,-24 0 0 0 0,-27 0 0 0 0,-19 0 0 0 0,-21 0 0 0 0,-11 0 0 0 0,-6 0 0 0 0,-5 0 0 0 0,-5 0 0 0 0,-4 0 0 0 0,-3 0 0 0 0,8 0 0 0 0,2 0 0 0 0,-1 0 0 0 0,7 0 0 0 0,6 0 0 0 0,-1 0 0 0 0,4 0 0 0 0,9 0 0 0 0,1 0 0 0 0,6 0 0 0 0,-1 0 0 0 0,-7 0 0 0 0,-10 0 0 0 0,-8 0 0 0 0,-8 0 0 0 0,-5 0 0 0 0,2 0 0 0 0,4 0 0 0 0,5 0 0 0 0,11 0 0 0 0,9 0 0 0 0,0 0 0 0 0,3 0 0 0 0,5 0 0 0 0,4 0 0 0 0,0 0 0 0 0,1 0 0 0 0,2 0 0 0 0,-3 0 0 0 0,-9 0 0 0 0,-1 0 0 0 0,-7 0 0 0 0,-4 0 0 0 0,-7 0 0 0 0,0 0 0 0 0,9 0 0 0 0,1 0 0 0 0,5 0 0 0 0,-3 0 0 0 0,-7 0 0 0 0,-8 0 0 0 0,4 0 0 0 0,-2 0 0 0 0,-4 0 0 0 0,-5 0 0 0 0,-3 0 0 0 0,2 0 0 0 0,9 0 0 0 0,2 0 0 0 0,-2 0 0 0 0,-4 0 0 0 0,-5 0 0 0 0,2 0 0 0 0,-1 0 0 0 0,-2 0 0 0 0,-2 0 0 0 0,3 0 0 0 0,0 0 0 0 0,-2 0 0 0 0,4 0 0 0 0,0 0 0 0 0,-7 0 0 0 0,-3 0 0 0 0,-2 0 0 0 0,-1 0 0 0 0,0 0 0 0 0,2 0 0 0 0,-1 0 0 0 0,2 0 0 0 0,-1 0 0 0 0,6 0 0 0 0,2 0 0 0 0,-1 0 0 0 0,0 0 0 0 0,-3 0 0 0 0,0 0 0 0 0,-6 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svg"/><Relationship Id="rId10" Type="http://schemas.openxmlformats.org/officeDocument/2006/relationships/customXml" Target="../ink/ink1.xml"/><Relationship Id="rId4" Type="http://schemas.openxmlformats.org/officeDocument/2006/relationships/image" Target="../media/image21.png"/><Relationship Id="rId9" Type="http://schemas.openxmlformats.org/officeDocument/2006/relationships/image" Target="../media/image26.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0" name="Picture 19" descr="3D black and red cube illustration">
            <a:extLst>
              <a:ext uri="{FF2B5EF4-FFF2-40B4-BE49-F238E27FC236}">
                <a16:creationId xmlns:a16="http://schemas.microsoft.com/office/drawing/2014/main" id="{8B43FAD2-6134-D2D1-A30E-3D00599C8A27}"/>
              </a:ext>
            </a:extLst>
          </p:cNvPr>
          <p:cNvPicPr>
            <a:picLocks noChangeAspect="1"/>
          </p:cNvPicPr>
          <p:nvPr/>
        </p:nvPicPr>
        <p:blipFill>
          <a:blip r:embed="rId2">
            <a:alphaModFix amt="60000"/>
          </a:blip>
          <a:srcRect r="-2" b="6263"/>
          <a:stretch/>
        </p:blipFill>
        <p:spPr>
          <a:xfrm>
            <a:off x="-1" y="10"/>
            <a:ext cx="12192001" cy="6857990"/>
          </a:xfrm>
          <a:prstGeom prst="rect">
            <a:avLst/>
          </a:prstGeom>
        </p:spPr>
      </p:pic>
      <p:sp>
        <p:nvSpPr>
          <p:cNvPr id="2" name="Title 1"/>
          <p:cNvSpPr>
            <a:spLocks noGrp="1"/>
          </p:cNvSpPr>
          <p:nvPr>
            <p:ph type="ctrTitle"/>
          </p:nvPr>
        </p:nvSpPr>
        <p:spPr>
          <a:xfrm>
            <a:off x="838200" y="914402"/>
            <a:ext cx="10515600" cy="2985923"/>
          </a:xfrm>
        </p:spPr>
        <p:txBody>
          <a:bodyPr vert="horz" lIns="91440" tIns="45720" rIns="91440" bIns="45720" rtlCol="0">
            <a:normAutofit/>
          </a:bodyPr>
          <a:lstStyle/>
          <a:p>
            <a:r>
              <a:rPr lang="en-US" sz="5200" kern="1200">
                <a:solidFill>
                  <a:srgbClr val="FFFFFF"/>
                </a:solidFill>
                <a:latin typeface="+mj-lt"/>
                <a:ea typeface="+mj-ea"/>
                <a:cs typeface="+mj-cs"/>
              </a:rPr>
              <a:t>Transforming E-Commerce Data into Actionable Insights: Optimizing Business Decisions and Customer Experience</a:t>
            </a:r>
          </a:p>
        </p:txBody>
      </p:sp>
      <p:sp>
        <p:nvSpPr>
          <p:cNvPr id="3" name="Subtitle 2"/>
          <p:cNvSpPr>
            <a:spLocks noGrp="1"/>
          </p:cNvSpPr>
          <p:nvPr>
            <p:ph type="subTitle" idx="1"/>
          </p:nvPr>
        </p:nvSpPr>
        <p:spPr>
          <a:xfrm>
            <a:off x="8406713" y="4072040"/>
            <a:ext cx="2947087" cy="2208093"/>
          </a:xfrm>
        </p:spPr>
        <p:txBody>
          <a:bodyPr vert="horz" lIns="91440" tIns="45720" rIns="91440" bIns="45720" rtlCol="0" anchor="t">
            <a:noAutofit/>
          </a:bodyPr>
          <a:lstStyle/>
          <a:p>
            <a:pPr indent="-228600" algn="l">
              <a:buFont typeface="Arial" panose="020B0604020202020204" pitchFamily="34" charset="0"/>
              <a:buChar char="•"/>
            </a:pPr>
            <a:r>
              <a:rPr lang="en-US" sz="1400" b="1" dirty="0">
                <a:solidFill>
                  <a:srgbClr val="FFFFFF"/>
                </a:solidFill>
              </a:rPr>
              <a:t>Team Members</a:t>
            </a:r>
            <a:r>
              <a:rPr lang="en-US" sz="1400" dirty="0">
                <a:solidFill>
                  <a:srgbClr val="FFFFFF"/>
                </a:solidFill>
              </a:rPr>
              <a:t>:</a:t>
            </a:r>
          </a:p>
          <a:p>
            <a:pPr marL="342900" indent="-228600" algn="l">
              <a:buFont typeface="Arial" panose="020B0604020202020204" pitchFamily="34" charset="0"/>
              <a:buChar char="•"/>
            </a:pPr>
            <a:r>
              <a:rPr lang="en-US" sz="1400" dirty="0">
                <a:solidFill>
                  <a:srgbClr val="FFFFFF"/>
                </a:solidFill>
              </a:rPr>
              <a:t>Bassel Ashraf Ahmed</a:t>
            </a:r>
          </a:p>
          <a:p>
            <a:pPr marL="342900" indent="-228600" algn="l">
              <a:buFont typeface="Arial" panose="020B0604020202020204" pitchFamily="34" charset="0"/>
              <a:buChar char="•"/>
            </a:pPr>
            <a:r>
              <a:rPr lang="en-US" sz="1400" dirty="0">
                <a:solidFill>
                  <a:srgbClr val="FFFFFF"/>
                </a:solidFill>
              </a:rPr>
              <a:t>Omar Hussien Mohamed</a:t>
            </a:r>
          </a:p>
          <a:p>
            <a:pPr marL="342900" indent="-228600" algn="l">
              <a:buFont typeface="Arial" panose="020B0604020202020204" pitchFamily="34" charset="0"/>
              <a:buChar char="•"/>
            </a:pPr>
            <a:r>
              <a:rPr lang="en-US" sz="1400" dirty="0">
                <a:solidFill>
                  <a:srgbClr val="FFFFFF"/>
                </a:solidFill>
              </a:rPr>
              <a:t>Ahmed Tarek Mohamed</a:t>
            </a:r>
          </a:p>
          <a:p>
            <a:pPr marL="342900" indent="-228600" algn="l">
              <a:buFont typeface="Arial" panose="020B0604020202020204" pitchFamily="34" charset="0"/>
              <a:buChar char="•"/>
            </a:pPr>
            <a:r>
              <a:rPr lang="en-US" sz="1400" dirty="0">
                <a:solidFill>
                  <a:srgbClr val="FFFFFF"/>
                </a:solidFill>
              </a:rPr>
              <a:t>Mohamed Tarek </a:t>
            </a:r>
            <a:r>
              <a:rPr lang="en-US" sz="1400" err="1">
                <a:solidFill>
                  <a:srgbClr val="FFFFFF"/>
                </a:solidFill>
              </a:rPr>
              <a:t>Abdelsattar</a:t>
            </a:r>
            <a:endParaRPr lang="en-US" sz="1400" dirty="0">
              <a:solidFill>
                <a:srgbClr val="FFFFFF"/>
              </a:solidFill>
            </a:endParaRPr>
          </a:p>
          <a:p>
            <a:pPr indent="-228600" algn="l">
              <a:buFont typeface="Arial" panose="020B0604020202020204" pitchFamily="34" charset="0"/>
              <a:buChar char="•"/>
            </a:pPr>
            <a:r>
              <a:rPr lang="en-US" sz="1400" b="1" dirty="0">
                <a:solidFill>
                  <a:srgbClr val="FFFFFF"/>
                </a:solidFill>
              </a:rPr>
              <a:t>Track</a:t>
            </a:r>
            <a:r>
              <a:rPr lang="en-US" sz="1400" dirty="0">
                <a:solidFill>
                  <a:srgbClr val="FFFFFF"/>
                </a:solidFill>
              </a:rPr>
              <a:t>: Microsoft Data Engineer</a:t>
            </a:r>
          </a:p>
          <a:p>
            <a:pPr indent="-228600" algn="l">
              <a:buFont typeface="Arial" panose="020B0604020202020204" pitchFamily="34" charset="0"/>
              <a:buChar char="•"/>
            </a:pPr>
            <a:r>
              <a:rPr lang="en-US" sz="1400" b="1" dirty="0">
                <a:solidFill>
                  <a:srgbClr val="FFFFFF"/>
                </a:solidFill>
              </a:rPr>
              <a:t>Supervisor</a:t>
            </a:r>
            <a:r>
              <a:rPr lang="en-US" sz="1400" dirty="0">
                <a:solidFill>
                  <a:srgbClr val="FFFFFF"/>
                </a:solidFill>
              </a:rPr>
              <a:t>: </a:t>
            </a:r>
            <a:r>
              <a:rPr lang="en-US" sz="1400" err="1">
                <a:solidFill>
                  <a:srgbClr val="FFFFFF"/>
                </a:solidFill>
              </a:rPr>
              <a:t>Moshira</a:t>
            </a:r>
            <a:r>
              <a:rPr lang="en-US" sz="1400" dirty="0">
                <a:solidFill>
                  <a:srgbClr val="FFFFFF"/>
                </a:solidFill>
              </a:rPr>
              <a:t> </a:t>
            </a:r>
            <a:r>
              <a:rPr lang="en-US" sz="1400" err="1">
                <a:solidFill>
                  <a:srgbClr val="FFFFFF"/>
                </a:solidFill>
              </a:rPr>
              <a:t>Galeb</a:t>
            </a:r>
            <a:endParaRPr lang="en-US" sz="1400" dirty="0">
              <a:solidFill>
                <a:srgbClr val="FFFFFF"/>
              </a:solidFill>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12969FF-527B-7A2C-CA3D-A96181EC3F9D}"/>
              </a:ext>
            </a:extLst>
          </p:cNvPr>
          <p:cNvSpPr>
            <a:spLocks noGrp="1"/>
          </p:cNvSpPr>
          <p:nvPr>
            <p:ph type="title"/>
          </p:nvPr>
        </p:nvSpPr>
        <p:spPr>
          <a:xfrm>
            <a:off x="838200" y="669925"/>
            <a:ext cx="4508946" cy="1325563"/>
          </a:xfrm>
        </p:spPr>
        <p:txBody>
          <a:bodyPr anchor="b">
            <a:normAutofit/>
          </a:bodyPr>
          <a:lstStyle/>
          <a:p>
            <a:pPr algn="r"/>
            <a:r>
              <a:rPr lang="en-US" sz="3100">
                <a:solidFill>
                  <a:schemeClr val="bg1"/>
                </a:solidFill>
                <a:ea typeface="+mj-lt"/>
                <a:cs typeface="+mj-lt"/>
              </a:rPr>
              <a:t>SQL Querying and Analysis in Azure Data Studio</a:t>
            </a:r>
            <a:endParaRPr lang="en-US" sz="3100">
              <a:solidFill>
                <a:schemeClr val="bg1"/>
              </a:solidFill>
            </a:endParaRP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EC2B5F-1178-4276-C294-E043F03A640A}"/>
              </a:ext>
            </a:extLst>
          </p:cNvPr>
          <p:cNvSpPr>
            <a:spLocks noGrp="1"/>
          </p:cNvSpPr>
          <p:nvPr>
            <p:ph idx="1"/>
          </p:nvPr>
        </p:nvSpPr>
        <p:spPr>
          <a:xfrm>
            <a:off x="1392667" y="2398957"/>
            <a:ext cx="9406666" cy="3526144"/>
          </a:xfrm>
        </p:spPr>
        <p:txBody>
          <a:bodyPr vert="horz" lIns="91440" tIns="45720" rIns="91440" bIns="45720" rtlCol="0" anchor="t">
            <a:normAutofit/>
          </a:bodyPr>
          <a:lstStyle/>
          <a:p>
            <a:pPr marL="0" indent="0">
              <a:buNone/>
            </a:pPr>
            <a:r>
              <a:rPr lang="en-US" sz="1600" b="1" dirty="0">
                <a:solidFill>
                  <a:schemeClr val="bg1"/>
                </a:solidFill>
                <a:ea typeface="+mn-lt"/>
                <a:cs typeface="+mn-lt"/>
              </a:rPr>
              <a:t>2. Key Queries Performed</a:t>
            </a:r>
            <a:endParaRPr lang="en-US" sz="1600" dirty="0">
              <a:solidFill>
                <a:schemeClr val="bg1"/>
              </a:solidFill>
            </a:endParaRPr>
          </a:p>
          <a:p>
            <a:r>
              <a:rPr lang="en-US" sz="1600" b="1" dirty="0">
                <a:solidFill>
                  <a:schemeClr val="bg1"/>
                </a:solidFill>
                <a:ea typeface="+mn-lt"/>
                <a:cs typeface="+mn-lt"/>
              </a:rPr>
              <a:t>Total Sales per Customer</a:t>
            </a:r>
            <a:endParaRPr lang="en-US" sz="1600" dirty="0">
              <a:solidFill>
                <a:schemeClr val="bg1"/>
              </a:solidFill>
            </a:endParaRPr>
          </a:p>
          <a:p>
            <a:pPr marL="0" indent="0">
              <a:buNone/>
            </a:pPr>
            <a:r>
              <a:rPr lang="en-US" sz="1600" dirty="0">
                <a:solidFill>
                  <a:schemeClr val="bg1"/>
                </a:solidFill>
                <a:ea typeface="+mn-lt"/>
                <a:cs typeface="+mn-lt"/>
              </a:rPr>
              <a:t>This query aggregated the total sales for each customer, giving insights into the highest-value customers and their regions.</a:t>
            </a:r>
            <a:endParaRPr lang="en-US" sz="1600" dirty="0">
              <a:solidFill>
                <a:schemeClr val="bg1"/>
              </a:solidFill>
            </a:endParaRPr>
          </a:p>
          <a:p>
            <a:r>
              <a:rPr lang="en-US" sz="1600" b="1" dirty="0">
                <a:solidFill>
                  <a:schemeClr val="bg1"/>
                </a:solidFill>
                <a:ea typeface="+mn-lt"/>
                <a:cs typeface="+mn-lt"/>
              </a:rPr>
              <a:t>Top-Selling Products</a:t>
            </a:r>
            <a:endParaRPr lang="en-US" sz="1600" dirty="0">
              <a:solidFill>
                <a:schemeClr val="bg1"/>
              </a:solidFill>
            </a:endParaRPr>
          </a:p>
          <a:p>
            <a:pPr marL="0" indent="0">
              <a:buNone/>
            </a:pPr>
            <a:r>
              <a:rPr lang="en-US" sz="1600" dirty="0">
                <a:solidFill>
                  <a:schemeClr val="bg1"/>
                </a:solidFill>
                <a:ea typeface="+mn-lt"/>
                <a:cs typeface="+mn-lt"/>
              </a:rPr>
              <a:t>We identified the best-selling products by aggregating the quantity sold for each product description.</a:t>
            </a:r>
          </a:p>
          <a:p>
            <a:r>
              <a:rPr lang="en-US" sz="1600" b="1" dirty="0">
                <a:solidFill>
                  <a:schemeClr val="bg1"/>
                </a:solidFill>
                <a:ea typeface="+mn-lt"/>
                <a:cs typeface="+mn-lt"/>
              </a:rPr>
              <a:t>Invoices within a Specific Date Range</a:t>
            </a:r>
            <a:endParaRPr lang="en-US" sz="1600" dirty="0">
              <a:solidFill>
                <a:schemeClr val="bg1"/>
              </a:solidFill>
            </a:endParaRPr>
          </a:p>
          <a:p>
            <a:pPr marL="0" indent="0">
              <a:buNone/>
            </a:pPr>
            <a:r>
              <a:rPr lang="en-US" sz="1600" dirty="0">
                <a:solidFill>
                  <a:schemeClr val="bg1"/>
                </a:solidFill>
                <a:ea typeface="+mn-lt"/>
                <a:cs typeface="+mn-lt"/>
              </a:rPr>
              <a:t>This query retrieved the total value of invoices for a given time frame, providing insights into sales trends over specific periods.</a:t>
            </a:r>
            <a:endParaRPr lang="en-US" sz="1600" dirty="0">
              <a:solidFill>
                <a:schemeClr val="bg1"/>
              </a:solidFill>
            </a:endParaRPr>
          </a:p>
          <a:p>
            <a:endParaRPr lang="en-US" sz="1600">
              <a:solidFill>
                <a:schemeClr val="bg1"/>
              </a:solidFill>
              <a:latin typeface="Aptos" panose="020B0004020202020204"/>
            </a:endParaRPr>
          </a:p>
        </p:txBody>
      </p:sp>
      <p:sp>
        <p:nvSpPr>
          <p:cNvPr id="13" name="Rectangle 12">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FBB6D60-EBBB-EE48-D045-593D043A3917}"/>
              </a:ext>
            </a:extLst>
          </p:cNvPr>
          <p:cNvSpPr txBox="1"/>
          <p:nvPr/>
        </p:nvSpPr>
        <p:spPr>
          <a:xfrm>
            <a:off x="1490531" y="6445170"/>
            <a:ext cx="274319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latin typeface="Arial"/>
              <a:cs typeface="Arial"/>
            </a:endParaRPr>
          </a:p>
        </p:txBody>
      </p:sp>
    </p:spTree>
    <p:extLst>
      <p:ext uri="{BB962C8B-B14F-4D97-AF65-F5344CB8AC3E}">
        <p14:creationId xmlns:p14="http://schemas.microsoft.com/office/powerpoint/2010/main" val="36414846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CA2C3FF-183E-F096-D60A-9FE6A7AC5CA5}"/>
              </a:ext>
            </a:extLst>
          </p:cNvPr>
          <p:cNvSpPr/>
          <p:nvPr/>
        </p:nvSpPr>
        <p:spPr>
          <a:xfrm>
            <a:off x="684946" y="1711015"/>
            <a:ext cx="2681493" cy="1775197"/>
          </a:xfrm>
          <a:prstGeom prst="roundRect">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3063E8B-A844-483F-D395-64069A0412A4}"/>
              </a:ext>
            </a:extLst>
          </p:cNvPr>
          <p:cNvSpPr/>
          <p:nvPr/>
        </p:nvSpPr>
        <p:spPr>
          <a:xfrm>
            <a:off x="4587622" y="1711014"/>
            <a:ext cx="2691790" cy="1764900"/>
          </a:xfrm>
          <a:prstGeom prst="roundRect">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0DB31CD-8A07-A6A7-0A65-DDF90479EE21}"/>
              </a:ext>
            </a:extLst>
          </p:cNvPr>
          <p:cNvSpPr/>
          <p:nvPr/>
        </p:nvSpPr>
        <p:spPr>
          <a:xfrm>
            <a:off x="8459406" y="1659528"/>
            <a:ext cx="2691790" cy="1764900"/>
          </a:xfrm>
          <a:prstGeom prst="roundRect">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9290E07-C40B-71ED-73D8-92C47F4BCB62}"/>
              </a:ext>
            </a:extLst>
          </p:cNvPr>
          <p:cNvSpPr>
            <a:spLocks noGrp="1"/>
          </p:cNvSpPr>
          <p:nvPr>
            <p:ph type="title"/>
          </p:nvPr>
        </p:nvSpPr>
        <p:spPr/>
        <p:txBody>
          <a:bodyPr/>
          <a:lstStyle/>
          <a:p>
            <a:r>
              <a:rPr lang="en-US" dirty="0">
                <a:solidFill>
                  <a:schemeClr val="bg1"/>
                </a:solidFill>
              </a:rPr>
              <a:t>SQL Querying and Analysis in Azure Data Studio</a:t>
            </a:r>
          </a:p>
        </p:txBody>
      </p:sp>
      <p:sp>
        <p:nvSpPr>
          <p:cNvPr id="3" name="Content Placeholder 2">
            <a:extLst>
              <a:ext uri="{FF2B5EF4-FFF2-40B4-BE49-F238E27FC236}">
                <a16:creationId xmlns:a16="http://schemas.microsoft.com/office/drawing/2014/main" id="{6255A63E-7EE1-0992-83CD-D7AB966D8F9E}"/>
              </a:ext>
            </a:extLst>
          </p:cNvPr>
          <p:cNvSpPr>
            <a:spLocks noGrp="1"/>
          </p:cNvSpPr>
          <p:nvPr>
            <p:ph idx="1"/>
          </p:nvPr>
        </p:nvSpPr>
        <p:spPr>
          <a:xfrm>
            <a:off x="8561173" y="1825625"/>
            <a:ext cx="2473411" cy="4351338"/>
          </a:xfrm>
        </p:spPr>
        <p:txBody>
          <a:bodyPr vert="horz" lIns="91440" tIns="45720" rIns="91440" bIns="45720" rtlCol="0" anchor="t">
            <a:normAutofit/>
          </a:bodyPr>
          <a:lstStyle/>
          <a:p>
            <a:pPr marL="0" indent="0">
              <a:lnSpc>
                <a:spcPct val="100000"/>
              </a:lnSpc>
              <a:spcBef>
                <a:spcPts val="0"/>
              </a:spcBef>
              <a:buNone/>
            </a:pPr>
            <a:r>
              <a:rPr lang="en-US" sz="1100" dirty="0">
                <a:solidFill>
                  <a:schemeClr val="bg1"/>
                </a:solidFill>
                <a:latin typeface="Arial"/>
                <a:cs typeface="Arial"/>
              </a:rPr>
              <a:t>SELECT </a:t>
            </a:r>
            <a:r>
              <a:rPr lang="en-US" sz="1100" dirty="0" err="1">
                <a:solidFill>
                  <a:schemeClr val="bg1"/>
                </a:solidFill>
                <a:latin typeface="Arial"/>
                <a:cs typeface="Arial"/>
              </a:rPr>
              <a:t>InvoiceNo</a:t>
            </a:r>
            <a:r>
              <a:rPr lang="en-US" sz="1100" dirty="0">
                <a:solidFill>
                  <a:schemeClr val="bg1"/>
                </a:solidFill>
                <a:latin typeface="Arial"/>
                <a:cs typeface="Arial"/>
              </a:rPr>
              <a:t>, </a:t>
            </a:r>
            <a:r>
              <a:rPr lang="en-US" sz="1100" dirty="0" err="1">
                <a:solidFill>
                  <a:schemeClr val="bg1"/>
                </a:solidFill>
                <a:latin typeface="Arial"/>
                <a:cs typeface="Arial"/>
              </a:rPr>
              <a:t>InvoiceDate</a:t>
            </a:r>
            <a:r>
              <a:rPr lang="en-US" sz="1100" dirty="0">
                <a:solidFill>
                  <a:schemeClr val="bg1"/>
                </a:solidFill>
                <a:latin typeface="Arial"/>
                <a:cs typeface="Arial"/>
              </a:rPr>
              <a:t>, </a:t>
            </a:r>
            <a:r>
              <a:rPr lang="en-US" sz="1100" dirty="0" err="1">
                <a:solidFill>
                  <a:schemeClr val="bg1"/>
                </a:solidFill>
                <a:latin typeface="Arial"/>
                <a:cs typeface="Arial"/>
              </a:rPr>
              <a:t>CustomerID</a:t>
            </a:r>
            <a:r>
              <a:rPr lang="en-US" sz="1100" dirty="0">
                <a:solidFill>
                  <a:schemeClr val="bg1"/>
                </a:solidFill>
                <a:latin typeface="Arial"/>
                <a:cs typeface="Arial"/>
              </a:rPr>
              <a:t>, Country, SUM(</a:t>
            </a:r>
            <a:r>
              <a:rPr lang="en-US" sz="1100" dirty="0" err="1">
                <a:solidFill>
                  <a:schemeClr val="bg1"/>
                </a:solidFill>
                <a:latin typeface="Arial"/>
                <a:cs typeface="Arial"/>
              </a:rPr>
              <a:t>TotalItemPrice</a:t>
            </a:r>
            <a:r>
              <a:rPr lang="en-US" sz="1100" dirty="0">
                <a:solidFill>
                  <a:schemeClr val="bg1"/>
                </a:solidFill>
                <a:latin typeface="Arial"/>
                <a:cs typeface="Arial"/>
              </a:rPr>
              <a:t>) AS </a:t>
            </a:r>
          </a:p>
          <a:p>
            <a:pPr marL="0" indent="0">
              <a:lnSpc>
                <a:spcPct val="100000"/>
              </a:lnSpc>
              <a:spcBef>
                <a:spcPts val="0"/>
              </a:spcBef>
              <a:buNone/>
            </a:pPr>
            <a:r>
              <a:rPr lang="en-US" sz="1100" dirty="0" err="1">
                <a:solidFill>
                  <a:schemeClr val="bg1"/>
                </a:solidFill>
                <a:latin typeface="Arial"/>
                <a:cs typeface="Arial"/>
              </a:rPr>
              <a:t>TotalInvoiceAmount</a:t>
            </a:r>
            <a:r>
              <a:rPr lang="en-US" sz="1100" dirty="0">
                <a:solidFill>
                  <a:schemeClr val="bg1"/>
                </a:solidFill>
                <a:latin typeface="Arial"/>
                <a:cs typeface="Arial"/>
              </a:rPr>
              <a:t> </a:t>
            </a:r>
          </a:p>
          <a:p>
            <a:pPr marL="0" indent="0">
              <a:lnSpc>
                <a:spcPct val="100000"/>
              </a:lnSpc>
              <a:spcBef>
                <a:spcPts val="0"/>
              </a:spcBef>
              <a:buNone/>
            </a:pPr>
            <a:r>
              <a:rPr lang="en-US" sz="1100" dirty="0">
                <a:solidFill>
                  <a:schemeClr val="bg1"/>
                </a:solidFill>
                <a:latin typeface="Arial"/>
                <a:cs typeface="Arial"/>
              </a:rPr>
              <a:t>FROM </a:t>
            </a:r>
            <a:r>
              <a:rPr lang="en-US" sz="1100" dirty="0" err="1">
                <a:solidFill>
                  <a:schemeClr val="bg1"/>
                </a:solidFill>
                <a:latin typeface="Arial"/>
                <a:cs typeface="Arial"/>
              </a:rPr>
              <a:t>SalesSummary</a:t>
            </a:r>
            <a:r>
              <a:rPr lang="en-US" sz="1100" dirty="0">
                <a:solidFill>
                  <a:schemeClr val="bg1"/>
                </a:solidFill>
                <a:latin typeface="Arial"/>
                <a:cs typeface="Arial"/>
              </a:rPr>
              <a:t> </a:t>
            </a:r>
          </a:p>
          <a:p>
            <a:pPr marL="0" indent="0">
              <a:lnSpc>
                <a:spcPct val="100000"/>
              </a:lnSpc>
              <a:spcBef>
                <a:spcPts val="0"/>
              </a:spcBef>
              <a:buNone/>
            </a:pPr>
            <a:r>
              <a:rPr lang="en-US" sz="1100" dirty="0">
                <a:solidFill>
                  <a:schemeClr val="bg1"/>
                </a:solidFill>
                <a:latin typeface="Arial"/>
                <a:cs typeface="Arial"/>
              </a:rPr>
              <a:t>WHERE </a:t>
            </a:r>
            <a:r>
              <a:rPr lang="en-US" sz="1100" dirty="0" err="1">
                <a:solidFill>
                  <a:schemeClr val="bg1"/>
                </a:solidFill>
                <a:latin typeface="Arial"/>
                <a:cs typeface="Arial"/>
              </a:rPr>
              <a:t>InvoiceDate</a:t>
            </a:r>
            <a:r>
              <a:rPr lang="en-US" sz="1100" dirty="0">
                <a:solidFill>
                  <a:schemeClr val="bg1"/>
                </a:solidFill>
                <a:latin typeface="Arial"/>
                <a:cs typeface="Arial"/>
              </a:rPr>
              <a:t> BETWEEN '2011-11-01' AND '2011-11-30' </a:t>
            </a:r>
          </a:p>
          <a:p>
            <a:pPr marL="0" indent="0">
              <a:lnSpc>
                <a:spcPct val="100000"/>
              </a:lnSpc>
              <a:spcBef>
                <a:spcPts val="0"/>
              </a:spcBef>
              <a:buNone/>
            </a:pPr>
            <a:r>
              <a:rPr lang="en-US" sz="1100" dirty="0">
                <a:solidFill>
                  <a:schemeClr val="bg1"/>
                </a:solidFill>
                <a:latin typeface="Arial"/>
                <a:cs typeface="Arial"/>
              </a:rPr>
              <a:t>GROUP BY </a:t>
            </a:r>
            <a:r>
              <a:rPr lang="en-US" sz="1100" dirty="0" err="1">
                <a:solidFill>
                  <a:schemeClr val="bg1"/>
                </a:solidFill>
                <a:latin typeface="Arial"/>
                <a:cs typeface="Arial"/>
              </a:rPr>
              <a:t>InvoiceNo</a:t>
            </a:r>
            <a:r>
              <a:rPr lang="en-US" sz="1100" dirty="0">
                <a:solidFill>
                  <a:schemeClr val="bg1"/>
                </a:solidFill>
                <a:latin typeface="Arial"/>
                <a:cs typeface="Arial"/>
              </a:rPr>
              <a:t>, </a:t>
            </a:r>
            <a:r>
              <a:rPr lang="en-US" sz="1100" dirty="0" err="1">
                <a:solidFill>
                  <a:schemeClr val="bg1"/>
                </a:solidFill>
                <a:latin typeface="Arial"/>
                <a:cs typeface="Arial"/>
              </a:rPr>
              <a:t>InvoiceDate</a:t>
            </a:r>
            <a:r>
              <a:rPr lang="en-US" sz="1100" dirty="0">
                <a:solidFill>
                  <a:schemeClr val="bg1"/>
                </a:solidFill>
                <a:latin typeface="Arial"/>
                <a:cs typeface="Arial"/>
              </a:rPr>
              <a:t>, </a:t>
            </a:r>
            <a:r>
              <a:rPr lang="en-US" sz="1100" dirty="0" err="1">
                <a:solidFill>
                  <a:schemeClr val="bg1"/>
                </a:solidFill>
                <a:latin typeface="Arial"/>
                <a:cs typeface="Arial"/>
              </a:rPr>
              <a:t>CustomerID</a:t>
            </a:r>
            <a:r>
              <a:rPr lang="en-US" sz="1100" dirty="0">
                <a:solidFill>
                  <a:schemeClr val="bg1"/>
                </a:solidFill>
                <a:latin typeface="Arial"/>
                <a:cs typeface="Arial"/>
              </a:rPr>
              <a:t>, Country; </a:t>
            </a:r>
          </a:p>
          <a:p>
            <a:pPr marL="0" indent="0">
              <a:lnSpc>
                <a:spcPct val="100000"/>
              </a:lnSpc>
              <a:spcBef>
                <a:spcPts val="0"/>
              </a:spcBef>
              <a:buNone/>
            </a:pPr>
            <a:endParaRPr lang="en-US" sz="1800" dirty="0">
              <a:solidFill>
                <a:schemeClr val="bg1"/>
              </a:solidFill>
            </a:endParaRPr>
          </a:p>
          <a:p>
            <a:pPr marL="0" indent="0">
              <a:buNone/>
            </a:pPr>
            <a:endParaRPr lang="en-US" dirty="0">
              <a:solidFill>
                <a:schemeClr val="bg1"/>
              </a:solidFill>
            </a:endParaRPr>
          </a:p>
        </p:txBody>
      </p:sp>
      <p:sp>
        <p:nvSpPr>
          <p:cNvPr id="4" name="TextBox 3">
            <a:extLst>
              <a:ext uri="{FF2B5EF4-FFF2-40B4-BE49-F238E27FC236}">
                <a16:creationId xmlns:a16="http://schemas.microsoft.com/office/drawing/2014/main" id="{9A2E62CB-DE0F-5CCF-1380-37F68C6888C0}"/>
              </a:ext>
            </a:extLst>
          </p:cNvPr>
          <p:cNvSpPr txBox="1"/>
          <p:nvPr/>
        </p:nvSpPr>
        <p:spPr>
          <a:xfrm>
            <a:off x="841240" y="1823107"/>
            <a:ext cx="274319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bg1"/>
                </a:solidFill>
                <a:latin typeface="Arial"/>
                <a:cs typeface="Arial"/>
              </a:rPr>
              <a:t>SELECT </a:t>
            </a:r>
            <a:r>
              <a:rPr lang="en-US" sz="1100" dirty="0" err="1">
                <a:solidFill>
                  <a:schemeClr val="bg1"/>
                </a:solidFill>
                <a:latin typeface="Arial"/>
                <a:cs typeface="Arial"/>
              </a:rPr>
              <a:t>CustomerID</a:t>
            </a:r>
            <a:r>
              <a:rPr lang="en-US" sz="1100" dirty="0">
                <a:solidFill>
                  <a:schemeClr val="bg1"/>
                </a:solidFill>
                <a:latin typeface="Arial"/>
                <a:cs typeface="Arial"/>
              </a:rPr>
              <a:t>, Country, SUM(</a:t>
            </a:r>
            <a:r>
              <a:rPr lang="en-US" sz="1100" dirty="0" err="1">
                <a:solidFill>
                  <a:schemeClr val="bg1"/>
                </a:solidFill>
                <a:latin typeface="Arial"/>
                <a:cs typeface="Arial"/>
              </a:rPr>
              <a:t>TotalItemPrice</a:t>
            </a:r>
            <a:r>
              <a:rPr lang="en-US" sz="1100" dirty="0">
                <a:solidFill>
                  <a:schemeClr val="bg1"/>
                </a:solidFill>
                <a:latin typeface="Arial"/>
                <a:cs typeface="Arial"/>
              </a:rPr>
              <a:t>) AS </a:t>
            </a:r>
            <a:r>
              <a:rPr lang="en-US" sz="1100" dirty="0" err="1">
                <a:solidFill>
                  <a:schemeClr val="bg1"/>
                </a:solidFill>
                <a:latin typeface="Arial"/>
                <a:cs typeface="Arial"/>
              </a:rPr>
              <a:t>TotalSales</a:t>
            </a:r>
            <a:r>
              <a:rPr lang="en-US" sz="1100" dirty="0">
                <a:solidFill>
                  <a:schemeClr val="bg1"/>
                </a:solidFill>
                <a:latin typeface="Arial"/>
                <a:cs typeface="Arial"/>
              </a:rPr>
              <a:t> </a:t>
            </a:r>
          </a:p>
          <a:p>
            <a:r>
              <a:rPr lang="en-US" sz="1100" dirty="0">
                <a:solidFill>
                  <a:schemeClr val="bg1"/>
                </a:solidFill>
                <a:latin typeface="Arial"/>
                <a:cs typeface="Arial"/>
              </a:rPr>
              <a:t>FROM </a:t>
            </a:r>
            <a:r>
              <a:rPr lang="en-US" sz="1100" dirty="0" err="1">
                <a:solidFill>
                  <a:schemeClr val="bg1"/>
                </a:solidFill>
                <a:latin typeface="Arial"/>
                <a:cs typeface="Arial"/>
              </a:rPr>
              <a:t>SalesSummary</a:t>
            </a:r>
            <a:r>
              <a:rPr lang="en-US" sz="1100" dirty="0">
                <a:solidFill>
                  <a:schemeClr val="bg1"/>
                </a:solidFill>
                <a:latin typeface="Arial"/>
                <a:cs typeface="Arial"/>
              </a:rPr>
              <a:t> </a:t>
            </a:r>
          </a:p>
          <a:p>
            <a:r>
              <a:rPr lang="en-US" sz="1100" dirty="0">
                <a:solidFill>
                  <a:schemeClr val="bg1"/>
                </a:solidFill>
                <a:latin typeface="Arial"/>
                <a:cs typeface="Arial"/>
              </a:rPr>
              <a:t>GROUP BY </a:t>
            </a:r>
            <a:r>
              <a:rPr lang="en-US" sz="1100" dirty="0" err="1">
                <a:solidFill>
                  <a:schemeClr val="bg1"/>
                </a:solidFill>
                <a:latin typeface="Arial"/>
                <a:cs typeface="Arial"/>
              </a:rPr>
              <a:t>CustomerID</a:t>
            </a:r>
            <a:r>
              <a:rPr lang="en-US" sz="1100" dirty="0">
                <a:solidFill>
                  <a:schemeClr val="bg1"/>
                </a:solidFill>
                <a:latin typeface="Arial"/>
                <a:cs typeface="Arial"/>
              </a:rPr>
              <a:t>, Country;</a:t>
            </a:r>
          </a:p>
          <a:p>
            <a:endParaRPr lang="en-US" dirty="0">
              <a:solidFill>
                <a:schemeClr val="bg1"/>
              </a:solidFill>
            </a:endParaRPr>
          </a:p>
          <a:p>
            <a:pPr algn="l"/>
            <a:endParaRPr lang="en-US" dirty="0">
              <a:solidFill>
                <a:schemeClr val="bg1"/>
              </a:solidFill>
            </a:endParaRPr>
          </a:p>
        </p:txBody>
      </p:sp>
      <p:sp>
        <p:nvSpPr>
          <p:cNvPr id="5" name="TextBox 4">
            <a:extLst>
              <a:ext uri="{FF2B5EF4-FFF2-40B4-BE49-F238E27FC236}">
                <a16:creationId xmlns:a16="http://schemas.microsoft.com/office/drawing/2014/main" id="{C0ADD65C-1BE8-4C00-3D4F-46F2F7D3E97A}"/>
              </a:ext>
            </a:extLst>
          </p:cNvPr>
          <p:cNvSpPr txBox="1"/>
          <p:nvPr/>
        </p:nvSpPr>
        <p:spPr>
          <a:xfrm>
            <a:off x="4724400" y="1820562"/>
            <a:ext cx="2743200" cy="12157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bg1"/>
                </a:solidFill>
                <a:latin typeface="Arial"/>
                <a:cs typeface="Segoe UI"/>
              </a:rPr>
              <a:t>SELECT </a:t>
            </a:r>
            <a:r>
              <a:rPr lang="en-US" sz="1100" err="1">
                <a:solidFill>
                  <a:schemeClr val="bg1"/>
                </a:solidFill>
                <a:latin typeface="Arial"/>
                <a:cs typeface="Segoe UI"/>
              </a:rPr>
              <a:t>StockCode</a:t>
            </a:r>
            <a:r>
              <a:rPr lang="en-US" sz="1100" dirty="0">
                <a:solidFill>
                  <a:schemeClr val="bg1"/>
                </a:solidFill>
                <a:latin typeface="Arial"/>
                <a:cs typeface="Segoe UI"/>
              </a:rPr>
              <a:t>, Description, SUM(Quantity) AS </a:t>
            </a:r>
            <a:r>
              <a:rPr lang="en-US" sz="1100" err="1">
                <a:solidFill>
                  <a:schemeClr val="bg1"/>
                </a:solidFill>
                <a:latin typeface="Arial"/>
                <a:cs typeface="Segoe UI"/>
              </a:rPr>
              <a:t>TotalQuantitySold</a:t>
            </a:r>
            <a:r>
              <a:rPr lang="en-US" sz="1100" dirty="0">
                <a:solidFill>
                  <a:schemeClr val="bg1"/>
                </a:solidFill>
                <a:latin typeface="Arial"/>
                <a:cs typeface="Segoe UI"/>
              </a:rPr>
              <a:t> ​</a:t>
            </a:r>
          </a:p>
          <a:p>
            <a:r>
              <a:rPr lang="en-US" sz="1100" dirty="0">
                <a:solidFill>
                  <a:schemeClr val="bg1"/>
                </a:solidFill>
                <a:latin typeface="Arial"/>
                <a:cs typeface="Segoe UI"/>
              </a:rPr>
              <a:t>FROM </a:t>
            </a:r>
            <a:r>
              <a:rPr lang="en-US" sz="1100" err="1">
                <a:solidFill>
                  <a:schemeClr val="bg1"/>
                </a:solidFill>
                <a:latin typeface="Arial"/>
                <a:cs typeface="Segoe UI"/>
              </a:rPr>
              <a:t>SalesSummary</a:t>
            </a:r>
            <a:r>
              <a:rPr lang="en-US" sz="1100" dirty="0">
                <a:solidFill>
                  <a:schemeClr val="bg1"/>
                </a:solidFill>
                <a:latin typeface="Arial"/>
                <a:cs typeface="Segoe UI"/>
              </a:rPr>
              <a:t> ​</a:t>
            </a:r>
          </a:p>
          <a:p>
            <a:r>
              <a:rPr lang="en-US" sz="1100" dirty="0">
                <a:solidFill>
                  <a:schemeClr val="bg1"/>
                </a:solidFill>
                <a:latin typeface="Arial"/>
                <a:cs typeface="Segoe UI"/>
              </a:rPr>
              <a:t>GROUP BY </a:t>
            </a:r>
            <a:r>
              <a:rPr lang="en-US" sz="1100" err="1">
                <a:solidFill>
                  <a:schemeClr val="bg1"/>
                </a:solidFill>
                <a:latin typeface="Arial"/>
                <a:cs typeface="Segoe UI"/>
              </a:rPr>
              <a:t>StockCode</a:t>
            </a:r>
            <a:r>
              <a:rPr lang="en-US" sz="1100" dirty="0">
                <a:solidFill>
                  <a:schemeClr val="bg1"/>
                </a:solidFill>
                <a:latin typeface="Arial"/>
                <a:cs typeface="Segoe UI"/>
              </a:rPr>
              <a:t>, Description ​</a:t>
            </a:r>
          </a:p>
          <a:p>
            <a:r>
              <a:rPr lang="en-US" sz="1100" dirty="0">
                <a:solidFill>
                  <a:schemeClr val="bg1"/>
                </a:solidFill>
                <a:latin typeface="Arial"/>
                <a:cs typeface="Segoe UI"/>
              </a:rPr>
              <a:t>ORDER BY </a:t>
            </a:r>
            <a:r>
              <a:rPr lang="en-US" sz="1100" err="1">
                <a:solidFill>
                  <a:schemeClr val="bg1"/>
                </a:solidFill>
                <a:latin typeface="Arial"/>
                <a:cs typeface="Segoe UI"/>
              </a:rPr>
              <a:t>TotalQuantitySold</a:t>
            </a:r>
            <a:r>
              <a:rPr lang="en-US" sz="1100" dirty="0">
                <a:solidFill>
                  <a:schemeClr val="bg1"/>
                </a:solidFill>
                <a:latin typeface="Arial"/>
                <a:cs typeface="Segoe UI"/>
              </a:rPr>
              <a:t> DESC;​</a:t>
            </a:r>
          </a:p>
          <a:p>
            <a:r>
              <a:rPr lang="en-US" dirty="0">
                <a:solidFill>
                  <a:schemeClr val="bg1"/>
                </a:solidFill>
                <a:cs typeface="Segoe UI"/>
              </a:rPr>
              <a:t>​</a:t>
            </a:r>
          </a:p>
        </p:txBody>
      </p:sp>
    </p:spTree>
    <p:extLst>
      <p:ext uri="{BB962C8B-B14F-4D97-AF65-F5344CB8AC3E}">
        <p14:creationId xmlns:p14="http://schemas.microsoft.com/office/powerpoint/2010/main" val="3062325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7717-5C25-1DF4-CDA2-D811AD3E7631}"/>
              </a:ext>
            </a:extLst>
          </p:cNvPr>
          <p:cNvSpPr>
            <a:spLocks noGrp="1"/>
          </p:cNvSpPr>
          <p:nvPr>
            <p:ph type="title"/>
          </p:nvPr>
        </p:nvSpPr>
        <p:spPr/>
        <p:txBody>
          <a:bodyPr>
            <a:normAutofit/>
          </a:bodyPr>
          <a:lstStyle/>
          <a:p>
            <a:r>
              <a:rPr lang="en-US" dirty="0">
                <a:solidFill>
                  <a:schemeClr val="bg1"/>
                </a:solidFill>
                <a:ea typeface="+mj-lt"/>
                <a:cs typeface="+mj-lt"/>
              </a:rPr>
              <a:t>Exploratory Data Analysis -  Unveiling Key Business Insights Through Data Exploration</a:t>
            </a:r>
          </a:p>
        </p:txBody>
      </p:sp>
      <p:sp>
        <p:nvSpPr>
          <p:cNvPr id="3" name="Content Placeholder 2">
            <a:extLst>
              <a:ext uri="{FF2B5EF4-FFF2-40B4-BE49-F238E27FC236}">
                <a16:creationId xmlns:a16="http://schemas.microsoft.com/office/drawing/2014/main" id="{A97A3CA1-1934-F636-9922-1D2697593C02}"/>
              </a:ext>
            </a:extLst>
          </p:cNvPr>
          <p:cNvSpPr>
            <a:spLocks noGrp="1"/>
          </p:cNvSpPr>
          <p:nvPr>
            <p:ph idx="1"/>
          </p:nvPr>
        </p:nvSpPr>
        <p:spPr/>
        <p:txBody>
          <a:bodyPr vert="horz" lIns="91440" tIns="45720" rIns="91440" bIns="45720" rtlCol="0" anchor="t">
            <a:normAutofit/>
          </a:bodyPr>
          <a:lstStyle/>
          <a:p>
            <a:pPr marL="0" indent="0">
              <a:buNone/>
            </a:pPr>
            <a:r>
              <a:rPr lang="en-US" dirty="0">
                <a:solidFill>
                  <a:schemeClr val="bg1"/>
                </a:solidFill>
              </a:rPr>
              <a:t>We conducted an exploratory data analysis to uncover patterns and trends in customer behavior, product performance, and overall sales. This analysis will inform strategic decision-making in marketing, inventory management, and product development.</a:t>
            </a:r>
            <a:endParaRPr lang="en-US"/>
          </a:p>
          <a:p>
            <a:pPr marL="0" indent="0">
              <a:buNone/>
            </a:pPr>
            <a:r>
              <a:rPr lang="en-US" dirty="0">
                <a:solidFill>
                  <a:schemeClr val="bg1"/>
                </a:solidFill>
              </a:rPr>
              <a:t>Four Key Areas:</a:t>
            </a:r>
          </a:p>
          <a:p>
            <a:pPr marL="514350" indent="-514350">
              <a:buAutoNum type="arabicPeriod"/>
            </a:pPr>
            <a:r>
              <a:rPr lang="en-US" dirty="0">
                <a:solidFill>
                  <a:schemeClr val="bg1"/>
                </a:solidFill>
              </a:rPr>
              <a:t>Market Analysis: Top 10 Countries by Number of Transactions</a:t>
            </a:r>
          </a:p>
          <a:p>
            <a:pPr marL="514350" indent="-514350">
              <a:buAutoNum type="arabicPeriod"/>
            </a:pPr>
            <a:r>
              <a:rPr lang="en-US" dirty="0">
                <a:solidFill>
                  <a:schemeClr val="bg1"/>
                </a:solidFill>
              </a:rPr>
              <a:t>Product Performance: Top 10 Most Sold Products</a:t>
            </a:r>
          </a:p>
          <a:p>
            <a:pPr marL="514350" indent="-514350">
              <a:buAutoNum type="arabicPeriod"/>
            </a:pPr>
            <a:r>
              <a:rPr lang="en-US" dirty="0">
                <a:solidFill>
                  <a:schemeClr val="bg1"/>
                </a:solidFill>
              </a:rPr>
              <a:t>Sales Trends: Monthly Sales Trend </a:t>
            </a:r>
          </a:p>
          <a:p>
            <a:pPr marL="514350" indent="-514350">
              <a:buAutoNum type="arabicPeriod"/>
            </a:pPr>
            <a:r>
              <a:rPr lang="en-US" dirty="0">
                <a:solidFill>
                  <a:schemeClr val="bg1"/>
                </a:solidFill>
              </a:rPr>
              <a:t>Pricing Insights: Distribution of Total Price </a:t>
            </a:r>
          </a:p>
          <a:p>
            <a:pPr>
              <a:buAutoNum type="arabicPeriod"/>
            </a:pPr>
            <a:endParaRPr lang="en-US" dirty="0">
              <a:solidFill>
                <a:schemeClr val="bg1"/>
              </a:solidFill>
            </a:endParaRPr>
          </a:p>
        </p:txBody>
      </p:sp>
      <p:pic>
        <p:nvPicPr>
          <p:cNvPr id="4" name="Graphic 3" descr="Dollar with solid fill">
            <a:extLst>
              <a:ext uri="{FF2B5EF4-FFF2-40B4-BE49-F238E27FC236}">
                <a16:creationId xmlns:a16="http://schemas.microsoft.com/office/drawing/2014/main" id="{C2273155-5E57-B231-E71C-C528CEA08F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61643" y="5526491"/>
            <a:ext cx="487680" cy="457200"/>
          </a:xfrm>
          <a:prstGeom prst="rect">
            <a:avLst/>
          </a:prstGeom>
        </p:spPr>
      </p:pic>
      <p:pic>
        <p:nvPicPr>
          <p:cNvPr id="5" name="Graphic 4" descr="Upward trend with solid fill">
            <a:extLst>
              <a:ext uri="{FF2B5EF4-FFF2-40B4-BE49-F238E27FC236}">
                <a16:creationId xmlns:a16="http://schemas.microsoft.com/office/drawing/2014/main" id="{A50DED32-7F1D-98D2-6B58-F02A4D88C4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76720" y="4851400"/>
            <a:ext cx="701040" cy="670560"/>
          </a:xfrm>
          <a:prstGeom prst="rect">
            <a:avLst/>
          </a:prstGeom>
        </p:spPr>
      </p:pic>
      <p:pic>
        <p:nvPicPr>
          <p:cNvPr id="6" name="Graphic 5" descr="Earth globe: Africa and Europe with solid fill">
            <a:extLst>
              <a:ext uri="{FF2B5EF4-FFF2-40B4-BE49-F238E27FC236}">
                <a16:creationId xmlns:a16="http://schemas.microsoft.com/office/drawing/2014/main" id="{271AC232-F96F-07EC-EAAA-8C9A075561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80395" y="3886835"/>
            <a:ext cx="579120" cy="640080"/>
          </a:xfrm>
          <a:prstGeom prst="rect">
            <a:avLst/>
          </a:prstGeom>
        </p:spPr>
      </p:pic>
      <p:pic>
        <p:nvPicPr>
          <p:cNvPr id="7" name="Graphic 6" descr="Shopping cart with solid fill">
            <a:extLst>
              <a:ext uri="{FF2B5EF4-FFF2-40B4-BE49-F238E27FC236}">
                <a16:creationId xmlns:a16="http://schemas.microsoft.com/office/drawing/2014/main" id="{5FB624E0-A41B-E94E-8420-E79488B697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72880" y="4526280"/>
            <a:ext cx="548640" cy="558800"/>
          </a:xfrm>
          <a:prstGeom prst="rect">
            <a:avLst/>
          </a:prstGeom>
        </p:spPr>
      </p:pic>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6BFD6622-E421-FF84-7204-7B1C2ABB61B2}"/>
                  </a:ext>
                </a:extLst>
              </p14:cNvPr>
              <p14:cNvContentPartPr/>
              <p14:nvPr/>
            </p14:nvContentPartPr>
            <p14:xfrm>
              <a:off x="0" y="1733648"/>
              <a:ext cx="12180971" cy="12700"/>
            </p14:xfrm>
          </p:contentPart>
        </mc:Choice>
        <mc:Fallback>
          <p:pic>
            <p:nvPicPr>
              <p:cNvPr id="9" name="Ink 8">
                <a:extLst>
                  <a:ext uri="{FF2B5EF4-FFF2-40B4-BE49-F238E27FC236}">
                    <a16:creationId xmlns:a16="http://schemas.microsoft.com/office/drawing/2014/main" id="{6BFD6622-E421-FF84-7204-7B1C2ABB61B2}"/>
                  </a:ext>
                </a:extLst>
              </p:cNvPr>
              <p:cNvPicPr/>
              <p:nvPr/>
            </p:nvPicPr>
            <p:blipFill>
              <a:blip r:embed="rId11"/>
              <a:stretch>
                <a:fillRect/>
              </a:stretch>
            </p:blipFill>
            <p:spPr>
              <a:xfrm>
                <a:off x="-17639" y="1098648"/>
                <a:ext cx="12216610" cy="1270000"/>
              </a:xfrm>
              <a:prstGeom prst="rect">
                <a:avLst/>
              </a:prstGeom>
            </p:spPr>
          </p:pic>
        </mc:Fallback>
      </mc:AlternateContent>
    </p:spTree>
    <p:extLst>
      <p:ext uri="{BB962C8B-B14F-4D97-AF65-F5344CB8AC3E}">
        <p14:creationId xmlns:p14="http://schemas.microsoft.com/office/powerpoint/2010/main" val="8660767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04E0E03-C6AC-E6A3-3464-28D744953C00}"/>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Key Findings and Actionable Insights</a:t>
            </a:r>
            <a:endParaRPr lang="en-US">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7CD8B9-C1FA-3BE0-881C-B4A9F6CF12CA}"/>
              </a:ext>
            </a:extLst>
          </p:cNvPr>
          <p:cNvSpPr>
            <a:spLocks noGrp="1"/>
          </p:cNvSpPr>
          <p:nvPr>
            <p:ph idx="1"/>
          </p:nvPr>
        </p:nvSpPr>
        <p:spPr>
          <a:xfrm>
            <a:off x="1392667" y="2398957"/>
            <a:ext cx="9406666" cy="3526144"/>
          </a:xfrm>
        </p:spPr>
        <p:txBody>
          <a:bodyPr vert="horz" lIns="91440" tIns="45720" rIns="91440" bIns="45720" rtlCol="0">
            <a:normAutofit/>
          </a:bodyPr>
          <a:lstStyle/>
          <a:p>
            <a:r>
              <a:rPr lang="en-US" sz="1400">
                <a:solidFill>
                  <a:schemeClr val="bg1"/>
                </a:solidFill>
              </a:rPr>
              <a:t>Market Analysis: "The UK dominates sales, with 89% of all transactions. This highlights the importance of the UK market and suggests opportunities for targeted campaigns and promotions. Other European markets like Germany and France also show potential."</a:t>
            </a:r>
          </a:p>
          <a:p>
            <a:r>
              <a:rPr lang="en-US" sz="1400" dirty="0">
                <a:solidFill>
                  <a:schemeClr val="bg1"/>
                </a:solidFill>
              </a:rPr>
              <a:t>Product Performance: "'PAPER CRAFT, LITTLE BIRDIE' leads sales, indicating high demand for this product category. Understanding top performers guides inventory decisions and new product development. Party and event supplies also perform well, suggesting an opportunity for themed promotions and bundles."</a:t>
            </a:r>
          </a:p>
          <a:p>
            <a:r>
              <a:rPr lang="en-US" sz="1400" dirty="0">
                <a:solidFill>
                  <a:schemeClr val="bg1"/>
                </a:solidFill>
              </a:rPr>
              <a:t>Sales Trends: "Sales show an upward trend, with a peak in November, likely due to holiday shopping. Analyze factors influencing sales in other months to optimize marketing and inventory strategies."</a:t>
            </a:r>
          </a:p>
          <a:p>
            <a:r>
              <a:rPr lang="en-US" sz="1400">
                <a:solidFill>
                  <a:schemeClr val="bg1"/>
                </a:solidFill>
              </a:rPr>
              <a:t>Pricing Insights: "Most transactions are for lower-priced items. This suggests potential for increasing average order value through upselling, bundling, or promotions featuring higher-value products."</a:t>
            </a:r>
          </a:p>
          <a:p>
            <a:pPr marL="0" indent="0">
              <a:buNone/>
            </a:pPr>
            <a:r>
              <a:rPr lang="en-US" sz="1400">
                <a:solidFill>
                  <a:schemeClr val="bg1"/>
                </a:solidFill>
              </a:rPr>
              <a:t>These data-driven insights provide a strong foundation for enhancing market penetration, optimizing product offerings, and maximizing revenue growth.</a:t>
            </a:r>
            <a:br>
              <a:rPr lang="en-US" sz="1400">
                <a:solidFill>
                  <a:schemeClr val="bg1"/>
                </a:solidFill>
              </a:rPr>
            </a:br>
            <a:endParaRPr lang="en-US" sz="14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36677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9F711-D9B2-AED5-51E3-226D513A5EFA}"/>
              </a:ext>
            </a:extLst>
          </p:cNvPr>
          <p:cNvSpPr>
            <a:spLocks noGrp="1"/>
          </p:cNvSpPr>
          <p:nvPr>
            <p:ph type="title"/>
          </p:nvPr>
        </p:nvSpPr>
        <p:spPr/>
        <p:txBody>
          <a:bodyPr>
            <a:normAutofit/>
          </a:bodyPr>
          <a:lstStyle/>
          <a:p>
            <a:r>
              <a:rPr lang="en-US" dirty="0">
                <a:solidFill>
                  <a:schemeClr val="bg1"/>
                </a:solidFill>
                <a:ea typeface="+mj-lt"/>
                <a:cs typeface="+mj-lt"/>
              </a:rPr>
              <a:t>Key Findings and Actionable Insights</a:t>
            </a:r>
            <a:endParaRPr lang="en-US">
              <a:solidFill>
                <a:schemeClr val="bg1"/>
              </a:solidFill>
            </a:endParaRPr>
          </a:p>
        </p:txBody>
      </p:sp>
      <p:pic>
        <p:nvPicPr>
          <p:cNvPr id="4" name="Content Placeholder 3" descr="A graph with blue lines&#10;&#10;Description automatically generated">
            <a:extLst>
              <a:ext uri="{FF2B5EF4-FFF2-40B4-BE49-F238E27FC236}">
                <a16:creationId xmlns:a16="http://schemas.microsoft.com/office/drawing/2014/main" id="{208AEFE3-3479-B0AA-628C-98199F7D2C15}"/>
              </a:ext>
            </a:extLst>
          </p:cNvPr>
          <p:cNvPicPr>
            <a:picLocks noGrp="1" noChangeAspect="1"/>
          </p:cNvPicPr>
          <p:nvPr>
            <p:ph idx="1"/>
          </p:nvPr>
        </p:nvPicPr>
        <p:blipFill>
          <a:blip r:embed="rId2"/>
          <a:stretch>
            <a:fillRect/>
          </a:stretch>
        </p:blipFill>
        <p:spPr>
          <a:xfrm>
            <a:off x="6631460" y="4290857"/>
            <a:ext cx="5128055" cy="2530660"/>
          </a:xfrm>
        </p:spPr>
      </p:pic>
      <p:pic>
        <p:nvPicPr>
          <p:cNvPr id="5" name="Picture 4" descr="A graph of sales&#10;&#10;Description automatically generated">
            <a:extLst>
              <a:ext uri="{FF2B5EF4-FFF2-40B4-BE49-F238E27FC236}">
                <a16:creationId xmlns:a16="http://schemas.microsoft.com/office/drawing/2014/main" id="{AE8BC6D2-B72D-0A3E-263B-780B365BDD95}"/>
              </a:ext>
            </a:extLst>
          </p:cNvPr>
          <p:cNvPicPr>
            <a:picLocks noChangeAspect="1"/>
          </p:cNvPicPr>
          <p:nvPr/>
        </p:nvPicPr>
        <p:blipFill>
          <a:blip r:embed="rId3"/>
          <a:stretch>
            <a:fillRect/>
          </a:stretch>
        </p:blipFill>
        <p:spPr>
          <a:xfrm>
            <a:off x="592094" y="4296005"/>
            <a:ext cx="5220730" cy="2531804"/>
          </a:xfrm>
          <a:prstGeom prst="rect">
            <a:avLst/>
          </a:prstGeom>
        </p:spPr>
      </p:pic>
      <p:pic>
        <p:nvPicPr>
          <p:cNvPr id="6" name="Picture 5" descr="A graph with numbers and lines&#10;&#10;Description automatically generated">
            <a:extLst>
              <a:ext uri="{FF2B5EF4-FFF2-40B4-BE49-F238E27FC236}">
                <a16:creationId xmlns:a16="http://schemas.microsoft.com/office/drawing/2014/main" id="{3BD5312E-DEE8-6E02-48F0-03696EC51702}"/>
              </a:ext>
            </a:extLst>
          </p:cNvPr>
          <p:cNvPicPr>
            <a:picLocks noChangeAspect="1"/>
          </p:cNvPicPr>
          <p:nvPr/>
        </p:nvPicPr>
        <p:blipFill>
          <a:blip r:embed="rId4"/>
          <a:stretch>
            <a:fillRect/>
          </a:stretch>
        </p:blipFill>
        <p:spPr>
          <a:xfrm>
            <a:off x="586944" y="1417909"/>
            <a:ext cx="5220732" cy="2680561"/>
          </a:xfrm>
          <a:prstGeom prst="rect">
            <a:avLst/>
          </a:prstGeom>
        </p:spPr>
      </p:pic>
      <p:pic>
        <p:nvPicPr>
          <p:cNvPr id="7" name="Picture 6" descr="A graph of a violin plot&#10;&#10;Description automatically generated">
            <a:extLst>
              <a:ext uri="{FF2B5EF4-FFF2-40B4-BE49-F238E27FC236}">
                <a16:creationId xmlns:a16="http://schemas.microsoft.com/office/drawing/2014/main" id="{01757E47-9DD2-E783-08F9-DBF8D268971F}"/>
              </a:ext>
            </a:extLst>
          </p:cNvPr>
          <p:cNvPicPr>
            <a:picLocks noChangeAspect="1"/>
          </p:cNvPicPr>
          <p:nvPr/>
        </p:nvPicPr>
        <p:blipFill>
          <a:blip r:embed="rId5"/>
          <a:stretch>
            <a:fillRect/>
          </a:stretch>
        </p:blipFill>
        <p:spPr>
          <a:xfrm>
            <a:off x="6636608" y="1423059"/>
            <a:ext cx="5231027" cy="2527118"/>
          </a:xfrm>
          <a:prstGeom prst="rect">
            <a:avLst/>
          </a:prstGeom>
        </p:spPr>
      </p:pic>
    </p:spTree>
    <p:extLst>
      <p:ext uri="{BB962C8B-B14F-4D97-AF65-F5344CB8AC3E}">
        <p14:creationId xmlns:p14="http://schemas.microsoft.com/office/powerpoint/2010/main" val="24515580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FB8869E-C854-21CE-AA8F-E8563BDB0BF8}"/>
              </a:ext>
            </a:extLst>
          </p:cNvPr>
          <p:cNvSpPr>
            <a:spLocks noGrp="1"/>
          </p:cNvSpPr>
          <p:nvPr>
            <p:ph type="title"/>
          </p:nvPr>
        </p:nvSpPr>
        <p:spPr>
          <a:xfrm>
            <a:off x="838200" y="669925"/>
            <a:ext cx="4508946" cy="1325563"/>
          </a:xfrm>
        </p:spPr>
        <p:txBody>
          <a:bodyPr anchor="b">
            <a:normAutofit/>
          </a:bodyPr>
          <a:lstStyle/>
          <a:p>
            <a:pPr algn="r"/>
            <a:r>
              <a:rPr lang="en-US" sz="3400">
                <a:solidFill>
                  <a:schemeClr val="bg1"/>
                </a:solidFill>
              </a:rPr>
              <a:t>Key Sales Insights from Power BI Dashboard</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B12878-79B4-178C-1FAB-8ED7E44FBD18}"/>
              </a:ext>
            </a:extLst>
          </p:cNvPr>
          <p:cNvSpPr>
            <a:spLocks noGrp="1"/>
          </p:cNvSpPr>
          <p:nvPr>
            <p:ph idx="1"/>
          </p:nvPr>
        </p:nvSpPr>
        <p:spPr>
          <a:xfrm>
            <a:off x="1392667" y="2398957"/>
            <a:ext cx="9406666" cy="3526144"/>
          </a:xfrm>
        </p:spPr>
        <p:txBody>
          <a:bodyPr vert="horz" lIns="91440" tIns="45720" rIns="91440" bIns="45720" rtlCol="0">
            <a:normAutofit/>
          </a:bodyPr>
          <a:lstStyle/>
          <a:p>
            <a:r>
              <a:rPr lang="en-US" sz="2000">
                <a:solidFill>
                  <a:schemeClr val="bg1"/>
                </a:solidFill>
              </a:rPr>
              <a:t>Customer Base: The UK accounts for 92.7% of customers, highlighting its importance as a primary market. Other European countries contribute smaller percentages.</a:t>
            </a:r>
          </a:p>
          <a:p>
            <a:r>
              <a:rPr lang="en-US" sz="2000">
                <a:solidFill>
                  <a:schemeClr val="bg1"/>
                </a:solidFill>
              </a:rPr>
              <a:t>Top Products: "Regency Cakestand 3 Tier" and "White Hanging Heart T-Light Holder" are top sellers, driving a significant portion of revenue.</a:t>
            </a:r>
          </a:p>
          <a:p>
            <a:r>
              <a:rPr lang="en-US" sz="2000">
                <a:solidFill>
                  <a:schemeClr val="bg1"/>
                </a:solidFill>
              </a:rPr>
              <a:t>Sales Performance: Total sales reached £26.23M, with an average unit price of £2.91. Sales peaked in November, likely due to holiday shopping.</a:t>
            </a:r>
          </a:p>
          <a:p>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1745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D899AD-AA52-E6DF-7650-7543B6C80FAD}"/>
              </a:ext>
            </a:extLst>
          </p:cNvPr>
          <p:cNvSpPr>
            <a:spLocks noGrp="1"/>
          </p:cNvSpPr>
          <p:nvPr>
            <p:ph type="title"/>
          </p:nvPr>
        </p:nvSpPr>
        <p:spPr>
          <a:xfrm>
            <a:off x="908454" y="1360481"/>
            <a:ext cx="4605340" cy="2387600"/>
          </a:xfrm>
        </p:spPr>
        <p:txBody>
          <a:bodyPr vert="horz" lIns="91440" tIns="45720" rIns="91440" bIns="45720" rtlCol="0" anchor="b">
            <a:normAutofit/>
          </a:bodyPr>
          <a:lstStyle/>
          <a:p>
            <a:r>
              <a:rPr lang="en-US" sz="4600" kern="1200">
                <a:solidFill>
                  <a:schemeClr val="bg1"/>
                </a:solidFill>
                <a:latin typeface="+mj-lt"/>
                <a:ea typeface="+mj-ea"/>
                <a:cs typeface="+mj-cs"/>
              </a:rPr>
              <a:t>Key Sales Insights from Power BI Dashboard</a:t>
            </a:r>
          </a:p>
        </p:txBody>
      </p:sp>
      <p:pic>
        <p:nvPicPr>
          <p:cNvPr id="4" name="Content Placeholder 3" descr="A screenshot of a graph&#10;&#10;Description automatically generated">
            <a:extLst>
              <a:ext uri="{FF2B5EF4-FFF2-40B4-BE49-F238E27FC236}">
                <a16:creationId xmlns:a16="http://schemas.microsoft.com/office/drawing/2014/main" id="{EEFC3CD5-DEE9-7CB9-1174-392F3A29F2DA}"/>
              </a:ext>
            </a:extLst>
          </p:cNvPr>
          <p:cNvPicPr>
            <a:picLocks noGrp="1" noChangeAspect="1"/>
          </p:cNvPicPr>
          <p:nvPr>
            <p:ph idx="1"/>
          </p:nvPr>
        </p:nvPicPr>
        <p:blipFill>
          <a:blip r:embed="rId2">
            <a:alphaModFix/>
          </a:blip>
          <a:stretch>
            <a:fillRect/>
          </a:stretch>
        </p:blipFill>
        <p:spPr>
          <a:xfrm>
            <a:off x="5399140" y="1711941"/>
            <a:ext cx="6174834" cy="3681254"/>
          </a:xfrm>
          <a:prstGeom prst="rect">
            <a:avLst/>
          </a:prstGeom>
        </p:spPr>
      </p:pic>
      <p:sp>
        <p:nvSpPr>
          <p:cNvPr id="11" name="Rectangle 10">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50119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99DFDA-3D81-B4CE-5715-B46BD84B81EF}"/>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Machine Learning Overview</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6367F4-8028-6534-2FF1-F84988798405}"/>
              </a:ext>
            </a:extLst>
          </p:cNvPr>
          <p:cNvSpPr>
            <a:spLocks noGrp="1"/>
          </p:cNvSpPr>
          <p:nvPr>
            <p:ph idx="1"/>
          </p:nvPr>
        </p:nvSpPr>
        <p:spPr>
          <a:xfrm>
            <a:off x="1392667" y="2398957"/>
            <a:ext cx="9406666" cy="3526144"/>
          </a:xfrm>
        </p:spPr>
        <p:txBody>
          <a:bodyPr vert="horz" lIns="91440" tIns="45720" rIns="91440" bIns="45720" rtlCol="0">
            <a:normAutofit/>
          </a:bodyPr>
          <a:lstStyle/>
          <a:p>
            <a:r>
              <a:rPr lang="en-US" sz="1600">
                <a:solidFill>
                  <a:schemeClr val="bg1"/>
                </a:solidFill>
              </a:rPr>
              <a:t>Libraries Used</a:t>
            </a:r>
          </a:p>
          <a:p>
            <a:pPr marL="0" indent="0">
              <a:buNone/>
            </a:pPr>
            <a:r>
              <a:rPr lang="en-US" sz="1600">
                <a:solidFill>
                  <a:schemeClr val="bg1"/>
                </a:solidFill>
              </a:rPr>
              <a:t>NumPy: Fundamental package for numerical computations.</a:t>
            </a:r>
          </a:p>
          <a:p>
            <a:pPr marL="0" indent="0">
              <a:buNone/>
            </a:pPr>
            <a:r>
              <a:rPr lang="en-US" sz="1600">
                <a:solidFill>
                  <a:schemeClr val="bg1"/>
                </a:solidFill>
              </a:rPr>
              <a:t>Pandas: Data manipulation and analysis.</a:t>
            </a:r>
          </a:p>
          <a:p>
            <a:pPr marL="0" indent="0">
              <a:buNone/>
            </a:pPr>
            <a:r>
              <a:rPr lang="en-US" sz="1600">
                <a:solidFill>
                  <a:schemeClr val="bg1"/>
                </a:solidFill>
              </a:rPr>
              <a:t>Scikit-Learn: Machine learning library for Python.</a:t>
            </a:r>
          </a:p>
          <a:p>
            <a:r>
              <a:rPr lang="en-US" sz="1600">
                <a:solidFill>
                  <a:schemeClr val="bg1"/>
                </a:solidFill>
              </a:rPr>
              <a:t>Key Imports</a:t>
            </a:r>
          </a:p>
          <a:p>
            <a:pPr marL="0" indent="0">
              <a:buNone/>
            </a:pPr>
            <a:r>
              <a:rPr lang="en-US" sz="1600">
                <a:solidFill>
                  <a:schemeClr val="bg1"/>
                </a:solidFill>
              </a:rPr>
              <a:t>Data Loading: load_iris from sklearn.datasets</a:t>
            </a:r>
          </a:p>
          <a:p>
            <a:pPr marL="0" indent="0">
              <a:buNone/>
            </a:pPr>
            <a:r>
              <a:rPr lang="en-US" sz="1600">
                <a:solidFill>
                  <a:schemeClr val="bg1"/>
                </a:solidFill>
              </a:rPr>
              <a:t>Data Splitting: train_test_split from sklearn.model_selection</a:t>
            </a:r>
          </a:p>
          <a:p>
            <a:pPr marL="0" indent="0">
              <a:buNone/>
            </a:pPr>
            <a:r>
              <a:rPr lang="en-US" sz="1600">
                <a:solidFill>
                  <a:schemeClr val="bg1"/>
                </a:solidFill>
              </a:rPr>
              <a:t>Data Scaling: StandardScaler from sklearn.preprocessing</a:t>
            </a:r>
          </a:p>
          <a:p>
            <a:pPr marL="0" indent="0">
              <a:buNone/>
            </a:pPr>
            <a:r>
              <a:rPr lang="en-US" sz="1600">
                <a:solidFill>
                  <a:schemeClr val="bg1"/>
                </a:solidFill>
              </a:rPr>
              <a:t>Modeling: SVC (Support Vector Classifier) from sklearn.svm</a:t>
            </a:r>
          </a:p>
          <a:p>
            <a:pPr marL="0" indent="0">
              <a:buNone/>
            </a:pPr>
            <a:r>
              <a:rPr lang="en-US" sz="1600">
                <a:solidFill>
                  <a:schemeClr val="bg1"/>
                </a:solidFill>
              </a:rPr>
              <a:t>Evaluation: accuracy_score from sklearn.metrics</a:t>
            </a:r>
          </a:p>
          <a:p>
            <a:endParaRPr lang="en-US" sz="1600">
              <a:solidFill>
                <a:schemeClr val="bg1"/>
              </a:solidFill>
            </a:endParaRPr>
          </a:p>
          <a:p>
            <a:endParaRPr lang="en-US" sz="16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9228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DB14CFA-3D85-D00E-E0E1-201D85CBACE3}"/>
              </a:ext>
            </a:extLst>
          </p:cNvPr>
          <p:cNvSpPr>
            <a:spLocks noGrp="1"/>
          </p:cNvSpPr>
          <p:nvPr>
            <p:ph type="title"/>
          </p:nvPr>
        </p:nvSpPr>
        <p:spPr>
          <a:xfrm>
            <a:off x="1014141" y="1450655"/>
            <a:ext cx="3932030" cy="3956690"/>
          </a:xfrm>
        </p:spPr>
        <p:txBody>
          <a:bodyPr anchor="ctr">
            <a:normAutofit/>
          </a:bodyPr>
          <a:lstStyle/>
          <a:p>
            <a:r>
              <a:rPr lang="en-US" sz="7400">
                <a:solidFill>
                  <a:schemeClr val="bg1"/>
                </a:solidFill>
              </a:rPr>
              <a:t>Machine Learning Overview</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B47377-C9C8-DFA0-F3E8-ED690A5FB25C}"/>
              </a:ext>
            </a:extLst>
          </p:cNvPr>
          <p:cNvSpPr>
            <a:spLocks noGrp="1"/>
          </p:cNvSpPr>
          <p:nvPr>
            <p:ph idx="1"/>
          </p:nvPr>
        </p:nvSpPr>
        <p:spPr>
          <a:xfrm>
            <a:off x="6096000" y="1108061"/>
            <a:ext cx="5008901" cy="4571972"/>
          </a:xfrm>
        </p:spPr>
        <p:txBody>
          <a:bodyPr vert="horz" lIns="91440" tIns="45720" rIns="91440" bIns="45720" rtlCol="0" anchor="ctr">
            <a:normAutofit/>
          </a:bodyPr>
          <a:lstStyle/>
          <a:p>
            <a:r>
              <a:rPr lang="en-US" sz="1700">
                <a:solidFill>
                  <a:schemeClr val="bg1"/>
                </a:solidFill>
              </a:rPr>
              <a:t>Workflow</a:t>
            </a:r>
          </a:p>
          <a:p>
            <a:pPr marL="0" indent="0">
              <a:buNone/>
            </a:pPr>
            <a:r>
              <a:rPr lang="en-US" sz="1700">
                <a:solidFill>
                  <a:schemeClr val="bg1"/>
                </a:solidFill>
              </a:rPr>
              <a:t>Data Loading: Load the Iris dataset.</a:t>
            </a:r>
          </a:p>
          <a:p>
            <a:pPr marL="0" indent="0">
              <a:buNone/>
            </a:pPr>
            <a:r>
              <a:rPr lang="en-US" sz="1700">
                <a:solidFill>
                  <a:schemeClr val="bg1"/>
                </a:solidFill>
              </a:rPr>
              <a:t>Data Splitting: Split the dataset into training and testing sets.</a:t>
            </a:r>
          </a:p>
          <a:p>
            <a:pPr marL="0" indent="0">
              <a:buNone/>
            </a:pPr>
            <a:r>
              <a:rPr lang="en-US" sz="1700">
                <a:solidFill>
                  <a:schemeClr val="bg1"/>
                </a:solidFill>
              </a:rPr>
              <a:t>Data Scaling: Standardize features by removing the mean and scaling to unit variance.</a:t>
            </a:r>
          </a:p>
          <a:p>
            <a:pPr marL="0" indent="0">
              <a:buNone/>
            </a:pPr>
            <a:r>
              <a:rPr lang="en-US" sz="1700">
                <a:solidFill>
                  <a:schemeClr val="bg1"/>
                </a:solidFill>
              </a:rPr>
              <a:t>Model Training: Train a Support Vector Classifier (SVC).</a:t>
            </a:r>
          </a:p>
          <a:p>
            <a:pPr marL="0" indent="0">
              <a:buNone/>
            </a:pPr>
            <a:r>
              <a:rPr lang="en-US" sz="1700">
                <a:solidFill>
                  <a:schemeClr val="bg1"/>
                </a:solidFill>
              </a:rPr>
              <a:t>Model Evaluation: Evaluate the model using accuracy score.</a:t>
            </a:r>
          </a:p>
          <a:p>
            <a:r>
              <a:rPr lang="en-US" sz="1700">
                <a:solidFill>
                  <a:schemeClr val="bg1"/>
                </a:solidFill>
              </a:rPr>
              <a:t>Conclusion</a:t>
            </a:r>
          </a:p>
          <a:p>
            <a:pPr marL="0" indent="0">
              <a:buNone/>
            </a:pPr>
            <a:r>
              <a:rPr lang="en-US" sz="1700">
                <a:solidFill>
                  <a:schemeClr val="bg1"/>
                </a:solidFill>
              </a:rPr>
              <a:t>This notebook demonstrates a typical machine learning workflow using the Iris dataset, showcasing data preprocessing, model training, and evaluation.</a:t>
            </a:r>
          </a:p>
        </p:txBody>
      </p:sp>
    </p:spTree>
    <p:extLst>
      <p:ext uri="{BB962C8B-B14F-4D97-AF65-F5344CB8AC3E}">
        <p14:creationId xmlns:p14="http://schemas.microsoft.com/office/powerpoint/2010/main" val="22002703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AE8081F-9A2A-E409-1FFE-EA025FC8C93A}"/>
              </a:ext>
            </a:extLst>
          </p:cNvPr>
          <p:cNvSpPr>
            <a:spLocks noGrp="1"/>
          </p:cNvSpPr>
          <p:nvPr>
            <p:ph type="title"/>
          </p:nvPr>
        </p:nvSpPr>
        <p:spPr>
          <a:xfrm>
            <a:off x="838200" y="669925"/>
            <a:ext cx="4508946" cy="1325563"/>
          </a:xfrm>
        </p:spPr>
        <p:txBody>
          <a:bodyPr anchor="b">
            <a:normAutofit/>
          </a:bodyPr>
          <a:lstStyle/>
          <a:p>
            <a:pPr algn="r"/>
            <a:r>
              <a:rPr lang="en-US" sz="2800">
                <a:solidFill>
                  <a:schemeClr val="bg1"/>
                </a:solidFill>
              </a:rPr>
              <a:t>Project Success: Data-Driven Insights for Business Growth</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DFD2F7E-06E2-0A69-69A4-185D730544EE}"/>
              </a:ext>
            </a:extLst>
          </p:cNvPr>
          <p:cNvSpPr>
            <a:spLocks noGrp="1"/>
          </p:cNvSpPr>
          <p:nvPr>
            <p:ph idx="1"/>
          </p:nvPr>
        </p:nvSpPr>
        <p:spPr>
          <a:xfrm>
            <a:off x="1392667" y="2398957"/>
            <a:ext cx="9406666" cy="3526144"/>
          </a:xfrm>
        </p:spPr>
        <p:txBody>
          <a:bodyPr vert="horz" lIns="91440" tIns="45720" rIns="91440" bIns="45720" rtlCol="0">
            <a:normAutofit/>
          </a:bodyPr>
          <a:lstStyle/>
          <a:p>
            <a:r>
              <a:rPr lang="en-US" sz="2000">
                <a:solidFill>
                  <a:schemeClr val="bg1"/>
                </a:solidFill>
              </a:rPr>
              <a:t>Key Takeaways:</a:t>
            </a:r>
          </a:p>
          <a:p>
            <a:pPr marL="0" indent="0">
              <a:buNone/>
            </a:pPr>
            <a:r>
              <a:rPr lang="en-US" sz="2000">
                <a:solidFill>
                  <a:schemeClr val="bg1"/>
                </a:solidFill>
              </a:rPr>
              <a:t>Successfully implemented an Azure data pipeline for seamless data integration and transformation.</a:t>
            </a:r>
          </a:p>
          <a:p>
            <a:pPr marL="0" indent="0">
              <a:buNone/>
            </a:pPr>
            <a:r>
              <a:rPr lang="en-US" sz="2000">
                <a:solidFill>
                  <a:schemeClr val="bg1"/>
                </a:solidFill>
              </a:rPr>
              <a:t>Leveraged advanced analytics (regression analysis) and visualization (Power BI) to extract actionable insights.</a:t>
            </a:r>
          </a:p>
          <a:p>
            <a:pPr marL="0" indent="0">
              <a:buNone/>
            </a:pPr>
            <a:r>
              <a:rPr lang="en-US" sz="2000">
                <a:solidFill>
                  <a:schemeClr val="bg1"/>
                </a:solidFill>
              </a:rPr>
              <a:t>Empowered data-driven decision-making for improved business outcomes.</a:t>
            </a:r>
          </a:p>
          <a:p>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9114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9F5F0-5816-6145-03A0-9AC70D4CE817}"/>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Introduction</a:t>
            </a:r>
          </a:p>
        </p:txBody>
      </p:sp>
      <p:sp>
        <p:nvSpPr>
          <p:cNvPr id="25" name="Rectangle 2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3E6E4B-ACF1-C2D6-1DDF-36570E0F7547}"/>
              </a:ext>
            </a:extLst>
          </p:cNvPr>
          <p:cNvSpPr>
            <a:spLocks noGrp="1"/>
          </p:cNvSpPr>
          <p:nvPr>
            <p:ph idx="1"/>
          </p:nvPr>
        </p:nvSpPr>
        <p:spPr>
          <a:xfrm>
            <a:off x="1155548" y="2217343"/>
            <a:ext cx="9880893" cy="3959619"/>
          </a:xfrm>
        </p:spPr>
        <p:txBody>
          <a:bodyPr vert="horz" lIns="91440" tIns="45720" rIns="91440" bIns="45720" rtlCol="0">
            <a:normAutofit/>
          </a:bodyPr>
          <a:lstStyle/>
          <a:p>
            <a:r>
              <a:rPr lang="en-US" sz="2200">
                <a:ea typeface="+mn-lt"/>
                <a:cs typeface="+mn-lt"/>
              </a:rPr>
              <a:t>This project aims to build a comprehensive data engineering and analytics pipeline to process e-commerce transactions and generate valuable business insights. Leveraging Azure Data Factory, an automated pipeline was designed to ingest data from CSV files into an Azure SQL database, where it was cleaned, transformed, and stored for further analysis. The pipeline facilitates efficient querying by merging SQL tables and applies regression analysis to predict sales trends. A Power BI dashboard was created to visualize key metrics and trends, allowing the team to present actionable insights for improving business decisions. The project demonstrates the integration of cloud-based tools and machine learning techniques to drive data-driven decision-making.</a:t>
            </a:r>
          </a:p>
          <a:p>
            <a:endParaRPr lang="en-US" sz="2200"/>
          </a:p>
        </p:txBody>
      </p:sp>
    </p:spTree>
    <p:extLst>
      <p:ext uri="{BB962C8B-B14F-4D97-AF65-F5344CB8AC3E}">
        <p14:creationId xmlns:p14="http://schemas.microsoft.com/office/powerpoint/2010/main" val="2601065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985F8-D327-6EC2-07D0-982DAC2FB76A}"/>
              </a:ext>
            </a:extLst>
          </p:cNvPr>
          <p:cNvSpPr>
            <a:spLocks noGrp="1"/>
          </p:cNvSpPr>
          <p:nvPr>
            <p:ph type="ctrTitle"/>
          </p:nvPr>
        </p:nvSpPr>
        <p:spPr>
          <a:xfrm>
            <a:off x="3501896" y="1271675"/>
            <a:ext cx="5505441" cy="2387600"/>
          </a:xfrm>
        </p:spPr>
        <p:txBody>
          <a:bodyPr>
            <a:normAutofit/>
          </a:bodyPr>
          <a:lstStyle/>
          <a:p>
            <a:r>
              <a:rPr lang="en-US" sz="4200">
                <a:solidFill>
                  <a:schemeClr val="bg1"/>
                </a:solidFill>
              </a:rPr>
              <a:t>Thank You</a:t>
            </a:r>
          </a:p>
        </p:txBody>
      </p:sp>
      <p:cxnSp>
        <p:nvCxnSpPr>
          <p:cNvPr id="10" name="Straight Connector 9">
            <a:extLst>
              <a:ext uri="{FF2B5EF4-FFF2-40B4-BE49-F238E27FC236}">
                <a16:creationId xmlns:a16="http://schemas.microsoft.com/office/drawing/2014/main" id="{FEA8332D-EA74-40A2-8709-00EDB23792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7240" y="3429000"/>
            <a:ext cx="0" cy="316487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358801C-1E89-48FF-B14F-D76A2EA14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4797" y="816429"/>
            <a:ext cx="8239647" cy="52251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AB88284F-ED00-40CA-B57D-89C49E8EC6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00357" y="272979"/>
            <a:ext cx="0" cy="290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3161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D276C-0178-D00E-8030-A4F4146E1E28}"/>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ea typeface="+mj-lt"/>
                <a:cs typeface="+mj-lt"/>
              </a:rPr>
              <a:t>Datasets Overview</a:t>
            </a:r>
          </a:p>
        </p:txBody>
      </p:sp>
      <p:sp>
        <p:nvSpPr>
          <p:cNvPr id="38" name="Rectangle 37">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ontent Placeholder 2">
            <a:extLst>
              <a:ext uri="{FF2B5EF4-FFF2-40B4-BE49-F238E27FC236}">
                <a16:creationId xmlns:a16="http://schemas.microsoft.com/office/drawing/2014/main" id="{E90071B2-86BF-4834-4BF9-FA6BD8AD9421}"/>
              </a:ext>
            </a:extLst>
          </p:cNvPr>
          <p:cNvSpPr>
            <a:spLocks noGrp="1"/>
          </p:cNvSpPr>
          <p:nvPr>
            <p:ph idx="1"/>
          </p:nvPr>
        </p:nvSpPr>
        <p:spPr>
          <a:xfrm>
            <a:off x="1155548" y="2217343"/>
            <a:ext cx="9880893" cy="3959619"/>
          </a:xfrm>
        </p:spPr>
        <p:txBody>
          <a:bodyPr vert="horz" lIns="91440" tIns="45720" rIns="91440" bIns="45720" rtlCol="0" anchor="t">
            <a:noAutofit/>
          </a:bodyPr>
          <a:lstStyle/>
          <a:p>
            <a:pPr marL="0" indent="0">
              <a:buNone/>
            </a:pPr>
            <a:r>
              <a:rPr lang="en-US" sz="1200" dirty="0">
                <a:ea typeface="+mn-lt"/>
                <a:cs typeface="+mn-lt"/>
              </a:rPr>
              <a:t>Our analysis and pipeline were built on four core datasets that provided comprehensive information about e-commerce transactions:</a:t>
            </a:r>
            <a:endParaRPr lang="en-US" sz="1200" dirty="0"/>
          </a:p>
          <a:p>
            <a:pPr marL="514350" indent="-514350">
              <a:buAutoNum type="arabicPeriod"/>
            </a:pPr>
            <a:r>
              <a:rPr lang="en-US" sz="1200" b="1" dirty="0">
                <a:ea typeface="+mn-lt"/>
                <a:cs typeface="+mn-lt"/>
              </a:rPr>
              <a:t>Customers Table</a:t>
            </a:r>
            <a:endParaRPr lang="en-US" sz="1200" dirty="0"/>
          </a:p>
          <a:p>
            <a:pPr lvl="1"/>
            <a:r>
              <a:rPr lang="en-US" sz="1200" b="1" dirty="0">
                <a:ea typeface="+mn-lt"/>
                <a:cs typeface="+mn-lt"/>
              </a:rPr>
              <a:t>Fields:</a:t>
            </a:r>
            <a:r>
              <a:rPr lang="en-US" sz="1200" dirty="0">
                <a:ea typeface="+mn-lt"/>
                <a:cs typeface="+mn-lt"/>
              </a:rPr>
              <a:t> </a:t>
            </a:r>
            <a:r>
              <a:rPr lang="en-US" sz="1200" dirty="0" err="1">
                <a:latin typeface="Consolas"/>
              </a:rPr>
              <a:t>CustomerID</a:t>
            </a:r>
            <a:r>
              <a:rPr lang="en-US" sz="1200" dirty="0">
                <a:ea typeface="+mn-lt"/>
                <a:cs typeface="+mn-lt"/>
              </a:rPr>
              <a:t>, </a:t>
            </a:r>
            <a:r>
              <a:rPr lang="en-US" sz="1200" dirty="0">
                <a:latin typeface="Consolas"/>
              </a:rPr>
              <a:t>Country</a:t>
            </a:r>
            <a:endParaRPr lang="en-US" sz="1200" dirty="0"/>
          </a:p>
          <a:p>
            <a:pPr lvl="1"/>
            <a:r>
              <a:rPr lang="en-US" sz="1200" b="1" dirty="0">
                <a:ea typeface="+mn-lt"/>
                <a:cs typeface="+mn-lt"/>
              </a:rPr>
              <a:t>Description:</a:t>
            </a:r>
            <a:r>
              <a:rPr lang="en-US" sz="1200" dirty="0">
                <a:ea typeface="+mn-lt"/>
                <a:cs typeface="+mn-lt"/>
              </a:rPr>
              <a:t> Contains customer information, including unique customer identifiers and their associated country. This table is crucial for understanding customer demographics and segmenting sales by region.</a:t>
            </a:r>
            <a:endParaRPr lang="en-US" sz="1200" dirty="0"/>
          </a:p>
          <a:p>
            <a:pPr marL="514350" indent="-514350">
              <a:buAutoNum type="arabicPeriod"/>
            </a:pPr>
            <a:r>
              <a:rPr lang="en-US" sz="1200" b="1" dirty="0">
                <a:ea typeface="+mn-lt"/>
                <a:cs typeface="+mn-lt"/>
              </a:rPr>
              <a:t>Invoices Table</a:t>
            </a:r>
            <a:endParaRPr lang="en-US" sz="1200" dirty="0"/>
          </a:p>
          <a:p>
            <a:pPr lvl="1"/>
            <a:r>
              <a:rPr lang="en-US" sz="1200" b="1" dirty="0">
                <a:ea typeface="+mn-lt"/>
                <a:cs typeface="+mn-lt"/>
              </a:rPr>
              <a:t>Fields:</a:t>
            </a:r>
            <a:r>
              <a:rPr lang="en-US" sz="1200" dirty="0">
                <a:ea typeface="+mn-lt"/>
                <a:cs typeface="+mn-lt"/>
              </a:rPr>
              <a:t> </a:t>
            </a:r>
            <a:r>
              <a:rPr lang="en-US" sz="1200" dirty="0" err="1">
                <a:latin typeface="Consolas"/>
              </a:rPr>
              <a:t>InvoiceNo</a:t>
            </a:r>
            <a:r>
              <a:rPr lang="en-US" sz="1200" dirty="0">
                <a:ea typeface="+mn-lt"/>
                <a:cs typeface="+mn-lt"/>
              </a:rPr>
              <a:t>, </a:t>
            </a:r>
            <a:r>
              <a:rPr lang="en-US" sz="1200" dirty="0" err="1">
                <a:latin typeface="Consolas"/>
              </a:rPr>
              <a:t>CustomerID</a:t>
            </a:r>
            <a:r>
              <a:rPr lang="en-US" sz="1200" dirty="0">
                <a:ea typeface="+mn-lt"/>
                <a:cs typeface="+mn-lt"/>
              </a:rPr>
              <a:t>, </a:t>
            </a:r>
            <a:r>
              <a:rPr lang="en-US" sz="1200" dirty="0" err="1">
                <a:latin typeface="Consolas"/>
              </a:rPr>
              <a:t>InvoiceDate</a:t>
            </a:r>
            <a:endParaRPr lang="en-US" sz="1200" dirty="0"/>
          </a:p>
          <a:p>
            <a:pPr lvl="1"/>
            <a:r>
              <a:rPr lang="en-US" sz="1200" b="1" dirty="0">
                <a:ea typeface="+mn-lt"/>
                <a:cs typeface="+mn-lt"/>
              </a:rPr>
              <a:t>Description:</a:t>
            </a:r>
            <a:r>
              <a:rPr lang="en-US" sz="1200" dirty="0">
                <a:ea typeface="+mn-lt"/>
                <a:cs typeface="+mn-lt"/>
              </a:rPr>
              <a:t> Represents individual transactions, with each invoice linked to a customer and timestamped with the date of purchase. This table allowed us to track sales over time and associate purchases with specific customers.</a:t>
            </a:r>
            <a:endParaRPr lang="en-US" sz="1200" dirty="0"/>
          </a:p>
          <a:p>
            <a:pPr marL="514350" indent="-514350">
              <a:buAutoNum type="arabicPeriod"/>
            </a:pPr>
            <a:r>
              <a:rPr lang="en-US" sz="1200" b="1" dirty="0" err="1">
                <a:ea typeface="+mn-lt"/>
                <a:cs typeface="+mn-lt"/>
              </a:rPr>
              <a:t>InvoiceItems</a:t>
            </a:r>
            <a:r>
              <a:rPr lang="en-US" sz="1200" b="1" dirty="0">
                <a:ea typeface="+mn-lt"/>
                <a:cs typeface="+mn-lt"/>
              </a:rPr>
              <a:t> Table</a:t>
            </a:r>
            <a:endParaRPr lang="en-US" sz="1200" dirty="0"/>
          </a:p>
          <a:p>
            <a:pPr lvl="1"/>
            <a:r>
              <a:rPr lang="en-US" sz="1200" b="1" dirty="0">
                <a:ea typeface="+mn-lt"/>
                <a:cs typeface="+mn-lt"/>
              </a:rPr>
              <a:t>Fields:</a:t>
            </a:r>
            <a:r>
              <a:rPr lang="en-US" sz="1200" dirty="0">
                <a:ea typeface="+mn-lt"/>
                <a:cs typeface="+mn-lt"/>
              </a:rPr>
              <a:t> </a:t>
            </a:r>
            <a:r>
              <a:rPr lang="en-US" sz="1200" dirty="0" err="1">
                <a:latin typeface="Consolas"/>
              </a:rPr>
              <a:t>InvoiceNo</a:t>
            </a:r>
            <a:r>
              <a:rPr lang="en-US" sz="1200" dirty="0">
                <a:ea typeface="+mn-lt"/>
                <a:cs typeface="+mn-lt"/>
              </a:rPr>
              <a:t>, </a:t>
            </a:r>
            <a:r>
              <a:rPr lang="en-US" sz="1200" dirty="0" err="1">
                <a:latin typeface="Consolas"/>
              </a:rPr>
              <a:t>StockCode</a:t>
            </a:r>
            <a:r>
              <a:rPr lang="en-US" sz="1200" dirty="0">
                <a:ea typeface="+mn-lt"/>
                <a:cs typeface="+mn-lt"/>
              </a:rPr>
              <a:t>, </a:t>
            </a:r>
            <a:r>
              <a:rPr lang="en-US" sz="1200" dirty="0">
                <a:latin typeface="Consolas"/>
              </a:rPr>
              <a:t>Quantity</a:t>
            </a:r>
            <a:r>
              <a:rPr lang="en-US" sz="1200" dirty="0">
                <a:ea typeface="+mn-lt"/>
                <a:cs typeface="+mn-lt"/>
              </a:rPr>
              <a:t>, </a:t>
            </a:r>
            <a:r>
              <a:rPr lang="en-US" sz="1200" dirty="0" err="1">
                <a:latin typeface="Consolas"/>
              </a:rPr>
              <a:t>TotalPrice</a:t>
            </a:r>
            <a:endParaRPr lang="en-US" sz="1200" dirty="0"/>
          </a:p>
          <a:p>
            <a:pPr lvl="1"/>
            <a:r>
              <a:rPr lang="en-US" sz="1200" b="1" dirty="0">
                <a:ea typeface="+mn-lt"/>
                <a:cs typeface="+mn-lt"/>
              </a:rPr>
              <a:t>Description:</a:t>
            </a:r>
            <a:r>
              <a:rPr lang="en-US" sz="1200" dirty="0">
                <a:ea typeface="+mn-lt"/>
                <a:cs typeface="+mn-lt"/>
              </a:rPr>
              <a:t> Provides detailed information about the products within each invoice, including the product code, quantity purchased, and total price. It links invoices with the products being sold.</a:t>
            </a:r>
            <a:endParaRPr lang="en-US" sz="1200" dirty="0"/>
          </a:p>
          <a:p>
            <a:pPr marL="514350" indent="-514350">
              <a:buAutoNum type="arabicPeriod"/>
            </a:pPr>
            <a:r>
              <a:rPr lang="en-US" sz="1200" b="1" dirty="0">
                <a:ea typeface="+mn-lt"/>
                <a:cs typeface="+mn-lt"/>
              </a:rPr>
              <a:t>Products Table</a:t>
            </a:r>
            <a:endParaRPr lang="en-US" sz="1200" dirty="0"/>
          </a:p>
          <a:p>
            <a:pPr lvl="1"/>
            <a:r>
              <a:rPr lang="en-US" sz="1200" b="1" dirty="0">
                <a:ea typeface="+mn-lt"/>
                <a:cs typeface="+mn-lt"/>
              </a:rPr>
              <a:t>Fields:</a:t>
            </a:r>
            <a:r>
              <a:rPr lang="en-US" sz="1200" dirty="0">
                <a:ea typeface="+mn-lt"/>
                <a:cs typeface="+mn-lt"/>
              </a:rPr>
              <a:t> </a:t>
            </a:r>
            <a:r>
              <a:rPr lang="en-US" sz="1200" dirty="0" err="1">
                <a:latin typeface="Consolas"/>
              </a:rPr>
              <a:t>StockCode</a:t>
            </a:r>
            <a:r>
              <a:rPr lang="en-US" sz="1200" dirty="0">
                <a:ea typeface="+mn-lt"/>
                <a:cs typeface="+mn-lt"/>
              </a:rPr>
              <a:t>, </a:t>
            </a:r>
            <a:r>
              <a:rPr lang="en-US" sz="1200" dirty="0">
                <a:latin typeface="Consolas"/>
              </a:rPr>
              <a:t>Description</a:t>
            </a:r>
            <a:r>
              <a:rPr lang="en-US" sz="1200" dirty="0">
                <a:ea typeface="+mn-lt"/>
                <a:cs typeface="+mn-lt"/>
              </a:rPr>
              <a:t>, </a:t>
            </a:r>
            <a:r>
              <a:rPr lang="en-US" sz="1200" dirty="0" err="1">
                <a:latin typeface="Consolas"/>
              </a:rPr>
              <a:t>UnitPrice</a:t>
            </a:r>
            <a:endParaRPr lang="en-US" sz="1200" dirty="0"/>
          </a:p>
          <a:p>
            <a:pPr lvl="1"/>
            <a:r>
              <a:rPr lang="en-US" sz="1200" b="1" dirty="0">
                <a:ea typeface="+mn-lt"/>
                <a:cs typeface="+mn-lt"/>
              </a:rPr>
              <a:t>Description:</a:t>
            </a:r>
            <a:r>
              <a:rPr lang="en-US" sz="1200" dirty="0">
                <a:ea typeface="+mn-lt"/>
                <a:cs typeface="+mn-lt"/>
              </a:rPr>
              <a:t> Contains product details, including the stock code, product descriptions, and pricing information. This table enabled us to analyze the most popular products and price trends.</a:t>
            </a:r>
            <a:endParaRPr lang="en-US" sz="1200" dirty="0"/>
          </a:p>
          <a:p>
            <a:pPr>
              <a:buAutoNum type="arabicPeriod"/>
            </a:pPr>
            <a:endParaRPr lang="en-US" sz="1200" dirty="0"/>
          </a:p>
        </p:txBody>
      </p:sp>
    </p:spTree>
    <p:extLst>
      <p:ext uri="{BB962C8B-B14F-4D97-AF65-F5344CB8AC3E}">
        <p14:creationId xmlns:p14="http://schemas.microsoft.com/office/powerpoint/2010/main" val="4266811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A22C346-1696-96CA-D394-3E544C8FDAB7}"/>
              </a:ext>
            </a:extLst>
          </p:cNvPr>
          <p:cNvSpPr>
            <a:spLocks noGrp="1"/>
          </p:cNvSpPr>
          <p:nvPr>
            <p:ph type="title"/>
          </p:nvPr>
        </p:nvSpPr>
        <p:spPr>
          <a:xfrm>
            <a:off x="838199" y="388308"/>
            <a:ext cx="7188989" cy="1021424"/>
          </a:xfrm>
        </p:spPr>
        <p:txBody>
          <a:bodyPr anchor="b">
            <a:normAutofit/>
          </a:bodyPr>
          <a:lstStyle/>
          <a:p>
            <a:r>
              <a:rPr lang="en-US" sz="4000">
                <a:solidFill>
                  <a:schemeClr val="bg1"/>
                </a:solidFill>
                <a:ea typeface="+mj-lt"/>
                <a:cs typeface="+mj-lt"/>
              </a:rPr>
              <a:t>Data Cleaning Process</a:t>
            </a:r>
            <a:endParaRPr lang="en-US" sz="4000">
              <a:solidFill>
                <a:schemeClr val="bg1"/>
              </a:solidFill>
            </a:endParaRP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07308ED-12EE-4DBE-D88B-50A000EB2734}"/>
              </a:ext>
            </a:extLst>
          </p:cNvPr>
          <p:cNvGraphicFramePr>
            <a:graphicFrameLocks noGrp="1"/>
          </p:cNvGraphicFramePr>
          <p:nvPr>
            <p:ph idx="1"/>
            <p:extLst>
              <p:ext uri="{D42A27DB-BD31-4B8C-83A1-F6EECF244321}">
                <p14:modId xmlns:p14="http://schemas.microsoft.com/office/powerpoint/2010/main" val="680989807"/>
              </p:ext>
            </p:extLst>
          </p:nvPr>
        </p:nvGraphicFramePr>
        <p:xfrm>
          <a:off x="1392238" y="1715407"/>
          <a:ext cx="9407525"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6089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3DE6788-BC66-5F03-4403-AEEB81C008B3}"/>
              </a:ext>
            </a:extLst>
          </p:cNvPr>
          <p:cNvSpPr>
            <a:spLocks noGrp="1"/>
          </p:cNvSpPr>
          <p:nvPr>
            <p:ph type="title"/>
          </p:nvPr>
        </p:nvSpPr>
        <p:spPr>
          <a:xfrm>
            <a:off x="1295400" y="669925"/>
            <a:ext cx="4800600" cy="1325563"/>
          </a:xfrm>
        </p:spPr>
        <p:txBody>
          <a:bodyPr anchor="b">
            <a:normAutofit/>
          </a:bodyPr>
          <a:lstStyle/>
          <a:p>
            <a:r>
              <a:rPr lang="en-US">
                <a:solidFill>
                  <a:schemeClr val="bg1"/>
                </a:solidFill>
                <a:ea typeface="+mj-lt"/>
                <a:cs typeface="+mj-lt"/>
              </a:rPr>
              <a:t>Azure Pipeline: Infrastructure Setup</a:t>
            </a:r>
            <a:endParaRPr lang="en-US">
              <a:solidFill>
                <a:schemeClr val="bg1"/>
              </a:solidFill>
            </a:endParaRP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B2E672-8ECB-EDA6-E590-68905C1C7654}"/>
              </a:ext>
            </a:extLst>
          </p:cNvPr>
          <p:cNvSpPr>
            <a:spLocks noGrp="1"/>
          </p:cNvSpPr>
          <p:nvPr>
            <p:ph idx="1"/>
          </p:nvPr>
        </p:nvSpPr>
        <p:spPr>
          <a:xfrm>
            <a:off x="1295400" y="2288833"/>
            <a:ext cx="4800600" cy="3711571"/>
          </a:xfrm>
        </p:spPr>
        <p:txBody>
          <a:bodyPr vert="horz" lIns="91440" tIns="45720" rIns="91440" bIns="45720" rtlCol="0">
            <a:normAutofit/>
          </a:bodyPr>
          <a:lstStyle/>
          <a:p>
            <a:pPr marL="0" indent="0">
              <a:buNone/>
            </a:pPr>
            <a:r>
              <a:rPr lang="en-US" sz="1300">
                <a:solidFill>
                  <a:schemeClr val="bg1"/>
                </a:solidFill>
                <a:ea typeface="+mn-lt"/>
                <a:cs typeface="+mn-lt"/>
              </a:rPr>
              <a:t>To handle data ingestion and transformation, we set up the following Azure resources:</a:t>
            </a:r>
            <a:endParaRPr lang="en-US" sz="1300">
              <a:solidFill>
                <a:schemeClr val="bg1"/>
              </a:solidFill>
            </a:endParaRPr>
          </a:p>
          <a:p>
            <a:pPr marL="514350" indent="-514350">
              <a:buAutoNum type="arabicPeriod"/>
            </a:pPr>
            <a:r>
              <a:rPr lang="en-US" sz="1300" b="1">
                <a:solidFill>
                  <a:schemeClr val="bg1"/>
                </a:solidFill>
                <a:ea typeface="+mn-lt"/>
                <a:cs typeface="+mn-lt"/>
              </a:rPr>
              <a:t>Azure Storage Account</a:t>
            </a:r>
            <a:endParaRPr lang="en-US" sz="1300">
              <a:solidFill>
                <a:schemeClr val="bg1"/>
              </a:solidFill>
            </a:endParaRPr>
          </a:p>
          <a:p>
            <a:pPr lvl="1"/>
            <a:r>
              <a:rPr lang="en-US" sz="1300">
                <a:solidFill>
                  <a:schemeClr val="bg1"/>
                </a:solidFill>
                <a:ea typeface="+mn-lt"/>
                <a:cs typeface="+mn-lt"/>
              </a:rPr>
              <a:t>Used for storing our four CSV datasets (Customers, Invoices, InvoiceItems, and Products) that served as the source files for the data pipeline.</a:t>
            </a:r>
            <a:endParaRPr lang="en-US" sz="1300">
              <a:solidFill>
                <a:schemeClr val="bg1"/>
              </a:solidFill>
            </a:endParaRPr>
          </a:p>
          <a:p>
            <a:pPr marL="514350" indent="-514350">
              <a:buAutoNum type="arabicPeriod"/>
            </a:pPr>
            <a:r>
              <a:rPr lang="en-US" sz="1300" b="1">
                <a:solidFill>
                  <a:schemeClr val="bg1"/>
                </a:solidFill>
                <a:ea typeface="+mn-lt"/>
                <a:cs typeface="+mn-lt"/>
              </a:rPr>
              <a:t>Azure SQL Server &amp; SQL Database</a:t>
            </a:r>
            <a:endParaRPr lang="en-US" sz="1300">
              <a:solidFill>
                <a:schemeClr val="bg1"/>
              </a:solidFill>
            </a:endParaRPr>
          </a:p>
          <a:p>
            <a:pPr lvl="1"/>
            <a:r>
              <a:rPr lang="en-US" sz="1300" b="1">
                <a:solidFill>
                  <a:schemeClr val="bg1"/>
                </a:solidFill>
                <a:ea typeface="+mn-lt"/>
                <a:cs typeface="+mn-lt"/>
              </a:rPr>
              <a:t>SQL Server:</a:t>
            </a:r>
            <a:r>
              <a:rPr lang="en-US" sz="1300">
                <a:solidFill>
                  <a:schemeClr val="bg1"/>
                </a:solidFill>
                <a:ea typeface="+mn-lt"/>
                <a:cs typeface="+mn-lt"/>
              </a:rPr>
              <a:t> Hosted the SQL database where the cleaned and transformed data was ultimately loaded.</a:t>
            </a:r>
            <a:endParaRPr lang="en-US" sz="1300">
              <a:solidFill>
                <a:schemeClr val="bg1"/>
              </a:solidFill>
            </a:endParaRPr>
          </a:p>
          <a:p>
            <a:pPr lvl="1"/>
            <a:r>
              <a:rPr lang="en-US" sz="1300" b="1">
                <a:solidFill>
                  <a:schemeClr val="bg1"/>
                </a:solidFill>
                <a:ea typeface="+mn-lt"/>
                <a:cs typeface="+mn-lt"/>
              </a:rPr>
              <a:t>SQL Database:</a:t>
            </a:r>
            <a:r>
              <a:rPr lang="en-US" sz="1300">
                <a:solidFill>
                  <a:schemeClr val="bg1"/>
                </a:solidFill>
                <a:ea typeface="+mn-lt"/>
                <a:cs typeface="+mn-lt"/>
              </a:rPr>
              <a:t> This database housed tables for each dataset (Customers, Invoices, InvoiceItems, Products) where the data was inserted after processing.</a:t>
            </a:r>
            <a:endParaRPr lang="en-US" sz="1300">
              <a:solidFill>
                <a:schemeClr val="bg1"/>
              </a:solidFill>
            </a:endParaRPr>
          </a:p>
          <a:p>
            <a:pPr marL="514350" indent="-514350">
              <a:buAutoNum type="arabicPeriod"/>
            </a:pPr>
            <a:r>
              <a:rPr lang="en-US" sz="1300" b="1">
                <a:solidFill>
                  <a:schemeClr val="bg1"/>
                </a:solidFill>
                <a:ea typeface="+mn-lt"/>
                <a:cs typeface="+mn-lt"/>
              </a:rPr>
              <a:t>Azure Data Factory</a:t>
            </a:r>
            <a:endParaRPr lang="en-US" sz="1300">
              <a:solidFill>
                <a:schemeClr val="bg1"/>
              </a:solidFill>
            </a:endParaRPr>
          </a:p>
          <a:p>
            <a:pPr lvl="1"/>
            <a:r>
              <a:rPr lang="en-US" sz="1300">
                <a:solidFill>
                  <a:schemeClr val="bg1"/>
                </a:solidFill>
                <a:ea typeface="+mn-lt"/>
                <a:cs typeface="+mn-lt"/>
              </a:rPr>
              <a:t>The key orchestration tool that allowed us to automate the data flow from CSV ingestion to the SQL database. It handled data transformation, cleansing, and loading.</a:t>
            </a:r>
            <a:endParaRPr lang="en-US" sz="1300">
              <a:solidFill>
                <a:schemeClr val="bg1"/>
              </a:solidFill>
            </a:endParaRPr>
          </a:p>
          <a:p>
            <a:pPr>
              <a:buAutoNum type="arabicPeriod"/>
            </a:pPr>
            <a:endParaRPr lang="en-US" sz="1300">
              <a:solidFill>
                <a:schemeClr val="bg1"/>
              </a:solidFill>
            </a:endParaRPr>
          </a:p>
        </p:txBody>
      </p:sp>
      <p:pic>
        <p:nvPicPr>
          <p:cNvPr id="5" name="Picture 4" descr="A screenshot of a computer&#10;&#10;Description automatically generated">
            <a:extLst>
              <a:ext uri="{FF2B5EF4-FFF2-40B4-BE49-F238E27FC236}">
                <a16:creationId xmlns:a16="http://schemas.microsoft.com/office/drawing/2014/main" id="{23CAC69B-ACDF-FC7C-5C9D-9D0649B5D535}"/>
              </a:ext>
            </a:extLst>
          </p:cNvPr>
          <p:cNvPicPr>
            <a:picLocks noChangeAspect="1"/>
          </p:cNvPicPr>
          <p:nvPr/>
        </p:nvPicPr>
        <p:blipFill>
          <a:blip r:embed="rId2"/>
          <a:stretch>
            <a:fillRect/>
          </a:stretch>
        </p:blipFill>
        <p:spPr>
          <a:xfrm>
            <a:off x="6645193" y="1196968"/>
            <a:ext cx="3588640" cy="1130421"/>
          </a:xfrm>
          <a:prstGeom prst="rect">
            <a:avLst/>
          </a:prstGeom>
        </p:spPr>
      </p:pic>
      <p:sp>
        <p:nvSpPr>
          <p:cNvPr id="14" name="Rectangle 13">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91D935C8-5D81-0BBE-05D6-4A3F74449FD3}"/>
              </a:ext>
            </a:extLst>
          </p:cNvPr>
          <p:cNvPicPr>
            <a:picLocks noChangeAspect="1"/>
          </p:cNvPicPr>
          <p:nvPr/>
        </p:nvPicPr>
        <p:blipFill>
          <a:blip r:embed="rId3"/>
          <a:stretch>
            <a:fillRect/>
          </a:stretch>
        </p:blipFill>
        <p:spPr>
          <a:xfrm>
            <a:off x="8038661" y="4123511"/>
            <a:ext cx="3588640" cy="1555261"/>
          </a:xfrm>
          <a:prstGeom prst="rect">
            <a:avLst/>
          </a:prstGeom>
        </p:spPr>
      </p:pic>
      <p:sp>
        <p:nvSpPr>
          <p:cNvPr id="16" name="Rectangle 15">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8219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252BABE-BDF7-F963-EBDF-19770530C8C5}"/>
              </a:ext>
            </a:extLst>
          </p:cNvPr>
          <p:cNvSpPr>
            <a:spLocks noGrp="1"/>
          </p:cNvSpPr>
          <p:nvPr>
            <p:ph type="title"/>
          </p:nvPr>
        </p:nvSpPr>
        <p:spPr>
          <a:xfrm>
            <a:off x="838200" y="669925"/>
            <a:ext cx="4508946" cy="1325563"/>
          </a:xfrm>
        </p:spPr>
        <p:txBody>
          <a:bodyPr anchor="b">
            <a:normAutofit/>
          </a:bodyPr>
          <a:lstStyle/>
          <a:p>
            <a:pPr algn="r"/>
            <a:r>
              <a:rPr lang="en-US" sz="3700">
                <a:solidFill>
                  <a:schemeClr val="bg1"/>
                </a:solidFill>
                <a:ea typeface="+mj-lt"/>
                <a:cs typeface="+mj-lt"/>
              </a:rPr>
              <a:t>Azure Data Factory: Data Flows &amp; Pipeline</a:t>
            </a:r>
            <a:endParaRPr lang="en-US" sz="370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0A0BA5-AA5F-896B-DE58-15A4D35965EF}"/>
              </a:ext>
            </a:extLst>
          </p:cNvPr>
          <p:cNvSpPr>
            <a:spLocks noGrp="1"/>
          </p:cNvSpPr>
          <p:nvPr>
            <p:ph idx="1"/>
          </p:nvPr>
        </p:nvSpPr>
        <p:spPr>
          <a:xfrm>
            <a:off x="1392667" y="2398957"/>
            <a:ext cx="9406666" cy="3526144"/>
          </a:xfrm>
        </p:spPr>
        <p:txBody>
          <a:bodyPr vert="horz" lIns="91440" tIns="45720" rIns="91440" bIns="45720" rtlCol="0">
            <a:normAutofit/>
          </a:bodyPr>
          <a:lstStyle/>
          <a:p>
            <a:r>
              <a:rPr lang="en-US" sz="1400">
                <a:solidFill>
                  <a:schemeClr val="bg1"/>
                </a:solidFill>
                <a:ea typeface="+mn-lt"/>
                <a:cs typeface="+mn-lt"/>
              </a:rPr>
              <a:t>To populate our SQL database, we designed and executed the following steps within Azure Data Factory:</a:t>
            </a:r>
            <a:endParaRPr lang="en-US" sz="1400">
              <a:solidFill>
                <a:schemeClr val="bg1"/>
              </a:solidFill>
            </a:endParaRPr>
          </a:p>
          <a:p>
            <a:r>
              <a:rPr lang="en-US" sz="1400" b="1">
                <a:solidFill>
                  <a:schemeClr val="bg1"/>
                </a:solidFill>
                <a:ea typeface="+mn-lt"/>
                <a:cs typeface="+mn-lt"/>
              </a:rPr>
              <a:t>Data Flows:</a:t>
            </a:r>
            <a:endParaRPr lang="en-US" sz="1400">
              <a:solidFill>
                <a:schemeClr val="bg1"/>
              </a:solidFill>
            </a:endParaRPr>
          </a:p>
          <a:p>
            <a:pPr lvl="1"/>
            <a:r>
              <a:rPr lang="en-US" sz="1400">
                <a:solidFill>
                  <a:schemeClr val="bg1"/>
                </a:solidFill>
                <a:ea typeface="+mn-lt"/>
                <a:cs typeface="+mn-lt"/>
              </a:rPr>
              <a:t>We created four distinct data flows for each dataset (Customers, Invoices, InvoiceItems, Products). Each flow connected to the corresponding CSV file in the Azure storage account.</a:t>
            </a:r>
            <a:endParaRPr lang="en-US" sz="1400">
              <a:solidFill>
                <a:schemeClr val="bg1"/>
              </a:solidFill>
            </a:endParaRPr>
          </a:p>
          <a:p>
            <a:pPr lvl="1"/>
            <a:r>
              <a:rPr lang="en-US" sz="1400" b="1">
                <a:solidFill>
                  <a:schemeClr val="bg1"/>
                </a:solidFill>
                <a:ea typeface="+mn-lt"/>
                <a:cs typeface="+mn-lt"/>
              </a:rPr>
              <a:t>Data Cleansing &amp; Transformation:</a:t>
            </a:r>
            <a:r>
              <a:rPr lang="en-US" sz="1400">
                <a:solidFill>
                  <a:schemeClr val="bg1"/>
                </a:solidFill>
                <a:ea typeface="+mn-lt"/>
                <a:cs typeface="+mn-lt"/>
              </a:rPr>
              <a:t> Each data flow handled necessary data cleansing steps such as data type conversions, removal of nulls, and mapping columns between the CSV files and SQL tables.</a:t>
            </a:r>
            <a:endParaRPr lang="en-US" sz="1400">
              <a:solidFill>
                <a:schemeClr val="bg1"/>
              </a:solidFill>
            </a:endParaRPr>
          </a:p>
          <a:p>
            <a:r>
              <a:rPr lang="en-US" sz="1400" b="1" dirty="0">
                <a:solidFill>
                  <a:schemeClr val="bg1"/>
                </a:solidFill>
                <a:ea typeface="+mn-lt"/>
                <a:cs typeface="+mn-lt"/>
              </a:rPr>
              <a:t>Pipeline Creation:</a:t>
            </a:r>
            <a:endParaRPr lang="en-US" sz="1400" dirty="0">
              <a:solidFill>
                <a:schemeClr val="bg1"/>
              </a:solidFill>
            </a:endParaRPr>
          </a:p>
          <a:p>
            <a:pPr lvl="1"/>
            <a:r>
              <a:rPr lang="en-US" sz="1400" b="1" dirty="0">
                <a:solidFill>
                  <a:schemeClr val="bg1"/>
                </a:solidFill>
                <a:ea typeface="+mn-lt"/>
                <a:cs typeface="+mn-lt"/>
              </a:rPr>
              <a:t>Pipeline Structure:</a:t>
            </a:r>
            <a:r>
              <a:rPr lang="en-US" sz="1400" dirty="0">
                <a:solidFill>
                  <a:schemeClr val="bg1"/>
                </a:solidFill>
                <a:ea typeface="+mn-lt"/>
                <a:cs typeface="+mn-lt"/>
              </a:rPr>
              <a:t> A single pipeline was created to orchestrate the execution of the four data flows in sequence, ensuring that the data was inserted into the corresponding SQL tables.</a:t>
            </a:r>
            <a:endParaRPr lang="en-US" sz="1400" dirty="0">
              <a:solidFill>
                <a:schemeClr val="bg1"/>
              </a:solidFill>
            </a:endParaRPr>
          </a:p>
          <a:p>
            <a:pPr lvl="1"/>
            <a:r>
              <a:rPr lang="en-US" sz="1400" b="1" dirty="0">
                <a:solidFill>
                  <a:schemeClr val="bg1"/>
                </a:solidFill>
                <a:ea typeface="+mn-lt"/>
                <a:cs typeface="+mn-lt"/>
              </a:rPr>
              <a:t>Linked Services:</a:t>
            </a:r>
            <a:r>
              <a:rPr lang="en-US" sz="1400" dirty="0">
                <a:solidFill>
                  <a:schemeClr val="bg1"/>
                </a:solidFill>
                <a:ea typeface="+mn-lt"/>
                <a:cs typeface="+mn-lt"/>
              </a:rPr>
              <a:t> Connected the Azure Storage Account and SQL Database, allowing seamless data movement between the source and target.</a:t>
            </a:r>
            <a:endParaRPr lang="en-US" sz="1400" dirty="0">
              <a:solidFill>
                <a:schemeClr val="bg1"/>
              </a:solidFill>
            </a:endParaRPr>
          </a:p>
          <a:p>
            <a:pPr lvl="1"/>
            <a:r>
              <a:rPr lang="en-US" sz="1400" b="1" dirty="0">
                <a:solidFill>
                  <a:schemeClr val="bg1"/>
                </a:solidFill>
                <a:ea typeface="+mn-lt"/>
                <a:cs typeface="+mn-lt"/>
              </a:rPr>
              <a:t>Execution Order:</a:t>
            </a:r>
            <a:r>
              <a:rPr lang="en-US" sz="1400" dirty="0">
                <a:solidFill>
                  <a:schemeClr val="bg1"/>
                </a:solidFill>
                <a:ea typeface="+mn-lt"/>
                <a:cs typeface="+mn-lt"/>
              </a:rPr>
              <a:t> The pipeline ensured that data flowed correctly into the SQL database by running the Customers, Products, Invoices, and </a:t>
            </a:r>
            <a:r>
              <a:rPr lang="en-US" sz="1400" dirty="0" err="1">
                <a:solidFill>
                  <a:schemeClr val="bg1"/>
                </a:solidFill>
                <a:ea typeface="+mn-lt"/>
                <a:cs typeface="+mn-lt"/>
              </a:rPr>
              <a:t>InvoiceItems</a:t>
            </a:r>
            <a:r>
              <a:rPr lang="en-US" sz="1400" dirty="0">
                <a:solidFill>
                  <a:schemeClr val="bg1"/>
                </a:solidFill>
                <a:ea typeface="+mn-lt"/>
                <a:cs typeface="+mn-lt"/>
              </a:rPr>
              <a:t> flows in the right order.</a:t>
            </a:r>
            <a:endParaRPr lang="en-US" sz="1400" dirty="0">
              <a:solidFill>
                <a:schemeClr val="bg1"/>
              </a:solidFill>
            </a:endParaRPr>
          </a:p>
          <a:p>
            <a:endParaRPr lang="en-US" sz="14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2931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0160-603E-98B5-E2C3-B6E83C7459C1}"/>
              </a:ext>
            </a:extLst>
          </p:cNvPr>
          <p:cNvSpPr>
            <a:spLocks noGrp="1"/>
          </p:cNvSpPr>
          <p:nvPr>
            <p:ph type="title"/>
          </p:nvPr>
        </p:nvSpPr>
        <p:spPr/>
        <p:txBody>
          <a:bodyPr/>
          <a:lstStyle/>
          <a:p>
            <a:r>
              <a:rPr lang="en-US" dirty="0">
                <a:solidFill>
                  <a:schemeClr val="bg1"/>
                </a:solidFill>
              </a:rPr>
              <a:t>Azure Data Factory: Data Flows &amp; Pipeline</a:t>
            </a:r>
          </a:p>
        </p:txBody>
      </p:sp>
      <p:pic>
        <p:nvPicPr>
          <p:cNvPr id="4" name="Content Placeholder 3" descr="A diagram of a diagram&#10;&#10;Description automatically generated">
            <a:extLst>
              <a:ext uri="{FF2B5EF4-FFF2-40B4-BE49-F238E27FC236}">
                <a16:creationId xmlns:a16="http://schemas.microsoft.com/office/drawing/2014/main" id="{1E31D678-4A1E-3039-5644-3ED444052EAE}"/>
              </a:ext>
            </a:extLst>
          </p:cNvPr>
          <p:cNvPicPr>
            <a:picLocks noGrp="1" noChangeAspect="1"/>
          </p:cNvPicPr>
          <p:nvPr>
            <p:ph idx="1"/>
          </p:nvPr>
        </p:nvPicPr>
        <p:blipFill>
          <a:blip r:embed="rId2"/>
          <a:stretch>
            <a:fillRect/>
          </a:stretch>
        </p:blipFill>
        <p:spPr>
          <a:xfrm>
            <a:off x="6150446" y="3314465"/>
            <a:ext cx="5534025" cy="1600200"/>
          </a:xfrm>
        </p:spPr>
      </p:pic>
      <p:pic>
        <p:nvPicPr>
          <p:cNvPr id="5" name="Picture 4" descr="A diagram of a diagram&#10;&#10;Description automatically generated">
            <a:extLst>
              <a:ext uri="{FF2B5EF4-FFF2-40B4-BE49-F238E27FC236}">
                <a16:creationId xmlns:a16="http://schemas.microsoft.com/office/drawing/2014/main" id="{E5E8FFF9-6F5E-B167-A62C-855169860BAA}"/>
              </a:ext>
            </a:extLst>
          </p:cNvPr>
          <p:cNvPicPr>
            <a:picLocks noChangeAspect="1"/>
          </p:cNvPicPr>
          <p:nvPr/>
        </p:nvPicPr>
        <p:blipFill>
          <a:blip r:embed="rId3"/>
          <a:stretch>
            <a:fillRect/>
          </a:stretch>
        </p:blipFill>
        <p:spPr>
          <a:xfrm>
            <a:off x="450892" y="3319613"/>
            <a:ext cx="5656820" cy="1600200"/>
          </a:xfrm>
          <a:prstGeom prst="rect">
            <a:avLst/>
          </a:prstGeom>
        </p:spPr>
      </p:pic>
      <p:pic>
        <p:nvPicPr>
          <p:cNvPr id="6" name="Picture 5" descr="A diagram of a diagram&#10;&#10;Description automatically generated">
            <a:extLst>
              <a:ext uri="{FF2B5EF4-FFF2-40B4-BE49-F238E27FC236}">
                <a16:creationId xmlns:a16="http://schemas.microsoft.com/office/drawing/2014/main" id="{D8C1FBDC-A902-8BC0-01FD-2A5AC867FB69}"/>
              </a:ext>
            </a:extLst>
          </p:cNvPr>
          <p:cNvPicPr>
            <a:picLocks noChangeAspect="1"/>
          </p:cNvPicPr>
          <p:nvPr/>
        </p:nvPicPr>
        <p:blipFill>
          <a:blip r:embed="rId4"/>
          <a:stretch>
            <a:fillRect/>
          </a:stretch>
        </p:blipFill>
        <p:spPr>
          <a:xfrm>
            <a:off x="6150447" y="1471247"/>
            <a:ext cx="5538658" cy="1718103"/>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490579E-47C1-34B0-6987-1D4D842FDE3D}"/>
              </a:ext>
            </a:extLst>
          </p:cNvPr>
          <p:cNvPicPr>
            <a:picLocks noChangeAspect="1"/>
          </p:cNvPicPr>
          <p:nvPr/>
        </p:nvPicPr>
        <p:blipFill>
          <a:blip r:embed="rId5"/>
          <a:stretch>
            <a:fillRect/>
          </a:stretch>
        </p:blipFill>
        <p:spPr>
          <a:xfrm>
            <a:off x="471489" y="5028965"/>
            <a:ext cx="11213754" cy="1403818"/>
          </a:xfrm>
          <a:prstGeom prst="rect">
            <a:avLst/>
          </a:prstGeom>
        </p:spPr>
      </p:pic>
      <p:pic>
        <p:nvPicPr>
          <p:cNvPr id="8" name="Picture 7" descr="A diagram of a product&#10;&#10;Description automatically generated">
            <a:extLst>
              <a:ext uri="{FF2B5EF4-FFF2-40B4-BE49-F238E27FC236}">
                <a16:creationId xmlns:a16="http://schemas.microsoft.com/office/drawing/2014/main" id="{22799B0A-1939-FE6E-BCAD-ADA7F1080074}"/>
              </a:ext>
            </a:extLst>
          </p:cNvPr>
          <p:cNvPicPr>
            <a:picLocks noChangeAspect="1"/>
          </p:cNvPicPr>
          <p:nvPr/>
        </p:nvPicPr>
        <p:blipFill>
          <a:blip r:embed="rId6"/>
          <a:stretch>
            <a:fillRect/>
          </a:stretch>
        </p:blipFill>
        <p:spPr>
          <a:xfrm>
            <a:off x="445744" y="1471248"/>
            <a:ext cx="5657850" cy="1724025"/>
          </a:xfrm>
          <a:prstGeom prst="rect">
            <a:avLst/>
          </a:prstGeom>
        </p:spPr>
      </p:pic>
    </p:spTree>
    <p:extLst>
      <p:ext uri="{BB962C8B-B14F-4D97-AF65-F5344CB8AC3E}">
        <p14:creationId xmlns:p14="http://schemas.microsoft.com/office/powerpoint/2010/main" val="30880575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03BA980-D1FD-C159-E93F-F0CB4B2E259C}"/>
              </a:ext>
            </a:extLst>
          </p:cNvPr>
          <p:cNvSpPr>
            <a:spLocks noGrp="1"/>
          </p:cNvSpPr>
          <p:nvPr>
            <p:ph type="title"/>
          </p:nvPr>
        </p:nvSpPr>
        <p:spPr>
          <a:xfrm>
            <a:off x="838200" y="669925"/>
            <a:ext cx="4508946" cy="1325563"/>
          </a:xfrm>
        </p:spPr>
        <p:txBody>
          <a:bodyPr anchor="b">
            <a:normAutofit/>
          </a:bodyPr>
          <a:lstStyle/>
          <a:p>
            <a:pPr algn="r"/>
            <a:r>
              <a:rPr lang="en-US" sz="3100">
                <a:solidFill>
                  <a:schemeClr val="bg1"/>
                </a:solidFill>
                <a:ea typeface="+mj-lt"/>
                <a:cs typeface="+mj-lt"/>
              </a:rPr>
              <a:t>SQL Querying and Analysis in Azure Data Studio</a:t>
            </a:r>
            <a:endParaRPr lang="en-US" sz="310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6C895-41D4-5834-93A2-C2B32317092D}"/>
              </a:ext>
            </a:extLst>
          </p:cNvPr>
          <p:cNvSpPr>
            <a:spLocks noGrp="1"/>
          </p:cNvSpPr>
          <p:nvPr>
            <p:ph idx="1"/>
          </p:nvPr>
        </p:nvSpPr>
        <p:spPr>
          <a:xfrm>
            <a:off x="1392667" y="2398957"/>
            <a:ext cx="9406666" cy="3526144"/>
          </a:xfrm>
        </p:spPr>
        <p:txBody>
          <a:bodyPr vert="horz" lIns="91440" tIns="45720" rIns="91440" bIns="45720" rtlCol="0">
            <a:normAutofit/>
          </a:bodyPr>
          <a:lstStyle/>
          <a:p>
            <a:pPr marL="0" indent="0">
              <a:buNone/>
            </a:pPr>
            <a:r>
              <a:rPr lang="en-US" sz="2000">
                <a:solidFill>
                  <a:schemeClr val="bg1"/>
                </a:solidFill>
                <a:ea typeface="+mn-lt"/>
                <a:cs typeface="+mn-lt"/>
              </a:rPr>
              <a:t>After successfully populating our SQL database using the Azure Data Factory pipeline, we utilized </a:t>
            </a:r>
            <a:r>
              <a:rPr lang="en-US" sz="2000" b="1">
                <a:solidFill>
                  <a:schemeClr val="bg1"/>
                </a:solidFill>
                <a:ea typeface="+mn-lt"/>
                <a:cs typeface="+mn-lt"/>
              </a:rPr>
              <a:t>Azure Data Studio</a:t>
            </a:r>
            <a:r>
              <a:rPr lang="en-US" sz="2000">
                <a:solidFill>
                  <a:schemeClr val="bg1"/>
                </a:solidFill>
                <a:ea typeface="+mn-lt"/>
                <a:cs typeface="+mn-lt"/>
              </a:rPr>
              <a:t> for querying and analysis. Our main objective was to consolidate the four datasets (Customers, Invoices, InvoiceItems, and Products) into a unified table for more efficient querying.</a:t>
            </a:r>
            <a:endParaRPr lang="en-US" sz="2000">
              <a:solidFill>
                <a:schemeClr val="bg1"/>
              </a:solidFill>
            </a:endParaRPr>
          </a:p>
          <a:p>
            <a:pPr marL="0" indent="0">
              <a:buNone/>
            </a:pPr>
            <a:r>
              <a:rPr lang="en-US" sz="2000" b="1">
                <a:solidFill>
                  <a:schemeClr val="bg1"/>
                </a:solidFill>
                <a:ea typeface="+mn-lt"/>
                <a:cs typeface="+mn-lt"/>
              </a:rPr>
              <a:t>1.SalesSummary Table Creation</a:t>
            </a:r>
            <a:endParaRPr lang="en-US" sz="2000">
              <a:solidFill>
                <a:schemeClr val="bg1"/>
              </a:solidFill>
            </a:endParaRPr>
          </a:p>
          <a:p>
            <a:pPr lvl="1"/>
            <a:r>
              <a:rPr lang="en-US" sz="2000">
                <a:solidFill>
                  <a:schemeClr val="bg1"/>
                </a:solidFill>
                <a:ea typeface="+mn-lt"/>
                <a:cs typeface="+mn-lt"/>
              </a:rPr>
              <a:t>We merged the </a:t>
            </a:r>
            <a:r>
              <a:rPr lang="en-US" sz="2000" b="1">
                <a:solidFill>
                  <a:schemeClr val="bg1"/>
                </a:solidFill>
                <a:ea typeface="+mn-lt"/>
                <a:cs typeface="+mn-lt"/>
              </a:rPr>
              <a:t>Customers</a:t>
            </a:r>
            <a:r>
              <a:rPr lang="en-US" sz="2000">
                <a:solidFill>
                  <a:schemeClr val="bg1"/>
                </a:solidFill>
                <a:ea typeface="+mn-lt"/>
                <a:cs typeface="+mn-lt"/>
              </a:rPr>
              <a:t>, </a:t>
            </a:r>
            <a:r>
              <a:rPr lang="en-US" sz="2000" b="1">
                <a:solidFill>
                  <a:schemeClr val="bg1"/>
                </a:solidFill>
                <a:ea typeface="+mn-lt"/>
                <a:cs typeface="+mn-lt"/>
              </a:rPr>
              <a:t>Invoices</a:t>
            </a:r>
            <a:r>
              <a:rPr lang="en-US" sz="2000">
                <a:solidFill>
                  <a:schemeClr val="bg1"/>
                </a:solidFill>
                <a:ea typeface="+mn-lt"/>
                <a:cs typeface="+mn-lt"/>
              </a:rPr>
              <a:t>, </a:t>
            </a:r>
            <a:r>
              <a:rPr lang="en-US" sz="2000" b="1">
                <a:solidFill>
                  <a:schemeClr val="bg1"/>
                </a:solidFill>
                <a:ea typeface="+mn-lt"/>
                <a:cs typeface="+mn-lt"/>
              </a:rPr>
              <a:t>InvoiceItems</a:t>
            </a:r>
            <a:r>
              <a:rPr lang="en-US" sz="2000">
                <a:solidFill>
                  <a:schemeClr val="bg1"/>
                </a:solidFill>
                <a:ea typeface="+mn-lt"/>
                <a:cs typeface="+mn-lt"/>
              </a:rPr>
              <a:t>, and </a:t>
            </a:r>
            <a:r>
              <a:rPr lang="en-US" sz="2000" b="1">
                <a:solidFill>
                  <a:schemeClr val="bg1"/>
                </a:solidFill>
                <a:ea typeface="+mn-lt"/>
                <a:cs typeface="+mn-lt"/>
              </a:rPr>
              <a:t>Products</a:t>
            </a:r>
            <a:r>
              <a:rPr lang="en-US" sz="2000">
                <a:solidFill>
                  <a:schemeClr val="bg1"/>
                </a:solidFill>
                <a:ea typeface="+mn-lt"/>
                <a:cs typeface="+mn-lt"/>
              </a:rPr>
              <a:t> tables into a single comprehensive table called </a:t>
            </a:r>
            <a:r>
              <a:rPr lang="en-US" sz="2000" b="1">
                <a:solidFill>
                  <a:schemeClr val="bg1"/>
                </a:solidFill>
                <a:ea typeface="+mn-lt"/>
                <a:cs typeface="+mn-lt"/>
              </a:rPr>
              <a:t>SalesSummary</a:t>
            </a:r>
            <a:r>
              <a:rPr lang="en-US" sz="2000">
                <a:solidFill>
                  <a:schemeClr val="bg1"/>
                </a:solidFill>
                <a:ea typeface="+mn-lt"/>
                <a:cs typeface="+mn-lt"/>
              </a:rPr>
              <a:t>. This table consolidated customer information, product details, invoice data, and total sales, allowing for streamlined queries.</a:t>
            </a:r>
            <a:endParaRPr lang="en-US" sz="2000">
              <a:solidFill>
                <a:schemeClr val="bg1"/>
              </a:solidFill>
            </a:endParaRPr>
          </a:p>
          <a:p>
            <a:pPr>
              <a:buAutoNum type="arabicPeriod"/>
            </a:pPr>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34093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37128C2-2857-24D6-04C0-64E7A0BEA6E2}"/>
              </a:ext>
            </a:extLst>
          </p:cNvPr>
          <p:cNvSpPr/>
          <p:nvPr/>
        </p:nvSpPr>
        <p:spPr>
          <a:xfrm>
            <a:off x="647553" y="1726809"/>
            <a:ext cx="3275858" cy="2247390"/>
          </a:xfrm>
          <a:prstGeom prst="roundRect">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AF509234-DDDB-2192-98B7-DE8457CFA088}"/>
              </a:ext>
            </a:extLst>
          </p:cNvPr>
          <p:cNvSpPr/>
          <p:nvPr/>
        </p:nvSpPr>
        <p:spPr>
          <a:xfrm>
            <a:off x="4073377" y="1718911"/>
            <a:ext cx="7544491" cy="2740178"/>
          </a:xfrm>
          <a:prstGeom prst="roundRect">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304953D-8C53-AE08-5AE1-01B183392F9B}"/>
              </a:ext>
            </a:extLst>
          </p:cNvPr>
          <p:cNvSpPr>
            <a:spLocks noGrp="1"/>
          </p:cNvSpPr>
          <p:nvPr>
            <p:ph type="title"/>
          </p:nvPr>
        </p:nvSpPr>
        <p:spPr>
          <a:xfrm>
            <a:off x="838200" y="365125"/>
            <a:ext cx="10515600" cy="985753"/>
          </a:xfrm>
        </p:spPr>
        <p:txBody>
          <a:bodyPr>
            <a:normAutofit fontScale="90000"/>
          </a:bodyPr>
          <a:lstStyle/>
          <a:p>
            <a:r>
              <a:rPr lang="en-US" dirty="0">
                <a:solidFill>
                  <a:schemeClr val="bg1"/>
                </a:solidFill>
              </a:rPr>
              <a:t>SQL Querying and Analysis in Azure Data Studio</a:t>
            </a:r>
          </a:p>
        </p:txBody>
      </p:sp>
      <p:sp>
        <p:nvSpPr>
          <p:cNvPr id="3" name="Content Placeholder 2">
            <a:extLst>
              <a:ext uri="{FF2B5EF4-FFF2-40B4-BE49-F238E27FC236}">
                <a16:creationId xmlns:a16="http://schemas.microsoft.com/office/drawing/2014/main" id="{B1657D6E-1898-0925-37C7-344261ADABCE}"/>
              </a:ext>
            </a:extLst>
          </p:cNvPr>
          <p:cNvSpPr>
            <a:spLocks noGrp="1"/>
          </p:cNvSpPr>
          <p:nvPr>
            <p:ph idx="1"/>
          </p:nvPr>
        </p:nvSpPr>
        <p:spPr>
          <a:xfrm>
            <a:off x="838200" y="1825625"/>
            <a:ext cx="3225114" cy="4351338"/>
          </a:xfrm>
        </p:spPr>
        <p:txBody>
          <a:bodyPr vert="horz" lIns="91440" tIns="45720" rIns="91440" bIns="45720" rtlCol="0" anchor="t">
            <a:normAutofit/>
          </a:bodyPr>
          <a:lstStyle/>
          <a:p>
            <a:pPr marL="0" indent="0">
              <a:lnSpc>
                <a:spcPct val="100000"/>
              </a:lnSpc>
              <a:spcBef>
                <a:spcPts val="0"/>
              </a:spcBef>
              <a:buNone/>
            </a:pPr>
            <a:r>
              <a:rPr lang="en-US" sz="1100" dirty="0">
                <a:solidFill>
                  <a:schemeClr val="bg1"/>
                </a:solidFill>
                <a:latin typeface="Arial"/>
                <a:cs typeface="Arial"/>
              </a:rPr>
              <a:t>CREATE TABLE </a:t>
            </a:r>
            <a:r>
              <a:rPr lang="en-US" sz="1100" dirty="0" err="1">
                <a:solidFill>
                  <a:schemeClr val="bg1"/>
                </a:solidFill>
                <a:latin typeface="Arial"/>
                <a:cs typeface="Arial"/>
              </a:rPr>
              <a:t>SalesSummary</a:t>
            </a:r>
            <a:r>
              <a:rPr lang="en-US" sz="1100" dirty="0">
                <a:solidFill>
                  <a:schemeClr val="bg1"/>
                </a:solidFill>
                <a:latin typeface="Arial"/>
                <a:cs typeface="Arial"/>
              </a:rPr>
              <a:t> ( </a:t>
            </a:r>
            <a:endParaRPr lang="en-US" dirty="0">
              <a:solidFill>
                <a:schemeClr val="bg1"/>
              </a:solidFill>
            </a:endParaRPr>
          </a:p>
          <a:p>
            <a:pPr marL="0" indent="0">
              <a:lnSpc>
                <a:spcPct val="100000"/>
              </a:lnSpc>
              <a:spcBef>
                <a:spcPts val="0"/>
              </a:spcBef>
              <a:buNone/>
            </a:pPr>
            <a:r>
              <a:rPr lang="en-US" sz="1100" dirty="0" err="1">
                <a:solidFill>
                  <a:schemeClr val="bg1"/>
                </a:solidFill>
                <a:latin typeface="Arial"/>
                <a:cs typeface="Arial"/>
              </a:rPr>
              <a:t>CustomerID</a:t>
            </a:r>
            <a:r>
              <a:rPr lang="en-US" sz="1100" dirty="0">
                <a:solidFill>
                  <a:schemeClr val="bg1"/>
                </a:solidFill>
                <a:latin typeface="Arial"/>
                <a:cs typeface="Arial"/>
              </a:rPr>
              <a:t> </a:t>
            </a:r>
            <a:r>
              <a:rPr lang="en-US" sz="1100" dirty="0" err="1">
                <a:solidFill>
                  <a:schemeClr val="bg1"/>
                </a:solidFill>
                <a:latin typeface="Arial"/>
                <a:cs typeface="Arial"/>
              </a:rPr>
              <a:t>INT,Country</a:t>
            </a:r>
            <a:r>
              <a:rPr lang="en-US" sz="1100" dirty="0">
                <a:solidFill>
                  <a:schemeClr val="bg1"/>
                </a:solidFill>
                <a:latin typeface="Arial"/>
                <a:cs typeface="Arial"/>
              </a:rPr>
              <a:t> VARCHAR(100), </a:t>
            </a:r>
          </a:p>
          <a:p>
            <a:pPr marL="0" indent="0">
              <a:lnSpc>
                <a:spcPct val="100000"/>
              </a:lnSpc>
              <a:spcBef>
                <a:spcPts val="0"/>
              </a:spcBef>
              <a:buNone/>
            </a:pPr>
            <a:r>
              <a:rPr lang="en-US" sz="1100" dirty="0" err="1">
                <a:solidFill>
                  <a:schemeClr val="bg1"/>
                </a:solidFill>
                <a:latin typeface="Arial"/>
                <a:cs typeface="Arial"/>
              </a:rPr>
              <a:t>InvoiceNo</a:t>
            </a:r>
            <a:r>
              <a:rPr lang="en-US" sz="1100" dirty="0">
                <a:solidFill>
                  <a:schemeClr val="bg1"/>
                </a:solidFill>
                <a:latin typeface="Arial"/>
                <a:cs typeface="Arial"/>
              </a:rPr>
              <a:t> INT, </a:t>
            </a:r>
          </a:p>
          <a:p>
            <a:pPr marL="0" indent="0">
              <a:lnSpc>
                <a:spcPct val="100000"/>
              </a:lnSpc>
              <a:spcBef>
                <a:spcPts val="0"/>
              </a:spcBef>
              <a:buNone/>
            </a:pPr>
            <a:r>
              <a:rPr lang="en-US" sz="1100" dirty="0" err="1">
                <a:solidFill>
                  <a:schemeClr val="bg1"/>
                </a:solidFill>
                <a:latin typeface="Arial"/>
                <a:cs typeface="Arial"/>
              </a:rPr>
              <a:t>InvoiceDate</a:t>
            </a:r>
            <a:r>
              <a:rPr lang="en-US" sz="1100" dirty="0">
                <a:solidFill>
                  <a:schemeClr val="bg1"/>
                </a:solidFill>
                <a:latin typeface="Arial"/>
                <a:cs typeface="Arial"/>
              </a:rPr>
              <a:t> DATETIME, </a:t>
            </a:r>
          </a:p>
          <a:p>
            <a:pPr marL="0" indent="0">
              <a:lnSpc>
                <a:spcPct val="100000"/>
              </a:lnSpc>
              <a:spcBef>
                <a:spcPts val="0"/>
              </a:spcBef>
              <a:buNone/>
            </a:pPr>
            <a:r>
              <a:rPr lang="en-US" sz="1100" dirty="0" err="1">
                <a:solidFill>
                  <a:schemeClr val="bg1"/>
                </a:solidFill>
                <a:latin typeface="Arial"/>
                <a:cs typeface="Arial"/>
              </a:rPr>
              <a:t>StockCode</a:t>
            </a:r>
            <a:r>
              <a:rPr lang="en-US" sz="1100" dirty="0">
                <a:solidFill>
                  <a:schemeClr val="bg1"/>
                </a:solidFill>
                <a:latin typeface="Arial"/>
                <a:cs typeface="Arial"/>
              </a:rPr>
              <a:t> VARCHAR(100), </a:t>
            </a:r>
          </a:p>
          <a:p>
            <a:pPr marL="0" indent="0">
              <a:lnSpc>
                <a:spcPct val="100000"/>
              </a:lnSpc>
              <a:spcBef>
                <a:spcPts val="0"/>
              </a:spcBef>
              <a:buNone/>
            </a:pPr>
            <a:r>
              <a:rPr lang="en-US" sz="1100" dirty="0">
                <a:solidFill>
                  <a:schemeClr val="bg1"/>
                </a:solidFill>
                <a:latin typeface="Arial"/>
                <a:cs typeface="Arial"/>
              </a:rPr>
              <a:t>Description VARCHAR(255), </a:t>
            </a:r>
          </a:p>
          <a:p>
            <a:pPr marL="0" indent="0">
              <a:lnSpc>
                <a:spcPct val="100000"/>
              </a:lnSpc>
              <a:spcBef>
                <a:spcPts val="0"/>
              </a:spcBef>
              <a:buNone/>
            </a:pPr>
            <a:r>
              <a:rPr lang="en-US" sz="1100" dirty="0" err="1">
                <a:solidFill>
                  <a:schemeClr val="bg1"/>
                </a:solidFill>
                <a:latin typeface="Arial"/>
                <a:cs typeface="Arial"/>
              </a:rPr>
              <a:t>UnitPrice</a:t>
            </a:r>
            <a:r>
              <a:rPr lang="en-US" sz="1100" dirty="0">
                <a:solidFill>
                  <a:schemeClr val="bg1"/>
                </a:solidFill>
                <a:latin typeface="Arial"/>
                <a:cs typeface="Arial"/>
              </a:rPr>
              <a:t> DECIMAL(10, 2), </a:t>
            </a:r>
          </a:p>
          <a:p>
            <a:pPr marL="0" indent="0">
              <a:lnSpc>
                <a:spcPct val="100000"/>
              </a:lnSpc>
              <a:spcBef>
                <a:spcPts val="0"/>
              </a:spcBef>
              <a:buNone/>
            </a:pPr>
            <a:r>
              <a:rPr lang="en-US" sz="1100" dirty="0">
                <a:solidFill>
                  <a:schemeClr val="bg1"/>
                </a:solidFill>
                <a:latin typeface="Arial"/>
                <a:cs typeface="Arial"/>
              </a:rPr>
              <a:t>Quantity INT, </a:t>
            </a:r>
          </a:p>
          <a:p>
            <a:pPr marL="0" indent="0">
              <a:lnSpc>
                <a:spcPct val="100000"/>
              </a:lnSpc>
              <a:spcBef>
                <a:spcPts val="0"/>
              </a:spcBef>
              <a:buNone/>
            </a:pPr>
            <a:r>
              <a:rPr lang="en-US" sz="1100" dirty="0" err="1">
                <a:solidFill>
                  <a:schemeClr val="bg1"/>
                </a:solidFill>
                <a:latin typeface="Arial"/>
                <a:cs typeface="Arial"/>
              </a:rPr>
              <a:t>TotalPrice</a:t>
            </a:r>
            <a:r>
              <a:rPr lang="en-US" sz="1100" dirty="0">
                <a:solidFill>
                  <a:schemeClr val="bg1"/>
                </a:solidFill>
                <a:latin typeface="Arial"/>
                <a:cs typeface="Arial"/>
              </a:rPr>
              <a:t> DECIMAL(10, 2), </a:t>
            </a:r>
          </a:p>
          <a:p>
            <a:pPr marL="0" indent="0">
              <a:lnSpc>
                <a:spcPct val="100000"/>
              </a:lnSpc>
              <a:spcBef>
                <a:spcPts val="0"/>
              </a:spcBef>
              <a:buNone/>
            </a:pPr>
            <a:r>
              <a:rPr lang="en-US" sz="1100" dirty="0" err="1">
                <a:solidFill>
                  <a:schemeClr val="bg1"/>
                </a:solidFill>
                <a:latin typeface="Arial"/>
                <a:cs typeface="Arial"/>
              </a:rPr>
              <a:t>TotalItemPrice</a:t>
            </a:r>
            <a:r>
              <a:rPr lang="en-US" sz="1100" dirty="0">
                <a:solidFill>
                  <a:schemeClr val="bg1"/>
                </a:solidFill>
                <a:latin typeface="Arial"/>
                <a:cs typeface="Arial"/>
              </a:rPr>
              <a:t> AS (Quantity * </a:t>
            </a:r>
            <a:r>
              <a:rPr lang="en-US" sz="1100" dirty="0" err="1">
                <a:solidFill>
                  <a:schemeClr val="bg1"/>
                </a:solidFill>
                <a:latin typeface="Arial"/>
                <a:cs typeface="Arial"/>
              </a:rPr>
              <a:t>UnitPrice</a:t>
            </a:r>
            <a:r>
              <a:rPr lang="en-US" sz="1100" dirty="0">
                <a:solidFill>
                  <a:schemeClr val="bg1"/>
                </a:solidFill>
                <a:latin typeface="Arial"/>
                <a:cs typeface="Arial"/>
              </a:rPr>
              <a:t>) </a:t>
            </a:r>
          </a:p>
          <a:p>
            <a:pPr marL="0" indent="0">
              <a:lnSpc>
                <a:spcPct val="100000"/>
              </a:lnSpc>
              <a:spcBef>
                <a:spcPts val="0"/>
              </a:spcBef>
              <a:buNone/>
            </a:pPr>
            <a:r>
              <a:rPr lang="en-US" sz="1100" dirty="0">
                <a:solidFill>
                  <a:schemeClr val="bg1"/>
                </a:solidFill>
                <a:latin typeface="Arial"/>
                <a:cs typeface="Arial"/>
              </a:rPr>
              <a:t>);</a:t>
            </a:r>
          </a:p>
          <a:p>
            <a:pPr marL="0" indent="0">
              <a:lnSpc>
                <a:spcPct val="100000"/>
              </a:lnSpc>
              <a:spcBef>
                <a:spcPts val="0"/>
              </a:spcBef>
              <a:buNone/>
            </a:pPr>
            <a:endParaRPr lang="en-US" sz="1800" dirty="0">
              <a:solidFill>
                <a:schemeClr val="bg1"/>
              </a:solidFill>
            </a:endParaRPr>
          </a:p>
          <a:p>
            <a:pPr marL="0" indent="0">
              <a:buNone/>
            </a:pPr>
            <a:endParaRPr lang="en-US" dirty="0">
              <a:solidFill>
                <a:schemeClr val="bg1"/>
              </a:solidFill>
            </a:endParaRPr>
          </a:p>
        </p:txBody>
      </p:sp>
      <p:sp>
        <p:nvSpPr>
          <p:cNvPr id="4" name="TextBox 3">
            <a:extLst>
              <a:ext uri="{FF2B5EF4-FFF2-40B4-BE49-F238E27FC236}">
                <a16:creationId xmlns:a16="http://schemas.microsoft.com/office/drawing/2014/main" id="{5513732C-AE2A-F891-6427-52CFF01D36E5}"/>
              </a:ext>
            </a:extLst>
          </p:cNvPr>
          <p:cNvSpPr txBox="1"/>
          <p:nvPr/>
        </p:nvSpPr>
        <p:spPr>
          <a:xfrm>
            <a:off x="4204238" y="1833490"/>
            <a:ext cx="8097792" cy="31854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bg1"/>
                </a:solidFill>
                <a:latin typeface="Arial"/>
                <a:cs typeface="Arial"/>
              </a:rPr>
              <a:t>INSERT INTO </a:t>
            </a:r>
            <a:r>
              <a:rPr lang="en-US" sz="1100" dirty="0" err="1">
                <a:solidFill>
                  <a:schemeClr val="bg1"/>
                </a:solidFill>
                <a:latin typeface="Arial"/>
                <a:cs typeface="Arial"/>
              </a:rPr>
              <a:t>SalesSummary</a:t>
            </a:r>
            <a:r>
              <a:rPr lang="en-US" sz="1100" dirty="0">
                <a:solidFill>
                  <a:schemeClr val="bg1"/>
                </a:solidFill>
                <a:latin typeface="Arial"/>
                <a:cs typeface="Arial"/>
              </a:rPr>
              <a:t> (</a:t>
            </a:r>
            <a:r>
              <a:rPr lang="en-US" sz="1100" dirty="0" err="1">
                <a:solidFill>
                  <a:schemeClr val="bg1"/>
                </a:solidFill>
                <a:latin typeface="Arial"/>
                <a:cs typeface="Arial"/>
              </a:rPr>
              <a:t>CustomerID</a:t>
            </a:r>
            <a:r>
              <a:rPr lang="en-US" sz="1100" dirty="0">
                <a:solidFill>
                  <a:schemeClr val="bg1"/>
                </a:solidFill>
                <a:latin typeface="Arial"/>
                <a:cs typeface="Arial"/>
              </a:rPr>
              <a:t>, Country, </a:t>
            </a:r>
            <a:r>
              <a:rPr lang="en-US" sz="1100" dirty="0" err="1">
                <a:solidFill>
                  <a:schemeClr val="bg1"/>
                </a:solidFill>
                <a:latin typeface="Arial"/>
                <a:cs typeface="Arial"/>
              </a:rPr>
              <a:t>InvoiceNo</a:t>
            </a:r>
            <a:r>
              <a:rPr lang="en-US" sz="1100" dirty="0">
                <a:solidFill>
                  <a:schemeClr val="bg1"/>
                </a:solidFill>
                <a:latin typeface="Arial"/>
                <a:cs typeface="Arial"/>
              </a:rPr>
              <a:t>, </a:t>
            </a:r>
            <a:r>
              <a:rPr lang="en-US" sz="1100" dirty="0" err="1">
                <a:solidFill>
                  <a:schemeClr val="bg1"/>
                </a:solidFill>
                <a:latin typeface="Arial"/>
                <a:cs typeface="Arial"/>
              </a:rPr>
              <a:t>InvoiceDate</a:t>
            </a:r>
            <a:r>
              <a:rPr lang="en-US" sz="1100" dirty="0">
                <a:solidFill>
                  <a:schemeClr val="bg1"/>
                </a:solidFill>
                <a:latin typeface="Arial"/>
                <a:cs typeface="Arial"/>
              </a:rPr>
              <a:t>, </a:t>
            </a:r>
            <a:r>
              <a:rPr lang="en-US" sz="1100" dirty="0" err="1">
                <a:solidFill>
                  <a:schemeClr val="bg1"/>
                </a:solidFill>
                <a:latin typeface="Arial"/>
                <a:cs typeface="Arial"/>
              </a:rPr>
              <a:t>StockCode</a:t>
            </a:r>
            <a:r>
              <a:rPr lang="en-US" sz="1100" dirty="0">
                <a:solidFill>
                  <a:schemeClr val="bg1"/>
                </a:solidFill>
                <a:latin typeface="Arial"/>
                <a:cs typeface="Arial"/>
              </a:rPr>
              <a:t>, </a:t>
            </a:r>
          </a:p>
          <a:p>
            <a:r>
              <a:rPr lang="en-US" sz="1100" dirty="0">
                <a:solidFill>
                  <a:schemeClr val="bg1"/>
                </a:solidFill>
                <a:latin typeface="Arial"/>
                <a:cs typeface="Arial"/>
              </a:rPr>
              <a:t>Description, </a:t>
            </a:r>
            <a:r>
              <a:rPr lang="en-US" sz="1100" dirty="0" err="1">
                <a:solidFill>
                  <a:schemeClr val="bg1"/>
                </a:solidFill>
                <a:latin typeface="Arial"/>
                <a:cs typeface="Arial"/>
              </a:rPr>
              <a:t>UnitPrice</a:t>
            </a:r>
            <a:r>
              <a:rPr lang="en-US" sz="1100" dirty="0">
                <a:solidFill>
                  <a:schemeClr val="bg1"/>
                </a:solidFill>
                <a:latin typeface="Arial"/>
                <a:cs typeface="Arial"/>
              </a:rPr>
              <a:t>, Quantity, </a:t>
            </a:r>
            <a:r>
              <a:rPr lang="en-US" sz="1100" dirty="0" err="1">
                <a:solidFill>
                  <a:schemeClr val="bg1"/>
                </a:solidFill>
                <a:latin typeface="Arial"/>
                <a:cs typeface="Arial"/>
              </a:rPr>
              <a:t>TotalPrice</a:t>
            </a:r>
            <a:r>
              <a:rPr lang="en-US" sz="1100" dirty="0">
                <a:solidFill>
                  <a:schemeClr val="bg1"/>
                </a:solidFill>
                <a:latin typeface="Arial"/>
                <a:cs typeface="Arial"/>
              </a:rPr>
              <a:t>) </a:t>
            </a:r>
          </a:p>
          <a:p>
            <a:r>
              <a:rPr lang="en-US" sz="1100" dirty="0">
                <a:solidFill>
                  <a:schemeClr val="bg1"/>
                </a:solidFill>
                <a:latin typeface="Arial"/>
                <a:cs typeface="Arial"/>
              </a:rPr>
              <a:t>SELECT </a:t>
            </a:r>
          </a:p>
          <a:p>
            <a:r>
              <a:rPr lang="en-US" sz="1100" dirty="0" err="1">
                <a:solidFill>
                  <a:schemeClr val="bg1"/>
                </a:solidFill>
                <a:latin typeface="Arial"/>
                <a:cs typeface="Arial"/>
              </a:rPr>
              <a:t>c.CustomerID</a:t>
            </a:r>
            <a:r>
              <a:rPr lang="en-US" sz="1100" dirty="0">
                <a:solidFill>
                  <a:schemeClr val="bg1"/>
                </a:solidFill>
                <a:latin typeface="Arial"/>
                <a:cs typeface="Arial"/>
              </a:rPr>
              <a:t>, </a:t>
            </a:r>
          </a:p>
          <a:p>
            <a:r>
              <a:rPr lang="en-US" sz="1100" dirty="0" err="1">
                <a:solidFill>
                  <a:schemeClr val="bg1"/>
                </a:solidFill>
                <a:latin typeface="Arial"/>
                <a:cs typeface="Arial"/>
              </a:rPr>
              <a:t>c.Country</a:t>
            </a:r>
            <a:r>
              <a:rPr lang="en-US" sz="1100" dirty="0">
                <a:solidFill>
                  <a:schemeClr val="bg1"/>
                </a:solidFill>
                <a:latin typeface="Arial"/>
                <a:cs typeface="Arial"/>
              </a:rPr>
              <a:t>, </a:t>
            </a:r>
          </a:p>
          <a:p>
            <a:r>
              <a:rPr lang="en-US" sz="1100" dirty="0" err="1">
                <a:solidFill>
                  <a:schemeClr val="bg1"/>
                </a:solidFill>
                <a:latin typeface="Arial"/>
                <a:cs typeface="Arial"/>
              </a:rPr>
              <a:t>i.InvoiceNo</a:t>
            </a:r>
            <a:r>
              <a:rPr lang="en-US" sz="1100" dirty="0">
                <a:solidFill>
                  <a:schemeClr val="bg1"/>
                </a:solidFill>
                <a:latin typeface="Arial"/>
                <a:cs typeface="Arial"/>
              </a:rPr>
              <a:t>, </a:t>
            </a:r>
          </a:p>
          <a:p>
            <a:r>
              <a:rPr lang="en-US" sz="1100" dirty="0" err="1">
                <a:solidFill>
                  <a:schemeClr val="bg1"/>
                </a:solidFill>
                <a:latin typeface="Arial"/>
                <a:cs typeface="Arial"/>
              </a:rPr>
              <a:t>i.InvoiceDate</a:t>
            </a:r>
            <a:r>
              <a:rPr lang="en-US" sz="1100" dirty="0">
                <a:solidFill>
                  <a:schemeClr val="bg1"/>
                </a:solidFill>
                <a:latin typeface="Arial"/>
                <a:cs typeface="Arial"/>
              </a:rPr>
              <a:t>, </a:t>
            </a:r>
          </a:p>
          <a:p>
            <a:r>
              <a:rPr lang="en-US" sz="1100" dirty="0" err="1">
                <a:solidFill>
                  <a:schemeClr val="bg1"/>
                </a:solidFill>
                <a:latin typeface="Arial"/>
                <a:cs typeface="Arial"/>
              </a:rPr>
              <a:t>ii.StockCode</a:t>
            </a:r>
            <a:r>
              <a:rPr lang="en-US" sz="1100" dirty="0">
                <a:solidFill>
                  <a:schemeClr val="bg1"/>
                </a:solidFill>
                <a:latin typeface="Arial"/>
                <a:cs typeface="Arial"/>
              </a:rPr>
              <a:t>, </a:t>
            </a:r>
          </a:p>
          <a:p>
            <a:r>
              <a:rPr lang="en-US" sz="1100" dirty="0" err="1">
                <a:solidFill>
                  <a:schemeClr val="bg1"/>
                </a:solidFill>
                <a:latin typeface="Arial"/>
                <a:cs typeface="Arial"/>
              </a:rPr>
              <a:t>p.Description</a:t>
            </a:r>
            <a:r>
              <a:rPr lang="en-US" sz="1100" dirty="0">
                <a:solidFill>
                  <a:schemeClr val="bg1"/>
                </a:solidFill>
                <a:latin typeface="Arial"/>
                <a:cs typeface="Arial"/>
              </a:rPr>
              <a:t>, </a:t>
            </a:r>
          </a:p>
          <a:p>
            <a:r>
              <a:rPr lang="en-US" sz="1100" dirty="0" err="1">
                <a:solidFill>
                  <a:schemeClr val="bg1"/>
                </a:solidFill>
                <a:latin typeface="Arial"/>
                <a:cs typeface="Arial"/>
              </a:rPr>
              <a:t>p.UnitPrice</a:t>
            </a:r>
            <a:r>
              <a:rPr lang="en-US" sz="1100" dirty="0">
                <a:solidFill>
                  <a:schemeClr val="bg1"/>
                </a:solidFill>
                <a:latin typeface="Arial"/>
                <a:cs typeface="Arial"/>
              </a:rPr>
              <a:t>, </a:t>
            </a:r>
          </a:p>
          <a:p>
            <a:r>
              <a:rPr lang="en-US" sz="1100" dirty="0" err="1">
                <a:solidFill>
                  <a:schemeClr val="bg1"/>
                </a:solidFill>
                <a:latin typeface="Arial"/>
                <a:cs typeface="Arial"/>
              </a:rPr>
              <a:t>ii.Quantity</a:t>
            </a:r>
            <a:r>
              <a:rPr lang="en-US" sz="1100" dirty="0">
                <a:solidFill>
                  <a:schemeClr val="bg1"/>
                </a:solidFill>
                <a:latin typeface="Arial"/>
                <a:cs typeface="Arial"/>
              </a:rPr>
              <a:t>, </a:t>
            </a:r>
          </a:p>
          <a:p>
            <a:r>
              <a:rPr lang="en-US" sz="1100" dirty="0" err="1">
                <a:solidFill>
                  <a:schemeClr val="bg1"/>
                </a:solidFill>
                <a:latin typeface="Arial"/>
                <a:cs typeface="Arial"/>
              </a:rPr>
              <a:t>ii.TotalPrice</a:t>
            </a:r>
            <a:r>
              <a:rPr lang="en-US" sz="1100" dirty="0">
                <a:solidFill>
                  <a:schemeClr val="bg1"/>
                </a:solidFill>
                <a:latin typeface="Arial"/>
                <a:cs typeface="Arial"/>
              </a:rPr>
              <a:t> </a:t>
            </a:r>
          </a:p>
          <a:p>
            <a:r>
              <a:rPr lang="en-US" sz="1100" dirty="0">
                <a:solidFill>
                  <a:schemeClr val="bg1"/>
                </a:solidFill>
                <a:latin typeface="Arial"/>
                <a:cs typeface="Arial"/>
              </a:rPr>
              <a:t>FROM </a:t>
            </a:r>
            <a:r>
              <a:rPr lang="en-US" sz="1100" dirty="0" err="1">
                <a:solidFill>
                  <a:schemeClr val="bg1"/>
                </a:solidFill>
                <a:latin typeface="Arial"/>
                <a:cs typeface="Arial"/>
              </a:rPr>
              <a:t>dbo.Customers</a:t>
            </a:r>
            <a:r>
              <a:rPr lang="en-US" sz="1100" dirty="0">
                <a:solidFill>
                  <a:schemeClr val="bg1"/>
                </a:solidFill>
                <a:latin typeface="Arial"/>
                <a:cs typeface="Arial"/>
              </a:rPr>
              <a:t> AS c </a:t>
            </a:r>
          </a:p>
          <a:p>
            <a:r>
              <a:rPr lang="en-US" sz="1100" dirty="0">
                <a:solidFill>
                  <a:schemeClr val="bg1"/>
                </a:solidFill>
                <a:latin typeface="Arial"/>
                <a:cs typeface="Arial"/>
              </a:rPr>
              <a:t>JOIN </a:t>
            </a:r>
            <a:r>
              <a:rPr lang="en-US" sz="1100" dirty="0" err="1">
                <a:solidFill>
                  <a:schemeClr val="bg1"/>
                </a:solidFill>
                <a:latin typeface="Arial"/>
                <a:cs typeface="Arial"/>
              </a:rPr>
              <a:t>dbo.Invoices</a:t>
            </a:r>
            <a:r>
              <a:rPr lang="en-US" sz="1100" dirty="0">
                <a:solidFill>
                  <a:schemeClr val="bg1"/>
                </a:solidFill>
                <a:latin typeface="Arial"/>
                <a:cs typeface="Arial"/>
              </a:rPr>
              <a:t> AS </a:t>
            </a:r>
            <a:r>
              <a:rPr lang="en-US" sz="1100" dirty="0" err="1">
                <a:solidFill>
                  <a:schemeClr val="bg1"/>
                </a:solidFill>
                <a:latin typeface="Arial"/>
                <a:cs typeface="Arial"/>
              </a:rPr>
              <a:t>i</a:t>
            </a:r>
            <a:r>
              <a:rPr lang="en-US" sz="1100" dirty="0">
                <a:solidFill>
                  <a:schemeClr val="bg1"/>
                </a:solidFill>
                <a:latin typeface="Arial"/>
                <a:cs typeface="Arial"/>
              </a:rPr>
              <a:t> ON </a:t>
            </a:r>
            <a:r>
              <a:rPr lang="en-US" sz="1100" dirty="0" err="1">
                <a:solidFill>
                  <a:schemeClr val="bg1"/>
                </a:solidFill>
                <a:latin typeface="Arial"/>
                <a:cs typeface="Arial"/>
              </a:rPr>
              <a:t>c.CustomerID</a:t>
            </a:r>
            <a:r>
              <a:rPr lang="en-US" sz="1100" dirty="0">
                <a:solidFill>
                  <a:schemeClr val="bg1"/>
                </a:solidFill>
                <a:latin typeface="Arial"/>
                <a:cs typeface="Arial"/>
              </a:rPr>
              <a:t> = </a:t>
            </a:r>
            <a:r>
              <a:rPr lang="en-US" sz="1100" dirty="0" err="1">
                <a:solidFill>
                  <a:schemeClr val="bg1"/>
                </a:solidFill>
                <a:latin typeface="Arial"/>
                <a:cs typeface="Arial"/>
              </a:rPr>
              <a:t>i.CustomerIDJOIN</a:t>
            </a:r>
            <a:r>
              <a:rPr lang="en-US" sz="1100" dirty="0">
                <a:solidFill>
                  <a:schemeClr val="bg1"/>
                </a:solidFill>
                <a:latin typeface="Arial"/>
                <a:cs typeface="Arial"/>
              </a:rPr>
              <a:t> </a:t>
            </a:r>
            <a:r>
              <a:rPr lang="en-US" sz="1100" dirty="0" err="1">
                <a:solidFill>
                  <a:schemeClr val="bg1"/>
                </a:solidFill>
                <a:latin typeface="Arial"/>
                <a:cs typeface="Arial"/>
              </a:rPr>
              <a:t>dbo.InvoiceItems</a:t>
            </a:r>
            <a:r>
              <a:rPr lang="en-US" sz="1100" dirty="0">
                <a:solidFill>
                  <a:schemeClr val="bg1"/>
                </a:solidFill>
                <a:latin typeface="Arial"/>
                <a:cs typeface="Arial"/>
              </a:rPr>
              <a:t> AS ii ON </a:t>
            </a:r>
            <a:r>
              <a:rPr lang="en-US" sz="1100" dirty="0" err="1">
                <a:solidFill>
                  <a:schemeClr val="bg1"/>
                </a:solidFill>
                <a:latin typeface="Arial"/>
                <a:cs typeface="Arial"/>
              </a:rPr>
              <a:t>i.InvoiceNo</a:t>
            </a:r>
            <a:r>
              <a:rPr lang="en-US" sz="1100" dirty="0">
                <a:solidFill>
                  <a:schemeClr val="bg1"/>
                </a:solidFill>
                <a:latin typeface="Arial"/>
                <a:cs typeface="Arial"/>
              </a:rPr>
              <a:t> = </a:t>
            </a:r>
            <a:r>
              <a:rPr lang="en-US" sz="1100" dirty="0" err="1">
                <a:solidFill>
                  <a:schemeClr val="bg1"/>
                </a:solidFill>
                <a:latin typeface="Arial"/>
                <a:cs typeface="Arial"/>
              </a:rPr>
              <a:t>ii.InvoiceNo</a:t>
            </a:r>
            <a:r>
              <a:rPr lang="en-US" sz="1100" dirty="0">
                <a:solidFill>
                  <a:schemeClr val="bg1"/>
                </a:solidFill>
                <a:latin typeface="Arial"/>
                <a:cs typeface="Arial"/>
              </a:rPr>
              <a:t> </a:t>
            </a:r>
          </a:p>
          <a:p>
            <a:r>
              <a:rPr lang="en-US" sz="1100" dirty="0">
                <a:solidFill>
                  <a:schemeClr val="bg1"/>
                </a:solidFill>
                <a:latin typeface="Arial"/>
                <a:cs typeface="Arial"/>
              </a:rPr>
              <a:t>JOIN </a:t>
            </a:r>
            <a:r>
              <a:rPr lang="en-US" sz="1100" dirty="0" err="1">
                <a:solidFill>
                  <a:schemeClr val="bg1"/>
                </a:solidFill>
                <a:latin typeface="Arial"/>
                <a:cs typeface="Arial"/>
              </a:rPr>
              <a:t>dbo.Products</a:t>
            </a:r>
            <a:r>
              <a:rPr lang="en-US" sz="1100" dirty="0">
                <a:solidFill>
                  <a:schemeClr val="bg1"/>
                </a:solidFill>
                <a:latin typeface="Arial"/>
                <a:cs typeface="Arial"/>
              </a:rPr>
              <a:t> AS p ON </a:t>
            </a:r>
            <a:r>
              <a:rPr lang="en-US" sz="1100" dirty="0" err="1">
                <a:solidFill>
                  <a:schemeClr val="bg1"/>
                </a:solidFill>
                <a:latin typeface="Arial"/>
                <a:cs typeface="Arial"/>
              </a:rPr>
              <a:t>ii.StockCode</a:t>
            </a:r>
            <a:r>
              <a:rPr lang="en-US" sz="1100" dirty="0">
                <a:solidFill>
                  <a:schemeClr val="bg1"/>
                </a:solidFill>
                <a:latin typeface="Arial"/>
                <a:cs typeface="Arial"/>
              </a:rPr>
              <a:t> = </a:t>
            </a:r>
            <a:r>
              <a:rPr lang="en-US" sz="1100" dirty="0" err="1">
                <a:solidFill>
                  <a:schemeClr val="bg1"/>
                </a:solidFill>
                <a:latin typeface="Arial"/>
                <a:cs typeface="Arial"/>
              </a:rPr>
              <a:t>p.StockCode</a:t>
            </a:r>
            <a:r>
              <a:rPr lang="en-US" sz="1100" dirty="0">
                <a:solidFill>
                  <a:schemeClr val="bg1"/>
                </a:solidFill>
                <a:latin typeface="Arial"/>
                <a:cs typeface="Arial"/>
              </a:rPr>
              <a:t>;</a:t>
            </a:r>
          </a:p>
          <a:p>
            <a:endParaRPr lang="en-US" dirty="0">
              <a:solidFill>
                <a:schemeClr val="bg1"/>
              </a:solidFill>
            </a:endParaRPr>
          </a:p>
          <a:p>
            <a:pPr algn="l"/>
            <a:endParaRPr lang="en-US" dirty="0">
              <a:solidFill>
                <a:schemeClr val="bg1"/>
              </a:solidFill>
            </a:endParaRPr>
          </a:p>
        </p:txBody>
      </p:sp>
      <p:cxnSp>
        <p:nvCxnSpPr>
          <p:cNvPr id="7" name="Straight Arrow Connector 6">
            <a:extLst>
              <a:ext uri="{FF2B5EF4-FFF2-40B4-BE49-F238E27FC236}">
                <a16:creationId xmlns:a16="http://schemas.microsoft.com/office/drawing/2014/main" id="{3F02961D-5C3B-14E7-D6FC-063BDA54407E}"/>
              </a:ext>
            </a:extLst>
          </p:cNvPr>
          <p:cNvCxnSpPr/>
          <p:nvPr/>
        </p:nvCxnSpPr>
        <p:spPr>
          <a:xfrm flipV="1">
            <a:off x="6179" y="1250091"/>
            <a:ext cx="12189938" cy="12357"/>
          </a:xfrm>
          <a:prstGeom prst="straightConnector1">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33308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Transforming E-Commerce Data into Actionable Insights: Optimizing Business Decisions and Customer Experience</vt:lpstr>
      <vt:lpstr>Introduction</vt:lpstr>
      <vt:lpstr>Datasets Overview</vt:lpstr>
      <vt:lpstr>Data Cleaning Process</vt:lpstr>
      <vt:lpstr>Azure Pipeline: Infrastructure Setup</vt:lpstr>
      <vt:lpstr>Azure Data Factory: Data Flows &amp; Pipeline</vt:lpstr>
      <vt:lpstr>Azure Data Factory: Data Flows &amp; Pipeline</vt:lpstr>
      <vt:lpstr>SQL Querying and Analysis in Azure Data Studio</vt:lpstr>
      <vt:lpstr>SQL Querying and Analysis in Azure Data Studio</vt:lpstr>
      <vt:lpstr>SQL Querying and Analysis in Azure Data Studio</vt:lpstr>
      <vt:lpstr>SQL Querying and Analysis in Azure Data Studio</vt:lpstr>
      <vt:lpstr>Exploratory Data Analysis -  Unveiling Key Business Insights Through Data Exploration</vt:lpstr>
      <vt:lpstr>Key Findings and Actionable Insights</vt:lpstr>
      <vt:lpstr>Key Findings and Actionable Insights</vt:lpstr>
      <vt:lpstr>Key Sales Insights from Power BI Dashboard</vt:lpstr>
      <vt:lpstr>Key Sales Insights from Power BI Dashboard</vt:lpstr>
      <vt:lpstr>Machine Learning Overview</vt:lpstr>
      <vt:lpstr>Machine Learning Overview</vt:lpstr>
      <vt:lpstr>Project Success: Data-Driven Insights for Business Growth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385</cp:revision>
  <dcterms:created xsi:type="dcterms:W3CDTF">2024-10-19T18:29:28Z</dcterms:created>
  <dcterms:modified xsi:type="dcterms:W3CDTF">2024-10-22T20:59:34Z</dcterms:modified>
</cp:coreProperties>
</file>