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61"/>
  </p:handoutMasterIdLst>
  <p:sldIdLst>
    <p:sldId id="326" r:id="rId3"/>
    <p:sldId id="404" r:id="rId5"/>
    <p:sldId id="360" r:id="rId6"/>
    <p:sldId id="329" r:id="rId7"/>
    <p:sldId id="337" r:id="rId8"/>
    <p:sldId id="405" r:id="rId9"/>
    <p:sldId id="366" r:id="rId10"/>
    <p:sldId id="406" r:id="rId11"/>
    <p:sldId id="407" r:id="rId12"/>
    <p:sldId id="408" r:id="rId13"/>
    <p:sldId id="409" r:id="rId14"/>
    <p:sldId id="410" r:id="rId15"/>
    <p:sldId id="411" r:id="rId16"/>
    <p:sldId id="420" r:id="rId17"/>
    <p:sldId id="447" r:id="rId18"/>
    <p:sldId id="421" r:id="rId19"/>
    <p:sldId id="422" r:id="rId20"/>
    <p:sldId id="423" r:id="rId21"/>
    <p:sldId id="448" r:id="rId22"/>
    <p:sldId id="412" r:id="rId23"/>
    <p:sldId id="413" r:id="rId24"/>
    <p:sldId id="414" r:id="rId25"/>
    <p:sldId id="415" r:id="rId26"/>
    <p:sldId id="416" r:id="rId27"/>
    <p:sldId id="417" r:id="rId28"/>
    <p:sldId id="418" r:id="rId29"/>
    <p:sldId id="419" r:id="rId30"/>
    <p:sldId id="385" r:id="rId31"/>
    <p:sldId id="356" r:id="rId32"/>
    <p:sldId id="342" r:id="rId33"/>
    <p:sldId id="425" r:id="rId34"/>
    <p:sldId id="426" r:id="rId35"/>
    <p:sldId id="427" r:id="rId36"/>
    <p:sldId id="428" r:id="rId37"/>
    <p:sldId id="429" r:id="rId38"/>
    <p:sldId id="430" r:id="rId39"/>
    <p:sldId id="431" r:id="rId40"/>
    <p:sldId id="433" r:id="rId41"/>
    <p:sldId id="434" r:id="rId42"/>
    <p:sldId id="386" r:id="rId43"/>
    <p:sldId id="334" r:id="rId44"/>
    <p:sldId id="436" r:id="rId45"/>
    <p:sldId id="440" r:id="rId46"/>
    <p:sldId id="441" r:id="rId47"/>
    <p:sldId id="442" r:id="rId48"/>
    <p:sldId id="437" r:id="rId49"/>
    <p:sldId id="443" r:id="rId50"/>
    <p:sldId id="444" r:id="rId51"/>
    <p:sldId id="445" r:id="rId52"/>
    <p:sldId id="446" r:id="rId53"/>
    <p:sldId id="438" r:id="rId54"/>
    <p:sldId id="439" r:id="rId55"/>
    <p:sldId id="335" r:id="rId56"/>
    <p:sldId id="354" r:id="rId57"/>
    <p:sldId id="488" r:id="rId58"/>
    <p:sldId id="489" r:id="rId59"/>
    <p:sldId id="361" r:id="rId60"/>
  </p:sldIdLst>
  <p:sldSz cx="9144000" cy="5143500" type="screen16x9"/>
  <p:notesSz cx="6858000" cy="9144000"/>
  <p:embeddedFontLst>
    <p:embeddedFont>
      <p:font typeface="Inter" panose="02000503000000020004" charset="0"/>
      <p:regular r:id="rId65"/>
      <p:bold r:id="rId66"/>
    </p:embeddedFont>
    <p:embeddedFont>
      <p:font typeface="Andalus" panose="02020603050405020304" charset="0"/>
      <p:regular r:id="rId67"/>
    </p:embeddedFont>
    <p:embeddedFont>
      <p:font typeface="Aldhabi" panose="01000000000000000000" charset="0"/>
      <p:regular r:id="rId68"/>
    </p:embeddedFont>
  </p:embeddedFontLst>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0" userDrawn="1">
          <p15:clr>
            <a:srgbClr val="A4A3A4"/>
          </p15:clr>
        </p15:guide>
        <p15:guide id="2" pos="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00"/>
    <a:srgbClr val="E3E4E9"/>
    <a:srgbClr val="EA465F"/>
    <a:srgbClr val="FF8961"/>
    <a:srgbClr val="F8CD19"/>
    <a:srgbClr val="87C3F9"/>
    <a:srgbClr val="1D8EF4"/>
    <a:srgbClr val="CFE7FD"/>
    <a:srgbClr val="48A3F6"/>
    <a:srgbClr val="59B3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2650" autoAdjust="0"/>
  </p:normalViewPr>
  <p:slideViewPr>
    <p:cSldViewPr showGuides="1">
      <p:cViewPr varScale="1">
        <p:scale>
          <a:sx n="94" d="100"/>
          <a:sy n="94" d="100"/>
        </p:scale>
        <p:origin x="998" y="77"/>
      </p:cViewPr>
      <p:guideLst>
        <p:guide orient="horz"/>
        <p:guide pos="37"/>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48" d="100"/>
          <a:sy n="48" d="100"/>
        </p:scale>
        <p:origin x="-2982" y="-108"/>
      </p:cViewPr>
      <p:guideLst>
        <p:guide orient="horz" pos="2928"/>
        <p:guide pos="219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1.xml"/><Relationship Id="rId68" Type="http://schemas.openxmlformats.org/officeDocument/2006/relationships/font" Target="fonts/font4.fntdata"/><Relationship Id="rId67" Type="http://schemas.openxmlformats.org/officeDocument/2006/relationships/font" Target="fonts/font3.fntdata"/><Relationship Id="rId66" Type="http://schemas.openxmlformats.org/officeDocument/2006/relationships/font" Target="fonts/font2.fntdata"/><Relationship Id="rId65" Type="http://schemas.openxmlformats.org/officeDocument/2006/relationships/font" Target="fonts/font1.fntdata"/><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Inter" panose="02000503000000020004" charset="0"/>
              <a:ea typeface="Inter" panose="02000503000000020004" charset="0"/>
              <a:cs typeface="Inter" panose="020005030000000200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Inter" panose="02000503000000020004" charset="0"/>
                <a:ea typeface="Inter" panose="02000503000000020004" charset="0"/>
                <a:cs typeface="Inter" panose="02000503000000020004" charset="0"/>
              </a:rPr>
            </a:fld>
            <a:endParaRPr lang="zh-CN" altLang="en-US">
              <a:latin typeface="Inter" panose="02000503000000020004" charset="0"/>
              <a:ea typeface="Inter" panose="02000503000000020004" charset="0"/>
              <a:cs typeface="Inter" panose="020005030000000200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Inter" panose="02000503000000020004" charset="0"/>
              <a:ea typeface="Inter" panose="02000503000000020004" charset="0"/>
              <a:cs typeface="Inter" panose="020005030000000200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Inter" panose="02000503000000020004" charset="0"/>
                <a:ea typeface="Inter" panose="02000503000000020004" charset="0"/>
                <a:cs typeface="Inter" panose="02000503000000020004" charset="0"/>
              </a:rPr>
            </a:fld>
            <a:endParaRPr lang="zh-CN" altLang="en-US">
              <a:latin typeface="Inter" panose="02000503000000020004" charset="0"/>
              <a:ea typeface="Inter"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r" panose="02000503000000020004" charset="0"/>
                <a:ea typeface="Inter" panose="02000503000000020004" charset="0"/>
                <a:cs typeface="Inter" panose="02000503000000020004" charset="0"/>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r" panose="02000503000000020004" charset="0"/>
                <a:ea typeface="Inter" panose="02000503000000020004" charset="0"/>
                <a:cs typeface="Inter" panose="02000503000000020004" charset="0"/>
              </a:defRPr>
            </a:lvl1pPr>
          </a:lstStyle>
          <a:p>
            <a:fld id="{872051B9-3A0E-4222-8344-5D0C7013095C}"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r" panose="02000503000000020004" charset="0"/>
                <a:ea typeface="Inter" panose="02000503000000020004" charset="0"/>
                <a:cs typeface="Inter" panose="02000503000000020004" charset="0"/>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r" panose="02000503000000020004" charset="0"/>
                <a:ea typeface="Inter" panose="02000503000000020004" charset="0"/>
                <a:cs typeface="Inter" panose="02000503000000020004" charset="0"/>
              </a:defRPr>
            </a:lvl1pPr>
          </a:lstStyle>
          <a:p>
            <a:fld id="{4F117DC7-FD80-4766-863C-03E91DD80B6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Inter" panose="02000503000000020004" charset="0"/>
        <a:ea typeface="Inter" panose="02000503000000020004" charset="0"/>
        <a:cs typeface="Inter" panose="02000503000000020004" charset="0"/>
      </a:defRPr>
    </a:lvl1pPr>
    <a:lvl2pPr marL="457200" algn="l" defTabSz="914400" rtl="0" eaLnBrk="1" latinLnBrk="0" hangingPunct="1">
      <a:defRPr sz="1200" kern="1200">
        <a:solidFill>
          <a:schemeClr val="tx1"/>
        </a:solidFill>
        <a:latin typeface="Inter" panose="02000503000000020004" charset="0"/>
        <a:ea typeface="Inter" panose="02000503000000020004" charset="0"/>
        <a:cs typeface="Inter" panose="02000503000000020004" charset="0"/>
      </a:defRPr>
    </a:lvl2pPr>
    <a:lvl3pPr marL="914400" algn="l" defTabSz="914400" rtl="0" eaLnBrk="1" latinLnBrk="0" hangingPunct="1">
      <a:defRPr sz="1200" kern="1200">
        <a:solidFill>
          <a:schemeClr val="tx1"/>
        </a:solidFill>
        <a:latin typeface="Inter" panose="02000503000000020004" charset="0"/>
        <a:ea typeface="Inter" panose="02000503000000020004" charset="0"/>
        <a:cs typeface="Inter" panose="02000503000000020004" charset="0"/>
      </a:defRPr>
    </a:lvl3pPr>
    <a:lvl4pPr marL="1371600" algn="l" defTabSz="914400" rtl="0" eaLnBrk="1" latinLnBrk="0" hangingPunct="1">
      <a:defRPr sz="1200" kern="1200">
        <a:solidFill>
          <a:schemeClr val="tx1"/>
        </a:solidFill>
        <a:latin typeface="Inter" panose="02000503000000020004" charset="0"/>
        <a:ea typeface="Inter" panose="02000503000000020004" charset="0"/>
        <a:cs typeface="Inter" panose="02000503000000020004" charset="0"/>
      </a:defRPr>
    </a:lvl4pPr>
    <a:lvl5pPr marL="1828800" algn="l" defTabSz="914400" rtl="0" eaLnBrk="1" latinLnBrk="0" hangingPunct="1">
      <a:defRPr sz="1200" kern="1200">
        <a:solidFill>
          <a:schemeClr val="tx1"/>
        </a:solidFill>
        <a:latin typeface="Inter" panose="02000503000000020004" charset="0"/>
        <a:ea typeface="Inter" panose="02000503000000020004" charset="0"/>
        <a:cs typeface="Inter" panose="020005030000000200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117DC7-FD80-4766-863C-03E91DD80B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117DC7-FD80-4766-863C-03E91DD80B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3.jpe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8.jpe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jpeg"/><Relationship Id="rId1" Type="http://schemas.openxmlformats.org/officeDocument/2006/relationships/image" Target="../media/image4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6.jpeg"/><Relationship Id="rId1" Type="http://schemas.openxmlformats.org/officeDocument/2006/relationships/image" Target="../media/image5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7.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8.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椭圆 7"/>
          <p:cNvSpPr/>
          <p:nvPr/>
        </p:nvSpPr>
        <p:spPr>
          <a:xfrm>
            <a:off x="2499201" y="790100"/>
            <a:ext cx="791050" cy="7910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559" name="任意多边形: 形状 558"/>
          <p:cNvSpPr/>
          <p:nvPr/>
        </p:nvSpPr>
        <p:spPr>
          <a:xfrm>
            <a:off x="7971553" y="4088352"/>
            <a:ext cx="2007648" cy="2007648"/>
          </a:xfrm>
          <a:custGeom>
            <a:avLst/>
            <a:gdLst>
              <a:gd name="connsiteX0" fmla="*/ 2484513 w 4992914"/>
              <a:gd name="connsiteY0" fmla="*/ 563719 h 4992914"/>
              <a:gd name="connsiteX1" fmla="*/ 551775 w 4992914"/>
              <a:gd name="connsiteY1" fmla="*/ 2496457 h 4992914"/>
              <a:gd name="connsiteX2" fmla="*/ 2484513 w 4992914"/>
              <a:gd name="connsiteY2" fmla="*/ 4429195 h 4992914"/>
              <a:gd name="connsiteX3" fmla="*/ 4417251 w 4992914"/>
              <a:gd name="connsiteY3" fmla="*/ 2496457 h 4992914"/>
              <a:gd name="connsiteX4" fmla="*/ 2484513 w 4992914"/>
              <a:gd name="connsiteY4" fmla="*/ 563719 h 4992914"/>
              <a:gd name="connsiteX5" fmla="*/ 2496457 w 4992914"/>
              <a:gd name="connsiteY5" fmla="*/ 0 h 4992914"/>
              <a:gd name="connsiteX6" fmla="*/ 4992914 w 4992914"/>
              <a:gd name="connsiteY6" fmla="*/ 2496457 h 4992914"/>
              <a:gd name="connsiteX7" fmla="*/ 2496457 w 4992914"/>
              <a:gd name="connsiteY7" fmla="*/ 4992914 h 4992914"/>
              <a:gd name="connsiteX8" fmla="*/ 0 w 4992914"/>
              <a:gd name="connsiteY8" fmla="*/ 2496457 h 4992914"/>
              <a:gd name="connsiteX9" fmla="*/ 2496457 w 4992914"/>
              <a:gd name="connsiteY9" fmla="*/ 0 h 499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2914" h="4992914">
                <a:moveTo>
                  <a:pt x="2484513" y="563719"/>
                </a:moveTo>
                <a:cubicBezTo>
                  <a:pt x="1417091" y="563719"/>
                  <a:pt x="551775" y="1429035"/>
                  <a:pt x="551775" y="2496457"/>
                </a:cubicBezTo>
                <a:cubicBezTo>
                  <a:pt x="551775" y="3563879"/>
                  <a:pt x="1417091" y="4429195"/>
                  <a:pt x="2484513" y="4429195"/>
                </a:cubicBezTo>
                <a:cubicBezTo>
                  <a:pt x="3551935" y="4429195"/>
                  <a:pt x="4417251" y="3563879"/>
                  <a:pt x="4417251" y="2496457"/>
                </a:cubicBezTo>
                <a:cubicBezTo>
                  <a:pt x="4417251" y="1429035"/>
                  <a:pt x="3551935" y="563719"/>
                  <a:pt x="2484513" y="563719"/>
                </a:cubicBezTo>
                <a:close/>
                <a:moveTo>
                  <a:pt x="2496457" y="0"/>
                </a:moveTo>
                <a:cubicBezTo>
                  <a:pt x="3875212" y="0"/>
                  <a:pt x="4992914" y="1117702"/>
                  <a:pt x="4992914" y="2496457"/>
                </a:cubicBezTo>
                <a:cubicBezTo>
                  <a:pt x="4992914" y="3875212"/>
                  <a:pt x="3875212" y="4992914"/>
                  <a:pt x="2496457" y="4992914"/>
                </a:cubicBezTo>
                <a:cubicBezTo>
                  <a:pt x="1117702" y="4992914"/>
                  <a:pt x="0" y="3875212"/>
                  <a:pt x="0" y="2496457"/>
                </a:cubicBezTo>
                <a:cubicBezTo>
                  <a:pt x="0" y="1117702"/>
                  <a:pt x="1117702" y="0"/>
                  <a:pt x="2496457"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556" name="任意多边形: 形状 555"/>
          <p:cNvSpPr/>
          <p:nvPr/>
        </p:nvSpPr>
        <p:spPr>
          <a:xfrm>
            <a:off x="-1740048" y="-1702406"/>
            <a:ext cx="4613876" cy="4613876"/>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18" name="TextBox 17"/>
          <p:cNvSpPr txBox="1"/>
          <p:nvPr/>
        </p:nvSpPr>
        <p:spPr>
          <a:xfrm>
            <a:off x="396006" y="2068017"/>
            <a:ext cx="5699451" cy="768350"/>
          </a:xfrm>
          <a:prstGeom prst="rect">
            <a:avLst/>
          </a:prstGeom>
          <a:noFill/>
          <a:ln>
            <a:noFill/>
          </a:ln>
        </p:spPr>
        <p:txBody>
          <a:bodyPr wrap="square">
            <a:spAutoFit/>
          </a:bodyPr>
          <a:lstStyle>
            <a:defPPr>
              <a:defRPr lang="en-US"/>
            </a:defPPr>
            <a:lvl1pPr fontAlgn="auto">
              <a:spcBef>
                <a:spcPts val="0"/>
              </a:spcBef>
              <a:spcAft>
                <a:spcPts val="0"/>
              </a:spcAft>
              <a:defRPr sz="11500">
                <a:solidFill>
                  <a:schemeClr val="bg1"/>
                </a:solidFill>
                <a:effectLst>
                  <a:outerShdw blurRad="25400" dist="25400" algn="l" rotWithShape="0">
                    <a:prstClr val="black">
                      <a:alpha val="61000"/>
                    </a:prstClr>
                  </a:outerShdw>
                </a:effectLst>
                <a:latin typeface="Edwardian Script ITC" panose="030303020407070D0804" pitchFamily="66" charset="0"/>
                <a:ea typeface="叶根友刀锋黑草" panose="02010601030101010101" pitchFamily="2" charset="-122"/>
              </a:defRPr>
            </a:lvl1pPr>
            <a:lvl2pPr marL="742950" indent="-285750" eaLnBrk="0" fontAlgn="base" hangingPunct="0">
              <a:spcBef>
                <a:spcPct val="0"/>
              </a:spcBef>
              <a:spcAft>
                <a:spcPct val="0"/>
              </a:spcAft>
              <a:defRPr>
                <a:latin typeface="Calibri" panose="020F0502020204030204" pitchFamily="34" charset="0"/>
                <a:ea typeface="SimSun" panose="02010600030101010101" pitchFamily="2" charset="-122"/>
              </a:defRPr>
            </a:lvl2pPr>
            <a:lvl3pPr marL="1143000" indent="-228600" eaLnBrk="0" fontAlgn="base" hangingPunct="0">
              <a:spcBef>
                <a:spcPct val="0"/>
              </a:spcBef>
              <a:spcAft>
                <a:spcPct val="0"/>
              </a:spcAft>
              <a:defRPr>
                <a:latin typeface="Calibri" panose="020F0502020204030204" pitchFamily="34" charset="0"/>
                <a:ea typeface="SimSun" panose="02010600030101010101" pitchFamily="2" charset="-122"/>
              </a:defRPr>
            </a:lvl3pPr>
            <a:lvl4pPr marL="1600200" indent="-228600" eaLnBrk="0" fontAlgn="base" hangingPunct="0">
              <a:spcBef>
                <a:spcPct val="0"/>
              </a:spcBef>
              <a:spcAft>
                <a:spcPct val="0"/>
              </a:spcAft>
              <a:defRPr>
                <a:latin typeface="Calibri" panose="020F0502020204030204" pitchFamily="34" charset="0"/>
                <a:ea typeface="SimSun" panose="02010600030101010101" pitchFamily="2" charset="-122"/>
              </a:defRPr>
            </a:lvl4pPr>
            <a:lvl5pPr marL="2057400" indent="-228600" eaLnBrk="0" fontAlgn="base" hangingPunct="0">
              <a:spcBef>
                <a:spcPct val="0"/>
              </a:spcBef>
              <a:spcAft>
                <a:spcPct val="0"/>
              </a:spcAft>
              <a:defRPr>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SimSun" panose="02010600030101010101" pitchFamily="2" charset="-122"/>
              </a:defRPr>
            </a:lvl9pPr>
          </a:lstStyle>
          <a:p>
            <a:r>
              <a:rPr lang="en-US" altLang="zh-CN" sz="4400" b="1" dirty="0">
                <a:ln w="12700">
                  <a:noFill/>
                </a:ln>
                <a:solidFill>
                  <a:schemeClr val="tx1">
                    <a:lumMod val="75000"/>
                    <a:lumOff val="25000"/>
                  </a:schemeClr>
                </a:solidFill>
                <a:effectLst/>
                <a:latin typeface="Inter" panose="02000503000000020004" charset="0"/>
                <a:ea typeface="Inter" panose="02000503000000020004" charset="0"/>
                <a:cs typeface="Inter" panose="02000503000000020004" charset="0"/>
              </a:rPr>
              <a:t>Supply Chain</a:t>
            </a:r>
            <a:endParaRPr lang="en-US" altLang="zh-CN" sz="4400" b="1" dirty="0">
              <a:ln w="12700">
                <a:noFill/>
              </a:ln>
              <a:solidFill>
                <a:schemeClr val="tx1">
                  <a:lumMod val="75000"/>
                  <a:lumOff val="25000"/>
                </a:schemeClr>
              </a:solidFill>
              <a:effectLst/>
              <a:latin typeface="Inter" panose="02000503000000020004" charset="0"/>
              <a:ea typeface="Inter" panose="02000503000000020004" charset="0"/>
              <a:cs typeface="Inter" panose="02000503000000020004" charset="0"/>
            </a:endParaRPr>
          </a:p>
        </p:txBody>
      </p:sp>
      <p:sp>
        <p:nvSpPr>
          <p:cNvPr id="34" name="TextBox 17"/>
          <p:cNvSpPr txBox="1"/>
          <p:nvPr/>
        </p:nvSpPr>
        <p:spPr>
          <a:xfrm>
            <a:off x="395605" y="1348105"/>
            <a:ext cx="3945255" cy="706755"/>
          </a:xfrm>
          <a:prstGeom prst="rect">
            <a:avLst/>
          </a:prstGeom>
          <a:noFill/>
          <a:ln>
            <a:noFill/>
          </a:ln>
        </p:spPr>
        <p:txBody>
          <a:bodyPr wrap="square">
            <a:spAutoFit/>
          </a:bodyPr>
          <a:lstStyle>
            <a:defPPr>
              <a:defRPr lang="en-US"/>
            </a:defPPr>
            <a:lvl1pPr fontAlgn="auto">
              <a:spcBef>
                <a:spcPts val="0"/>
              </a:spcBef>
              <a:spcAft>
                <a:spcPts val="0"/>
              </a:spcAft>
              <a:defRPr sz="11500">
                <a:solidFill>
                  <a:schemeClr val="bg1"/>
                </a:solidFill>
                <a:effectLst>
                  <a:outerShdw blurRad="25400" dist="25400" algn="l" rotWithShape="0">
                    <a:prstClr val="black">
                      <a:alpha val="61000"/>
                    </a:prstClr>
                  </a:outerShdw>
                </a:effectLst>
                <a:latin typeface="Edwardian Script ITC" panose="030303020407070D0804" pitchFamily="66" charset="0"/>
                <a:ea typeface="叶根友刀锋黑草" panose="02010601030101010101" pitchFamily="2" charset="-122"/>
              </a:defRPr>
            </a:lvl1pPr>
            <a:lvl2pPr marL="742950" indent="-285750" eaLnBrk="0" fontAlgn="base" hangingPunct="0">
              <a:spcBef>
                <a:spcPct val="0"/>
              </a:spcBef>
              <a:spcAft>
                <a:spcPct val="0"/>
              </a:spcAft>
              <a:defRPr>
                <a:latin typeface="Calibri" panose="020F0502020204030204" pitchFamily="34" charset="0"/>
                <a:ea typeface="SimSun" panose="02010600030101010101" pitchFamily="2" charset="-122"/>
              </a:defRPr>
            </a:lvl2pPr>
            <a:lvl3pPr marL="1143000" indent="-228600" eaLnBrk="0" fontAlgn="base" hangingPunct="0">
              <a:spcBef>
                <a:spcPct val="0"/>
              </a:spcBef>
              <a:spcAft>
                <a:spcPct val="0"/>
              </a:spcAft>
              <a:defRPr>
                <a:latin typeface="Calibri" panose="020F0502020204030204" pitchFamily="34" charset="0"/>
                <a:ea typeface="SimSun" panose="02010600030101010101" pitchFamily="2" charset="-122"/>
              </a:defRPr>
            </a:lvl3pPr>
            <a:lvl4pPr marL="1600200" indent="-228600" eaLnBrk="0" fontAlgn="base" hangingPunct="0">
              <a:spcBef>
                <a:spcPct val="0"/>
              </a:spcBef>
              <a:spcAft>
                <a:spcPct val="0"/>
              </a:spcAft>
              <a:defRPr>
                <a:latin typeface="Calibri" panose="020F0502020204030204" pitchFamily="34" charset="0"/>
                <a:ea typeface="SimSun" panose="02010600030101010101" pitchFamily="2" charset="-122"/>
              </a:defRPr>
            </a:lvl4pPr>
            <a:lvl5pPr marL="2057400" indent="-228600" eaLnBrk="0" fontAlgn="base" hangingPunct="0">
              <a:spcBef>
                <a:spcPct val="0"/>
              </a:spcBef>
              <a:spcAft>
                <a:spcPct val="0"/>
              </a:spcAft>
              <a:defRPr>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SimSun" panose="02010600030101010101" pitchFamily="2" charset="-122"/>
              </a:defRPr>
            </a:lvl9pPr>
          </a:lstStyle>
          <a:p>
            <a:r>
              <a:rPr lang="en-US" altLang="zh-CN" sz="4000" b="1" dirty="0">
                <a:ln w="12700">
                  <a:noFill/>
                </a:ln>
                <a:solidFill>
                  <a:schemeClr val="tx1">
                    <a:lumMod val="75000"/>
                    <a:lumOff val="25000"/>
                  </a:schemeClr>
                </a:solidFill>
                <a:effectLst/>
                <a:latin typeface="Inter" panose="02000503000000020004" charset="0"/>
                <a:ea typeface="Inter" panose="02000503000000020004" charset="0"/>
                <a:cs typeface="Inter" panose="02000503000000020004" charset="0"/>
              </a:rPr>
              <a:t>Data Analysis</a:t>
            </a:r>
            <a:endParaRPr lang="en-US" altLang="zh-CN" sz="4000" b="1" dirty="0">
              <a:ln w="12700">
                <a:noFill/>
              </a:ln>
              <a:solidFill>
                <a:schemeClr val="tx1">
                  <a:lumMod val="75000"/>
                  <a:lumOff val="25000"/>
                </a:schemeClr>
              </a:solidFill>
              <a:effectLst/>
              <a:latin typeface="Inter" panose="02000503000000020004" charset="0"/>
              <a:ea typeface="Inter" panose="02000503000000020004" charset="0"/>
              <a:cs typeface="Inter" panose="02000503000000020004" charset="0"/>
            </a:endParaRPr>
          </a:p>
        </p:txBody>
      </p:sp>
      <p:sp>
        <p:nvSpPr>
          <p:cNvPr id="35" name="TextBox 15"/>
          <p:cNvSpPr txBox="1"/>
          <p:nvPr/>
        </p:nvSpPr>
        <p:spPr>
          <a:xfrm>
            <a:off x="396240" y="3871595"/>
            <a:ext cx="4524375" cy="922020"/>
          </a:xfrm>
          <a:prstGeom prst="rect">
            <a:avLst/>
          </a:prstGeom>
          <a:noFill/>
        </p:spPr>
        <p:txBody>
          <a:bodyPr wrap="square" rtlCol="0">
            <a:spAutoFit/>
          </a:bodyPr>
          <a:lstStyle/>
          <a:p>
            <a:pPr algn="l">
              <a:lnSpc>
                <a:spcPct val="150000"/>
              </a:lnSpc>
            </a:pPr>
            <a:r>
              <a:rPr lang="zh-CN" altLang="en-US" sz="1200" dirty="0">
                <a:solidFill>
                  <a:schemeClr val="tx1">
                    <a:lumMod val="75000"/>
                    <a:lumOff val="25000"/>
                  </a:schemeClr>
                </a:solidFill>
                <a:latin typeface="Inter" panose="02000503000000020004" charset="0"/>
                <a:ea typeface="Inter" panose="02000503000000020004" charset="0"/>
                <a:cs typeface="Inter" panose="02000503000000020004" charset="0"/>
              </a:rPr>
              <a:t>Reporter:</a:t>
            </a:r>
            <a:r>
              <a:rPr lang="en-US" altLang="zh-CN" sz="1200" dirty="0">
                <a:solidFill>
                  <a:schemeClr val="tx1">
                    <a:lumMod val="75000"/>
                    <a:lumOff val="25000"/>
                  </a:schemeClr>
                </a:solidFill>
                <a:latin typeface="Inter" panose="02000503000000020004" charset="0"/>
                <a:ea typeface="Inter" panose="02000503000000020004" charset="0"/>
                <a:cs typeface="Inter" panose="02000503000000020004" charset="0"/>
              </a:rPr>
              <a:t> Mohamed Tarek - Amira El Hussein - Noha Afify</a:t>
            </a:r>
            <a:endParaRPr lang="en-US" altLang="zh-CN" sz="1200" dirty="0">
              <a:solidFill>
                <a:schemeClr val="tx1">
                  <a:lumMod val="75000"/>
                  <a:lumOff val="25000"/>
                </a:schemeClr>
              </a:solidFill>
              <a:latin typeface="Inter" panose="02000503000000020004" charset="0"/>
              <a:ea typeface="Inter" panose="02000503000000020004" charset="0"/>
              <a:cs typeface="Inter" panose="02000503000000020004" charset="0"/>
            </a:endParaRPr>
          </a:p>
          <a:p>
            <a:pPr algn="l">
              <a:lnSpc>
                <a:spcPct val="150000"/>
              </a:lnSpc>
            </a:pPr>
            <a:r>
              <a:rPr lang="en-US" altLang="zh-CN" sz="1200" dirty="0">
                <a:solidFill>
                  <a:schemeClr val="tx1">
                    <a:lumMod val="75000"/>
                    <a:lumOff val="25000"/>
                  </a:schemeClr>
                </a:solidFill>
                <a:latin typeface="Inter" panose="02000503000000020004" charset="0"/>
                <a:ea typeface="Inter" panose="02000503000000020004" charset="0"/>
                <a:cs typeface="Inter" panose="02000503000000020004" charset="0"/>
              </a:rPr>
              <a:t>Aml Mohamed - Ahmed Ramzy </a:t>
            </a:r>
            <a:endParaRPr lang="en-US" altLang="zh-CN" sz="1200" dirty="0">
              <a:solidFill>
                <a:schemeClr val="tx1">
                  <a:lumMod val="75000"/>
                  <a:lumOff val="25000"/>
                </a:schemeClr>
              </a:solidFill>
              <a:latin typeface="Inter" panose="02000503000000020004" charset="0"/>
              <a:ea typeface="Inter" panose="02000503000000020004" charset="0"/>
              <a:cs typeface="Inter" panose="02000503000000020004" charset="0"/>
            </a:endParaRPr>
          </a:p>
          <a:p>
            <a:pPr algn="l">
              <a:lnSpc>
                <a:spcPct val="150000"/>
              </a:lnSpc>
            </a:pPr>
            <a:r>
              <a:rPr lang="en-US" altLang="zh-CN" sz="1200" dirty="0">
                <a:solidFill>
                  <a:schemeClr val="tx1">
                    <a:lumMod val="75000"/>
                    <a:lumOff val="25000"/>
                  </a:schemeClr>
                </a:solidFill>
                <a:latin typeface="Inter" panose="02000503000000020004" charset="0"/>
                <a:ea typeface="Inter" panose="02000503000000020004" charset="0"/>
                <a:cs typeface="Inter" panose="02000503000000020004" charset="0"/>
              </a:rPr>
              <a:t>2024/10/22</a:t>
            </a:r>
            <a:endParaRPr lang="ar-EG" altLang="en-US" sz="12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nvGrpSpPr>
          <p:cNvPr id="292" name="Google Shape;247;p39"/>
          <p:cNvGrpSpPr/>
          <p:nvPr/>
        </p:nvGrpSpPr>
        <p:grpSpPr>
          <a:xfrm>
            <a:off x="5066163" y="665231"/>
            <a:ext cx="3762322" cy="3747112"/>
            <a:chOff x="1380325" y="456475"/>
            <a:chExt cx="4827625" cy="4811100"/>
          </a:xfrm>
        </p:grpSpPr>
        <p:sp>
          <p:nvSpPr>
            <p:cNvPr id="293" name="Google Shape;248;p39"/>
            <p:cNvSpPr/>
            <p:nvPr/>
          </p:nvSpPr>
          <p:spPr>
            <a:xfrm>
              <a:off x="1380325" y="2480550"/>
              <a:ext cx="4827625" cy="2787025"/>
            </a:xfrm>
            <a:custGeom>
              <a:avLst/>
              <a:gdLst/>
              <a:ahLst/>
              <a:cxnLst/>
              <a:rect l="l" t="t" r="r" b="b"/>
              <a:pathLst>
                <a:path w="193105" h="111481" extrusionOk="0">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4" name="Google Shape;249;p39"/>
            <p:cNvSpPr/>
            <p:nvPr/>
          </p:nvSpPr>
          <p:spPr>
            <a:xfrm>
              <a:off x="2849700" y="4121425"/>
              <a:ext cx="1717100" cy="880950"/>
            </a:xfrm>
            <a:custGeom>
              <a:avLst/>
              <a:gdLst/>
              <a:ahLst/>
              <a:cxnLst/>
              <a:rect l="l" t="t" r="r" b="b"/>
              <a:pathLst>
                <a:path w="68684" h="35238" extrusionOk="0">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5" name="Google Shape;250;p39"/>
            <p:cNvSpPr/>
            <p:nvPr/>
          </p:nvSpPr>
          <p:spPr>
            <a:xfrm>
              <a:off x="1542100" y="2722600"/>
              <a:ext cx="3123100" cy="1795900"/>
            </a:xfrm>
            <a:custGeom>
              <a:avLst/>
              <a:gdLst/>
              <a:ahLst/>
              <a:cxnLst/>
              <a:rect l="l" t="t" r="r" b="b"/>
              <a:pathLst>
                <a:path w="124924" h="71836" extrusionOk="0">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6" name="Google Shape;251;p39"/>
            <p:cNvSpPr/>
            <p:nvPr/>
          </p:nvSpPr>
          <p:spPr>
            <a:xfrm>
              <a:off x="4982050" y="3805675"/>
              <a:ext cx="962400" cy="555425"/>
            </a:xfrm>
            <a:custGeom>
              <a:avLst/>
              <a:gdLst/>
              <a:ahLst/>
              <a:cxnLst/>
              <a:rect l="l" t="t" r="r" b="b"/>
              <a:pathLst>
                <a:path w="38496" h="22217" extrusionOk="0">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7" name="Google Shape;252;p39"/>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8" name="Google Shape;253;p39"/>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9" name="Google Shape;254;p39"/>
            <p:cNvSpPr/>
            <p:nvPr/>
          </p:nvSpPr>
          <p:spPr>
            <a:xfrm>
              <a:off x="5745950" y="3358200"/>
              <a:ext cx="194225" cy="457500"/>
            </a:xfrm>
            <a:custGeom>
              <a:avLst/>
              <a:gdLst/>
              <a:ahLst/>
              <a:cxnLst/>
              <a:rect l="l" t="t" r="r" b="b"/>
              <a:pathLst>
                <a:path w="7769" h="18300" extrusionOk="0">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00" name="Google Shape;255;p39"/>
            <p:cNvSpPr/>
            <p:nvPr/>
          </p:nvSpPr>
          <p:spPr>
            <a:xfrm>
              <a:off x="5659200" y="3669025"/>
              <a:ext cx="404500" cy="365225"/>
            </a:xfrm>
            <a:custGeom>
              <a:avLst/>
              <a:gdLst/>
              <a:ahLst/>
              <a:cxnLst/>
              <a:rect l="l" t="t" r="r" b="b"/>
              <a:pathLst>
                <a:path w="16180" h="14609" extrusionOk="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01" name="Google Shape;256;p39"/>
            <p:cNvSpPr/>
            <p:nvPr/>
          </p:nvSpPr>
          <p:spPr>
            <a:xfrm>
              <a:off x="5720100" y="3689075"/>
              <a:ext cx="310225" cy="317600"/>
            </a:xfrm>
            <a:custGeom>
              <a:avLst/>
              <a:gdLst/>
              <a:ahLst/>
              <a:cxnLst/>
              <a:rect l="l" t="t" r="r" b="b"/>
              <a:pathLst>
                <a:path w="12409" h="12704" extrusionOk="0">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02" name="Google Shape;257;p39"/>
            <p:cNvSpPr/>
            <p:nvPr/>
          </p:nvSpPr>
          <p:spPr>
            <a:xfrm>
              <a:off x="2899750" y="2951725"/>
              <a:ext cx="1027425" cy="1092475"/>
            </a:xfrm>
            <a:custGeom>
              <a:avLst/>
              <a:gdLst/>
              <a:ahLst/>
              <a:cxnLst/>
              <a:rect l="l" t="t" r="r" b="b"/>
              <a:pathLst>
                <a:path w="41097" h="43699" extrusionOk="0">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03" name="Google Shape;258;p39"/>
            <p:cNvSpPr/>
            <p:nvPr/>
          </p:nvSpPr>
          <p:spPr>
            <a:xfrm>
              <a:off x="2898900" y="3253600"/>
              <a:ext cx="155150" cy="657175"/>
            </a:xfrm>
            <a:custGeom>
              <a:avLst/>
              <a:gdLst/>
              <a:ahLst/>
              <a:cxnLst/>
              <a:rect l="l" t="t" r="r" b="b"/>
              <a:pathLst>
                <a:path w="6206" h="26287" extrusionOk="0">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04" name="Google Shape;259;p39"/>
            <p:cNvSpPr/>
            <p:nvPr/>
          </p:nvSpPr>
          <p:spPr>
            <a:xfrm>
              <a:off x="2943950" y="3025950"/>
              <a:ext cx="1002400" cy="966550"/>
            </a:xfrm>
            <a:custGeom>
              <a:avLst/>
              <a:gdLst/>
              <a:ahLst/>
              <a:cxnLst/>
              <a:rect l="l" t="t" r="r" b="b"/>
              <a:pathLst>
                <a:path w="40096" h="38662" extrusionOk="0">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05" name="Google Shape;260;p39"/>
            <p:cNvSpPr/>
            <p:nvPr/>
          </p:nvSpPr>
          <p:spPr>
            <a:xfrm>
              <a:off x="2943950" y="3025950"/>
              <a:ext cx="755550" cy="833125"/>
            </a:xfrm>
            <a:custGeom>
              <a:avLst/>
              <a:gdLst/>
              <a:ahLst/>
              <a:cxnLst/>
              <a:rect l="l" t="t" r="r" b="b"/>
              <a:pathLst>
                <a:path w="30222" h="33325" extrusionOk="0">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06" name="Google Shape;261;p39"/>
            <p:cNvSpPr/>
            <p:nvPr/>
          </p:nvSpPr>
          <p:spPr>
            <a:xfrm>
              <a:off x="3369250" y="3668075"/>
              <a:ext cx="557925" cy="376125"/>
            </a:xfrm>
            <a:custGeom>
              <a:avLst/>
              <a:gdLst/>
              <a:ahLst/>
              <a:cxnLst/>
              <a:rect l="l" t="t" r="r" b="b"/>
              <a:pathLst>
                <a:path w="22317" h="15045" extrusionOk="0">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07" name="Google Shape;262;p39"/>
            <p:cNvSpPr/>
            <p:nvPr/>
          </p:nvSpPr>
          <p:spPr>
            <a:xfrm>
              <a:off x="1866500" y="456475"/>
              <a:ext cx="2669425" cy="3797150"/>
            </a:xfrm>
            <a:custGeom>
              <a:avLst/>
              <a:gdLst/>
              <a:ahLst/>
              <a:cxnLst/>
              <a:rect l="l" t="t" r="r" b="b"/>
              <a:pathLst>
                <a:path w="106777" h="151886" extrusionOk="0">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08" name="Google Shape;263;p39"/>
            <p:cNvSpPr/>
            <p:nvPr/>
          </p:nvSpPr>
          <p:spPr>
            <a:xfrm>
              <a:off x="1952650" y="511475"/>
              <a:ext cx="2583275" cy="3736900"/>
            </a:xfrm>
            <a:custGeom>
              <a:avLst/>
              <a:gdLst/>
              <a:ahLst/>
              <a:cxnLst/>
              <a:rect l="l" t="t" r="r" b="b"/>
              <a:pathLst>
                <a:path w="103331" h="149476" extrusionOk="0">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09" name="Google Shape;264;p39"/>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0" name="Google Shape;265;p39"/>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1" name="Google Shape;266;p39"/>
            <p:cNvSpPr/>
            <p:nvPr/>
          </p:nvSpPr>
          <p:spPr>
            <a:xfrm>
              <a:off x="3209125" y="3312275"/>
              <a:ext cx="101250" cy="122325"/>
            </a:xfrm>
            <a:custGeom>
              <a:avLst/>
              <a:gdLst/>
              <a:ahLst/>
              <a:cxnLst/>
              <a:rect l="l" t="t" r="r" b="b"/>
              <a:pathLst>
                <a:path w="4050" h="4893" extrusionOk="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2" name="Google Shape;267;p39"/>
            <p:cNvSpPr/>
            <p:nvPr/>
          </p:nvSpPr>
          <p:spPr>
            <a:xfrm>
              <a:off x="2432750" y="1007000"/>
              <a:ext cx="2425075" cy="3217675"/>
            </a:xfrm>
            <a:custGeom>
              <a:avLst/>
              <a:gdLst/>
              <a:ahLst/>
              <a:cxnLst/>
              <a:rect l="l" t="t" r="r" b="b"/>
              <a:pathLst>
                <a:path w="97003" h="128707" extrusionOk="0">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3" name="Google Shape;268;p39"/>
            <p:cNvSpPr/>
            <p:nvPr/>
          </p:nvSpPr>
          <p:spPr>
            <a:xfrm>
              <a:off x="2432750" y="1007825"/>
              <a:ext cx="2425075" cy="3217325"/>
            </a:xfrm>
            <a:custGeom>
              <a:avLst/>
              <a:gdLst/>
              <a:ahLst/>
              <a:cxnLst/>
              <a:rect l="l" t="t" r="r" b="b"/>
              <a:pathLst>
                <a:path w="97003" h="128693" extrusionOk="0">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4" name="Google Shape;269;p39"/>
            <p:cNvSpPr/>
            <p:nvPr/>
          </p:nvSpPr>
          <p:spPr>
            <a:xfrm>
              <a:off x="2374375" y="973650"/>
              <a:ext cx="2483450" cy="1432700"/>
            </a:xfrm>
            <a:custGeom>
              <a:avLst/>
              <a:gdLst/>
              <a:ahLst/>
              <a:cxnLst/>
              <a:rect l="l" t="t" r="r" b="b"/>
              <a:pathLst>
                <a:path w="99338" h="57308" extrusionOk="0">
                  <a:moveTo>
                    <a:pt x="97036" y="0"/>
                  </a:moveTo>
                  <a:lnTo>
                    <a:pt x="0" y="55973"/>
                  </a:lnTo>
                  <a:lnTo>
                    <a:pt x="2335" y="57308"/>
                  </a:lnTo>
                  <a:lnTo>
                    <a:pt x="99338" y="1334"/>
                  </a:lnTo>
                  <a:lnTo>
                    <a:pt x="970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5" name="Google Shape;270;p39"/>
            <p:cNvSpPr/>
            <p:nvPr/>
          </p:nvSpPr>
          <p:spPr>
            <a:xfrm>
              <a:off x="2374375" y="2372975"/>
              <a:ext cx="74225" cy="1848025"/>
            </a:xfrm>
            <a:custGeom>
              <a:avLst/>
              <a:gdLst/>
              <a:ahLst/>
              <a:cxnLst/>
              <a:rect l="l" t="t" r="r" b="b"/>
              <a:pathLst>
                <a:path w="2969" h="73921" extrusionOk="0">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6" name="Google Shape;271;p39"/>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7" name="Google Shape;272;p39"/>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8" name="Google Shape;273;p39"/>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9" name="Google Shape;274;p39"/>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0" name="Google Shape;275;p39"/>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1" name="Google Shape;276;p39"/>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2" name="Google Shape;277;p39"/>
            <p:cNvSpPr/>
            <p:nvPr/>
          </p:nvSpPr>
          <p:spPr>
            <a:xfrm>
              <a:off x="4751900" y="963200"/>
              <a:ext cx="41725" cy="54275"/>
            </a:xfrm>
            <a:custGeom>
              <a:avLst/>
              <a:gdLst/>
              <a:ahLst/>
              <a:cxnLst/>
              <a:rect l="l" t="t" r="r" b="b"/>
              <a:pathLst>
                <a:path w="1669" h="2171" extrusionOk="0">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3" name="Google Shape;278;p39"/>
            <p:cNvSpPr/>
            <p:nvPr/>
          </p:nvSpPr>
          <p:spPr>
            <a:xfrm>
              <a:off x="4667675" y="1011725"/>
              <a:ext cx="41725" cy="54775"/>
            </a:xfrm>
            <a:custGeom>
              <a:avLst/>
              <a:gdLst/>
              <a:ahLst/>
              <a:cxnLst/>
              <a:rect l="l" t="t" r="r" b="b"/>
              <a:pathLst>
                <a:path w="1669" h="2191" extrusionOk="0">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4" name="Google Shape;279;p39"/>
            <p:cNvSpPr/>
            <p:nvPr/>
          </p:nvSpPr>
          <p:spPr>
            <a:xfrm>
              <a:off x="4582600" y="1060775"/>
              <a:ext cx="41725" cy="54925"/>
            </a:xfrm>
            <a:custGeom>
              <a:avLst/>
              <a:gdLst/>
              <a:ahLst/>
              <a:cxnLst/>
              <a:rect l="l" t="t" r="r" b="b"/>
              <a:pathLst>
                <a:path w="1669" h="2197" extrusionOk="0">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5" name="Google Shape;280;p39"/>
            <p:cNvSpPr/>
            <p:nvPr/>
          </p:nvSpPr>
          <p:spPr>
            <a:xfrm>
              <a:off x="2432750" y="2049400"/>
              <a:ext cx="619625" cy="2175275"/>
            </a:xfrm>
            <a:custGeom>
              <a:avLst/>
              <a:gdLst/>
              <a:ahLst/>
              <a:cxnLst/>
              <a:rect l="l" t="t" r="r" b="b"/>
              <a:pathLst>
                <a:path w="24785" h="87011" extrusionOk="0">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6" name="Google Shape;281;p39"/>
            <p:cNvSpPr/>
            <p:nvPr/>
          </p:nvSpPr>
          <p:spPr>
            <a:xfrm>
              <a:off x="3094050" y="1090400"/>
              <a:ext cx="1712900" cy="2725300"/>
            </a:xfrm>
            <a:custGeom>
              <a:avLst/>
              <a:gdLst/>
              <a:ahLst/>
              <a:cxnLst/>
              <a:rect l="l" t="t" r="r" b="b"/>
              <a:pathLst>
                <a:path w="68516" h="109012" extrusionOk="0">
                  <a:moveTo>
                    <a:pt x="68516" y="0"/>
                  </a:moveTo>
                  <a:lnTo>
                    <a:pt x="0" y="39562"/>
                  </a:lnTo>
                  <a:lnTo>
                    <a:pt x="0" y="109011"/>
                  </a:lnTo>
                  <a:lnTo>
                    <a:pt x="68516" y="69450"/>
                  </a:lnTo>
                  <a:lnTo>
                    <a:pt x="685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7" name="Google Shape;282;p39"/>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8" name="Google Shape;283;p39"/>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9" name="Google Shape;284;p39"/>
            <p:cNvSpPr/>
            <p:nvPr/>
          </p:nvSpPr>
          <p:spPr>
            <a:xfrm>
              <a:off x="2948100" y="2223850"/>
              <a:ext cx="52575" cy="61575"/>
            </a:xfrm>
            <a:custGeom>
              <a:avLst/>
              <a:gdLst/>
              <a:ahLst/>
              <a:cxnLst/>
              <a:rect l="l" t="t" r="r" b="b"/>
              <a:pathLst>
                <a:path w="2103" h="2463" extrusionOk="0">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0" name="Google Shape;285;p39"/>
            <p:cNvSpPr/>
            <p:nvPr/>
          </p:nvSpPr>
          <p:spPr>
            <a:xfrm>
              <a:off x="2501125" y="2653175"/>
              <a:ext cx="10875" cy="31725"/>
            </a:xfrm>
            <a:custGeom>
              <a:avLst/>
              <a:gdLst/>
              <a:ahLst/>
              <a:cxnLst/>
              <a:rect l="l" t="t" r="r" b="b"/>
              <a:pathLst>
                <a:path w="435" h="1269" extrusionOk="0">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1" name="Google Shape;286;p39"/>
            <p:cNvSpPr/>
            <p:nvPr/>
          </p:nvSpPr>
          <p:spPr>
            <a:xfrm>
              <a:off x="2514475" y="2646500"/>
              <a:ext cx="10850" cy="30875"/>
            </a:xfrm>
            <a:custGeom>
              <a:avLst/>
              <a:gdLst/>
              <a:ahLst/>
              <a:cxnLst/>
              <a:rect l="l" t="t" r="r" b="b"/>
              <a:pathLst>
                <a:path w="434" h="1235" extrusionOk="0">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2" name="Google Shape;287;p39"/>
            <p:cNvSpPr/>
            <p:nvPr/>
          </p:nvSpPr>
          <p:spPr>
            <a:xfrm>
              <a:off x="2527800" y="2638175"/>
              <a:ext cx="10875" cy="31700"/>
            </a:xfrm>
            <a:custGeom>
              <a:avLst/>
              <a:gdLst/>
              <a:ahLst/>
              <a:cxnLst/>
              <a:rect l="l" t="t" r="r" b="b"/>
              <a:pathLst>
                <a:path w="435" h="1268" extrusionOk="0">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3" name="Google Shape;288;p39"/>
            <p:cNvSpPr/>
            <p:nvPr/>
          </p:nvSpPr>
          <p:spPr>
            <a:xfrm>
              <a:off x="2501125" y="2684025"/>
              <a:ext cx="10875" cy="32550"/>
            </a:xfrm>
            <a:custGeom>
              <a:avLst/>
              <a:gdLst/>
              <a:ahLst/>
              <a:cxnLst/>
              <a:rect l="l" t="t" r="r" b="b"/>
              <a:pathLst>
                <a:path w="435" h="1302" extrusionOk="0">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4" name="Google Shape;289;p39"/>
            <p:cNvSpPr/>
            <p:nvPr/>
          </p:nvSpPr>
          <p:spPr>
            <a:xfrm>
              <a:off x="2514475" y="2677350"/>
              <a:ext cx="10850" cy="30900"/>
            </a:xfrm>
            <a:custGeom>
              <a:avLst/>
              <a:gdLst/>
              <a:ahLst/>
              <a:cxnLst/>
              <a:rect l="l" t="t" r="r" b="b"/>
              <a:pathLst>
                <a:path w="434" h="1236" extrusionOk="0">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5" name="Google Shape;290;p39"/>
            <p:cNvSpPr/>
            <p:nvPr/>
          </p:nvSpPr>
          <p:spPr>
            <a:xfrm>
              <a:off x="2527800" y="2669025"/>
              <a:ext cx="10875" cy="31700"/>
            </a:xfrm>
            <a:custGeom>
              <a:avLst/>
              <a:gdLst/>
              <a:ahLst/>
              <a:cxnLst/>
              <a:rect l="l" t="t" r="r" b="b"/>
              <a:pathLst>
                <a:path w="435" h="1268" extrusionOk="0">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6" name="Google Shape;291;p39"/>
            <p:cNvSpPr/>
            <p:nvPr/>
          </p:nvSpPr>
          <p:spPr>
            <a:xfrm>
              <a:off x="2501950" y="2764300"/>
              <a:ext cx="12325" cy="28500"/>
            </a:xfrm>
            <a:custGeom>
              <a:avLst/>
              <a:gdLst/>
              <a:ahLst/>
              <a:cxnLst/>
              <a:rect l="l" t="t" r="r" b="b"/>
              <a:pathLst>
                <a:path w="493" h="1140" extrusionOk="0">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7" name="Google Shape;292;p39"/>
            <p:cNvSpPr/>
            <p:nvPr/>
          </p:nvSpPr>
          <p:spPr>
            <a:xfrm>
              <a:off x="2506125" y="2769925"/>
              <a:ext cx="16700" cy="15350"/>
            </a:xfrm>
            <a:custGeom>
              <a:avLst/>
              <a:gdLst/>
              <a:ahLst/>
              <a:cxnLst/>
              <a:rect l="l" t="t" r="r" b="b"/>
              <a:pathLst>
                <a:path w="668" h="614" extrusionOk="0">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8" name="Google Shape;293;p39"/>
            <p:cNvSpPr/>
            <p:nvPr/>
          </p:nvSpPr>
          <p:spPr>
            <a:xfrm>
              <a:off x="2525300" y="2765750"/>
              <a:ext cx="5025" cy="9200"/>
            </a:xfrm>
            <a:custGeom>
              <a:avLst/>
              <a:gdLst/>
              <a:ahLst/>
              <a:cxnLst/>
              <a:rect l="l" t="t" r="r" b="b"/>
              <a:pathLst>
                <a:path w="201" h="368" extrusionOk="0">
                  <a:moveTo>
                    <a:pt x="201" y="1"/>
                  </a:moveTo>
                  <a:lnTo>
                    <a:pt x="1" y="101"/>
                  </a:lnTo>
                  <a:lnTo>
                    <a:pt x="1" y="368"/>
                  </a:lnTo>
                  <a:lnTo>
                    <a:pt x="201" y="268"/>
                  </a:lnTo>
                  <a:lnTo>
                    <a:pt x="2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9" name="Google Shape;294;p39"/>
            <p:cNvSpPr/>
            <p:nvPr/>
          </p:nvSpPr>
          <p:spPr>
            <a:xfrm>
              <a:off x="2532825" y="2758750"/>
              <a:ext cx="10850" cy="32350"/>
            </a:xfrm>
            <a:custGeom>
              <a:avLst/>
              <a:gdLst/>
              <a:ahLst/>
              <a:cxnLst/>
              <a:rect l="l" t="t" r="r" b="b"/>
              <a:pathLst>
                <a:path w="434" h="1294" extrusionOk="0">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0" name="Google Shape;295;p39"/>
            <p:cNvSpPr/>
            <p:nvPr/>
          </p:nvSpPr>
          <p:spPr>
            <a:xfrm>
              <a:off x="2500300" y="2846675"/>
              <a:ext cx="34825" cy="62550"/>
            </a:xfrm>
            <a:custGeom>
              <a:avLst/>
              <a:gdLst/>
              <a:ahLst/>
              <a:cxnLst/>
              <a:rect l="l" t="t" r="r" b="b"/>
              <a:pathLst>
                <a:path w="1393" h="2502" extrusionOk="0">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1" name="Google Shape;296;p39"/>
            <p:cNvSpPr/>
            <p:nvPr/>
          </p:nvSpPr>
          <p:spPr>
            <a:xfrm>
              <a:off x="2511975" y="2907525"/>
              <a:ext cx="11700" cy="16700"/>
            </a:xfrm>
            <a:custGeom>
              <a:avLst/>
              <a:gdLst/>
              <a:ahLst/>
              <a:cxnLst/>
              <a:rect l="l" t="t" r="r" b="b"/>
              <a:pathLst>
                <a:path w="468" h="668" extrusionOk="0">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2" name="Google Shape;297;p39"/>
            <p:cNvSpPr/>
            <p:nvPr/>
          </p:nvSpPr>
          <p:spPr>
            <a:xfrm>
              <a:off x="2501125" y="2641900"/>
              <a:ext cx="43550" cy="77725"/>
            </a:xfrm>
            <a:custGeom>
              <a:avLst/>
              <a:gdLst/>
              <a:ahLst/>
              <a:cxnLst/>
              <a:rect l="l" t="t" r="r" b="b"/>
              <a:pathLst>
                <a:path w="1742" h="3109" extrusionOk="0">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3" name="Google Shape;298;p39"/>
            <p:cNvSpPr/>
            <p:nvPr/>
          </p:nvSpPr>
          <p:spPr>
            <a:xfrm>
              <a:off x="2501125" y="2957975"/>
              <a:ext cx="43550" cy="78325"/>
            </a:xfrm>
            <a:custGeom>
              <a:avLst/>
              <a:gdLst/>
              <a:ahLst/>
              <a:cxnLst/>
              <a:rect l="l" t="t" r="r" b="b"/>
              <a:pathLst>
                <a:path w="1742" h="3133" extrusionOk="0">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4" name="Google Shape;299;p39"/>
            <p:cNvSpPr/>
            <p:nvPr/>
          </p:nvSpPr>
          <p:spPr>
            <a:xfrm>
              <a:off x="2516125" y="3069800"/>
              <a:ext cx="16725" cy="27400"/>
            </a:xfrm>
            <a:custGeom>
              <a:avLst/>
              <a:gdLst/>
              <a:ahLst/>
              <a:cxnLst/>
              <a:rect l="l" t="t" r="r" b="b"/>
              <a:pathLst>
                <a:path w="669" h="1096" extrusionOk="0">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5" name="Google Shape;300;p39"/>
            <p:cNvSpPr/>
            <p:nvPr/>
          </p:nvSpPr>
          <p:spPr>
            <a:xfrm>
              <a:off x="2535325" y="3075350"/>
              <a:ext cx="11700" cy="17950"/>
            </a:xfrm>
            <a:custGeom>
              <a:avLst/>
              <a:gdLst/>
              <a:ahLst/>
              <a:cxnLst/>
              <a:rect l="l" t="t" r="r" b="b"/>
              <a:pathLst>
                <a:path w="468" h="718" extrusionOk="0">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6" name="Google Shape;301;p39"/>
            <p:cNvSpPr/>
            <p:nvPr/>
          </p:nvSpPr>
          <p:spPr>
            <a:xfrm>
              <a:off x="2514475" y="3097500"/>
              <a:ext cx="19200" cy="42725"/>
            </a:xfrm>
            <a:custGeom>
              <a:avLst/>
              <a:gdLst/>
              <a:ahLst/>
              <a:cxnLst/>
              <a:rect l="l" t="t" r="r" b="b"/>
              <a:pathLst>
                <a:path w="768" h="1709" extrusionOk="0">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7" name="Google Shape;302;p39"/>
            <p:cNvSpPr/>
            <p:nvPr/>
          </p:nvSpPr>
          <p:spPr>
            <a:xfrm>
              <a:off x="2536975" y="3095325"/>
              <a:ext cx="10050" cy="32375"/>
            </a:xfrm>
            <a:custGeom>
              <a:avLst/>
              <a:gdLst/>
              <a:ahLst/>
              <a:cxnLst/>
              <a:rect l="l" t="t" r="r" b="b"/>
              <a:pathLst>
                <a:path w="402" h="1295" extrusionOk="0">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8" name="Google Shape;303;p39"/>
            <p:cNvSpPr/>
            <p:nvPr/>
          </p:nvSpPr>
          <p:spPr>
            <a:xfrm>
              <a:off x="2501125" y="3094650"/>
              <a:ext cx="11700" cy="18575"/>
            </a:xfrm>
            <a:custGeom>
              <a:avLst/>
              <a:gdLst/>
              <a:ahLst/>
              <a:cxnLst/>
              <a:rect l="l" t="t" r="r" b="b"/>
              <a:pathLst>
                <a:path w="468" h="743" extrusionOk="0">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9" name="Google Shape;304;p39"/>
            <p:cNvSpPr/>
            <p:nvPr/>
          </p:nvSpPr>
          <p:spPr>
            <a:xfrm>
              <a:off x="2501125" y="3113500"/>
              <a:ext cx="10875" cy="34225"/>
            </a:xfrm>
            <a:custGeom>
              <a:avLst/>
              <a:gdLst/>
              <a:ahLst/>
              <a:cxnLst/>
              <a:rect l="l" t="t" r="r" b="b"/>
              <a:pathLst>
                <a:path w="435" h="1369" extrusionOk="0">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0" name="Google Shape;305;p39"/>
            <p:cNvSpPr/>
            <p:nvPr/>
          </p:nvSpPr>
          <p:spPr>
            <a:xfrm>
              <a:off x="2586175" y="2488250"/>
              <a:ext cx="254375" cy="161425"/>
            </a:xfrm>
            <a:custGeom>
              <a:avLst/>
              <a:gdLst/>
              <a:ahLst/>
              <a:cxnLst/>
              <a:rect l="l" t="t" r="r" b="b"/>
              <a:pathLst>
                <a:path w="10175" h="6457" extrusionOk="0">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1" name="Google Shape;306;p39"/>
            <p:cNvSpPr/>
            <p:nvPr/>
          </p:nvSpPr>
          <p:spPr>
            <a:xfrm>
              <a:off x="2586175" y="2597500"/>
              <a:ext cx="254375" cy="161400"/>
            </a:xfrm>
            <a:custGeom>
              <a:avLst/>
              <a:gdLst/>
              <a:ahLst/>
              <a:cxnLst/>
              <a:rect l="l" t="t" r="r" b="b"/>
              <a:pathLst>
                <a:path w="10175" h="6456" extrusionOk="0">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2" name="Google Shape;307;p39"/>
            <p:cNvSpPr/>
            <p:nvPr/>
          </p:nvSpPr>
          <p:spPr>
            <a:xfrm>
              <a:off x="2586175" y="2707000"/>
              <a:ext cx="254375" cy="160900"/>
            </a:xfrm>
            <a:custGeom>
              <a:avLst/>
              <a:gdLst/>
              <a:ahLst/>
              <a:cxnLst/>
              <a:rect l="l" t="t" r="r" b="b"/>
              <a:pathLst>
                <a:path w="10175" h="6436" extrusionOk="0">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3" name="Google Shape;308;p39"/>
            <p:cNvSpPr/>
            <p:nvPr/>
          </p:nvSpPr>
          <p:spPr>
            <a:xfrm>
              <a:off x="2586175" y="2815425"/>
              <a:ext cx="254375" cy="161150"/>
            </a:xfrm>
            <a:custGeom>
              <a:avLst/>
              <a:gdLst/>
              <a:ahLst/>
              <a:cxnLst/>
              <a:rect l="l" t="t" r="r" b="b"/>
              <a:pathLst>
                <a:path w="10175" h="6446" extrusionOk="0">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4" name="Google Shape;309;p39"/>
            <p:cNvSpPr/>
            <p:nvPr/>
          </p:nvSpPr>
          <p:spPr>
            <a:xfrm>
              <a:off x="2586175" y="2924400"/>
              <a:ext cx="254375" cy="161425"/>
            </a:xfrm>
            <a:custGeom>
              <a:avLst/>
              <a:gdLst/>
              <a:ahLst/>
              <a:cxnLst/>
              <a:rect l="l" t="t" r="r" b="b"/>
              <a:pathLst>
                <a:path w="10175" h="6457" extrusionOk="0">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5" name="Google Shape;310;p39"/>
            <p:cNvSpPr/>
            <p:nvPr/>
          </p:nvSpPr>
          <p:spPr>
            <a:xfrm>
              <a:off x="2628725" y="3013250"/>
              <a:ext cx="254375" cy="161525"/>
            </a:xfrm>
            <a:custGeom>
              <a:avLst/>
              <a:gdLst/>
              <a:ahLst/>
              <a:cxnLst/>
              <a:rect l="l" t="t" r="r" b="b"/>
              <a:pathLst>
                <a:path w="10175" h="6461" extrusionOk="0">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6" name="Google Shape;311;p39"/>
            <p:cNvSpPr/>
            <p:nvPr/>
          </p:nvSpPr>
          <p:spPr>
            <a:xfrm>
              <a:off x="2628725" y="3087025"/>
              <a:ext cx="254375" cy="161400"/>
            </a:xfrm>
            <a:custGeom>
              <a:avLst/>
              <a:gdLst/>
              <a:ahLst/>
              <a:cxnLst/>
              <a:rect l="l" t="t" r="r" b="b"/>
              <a:pathLst>
                <a:path w="10175" h="6456" extrusionOk="0">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7" name="Google Shape;312;p39"/>
            <p:cNvSpPr/>
            <p:nvPr/>
          </p:nvSpPr>
          <p:spPr>
            <a:xfrm>
              <a:off x="2628725" y="3160400"/>
              <a:ext cx="254375" cy="161425"/>
            </a:xfrm>
            <a:custGeom>
              <a:avLst/>
              <a:gdLst/>
              <a:ahLst/>
              <a:cxnLst/>
              <a:rect l="l" t="t" r="r" b="b"/>
              <a:pathLst>
                <a:path w="10175" h="6457" extrusionOk="0">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8" name="Google Shape;313;p39"/>
            <p:cNvSpPr/>
            <p:nvPr/>
          </p:nvSpPr>
          <p:spPr>
            <a:xfrm>
              <a:off x="2673750" y="3207375"/>
              <a:ext cx="254375" cy="161150"/>
            </a:xfrm>
            <a:custGeom>
              <a:avLst/>
              <a:gdLst/>
              <a:ahLst/>
              <a:cxnLst/>
              <a:rect l="l" t="t" r="r" b="b"/>
              <a:pathLst>
                <a:path w="10175" h="6446" extrusionOk="0">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9" name="Google Shape;314;p39"/>
            <p:cNvSpPr/>
            <p:nvPr/>
          </p:nvSpPr>
          <p:spPr>
            <a:xfrm>
              <a:off x="2628725" y="3357625"/>
              <a:ext cx="21700" cy="49525"/>
            </a:xfrm>
            <a:custGeom>
              <a:avLst/>
              <a:gdLst/>
              <a:ahLst/>
              <a:cxnLst/>
              <a:rect l="l" t="t" r="r" b="b"/>
              <a:pathLst>
                <a:path w="868" h="1981" extrusionOk="0">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60" name="Google Shape;315;p39"/>
            <p:cNvSpPr/>
            <p:nvPr/>
          </p:nvSpPr>
          <p:spPr>
            <a:xfrm>
              <a:off x="2673750" y="3280475"/>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61" name="Google Shape;316;p39"/>
            <p:cNvSpPr/>
            <p:nvPr/>
          </p:nvSpPr>
          <p:spPr>
            <a:xfrm>
              <a:off x="2628725" y="3431075"/>
              <a:ext cx="21700" cy="49450"/>
            </a:xfrm>
            <a:custGeom>
              <a:avLst/>
              <a:gdLst/>
              <a:ahLst/>
              <a:cxnLst/>
              <a:rect l="l" t="t" r="r" b="b"/>
              <a:pathLst>
                <a:path w="868" h="1978" extrusionOk="0">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62" name="Google Shape;317;p39"/>
            <p:cNvSpPr/>
            <p:nvPr/>
          </p:nvSpPr>
          <p:spPr>
            <a:xfrm>
              <a:off x="2673750" y="3353875"/>
              <a:ext cx="254375" cy="161400"/>
            </a:xfrm>
            <a:custGeom>
              <a:avLst/>
              <a:gdLst/>
              <a:ahLst/>
              <a:cxnLst/>
              <a:rect l="l" t="t" r="r" b="b"/>
              <a:pathLst>
                <a:path w="10175" h="6456" extrusionOk="0">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63" name="Google Shape;318;p39"/>
            <p:cNvSpPr/>
            <p:nvPr/>
          </p:nvSpPr>
          <p:spPr>
            <a:xfrm>
              <a:off x="2628725" y="3504625"/>
              <a:ext cx="21700" cy="49300"/>
            </a:xfrm>
            <a:custGeom>
              <a:avLst/>
              <a:gdLst/>
              <a:ahLst/>
              <a:cxnLst/>
              <a:rect l="l" t="t" r="r" b="b"/>
              <a:pathLst>
                <a:path w="868" h="1972" extrusionOk="0">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64" name="Google Shape;319;p39"/>
            <p:cNvSpPr/>
            <p:nvPr/>
          </p:nvSpPr>
          <p:spPr>
            <a:xfrm>
              <a:off x="2673750" y="3427250"/>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65" name="Google Shape;320;p39"/>
            <p:cNvSpPr/>
            <p:nvPr/>
          </p:nvSpPr>
          <p:spPr>
            <a:xfrm>
              <a:off x="2628725" y="3577775"/>
              <a:ext cx="21700" cy="49575"/>
            </a:xfrm>
            <a:custGeom>
              <a:avLst/>
              <a:gdLst/>
              <a:ahLst/>
              <a:cxnLst/>
              <a:rect l="l" t="t" r="r" b="b"/>
              <a:pathLst>
                <a:path w="868" h="1983" extrusionOk="0">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66" name="Google Shape;321;p39"/>
            <p:cNvSpPr/>
            <p:nvPr/>
          </p:nvSpPr>
          <p:spPr>
            <a:xfrm>
              <a:off x="2673750" y="3501475"/>
              <a:ext cx="254375" cy="161150"/>
            </a:xfrm>
            <a:custGeom>
              <a:avLst/>
              <a:gdLst/>
              <a:ahLst/>
              <a:cxnLst/>
              <a:rect l="l" t="t" r="r" b="b"/>
              <a:pathLst>
                <a:path w="10175" h="6446" extrusionOk="0">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67" name="Google Shape;322;p39"/>
            <p:cNvSpPr/>
            <p:nvPr/>
          </p:nvSpPr>
          <p:spPr>
            <a:xfrm>
              <a:off x="2628725" y="3650550"/>
              <a:ext cx="21700" cy="49650"/>
            </a:xfrm>
            <a:custGeom>
              <a:avLst/>
              <a:gdLst/>
              <a:ahLst/>
              <a:cxnLst/>
              <a:rect l="l" t="t" r="r" b="b"/>
              <a:pathLst>
                <a:path w="868" h="1986" extrusionOk="0">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68" name="Google Shape;323;p39"/>
            <p:cNvSpPr/>
            <p:nvPr/>
          </p:nvSpPr>
          <p:spPr>
            <a:xfrm>
              <a:off x="2673750" y="3574025"/>
              <a:ext cx="254375" cy="161425"/>
            </a:xfrm>
            <a:custGeom>
              <a:avLst/>
              <a:gdLst/>
              <a:ahLst/>
              <a:cxnLst/>
              <a:rect l="l" t="t" r="r" b="b"/>
              <a:pathLst>
                <a:path w="10175" h="6457" extrusionOk="0">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69" name="Google Shape;324;p39"/>
            <p:cNvSpPr/>
            <p:nvPr/>
          </p:nvSpPr>
          <p:spPr>
            <a:xfrm>
              <a:off x="2628725" y="3724550"/>
              <a:ext cx="21700" cy="49175"/>
            </a:xfrm>
            <a:custGeom>
              <a:avLst/>
              <a:gdLst/>
              <a:ahLst/>
              <a:cxnLst/>
              <a:rect l="l" t="t" r="r" b="b"/>
              <a:pathLst>
                <a:path w="868" h="1967" extrusionOk="0">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0" name="Google Shape;325;p39"/>
            <p:cNvSpPr/>
            <p:nvPr/>
          </p:nvSpPr>
          <p:spPr>
            <a:xfrm>
              <a:off x="2673750" y="3647050"/>
              <a:ext cx="254375" cy="161475"/>
            </a:xfrm>
            <a:custGeom>
              <a:avLst/>
              <a:gdLst/>
              <a:ahLst/>
              <a:cxnLst/>
              <a:rect l="l" t="t" r="r" b="b"/>
              <a:pathLst>
                <a:path w="10175" h="6459" extrusionOk="0">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1" name="Google Shape;326;p39"/>
            <p:cNvSpPr/>
            <p:nvPr/>
          </p:nvSpPr>
          <p:spPr>
            <a:xfrm>
              <a:off x="2628725" y="3797950"/>
              <a:ext cx="21700" cy="49025"/>
            </a:xfrm>
            <a:custGeom>
              <a:avLst/>
              <a:gdLst/>
              <a:ahLst/>
              <a:cxnLst/>
              <a:rect l="l" t="t" r="r" b="b"/>
              <a:pathLst>
                <a:path w="868" h="1961" extrusionOk="0">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2" name="Google Shape;327;p39"/>
            <p:cNvSpPr/>
            <p:nvPr/>
          </p:nvSpPr>
          <p:spPr>
            <a:xfrm>
              <a:off x="2673750" y="3720800"/>
              <a:ext cx="254375" cy="161425"/>
            </a:xfrm>
            <a:custGeom>
              <a:avLst/>
              <a:gdLst/>
              <a:ahLst/>
              <a:cxnLst/>
              <a:rect l="l" t="t" r="r" b="b"/>
              <a:pathLst>
                <a:path w="10175" h="6457" extrusionOk="0">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3" name="Google Shape;328;p39"/>
            <p:cNvSpPr/>
            <p:nvPr/>
          </p:nvSpPr>
          <p:spPr>
            <a:xfrm>
              <a:off x="2628725" y="3871550"/>
              <a:ext cx="21700" cy="48800"/>
            </a:xfrm>
            <a:custGeom>
              <a:avLst/>
              <a:gdLst/>
              <a:ahLst/>
              <a:cxnLst/>
              <a:rect l="l" t="t" r="r" b="b"/>
              <a:pathLst>
                <a:path w="868" h="1952" extrusionOk="0">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4" name="Google Shape;329;p39"/>
            <p:cNvSpPr/>
            <p:nvPr/>
          </p:nvSpPr>
          <p:spPr>
            <a:xfrm>
              <a:off x="3136575" y="1656475"/>
              <a:ext cx="783925" cy="662800"/>
            </a:xfrm>
            <a:custGeom>
              <a:avLst/>
              <a:gdLst/>
              <a:ahLst/>
              <a:cxnLst/>
              <a:rect l="l" t="t" r="r" b="b"/>
              <a:pathLst>
                <a:path w="31357" h="26512" extrusionOk="0">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5" name="Google Shape;330;p39"/>
            <p:cNvSpPr/>
            <p:nvPr/>
          </p:nvSpPr>
          <p:spPr>
            <a:xfrm>
              <a:off x="3212475" y="2151975"/>
              <a:ext cx="10850" cy="29575"/>
            </a:xfrm>
            <a:custGeom>
              <a:avLst/>
              <a:gdLst/>
              <a:ahLst/>
              <a:cxnLst/>
              <a:rect l="l" t="t" r="r" b="b"/>
              <a:pathLst>
                <a:path w="434" h="1183" extrusionOk="0">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6" name="Google Shape;331;p39"/>
            <p:cNvSpPr/>
            <p:nvPr/>
          </p:nvSpPr>
          <p:spPr>
            <a:xfrm>
              <a:off x="3226650" y="2144475"/>
              <a:ext cx="13350" cy="27550"/>
            </a:xfrm>
            <a:custGeom>
              <a:avLst/>
              <a:gdLst/>
              <a:ahLst/>
              <a:cxnLst/>
              <a:rect l="l" t="t" r="r" b="b"/>
              <a:pathLst>
                <a:path w="534" h="1102" extrusionOk="0">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7" name="Google Shape;332;p39"/>
            <p:cNvSpPr/>
            <p:nvPr/>
          </p:nvSpPr>
          <p:spPr>
            <a:xfrm>
              <a:off x="3241650" y="2131975"/>
              <a:ext cx="17550" cy="32550"/>
            </a:xfrm>
            <a:custGeom>
              <a:avLst/>
              <a:gdLst/>
              <a:ahLst/>
              <a:cxnLst/>
              <a:rect l="l" t="t" r="r" b="b"/>
              <a:pathLst>
                <a:path w="702" h="1302" extrusionOk="0">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8" name="Google Shape;333;p39"/>
            <p:cNvSpPr/>
            <p:nvPr/>
          </p:nvSpPr>
          <p:spPr>
            <a:xfrm>
              <a:off x="3188275" y="2109450"/>
              <a:ext cx="25875" cy="48400"/>
            </a:xfrm>
            <a:custGeom>
              <a:avLst/>
              <a:gdLst/>
              <a:ahLst/>
              <a:cxnLst/>
              <a:rect l="l" t="t" r="r" b="b"/>
              <a:pathLst>
                <a:path w="1035" h="1936" extrusionOk="0">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9" name="Google Shape;334;p39"/>
            <p:cNvSpPr/>
            <p:nvPr/>
          </p:nvSpPr>
          <p:spPr>
            <a:xfrm>
              <a:off x="3206625" y="2077775"/>
              <a:ext cx="29225" cy="43375"/>
            </a:xfrm>
            <a:custGeom>
              <a:avLst/>
              <a:gdLst/>
              <a:ahLst/>
              <a:cxnLst/>
              <a:rect l="l" t="t" r="r" b="b"/>
              <a:pathLst>
                <a:path w="1169" h="1735" extrusionOk="0">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0" name="Google Shape;335;p39"/>
            <p:cNvSpPr/>
            <p:nvPr/>
          </p:nvSpPr>
          <p:spPr>
            <a:xfrm>
              <a:off x="3185775" y="2156975"/>
              <a:ext cx="15050" cy="48400"/>
            </a:xfrm>
            <a:custGeom>
              <a:avLst/>
              <a:gdLst/>
              <a:ahLst/>
              <a:cxnLst/>
              <a:rect l="l" t="t" r="r" b="b"/>
              <a:pathLst>
                <a:path w="602" h="1936" extrusionOk="0">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1" name="Google Shape;336;p39"/>
            <p:cNvSpPr/>
            <p:nvPr/>
          </p:nvSpPr>
          <p:spPr>
            <a:xfrm>
              <a:off x="3188275" y="2072650"/>
              <a:ext cx="97600" cy="162850"/>
            </a:xfrm>
            <a:custGeom>
              <a:avLst/>
              <a:gdLst/>
              <a:ahLst/>
              <a:cxnLst/>
              <a:rect l="l" t="t" r="r" b="b"/>
              <a:pathLst>
                <a:path w="3904" h="6514" extrusionOk="0">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2" name="Google Shape;337;p39"/>
            <p:cNvSpPr/>
            <p:nvPr/>
          </p:nvSpPr>
          <p:spPr>
            <a:xfrm>
              <a:off x="3348400" y="1913300"/>
              <a:ext cx="254375" cy="160950"/>
            </a:xfrm>
            <a:custGeom>
              <a:avLst/>
              <a:gdLst/>
              <a:ahLst/>
              <a:cxnLst/>
              <a:rect l="l" t="t" r="r" b="b"/>
              <a:pathLst>
                <a:path w="10175" h="6438" extrusionOk="0">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3" name="Google Shape;338;p39"/>
            <p:cNvSpPr/>
            <p:nvPr/>
          </p:nvSpPr>
          <p:spPr>
            <a:xfrm>
              <a:off x="3348400" y="1864775"/>
              <a:ext cx="423650" cy="259250"/>
            </a:xfrm>
            <a:custGeom>
              <a:avLst/>
              <a:gdLst/>
              <a:ahLst/>
              <a:cxnLst/>
              <a:rect l="l" t="t" r="r" b="b"/>
              <a:pathLst>
                <a:path w="16946" h="10370" extrusionOk="0">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4" name="Google Shape;339;p39"/>
            <p:cNvSpPr/>
            <p:nvPr/>
          </p:nvSpPr>
          <p:spPr>
            <a:xfrm>
              <a:off x="3962175" y="1179850"/>
              <a:ext cx="783900" cy="662550"/>
            </a:xfrm>
            <a:custGeom>
              <a:avLst/>
              <a:gdLst/>
              <a:ahLst/>
              <a:cxnLst/>
              <a:rect l="l" t="t" r="r" b="b"/>
              <a:pathLst>
                <a:path w="31356" h="26502" extrusionOk="0">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5" name="Google Shape;340;p39"/>
            <p:cNvSpPr/>
            <p:nvPr/>
          </p:nvSpPr>
          <p:spPr>
            <a:xfrm>
              <a:off x="4043900" y="1672475"/>
              <a:ext cx="13350" cy="28375"/>
            </a:xfrm>
            <a:custGeom>
              <a:avLst/>
              <a:gdLst/>
              <a:ahLst/>
              <a:cxnLst/>
              <a:rect l="l" t="t" r="r" b="b"/>
              <a:pathLst>
                <a:path w="534" h="1135" extrusionOk="0">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6" name="Google Shape;341;p39"/>
            <p:cNvSpPr/>
            <p:nvPr/>
          </p:nvSpPr>
          <p:spPr>
            <a:xfrm>
              <a:off x="4059725" y="1663300"/>
              <a:ext cx="12550" cy="27550"/>
            </a:xfrm>
            <a:custGeom>
              <a:avLst/>
              <a:gdLst/>
              <a:ahLst/>
              <a:cxnLst/>
              <a:rect l="l" t="t" r="r" b="b"/>
              <a:pathLst>
                <a:path w="502" h="1102" extrusionOk="0">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7" name="Google Shape;342;p39"/>
            <p:cNvSpPr/>
            <p:nvPr/>
          </p:nvSpPr>
          <p:spPr>
            <a:xfrm>
              <a:off x="4074750" y="1650800"/>
              <a:ext cx="18375" cy="32550"/>
            </a:xfrm>
            <a:custGeom>
              <a:avLst/>
              <a:gdLst/>
              <a:ahLst/>
              <a:cxnLst/>
              <a:rect l="l" t="t" r="r" b="b"/>
              <a:pathLst>
                <a:path w="735" h="1302" extrusionOk="0">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8" name="Google Shape;343;p39"/>
            <p:cNvSpPr/>
            <p:nvPr/>
          </p:nvSpPr>
          <p:spPr>
            <a:xfrm>
              <a:off x="4038900" y="1596575"/>
              <a:ext cx="29200" cy="43400"/>
            </a:xfrm>
            <a:custGeom>
              <a:avLst/>
              <a:gdLst/>
              <a:ahLst/>
              <a:cxnLst/>
              <a:rect l="l" t="t" r="r" b="b"/>
              <a:pathLst>
                <a:path w="1168" h="1736" extrusionOk="0">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9" name="Google Shape;344;p39"/>
            <p:cNvSpPr/>
            <p:nvPr/>
          </p:nvSpPr>
          <p:spPr>
            <a:xfrm>
              <a:off x="4018050" y="1591625"/>
              <a:ext cx="100075" cy="163375"/>
            </a:xfrm>
            <a:custGeom>
              <a:avLst/>
              <a:gdLst/>
              <a:ahLst/>
              <a:cxnLst/>
              <a:rect l="l" t="t" r="r" b="b"/>
              <a:pathLst>
                <a:path w="4003" h="6535" extrusionOk="0">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0" name="Google Shape;345;p39"/>
            <p:cNvSpPr/>
            <p:nvPr/>
          </p:nvSpPr>
          <p:spPr>
            <a:xfrm>
              <a:off x="4181500" y="1432500"/>
              <a:ext cx="253525" cy="161400"/>
            </a:xfrm>
            <a:custGeom>
              <a:avLst/>
              <a:gdLst/>
              <a:ahLst/>
              <a:cxnLst/>
              <a:rect l="l" t="t" r="r" b="b"/>
              <a:pathLst>
                <a:path w="10141" h="6456" extrusionOk="0">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1" name="Google Shape;346;p39"/>
            <p:cNvSpPr/>
            <p:nvPr/>
          </p:nvSpPr>
          <p:spPr>
            <a:xfrm>
              <a:off x="4181500" y="1384125"/>
              <a:ext cx="422825" cy="259000"/>
            </a:xfrm>
            <a:custGeom>
              <a:avLst/>
              <a:gdLst/>
              <a:ahLst/>
              <a:cxnLst/>
              <a:rect l="l" t="t" r="r" b="b"/>
              <a:pathLst>
                <a:path w="16913" h="10360" extrusionOk="0">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2" name="Google Shape;347;p39"/>
            <p:cNvSpPr/>
            <p:nvPr/>
          </p:nvSpPr>
          <p:spPr>
            <a:xfrm>
              <a:off x="3214125" y="2275600"/>
              <a:ext cx="185175" cy="121375"/>
            </a:xfrm>
            <a:custGeom>
              <a:avLst/>
              <a:gdLst/>
              <a:ahLst/>
              <a:cxnLst/>
              <a:rect l="l" t="t" r="r" b="b"/>
              <a:pathLst>
                <a:path w="7407" h="4855" extrusionOk="0">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3" name="Google Shape;348;p39"/>
            <p:cNvSpPr/>
            <p:nvPr/>
          </p:nvSpPr>
          <p:spPr>
            <a:xfrm>
              <a:off x="3136575" y="1546550"/>
              <a:ext cx="1609500" cy="2190750"/>
            </a:xfrm>
            <a:custGeom>
              <a:avLst/>
              <a:gdLst/>
              <a:ahLst/>
              <a:cxnLst/>
              <a:rect l="l" t="t" r="r" b="b"/>
              <a:pathLst>
                <a:path w="64380" h="87630" extrusionOk="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4" name="Google Shape;349;p39"/>
            <p:cNvSpPr/>
            <p:nvPr/>
          </p:nvSpPr>
          <p:spPr>
            <a:xfrm>
              <a:off x="3226650" y="2378125"/>
              <a:ext cx="160125" cy="160000"/>
            </a:xfrm>
            <a:custGeom>
              <a:avLst/>
              <a:gdLst/>
              <a:ahLst/>
              <a:cxnLst/>
              <a:rect l="l" t="t" r="r" b="b"/>
              <a:pathLst>
                <a:path w="6405" h="6400" extrusionOk="0">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5" name="Google Shape;350;p39"/>
            <p:cNvSpPr/>
            <p:nvPr/>
          </p:nvSpPr>
          <p:spPr>
            <a:xfrm>
              <a:off x="3246650" y="2433200"/>
              <a:ext cx="96775" cy="66050"/>
            </a:xfrm>
            <a:custGeom>
              <a:avLst/>
              <a:gdLst/>
              <a:ahLst/>
              <a:cxnLst/>
              <a:rect l="l" t="t" r="r" b="b"/>
              <a:pathLst>
                <a:path w="3871" h="2642" extrusionOk="0">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6" name="Google Shape;351;p39"/>
            <p:cNvSpPr/>
            <p:nvPr/>
          </p:nvSpPr>
          <p:spPr>
            <a:xfrm>
              <a:off x="3355075" y="2416350"/>
              <a:ext cx="14200" cy="20025"/>
            </a:xfrm>
            <a:custGeom>
              <a:avLst/>
              <a:gdLst/>
              <a:ahLst/>
              <a:cxnLst/>
              <a:rect l="l" t="t" r="r" b="b"/>
              <a:pathLst>
                <a:path w="568" h="801" extrusionOk="0">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7" name="Google Shape;352;p39"/>
            <p:cNvSpPr/>
            <p:nvPr/>
          </p:nvSpPr>
          <p:spPr>
            <a:xfrm>
              <a:off x="3210800" y="2994475"/>
              <a:ext cx="20875" cy="27950"/>
            </a:xfrm>
            <a:custGeom>
              <a:avLst/>
              <a:gdLst/>
              <a:ahLst/>
              <a:cxnLst/>
              <a:rect l="l" t="t" r="r" b="b"/>
              <a:pathLst>
                <a:path w="835" h="1118" extrusionOk="0">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8" name="Google Shape;353;p39"/>
            <p:cNvSpPr/>
            <p:nvPr/>
          </p:nvSpPr>
          <p:spPr>
            <a:xfrm>
              <a:off x="3295850" y="2896875"/>
              <a:ext cx="21725" cy="27975"/>
            </a:xfrm>
            <a:custGeom>
              <a:avLst/>
              <a:gdLst/>
              <a:ahLst/>
              <a:cxnLst/>
              <a:rect l="l" t="t" r="r" b="b"/>
              <a:pathLst>
                <a:path w="869" h="1119" extrusionOk="0">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9" name="Google Shape;354;p39"/>
            <p:cNvSpPr/>
            <p:nvPr/>
          </p:nvSpPr>
          <p:spPr>
            <a:xfrm>
              <a:off x="3380075" y="2847700"/>
              <a:ext cx="20875" cy="27950"/>
            </a:xfrm>
            <a:custGeom>
              <a:avLst/>
              <a:gdLst/>
              <a:ahLst/>
              <a:cxnLst/>
              <a:rect l="l" t="t" r="r" b="b"/>
              <a:pathLst>
                <a:path w="835" h="1118" extrusionOk="0">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0" name="Google Shape;355;p39"/>
            <p:cNvSpPr/>
            <p:nvPr/>
          </p:nvSpPr>
          <p:spPr>
            <a:xfrm>
              <a:off x="3465150" y="2820325"/>
              <a:ext cx="20875" cy="28175"/>
            </a:xfrm>
            <a:custGeom>
              <a:avLst/>
              <a:gdLst/>
              <a:ahLst/>
              <a:cxnLst/>
              <a:rect l="l" t="t" r="r" b="b"/>
              <a:pathLst>
                <a:path w="835" h="1127" extrusionOk="0">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1" name="Google Shape;356;p39"/>
            <p:cNvSpPr/>
            <p:nvPr/>
          </p:nvSpPr>
          <p:spPr>
            <a:xfrm>
              <a:off x="3550200" y="2732600"/>
              <a:ext cx="20875" cy="27950"/>
            </a:xfrm>
            <a:custGeom>
              <a:avLst/>
              <a:gdLst/>
              <a:ahLst/>
              <a:cxnLst/>
              <a:rect l="l" t="t" r="r" b="b"/>
              <a:pathLst>
                <a:path w="835" h="1118" extrusionOk="0">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2" name="Google Shape;357;p39"/>
            <p:cNvSpPr/>
            <p:nvPr/>
          </p:nvSpPr>
          <p:spPr>
            <a:xfrm>
              <a:off x="3634425" y="2701075"/>
              <a:ext cx="20875" cy="28175"/>
            </a:xfrm>
            <a:custGeom>
              <a:avLst/>
              <a:gdLst/>
              <a:ahLst/>
              <a:cxnLst/>
              <a:rect l="l" t="t" r="r" b="b"/>
              <a:pathLst>
                <a:path w="835" h="1127" extrusionOk="0">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3" name="Google Shape;358;p39"/>
            <p:cNvSpPr/>
            <p:nvPr/>
          </p:nvSpPr>
          <p:spPr>
            <a:xfrm>
              <a:off x="3719500" y="2602975"/>
              <a:ext cx="20875" cy="28175"/>
            </a:xfrm>
            <a:custGeom>
              <a:avLst/>
              <a:gdLst/>
              <a:ahLst/>
              <a:cxnLst/>
              <a:rect l="l" t="t" r="r" b="b"/>
              <a:pathLst>
                <a:path w="835" h="1127" extrusionOk="0">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4" name="Google Shape;359;p39"/>
            <p:cNvSpPr/>
            <p:nvPr/>
          </p:nvSpPr>
          <p:spPr>
            <a:xfrm>
              <a:off x="3803725" y="2579150"/>
              <a:ext cx="20875" cy="27975"/>
            </a:xfrm>
            <a:custGeom>
              <a:avLst/>
              <a:gdLst/>
              <a:ahLst/>
              <a:cxnLst/>
              <a:rect l="l" t="t" r="r" b="b"/>
              <a:pathLst>
                <a:path w="835" h="1119" extrusionOk="0">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5" name="Google Shape;360;p39"/>
            <p:cNvSpPr/>
            <p:nvPr/>
          </p:nvSpPr>
          <p:spPr>
            <a:xfrm>
              <a:off x="3888775" y="2309825"/>
              <a:ext cx="20875" cy="28325"/>
            </a:xfrm>
            <a:custGeom>
              <a:avLst/>
              <a:gdLst/>
              <a:ahLst/>
              <a:cxnLst/>
              <a:rect l="l" t="t" r="r" b="b"/>
              <a:pathLst>
                <a:path w="835" h="1133" extrusionOk="0">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6" name="Google Shape;361;p39"/>
            <p:cNvSpPr/>
            <p:nvPr/>
          </p:nvSpPr>
          <p:spPr>
            <a:xfrm>
              <a:off x="3973000" y="2457025"/>
              <a:ext cx="21725" cy="28200"/>
            </a:xfrm>
            <a:custGeom>
              <a:avLst/>
              <a:gdLst/>
              <a:ahLst/>
              <a:cxnLst/>
              <a:rect l="l" t="t" r="r" b="b"/>
              <a:pathLst>
                <a:path w="869" h="1128" extrusionOk="0">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7" name="Google Shape;362;p39"/>
            <p:cNvSpPr/>
            <p:nvPr/>
          </p:nvSpPr>
          <p:spPr>
            <a:xfrm>
              <a:off x="4058075" y="2457025"/>
              <a:ext cx="20875" cy="28200"/>
            </a:xfrm>
            <a:custGeom>
              <a:avLst/>
              <a:gdLst/>
              <a:ahLst/>
              <a:cxnLst/>
              <a:rect l="l" t="t" r="r" b="b"/>
              <a:pathLst>
                <a:path w="835" h="1128" extrusionOk="0">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8" name="Google Shape;363;p39"/>
            <p:cNvSpPr/>
            <p:nvPr/>
          </p:nvSpPr>
          <p:spPr>
            <a:xfrm>
              <a:off x="4142300" y="2457025"/>
              <a:ext cx="20875" cy="28200"/>
            </a:xfrm>
            <a:custGeom>
              <a:avLst/>
              <a:gdLst/>
              <a:ahLst/>
              <a:cxnLst/>
              <a:rect l="l" t="t" r="r" b="b"/>
              <a:pathLst>
                <a:path w="835" h="1128" extrusionOk="0">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9" name="Google Shape;364;p39"/>
            <p:cNvSpPr/>
            <p:nvPr/>
          </p:nvSpPr>
          <p:spPr>
            <a:xfrm>
              <a:off x="4226525" y="2309825"/>
              <a:ext cx="21700" cy="28325"/>
            </a:xfrm>
            <a:custGeom>
              <a:avLst/>
              <a:gdLst/>
              <a:ahLst/>
              <a:cxnLst/>
              <a:rect l="l" t="t" r="r" b="b"/>
              <a:pathLst>
                <a:path w="868" h="1133" extrusionOk="0">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0" name="Google Shape;365;p39"/>
            <p:cNvSpPr/>
            <p:nvPr/>
          </p:nvSpPr>
          <p:spPr>
            <a:xfrm>
              <a:off x="4311575" y="2281900"/>
              <a:ext cx="20875" cy="28200"/>
            </a:xfrm>
            <a:custGeom>
              <a:avLst/>
              <a:gdLst/>
              <a:ahLst/>
              <a:cxnLst/>
              <a:rect l="l" t="t" r="r" b="b"/>
              <a:pathLst>
                <a:path w="835" h="1128" extrusionOk="0">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1" name="Google Shape;366;p39"/>
            <p:cNvSpPr/>
            <p:nvPr/>
          </p:nvSpPr>
          <p:spPr>
            <a:xfrm>
              <a:off x="4396650" y="2163175"/>
              <a:ext cx="21700" cy="28200"/>
            </a:xfrm>
            <a:custGeom>
              <a:avLst/>
              <a:gdLst/>
              <a:ahLst/>
              <a:cxnLst/>
              <a:rect l="l" t="t" r="r" b="b"/>
              <a:pathLst>
                <a:path w="868" h="1128" extrusionOk="0">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2" name="Google Shape;367;p39"/>
            <p:cNvSpPr/>
            <p:nvPr/>
          </p:nvSpPr>
          <p:spPr>
            <a:xfrm>
              <a:off x="4480025" y="2163675"/>
              <a:ext cx="23375" cy="28250"/>
            </a:xfrm>
            <a:custGeom>
              <a:avLst/>
              <a:gdLst/>
              <a:ahLst/>
              <a:cxnLst/>
              <a:rect l="l" t="t" r="r" b="b"/>
              <a:pathLst>
                <a:path w="935" h="1130" extrusionOk="0">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3" name="Google Shape;368;p39"/>
            <p:cNvSpPr/>
            <p:nvPr/>
          </p:nvSpPr>
          <p:spPr>
            <a:xfrm>
              <a:off x="4564275" y="2163675"/>
              <a:ext cx="24200" cy="28250"/>
            </a:xfrm>
            <a:custGeom>
              <a:avLst/>
              <a:gdLst/>
              <a:ahLst/>
              <a:cxnLst/>
              <a:rect l="l" t="t" r="r" b="b"/>
              <a:pathLst>
                <a:path w="968" h="1130" extrusionOk="0">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4" name="Google Shape;369;p39"/>
            <p:cNvSpPr/>
            <p:nvPr/>
          </p:nvSpPr>
          <p:spPr>
            <a:xfrm>
              <a:off x="465015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5" name="Google Shape;370;p39"/>
            <p:cNvSpPr/>
            <p:nvPr/>
          </p:nvSpPr>
          <p:spPr>
            <a:xfrm>
              <a:off x="3218300" y="2125775"/>
              <a:ext cx="1446050" cy="885175"/>
            </a:xfrm>
            <a:custGeom>
              <a:avLst/>
              <a:gdLst/>
              <a:ahLst/>
              <a:cxnLst/>
              <a:rect l="l" t="t" r="r" b="b"/>
              <a:pathLst>
                <a:path w="57842" h="35407" extrusionOk="0">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6" name="Google Shape;371;p39"/>
            <p:cNvSpPr/>
            <p:nvPr/>
          </p:nvSpPr>
          <p:spPr>
            <a:xfrm>
              <a:off x="3215800" y="2221525"/>
              <a:ext cx="1452050" cy="841975"/>
            </a:xfrm>
            <a:custGeom>
              <a:avLst/>
              <a:gdLst/>
              <a:ahLst/>
              <a:cxnLst/>
              <a:rect l="l" t="t" r="r" b="b"/>
              <a:pathLst>
                <a:path w="58082" h="33679" extrusionOk="0">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7" name="Google Shape;372;p39"/>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8" name="Google Shape;373;p39"/>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9" name="Google Shape;374;p39"/>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0" name="Google Shape;375;p39"/>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1" name="Google Shape;376;p39"/>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2" name="Google Shape;377;p39"/>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3" name="Google Shape;378;p39"/>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4" name="Google Shape;379;p39"/>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5" name="Google Shape;380;p39"/>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6" name="Google Shape;381;p39"/>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7" name="Google Shape;382;p39"/>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8" name="Google Shape;383;p39"/>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9" name="Google Shape;384;p39"/>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0" name="Google Shape;385;p39"/>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1" name="Google Shape;386;p39"/>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2" name="Google Shape;387;p39"/>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3" name="Google Shape;388;p39"/>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4" name="Google Shape;389;p39"/>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5" name="Google Shape;390;p39"/>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6" name="Google Shape;391;p39"/>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7" name="Google Shape;392;p39"/>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8" name="Google Shape;393;p39"/>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9" name="Google Shape;394;p39"/>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0" name="Google Shape;395;p39"/>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1" name="Google Shape;396;p39"/>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2" name="Google Shape;397;p39"/>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3" name="Google Shape;398;p39"/>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4" name="Google Shape;399;p39"/>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5" name="Google Shape;400;p39"/>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6" name="Google Shape;401;p39"/>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7" name="Google Shape;402;p39"/>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8" name="Google Shape;403;p39"/>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9" name="Google Shape;404;p39"/>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0" name="Google Shape;405;p39"/>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1" name="Google Shape;406;p39"/>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2" name="Google Shape;407;p39"/>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3" name="Google Shape;408;p39"/>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4" name="Google Shape;409;p39"/>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5" name="Google Shape;410;p39"/>
            <p:cNvSpPr/>
            <p:nvPr/>
          </p:nvSpPr>
          <p:spPr>
            <a:xfrm>
              <a:off x="3258325" y="2535275"/>
              <a:ext cx="97600" cy="66525"/>
            </a:xfrm>
            <a:custGeom>
              <a:avLst/>
              <a:gdLst/>
              <a:ahLst/>
              <a:cxnLst/>
              <a:rect l="l" t="t" r="r" b="b"/>
              <a:pathLst>
                <a:path w="3904" h="2661" extrusionOk="0">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6" name="Google Shape;411;p39"/>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7" name="Google Shape;412;p39"/>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8" name="Google Shape;413;p39"/>
            <p:cNvSpPr/>
            <p:nvPr/>
          </p:nvSpPr>
          <p:spPr>
            <a:xfrm>
              <a:off x="3258325" y="2584450"/>
              <a:ext cx="96775" cy="65750"/>
            </a:xfrm>
            <a:custGeom>
              <a:avLst/>
              <a:gdLst/>
              <a:ahLst/>
              <a:cxnLst/>
              <a:rect l="l" t="t" r="r" b="b"/>
              <a:pathLst>
                <a:path w="3871" h="2630" extrusionOk="0">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9" name="Google Shape;414;p39"/>
            <p:cNvSpPr/>
            <p:nvPr/>
          </p:nvSpPr>
          <p:spPr>
            <a:xfrm>
              <a:off x="3210800" y="2652175"/>
              <a:ext cx="20875" cy="28325"/>
            </a:xfrm>
            <a:custGeom>
              <a:avLst/>
              <a:gdLst/>
              <a:ahLst/>
              <a:cxnLst/>
              <a:rect l="l" t="t" r="r" b="b"/>
              <a:pathLst>
                <a:path w="835" h="1133" extrusionOk="0">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0" name="Google Shape;415;p39"/>
            <p:cNvSpPr/>
            <p:nvPr/>
          </p:nvSpPr>
          <p:spPr>
            <a:xfrm>
              <a:off x="3218300" y="3055350"/>
              <a:ext cx="386975" cy="249975"/>
            </a:xfrm>
            <a:custGeom>
              <a:avLst/>
              <a:gdLst/>
              <a:ahLst/>
              <a:cxnLst/>
              <a:rect l="l" t="t" r="r" b="b"/>
              <a:pathLst>
                <a:path w="15479" h="9999" extrusionOk="0">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1" name="Google Shape;416;p39"/>
            <p:cNvSpPr/>
            <p:nvPr/>
          </p:nvSpPr>
          <p:spPr>
            <a:xfrm>
              <a:off x="3224150" y="3135400"/>
              <a:ext cx="32550" cy="73200"/>
            </a:xfrm>
            <a:custGeom>
              <a:avLst/>
              <a:gdLst/>
              <a:ahLst/>
              <a:cxnLst/>
              <a:rect l="l" t="t" r="r" b="b"/>
              <a:pathLst>
                <a:path w="1302" h="2928" extrusionOk="0">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2" name="Google Shape;417;p39"/>
            <p:cNvSpPr/>
            <p:nvPr/>
          </p:nvSpPr>
          <p:spPr>
            <a:xfrm>
              <a:off x="3260825" y="3111000"/>
              <a:ext cx="31725" cy="76750"/>
            </a:xfrm>
            <a:custGeom>
              <a:avLst/>
              <a:gdLst/>
              <a:ahLst/>
              <a:cxnLst/>
              <a:rect l="l" t="t" r="r" b="b"/>
              <a:pathLst>
                <a:path w="1269" h="3070" extrusionOk="0">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3" name="Google Shape;418;p39"/>
            <p:cNvSpPr/>
            <p:nvPr/>
          </p:nvSpPr>
          <p:spPr>
            <a:xfrm>
              <a:off x="3298350" y="3089325"/>
              <a:ext cx="31725" cy="77575"/>
            </a:xfrm>
            <a:custGeom>
              <a:avLst/>
              <a:gdLst/>
              <a:ahLst/>
              <a:cxnLst/>
              <a:rect l="l" t="t" r="r" b="b"/>
              <a:pathLst>
                <a:path w="1269" h="3103" extrusionOk="0">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4" name="Google Shape;419;p39"/>
            <p:cNvSpPr/>
            <p:nvPr/>
          </p:nvSpPr>
          <p:spPr>
            <a:xfrm>
              <a:off x="3221650" y="3125675"/>
              <a:ext cx="381125" cy="230325"/>
            </a:xfrm>
            <a:custGeom>
              <a:avLst/>
              <a:gdLst/>
              <a:ahLst/>
              <a:cxnLst/>
              <a:rect l="l" t="t" r="r" b="b"/>
              <a:pathLst>
                <a:path w="15245" h="9213" extrusionOk="0">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5" name="Google Shape;420;p39"/>
            <p:cNvSpPr/>
            <p:nvPr/>
          </p:nvSpPr>
          <p:spPr>
            <a:xfrm>
              <a:off x="3221650" y="3045650"/>
              <a:ext cx="96750" cy="66025"/>
            </a:xfrm>
            <a:custGeom>
              <a:avLst/>
              <a:gdLst/>
              <a:ahLst/>
              <a:cxnLst/>
              <a:rect l="l" t="t" r="r" b="b"/>
              <a:pathLst>
                <a:path w="3870" h="2641" extrusionOk="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6" name="Google Shape;421;p39"/>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7" name="Google Shape;422;p39"/>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8" name="Google Shape;423;p39"/>
            <p:cNvSpPr/>
            <p:nvPr/>
          </p:nvSpPr>
          <p:spPr>
            <a:xfrm>
              <a:off x="3223300" y="3431450"/>
              <a:ext cx="20050" cy="68200"/>
            </a:xfrm>
            <a:custGeom>
              <a:avLst/>
              <a:gdLst/>
              <a:ahLst/>
              <a:cxnLst/>
              <a:rect l="l" t="t" r="r" b="b"/>
              <a:pathLst>
                <a:path w="802" h="2728" extrusionOk="0">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9" name="Google Shape;424;p39"/>
            <p:cNvSpPr/>
            <p:nvPr/>
          </p:nvSpPr>
          <p:spPr>
            <a:xfrm>
              <a:off x="3250825" y="3413725"/>
              <a:ext cx="30050" cy="78200"/>
            </a:xfrm>
            <a:custGeom>
              <a:avLst/>
              <a:gdLst/>
              <a:ahLst/>
              <a:cxnLst/>
              <a:rect l="l" t="t" r="r" b="b"/>
              <a:pathLst>
                <a:path w="1202" h="3128" extrusionOk="0">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0" name="Google Shape;425;p39"/>
            <p:cNvSpPr/>
            <p:nvPr/>
          </p:nvSpPr>
          <p:spPr>
            <a:xfrm>
              <a:off x="3287525" y="3392025"/>
              <a:ext cx="31700" cy="73425"/>
            </a:xfrm>
            <a:custGeom>
              <a:avLst/>
              <a:gdLst/>
              <a:ahLst/>
              <a:cxnLst/>
              <a:rect l="l" t="t" r="r" b="b"/>
              <a:pathLst>
                <a:path w="1268" h="2937" extrusionOk="0">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1" name="Google Shape;426;p39"/>
            <p:cNvSpPr/>
            <p:nvPr/>
          </p:nvSpPr>
          <p:spPr>
            <a:xfrm>
              <a:off x="3221650" y="3418925"/>
              <a:ext cx="381125" cy="230325"/>
            </a:xfrm>
            <a:custGeom>
              <a:avLst/>
              <a:gdLst/>
              <a:ahLst/>
              <a:cxnLst/>
              <a:rect l="l" t="t" r="r" b="b"/>
              <a:pathLst>
                <a:path w="15245" h="9213" extrusionOk="0">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2" name="Google Shape;427;p39"/>
            <p:cNvSpPr/>
            <p:nvPr/>
          </p:nvSpPr>
          <p:spPr>
            <a:xfrm>
              <a:off x="3221650" y="3338500"/>
              <a:ext cx="96750" cy="66375"/>
            </a:xfrm>
            <a:custGeom>
              <a:avLst/>
              <a:gdLst/>
              <a:ahLst/>
              <a:cxnLst/>
              <a:rect l="l" t="t" r="r" b="b"/>
              <a:pathLst>
                <a:path w="3870" h="2655" extrusionOk="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3" name="Google Shape;428;p39"/>
            <p:cNvSpPr/>
            <p:nvPr/>
          </p:nvSpPr>
          <p:spPr>
            <a:xfrm>
              <a:off x="3726175" y="2760950"/>
              <a:ext cx="386950" cy="250000"/>
            </a:xfrm>
            <a:custGeom>
              <a:avLst/>
              <a:gdLst/>
              <a:ahLst/>
              <a:cxnLst/>
              <a:rect l="l" t="t" r="r" b="b"/>
              <a:pathLst>
                <a:path w="15478" h="10000" extrusionOk="0">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4" name="Google Shape;429;p39"/>
            <p:cNvSpPr/>
            <p:nvPr/>
          </p:nvSpPr>
          <p:spPr>
            <a:xfrm>
              <a:off x="3732000" y="2841650"/>
              <a:ext cx="32550" cy="73400"/>
            </a:xfrm>
            <a:custGeom>
              <a:avLst/>
              <a:gdLst/>
              <a:ahLst/>
              <a:cxnLst/>
              <a:rect l="l" t="t" r="r" b="b"/>
              <a:pathLst>
                <a:path w="1302" h="2936" extrusionOk="0">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5" name="Google Shape;430;p39"/>
            <p:cNvSpPr/>
            <p:nvPr/>
          </p:nvSpPr>
          <p:spPr>
            <a:xfrm>
              <a:off x="3770375" y="2820800"/>
              <a:ext cx="30025" cy="77575"/>
            </a:xfrm>
            <a:custGeom>
              <a:avLst/>
              <a:gdLst/>
              <a:ahLst/>
              <a:cxnLst/>
              <a:rect l="l" t="t" r="r" b="b"/>
              <a:pathLst>
                <a:path w="1201" h="3103" extrusionOk="0">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6" name="Google Shape;431;p39"/>
            <p:cNvSpPr/>
            <p:nvPr/>
          </p:nvSpPr>
          <p:spPr>
            <a:xfrm>
              <a:off x="3804550" y="2796600"/>
              <a:ext cx="28375" cy="77600"/>
            </a:xfrm>
            <a:custGeom>
              <a:avLst/>
              <a:gdLst/>
              <a:ahLst/>
              <a:cxnLst/>
              <a:rect l="l" t="t" r="r" b="b"/>
              <a:pathLst>
                <a:path w="1135" h="3104" extrusionOk="0">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7" name="Google Shape;432;p39"/>
            <p:cNvSpPr/>
            <p:nvPr/>
          </p:nvSpPr>
          <p:spPr>
            <a:xfrm>
              <a:off x="3729500" y="2831825"/>
              <a:ext cx="381125" cy="230350"/>
            </a:xfrm>
            <a:custGeom>
              <a:avLst/>
              <a:gdLst/>
              <a:ahLst/>
              <a:cxnLst/>
              <a:rect l="l" t="t" r="r" b="b"/>
              <a:pathLst>
                <a:path w="15245" h="9214" extrusionOk="0">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8" name="Google Shape;433;p39"/>
            <p:cNvSpPr/>
            <p:nvPr/>
          </p:nvSpPr>
          <p:spPr>
            <a:xfrm>
              <a:off x="3729500" y="2751775"/>
              <a:ext cx="97600" cy="66025"/>
            </a:xfrm>
            <a:custGeom>
              <a:avLst/>
              <a:gdLst/>
              <a:ahLst/>
              <a:cxnLst/>
              <a:rect l="l" t="t" r="r" b="b"/>
              <a:pathLst>
                <a:path w="3904" h="2641" extrusionOk="0">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9" name="Google Shape;434;p39"/>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0" name="Google Shape;435;p39"/>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1" name="Google Shape;436;p39"/>
            <p:cNvSpPr/>
            <p:nvPr/>
          </p:nvSpPr>
          <p:spPr>
            <a:xfrm>
              <a:off x="3732000" y="3135175"/>
              <a:ext cx="31725" cy="73425"/>
            </a:xfrm>
            <a:custGeom>
              <a:avLst/>
              <a:gdLst/>
              <a:ahLst/>
              <a:cxnLst/>
              <a:rect l="l" t="t" r="r" b="b"/>
              <a:pathLst>
                <a:path w="1269" h="2937" extrusionOk="0">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2" name="Google Shape;437;p39"/>
            <p:cNvSpPr/>
            <p:nvPr/>
          </p:nvSpPr>
          <p:spPr>
            <a:xfrm>
              <a:off x="3767850" y="3111000"/>
              <a:ext cx="31725" cy="77100"/>
            </a:xfrm>
            <a:custGeom>
              <a:avLst/>
              <a:gdLst/>
              <a:ahLst/>
              <a:cxnLst/>
              <a:rect l="l" t="t" r="r" b="b"/>
              <a:pathLst>
                <a:path w="1269" h="3084" extrusionOk="0">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3" name="Google Shape;438;p39"/>
            <p:cNvSpPr/>
            <p:nvPr/>
          </p:nvSpPr>
          <p:spPr>
            <a:xfrm>
              <a:off x="3729500" y="3124850"/>
              <a:ext cx="381125" cy="230025"/>
            </a:xfrm>
            <a:custGeom>
              <a:avLst/>
              <a:gdLst/>
              <a:ahLst/>
              <a:cxnLst/>
              <a:rect l="l" t="t" r="r" b="b"/>
              <a:pathLst>
                <a:path w="15245" h="9201" extrusionOk="0">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4" name="Google Shape;439;p39"/>
            <p:cNvSpPr/>
            <p:nvPr/>
          </p:nvSpPr>
          <p:spPr>
            <a:xfrm>
              <a:off x="3729500" y="3044775"/>
              <a:ext cx="97600" cy="65750"/>
            </a:xfrm>
            <a:custGeom>
              <a:avLst/>
              <a:gdLst/>
              <a:ahLst/>
              <a:cxnLst/>
              <a:rect l="l" t="t" r="r" b="b"/>
              <a:pathLst>
                <a:path w="3904" h="2630" extrusionOk="0">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5" name="Google Shape;440;p39"/>
            <p:cNvSpPr/>
            <p:nvPr/>
          </p:nvSpPr>
          <p:spPr>
            <a:xfrm>
              <a:off x="4279900" y="2526750"/>
              <a:ext cx="48375" cy="134800"/>
            </a:xfrm>
            <a:custGeom>
              <a:avLst/>
              <a:gdLst/>
              <a:ahLst/>
              <a:cxnLst/>
              <a:rect l="l" t="t" r="r" b="b"/>
              <a:pathLst>
                <a:path w="1935" h="5392" extrusionOk="0">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6" name="Google Shape;441;p39"/>
            <p:cNvSpPr/>
            <p:nvPr/>
          </p:nvSpPr>
          <p:spPr>
            <a:xfrm>
              <a:off x="4231525" y="2535600"/>
              <a:ext cx="48400" cy="126775"/>
            </a:xfrm>
            <a:custGeom>
              <a:avLst/>
              <a:gdLst/>
              <a:ahLst/>
              <a:cxnLst/>
              <a:rect l="l" t="t" r="r" b="b"/>
              <a:pathLst>
                <a:path w="1936" h="5071" extrusionOk="0">
                  <a:moveTo>
                    <a:pt x="1935" y="0"/>
                  </a:moveTo>
                  <a:cubicBezTo>
                    <a:pt x="1135" y="500"/>
                    <a:pt x="468" y="1234"/>
                    <a:pt x="1" y="2068"/>
                  </a:cubicBezTo>
                  <a:lnTo>
                    <a:pt x="1935" y="5070"/>
                  </a:ln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7" name="Google Shape;442;p39"/>
            <p:cNvSpPr/>
            <p:nvPr/>
          </p:nvSpPr>
          <p:spPr>
            <a:xfrm>
              <a:off x="4201500" y="2587300"/>
              <a:ext cx="78425" cy="80900"/>
            </a:xfrm>
            <a:custGeom>
              <a:avLst/>
              <a:gdLst/>
              <a:ahLst/>
              <a:cxnLst/>
              <a:rect l="l" t="t" r="r" b="b"/>
              <a:pathLst>
                <a:path w="3137" h="3236" extrusionOk="0">
                  <a:moveTo>
                    <a:pt x="1202" y="0"/>
                  </a:moveTo>
                  <a:cubicBezTo>
                    <a:pt x="634" y="1001"/>
                    <a:pt x="234" y="2102"/>
                    <a:pt x="1" y="3236"/>
                  </a:cubicBezTo>
                  <a:lnTo>
                    <a:pt x="3136" y="3002"/>
                  </a:lnTo>
                  <a:lnTo>
                    <a:pt x="12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8" name="Google Shape;443;p39"/>
            <p:cNvSpPr/>
            <p:nvPr/>
          </p:nvSpPr>
          <p:spPr>
            <a:xfrm>
              <a:off x="4201500" y="2535600"/>
              <a:ext cx="78425" cy="132600"/>
            </a:xfrm>
            <a:custGeom>
              <a:avLst/>
              <a:gdLst/>
              <a:ahLst/>
              <a:cxnLst/>
              <a:rect l="l" t="t" r="r" b="b"/>
              <a:pathLst>
                <a:path w="3137" h="5304" extrusionOk="0">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9" name="Google Shape;444;p39"/>
            <p:cNvSpPr/>
            <p:nvPr/>
          </p:nvSpPr>
          <p:spPr>
            <a:xfrm>
              <a:off x="4279900" y="2531425"/>
              <a:ext cx="77575" cy="130125"/>
            </a:xfrm>
            <a:custGeom>
              <a:avLst/>
              <a:gdLst/>
              <a:ahLst/>
              <a:cxnLst/>
              <a:rect l="l" t="t" r="r" b="b"/>
              <a:pathLst>
                <a:path w="3103" h="5205" extrusionOk="0">
                  <a:moveTo>
                    <a:pt x="1935" y="0"/>
                  </a:moveTo>
                  <a:lnTo>
                    <a:pt x="0" y="5204"/>
                  </a:lnTo>
                  <a:lnTo>
                    <a:pt x="3102" y="1835"/>
                  </a:lnTo>
                  <a:cubicBezTo>
                    <a:pt x="3002" y="1068"/>
                    <a:pt x="2569" y="401"/>
                    <a:pt x="1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0" name="Google Shape;445;p39"/>
            <p:cNvSpPr/>
            <p:nvPr/>
          </p:nvSpPr>
          <p:spPr>
            <a:xfrm>
              <a:off x="4197325" y="2661525"/>
              <a:ext cx="82600" cy="85075"/>
            </a:xfrm>
            <a:custGeom>
              <a:avLst/>
              <a:gdLst/>
              <a:ahLst/>
              <a:cxnLst/>
              <a:rect l="l" t="t" r="r" b="b"/>
              <a:pathLst>
                <a:path w="3304" h="3403" extrusionOk="0">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1" name="Google Shape;446;p39"/>
            <p:cNvSpPr/>
            <p:nvPr/>
          </p:nvSpPr>
          <p:spPr>
            <a:xfrm>
              <a:off x="4279900" y="2655675"/>
              <a:ext cx="78400" cy="80925"/>
            </a:xfrm>
            <a:custGeom>
              <a:avLst/>
              <a:gdLst/>
              <a:ahLst/>
              <a:cxnLst/>
              <a:rect l="l" t="t" r="r" b="b"/>
              <a:pathLst>
                <a:path w="3136" h="3237" extrusionOk="0">
                  <a:moveTo>
                    <a:pt x="3136" y="1"/>
                  </a:moveTo>
                  <a:lnTo>
                    <a:pt x="0" y="267"/>
                  </a:lnTo>
                  <a:lnTo>
                    <a:pt x="1935" y="3236"/>
                  </a:lnTo>
                  <a:cubicBezTo>
                    <a:pt x="2502" y="2235"/>
                    <a:pt x="2902"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2" name="Google Shape;447;p39"/>
            <p:cNvSpPr/>
            <p:nvPr/>
          </p:nvSpPr>
          <p:spPr>
            <a:xfrm>
              <a:off x="4231525" y="2662350"/>
              <a:ext cx="48400" cy="134775"/>
            </a:xfrm>
            <a:custGeom>
              <a:avLst/>
              <a:gdLst/>
              <a:ahLst/>
              <a:cxnLst/>
              <a:rect l="l" t="t" r="r" b="b"/>
              <a:pathLst>
                <a:path w="1936" h="5391" extrusionOk="0">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3" name="Google Shape;448;p39"/>
            <p:cNvSpPr/>
            <p:nvPr/>
          </p:nvSpPr>
          <p:spPr>
            <a:xfrm>
              <a:off x="4201500" y="2662350"/>
              <a:ext cx="78425" cy="130125"/>
            </a:xfrm>
            <a:custGeom>
              <a:avLst/>
              <a:gdLst/>
              <a:ahLst/>
              <a:cxnLst/>
              <a:rect l="l" t="t" r="r" b="b"/>
              <a:pathLst>
                <a:path w="3137" h="5205" extrusionOk="0">
                  <a:moveTo>
                    <a:pt x="3136" y="0"/>
                  </a:moveTo>
                  <a:lnTo>
                    <a:pt x="1" y="3369"/>
                  </a:lnTo>
                  <a:cubicBezTo>
                    <a:pt x="134" y="4103"/>
                    <a:pt x="568" y="4770"/>
                    <a:pt x="1202" y="5204"/>
                  </a:cubicBezTo>
                  <a:lnTo>
                    <a:pt x="31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4" name="Google Shape;449;p39"/>
            <p:cNvSpPr/>
            <p:nvPr/>
          </p:nvSpPr>
          <p:spPr>
            <a:xfrm>
              <a:off x="4279900" y="2578125"/>
              <a:ext cx="82575" cy="84250"/>
            </a:xfrm>
            <a:custGeom>
              <a:avLst/>
              <a:gdLst/>
              <a:ahLst/>
              <a:cxnLst/>
              <a:rect l="l" t="t" r="r" b="b"/>
              <a:pathLst>
                <a:path w="3303" h="3370" extrusionOk="0">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5" name="Google Shape;450;p39"/>
            <p:cNvSpPr/>
            <p:nvPr/>
          </p:nvSpPr>
          <p:spPr>
            <a:xfrm>
              <a:off x="4279900" y="2662350"/>
              <a:ext cx="48375" cy="125950"/>
            </a:xfrm>
            <a:custGeom>
              <a:avLst/>
              <a:gdLst/>
              <a:ahLst/>
              <a:cxnLst/>
              <a:rect l="l" t="t" r="r" b="b"/>
              <a:pathLst>
                <a:path w="1935" h="5038" extrusionOk="0">
                  <a:moveTo>
                    <a:pt x="0" y="0"/>
                  </a:moveTo>
                  <a:lnTo>
                    <a:pt x="0" y="5037"/>
                  </a:lnTo>
                  <a:cubicBezTo>
                    <a:pt x="801" y="4537"/>
                    <a:pt x="1468" y="3803"/>
                    <a:pt x="1935" y="2969"/>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6" name="Google Shape;451;p39"/>
            <p:cNvSpPr/>
            <p:nvPr/>
          </p:nvSpPr>
          <p:spPr>
            <a:xfrm>
              <a:off x="4231525" y="2804600"/>
              <a:ext cx="96750" cy="65775"/>
            </a:xfrm>
            <a:custGeom>
              <a:avLst/>
              <a:gdLst/>
              <a:ahLst/>
              <a:cxnLst/>
              <a:rect l="l" t="t" r="r" b="b"/>
              <a:pathLst>
                <a:path w="3870" h="2631" extrusionOk="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7" name="Google Shape;452;p39"/>
            <p:cNvSpPr/>
            <p:nvPr/>
          </p:nvSpPr>
          <p:spPr>
            <a:xfrm>
              <a:off x="4213175" y="2843000"/>
              <a:ext cx="133450" cy="87375"/>
            </a:xfrm>
            <a:custGeom>
              <a:avLst/>
              <a:gdLst/>
              <a:ahLst/>
              <a:cxnLst/>
              <a:rect l="l" t="t" r="r" b="b"/>
              <a:pathLst>
                <a:path w="5338" h="3495" extrusionOk="0">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8" name="Google Shape;453;p39"/>
            <p:cNvSpPr/>
            <p:nvPr/>
          </p:nvSpPr>
          <p:spPr>
            <a:xfrm>
              <a:off x="4213175" y="2891875"/>
              <a:ext cx="133450" cy="86900"/>
            </a:xfrm>
            <a:custGeom>
              <a:avLst/>
              <a:gdLst/>
              <a:ahLst/>
              <a:cxnLst/>
              <a:rect l="l" t="t" r="r" b="b"/>
              <a:pathLst>
                <a:path w="5338" h="3476" extrusionOk="0">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9" name="Google Shape;454;p39"/>
            <p:cNvSpPr/>
            <p:nvPr/>
          </p:nvSpPr>
          <p:spPr>
            <a:xfrm>
              <a:off x="4213175" y="2941375"/>
              <a:ext cx="133450" cy="86900"/>
            </a:xfrm>
            <a:custGeom>
              <a:avLst/>
              <a:gdLst/>
              <a:ahLst/>
              <a:cxnLst/>
              <a:rect l="l" t="t" r="r" b="b"/>
              <a:pathLst>
                <a:path w="5338" h="3476" extrusionOk="0">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0" name="Google Shape;455;p39"/>
            <p:cNvSpPr/>
            <p:nvPr/>
          </p:nvSpPr>
          <p:spPr>
            <a:xfrm>
              <a:off x="4575950" y="2355125"/>
              <a:ext cx="48375" cy="134625"/>
            </a:xfrm>
            <a:custGeom>
              <a:avLst/>
              <a:gdLst/>
              <a:ahLst/>
              <a:cxnLst/>
              <a:rect l="l" t="t" r="r" b="b"/>
              <a:pathLst>
                <a:path w="1935" h="5385" extrusionOk="0">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1" name="Google Shape;456;p39"/>
            <p:cNvSpPr/>
            <p:nvPr/>
          </p:nvSpPr>
          <p:spPr>
            <a:xfrm>
              <a:off x="4528400" y="2363800"/>
              <a:ext cx="47575" cy="125950"/>
            </a:xfrm>
            <a:custGeom>
              <a:avLst/>
              <a:gdLst/>
              <a:ahLst/>
              <a:cxnLst/>
              <a:rect l="l" t="t" r="r" b="b"/>
              <a:pathLst>
                <a:path w="1903" h="5038" extrusionOk="0">
                  <a:moveTo>
                    <a:pt x="1902" y="1"/>
                  </a:moveTo>
                  <a:cubicBezTo>
                    <a:pt x="1101" y="501"/>
                    <a:pt x="434" y="1235"/>
                    <a:pt x="1" y="2069"/>
                  </a:cubicBezTo>
                  <a:lnTo>
                    <a:pt x="1902" y="5037"/>
                  </a:lnTo>
                  <a:lnTo>
                    <a:pt x="19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2" name="Google Shape;457;p39"/>
            <p:cNvSpPr/>
            <p:nvPr/>
          </p:nvSpPr>
          <p:spPr>
            <a:xfrm>
              <a:off x="4498375" y="2415500"/>
              <a:ext cx="78425" cy="80925"/>
            </a:xfrm>
            <a:custGeom>
              <a:avLst/>
              <a:gdLst/>
              <a:ahLst/>
              <a:cxnLst/>
              <a:rect l="l" t="t" r="r" b="b"/>
              <a:pathLst>
                <a:path w="3137" h="3237" extrusionOk="0">
                  <a:moveTo>
                    <a:pt x="1202" y="1"/>
                  </a:moveTo>
                  <a:cubicBezTo>
                    <a:pt x="601" y="1001"/>
                    <a:pt x="201" y="2102"/>
                    <a:pt x="1" y="3236"/>
                  </a:cubicBezTo>
                  <a:lnTo>
                    <a:pt x="3136" y="3003"/>
                  </a:lnTo>
                  <a:lnTo>
                    <a:pt x="1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3" name="Google Shape;458;p39"/>
            <p:cNvSpPr/>
            <p:nvPr/>
          </p:nvSpPr>
          <p:spPr>
            <a:xfrm>
              <a:off x="4576775" y="2360475"/>
              <a:ext cx="77575" cy="130100"/>
            </a:xfrm>
            <a:custGeom>
              <a:avLst/>
              <a:gdLst/>
              <a:ahLst/>
              <a:cxnLst/>
              <a:rect l="l" t="t" r="r" b="b"/>
              <a:pathLst>
                <a:path w="3103" h="5204" extrusionOk="0">
                  <a:moveTo>
                    <a:pt x="1902" y="0"/>
                  </a:moveTo>
                  <a:lnTo>
                    <a:pt x="0" y="5204"/>
                  </a:lnTo>
                  <a:lnTo>
                    <a:pt x="3103" y="1835"/>
                  </a:lnTo>
                  <a:cubicBezTo>
                    <a:pt x="3003" y="1068"/>
                    <a:pt x="2569" y="400"/>
                    <a:pt x="19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4" name="Google Shape;459;p39"/>
            <p:cNvSpPr/>
            <p:nvPr/>
          </p:nvSpPr>
          <p:spPr>
            <a:xfrm>
              <a:off x="4494225" y="2489725"/>
              <a:ext cx="82575" cy="85075"/>
            </a:xfrm>
            <a:custGeom>
              <a:avLst/>
              <a:gdLst/>
              <a:ahLst/>
              <a:cxnLst/>
              <a:rect l="l" t="t" r="r" b="b"/>
              <a:pathLst>
                <a:path w="3303" h="3403" extrusionOk="0">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5" name="Google Shape;460;p39"/>
            <p:cNvSpPr/>
            <p:nvPr/>
          </p:nvSpPr>
          <p:spPr>
            <a:xfrm>
              <a:off x="4575950" y="2483875"/>
              <a:ext cx="78400" cy="80925"/>
            </a:xfrm>
            <a:custGeom>
              <a:avLst/>
              <a:gdLst/>
              <a:ahLst/>
              <a:cxnLst/>
              <a:rect l="l" t="t" r="r" b="b"/>
              <a:pathLst>
                <a:path w="3136" h="3237" extrusionOk="0">
                  <a:moveTo>
                    <a:pt x="3136" y="1"/>
                  </a:moveTo>
                  <a:lnTo>
                    <a:pt x="0" y="234"/>
                  </a:lnTo>
                  <a:lnTo>
                    <a:pt x="1935" y="3237"/>
                  </a:lnTo>
                  <a:cubicBezTo>
                    <a:pt x="2535" y="2236"/>
                    <a:pt x="2935"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6" name="Google Shape;461;p39"/>
            <p:cNvSpPr/>
            <p:nvPr/>
          </p:nvSpPr>
          <p:spPr>
            <a:xfrm>
              <a:off x="4528400" y="2489725"/>
              <a:ext cx="47575" cy="135625"/>
            </a:xfrm>
            <a:custGeom>
              <a:avLst/>
              <a:gdLst/>
              <a:ahLst/>
              <a:cxnLst/>
              <a:rect l="l" t="t" r="r" b="b"/>
              <a:pathLst>
                <a:path w="1903" h="5425" extrusionOk="0">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7" name="Google Shape;462;p39"/>
            <p:cNvSpPr/>
            <p:nvPr/>
          </p:nvSpPr>
          <p:spPr>
            <a:xfrm>
              <a:off x="4498375" y="2490550"/>
              <a:ext cx="78425" cy="130125"/>
            </a:xfrm>
            <a:custGeom>
              <a:avLst/>
              <a:gdLst/>
              <a:ahLst/>
              <a:cxnLst/>
              <a:rect l="l" t="t" r="r" b="b"/>
              <a:pathLst>
                <a:path w="3137" h="5205" extrusionOk="0">
                  <a:moveTo>
                    <a:pt x="3136" y="1"/>
                  </a:moveTo>
                  <a:lnTo>
                    <a:pt x="1" y="3370"/>
                  </a:lnTo>
                  <a:cubicBezTo>
                    <a:pt x="134" y="4104"/>
                    <a:pt x="568" y="4771"/>
                    <a:pt x="1202" y="5205"/>
                  </a:cubicBezTo>
                  <a:lnTo>
                    <a:pt x="31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8" name="Google Shape;463;p39"/>
            <p:cNvSpPr/>
            <p:nvPr/>
          </p:nvSpPr>
          <p:spPr>
            <a:xfrm>
              <a:off x="4494225" y="2363800"/>
              <a:ext cx="81750" cy="256875"/>
            </a:xfrm>
            <a:custGeom>
              <a:avLst/>
              <a:gdLst/>
              <a:ahLst/>
              <a:cxnLst/>
              <a:rect l="l" t="t" r="r" b="b"/>
              <a:pathLst>
                <a:path w="3270" h="10275" extrusionOk="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9" name="Google Shape;464;p39"/>
            <p:cNvSpPr/>
            <p:nvPr/>
          </p:nvSpPr>
          <p:spPr>
            <a:xfrm>
              <a:off x="4575950" y="2406325"/>
              <a:ext cx="82575" cy="84250"/>
            </a:xfrm>
            <a:custGeom>
              <a:avLst/>
              <a:gdLst/>
              <a:ahLst/>
              <a:cxnLst/>
              <a:rect l="l" t="t" r="r" b="b"/>
              <a:pathLst>
                <a:path w="3303" h="3370" extrusionOk="0">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0" name="Google Shape;465;p39"/>
            <p:cNvSpPr/>
            <p:nvPr/>
          </p:nvSpPr>
          <p:spPr>
            <a:xfrm>
              <a:off x="4576775" y="2489725"/>
              <a:ext cx="47550" cy="126775"/>
            </a:xfrm>
            <a:custGeom>
              <a:avLst/>
              <a:gdLst/>
              <a:ahLst/>
              <a:cxnLst/>
              <a:rect l="l" t="t" r="r" b="b"/>
              <a:pathLst>
                <a:path w="1902" h="5071" extrusionOk="0">
                  <a:moveTo>
                    <a:pt x="0" y="0"/>
                  </a:moveTo>
                  <a:lnTo>
                    <a:pt x="0" y="5071"/>
                  </a:lnTo>
                  <a:cubicBezTo>
                    <a:pt x="801" y="4570"/>
                    <a:pt x="1468" y="3837"/>
                    <a:pt x="1902" y="3003"/>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1" name="Google Shape;466;p39"/>
            <p:cNvSpPr/>
            <p:nvPr/>
          </p:nvSpPr>
          <p:spPr>
            <a:xfrm>
              <a:off x="4527575" y="2633350"/>
              <a:ext cx="97600" cy="66025"/>
            </a:xfrm>
            <a:custGeom>
              <a:avLst/>
              <a:gdLst/>
              <a:ahLst/>
              <a:cxnLst/>
              <a:rect l="l" t="t" r="r" b="b"/>
              <a:pathLst>
                <a:path w="3904" h="2641" extrusionOk="0">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2" name="Google Shape;467;p39"/>
            <p:cNvSpPr/>
            <p:nvPr/>
          </p:nvSpPr>
          <p:spPr>
            <a:xfrm>
              <a:off x="4510050" y="2671725"/>
              <a:ext cx="132625" cy="86900"/>
            </a:xfrm>
            <a:custGeom>
              <a:avLst/>
              <a:gdLst/>
              <a:ahLst/>
              <a:cxnLst/>
              <a:rect l="l" t="t" r="r" b="b"/>
              <a:pathLst>
                <a:path w="5305" h="3476" extrusionOk="0">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3" name="Google Shape;468;p39"/>
            <p:cNvSpPr/>
            <p:nvPr/>
          </p:nvSpPr>
          <p:spPr>
            <a:xfrm>
              <a:off x="4510050" y="2720925"/>
              <a:ext cx="132625" cy="86900"/>
            </a:xfrm>
            <a:custGeom>
              <a:avLst/>
              <a:gdLst/>
              <a:ahLst/>
              <a:cxnLst/>
              <a:rect l="l" t="t" r="r" b="b"/>
              <a:pathLst>
                <a:path w="5305" h="3476" extrusionOk="0">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4" name="Google Shape;469;p39"/>
            <p:cNvSpPr/>
            <p:nvPr/>
          </p:nvSpPr>
          <p:spPr>
            <a:xfrm>
              <a:off x="4510050" y="2770425"/>
              <a:ext cx="132625" cy="86600"/>
            </a:xfrm>
            <a:custGeom>
              <a:avLst/>
              <a:gdLst/>
              <a:ahLst/>
              <a:cxnLst/>
              <a:rect l="l" t="t" r="r" b="b"/>
              <a:pathLst>
                <a:path w="5305" h="3464" extrusionOk="0">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5" name="Google Shape;470;p39"/>
            <p:cNvSpPr/>
            <p:nvPr/>
          </p:nvSpPr>
          <p:spPr>
            <a:xfrm>
              <a:off x="3869600" y="3939900"/>
              <a:ext cx="705525" cy="449050"/>
            </a:xfrm>
            <a:custGeom>
              <a:avLst/>
              <a:gdLst/>
              <a:ahLst/>
              <a:cxnLst/>
              <a:rect l="l" t="t" r="r" b="b"/>
              <a:pathLst>
                <a:path w="28221" h="17962" extrusionOk="0">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6" name="Google Shape;471;p39"/>
            <p:cNvSpPr/>
            <p:nvPr/>
          </p:nvSpPr>
          <p:spPr>
            <a:xfrm>
              <a:off x="3870425" y="3939900"/>
              <a:ext cx="684700" cy="412025"/>
            </a:xfrm>
            <a:custGeom>
              <a:avLst/>
              <a:gdLst/>
              <a:ahLst/>
              <a:cxnLst/>
              <a:rect l="l" t="t" r="r" b="b"/>
              <a:pathLst>
                <a:path w="27388" h="16481" extrusionOk="0">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7" name="Google Shape;472;p39"/>
            <p:cNvSpPr/>
            <p:nvPr/>
          </p:nvSpPr>
          <p:spPr>
            <a:xfrm>
              <a:off x="3870425" y="4306625"/>
              <a:ext cx="61750" cy="82600"/>
            </a:xfrm>
            <a:custGeom>
              <a:avLst/>
              <a:gdLst/>
              <a:ahLst/>
              <a:cxnLst/>
              <a:rect l="l" t="t" r="r" b="b"/>
              <a:pathLst>
                <a:path w="2470" h="3304" extrusionOk="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8" name="Google Shape;473;p39"/>
            <p:cNvSpPr/>
            <p:nvPr/>
          </p:nvSpPr>
          <p:spPr>
            <a:xfrm>
              <a:off x="3752850" y="4317950"/>
              <a:ext cx="166800" cy="126325"/>
            </a:xfrm>
            <a:custGeom>
              <a:avLst/>
              <a:gdLst/>
              <a:ahLst/>
              <a:cxnLst/>
              <a:rect l="l" t="t" r="r" b="b"/>
              <a:pathLst>
                <a:path w="6672" h="5053" extrusionOk="0">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9" name="Google Shape;474;p39"/>
            <p:cNvSpPr/>
            <p:nvPr/>
          </p:nvSpPr>
          <p:spPr>
            <a:xfrm>
              <a:off x="3752850" y="4317950"/>
              <a:ext cx="156800" cy="98175"/>
            </a:xfrm>
            <a:custGeom>
              <a:avLst/>
              <a:gdLst/>
              <a:ahLst/>
              <a:cxnLst/>
              <a:rect l="l" t="t" r="r" b="b"/>
              <a:pathLst>
                <a:path w="6272" h="3927" extrusionOk="0">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0" name="Google Shape;475;p39"/>
            <p:cNvSpPr/>
            <p:nvPr/>
          </p:nvSpPr>
          <p:spPr>
            <a:xfrm>
              <a:off x="2877225" y="4206575"/>
              <a:ext cx="1028250" cy="733475"/>
            </a:xfrm>
            <a:custGeom>
              <a:avLst/>
              <a:gdLst/>
              <a:ahLst/>
              <a:cxnLst/>
              <a:rect l="l" t="t" r="r" b="b"/>
              <a:pathLst>
                <a:path w="41130" h="29339" extrusionOk="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1" name="Google Shape;476;p39"/>
            <p:cNvSpPr/>
            <p:nvPr/>
          </p:nvSpPr>
          <p:spPr>
            <a:xfrm>
              <a:off x="2827200" y="4206575"/>
              <a:ext cx="1128325" cy="593375"/>
            </a:xfrm>
            <a:custGeom>
              <a:avLst/>
              <a:gdLst/>
              <a:ahLst/>
              <a:cxnLst/>
              <a:rect l="l" t="t" r="r" b="b"/>
              <a:pathLst>
                <a:path w="45133" h="23735" extrusionOk="0">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2" name="Google Shape;477;p39"/>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3" name="Google Shape;478;p39"/>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4" name="Google Shape;479;p39"/>
            <p:cNvSpPr/>
            <p:nvPr/>
          </p:nvSpPr>
          <p:spPr>
            <a:xfrm>
              <a:off x="2931425" y="4319375"/>
              <a:ext cx="919850" cy="431150"/>
            </a:xfrm>
            <a:custGeom>
              <a:avLst/>
              <a:gdLst/>
              <a:ahLst/>
              <a:cxnLst/>
              <a:rect l="l" t="t" r="r" b="b"/>
              <a:pathLst>
                <a:path w="36794" h="17246" extrusionOk="0">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5" name="Google Shape;480;p39"/>
            <p:cNvSpPr/>
            <p:nvPr/>
          </p:nvSpPr>
          <p:spPr>
            <a:xfrm>
              <a:off x="2876575" y="4456975"/>
              <a:ext cx="393450" cy="474525"/>
            </a:xfrm>
            <a:custGeom>
              <a:avLst/>
              <a:gdLst/>
              <a:ahLst/>
              <a:cxnLst/>
              <a:rect l="l" t="t" r="r" b="b"/>
              <a:pathLst>
                <a:path w="15738" h="18981" extrusionOk="0">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6" name="Google Shape;481;p39"/>
            <p:cNvSpPr/>
            <p:nvPr/>
          </p:nvSpPr>
          <p:spPr>
            <a:xfrm>
              <a:off x="5541625" y="3824800"/>
              <a:ext cx="190175" cy="206525"/>
            </a:xfrm>
            <a:custGeom>
              <a:avLst/>
              <a:gdLst/>
              <a:ahLst/>
              <a:cxnLst/>
              <a:rect l="l" t="t" r="r" b="b"/>
              <a:pathLst>
                <a:path w="7607" h="8261" extrusionOk="0">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7" name="Google Shape;482;p39"/>
            <p:cNvSpPr/>
            <p:nvPr/>
          </p:nvSpPr>
          <p:spPr>
            <a:xfrm>
              <a:off x="5641700" y="3903225"/>
              <a:ext cx="79250" cy="50900"/>
            </a:xfrm>
            <a:custGeom>
              <a:avLst/>
              <a:gdLst/>
              <a:ahLst/>
              <a:cxnLst/>
              <a:rect l="l" t="t" r="r" b="b"/>
              <a:pathLst>
                <a:path w="3170" h="2036" extrusionOk="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8" name="Google Shape;483;p39"/>
            <p:cNvSpPr/>
            <p:nvPr/>
          </p:nvSpPr>
          <p:spPr>
            <a:xfrm>
              <a:off x="5161350" y="4096700"/>
              <a:ext cx="343600" cy="169475"/>
            </a:xfrm>
            <a:custGeom>
              <a:avLst/>
              <a:gdLst/>
              <a:ahLst/>
              <a:cxnLst/>
              <a:rect l="l" t="t" r="r" b="b"/>
              <a:pathLst>
                <a:path w="13744" h="6779" extrusionOk="0">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9" name="Google Shape;484;p39"/>
            <p:cNvSpPr/>
            <p:nvPr/>
          </p:nvSpPr>
          <p:spPr>
            <a:xfrm>
              <a:off x="5389850" y="4065025"/>
              <a:ext cx="96775" cy="61850"/>
            </a:xfrm>
            <a:custGeom>
              <a:avLst/>
              <a:gdLst/>
              <a:ahLst/>
              <a:cxnLst/>
              <a:rect l="l" t="t" r="r" b="b"/>
              <a:pathLst>
                <a:path w="3871" h="2474" extrusionOk="0">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0" name="Google Shape;485;p39"/>
            <p:cNvSpPr/>
            <p:nvPr/>
          </p:nvSpPr>
          <p:spPr>
            <a:xfrm>
              <a:off x="5304800" y="2746850"/>
              <a:ext cx="454500" cy="1330275"/>
            </a:xfrm>
            <a:custGeom>
              <a:avLst/>
              <a:gdLst/>
              <a:ahLst/>
              <a:cxnLst/>
              <a:rect l="l" t="t" r="r" b="b"/>
              <a:pathLst>
                <a:path w="18180" h="53211" extrusionOk="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1" name="Google Shape;486;p39"/>
            <p:cNvSpPr/>
            <p:nvPr/>
          </p:nvSpPr>
          <p:spPr>
            <a:xfrm>
              <a:off x="5537450" y="2982575"/>
              <a:ext cx="156800" cy="322825"/>
            </a:xfrm>
            <a:custGeom>
              <a:avLst/>
              <a:gdLst/>
              <a:ahLst/>
              <a:cxnLst/>
              <a:rect l="l" t="t" r="r" b="b"/>
              <a:pathLst>
                <a:path w="6272" h="12913" extrusionOk="0">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2" name="Google Shape;487;p39"/>
            <p:cNvSpPr/>
            <p:nvPr/>
          </p:nvSpPr>
          <p:spPr>
            <a:xfrm>
              <a:off x="5465750" y="2180325"/>
              <a:ext cx="146775" cy="168500"/>
            </a:xfrm>
            <a:custGeom>
              <a:avLst/>
              <a:gdLst/>
              <a:ahLst/>
              <a:cxnLst/>
              <a:rect l="l" t="t" r="r" b="b"/>
              <a:pathLst>
                <a:path w="5871" h="6740" extrusionOk="0">
                  <a:moveTo>
                    <a:pt x="5304" y="1"/>
                  </a:moveTo>
                  <a:lnTo>
                    <a:pt x="0" y="1168"/>
                  </a:lnTo>
                  <a:lnTo>
                    <a:pt x="634" y="6739"/>
                  </a:lnTo>
                  <a:lnTo>
                    <a:pt x="5871" y="6472"/>
                  </a:lnTo>
                  <a:lnTo>
                    <a:pt x="530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3" name="Google Shape;488;p39"/>
            <p:cNvSpPr/>
            <p:nvPr/>
          </p:nvSpPr>
          <p:spPr>
            <a:xfrm>
              <a:off x="5648375" y="2262475"/>
              <a:ext cx="156800" cy="407400"/>
            </a:xfrm>
            <a:custGeom>
              <a:avLst/>
              <a:gdLst/>
              <a:ahLst/>
              <a:cxnLst/>
              <a:rect l="l" t="t" r="r" b="b"/>
              <a:pathLst>
                <a:path w="6272" h="16296" extrusionOk="0">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4" name="Google Shape;489;p39"/>
            <p:cNvSpPr/>
            <p:nvPr/>
          </p:nvSpPr>
          <p:spPr>
            <a:xfrm>
              <a:off x="5311475" y="2262000"/>
              <a:ext cx="448675" cy="683300"/>
            </a:xfrm>
            <a:custGeom>
              <a:avLst/>
              <a:gdLst/>
              <a:ahLst/>
              <a:cxnLst/>
              <a:rect l="l" t="t" r="r" b="b"/>
              <a:pathLst>
                <a:path w="17947" h="27332" extrusionOk="0">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5" name="Google Shape;490;p39"/>
            <p:cNvSpPr/>
            <p:nvPr/>
          </p:nvSpPr>
          <p:spPr>
            <a:xfrm>
              <a:off x="5434875" y="2232375"/>
              <a:ext cx="195175" cy="84600"/>
            </a:xfrm>
            <a:custGeom>
              <a:avLst/>
              <a:gdLst/>
              <a:ahLst/>
              <a:cxnLst/>
              <a:rect l="l" t="t" r="r" b="b"/>
              <a:pathLst>
                <a:path w="7807" h="3384" extrusionOk="0">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6" name="Google Shape;491;p39"/>
            <p:cNvSpPr/>
            <p:nvPr/>
          </p:nvSpPr>
          <p:spPr>
            <a:xfrm>
              <a:off x="4810275" y="2106950"/>
              <a:ext cx="371950" cy="488700"/>
            </a:xfrm>
            <a:custGeom>
              <a:avLst/>
              <a:gdLst/>
              <a:ahLst/>
              <a:cxnLst/>
              <a:rect l="l" t="t" r="r" b="b"/>
              <a:pathLst>
                <a:path w="14878" h="19548" extrusionOk="0">
                  <a:moveTo>
                    <a:pt x="10408" y="1"/>
                  </a:moveTo>
                  <a:lnTo>
                    <a:pt x="0" y="5438"/>
                  </a:lnTo>
                  <a:lnTo>
                    <a:pt x="5171" y="19548"/>
                  </a:lnTo>
                  <a:lnTo>
                    <a:pt x="14878" y="14111"/>
                  </a:lnTo>
                  <a:lnTo>
                    <a:pt x="104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7" name="Google Shape;492;p39"/>
            <p:cNvSpPr/>
            <p:nvPr/>
          </p:nvSpPr>
          <p:spPr>
            <a:xfrm>
              <a:off x="4840300" y="2141150"/>
              <a:ext cx="317750" cy="417825"/>
            </a:xfrm>
            <a:custGeom>
              <a:avLst/>
              <a:gdLst/>
              <a:ahLst/>
              <a:cxnLst/>
              <a:rect l="l" t="t" r="r" b="b"/>
              <a:pathLst>
                <a:path w="12710" h="16713" extrusionOk="0">
                  <a:moveTo>
                    <a:pt x="8740" y="0"/>
                  </a:moveTo>
                  <a:lnTo>
                    <a:pt x="0" y="4570"/>
                  </a:lnTo>
                  <a:lnTo>
                    <a:pt x="4570" y="16712"/>
                  </a:lnTo>
                  <a:lnTo>
                    <a:pt x="12709" y="1214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8" name="Google Shape;493;p39"/>
            <p:cNvSpPr/>
            <p:nvPr/>
          </p:nvSpPr>
          <p:spPr>
            <a:xfrm>
              <a:off x="4894500" y="2160825"/>
              <a:ext cx="118450" cy="70400"/>
            </a:xfrm>
            <a:custGeom>
              <a:avLst/>
              <a:gdLst/>
              <a:ahLst/>
              <a:cxnLst/>
              <a:rect l="l" t="t" r="r" b="b"/>
              <a:pathLst>
                <a:path w="4738" h="2816" extrusionOk="0">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9" name="Google Shape;494;p39"/>
            <p:cNvSpPr/>
            <p:nvPr/>
          </p:nvSpPr>
          <p:spPr>
            <a:xfrm>
              <a:off x="4873650" y="2127300"/>
              <a:ext cx="137625" cy="80575"/>
            </a:xfrm>
            <a:custGeom>
              <a:avLst/>
              <a:gdLst/>
              <a:ahLst/>
              <a:cxnLst/>
              <a:rect l="l" t="t" r="r" b="b"/>
              <a:pathLst>
                <a:path w="5505" h="3223" extrusionOk="0">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0" name="Google Shape;495;p39"/>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1" name="Google Shape;496;p39"/>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2" name="Google Shape;497;p39"/>
            <p:cNvSpPr/>
            <p:nvPr/>
          </p:nvSpPr>
          <p:spPr>
            <a:xfrm>
              <a:off x="4897825" y="2161250"/>
              <a:ext cx="117625" cy="70825"/>
            </a:xfrm>
            <a:custGeom>
              <a:avLst/>
              <a:gdLst/>
              <a:ahLst/>
              <a:cxnLst/>
              <a:rect l="l" t="t" r="r" b="b"/>
              <a:pathLst>
                <a:path w="4705" h="2833" extrusionOk="0">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3" name="Google Shape;498;p39"/>
            <p:cNvSpPr/>
            <p:nvPr/>
          </p:nvSpPr>
          <p:spPr>
            <a:xfrm>
              <a:off x="5075450" y="2313775"/>
              <a:ext cx="371975" cy="481475"/>
            </a:xfrm>
            <a:custGeom>
              <a:avLst/>
              <a:gdLst/>
              <a:ahLst/>
              <a:cxnLst/>
              <a:rect l="l" t="t" r="r" b="b"/>
              <a:pathLst>
                <a:path w="14879" h="19259" extrusionOk="0">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4" name="Google Shape;499;p39"/>
            <p:cNvSpPr/>
            <p:nvPr/>
          </p:nvSpPr>
          <p:spPr>
            <a:xfrm>
              <a:off x="4788600" y="2344650"/>
              <a:ext cx="331075" cy="449475"/>
            </a:xfrm>
            <a:custGeom>
              <a:avLst/>
              <a:gdLst/>
              <a:ahLst/>
              <a:cxnLst/>
              <a:rect l="l" t="t" r="r" b="b"/>
              <a:pathLst>
                <a:path w="13243" h="17979" extrusionOk="0">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5" name="Google Shape;500;p39"/>
            <p:cNvSpPr/>
            <p:nvPr/>
          </p:nvSpPr>
          <p:spPr>
            <a:xfrm>
              <a:off x="4974550" y="2310350"/>
              <a:ext cx="464525" cy="491400"/>
            </a:xfrm>
            <a:custGeom>
              <a:avLst/>
              <a:gdLst/>
              <a:ahLst/>
              <a:cxnLst/>
              <a:rect l="l" t="t" r="r" b="b"/>
              <a:pathLst>
                <a:path w="18581" h="19656" extrusionOk="0">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6" name="Google Shape;501;p39"/>
            <p:cNvSpPr/>
            <p:nvPr/>
          </p:nvSpPr>
          <p:spPr>
            <a:xfrm>
              <a:off x="5340650" y="2040225"/>
              <a:ext cx="32550" cy="63425"/>
            </a:xfrm>
            <a:custGeom>
              <a:avLst/>
              <a:gdLst/>
              <a:ahLst/>
              <a:cxnLst/>
              <a:rect l="l" t="t" r="r" b="b"/>
              <a:pathLst>
                <a:path w="1302" h="2537" extrusionOk="0">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7" name="Google Shape;502;p39"/>
            <p:cNvSpPr/>
            <p:nvPr/>
          </p:nvSpPr>
          <p:spPr>
            <a:xfrm>
              <a:off x="5336475" y="1993425"/>
              <a:ext cx="90925" cy="78525"/>
            </a:xfrm>
            <a:custGeom>
              <a:avLst/>
              <a:gdLst/>
              <a:ahLst/>
              <a:cxnLst/>
              <a:rect l="l" t="t" r="r" b="b"/>
              <a:pathLst>
                <a:path w="3637" h="3141" extrusionOk="0">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8" name="Google Shape;503;p39"/>
            <p:cNvSpPr/>
            <p:nvPr/>
          </p:nvSpPr>
          <p:spPr>
            <a:xfrm>
              <a:off x="5365675" y="1895975"/>
              <a:ext cx="318575" cy="323250"/>
            </a:xfrm>
            <a:custGeom>
              <a:avLst/>
              <a:gdLst/>
              <a:ahLst/>
              <a:cxnLst/>
              <a:rect l="l" t="t" r="r" b="b"/>
              <a:pathLst>
                <a:path w="12743" h="12930" extrusionOk="0">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9" name="Google Shape;504;p39"/>
            <p:cNvSpPr/>
            <p:nvPr/>
          </p:nvSpPr>
          <p:spPr>
            <a:xfrm>
              <a:off x="5395700" y="2197025"/>
              <a:ext cx="70900" cy="22000"/>
            </a:xfrm>
            <a:custGeom>
              <a:avLst/>
              <a:gdLst/>
              <a:ahLst/>
              <a:cxnLst/>
              <a:rect l="l" t="t" r="r" b="b"/>
              <a:pathLst>
                <a:path w="2836" h="880" extrusionOk="0">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50" name="Google Shape;505;p39"/>
            <p:cNvSpPr/>
            <p:nvPr/>
          </p:nvSpPr>
          <p:spPr>
            <a:xfrm>
              <a:off x="5353150" y="2024400"/>
              <a:ext cx="117625" cy="23375"/>
            </a:xfrm>
            <a:custGeom>
              <a:avLst/>
              <a:gdLst/>
              <a:ahLst/>
              <a:cxnLst/>
              <a:rect l="l" t="t" r="r" b="b"/>
              <a:pathLst>
                <a:path w="4705" h="935" extrusionOk="0">
                  <a:moveTo>
                    <a:pt x="1" y="0"/>
                  </a:moveTo>
                  <a:lnTo>
                    <a:pt x="1" y="367"/>
                  </a:lnTo>
                  <a:lnTo>
                    <a:pt x="4537" y="934"/>
                  </a:lnTo>
                  <a:lnTo>
                    <a:pt x="4704" y="6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51" name="Google Shape;506;p39"/>
            <p:cNvSpPr/>
            <p:nvPr/>
          </p:nvSpPr>
          <p:spPr>
            <a:xfrm>
              <a:off x="5333150" y="1797225"/>
              <a:ext cx="400300" cy="411575"/>
            </a:xfrm>
            <a:custGeom>
              <a:avLst/>
              <a:gdLst/>
              <a:ahLst/>
              <a:cxnLst/>
              <a:rect l="l" t="t" r="r" b="b"/>
              <a:pathLst>
                <a:path w="16012" h="16463" extrusionOk="0">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52" name="Google Shape;507;p39"/>
            <p:cNvSpPr/>
            <p:nvPr/>
          </p:nvSpPr>
          <p:spPr>
            <a:xfrm>
              <a:off x="5431000" y="2035225"/>
              <a:ext cx="32275" cy="45900"/>
            </a:xfrm>
            <a:custGeom>
              <a:avLst/>
              <a:gdLst/>
              <a:ahLst/>
              <a:cxnLst/>
              <a:rect l="l" t="t" r="r" b="b"/>
              <a:pathLst>
                <a:path w="1291" h="1836" extrusionOk="0">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grpSp>
      <p:sp>
        <p:nvSpPr>
          <p:cNvPr id="7" name="十字形 6"/>
          <p:cNvSpPr/>
          <p:nvPr/>
        </p:nvSpPr>
        <p:spPr>
          <a:xfrm rot="2700000">
            <a:off x="5543349" y="460316"/>
            <a:ext cx="417782" cy="417780"/>
          </a:xfrm>
          <a:prstGeom prst="plus">
            <a:avLst>
              <a:gd name="adj" fmla="val 3576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560" name="十字形 559"/>
          <p:cNvSpPr/>
          <p:nvPr/>
        </p:nvSpPr>
        <p:spPr>
          <a:xfrm rot="2700000">
            <a:off x="5006276" y="4028520"/>
            <a:ext cx="253678" cy="253676"/>
          </a:xfrm>
          <a:prstGeom prst="plus">
            <a:avLst>
              <a:gd name="adj" fmla="val 35767"/>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556"/>
                                        </p:tgtEl>
                                        <p:attrNameLst>
                                          <p:attrName>style.visibility</p:attrName>
                                        </p:attrNameLst>
                                      </p:cBhvr>
                                      <p:to>
                                        <p:strVal val="visible"/>
                                      </p:to>
                                    </p:set>
                                    <p:anim calcmode="lin" valueType="num">
                                      <p:cBhvr>
                                        <p:cTn id="12" dur="750" fill="hold"/>
                                        <p:tgtEl>
                                          <p:spTgt spid="556"/>
                                        </p:tgtEl>
                                        <p:attrNameLst>
                                          <p:attrName>ppt_w</p:attrName>
                                        </p:attrNameLst>
                                      </p:cBhvr>
                                      <p:tavLst>
                                        <p:tav tm="0">
                                          <p:val>
                                            <p:fltVal val="0"/>
                                          </p:val>
                                        </p:tav>
                                        <p:tav tm="100000">
                                          <p:val>
                                            <p:strVal val="#ppt_w"/>
                                          </p:val>
                                        </p:tav>
                                      </p:tavLst>
                                    </p:anim>
                                    <p:anim calcmode="lin" valueType="num">
                                      <p:cBhvr>
                                        <p:cTn id="13" dur="750" fill="hold"/>
                                        <p:tgtEl>
                                          <p:spTgt spid="556"/>
                                        </p:tgtEl>
                                        <p:attrNameLst>
                                          <p:attrName>ppt_h</p:attrName>
                                        </p:attrNameLst>
                                      </p:cBhvr>
                                      <p:tavLst>
                                        <p:tav tm="0">
                                          <p:val>
                                            <p:fltVal val="0"/>
                                          </p:val>
                                        </p:tav>
                                        <p:tav tm="100000">
                                          <p:val>
                                            <p:strVal val="#ppt_h"/>
                                          </p:val>
                                        </p:tav>
                                      </p:tavLst>
                                    </p:anim>
                                    <p:animEffect transition="in" filter="fade">
                                      <p:cBhvr>
                                        <p:cTn id="14" dur="750"/>
                                        <p:tgtEl>
                                          <p:spTgt spid="5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559"/>
                                        </p:tgtEl>
                                        <p:attrNameLst>
                                          <p:attrName>style.visibility</p:attrName>
                                        </p:attrNameLst>
                                      </p:cBhvr>
                                      <p:to>
                                        <p:strVal val="visible"/>
                                      </p:to>
                                    </p:set>
                                    <p:anim calcmode="lin" valueType="num">
                                      <p:cBhvr>
                                        <p:cTn id="17" dur="750" fill="hold"/>
                                        <p:tgtEl>
                                          <p:spTgt spid="559"/>
                                        </p:tgtEl>
                                        <p:attrNameLst>
                                          <p:attrName>ppt_w</p:attrName>
                                        </p:attrNameLst>
                                      </p:cBhvr>
                                      <p:tavLst>
                                        <p:tav tm="0">
                                          <p:val>
                                            <p:fltVal val="0"/>
                                          </p:val>
                                        </p:tav>
                                        <p:tav tm="100000">
                                          <p:val>
                                            <p:strVal val="#ppt_w"/>
                                          </p:val>
                                        </p:tav>
                                      </p:tavLst>
                                    </p:anim>
                                    <p:anim calcmode="lin" valueType="num">
                                      <p:cBhvr>
                                        <p:cTn id="18" dur="750" fill="hold"/>
                                        <p:tgtEl>
                                          <p:spTgt spid="559"/>
                                        </p:tgtEl>
                                        <p:attrNameLst>
                                          <p:attrName>ppt_h</p:attrName>
                                        </p:attrNameLst>
                                      </p:cBhvr>
                                      <p:tavLst>
                                        <p:tav tm="0">
                                          <p:val>
                                            <p:fltVal val="0"/>
                                          </p:val>
                                        </p:tav>
                                        <p:tav tm="100000">
                                          <p:val>
                                            <p:strVal val="#ppt_h"/>
                                          </p:val>
                                        </p:tav>
                                      </p:tavLst>
                                    </p:anim>
                                    <p:animEffect transition="in" filter="fade">
                                      <p:cBhvr>
                                        <p:cTn id="19" dur="750"/>
                                        <p:tgtEl>
                                          <p:spTgt spid="559"/>
                                        </p:tgtEl>
                                      </p:cBhvr>
                                    </p:animEffect>
                                  </p:childTnLst>
                                </p:cTn>
                              </p:par>
                              <p:par>
                                <p:cTn id="20" presetID="2" presetClass="entr" presetSubtype="8" fill="hold" grpId="0" nodeType="withEffect">
                                  <p:stCondLst>
                                    <p:cond delay="75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0-#ppt_w/2"/>
                                          </p:val>
                                        </p:tav>
                                        <p:tav tm="100000">
                                          <p:val>
                                            <p:strVal val="#ppt_x"/>
                                          </p:val>
                                        </p:tav>
                                      </p:tavLst>
                                    </p:anim>
                                    <p:anim calcmode="lin" valueType="num">
                                      <p:cBhvr additive="base">
                                        <p:cTn id="23" dur="500" fill="hold"/>
                                        <p:tgtEl>
                                          <p:spTgt spid="3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0-#ppt_w/2"/>
                                          </p:val>
                                        </p:tav>
                                        <p:tav tm="100000">
                                          <p:val>
                                            <p:strVal val="#ppt_x"/>
                                          </p:val>
                                        </p:tav>
                                      </p:tavLst>
                                    </p:anim>
                                    <p:anim calcmode="lin" valueType="num">
                                      <p:cBhvr additive="base">
                                        <p:cTn id="27" dur="500" fill="hold"/>
                                        <p:tgtEl>
                                          <p:spTgt spid="18"/>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110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0-#ppt_w/2"/>
                                          </p:val>
                                        </p:tav>
                                        <p:tav tm="100000">
                                          <p:val>
                                            <p:strVal val="#ppt_x"/>
                                          </p:val>
                                        </p:tav>
                                      </p:tavLst>
                                    </p:anim>
                                    <p:anim calcmode="lin" valueType="num">
                                      <p:cBhvr additive="base">
                                        <p:cTn id="31" dur="500" fill="hold"/>
                                        <p:tgtEl>
                                          <p:spTgt spid="35"/>
                                        </p:tgtEl>
                                        <p:attrNameLst>
                                          <p:attrName>ppt_y</p:attrName>
                                        </p:attrNameLst>
                                      </p:cBhvr>
                                      <p:tavLst>
                                        <p:tav tm="0">
                                          <p:val>
                                            <p:strVal val="#ppt_y"/>
                                          </p:val>
                                        </p:tav>
                                        <p:tav tm="100000">
                                          <p:val>
                                            <p:strVal val="#ppt_y"/>
                                          </p:val>
                                        </p:tav>
                                      </p:tavLst>
                                    </p:anim>
                                  </p:childTnLst>
                                </p:cTn>
                              </p:par>
                              <p:par>
                                <p:cTn id="32" presetID="53" presetClass="entr" presetSubtype="16" fill="hold" grpId="0" nodeType="withEffect">
                                  <p:stCondLst>
                                    <p:cond delay="140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grpId="0" nodeType="withEffect">
                                  <p:stCondLst>
                                    <p:cond delay="1400"/>
                                  </p:stCondLst>
                                  <p:childTnLst>
                                    <p:set>
                                      <p:cBhvr>
                                        <p:cTn id="38" dur="1" fill="hold">
                                          <p:stCondLst>
                                            <p:cond delay="0"/>
                                          </p:stCondLst>
                                        </p:cTn>
                                        <p:tgtEl>
                                          <p:spTgt spid="560"/>
                                        </p:tgtEl>
                                        <p:attrNameLst>
                                          <p:attrName>style.visibility</p:attrName>
                                        </p:attrNameLst>
                                      </p:cBhvr>
                                      <p:to>
                                        <p:strVal val="visible"/>
                                      </p:to>
                                    </p:set>
                                    <p:anim calcmode="lin" valueType="num">
                                      <p:cBhvr>
                                        <p:cTn id="39" dur="500" fill="hold"/>
                                        <p:tgtEl>
                                          <p:spTgt spid="560"/>
                                        </p:tgtEl>
                                        <p:attrNameLst>
                                          <p:attrName>ppt_w</p:attrName>
                                        </p:attrNameLst>
                                      </p:cBhvr>
                                      <p:tavLst>
                                        <p:tav tm="0">
                                          <p:val>
                                            <p:fltVal val="0"/>
                                          </p:val>
                                        </p:tav>
                                        <p:tav tm="100000">
                                          <p:val>
                                            <p:strVal val="#ppt_w"/>
                                          </p:val>
                                        </p:tav>
                                      </p:tavLst>
                                    </p:anim>
                                    <p:anim calcmode="lin" valueType="num">
                                      <p:cBhvr>
                                        <p:cTn id="40" dur="500" fill="hold"/>
                                        <p:tgtEl>
                                          <p:spTgt spid="560"/>
                                        </p:tgtEl>
                                        <p:attrNameLst>
                                          <p:attrName>ppt_h</p:attrName>
                                        </p:attrNameLst>
                                      </p:cBhvr>
                                      <p:tavLst>
                                        <p:tav tm="0">
                                          <p:val>
                                            <p:fltVal val="0"/>
                                          </p:val>
                                        </p:tav>
                                        <p:tav tm="100000">
                                          <p:val>
                                            <p:strVal val="#ppt_h"/>
                                          </p:val>
                                        </p:tav>
                                      </p:tavLst>
                                    </p:anim>
                                    <p:animEffect transition="in" filter="fade">
                                      <p:cBhvr>
                                        <p:cTn id="41" dur="500"/>
                                        <p:tgtEl>
                                          <p:spTgt spid="560"/>
                                        </p:tgtEl>
                                      </p:cBhvr>
                                    </p:animEffect>
                                  </p:childTnLst>
                                </p:cTn>
                              </p:par>
                              <p:par>
                                <p:cTn id="42" presetID="53" presetClass="entr" presetSubtype="16" fill="hold" nodeType="withEffect">
                                  <p:stCondLst>
                                    <p:cond delay="1800"/>
                                  </p:stCondLst>
                                  <p:childTnLst>
                                    <p:set>
                                      <p:cBhvr>
                                        <p:cTn id="43" dur="1" fill="hold">
                                          <p:stCondLst>
                                            <p:cond delay="0"/>
                                          </p:stCondLst>
                                        </p:cTn>
                                        <p:tgtEl>
                                          <p:spTgt spid="292"/>
                                        </p:tgtEl>
                                        <p:attrNameLst>
                                          <p:attrName>style.visibility</p:attrName>
                                        </p:attrNameLst>
                                      </p:cBhvr>
                                      <p:to>
                                        <p:strVal val="visible"/>
                                      </p:to>
                                    </p:set>
                                    <p:anim calcmode="lin" valueType="num">
                                      <p:cBhvr>
                                        <p:cTn id="44" dur="500" fill="hold"/>
                                        <p:tgtEl>
                                          <p:spTgt spid="292"/>
                                        </p:tgtEl>
                                        <p:attrNameLst>
                                          <p:attrName>ppt_w</p:attrName>
                                        </p:attrNameLst>
                                      </p:cBhvr>
                                      <p:tavLst>
                                        <p:tav tm="0">
                                          <p:val>
                                            <p:fltVal val="0"/>
                                          </p:val>
                                        </p:tav>
                                        <p:tav tm="100000">
                                          <p:val>
                                            <p:strVal val="#ppt_w"/>
                                          </p:val>
                                        </p:tav>
                                      </p:tavLst>
                                    </p:anim>
                                    <p:anim calcmode="lin" valueType="num">
                                      <p:cBhvr>
                                        <p:cTn id="45" dur="500" fill="hold"/>
                                        <p:tgtEl>
                                          <p:spTgt spid="292"/>
                                        </p:tgtEl>
                                        <p:attrNameLst>
                                          <p:attrName>ppt_h</p:attrName>
                                        </p:attrNameLst>
                                      </p:cBhvr>
                                      <p:tavLst>
                                        <p:tav tm="0">
                                          <p:val>
                                            <p:fltVal val="0"/>
                                          </p:val>
                                        </p:tav>
                                        <p:tav tm="100000">
                                          <p:val>
                                            <p:strVal val="#ppt_h"/>
                                          </p:val>
                                        </p:tav>
                                      </p:tavLst>
                                    </p:anim>
                                    <p:animEffect transition="in" filter="fade">
                                      <p:cBhvr>
                                        <p:cTn id="46"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59" grpId="0" animBg="1"/>
      <p:bldP spid="556" grpId="0" animBg="1"/>
      <p:bldP spid="18" grpId="0"/>
      <p:bldP spid="34" grpId="0"/>
      <p:bldP spid="35" grpId="0"/>
      <p:bldP spid="7" grpId="0" animBg="1"/>
      <p:bldP spid="56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796280" y="1750963"/>
            <a:ext cx="3241675" cy="368300"/>
            <a:chOff x="6210300" y="1364248"/>
            <a:chExt cx="3241675" cy="368300"/>
          </a:xfrm>
        </p:grpSpPr>
        <p:sp>
          <p:nvSpPr>
            <p:cNvPr id="76"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No Missing Values</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5796280" y="3136533"/>
            <a:ext cx="3241675" cy="368300"/>
            <a:chOff x="6210300" y="1364248"/>
            <a:chExt cx="3241675" cy="368300"/>
          </a:xfrm>
        </p:grpSpPr>
        <p:sp>
          <p:nvSpPr>
            <p:cNvPr id="81"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No Duplications</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Preparation</a:t>
            </a:r>
            <a:endParaRPr lang="en-US" altLang="en-US" sz="2400" b="1" dirty="0">
              <a:latin typeface="Inter" panose="02000503000000020004" charset="0"/>
              <a:ea typeface="Inter" panose="02000503000000020004" charset="0"/>
              <a:cs typeface="Inter" panose="02000503000000020004" charset="0"/>
              <a:sym typeface="+mn-ea"/>
            </a:endParaRPr>
          </a:p>
        </p:txBody>
      </p:sp>
      <p:sp>
        <p:nvSpPr>
          <p:cNvPr id="4" name="Text Box 3"/>
          <p:cNvSpPr txBox="1"/>
          <p:nvPr/>
        </p:nvSpPr>
        <p:spPr>
          <a:xfrm>
            <a:off x="461010" y="1164590"/>
            <a:ext cx="5407025" cy="368300"/>
          </a:xfrm>
          <a:prstGeom prst="rect">
            <a:avLst/>
          </a:prstGeom>
          <a:noFill/>
        </p:spPr>
        <p:txBody>
          <a:bodyPr wrap="square" rtlCol="0">
            <a:spAutoFit/>
          </a:bodyPr>
          <a:lstStyle/>
          <a:p>
            <a:endParaRPr lang="en-US"/>
          </a:p>
        </p:txBody>
      </p:sp>
      <p:pic>
        <p:nvPicPr>
          <p:cNvPr id="5" name="Picture 4"/>
          <p:cNvPicPr>
            <a:picLocks noChangeAspect="1"/>
          </p:cNvPicPr>
          <p:nvPr/>
        </p:nvPicPr>
        <p:blipFill>
          <a:blip r:embed="rId1"/>
          <a:stretch>
            <a:fillRect/>
          </a:stretch>
        </p:blipFill>
        <p:spPr>
          <a:xfrm>
            <a:off x="323850" y="1381125"/>
            <a:ext cx="5000625" cy="3067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796280" y="4084588"/>
            <a:ext cx="3241675" cy="645160"/>
            <a:chOff x="6210300" y="1364248"/>
            <a:chExt cx="3241675" cy="645160"/>
          </a:xfrm>
        </p:grpSpPr>
        <p:sp>
          <p:nvSpPr>
            <p:cNvPr id="76" name="TextBox 167"/>
            <p:cNvSpPr txBox="1"/>
            <p:nvPr/>
          </p:nvSpPr>
          <p:spPr>
            <a:xfrm>
              <a:off x="6523990" y="1364248"/>
              <a:ext cx="2927985" cy="64516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Correlation is very weak between all fields</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Preparation</a:t>
            </a:r>
            <a:endParaRPr lang="en-US" altLang="en-US" sz="2400" b="1" dirty="0">
              <a:latin typeface="Inter" panose="02000503000000020004" charset="0"/>
              <a:ea typeface="Inter" panose="02000503000000020004" charset="0"/>
              <a:cs typeface="Inter" panose="02000503000000020004" charset="0"/>
              <a:sym typeface="+mn-ea"/>
            </a:endParaRPr>
          </a:p>
        </p:txBody>
      </p:sp>
      <p:sp>
        <p:nvSpPr>
          <p:cNvPr id="4" name="Text Box 3"/>
          <p:cNvSpPr txBox="1"/>
          <p:nvPr/>
        </p:nvSpPr>
        <p:spPr>
          <a:xfrm>
            <a:off x="461010" y="1164590"/>
            <a:ext cx="5407025" cy="368300"/>
          </a:xfrm>
          <a:prstGeom prst="rect">
            <a:avLst/>
          </a:prstGeom>
          <a:noFill/>
        </p:spPr>
        <p:txBody>
          <a:bodyPr wrap="square" rtlCol="0">
            <a:spAutoFit/>
          </a:bodyPr>
          <a:lstStyle/>
          <a:p>
            <a:endParaRPr lang="en-US"/>
          </a:p>
        </p:txBody>
      </p:sp>
      <p:pic>
        <p:nvPicPr>
          <p:cNvPr id="6" name="Picture 5"/>
          <p:cNvPicPr>
            <a:picLocks noChangeAspect="1"/>
          </p:cNvPicPr>
          <p:nvPr/>
        </p:nvPicPr>
        <p:blipFill>
          <a:blip r:embed="rId1"/>
          <a:stretch>
            <a:fillRect/>
          </a:stretch>
        </p:blipFill>
        <p:spPr>
          <a:xfrm>
            <a:off x="413385" y="843915"/>
            <a:ext cx="5259705" cy="3982085"/>
          </a:xfrm>
          <a:prstGeom prst="rect">
            <a:avLst/>
          </a:prstGeom>
        </p:spPr>
      </p:pic>
      <p:pic>
        <p:nvPicPr>
          <p:cNvPr id="9" name="Picture 8"/>
          <p:cNvPicPr>
            <a:picLocks noChangeAspect="1"/>
          </p:cNvPicPr>
          <p:nvPr/>
        </p:nvPicPr>
        <p:blipFill>
          <a:blip r:embed="rId2"/>
          <a:stretch>
            <a:fillRect/>
          </a:stretch>
        </p:blipFill>
        <p:spPr>
          <a:xfrm>
            <a:off x="5664200" y="1275715"/>
            <a:ext cx="3373755" cy="1422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577205" y="1417955"/>
            <a:ext cx="3460750" cy="1198880"/>
            <a:chOff x="6210300" y="1364248"/>
            <a:chExt cx="3241675" cy="1198880"/>
          </a:xfrm>
        </p:grpSpPr>
        <p:sp>
          <p:nvSpPr>
            <p:cNvPr id="76" name="TextBox 167"/>
            <p:cNvSpPr txBox="1"/>
            <p:nvPr/>
          </p:nvSpPr>
          <p:spPr>
            <a:xfrm>
              <a:off x="6487795" y="1364248"/>
              <a:ext cx="2964180" cy="119888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Add new 4 columns to calculate the discount and over price percentage</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5577840" y="3868420"/>
            <a:ext cx="3460115" cy="645160"/>
            <a:chOff x="6210300" y="1364248"/>
            <a:chExt cx="3241675" cy="645160"/>
          </a:xfrm>
        </p:grpSpPr>
        <p:sp>
          <p:nvSpPr>
            <p:cNvPr id="81" name="TextBox 167"/>
            <p:cNvSpPr txBox="1"/>
            <p:nvPr/>
          </p:nvSpPr>
          <p:spPr>
            <a:xfrm>
              <a:off x="6523990" y="1364248"/>
              <a:ext cx="2927985" cy="64516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100 Rows and 28 Columns</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Preparation</a:t>
            </a:r>
            <a:endParaRPr lang="ar-EG" altLang="en-US" sz="2400" b="1" dirty="0">
              <a:latin typeface="Inter" panose="02000503000000020004" charset="0"/>
              <a:ea typeface="Inter" panose="02000503000000020004" charset="0"/>
              <a:cs typeface="Inter" panose="02000503000000020004" charset="0"/>
              <a:sym typeface="+mn-ea"/>
            </a:endParaRPr>
          </a:p>
        </p:txBody>
      </p:sp>
      <p:sp>
        <p:nvSpPr>
          <p:cNvPr id="4" name="Text Box 3"/>
          <p:cNvSpPr txBox="1"/>
          <p:nvPr/>
        </p:nvSpPr>
        <p:spPr>
          <a:xfrm>
            <a:off x="461010" y="1164590"/>
            <a:ext cx="5407025" cy="368300"/>
          </a:xfrm>
          <a:prstGeom prst="rect">
            <a:avLst/>
          </a:prstGeom>
          <a:noFill/>
        </p:spPr>
        <p:txBody>
          <a:bodyPr wrap="square" rtlCol="0">
            <a:spAutoFit/>
          </a:bodyPr>
          <a:lstStyle/>
          <a:p>
            <a:endParaRPr lang="en-US"/>
          </a:p>
        </p:txBody>
      </p:sp>
      <p:pic>
        <p:nvPicPr>
          <p:cNvPr id="5" name="Picture 4"/>
          <p:cNvPicPr>
            <a:picLocks noChangeAspect="1"/>
          </p:cNvPicPr>
          <p:nvPr/>
        </p:nvPicPr>
        <p:blipFill>
          <a:blip r:embed="rId1"/>
          <a:stretch>
            <a:fillRect/>
          </a:stretch>
        </p:blipFill>
        <p:spPr>
          <a:xfrm>
            <a:off x="31115" y="959485"/>
            <a:ext cx="5376545" cy="647700"/>
          </a:xfrm>
          <a:prstGeom prst="rect">
            <a:avLst/>
          </a:prstGeom>
        </p:spPr>
      </p:pic>
      <p:pic>
        <p:nvPicPr>
          <p:cNvPr id="15" name="Picture 14"/>
          <p:cNvPicPr>
            <a:picLocks noChangeAspect="1"/>
          </p:cNvPicPr>
          <p:nvPr/>
        </p:nvPicPr>
        <p:blipFill>
          <a:blip r:embed="rId2"/>
          <a:stretch>
            <a:fillRect/>
          </a:stretch>
        </p:blipFill>
        <p:spPr>
          <a:xfrm>
            <a:off x="31115" y="2047240"/>
            <a:ext cx="5376545" cy="609600"/>
          </a:xfrm>
          <a:prstGeom prst="rect">
            <a:avLst/>
          </a:prstGeom>
        </p:spPr>
      </p:pic>
      <p:pic>
        <p:nvPicPr>
          <p:cNvPr id="16" name="Picture 15"/>
          <p:cNvPicPr>
            <a:picLocks noChangeAspect="1"/>
          </p:cNvPicPr>
          <p:nvPr/>
        </p:nvPicPr>
        <p:blipFill>
          <a:blip r:embed="rId3"/>
          <a:stretch>
            <a:fillRect/>
          </a:stretch>
        </p:blipFill>
        <p:spPr>
          <a:xfrm>
            <a:off x="31115" y="3096895"/>
            <a:ext cx="5377180" cy="619125"/>
          </a:xfrm>
          <a:prstGeom prst="rect">
            <a:avLst/>
          </a:prstGeom>
        </p:spPr>
      </p:pic>
      <p:pic>
        <p:nvPicPr>
          <p:cNvPr id="17" name="Picture 16"/>
          <p:cNvPicPr>
            <a:picLocks noChangeAspect="1"/>
          </p:cNvPicPr>
          <p:nvPr/>
        </p:nvPicPr>
        <p:blipFill>
          <a:blip r:embed="rId4"/>
          <a:stretch>
            <a:fillRect/>
          </a:stretch>
        </p:blipFill>
        <p:spPr>
          <a:xfrm>
            <a:off x="31115" y="4156075"/>
            <a:ext cx="5372100" cy="6286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577205" y="1060450"/>
            <a:ext cx="3460750" cy="1198880"/>
            <a:chOff x="6210300" y="1364248"/>
            <a:chExt cx="3241675" cy="1198880"/>
          </a:xfrm>
        </p:grpSpPr>
        <p:sp>
          <p:nvSpPr>
            <p:cNvPr id="76" name="TextBox 167"/>
            <p:cNvSpPr txBox="1"/>
            <p:nvPr/>
          </p:nvSpPr>
          <p:spPr>
            <a:xfrm>
              <a:off x="6487795" y="1364248"/>
              <a:ext cx="2964180" cy="119888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Assume that the data that have 200% overprice is wrong data entry because it is non logic</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5577840" y="2571750"/>
            <a:ext cx="3460115" cy="368300"/>
            <a:chOff x="6210300" y="1364248"/>
            <a:chExt cx="3241675" cy="368300"/>
          </a:xfrm>
        </p:grpSpPr>
        <p:sp>
          <p:nvSpPr>
            <p:cNvPr id="81"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12 Rows deleted as outlier</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Cleaning</a:t>
            </a:r>
            <a:endParaRPr lang="ar-EG" altLang="en-US" sz="2400" b="1" dirty="0">
              <a:latin typeface="Inter" panose="02000503000000020004" charset="0"/>
              <a:ea typeface="Inter" panose="02000503000000020004" charset="0"/>
              <a:cs typeface="Inter" panose="02000503000000020004" charset="0"/>
              <a:sym typeface="+mn-ea"/>
            </a:endParaRPr>
          </a:p>
        </p:txBody>
      </p:sp>
      <p:sp>
        <p:nvSpPr>
          <p:cNvPr id="4" name="Text Box 3"/>
          <p:cNvSpPr txBox="1"/>
          <p:nvPr/>
        </p:nvSpPr>
        <p:spPr>
          <a:xfrm>
            <a:off x="461010" y="1164590"/>
            <a:ext cx="5407025" cy="368300"/>
          </a:xfrm>
          <a:prstGeom prst="rect">
            <a:avLst/>
          </a:prstGeom>
          <a:noFill/>
        </p:spPr>
        <p:txBody>
          <a:bodyPr wrap="square" rtlCol="0">
            <a:spAutoFit/>
          </a:bodyPr>
          <a:lstStyle/>
          <a:p>
            <a:endParaRPr lang="en-US"/>
          </a:p>
        </p:txBody>
      </p:sp>
      <p:pic>
        <p:nvPicPr>
          <p:cNvPr id="6" name="Picture 5"/>
          <p:cNvPicPr>
            <a:picLocks noChangeAspect="1"/>
          </p:cNvPicPr>
          <p:nvPr/>
        </p:nvPicPr>
        <p:blipFill>
          <a:blip r:embed="rId1"/>
          <a:stretch>
            <a:fillRect/>
          </a:stretch>
        </p:blipFill>
        <p:spPr>
          <a:xfrm>
            <a:off x="461010" y="1059815"/>
            <a:ext cx="4590415" cy="3073400"/>
          </a:xfrm>
          <a:prstGeom prst="rect">
            <a:avLst/>
          </a:prstGeom>
        </p:spPr>
      </p:pic>
      <p:grpSp>
        <p:nvGrpSpPr>
          <p:cNvPr id="10" name="组合 7"/>
          <p:cNvGrpSpPr/>
          <p:nvPr/>
        </p:nvGrpSpPr>
        <p:grpSpPr>
          <a:xfrm>
            <a:off x="5577205" y="3529330"/>
            <a:ext cx="3460750" cy="368300"/>
            <a:chOff x="6210300" y="1364248"/>
            <a:chExt cx="3241675" cy="368300"/>
          </a:xfrm>
        </p:grpSpPr>
        <p:sp>
          <p:nvSpPr>
            <p:cNvPr id="11" name="TextBox 167"/>
            <p:cNvSpPr txBox="1"/>
            <p:nvPr/>
          </p:nvSpPr>
          <p:spPr>
            <a:xfrm>
              <a:off x="6487795" y="1364248"/>
              <a:ext cx="2964180"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88 Rows and 28 Columns</a:t>
              </a:r>
              <a:endParaRPr lang="en-US" altLang="zh-CN" sz="1800" dirty="0">
                <a:latin typeface="Inter" panose="02000503000000020004" charset="0"/>
                <a:ea typeface="Inter" panose="02000503000000020004" charset="0"/>
                <a:cs typeface="Inter" panose="02000503000000020004" charset="0"/>
              </a:endParaRPr>
            </a:p>
          </p:txBody>
        </p:sp>
        <p:sp>
          <p:nvSpPr>
            <p:cNvPr id="12"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577205" y="845185"/>
            <a:ext cx="3460751" cy="1200329"/>
            <a:chOff x="6210299" y="1364248"/>
            <a:chExt cx="3241676" cy="1200329"/>
          </a:xfrm>
        </p:grpSpPr>
        <p:sp>
          <p:nvSpPr>
            <p:cNvPr id="76" name="TextBox 167"/>
            <p:cNvSpPr txBox="1"/>
            <p:nvPr/>
          </p:nvSpPr>
          <p:spPr>
            <a:xfrm>
              <a:off x="6487795" y="1364248"/>
              <a:ext cx="2964180" cy="1200329"/>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We Added a new column to calculate (Calculated Revenue) according to standard formula</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299"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5638335" y="3311252"/>
            <a:ext cx="3460115" cy="923330"/>
            <a:chOff x="6210300" y="1364248"/>
            <a:chExt cx="3241675" cy="923330"/>
          </a:xfrm>
        </p:grpSpPr>
        <p:sp>
          <p:nvSpPr>
            <p:cNvPr id="81" name="TextBox 167"/>
            <p:cNvSpPr txBox="1"/>
            <p:nvPr/>
          </p:nvSpPr>
          <p:spPr>
            <a:xfrm>
              <a:off x="6523990" y="1364248"/>
              <a:ext cx="2927985" cy="92333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Update the table to add this new column permanently</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SQL</a:t>
            </a:r>
            <a:endParaRPr lang="ar-EG" altLang="en-US" sz="2400" b="1" dirty="0">
              <a:latin typeface="Inter" panose="02000503000000020004" charset="0"/>
              <a:ea typeface="Inter" panose="02000503000000020004" charset="0"/>
              <a:cs typeface="Inter" panose="02000503000000020004" charset="0"/>
              <a:sym typeface="+mn-ea"/>
            </a:endParaRPr>
          </a:p>
        </p:txBody>
      </p:sp>
      <p:pic>
        <p:nvPicPr>
          <p:cNvPr id="15" name="Picture 14"/>
          <p:cNvPicPr>
            <a:picLocks noChangeAspect="1"/>
          </p:cNvPicPr>
          <p:nvPr/>
        </p:nvPicPr>
        <p:blipFill>
          <a:blip r:embed="rId1"/>
          <a:stretch>
            <a:fillRect/>
          </a:stretch>
        </p:blipFill>
        <p:spPr>
          <a:xfrm>
            <a:off x="126834" y="852108"/>
            <a:ext cx="5318880" cy="1701851"/>
          </a:xfrm>
          <a:prstGeom prst="rect">
            <a:avLst/>
          </a:prstGeom>
        </p:spPr>
      </p:pic>
      <p:pic>
        <p:nvPicPr>
          <p:cNvPr id="17" name="Picture 16"/>
          <p:cNvPicPr>
            <a:picLocks noChangeAspect="1"/>
          </p:cNvPicPr>
          <p:nvPr/>
        </p:nvPicPr>
        <p:blipFill>
          <a:blip r:embed="rId2"/>
          <a:stretch>
            <a:fillRect/>
          </a:stretch>
        </p:blipFill>
        <p:spPr>
          <a:xfrm>
            <a:off x="232757" y="3231741"/>
            <a:ext cx="5131331" cy="13051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10228" y="3545702"/>
            <a:ext cx="8381200" cy="1200329"/>
            <a:chOff x="5186254" y="1157365"/>
            <a:chExt cx="7850647" cy="1200329"/>
          </a:xfrm>
        </p:grpSpPr>
        <p:sp>
          <p:nvSpPr>
            <p:cNvPr id="76" name="TextBox 167"/>
            <p:cNvSpPr txBox="1"/>
            <p:nvPr/>
          </p:nvSpPr>
          <p:spPr>
            <a:xfrm>
              <a:off x="5334793" y="1157365"/>
              <a:ext cx="7702108" cy="1200329"/>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Compare between Revenue generated and Calculated Revenue to show the difference between these two columns </a:t>
              </a:r>
              <a:endParaRPr lang="en-US" altLang="zh-CN" sz="1800" dirty="0">
                <a:latin typeface="Inter" panose="02000503000000020004" charset="0"/>
                <a:ea typeface="Inter" panose="02000503000000020004" charset="0"/>
                <a:cs typeface="Inter" panose="02000503000000020004" charset="0"/>
              </a:endParaRPr>
            </a:p>
            <a:p>
              <a:r>
                <a:rPr lang="en-US" altLang="zh-CN" sz="1800" dirty="0">
                  <a:latin typeface="Inter" panose="02000503000000020004" charset="0"/>
                  <a:ea typeface="Inter" panose="02000503000000020004" charset="0"/>
                  <a:cs typeface="Inter" panose="02000503000000020004" charset="0"/>
                </a:rPr>
                <a:t> Added a new column (Compare revenue) to calculate the difference in revenue</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5186254" y="1270230"/>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506214" y="2029210"/>
            <a:ext cx="7693395" cy="2385060"/>
            <a:chOff x="2244271" y="1364248"/>
            <a:chExt cx="7207704" cy="2385060"/>
          </a:xfrm>
        </p:grpSpPr>
        <p:sp>
          <p:nvSpPr>
            <p:cNvPr id="81" name="TextBox 167"/>
            <p:cNvSpPr txBox="1"/>
            <p:nvPr/>
          </p:nvSpPr>
          <p:spPr>
            <a:xfrm>
              <a:off x="6523990" y="1364248"/>
              <a:ext cx="2927985" cy="369332"/>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2244271" y="3558808"/>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SQL</a:t>
            </a:r>
            <a:endParaRPr lang="ar-EG" altLang="en-US" sz="2400" b="1" dirty="0">
              <a:latin typeface="Inter" panose="02000503000000020004" charset="0"/>
              <a:ea typeface="Inter" panose="02000503000000020004" charset="0"/>
              <a:cs typeface="Inter" panose="02000503000000020004" charset="0"/>
              <a:sym typeface="+mn-ea"/>
            </a:endParaRPr>
          </a:p>
        </p:txBody>
      </p:sp>
      <p:pic>
        <p:nvPicPr>
          <p:cNvPr id="5" name="Picture 4"/>
          <p:cNvPicPr>
            <a:picLocks noChangeAspect="1"/>
          </p:cNvPicPr>
          <p:nvPr/>
        </p:nvPicPr>
        <p:blipFill>
          <a:blip r:embed="rId1"/>
          <a:srcRect b="7763"/>
          <a:stretch>
            <a:fillRect/>
          </a:stretch>
        </p:blipFill>
        <p:spPr>
          <a:xfrm>
            <a:off x="227622" y="681275"/>
            <a:ext cx="8049423" cy="274615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292079" y="1218691"/>
            <a:ext cx="3438231" cy="646331"/>
            <a:chOff x="7333278" y="803034"/>
            <a:chExt cx="3220582" cy="646331"/>
          </a:xfrm>
        </p:grpSpPr>
        <p:sp>
          <p:nvSpPr>
            <p:cNvPr id="76" name="TextBox 167"/>
            <p:cNvSpPr txBox="1"/>
            <p:nvPr/>
          </p:nvSpPr>
          <p:spPr>
            <a:xfrm>
              <a:off x="7589680" y="803034"/>
              <a:ext cx="2964180" cy="646331"/>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sz="1800" dirty="0">
                  <a:effectLst/>
                  <a:latin typeface="Arial" panose="020B0604020202020204" pitchFamily="34" charset="0"/>
                  <a:ea typeface="Times New Roman" panose="02020603050405020304" pitchFamily="18" charset="0"/>
                </a:rPr>
                <a:t>Show this difference as an item level</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7333278" y="891934"/>
              <a:ext cx="190500" cy="190500"/>
            </a:xfrm>
            <a:prstGeom prst="rect">
              <a:avLst/>
            </a:prstGeom>
            <a:solidFill>
              <a:srgbClr val="FFC100"/>
            </a:solidFill>
          </p:spPr>
          <p:txBody>
            <a:bodyPr rtlCol="0" anchor="ctr"/>
            <a:lstStyle/>
            <a:p>
              <a:pPr algn="ctr"/>
              <a:endParaRPr lang="zh-CN" altLang="en-US" dirty="0">
                <a:cs typeface="Inter" panose="02000503000000020004" charset="0"/>
              </a:endParaRPr>
            </a:p>
          </p:txBody>
        </p:sp>
      </p:grpSp>
      <p:grpSp>
        <p:nvGrpSpPr>
          <p:cNvPr id="80" name="组合 79"/>
          <p:cNvGrpSpPr/>
          <p:nvPr/>
        </p:nvGrpSpPr>
        <p:grpSpPr>
          <a:xfrm>
            <a:off x="5393785" y="2610943"/>
            <a:ext cx="3455631" cy="646331"/>
            <a:chOff x="7428173" y="1201511"/>
            <a:chExt cx="3237474" cy="646331"/>
          </a:xfrm>
        </p:grpSpPr>
        <p:sp>
          <p:nvSpPr>
            <p:cNvPr id="81" name="TextBox 167"/>
            <p:cNvSpPr txBox="1"/>
            <p:nvPr/>
          </p:nvSpPr>
          <p:spPr>
            <a:xfrm>
              <a:off x="7737662" y="1201511"/>
              <a:ext cx="2927985" cy="646331"/>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sz="1800" dirty="0">
                  <a:effectLst/>
                  <a:latin typeface="Arial" panose="020B0604020202020204" pitchFamily="34" charset="0"/>
                  <a:ea typeface="Times New Roman" panose="02020603050405020304" pitchFamily="18" charset="0"/>
                </a:rPr>
                <a:t>Added a new column (Compare per item) </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7428173" y="1290411"/>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SQL</a:t>
            </a:r>
            <a:endParaRPr lang="ar-EG" altLang="en-US" sz="2400" b="1" dirty="0">
              <a:latin typeface="Inter" panose="02000503000000020004" charset="0"/>
              <a:ea typeface="Inter" panose="02000503000000020004" charset="0"/>
              <a:cs typeface="Inter" panose="02000503000000020004" charset="0"/>
              <a:sym typeface="+mn-ea"/>
            </a:endParaRPr>
          </a:p>
        </p:txBody>
      </p:sp>
      <p:pic>
        <p:nvPicPr>
          <p:cNvPr id="10" name="Picture 9"/>
          <p:cNvPicPr>
            <a:picLocks noChangeAspect="1"/>
          </p:cNvPicPr>
          <p:nvPr/>
        </p:nvPicPr>
        <p:blipFill>
          <a:blip r:embed="rId1"/>
          <a:stretch>
            <a:fillRect/>
          </a:stretch>
        </p:blipFill>
        <p:spPr>
          <a:xfrm>
            <a:off x="294584" y="1085117"/>
            <a:ext cx="4972194" cy="37618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167"/>
          <p:cNvSpPr txBox="1"/>
          <p:nvPr/>
        </p:nvSpPr>
        <p:spPr>
          <a:xfrm>
            <a:off x="5945208" y="845185"/>
            <a:ext cx="3164502" cy="369332"/>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endParaRPr lang="en-US" altLang="zh-CN" sz="1800" dirty="0">
              <a:latin typeface="Inter" panose="02000503000000020004" charset="0"/>
              <a:ea typeface="Inter" panose="02000503000000020004" charset="0"/>
              <a:cs typeface="Inter" panose="02000503000000020004" charset="0"/>
            </a:endParaRPr>
          </a:p>
        </p:txBody>
      </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SQL</a:t>
            </a:r>
            <a:endParaRPr lang="ar-EG" altLang="en-US" sz="2400" b="1" dirty="0">
              <a:latin typeface="Inter" panose="02000503000000020004" charset="0"/>
              <a:ea typeface="Inter" panose="02000503000000020004" charset="0"/>
              <a:cs typeface="Inter" panose="02000503000000020004" charset="0"/>
              <a:sym typeface="+mn-ea"/>
            </a:endParaRPr>
          </a:p>
        </p:txBody>
      </p:sp>
      <p:pic>
        <p:nvPicPr>
          <p:cNvPr id="6" name="Picture 5"/>
          <p:cNvPicPr>
            <a:picLocks noChangeAspect="1"/>
          </p:cNvPicPr>
          <p:nvPr/>
        </p:nvPicPr>
        <p:blipFill>
          <a:blip r:embed="rId1"/>
          <a:stretch>
            <a:fillRect/>
          </a:stretch>
        </p:blipFill>
        <p:spPr>
          <a:xfrm>
            <a:off x="1115616" y="525781"/>
            <a:ext cx="7344816" cy="3198097"/>
          </a:xfrm>
          <a:prstGeom prst="rect">
            <a:avLst/>
          </a:prstGeom>
        </p:spPr>
      </p:pic>
      <p:pic>
        <p:nvPicPr>
          <p:cNvPr id="9" name="Picture 8"/>
          <p:cNvPicPr>
            <a:picLocks noChangeAspect="1"/>
          </p:cNvPicPr>
          <p:nvPr/>
        </p:nvPicPr>
        <p:blipFill>
          <a:blip r:embed="rId2"/>
          <a:stretch>
            <a:fillRect/>
          </a:stretch>
        </p:blipFill>
        <p:spPr>
          <a:xfrm>
            <a:off x="498475" y="4235804"/>
            <a:ext cx="8033965" cy="6887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167"/>
          <p:cNvSpPr txBox="1"/>
          <p:nvPr/>
        </p:nvSpPr>
        <p:spPr>
          <a:xfrm>
            <a:off x="5610951" y="699770"/>
            <a:ext cx="3406049" cy="369332"/>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lnSpc>
                <a:spcPct val="100000"/>
              </a:lnSpc>
            </a:pPr>
            <a:endParaRPr lang="en-US" altLang="zh-CN" sz="1800" dirty="0">
              <a:latin typeface="Inter" panose="02000503000000020004" charset="0"/>
              <a:ea typeface="Inter" panose="02000503000000020004" charset="0"/>
              <a:cs typeface="Inter" panose="02000503000000020004" charset="0"/>
            </a:endParaRPr>
          </a:p>
        </p:txBody>
      </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SQL</a:t>
            </a:r>
            <a:endParaRPr lang="ar-EG" altLang="en-US" sz="2400" b="1" dirty="0">
              <a:latin typeface="Inter" panose="02000503000000020004" charset="0"/>
              <a:ea typeface="Inter" panose="02000503000000020004" charset="0"/>
              <a:cs typeface="Inter" panose="02000503000000020004" charset="0"/>
              <a:sym typeface="+mn-ea"/>
            </a:endParaRPr>
          </a:p>
        </p:txBody>
      </p:sp>
      <p:pic>
        <p:nvPicPr>
          <p:cNvPr id="5" name="Picture 4"/>
          <p:cNvPicPr>
            <a:picLocks noChangeAspect="1"/>
          </p:cNvPicPr>
          <p:nvPr/>
        </p:nvPicPr>
        <p:blipFill>
          <a:blip r:embed="rId1"/>
          <a:stretch>
            <a:fillRect/>
          </a:stretch>
        </p:blipFill>
        <p:spPr>
          <a:xfrm>
            <a:off x="827584" y="1069102"/>
            <a:ext cx="6735115" cy="36390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167"/>
          <p:cNvSpPr txBox="1"/>
          <p:nvPr/>
        </p:nvSpPr>
        <p:spPr>
          <a:xfrm>
            <a:off x="6588224" y="2747125"/>
            <a:ext cx="3406049" cy="646331"/>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lnSpc>
                <a:spcPct val="100000"/>
              </a:lnSpc>
            </a:pPr>
            <a:r>
              <a:rPr lang="en-US" altLang="zh-CN" sz="1800" dirty="0">
                <a:latin typeface="Inter" panose="02000503000000020004" charset="0"/>
                <a:ea typeface="Inter" panose="02000503000000020004" charset="0"/>
                <a:cs typeface="Inter" panose="02000503000000020004" charset="0"/>
              </a:rPr>
              <a:t>Cleared any </a:t>
            </a:r>
            <a:endParaRPr lang="en-US" altLang="zh-CN" sz="1800" dirty="0">
              <a:latin typeface="Inter" panose="02000503000000020004" charset="0"/>
              <a:ea typeface="Inter" panose="02000503000000020004" charset="0"/>
              <a:cs typeface="Inter" panose="02000503000000020004" charset="0"/>
            </a:endParaRPr>
          </a:p>
          <a:p>
            <a:pPr algn="l">
              <a:lnSpc>
                <a:spcPct val="100000"/>
              </a:lnSpc>
            </a:pPr>
            <a:r>
              <a:rPr lang="en-US" altLang="zh-CN" sz="1800" dirty="0">
                <a:latin typeface="Inter" panose="02000503000000020004" charset="0"/>
                <a:ea typeface="Inter" panose="02000503000000020004" charset="0"/>
                <a:cs typeface="Inter" panose="02000503000000020004" charset="0"/>
              </a:rPr>
              <a:t> illogical values</a:t>
            </a:r>
            <a:endParaRPr lang="en-US" altLang="zh-CN" sz="1800" dirty="0">
              <a:latin typeface="Inter" panose="02000503000000020004" charset="0"/>
              <a:ea typeface="Inter" panose="02000503000000020004" charset="0"/>
              <a:cs typeface="Inter" panose="02000503000000020004" charset="0"/>
            </a:endParaRPr>
          </a:p>
        </p:txBody>
      </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SQL</a:t>
            </a:r>
            <a:endParaRPr lang="ar-EG" altLang="en-US" sz="2400" b="1" dirty="0">
              <a:latin typeface="Inter" panose="02000503000000020004" charset="0"/>
              <a:ea typeface="Inter" panose="02000503000000020004" charset="0"/>
              <a:cs typeface="Inter" panose="02000503000000020004" charset="0"/>
              <a:sym typeface="+mn-ea"/>
            </a:endParaRPr>
          </a:p>
        </p:txBody>
      </p:sp>
      <p:pic>
        <p:nvPicPr>
          <p:cNvPr id="7" name="Picture 6"/>
          <p:cNvPicPr>
            <a:picLocks noChangeAspect="1"/>
          </p:cNvPicPr>
          <p:nvPr/>
        </p:nvPicPr>
        <p:blipFill>
          <a:blip r:embed="rId1"/>
          <a:stretch>
            <a:fillRect/>
          </a:stretch>
        </p:blipFill>
        <p:spPr>
          <a:xfrm>
            <a:off x="714361" y="834543"/>
            <a:ext cx="7524328" cy="1080120"/>
          </a:xfrm>
          <a:prstGeom prst="rect">
            <a:avLst/>
          </a:prstGeom>
        </p:spPr>
      </p:pic>
      <p:pic>
        <p:nvPicPr>
          <p:cNvPr id="9" name="Picture 8"/>
          <p:cNvPicPr>
            <a:picLocks noChangeAspect="1"/>
          </p:cNvPicPr>
          <p:nvPr/>
        </p:nvPicPr>
        <p:blipFill>
          <a:blip r:embed="rId2"/>
          <a:stretch>
            <a:fillRect/>
          </a:stretch>
        </p:blipFill>
        <p:spPr>
          <a:xfrm>
            <a:off x="827584" y="1972357"/>
            <a:ext cx="5068007" cy="3010320"/>
          </a:xfrm>
          <a:prstGeom prst="rect">
            <a:avLst/>
          </a:prstGeom>
        </p:spPr>
      </p:pic>
      <p:pic>
        <p:nvPicPr>
          <p:cNvPr id="10" name="Picture 9"/>
          <p:cNvPicPr>
            <a:picLocks noChangeAspect="1"/>
          </p:cNvPicPr>
          <p:nvPr/>
        </p:nvPicPr>
        <p:blipFill>
          <a:blip r:embed="rId3"/>
          <a:stretch>
            <a:fillRect/>
          </a:stretch>
        </p:blipFill>
        <p:spPr>
          <a:xfrm>
            <a:off x="6230434" y="2834246"/>
            <a:ext cx="201185" cy="195089"/>
          </a:xfrm>
          <a:prstGeom prst="rect">
            <a:avLst/>
          </a:prstGeom>
        </p:spPr>
      </p:pic>
      <p:grpSp>
        <p:nvGrpSpPr>
          <p:cNvPr id="4" name="Group 3"/>
          <p:cNvGrpSpPr/>
          <p:nvPr/>
        </p:nvGrpSpPr>
        <p:grpSpPr>
          <a:xfrm>
            <a:off x="4716780" y="0"/>
            <a:ext cx="4180840" cy="901700"/>
            <a:chOff x="7428" y="0"/>
            <a:chExt cx="6584" cy="1420"/>
          </a:xfrm>
        </p:grpSpPr>
        <p:grpSp>
          <p:nvGrpSpPr>
            <p:cNvPr id="5" name="Group 4"/>
            <p:cNvGrpSpPr/>
            <p:nvPr/>
          </p:nvGrpSpPr>
          <p:grpSpPr>
            <a:xfrm>
              <a:off x="8874" y="422"/>
              <a:ext cx="5138" cy="846"/>
              <a:chOff x="8874" y="5630"/>
              <a:chExt cx="5138" cy="846"/>
            </a:xfrm>
          </p:grpSpPr>
          <p:sp>
            <p:nvSpPr>
              <p:cNvPr id="6" name="任意多边形: 形状 7"/>
              <p:cNvSpPr/>
              <p:nvPr userDrawn="1"/>
            </p:nvSpPr>
            <p:spPr>
              <a:xfrm flipV="1">
                <a:off x="8874" y="5630"/>
                <a:ext cx="483" cy="483"/>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8" name="TextBox 103"/>
              <p:cNvSpPr txBox="1"/>
              <p:nvPr/>
            </p:nvSpPr>
            <p:spPr>
              <a:xfrm>
                <a:off x="9008" y="5752"/>
                <a:ext cx="5004" cy="72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Eng / Ahmed Ramzy</a:t>
                </a:r>
                <a:endParaRPr lang="en-US" altLang="en-US" sz="2400" b="1" dirty="0">
                  <a:latin typeface="Inter" panose="02000503000000020004" charset="0"/>
                  <a:ea typeface="Inter" panose="02000503000000020004" charset="0"/>
                  <a:cs typeface="Inter" panose="02000503000000020004" charset="0"/>
                  <a:sym typeface="+mn-ea"/>
                </a:endParaRPr>
              </a:p>
            </p:txBody>
          </p:sp>
        </p:grpSp>
        <p:pic>
          <p:nvPicPr>
            <p:cNvPr id="11" name="Picture 10" descr="WhatsApp Image 2024-10-22 at 7.22.09 PM (1)"/>
            <p:cNvPicPr>
              <a:picLocks noChangeAspect="1"/>
            </p:cNvPicPr>
            <p:nvPr/>
          </p:nvPicPr>
          <p:blipFill>
            <a:blip r:embed="rId4"/>
            <a:srcRect l="44086" t="24802" r="40198" b="55593"/>
            <a:stretch>
              <a:fillRect/>
            </a:stretch>
          </p:blipFill>
          <p:spPr>
            <a:xfrm>
              <a:off x="7428" y="0"/>
              <a:ext cx="1273" cy="142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900933" y="1215514"/>
            <a:ext cx="3262312" cy="3263900"/>
            <a:chOff x="2900933" y="1215514"/>
            <a:chExt cx="3262312" cy="3263900"/>
          </a:xfrm>
        </p:grpSpPr>
        <p:sp>
          <p:nvSpPr>
            <p:cNvPr id="37" name="Freeform 5"/>
            <p:cNvSpPr/>
            <p:nvPr/>
          </p:nvSpPr>
          <p:spPr bwMode="auto">
            <a:xfrm>
              <a:off x="3623245" y="1423476"/>
              <a:ext cx="2228850" cy="1770063"/>
            </a:xfrm>
            <a:custGeom>
              <a:avLst/>
              <a:gdLst>
                <a:gd name="T0" fmla="*/ 227 w 548"/>
                <a:gd name="T1" fmla="*/ 0 h 435"/>
                <a:gd name="T2" fmla="*/ 221 w 548"/>
                <a:gd name="T3" fmla="*/ 0 h 435"/>
                <a:gd name="T4" fmla="*/ 0 w 548"/>
                <a:gd name="T5" fmla="*/ 221 h 435"/>
                <a:gd name="T6" fmla="*/ 166 w 548"/>
                <a:gd name="T7" fmla="*/ 435 h 435"/>
                <a:gd name="T8" fmla="*/ 113 w 548"/>
                <a:gd name="T9" fmla="*/ 341 h 435"/>
                <a:gd name="T10" fmla="*/ 342 w 548"/>
                <a:gd name="T11" fmla="*/ 112 h 435"/>
                <a:gd name="T12" fmla="*/ 548 w 548"/>
                <a:gd name="T13" fmla="*/ 243 h 435"/>
                <a:gd name="T14" fmla="*/ 465 w 548"/>
                <a:gd name="T15" fmla="*/ 102 h 435"/>
                <a:gd name="T16" fmla="*/ 227 w 548"/>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8" h="435">
                  <a:moveTo>
                    <a:pt x="227" y="0"/>
                  </a:moveTo>
                  <a:cubicBezTo>
                    <a:pt x="225" y="0"/>
                    <a:pt x="223" y="0"/>
                    <a:pt x="221" y="0"/>
                  </a:cubicBezTo>
                  <a:cubicBezTo>
                    <a:pt x="99" y="0"/>
                    <a:pt x="0" y="99"/>
                    <a:pt x="0" y="221"/>
                  </a:cubicBezTo>
                  <a:cubicBezTo>
                    <a:pt x="0" y="324"/>
                    <a:pt x="71" y="411"/>
                    <a:pt x="166" y="435"/>
                  </a:cubicBezTo>
                  <a:cubicBezTo>
                    <a:pt x="134" y="416"/>
                    <a:pt x="113" y="381"/>
                    <a:pt x="113" y="341"/>
                  </a:cubicBezTo>
                  <a:cubicBezTo>
                    <a:pt x="113" y="215"/>
                    <a:pt x="215" y="112"/>
                    <a:pt x="342" y="112"/>
                  </a:cubicBezTo>
                  <a:cubicBezTo>
                    <a:pt x="433" y="112"/>
                    <a:pt x="511" y="166"/>
                    <a:pt x="548" y="243"/>
                  </a:cubicBezTo>
                  <a:cubicBezTo>
                    <a:pt x="532" y="190"/>
                    <a:pt x="504" y="142"/>
                    <a:pt x="465" y="102"/>
                  </a:cubicBezTo>
                  <a:cubicBezTo>
                    <a:pt x="401" y="38"/>
                    <a:pt x="317" y="2"/>
                    <a:pt x="227" y="0"/>
                  </a:cubicBez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38" name="Freeform 6"/>
            <p:cNvSpPr/>
            <p:nvPr/>
          </p:nvSpPr>
          <p:spPr bwMode="auto">
            <a:xfrm>
              <a:off x="4143945" y="1912426"/>
              <a:ext cx="1770062" cy="2228850"/>
            </a:xfrm>
            <a:custGeom>
              <a:avLst/>
              <a:gdLst>
                <a:gd name="T0" fmla="*/ 93 w 435"/>
                <a:gd name="T1" fmla="*/ 113 h 548"/>
                <a:gd name="T2" fmla="*/ 322 w 435"/>
                <a:gd name="T3" fmla="*/ 342 h 548"/>
                <a:gd name="T4" fmla="*/ 192 w 435"/>
                <a:gd name="T5" fmla="*/ 548 h 548"/>
                <a:gd name="T6" fmla="*/ 333 w 435"/>
                <a:gd name="T7" fmla="*/ 465 h 548"/>
                <a:gd name="T8" fmla="*/ 435 w 435"/>
                <a:gd name="T9" fmla="*/ 227 h 548"/>
                <a:gd name="T10" fmla="*/ 435 w 435"/>
                <a:gd name="T11" fmla="*/ 221 h 548"/>
                <a:gd name="T12" fmla="*/ 214 w 435"/>
                <a:gd name="T13" fmla="*/ 0 h 548"/>
                <a:gd name="T14" fmla="*/ 0 w 435"/>
                <a:gd name="T15" fmla="*/ 167 h 548"/>
                <a:gd name="T16" fmla="*/ 93 w 435"/>
                <a:gd name="T17" fmla="*/ 113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548">
                  <a:moveTo>
                    <a:pt x="93" y="113"/>
                  </a:moveTo>
                  <a:cubicBezTo>
                    <a:pt x="219" y="113"/>
                    <a:pt x="322" y="216"/>
                    <a:pt x="322" y="342"/>
                  </a:cubicBezTo>
                  <a:cubicBezTo>
                    <a:pt x="322" y="433"/>
                    <a:pt x="269" y="512"/>
                    <a:pt x="192" y="548"/>
                  </a:cubicBezTo>
                  <a:cubicBezTo>
                    <a:pt x="245" y="533"/>
                    <a:pt x="293" y="504"/>
                    <a:pt x="333" y="465"/>
                  </a:cubicBezTo>
                  <a:cubicBezTo>
                    <a:pt x="397" y="402"/>
                    <a:pt x="433" y="317"/>
                    <a:pt x="435" y="227"/>
                  </a:cubicBezTo>
                  <a:cubicBezTo>
                    <a:pt x="435" y="225"/>
                    <a:pt x="435" y="223"/>
                    <a:pt x="435" y="221"/>
                  </a:cubicBezTo>
                  <a:cubicBezTo>
                    <a:pt x="435" y="100"/>
                    <a:pt x="336" y="0"/>
                    <a:pt x="214" y="0"/>
                  </a:cubicBezTo>
                  <a:cubicBezTo>
                    <a:pt x="111" y="0"/>
                    <a:pt x="24" y="71"/>
                    <a:pt x="0" y="167"/>
                  </a:cubicBezTo>
                  <a:cubicBezTo>
                    <a:pt x="18" y="135"/>
                    <a:pt x="53" y="113"/>
                    <a:pt x="93" y="113"/>
                  </a:cubicBezTo>
                  <a:close/>
                </a:path>
              </a:pathLst>
            </a:custGeom>
            <a:solidFill>
              <a:srgbClr val="E3E4E9"/>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39" name="Freeform 7"/>
            <p:cNvSpPr/>
            <p:nvPr/>
          </p:nvSpPr>
          <p:spPr bwMode="auto">
            <a:xfrm>
              <a:off x="3191445" y="2433126"/>
              <a:ext cx="2230437" cy="1768475"/>
            </a:xfrm>
            <a:custGeom>
              <a:avLst/>
              <a:gdLst>
                <a:gd name="T0" fmla="*/ 321 w 548"/>
                <a:gd name="T1" fmla="*/ 435 h 435"/>
                <a:gd name="T2" fmla="*/ 327 w 548"/>
                <a:gd name="T3" fmla="*/ 435 h 435"/>
                <a:gd name="T4" fmla="*/ 548 w 548"/>
                <a:gd name="T5" fmla="*/ 214 h 435"/>
                <a:gd name="T6" fmla="*/ 382 w 548"/>
                <a:gd name="T7" fmla="*/ 0 h 435"/>
                <a:gd name="T8" fmla="*/ 436 w 548"/>
                <a:gd name="T9" fmla="*/ 93 h 435"/>
                <a:gd name="T10" fmla="*/ 207 w 548"/>
                <a:gd name="T11" fmla="*/ 322 h 435"/>
                <a:gd name="T12" fmla="*/ 0 w 548"/>
                <a:gd name="T13" fmla="*/ 192 h 435"/>
                <a:gd name="T14" fmla="*/ 84 w 548"/>
                <a:gd name="T15" fmla="*/ 333 h 435"/>
                <a:gd name="T16" fmla="*/ 321 w 548"/>
                <a:gd name="T17"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8" h="435">
                  <a:moveTo>
                    <a:pt x="321" y="435"/>
                  </a:moveTo>
                  <a:cubicBezTo>
                    <a:pt x="323" y="435"/>
                    <a:pt x="325" y="435"/>
                    <a:pt x="327" y="435"/>
                  </a:cubicBezTo>
                  <a:cubicBezTo>
                    <a:pt x="449" y="435"/>
                    <a:pt x="548" y="336"/>
                    <a:pt x="548" y="214"/>
                  </a:cubicBezTo>
                  <a:cubicBezTo>
                    <a:pt x="548" y="111"/>
                    <a:pt x="477" y="24"/>
                    <a:pt x="382" y="0"/>
                  </a:cubicBezTo>
                  <a:cubicBezTo>
                    <a:pt x="414" y="19"/>
                    <a:pt x="436" y="54"/>
                    <a:pt x="436" y="93"/>
                  </a:cubicBezTo>
                  <a:cubicBezTo>
                    <a:pt x="436" y="220"/>
                    <a:pt x="333" y="322"/>
                    <a:pt x="207" y="322"/>
                  </a:cubicBezTo>
                  <a:cubicBezTo>
                    <a:pt x="116" y="322"/>
                    <a:pt x="37" y="269"/>
                    <a:pt x="0" y="192"/>
                  </a:cubicBezTo>
                  <a:cubicBezTo>
                    <a:pt x="16" y="245"/>
                    <a:pt x="44" y="293"/>
                    <a:pt x="84" y="333"/>
                  </a:cubicBezTo>
                  <a:cubicBezTo>
                    <a:pt x="147" y="397"/>
                    <a:pt x="231" y="433"/>
                    <a:pt x="321" y="435"/>
                  </a:cubicBez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40" name="Freeform 8"/>
            <p:cNvSpPr/>
            <p:nvPr/>
          </p:nvSpPr>
          <p:spPr bwMode="auto">
            <a:xfrm>
              <a:off x="3135883" y="1480626"/>
              <a:ext cx="1768475" cy="2228850"/>
            </a:xfrm>
            <a:custGeom>
              <a:avLst/>
              <a:gdLst>
                <a:gd name="T0" fmla="*/ 341 w 435"/>
                <a:gd name="T1" fmla="*/ 436 h 548"/>
                <a:gd name="T2" fmla="*/ 112 w 435"/>
                <a:gd name="T3" fmla="*/ 207 h 548"/>
                <a:gd name="T4" fmla="*/ 242 w 435"/>
                <a:gd name="T5" fmla="*/ 0 h 548"/>
                <a:gd name="T6" fmla="*/ 102 w 435"/>
                <a:gd name="T7" fmla="*/ 84 h 548"/>
                <a:gd name="T8" fmla="*/ 0 w 435"/>
                <a:gd name="T9" fmla="*/ 322 h 548"/>
                <a:gd name="T10" fmla="*/ 0 w 435"/>
                <a:gd name="T11" fmla="*/ 327 h 548"/>
                <a:gd name="T12" fmla="*/ 221 w 435"/>
                <a:gd name="T13" fmla="*/ 548 h 548"/>
                <a:gd name="T14" fmla="*/ 435 w 435"/>
                <a:gd name="T15" fmla="*/ 382 h 548"/>
                <a:gd name="T16" fmla="*/ 341 w 435"/>
                <a:gd name="T17" fmla="*/ 43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548">
                  <a:moveTo>
                    <a:pt x="341" y="436"/>
                  </a:moveTo>
                  <a:cubicBezTo>
                    <a:pt x="215" y="436"/>
                    <a:pt x="112" y="333"/>
                    <a:pt x="112" y="207"/>
                  </a:cubicBezTo>
                  <a:cubicBezTo>
                    <a:pt x="112" y="116"/>
                    <a:pt x="165" y="37"/>
                    <a:pt x="242" y="0"/>
                  </a:cubicBezTo>
                  <a:cubicBezTo>
                    <a:pt x="190" y="16"/>
                    <a:pt x="142" y="45"/>
                    <a:pt x="102" y="84"/>
                  </a:cubicBezTo>
                  <a:cubicBezTo>
                    <a:pt x="37" y="147"/>
                    <a:pt x="1" y="232"/>
                    <a:pt x="0" y="322"/>
                  </a:cubicBezTo>
                  <a:cubicBezTo>
                    <a:pt x="0" y="324"/>
                    <a:pt x="0" y="326"/>
                    <a:pt x="0" y="327"/>
                  </a:cubicBezTo>
                  <a:cubicBezTo>
                    <a:pt x="0" y="449"/>
                    <a:pt x="99" y="548"/>
                    <a:pt x="221" y="548"/>
                  </a:cubicBezTo>
                  <a:cubicBezTo>
                    <a:pt x="324" y="548"/>
                    <a:pt x="410" y="478"/>
                    <a:pt x="435" y="382"/>
                  </a:cubicBezTo>
                  <a:cubicBezTo>
                    <a:pt x="416" y="414"/>
                    <a:pt x="381" y="436"/>
                    <a:pt x="341" y="436"/>
                  </a:cubicBezTo>
                  <a:close/>
                </a:path>
              </a:pathLst>
            </a:custGeom>
            <a:solidFill>
              <a:srgbClr val="E3E4E9"/>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41" name="Freeform 12"/>
            <p:cNvSpPr>
              <a:spLocks noEditPoints="1"/>
            </p:cNvSpPr>
            <p:nvPr/>
          </p:nvSpPr>
          <p:spPr bwMode="auto">
            <a:xfrm>
              <a:off x="3493288" y="2914079"/>
              <a:ext cx="300614" cy="495360"/>
            </a:xfrm>
            <a:custGeom>
              <a:avLst/>
              <a:gdLst>
                <a:gd name="T0" fmla="*/ 34 w 97"/>
                <a:gd name="T1" fmla="*/ 138 h 160"/>
                <a:gd name="T2" fmla="*/ 49 w 97"/>
                <a:gd name="T3" fmla="*/ 81 h 160"/>
                <a:gd name="T4" fmla="*/ 75 w 97"/>
                <a:gd name="T5" fmla="*/ 127 h 160"/>
                <a:gd name="T6" fmla="*/ 43 w 97"/>
                <a:gd name="T7" fmla="*/ 63 h 160"/>
                <a:gd name="T8" fmla="*/ 31 w 97"/>
                <a:gd name="T9" fmla="*/ 76 h 160"/>
                <a:gd name="T10" fmla="*/ 10 w 97"/>
                <a:gd name="T11" fmla="*/ 82 h 160"/>
                <a:gd name="T12" fmla="*/ 11 w 97"/>
                <a:gd name="T13" fmla="*/ 99 h 160"/>
                <a:gd name="T14" fmla="*/ 0 w 97"/>
                <a:gd name="T15" fmla="*/ 117 h 160"/>
                <a:gd name="T16" fmla="*/ 13 w 97"/>
                <a:gd name="T17" fmla="*/ 129 h 160"/>
                <a:gd name="T18" fmla="*/ 18 w 97"/>
                <a:gd name="T19" fmla="*/ 150 h 160"/>
                <a:gd name="T20" fmla="*/ 36 w 97"/>
                <a:gd name="T21" fmla="*/ 150 h 160"/>
                <a:gd name="T22" fmla="*/ 52 w 97"/>
                <a:gd name="T23" fmla="*/ 151 h 160"/>
                <a:gd name="T24" fmla="*/ 69 w 97"/>
                <a:gd name="T25" fmla="*/ 156 h 160"/>
                <a:gd name="T26" fmla="*/ 79 w 97"/>
                <a:gd name="T27" fmla="*/ 137 h 160"/>
                <a:gd name="T28" fmla="*/ 94 w 97"/>
                <a:gd name="T29" fmla="*/ 129 h 160"/>
                <a:gd name="T30" fmla="*/ 88 w 97"/>
                <a:gd name="T31" fmla="*/ 108 h 160"/>
                <a:gd name="T32" fmla="*/ 93 w 97"/>
                <a:gd name="T33" fmla="*/ 91 h 160"/>
                <a:gd name="T34" fmla="*/ 74 w 97"/>
                <a:gd name="T35" fmla="*/ 81 h 160"/>
                <a:gd name="T36" fmla="*/ 66 w 97"/>
                <a:gd name="T37" fmla="*/ 66 h 160"/>
                <a:gd name="T38" fmla="*/ 49 w 97"/>
                <a:gd name="T39" fmla="*/ 72 h 160"/>
                <a:gd name="T40" fmla="*/ 43 w 97"/>
                <a:gd name="T41" fmla="*/ 63 h 160"/>
                <a:gd name="T42" fmla="*/ 33 w 97"/>
                <a:gd name="T43" fmla="*/ 51 h 160"/>
                <a:gd name="T44" fmla="*/ 43 w 97"/>
                <a:gd name="T45" fmla="*/ 12 h 160"/>
                <a:gd name="T46" fmla="*/ 61 w 97"/>
                <a:gd name="T47" fmla="*/ 43 h 160"/>
                <a:gd name="T48" fmla="*/ 39 w 97"/>
                <a:gd name="T49" fmla="*/ 0 h 160"/>
                <a:gd name="T50" fmla="*/ 31 w 97"/>
                <a:gd name="T51" fmla="*/ 8 h 160"/>
                <a:gd name="T52" fmla="*/ 17 w 97"/>
                <a:gd name="T53" fmla="*/ 12 h 160"/>
                <a:gd name="T54" fmla="*/ 17 w 97"/>
                <a:gd name="T55" fmla="*/ 24 h 160"/>
                <a:gd name="T56" fmla="*/ 10 w 97"/>
                <a:gd name="T57" fmla="*/ 36 h 160"/>
                <a:gd name="T58" fmla="*/ 19 w 97"/>
                <a:gd name="T59" fmla="*/ 45 h 160"/>
                <a:gd name="T60" fmla="*/ 22 w 97"/>
                <a:gd name="T61" fmla="*/ 58 h 160"/>
                <a:gd name="T62" fmla="*/ 34 w 97"/>
                <a:gd name="T63" fmla="*/ 58 h 160"/>
                <a:gd name="T64" fmla="*/ 45 w 97"/>
                <a:gd name="T65" fmla="*/ 60 h 160"/>
                <a:gd name="T66" fmla="*/ 57 w 97"/>
                <a:gd name="T67" fmla="*/ 63 h 160"/>
                <a:gd name="T68" fmla="*/ 64 w 97"/>
                <a:gd name="T69" fmla="*/ 50 h 160"/>
                <a:gd name="T70" fmla="*/ 74 w 97"/>
                <a:gd name="T71" fmla="*/ 44 h 160"/>
                <a:gd name="T72" fmla="*/ 70 w 97"/>
                <a:gd name="T73" fmla="*/ 30 h 160"/>
                <a:gd name="T74" fmla="*/ 73 w 97"/>
                <a:gd name="T75" fmla="*/ 19 h 160"/>
                <a:gd name="T76" fmla="*/ 60 w 97"/>
                <a:gd name="T77" fmla="*/ 12 h 160"/>
                <a:gd name="T78" fmla="*/ 54 w 97"/>
                <a:gd name="T79" fmla="*/ 1 h 160"/>
                <a:gd name="T80" fmla="*/ 43 w 97"/>
                <a:gd name="T81" fmla="*/ 5 h 160"/>
                <a:gd name="T82" fmla="*/ 39 w 97"/>
                <a:gd name="T8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 h="160">
                  <a:moveTo>
                    <a:pt x="49" y="142"/>
                  </a:moveTo>
                  <a:cubicBezTo>
                    <a:pt x="44" y="142"/>
                    <a:pt x="38" y="141"/>
                    <a:pt x="34" y="138"/>
                  </a:cubicBezTo>
                  <a:cubicBezTo>
                    <a:pt x="19" y="130"/>
                    <a:pt x="14" y="111"/>
                    <a:pt x="22" y="97"/>
                  </a:cubicBezTo>
                  <a:cubicBezTo>
                    <a:pt x="28" y="87"/>
                    <a:pt x="38" y="81"/>
                    <a:pt x="49" y="81"/>
                  </a:cubicBezTo>
                  <a:cubicBezTo>
                    <a:pt x="54" y="81"/>
                    <a:pt x="59" y="82"/>
                    <a:pt x="64" y="85"/>
                  </a:cubicBezTo>
                  <a:cubicBezTo>
                    <a:pt x="78" y="93"/>
                    <a:pt x="83" y="112"/>
                    <a:pt x="75" y="127"/>
                  </a:cubicBezTo>
                  <a:cubicBezTo>
                    <a:pt x="70" y="137"/>
                    <a:pt x="59" y="142"/>
                    <a:pt x="49" y="142"/>
                  </a:cubicBezTo>
                  <a:moveTo>
                    <a:pt x="43" y="63"/>
                  </a:moveTo>
                  <a:cubicBezTo>
                    <a:pt x="28" y="67"/>
                    <a:pt x="28" y="67"/>
                    <a:pt x="28" y="67"/>
                  </a:cubicBezTo>
                  <a:cubicBezTo>
                    <a:pt x="31" y="76"/>
                    <a:pt x="31" y="76"/>
                    <a:pt x="31" y="76"/>
                  </a:cubicBezTo>
                  <a:cubicBezTo>
                    <a:pt x="26" y="78"/>
                    <a:pt x="22" y="82"/>
                    <a:pt x="18" y="86"/>
                  </a:cubicBezTo>
                  <a:cubicBezTo>
                    <a:pt x="10" y="82"/>
                    <a:pt x="10" y="82"/>
                    <a:pt x="10" y="82"/>
                  </a:cubicBezTo>
                  <a:cubicBezTo>
                    <a:pt x="3" y="95"/>
                    <a:pt x="3" y="95"/>
                    <a:pt x="3" y="95"/>
                  </a:cubicBezTo>
                  <a:cubicBezTo>
                    <a:pt x="11" y="99"/>
                    <a:pt x="11" y="99"/>
                    <a:pt x="11" y="99"/>
                  </a:cubicBezTo>
                  <a:cubicBezTo>
                    <a:pt x="9" y="104"/>
                    <a:pt x="8" y="110"/>
                    <a:pt x="9" y="115"/>
                  </a:cubicBezTo>
                  <a:cubicBezTo>
                    <a:pt x="0" y="117"/>
                    <a:pt x="0" y="117"/>
                    <a:pt x="0" y="117"/>
                  </a:cubicBezTo>
                  <a:cubicBezTo>
                    <a:pt x="4" y="132"/>
                    <a:pt x="4" y="132"/>
                    <a:pt x="4" y="132"/>
                  </a:cubicBezTo>
                  <a:cubicBezTo>
                    <a:pt x="13" y="129"/>
                    <a:pt x="13" y="129"/>
                    <a:pt x="13" y="129"/>
                  </a:cubicBezTo>
                  <a:cubicBezTo>
                    <a:pt x="15" y="134"/>
                    <a:pt x="19" y="139"/>
                    <a:pt x="23" y="142"/>
                  </a:cubicBezTo>
                  <a:cubicBezTo>
                    <a:pt x="18" y="150"/>
                    <a:pt x="18" y="150"/>
                    <a:pt x="18" y="150"/>
                  </a:cubicBezTo>
                  <a:cubicBezTo>
                    <a:pt x="32" y="157"/>
                    <a:pt x="32" y="157"/>
                    <a:pt x="32" y="157"/>
                  </a:cubicBezTo>
                  <a:cubicBezTo>
                    <a:pt x="36" y="150"/>
                    <a:pt x="36" y="150"/>
                    <a:pt x="36" y="150"/>
                  </a:cubicBezTo>
                  <a:cubicBezTo>
                    <a:pt x="40" y="151"/>
                    <a:pt x="44" y="152"/>
                    <a:pt x="49" y="152"/>
                  </a:cubicBezTo>
                  <a:cubicBezTo>
                    <a:pt x="50" y="152"/>
                    <a:pt x="51" y="152"/>
                    <a:pt x="52" y="151"/>
                  </a:cubicBezTo>
                  <a:cubicBezTo>
                    <a:pt x="54" y="160"/>
                    <a:pt x="54" y="160"/>
                    <a:pt x="54" y="160"/>
                  </a:cubicBezTo>
                  <a:cubicBezTo>
                    <a:pt x="69" y="156"/>
                    <a:pt x="69" y="156"/>
                    <a:pt x="69" y="156"/>
                  </a:cubicBezTo>
                  <a:cubicBezTo>
                    <a:pt x="66" y="147"/>
                    <a:pt x="66" y="147"/>
                    <a:pt x="66" y="147"/>
                  </a:cubicBezTo>
                  <a:cubicBezTo>
                    <a:pt x="71" y="145"/>
                    <a:pt x="76" y="142"/>
                    <a:pt x="79" y="137"/>
                  </a:cubicBezTo>
                  <a:cubicBezTo>
                    <a:pt x="87" y="142"/>
                    <a:pt x="87" y="142"/>
                    <a:pt x="87" y="142"/>
                  </a:cubicBezTo>
                  <a:cubicBezTo>
                    <a:pt x="94" y="129"/>
                    <a:pt x="94" y="129"/>
                    <a:pt x="94" y="129"/>
                  </a:cubicBezTo>
                  <a:cubicBezTo>
                    <a:pt x="87" y="124"/>
                    <a:pt x="87" y="124"/>
                    <a:pt x="87" y="124"/>
                  </a:cubicBezTo>
                  <a:cubicBezTo>
                    <a:pt x="88" y="119"/>
                    <a:pt x="89" y="114"/>
                    <a:pt x="88" y="108"/>
                  </a:cubicBezTo>
                  <a:cubicBezTo>
                    <a:pt x="97" y="106"/>
                    <a:pt x="97" y="106"/>
                    <a:pt x="97" y="106"/>
                  </a:cubicBezTo>
                  <a:cubicBezTo>
                    <a:pt x="93" y="91"/>
                    <a:pt x="93" y="91"/>
                    <a:pt x="93" y="91"/>
                  </a:cubicBezTo>
                  <a:cubicBezTo>
                    <a:pt x="84" y="94"/>
                    <a:pt x="84" y="94"/>
                    <a:pt x="84" y="94"/>
                  </a:cubicBezTo>
                  <a:cubicBezTo>
                    <a:pt x="82" y="89"/>
                    <a:pt x="79" y="85"/>
                    <a:pt x="74" y="81"/>
                  </a:cubicBezTo>
                  <a:cubicBezTo>
                    <a:pt x="79" y="73"/>
                    <a:pt x="79" y="73"/>
                    <a:pt x="79" y="73"/>
                  </a:cubicBezTo>
                  <a:cubicBezTo>
                    <a:pt x="66" y="66"/>
                    <a:pt x="66" y="66"/>
                    <a:pt x="66" y="66"/>
                  </a:cubicBezTo>
                  <a:cubicBezTo>
                    <a:pt x="61" y="74"/>
                    <a:pt x="61" y="74"/>
                    <a:pt x="61" y="74"/>
                  </a:cubicBezTo>
                  <a:cubicBezTo>
                    <a:pt x="57" y="72"/>
                    <a:pt x="53" y="72"/>
                    <a:pt x="49" y="72"/>
                  </a:cubicBezTo>
                  <a:cubicBezTo>
                    <a:pt x="48" y="72"/>
                    <a:pt x="46" y="72"/>
                    <a:pt x="45" y="72"/>
                  </a:cubicBezTo>
                  <a:cubicBezTo>
                    <a:pt x="43" y="63"/>
                    <a:pt x="43" y="63"/>
                    <a:pt x="43" y="63"/>
                  </a:cubicBezTo>
                  <a:moveTo>
                    <a:pt x="43" y="53"/>
                  </a:moveTo>
                  <a:cubicBezTo>
                    <a:pt x="39" y="53"/>
                    <a:pt x="36" y="52"/>
                    <a:pt x="33" y="51"/>
                  </a:cubicBezTo>
                  <a:cubicBezTo>
                    <a:pt x="23" y="45"/>
                    <a:pt x="19" y="32"/>
                    <a:pt x="25" y="22"/>
                  </a:cubicBezTo>
                  <a:cubicBezTo>
                    <a:pt x="29" y="16"/>
                    <a:pt x="36" y="12"/>
                    <a:pt x="43" y="12"/>
                  </a:cubicBezTo>
                  <a:cubicBezTo>
                    <a:pt x="46" y="12"/>
                    <a:pt x="50" y="13"/>
                    <a:pt x="53" y="14"/>
                  </a:cubicBezTo>
                  <a:cubicBezTo>
                    <a:pt x="63" y="20"/>
                    <a:pt x="66" y="33"/>
                    <a:pt x="61" y="43"/>
                  </a:cubicBezTo>
                  <a:cubicBezTo>
                    <a:pt x="57" y="49"/>
                    <a:pt x="50" y="53"/>
                    <a:pt x="43" y="53"/>
                  </a:cubicBezTo>
                  <a:moveTo>
                    <a:pt x="39" y="0"/>
                  </a:moveTo>
                  <a:cubicBezTo>
                    <a:pt x="29" y="2"/>
                    <a:pt x="29" y="2"/>
                    <a:pt x="29" y="2"/>
                  </a:cubicBezTo>
                  <a:cubicBezTo>
                    <a:pt x="31" y="8"/>
                    <a:pt x="31" y="8"/>
                    <a:pt x="31" y="8"/>
                  </a:cubicBezTo>
                  <a:cubicBezTo>
                    <a:pt x="27" y="10"/>
                    <a:pt x="25" y="12"/>
                    <a:pt x="22" y="15"/>
                  </a:cubicBezTo>
                  <a:cubicBezTo>
                    <a:pt x="17" y="12"/>
                    <a:pt x="17" y="12"/>
                    <a:pt x="17" y="12"/>
                  </a:cubicBezTo>
                  <a:cubicBezTo>
                    <a:pt x="12" y="21"/>
                    <a:pt x="12" y="21"/>
                    <a:pt x="12" y="21"/>
                  </a:cubicBezTo>
                  <a:cubicBezTo>
                    <a:pt x="17" y="24"/>
                    <a:pt x="17" y="24"/>
                    <a:pt x="17" y="24"/>
                  </a:cubicBezTo>
                  <a:cubicBezTo>
                    <a:pt x="16" y="27"/>
                    <a:pt x="15" y="31"/>
                    <a:pt x="16" y="35"/>
                  </a:cubicBezTo>
                  <a:cubicBezTo>
                    <a:pt x="10" y="36"/>
                    <a:pt x="10" y="36"/>
                    <a:pt x="10" y="36"/>
                  </a:cubicBezTo>
                  <a:cubicBezTo>
                    <a:pt x="13" y="46"/>
                    <a:pt x="13" y="46"/>
                    <a:pt x="13" y="46"/>
                  </a:cubicBezTo>
                  <a:cubicBezTo>
                    <a:pt x="19" y="45"/>
                    <a:pt x="19" y="45"/>
                    <a:pt x="19" y="45"/>
                  </a:cubicBezTo>
                  <a:cubicBezTo>
                    <a:pt x="20" y="48"/>
                    <a:pt x="22" y="51"/>
                    <a:pt x="25" y="53"/>
                  </a:cubicBezTo>
                  <a:cubicBezTo>
                    <a:pt x="22" y="58"/>
                    <a:pt x="22" y="58"/>
                    <a:pt x="22" y="58"/>
                  </a:cubicBezTo>
                  <a:cubicBezTo>
                    <a:pt x="31" y="63"/>
                    <a:pt x="31" y="63"/>
                    <a:pt x="31" y="63"/>
                  </a:cubicBezTo>
                  <a:cubicBezTo>
                    <a:pt x="34" y="58"/>
                    <a:pt x="34" y="58"/>
                    <a:pt x="34" y="58"/>
                  </a:cubicBezTo>
                  <a:cubicBezTo>
                    <a:pt x="37" y="59"/>
                    <a:pt x="40" y="60"/>
                    <a:pt x="43" y="60"/>
                  </a:cubicBezTo>
                  <a:cubicBezTo>
                    <a:pt x="44" y="60"/>
                    <a:pt x="44" y="60"/>
                    <a:pt x="45" y="60"/>
                  </a:cubicBezTo>
                  <a:cubicBezTo>
                    <a:pt x="47" y="65"/>
                    <a:pt x="47" y="65"/>
                    <a:pt x="47" y="65"/>
                  </a:cubicBezTo>
                  <a:cubicBezTo>
                    <a:pt x="57" y="63"/>
                    <a:pt x="57" y="63"/>
                    <a:pt x="57" y="63"/>
                  </a:cubicBezTo>
                  <a:cubicBezTo>
                    <a:pt x="55" y="57"/>
                    <a:pt x="55" y="57"/>
                    <a:pt x="55" y="57"/>
                  </a:cubicBezTo>
                  <a:cubicBezTo>
                    <a:pt x="58" y="55"/>
                    <a:pt x="61" y="53"/>
                    <a:pt x="64" y="50"/>
                  </a:cubicBezTo>
                  <a:cubicBezTo>
                    <a:pt x="69" y="53"/>
                    <a:pt x="69" y="53"/>
                    <a:pt x="69" y="53"/>
                  </a:cubicBezTo>
                  <a:cubicBezTo>
                    <a:pt x="74" y="44"/>
                    <a:pt x="74" y="44"/>
                    <a:pt x="74" y="44"/>
                  </a:cubicBezTo>
                  <a:cubicBezTo>
                    <a:pt x="69" y="41"/>
                    <a:pt x="69" y="41"/>
                    <a:pt x="69" y="41"/>
                  </a:cubicBezTo>
                  <a:cubicBezTo>
                    <a:pt x="70" y="38"/>
                    <a:pt x="70" y="34"/>
                    <a:pt x="70" y="30"/>
                  </a:cubicBezTo>
                  <a:cubicBezTo>
                    <a:pt x="76" y="29"/>
                    <a:pt x="76" y="29"/>
                    <a:pt x="76" y="29"/>
                  </a:cubicBezTo>
                  <a:cubicBezTo>
                    <a:pt x="73" y="19"/>
                    <a:pt x="73" y="19"/>
                    <a:pt x="73" y="19"/>
                  </a:cubicBezTo>
                  <a:cubicBezTo>
                    <a:pt x="67" y="20"/>
                    <a:pt x="67" y="20"/>
                    <a:pt x="67" y="20"/>
                  </a:cubicBezTo>
                  <a:cubicBezTo>
                    <a:pt x="65" y="17"/>
                    <a:pt x="63" y="14"/>
                    <a:pt x="60" y="12"/>
                  </a:cubicBezTo>
                  <a:cubicBezTo>
                    <a:pt x="63" y="6"/>
                    <a:pt x="63" y="6"/>
                    <a:pt x="63" y="6"/>
                  </a:cubicBezTo>
                  <a:cubicBezTo>
                    <a:pt x="54" y="1"/>
                    <a:pt x="54" y="1"/>
                    <a:pt x="54" y="1"/>
                  </a:cubicBezTo>
                  <a:cubicBezTo>
                    <a:pt x="51" y="7"/>
                    <a:pt x="51" y="7"/>
                    <a:pt x="51" y="7"/>
                  </a:cubicBezTo>
                  <a:cubicBezTo>
                    <a:pt x="49" y="6"/>
                    <a:pt x="46" y="5"/>
                    <a:pt x="43" y="5"/>
                  </a:cubicBezTo>
                  <a:cubicBezTo>
                    <a:pt x="42" y="5"/>
                    <a:pt x="41" y="5"/>
                    <a:pt x="41" y="5"/>
                  </a:cubicBezTo>
                  <a:cubicBezTo>
                    <a:pt x="39" y="0"/>
                    <a:pt x="39" y="0"/>
                    <a:pt x="39" y="0"/>
                  </a:cubicBezTo>
                </a:path>
              </a:pathLst>
            </a:custGeom>
            <a:solidFill>
              <a:srgbClr val="FFFFFF"/>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43" name="Freeform 13"/>
            <p:cNvSpPr>
              <a:spLocks noEditPoints="1"/>
            </p:cNvSpPr>
            <p:nvPr/>
          </p:nvSpPr>
          <p:spPr bwMode="auto">
            <a:xfrm>
              <a:off x="4079227" y="1690678"/>
              <a:ext cx="318912" cy="331982"/>
            </a:xfrm>
            <a:custGeom>
              <a:avLst/>
              <a:gdLst>
                <a:gd name="T0" fmla="*/ 52 w 103"/>
                <a:gd name="T1" fmla="*/ 40 h 107"/>
                <a:gd name="T2" fmla="*/ 38 w 103"/>
                <a:gd name="T3" fmla="*/ 54 h 107"/>
                <a:gd name="T4" fmla="*/ 52 w 103"/>
                <a:gd name="T5" fmla="*/ 68 h 107"/>
                <a:gd name="T6" fmla="*/ 66 w 103"/>
                <a:gd name="T7" fmla="*/ 54 h 107"/>
                <a:gd name="T8" fmla="*/ 52 w 103"/>
                <a:gd name="T9" fmla="*/ 40 h 107"/>
                <a:gd name="T10" fmla="*/ 40 w 103"/>
                <a:gd name="T11" fmla="*/ 4 h 107"/>
                <a:gd name="T12" fmla="*/ 0 w 103"/>
                <a:gd name="T13" fmla="*/ 54 h 107"/>
                <a:gd name="T14" fmla="*/ 15 w 103"/>
                <a:gd name="T15" fmla="*/ 90 h 107"/>
                <a:gd name="T16" fmla="*/ 20 w 103"/>
                <a:gd name="T17" fmla="*/ 94 h 107"/>
                <a:gd name="T18" fmla="*/ 15 w 103"/>
                <a:gd name="T19" fmla="*/ 107 h 107"/>
                <a:gd name="T20" fmla="*/ 52 w 103"/>
                <a:gd name="T21" fmla="*/ 102 h 107"/>
                <a:gd name="T22" fmla="*/ 27 w 103"/>
                <a:gd name="T23" fmla="*/ 75 h 107"/>
                <a:gd name="T24" fmla="*/ 22 w 103"/>
                <a:gd name="T25" fmla="*/ 88 h 107"/>
                <a:gd name="T26" fmla="*/ 20 w 103"/>
                <a:gd name="T27" fmla="*/ 86 h 107"/>
                <a:gd name="T28" fmla="*/ 7 w 103"/>
                <a:gd name="T29" fmla="*/ 54 h 107"/>
                <a:gd name="T30" fmla="*/ 42 w 103"/>
                <a:gd name="T31" fmla="*/ 10 h 107"/>
                <a:gd name="T32" fmla="*/ 40 w 103"/>
                <a:gd name="T33" fmla="*/ 4 h 107"/>
                <a:gd name="T34" fmla="*/ 88 w 103"/>
                <a:gd name="T35" fmla="*/ 0 h 107"/>
                <a:gd name="T36" fmla="*/ 52 w 103"/>
                <a:gd name="T37" fmla="*/ 5 h 107"/>
                <a:gd name="T38" fmla="*/ 77 w 103"/>
                <a:gd name="T39" fmla="*/ 33 h 107"/>
                <a:gd name="T40" fmla="*/ 82 w 103"/>
                <a:gd name="T41" fmla="*/ 19 h 107"/>
                <a:gd name="T42" fmla="*/ 97 w 103"/>
                <a:gd name="T43" fmla="*/ 54 h 107"/>
                <a:gd name="T44" fmla="*/ 84 w 103"/>
                <a:gd name="T45" fmla="*/ 86 h 107"/>
                <a:gd name="T46" fmla="*/ 62 w 103"/>
                <a:gd name="T47" fmla="*/ 98 h 107"/>
                <a:gd name="T48" fmla="*/ 63 w 103"/>
                <a:gd name="T49" fmla="*/ 104 h 107"/>
                <a:gd name="T50" fmla="*/ 88 w 103"/>
                <a:gd name="T51" fmla="*/ 90 h 107"/>
                <a:gd name="T52" fmla="*/ 103 w 103"/>
                <a:gd name="T53" fmla="*/ 54 h 107"/>
                <a:gd name="T54" fmla="*/ 84 w 103"/>
                <a:gd name="T55" fmla="*/ 13 h 107"/>
                <a:gd name="T56" fmla="*/ 88 w 103"/>
                <a:gd name="T5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 h="107">
                  <a:moveTo>
                    <a:pt x="52" y="40"/>
                  </a:moveTo>
                  <a:cubicBezTo>
                    <a:pt x="44" y="40"/>
                    <a:pt x="38" y="46"/>
                    <a:pt x="38" y="54"/>
                  </a:cubicBezTo>
                  <a:cubicBezTo>
                    <a:pt x="38" y="61"/>
                    <a:pt x="44" y="68"/>
                    <a:pt x="52" y="68"/>
                  </a:cubicBezTo>
                  <a:cubicBezTo>
                    <a:pt x="60" y="68"/>
                    <a:pt x="66" y="61"/>
                    <a:pt x="66" y="54"/>
                  </a:cubicBezTo>
                  <a:cubicBezTo>
                    <a:pt x="66" y="46"/>
                    <a:pt x="60" y="40"/>
                    <a:pt x="52" y="40"/>
                  </a:cubicBezTo>
                  <a:moveTo>
                    <a:pt x="40" y="4"/>
                  </a:moveTo>
                  <a:cubicBezTo>
                    <a:pt x="18" y="9"/>
                    <a:pt x="0" y="29"/>
                    <a:pt x="0" y="54"/>
                  </a:cubicBezTo>
                  <a:cubicBezTo>
                    <a:pt x="0" y="67"/>
                    <a:pt x="6" y="80"/>
                    <a:pt x="15" y="90"/>
                  </a:cubicBezTo>
                  <a:cubicBezTo>
                    <a:pt x="17" y="92"/>
                    <a:pt x="18" y="93"/>
                    <a:pt x="20" y="94"/>
                  </a:cubicBezTo>
                  <a:cubicBezTo>
                    <a:pt x="15" y="107"/>
                    <a:pt x="15" y="107"/>
                    <a:pt x="15" y="107"/>
                  </a:cubicBezTo>
                  <a:cubicBezTo>
                    <a:pt x="52" y="102"/>
                    <a:pt x="52" y="102"/>
                    <a:pt x="52" y="102"/>
                  </a:cubicBezTo>
                  <a:cubicBezTo>
                    <a:pt x="27" y="75"/>
                    <a:pt x="27" y="75"/>
                    <a:pt x="27" y="75"/>
                  </a:cubicBezTo>
                  <a:cubicBezTo>
                    <a:pt x="22" y="88"/>
                    <a:pt x="22" y="88"/>
                    <a:pt x="22" y="88"/>
                  </a:cubicBezTo>
                  <a:cubicBezTo>
                    <a:pt x="21" y="87"/>
                    <a:pt x="21" y="87"/>
                    <a:pt x="20" y="86"/>
                  </a:cubicBezTo>
                  <a:cubicBezTo>
                    <a:pt x="11" y="77"/>
                    <a:pt x="7" y="66"/>
                    <a:pt x="7" y="54"/>
                  </a:cubicBezTo>
                  <a:cubicBezTo>
                    <a:pt x="7" y="32"/>
                    <a:pt x="22" y="14"/>
                    <a:pt x="42" y="10"/>
                  </a:cubicBezTo>
                  <a:cubicBezTo>
                    <a:pt x="40" y="4"/>
                    <a:pt x="40" y="4"/>
                    <a:pt x="40" y="4"/>
                  </a:cubicBezTo>
                  <a:moveTo>
                    <a:pt x="88" y="0"/>
                  </a:moveTo>
                  <a:cubicBezTo>
                    <a:pt x="52" y="5"/>
                    <a:pt x="52" y="5"/>
                    <a:pt x="52" y="5"/>
                  </a:cubicBezTo>
                  <a:cubicBezTo>
                    <a:pt x="77" y="33"/>
                    <a:pt x="77" y="33"/>
                    <a:pt x="77" y="33"/>
                  </a:cubicBezTo>
                  <a:cubicBezTo>
                    <a:pt x="82" y="19"/>
                    <a:pt x="82" y="19"/>
                    <a:pt x="82" y="19"/>
                  </a:cubicBezTo>
                  <a:cubicBezTo>
                    <a:pt x="91" y="28"/>
                    <a:pt x="97" y="40"/>
                    <a:pt x="97" y="54"/>
                  </a:cubicBezTo>
                  <a:cubicBezTo>
                    <a:pt x="97" y="66"/>
                    <a:pt x="93" y="77"/>
                    <a:pt x="84" y="86"/>
                  </a:cubicBezTo>
                  <a:cubicBezTo>
                    <a:pt x="78" y="92"/>
                    <a:pt x="70" y="96"/>
                    <a:pt x="62" y="98"/>
                  </a:cubicBezTo>
                  <a:cubicBezTo>
                    <a:pt x="63" y="104"/>
                    <a:pt x="63" y="104"/>
                    <a:pt x="63" y="104"/>
                  </a:cubicBezTo>
                  <a:cubicBezTo>
                    <a:pt x="73" y="102"/>
                    <a:pt x="81" y="97"/>
                    <a:pt x="88" y="90"/>
                  </a:cubicBezTo>
                  <a:cubicBezTo>
                    <a:pt x="98" y="80"/>
                    <a:pt x="103" y="67"/>
                    <a:pt x="103" y="54"/>
                  </a:cubicBezTo>
                  <a:cubicBezTo>
                    <a:pt x="103" y="37"/>
                    <a:pt x="96" y="23"/>
                    <a:pt x="84" y="13"/>
                  </a:cubicBezTo>
                  <a:cubicBezTo>
                    <a:pt x="88" y="0"/>
                    <a:pt x="88" y="0"/>
                    <a:pt x="88" y="0"/>
                  </a:cubicBezTo>
                </a:path>
              </a:pathLst>
            </a:custGeom>
            <a:solidFill>
              <a:srgbClr val="FFFFFF"/>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46" name="Freeform 14"/>
            <p:cNvSpPr>
              <a:spLocks noEditPoints="1"/>
            </p:cNvSpPr>
            <p:nvPr/>
          </p:nvSpPr>
          <p:spPr bwMode="auto">
            <a:xfrm>
              <a:off x="5242491" y="2266441"/>
              <a:ext cx="325446" cy="369886"/>
            </a:xfrm>
            <a:custGeom>
              <a:avLst/>
              <a:gdLst>
                <a:gd name="T0" fmla="*/ 54 w 105"/>
                <a:gd name="T1" fmla="*/ 34 h 119"/>
                <a:gd name="T2" fmla="*/ 51 w 105"/>
                <a:gd name="T3" fmla="*/ 34 h 119"/>
                <a:gd name="T4" fmla="*/ 51 w 105"/>
                <a:gd name="T5" fmla="*/ 66 h 119"/>
                <a:gd name="T6" fmla="*/ 49 w 105"/>
                <a:gd name="T7" fmla="*/ 69 h 119"/>
                <a:gd name="T8" fmla="*/ 50 w 105"/>
                <a:gd name="T9" fmla="*/ 70 h 119"/>
                <a:gd name="T10" fmla="*/ 51 w 105"/>
                <a:gd name="T11" fmla="*/ 69 h 119"/>
                <a:gd name="T12" fmla="*/ 51 w 105"/>
                <a:gd name="T13" fmla="*/ 73 h 119"/>
                <a:gd name="T14" fmla="*/ 54 w 105"/>
                <a:gd name="T15" fmla="*/ 73 h 119"/>
                <a:gd name="T16" fmla="*/ 54 w 105"/>
                <a:gd name="T17" fmla="*/ 67 h 119"/>
                <a:gd name="T18" fmla="*/ 72 w 105"/>
                <a:gd name="T19" fmla="*/ 49 h 119"/>
                <a:gd name="T20" fmla="*/ 70 w 105"/>
                <a:gd name="T21" fmla="*/ 47 h 119"/>
                <a:gd name="T22" fmla="*/ 54 w 105"/>
                <a:gd name="T23" fmla="*/ 64 h 119"/>
                <a:gd name="T24" fmla="*/ 54 w 105"/>
                <a:gd name="T25" fmla="*/ 34 h 119"/>
                <a:gd name="T26" fmla="*/ 51 w 105"/>
                <a:gd name="T27" fmla="*/ 31 h 119"/>
                <a:gd name="T28" fmla="*/ 54 w 105"/>
                <a:gd name="T29" fmla="*/ 31 h 119"/>
                <a:gd name="T30" fmla="*/ 54 w 105"/>
                <a:gd name="T31" fmla="*/ 21 h 119"/>
                <a:gd name="T32" fmla="*/ 83 w 105"/>
                <a:gd name="T33" fmla="*/ 34 h 119"/>
                <a:gd name="T34" fmla="*/ 77 w 105"/>
                <a:gd name="T35" fmla="*/ 40 h 119"/>
                <a:gd name="T36" fmla="*/ 79 w 105"/>
                <a:gd name="T37" fmla="*/ 42 h 119"/>
                <a:gd name="T38" fmla="*/ 85 w 105"/>
                <a:gd name="T39" fmla="*/ 36 h 119"/>
                <a:gd name="T40" fmla="*/ 98 w 105"/>
                <a:gd name="T41" fmla="*/ 65 h 119"/>
                <a:gd name="T42" fmla="*/ 88 w 105"/>
                <a:gd name="T43" fmla="*/ 65 h 119"/>
                <a:gd name="T44" fmla="*/ 88 w 105"/>
                <a:gd name="T45" fmla="*/ 68 h 119"/>
                <a:gd name="T46" fmla="*/ 98 w 105"/>
                <a:gd name="T47" fmla="*/ 68 h 119"/>
                <a:gd name="T48" fmla="*/ 85 w 105"/>
                <a:gd name="T49" fmla="*/ 97 h 119"/>
                <a:gd name="T50" fmla="*/ 79 w 105"/>
                <a:gd name="T51" fmla="*/ 91 h 119"/>
                <a:gd name="T52" fmla="*/ 77 w 105"/>
                <a:gd name="T53" fmla="*/ 93 h 119"/>
                <a:gd name="T54" fmla="*/ 83 w 105"/>
                <a:gd name="T55" fmla="*/ 99 h 119"/>
                <a:gd name="T56" fmla="*/ 54 w 105"/>
                <a:gd name="T57" fmla="*/ 112 h 119"/>
                <a:gd name="T58" fmla="*/ 54 w 105"/>
                <a:gd name="T59" fmla="*/ 102 h 119"/>
                <a:gd name="T60" fmla="*/ 51 w 105"/>
                <a:gd name="T61" fmla="*/ 102 h 119"/>
                <a:gd name="T62" fmla="*/ 51 w 105"/>
                <a:gd name="T63" fmla="*/ 112 h 119"/>
                <a:gd name="T64" fmla="*/ 22 w 105"/>
                <a:gd name="T65" fmla="*/ 99 h 119"/>
                <a:gd name="T66" fmla="*/ 28 w 105"/>
                <a:gd name="T67" fmla="*/ 93 h 119"/>
                <a:gd name="T68" fmla="*/ 26 w 105"/>
                <a:gd name="T69" fmla="*/ 91 h 119"/>
                <a:gd name="T70" fmla="*/ 20 w 105"/>
                <a:gd name="T71" fmla="*/ 97 h 119"/>
                <a:gd name="T72" fmla="*/ 7 w 105"/>
                <a:gd name="T73" fmla="*/ 68 h 119"/>
                <a:gd name="T74" fmla="*/ 17 w 105"/>
                <a:gd name="T75" fmla="*/ 68 h 119"/>
                <a:gd name="T76" fmla="*/ 17 w 105"/>
                <a:gd name="T77" fmla="*/ 65 h 119"/>
                <a:gd name="T78" fmla="*/ 7 w 105"/>
                <a:gd name="T79" fmla="*/ 65 h 119"/>
                <a:gd name="T80" fmla="*/ 20 w 105"/>
                <a:gd name="T81" fmla="*/ 36 h 119"/>
                <a:gd name="T82" fmla="*/ 26 w 105"/>
                <a:gd name="T83" fmla="*/ 42 h 119"/>
                <a:gd name="T84" fmla="*/ 28 w 105"/>
                <a:gd name="T85" fmla="*/ 40 h 119"/>
                <a:gd name="T86" fmla="*/ 22 w 105"/>
                <a:gd name="T87" fmla="*/ 34 h 119"/>
                <a:gd name="T88" fmla="*/ 51 w 105"/>
                <a:gd name="T89" fmla="*/ 21 h 119"/>
                <a:gd name="T90" fmla="*/ 51 w 105"/>
                <a:gd name="T91" fmla="*/ 31 h 119"/>
                <a:gd name="T92" fmla="*/ 65 w 105"/>
                <a:gd name="T93" fmla="*/ 0 h 119"/>
                <a:gd name="T94" fmla="*/ 40 w 105"/>
                <a:gd name="T95" fmla="*/ 0 h 119"/>
                <a:gd name="T96" fmla="*/ 40 w 105"/>
                <a:gd name="T97" fmla="*/ 10 h 119"/>
                <a:gd name="T98" fmla="*/ 49 w 105"/>
                <a:gd name="T99" fmla="*/ 10 h 119"/>
                <a:gd name="T100" fmla="*/ 49 w 105"/>
                <a:gd name="T101" fmla="*/ 14 h 119"/>
                <a:gd name="T102" fmla="*/ 0 w 105"/>
                <a:gd name="T103" fmla="*/ 67 h 119"/>
                <a:gd name="T104" fmla="*/ 52 w 105"/>
                <a:gd name="T105" fmla="*/ 119 h 119"/>
                <a:gd name="T106" fmla="*/ 105 w 105"/>
                <a:gd name="T107" fmla="*/ 67 h 119"/>
                <a:gd name="T108" fmla="*/ 56 w 105"/>
                <a:gd name="T109" fmla="*/ 14 h 119"/>
                <a:gd name="T110" fmla="*/ 56 w 105"/>
                <a:gd name="T111" fmla="*/ 10 h 119"/>
                <a:gd name="T112" fmla="*/ 65 w 105"/>
                <a:gd name="T113" fmla="*/ 10 h 119"/>
                <a:gd name="T114" fmla="*/ 65 w 105"/>
                <a:gd name="T11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119">
                  <a:moveTo>
                    <a:pt x="54" y="34"/>
                  </a:moveTo>
                  <a:cubicBezTo>
                    <a:pt x="51" y="34"/>
                    <a:pt x="51" y="34"/>
                    <a:pt x="51" y="34"/>
                  </a:cubicBezTo>
                  <a:cubicBezTo>
                    <a:pt x="51" y="66"/>
                    <a:pt x="51" y="66"/>
                    <a:pt x="51" y="66"/>
                  </a:cubicBezTo>
                  <a:cubicBezTo>
                    <a:pt x="49" y="69"/>
                    <a:pt x="49" y="69"/>
                    <a:pt x="49" y="69"/>
                  </a:cubicBezTo>
                  <a:cubicBezTo>
                    <a:pt x="50" y="70"/>
                    <a:pt x="50" y="70"/>
                    <a:pt x="50" y="70"/>
                  </a:cubicBezTo>
                  <a:cubicBezTo>
                    <a:pt x="51" y="69"/>
                    <a:pt x="51" y="69"/>
                    <a:pt x="51" y="69"/>
                  </a:cubicBezTo>
                  <a:cubicBezTo>
                    <a:pt x="51" y="73"/>
                    <a:pt x="51" y="73"/>
                    <a:pt x="51" y="73"/>
                  </a:cubicBezTo>
                  <a:cubicBezTo>
                    <a:pt x="54" y="73"/>
                    <a:pt x="54" y="73"/>
                    <a:pt x="54" y="73"/>
                  </a:cubicBezTo>
                  <a:cubicBezTo>
                    <a:pt x="54" y="67"/>
                    <a:pt x="54" y="67"/>
                    <a:pt x="54" y="67"/>
                  </a:cubicBezTo>
                  <a:cubicBezTo>
                    <a:pt x="72" y="49"/>
                    <a:pt x="72" y="49"/>
                    <a:pt x="72" y="49"/>
                  </a:cubicBezTo>
                  <a:cubicBezTo>
                    <a:pt x="70" y="47"/>
                    <a:pt x="70" y="47"/>
                    <a:pt x="70" y="47"/>
                  </a:cubicBezTo>
                  <a:cubicBezTo>
                    <a:pt x="54" y="64"/>
                    <a:pt x="54" y="64"/>
                    <a:pt x="54" y="64"/>
                  </a:cubicBezTo>
                  <a:cubicBezTo>
                    <a:pt x="54" y="34"/>
                    <a:pt x="54" y="34"/>
                    <a:pt x="54" y="34"/>
                  </a:cubicBezTo>
                  <a:moveTo>
                    <a:pt x="51" y="31"/>
                  </a:moveTo>
                  <a:cubicBezTo>
                    <a:pt x="54" y="31"/>
                    <a:pt x="54" y="31"/>
                    <a:pt x="54" y="31"/>
                  </a:cubicBezTo>
                  <a:cubicBezTo>
                    <a:pt x="54" y="21"/>
                    <a:pt x="54" y="21"/>
                    <a:pt x="54" y="21"/>
                  </a:cubicBezTo>
                  <a:cubicBezTo>
                    <a:pt x="65" y="22"/>
                    <a:pt x="76" y="26"/>
                    <a:pt x="83" y="34"/>
                  </a:cubicBezTo>
                  <a:cubicBezTo>
                    <a:pt x="77" y="40"/>
                    <a:pt x="77" y="40"/>
                    <a:pt x="77" y="40"/>
                  </a:cubicBezTo>
                  <a:cubicBezTo>
                    <a:pt x="79" y="42"/>
                    <a:pt x="79" y="42"/>
                    <a:pt x="79" y="42"/>
                  </a:cubicBezTo>
                  <a:cubicBezTo>
                    <a:pt x="85" y="36"/>
                    <a:pt x="85" y="36"/>
                    <a:pt x="85" y="36"/>
                  </a:cubicBezTo>
                  <a:cubicBezTo>
                    <a:pt x="93" y="43"/>
                    <a:pt x="97" y="54"/>
                    <a:pt x="98" y="65"/>
                  </a:cubicBezTo>
                  <a:cubicBezTo>
                    <a:pt x="88" y="65"/>
                    <a:pt x="88" y="65"/>
                    <a:pt x="88" y="65"/>
                  </a:cubicBezTo>
                  <a:cubicBezTo>
                    <a:pt x="88" y="68"/>
                    <a:pt x="88" y="68"/>
                    <a:pt x="88" y="68"/>
                  </a:cubicBezTo>
                  <a:cubicBezTo>
                    <a:pt x="98" y="68"/>
                    <a:pt x="98" y="68"/>
                    <a:pt x="98" y="68"/>
                  </a:cubicBezTo>
                  <a:cubicBezTo>
                    <a:pt x="97" y="79"/>
                    <a:pt x="93" y="90"/>
                    <a:pt x="85" y="97"/>
                  </a:cubicBezTo>
                  <a:cubicBezTo>
                    <a:pt x="79" y="91"/>
                    <a:pt x="79" y="91"/>
                    <a:pt x="79" y="91"/>
                  </a:cubicBezTo>
                  <a:cubicBezTo>
                    <a:pt x="77" y="93"/>
                    <a:pt x="77" y="93"/>
                    <a:pt x="77" y="93"/>
                  </a:cubicBezTo>
                  <a:cubicBezTo>
                    <a:pt x="83" y="99"/>
                    <a:pt x="83" y="99"/>
                    <a:pt x="83" y="99"/>
                  </a:cubicBezTo>
                  <a:cubicBezTo>
                    <a:pt x="76" y="107"/>
                    <a:pt x="65" y="111"/>
                    <a:pt x="54" y="112"/>
                  </a:cubicBezTo>
                  <a:cubicBezTo>
                    <a:pt x="54" y="102"/>
                    <a:pt x="54" y="102"/>
                    <a:pt x="54" y="102"/>
                  </a:cubicBezTo>
                  <a:cubicBezTo>
                    <a:pt x="51" y="102"/>
                    <a:pt x="51" y="102"/>
                    <a:pt x="51" y="102"/>
                  </a:cubicBezTo>
                  <a:cubicBezTo>
                    <a:pt x="51" y="112"/>
                    <a:pt x="51" y="112"/>
                    <a:pt x="51" y="112"/>
                  </a:cubicBezTo>
                  <a:cubicBezTo>
                    <a:pt x="40" y="111"/>
                    <a:pt x="29" y="107"/>
                    <a:pt x="22" y="99"/>
                  </a:cubicBezTo>
                  <a:cubicBezTo>
                    <a:pt x="28" y="93"/>
                    <a:pt x="28" y="93"/>
                    <a:pt x="28" y="93"/>
                  </a:cubicBezTo>
                  <a:cubicBezTo>
                    <a:pt x="26" y="91"/>
                    <a:pt x="26" y="91"/>
                    <a:pt x="26" y="91"/>
                  </a:cubicBezTo>
                  <a:cubicBezTo>
                    <a:pt x="20" y="97"/>
                    <a:pt x="20" y="97"/>
                    <a:pt x="20" y="97"/>
                  </a:cubicBezTo>
                  <a:cubicBezTo>
                    <a:pt x="12" y="90"/>
                    <a:pt x="8" y="79"/>
                    <a:pt x="7" y="68"/>
                  </a:cubicBezTo>
                  <a:cubicBezTo>
                    <a:pt x="17" y="68"/>
                    <a:pt x="17" y="68"/>
                    <a:pt x="17" y="68"/>
                  </a:cubicBezTo>
                  <a:cubicBezTo>
                    <a:pt x="17" y="65"/>
                    <a:pt x="17" y="65"/>
                    <a:pt x="17" y="65"/>
                  </a:cubicBezTo>
                  <a:cubicBezTo>
                    <a:pt x="7" y="65"/>
                    <a:pt x="7" y="65"/>
                    <a:pt x="7" y="65"/>
                  </a:cubicBezTo>
                  <a:cubicBezTo>
                    <a:pt x="8" y="54"/>
                    <a:pt x="12" y="43"/>
                    <a:pt x="20" y="36"/>
                  </a:cubicBezTo>
                  <a:cubicBezTo>
                    <a:pt x="26" y="42"/>
                    <a:pt x="26" y="42"/>
                    <a:pt x="26" y="42"/>
                  </a:cubicBezTo>
                  <a:cubicBezTo>
                    <a:pt x="28" y="40"/>
                    <a:pt x="28" y="40"/>
                    <a:pt x="28" y="40"/>
                  </a:cubicBezTo>
                  <a:cubicBezTo>
                    <a:pt x="22" y="34"/>
                    <a:pt x="22" y="34"/>
                    <a:pt x="22" y="34"/>
                  </a:cubicBezTo>
                  <a:cubicBezTo>
                    <a:pt x="29" y="26"/>
                    <a:pt x="40" y="22"/>
                    <a:pt x="51" y="21"/>
                  </a:cubicBezTo>
                  <a:cubicBezTo>
                    <a:pt x="51" y="31"/>
                    <a:pt x="51" y="31"/>
                    <a:pt x="51" y="31"/>
                  </a:cubicBezTo>
                  <a:moveTo>
                    <a:pt x="65" y="0"/>
                  </a:moveTo>
                  <a:cubicBezTo>
                    <a:pt x="40" y="0"/>
                    <a:pt x="40" y="0"/>
                    <a:pt x="40" y="0"/>
                  </a:cubicBezTo>
                  <a:cubicBezTo>
                    <a:pt x="40" y="10"/>
                    <a:pt x="40" y="10"/>
                    <a:pt x="40" y="10"/>
                  </a:cubicBezTo>
                  <a:cubicBezTo>
                    <a:pt x="49" y="10"/>
                    <a:pt x="49" y="10"/>
                    <a:pt x="49" y="10"/>
                  </a:cubicBezTo>
                  <a:cubicBezTo>
                    <a:pt x="49" y="14"/>
                    <a:pt x="49" y="14"/>
                    <a:pt x="49" y="14"/>
                  </a:cubicBezTo>
                  <a:cubicBezTo>
                    <a:pt x="22" y="16"/>
                    <a:pt x="0" y="39"/>
                    <a:pt x="0" y="67"/>
                  </a:cubicBezTo>
                  <a:cubicBezTo>
                    <a:pt x="0" y="95"/>
                    <a:pt x="24" y="119"/>
                    <a:pt x="52" y="119"/>
                  </a:cubicBezTo>
                  <a:cubicBezTo>
                    <a:pt x="81" y="119"/>
                    <a:pt x="105" y="95"/>
                    <a:pt x="105" y="67"/>
                  </a:cubicBezTo>
                  <a:cubicBezTo>
                    <a:pt x="105" y="39"/>
                    <a:pt x="83" y="16"/>
                    <a:pt x="56" y="14"/>
                  </a:cubicBezTo>
                  <a:cubicBezTo>
                    <a:pt x="56" y="10"/>
                    <a:pt x="56" y="10"/>
                    <a:pt x="56" y="10"/>
                  </a:cubicBezTo>
                  <a:cubicBezTo>
                    <a:pt x="65" y="10"/>
                    <a:pt x="65" y="10"/>
                    <a:pt x="65" y="10"/>
                  </a:cubicBezTo>
                  <a:cubicBezTo>
                    <a:pt x="65" y="0"/>
                    <a:pt x="65" y="0"/>
                    <a:pt x="65" y="0"/>
                  </a:cubicBezTo>
                </a:path>
              </a:pathLst>
            </a:custGeom>
            <a:solidFill>
              <a:srgbClr val="FFFFFF"/>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48" name="Freeform 15"/>
            <p:cNvSpPr>
              <a:spLocks noEditPoints="1"/>
            </p:cNvSpPr>
            <p:nvPr/>
          </p:nvSpPr>
          <p:spPr bwMode="auto">
            <a:xfrm>
              <a:off x="4695728" y="3560584"/>
              <a:ext cx="320207" cy="320207"/>
            </a:xfrm>
            <a:custGeom>
              <a:avLst/>
              <a:gdLst>
                <a:gd name="T0" fmla="*/ 66 w 116"/>
                <a:gd name="T1" fmla="*/ 25 h 116"/>
                <a:gd name="T2" fmla="*/ 51 w 116"/>
                <a:gd name="T3" fmla="*/ 25 h 116"/>
                <a:gd name="T4" fmla="*/ 51 w 116"/>
                <a:gd name="T5" fmla="*/ 50 h 116"/>
                <a:gd name="T6" fmla="*/ 27 w 116"/>
                <a:gd name="T7" fmla="*/ 50 h 116"/>
                <a:gd name="T8" fmla="*/ 27 w 116"/>
                <a:gd name="T9" fmla="*/ 64 h 116"/>
                <a:gd name="T10" fmla="*/ 51 w 116"/>
                <a:gd name="T11" fmla="*/ 64 h 116"/>
                <a:gd name="T12" fmla="*/ 51 w 116"/>
                <a:gd name="T13" fmla="*/ 90 h 116"/>
                <a:gd name="T14" fmla="*/ 66 w 116"/>
                <a:gd name="T15" fmla="*/ 90 h 116"/>
                <a:gd name="T16" fmla="*/ 66 w 116"/>
                <a:gd name="T17" fmla="*/ 64 h 116"/>
                <a:gd name="T18" fmla="*/ 90 w 116"/>
                <a:gd name="T19" fmla="*/ 64 h 116"/>
                <a:gd name="T20" fmla="*/ 90 w 116"/>
                <a:gd name="T21" fmla="*/ 50 h 116"/>
                <a:gd name="T22" fmla="*/ 66 w 116"/>
                <a:gd name="T23" fmla="*/ 50 h 116"/>
                <a:gd name="T24" fmla="*/ 66 w 116"/>
                <a:gd name="T25" fmla="*/ 25 h 116"/>
                <a:gd name="T26" fmla="*/ 58 w 116"/>
                <a:gd name="T27" fmla="*/ 103 h 116"/>
                <a:gd name="T28" fmla="*/ 13 w 116"/>
                <a:gd name="T29" fmla="*/ 58 h 116"/>
                <a:gd name="T30" fmla="*/ 58 w 116"/>
                <a:gd name="T31" fmla="*/ 13 h 116"/>
                <a:gd name="T32" fmla="*/ 103 w 116"/>
                <a:gd name="T33" fmla="*/ 58 h 116"/>
                <a:gd name="T34" fmla="*/ 58 w 116"/>
                <a:gd name="T35" fmla="*/ 103 h 116"/>
                <a:gd name="T36" fmla="*/ 58 w 116"/>
                <a:gd name="T37" fmla="*/ 0 h 116"/>
                <a:gd name="T38" fmla="*/ 0 w 116"/>
                <a:gd name="T39" fmla="*/ 58 h 116"/>
                <a:gd name="T40" fmla="*/ 58 w 116"/>
                <a:gd name="T41" fmla="*/ 116 h 116"/>
                <a:gd name="T42" fmla="*/ 116 w 116"/>
                <a:gd name="T43" fmla="*/ 58 h 116"/>
                <a:gd name="T44" fmla="*/ 58 w 116"/>
                <a:gd name="T4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16">
                  <a:moveTo>
                    <a:pt x="66" y="25"/>
                  </a:moveTo>
                  <a:cubicBezTo>
                    <a:pt x="51" y="25"/>
                    <a:pt x="51" y="25"/>
                    <a:pt x="51" y="25"/>
                  </a:cubicBezTo>
                  <a:cubicBezTo>
                    <a:pt x="51" y="50"/>
                    <a:pt x="51" y="50"/>
                    <a:pt x="51" y="50"/>
                  </a:cubicBezTo>
                  <a:cubicBezTo>
                    <a:pt x="27" y="50"/>
                    <a:pt x="27" y="50"/>
                    <a:pt x="27" y="50"/>
                  </a:cubicBezTo>
                  <a:cubicBezTo>
                    <a:pt x="27" y="64"/>
                    <a:pt x="27" y="64"/>
                    <a:pt x="27" y="64"/>
                  </a:cubicBezTo>
                  <a:cubicBezTo>
                    <a:pt x="51" y="64"/>
                    <a:pt x="51" y="64"/>
                    <a:pt x="51" y="64"/>
                  </a:cubicBezTo>
                  <a:cubicBezTo>
                    <a:pt x="51" y="90"/>
                    <a:pt x="51" y="90"/>
                    <a:pt x="51" y="90"/>
                  </a:cubicBezTo>
                  <a:cubicBezTo>
                    <a:pt x="66" y="90"/>
                    <a:pt x="66" y="90"/>
                    <a:pt x="66" y="90"/>
                  </a:cubicBezTo>
                  <a:cubicBezTo>
                    <a:pt x="66" y="64"/>
                    <a:pt x="66" y="64"/>
                    <a:pt x="66" y="64"/>
                  </a:cubicBezTo>
                  <a:cubicBezTo>
                    <a:pt x="90" y="64"/>
                    <a:pt x="90" y="64"/>
                    <a:pt x="90" y="64"/>
                  </a:cubicBezTo>
                  <a:cubicBezTo>
                    <a:pt x="90" y="50"/>
                    <a:pt x="90" y="50"/>
                    <a:pt x="90" y="50"/>
                  </a:cubicBezTo>
                  <a:cubicBezTo>
                    <a:pt x="66" y="50"/>
                    <a:pt x="66" y="50"/>
                    <a:pt x="66" y="50"/>
                  </a:cubicBezTo>
                  <a:cubicBezTo>
                    <a:pt x="66" y="25"/>
                    <a:pt x="66" y="25"/>
                    <a:pt x="66" y="25"/>
                  </a:cubicBezTo>
                  <a:moveTo>
                    <a:pt x="58" y="103"/>
                  </a:moveTo>
                  <a:cubicBezTo>
                    <a:pt x="34" y="103"/>
                    <a:pt x="13" y="83"/>
                    <a:pt x="13" y="58"/>
                  </a:cubicBezTo>
                  <a:cubicBezTo>
                    <a:pt x="13" y="33"/>
                    <a:pt x="34" y="13"/>
                    <a:pt x="58" y="13"/>
                  </a:cubicBezTo>
                  <a:cubicBezTo>
                    <a:pt x="83" y="13"/>
                    <a:pt x="103" y="33"/>
                    <a:pt x="103" y="58"/>
                  </a:cubicBezTo>
                  <a:cubicBezTo>
                    <a:pt x="103" y="83"/>
                    <a:pt x="83" y="103"/>
                    <a:pt x="58" y="103"/>
                  </a:cubicBezTo>
                  <a:moveTo>
                    <a:pt x="58" y="0"/>
                  </a:moveTo>
                  <a:cubicBezTo>
                    <a:pt x="26" y="0"/>
                    <a:pt x="0" y="26"/>
                    <a:pt x="0" y="58"/>
                  </a:cubicBezTo>
                  <a:cubicBezTo>
                    <a:pt x="0" y="90"/>
                    <a:pt x="26" y="116"/>
                    <a:pt x="58" y="116"/>
                  </a:cubicBezTo>
                  <a:cubicBezTo>
                    <a:pt x="90" y="116"/>
                    <a:pt x="116" y="90"/>
                    <a:pt x="116" y="58"/>
                  </a:cubicBezTo>
                  <a:cubicBezTo>
                    <a:pt x="116" y="26"/>
                    <a:pt x="90" y="0"/>
                    <a:pt x="58" y="0"/>
                  </a:cubicBezTo>
                </a:path>
              </a:pathLst>
            </a:custGeom>
            <a:solidFill>
              <a:srgbClr val="FFFFFF"/>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53" name="Freeform 19"/>
            <p:cNvSpPr>
              <a:spLocks noEditPoints="1"/>
            </p:cNvSpPr>
            <p:nvPr/>
          </p:nvSpPr>
          <p:spPr bwMode="auto">
            <a:xfrm>
              <a:off x="4639245" y="1215514"/>
              <a:ext cx="1512887" cy="1517650"/>
            </a:xfrm>
            <a:custGeom>
              <a:avLst/>
              <a:gdLst>
                <a:gd name="T0" fmla="*/ 3 w 953"/>
                <a:gd name="T1" fmla="*/ 104 h 956"/>
                <a:gd name="T2" fmla="*/ 32 w 953"/>
                <a:gd name="T3" fmla="*/ 84 h 956"/>
                <a:gd name="T4" fmla="*/ 95 w 953"/>
                <a:gd name="T5" fmla="*/ 59 h 956"/>
                <a:gd name="T6" fmla="*/ 131 w 953"/>
                <a:gd name="T7" fmla="*/ 54 h 956"/>
                <a:gd name="T8" fmla="*/ 95 w 953"/>
                <a:gd name="T9" fmla="*/ 59 h 956"/>
                <a:gd name="T10" fmla="*/ 886 w 953"/>
                <a:gd name="T11" fmla="*/ 309 h 956"/>
                <a:gd name="T12" fmla="*/ 890 w 953"/>
                <a:gd name="T13" fmla="*/ 345 h 956"/>
                <a:gd name="T14" fmla="*/ 192 w 953"/>
                <a:gd name="T15" fmla="*/ 23 h 956"/>
                <a:gd name="T16" fmla="*/ 226 w 953"/>
                <a:gd name="T17" fmla="*/ 25 h 956"/>
                <a:gd name="T18" fmla="*/ 192 w 953"/>
                <a:gd name="T19" fmla="*/ 23 h 956"/>
                <a:gd name="T20" fmla="*/ 947 w 953"/>
                <a:gd name="T21" fmla="*/ 503 h 956"/>
                <a:gd name="T22" fmla="*/ 944 w 953"/>
                <a:gd name="T23" fmla="*/ 539 h 956"/>
                <a:gd name="T24" fmla="*/ 931 w 953"/>
                <a:gd name="T25" fmla="*/ 809 h 956"/>
                <a:gd name="T26" fmla="*/ 911 w 953"/>
                <a:gd name="T27" fmla="*/ 836 h 956"/>
                <a:gd name="T28" fmla="*/ 931 w 953"/>
                <a:gd name="T29" fmla="*/ 809 h 956"/>
                <a:gd name="T30" fmla="*/ 293 w 953"/>
                <a:gd name="T31" fmla="*/ 14 h 956"/>
                <a:gd name="T32" fmla="*/ 325 w 953"/>
                <a:gd name="T33" fmla="*/ 0 h 956"/>
                <a:gd name="T34" fmla="*/ 933 w 953"/>
                <a:gd name="T35" fmla="*/ 437 h 956"/>
                <a:gd name="T36" fmla="*/ 917 w 953"/>
                <a:gd name="T37" fmla="*/ 406 h 956"/>
                <a:gd name="T38" fmla="*/ 933 w 953"/>
                <a:gd name="T39" fmla="*/ 437 h 956"/>
                <a:gd name="T40" fmla="*/ 843 w 953"/>
                <a:gd name="T41" fmla="*/ 257 h 956"/>
                <a:gd name="T42" fmla="*/ 832 w 953"/>
                <a:gd name="T43" fmla="*/ 223 h 956"/>
                <a:gd name="T44" fmla="*/ 933 w 953"/>
                <a:gd name="T45" fmla="*/ 740 h 956"/>
                <a:gd name="T46" fmla="*/ 949 w 953"/>
                <a:gd name="T47" fmla="*/ 708 h 956"/>
                <a:gd name="T48" fmla="*/ 933 w 953"/>
                <a:gd name="T49" fmla="*/ 740 h 956"/>
                <a:gd name="T50" fmla="*/ 944 w 953"/>
                <a:gd name="T51" fmla="*/ 640 h 956"/>
                <a:gd name="T52" fmla="*/ 953 w 953"/>
                <a:gd name="T53" fmla="*/ 607 h 956"/>
                <a:gd name="T54" fmla="*/ 757 w 953"/>
                <a:gd name="T55" fmla="*/ 153 h 956"/>
                <a:gd name="T56" fmla="*/ 787 w 953"/>
                <a:gd name="T57" fmla="*/ 171 h 956"/>
                <a:gd name="T58" fmla="*/ 757 w 953"/>
                <a:gd name="T59" fmla="*/ 153 h 956"/>
                <a:gd name="T60" fmla="*/ 426 w 953"/>
                <a:gd name="T61" fmla="*/ 11 h 956"/>
                <a:gd name="T62" fmla="*/ 392 w 953"/>
                <a:gd name="T63" fmla="*/ 0 h 956"/>
                <a:gd name="T64" fmla="*/ 491 w 953"/>
                <a:gd name="T65" fmla="*/ 16 h 956"/>
                <a:gd name="T66" fmla="*/ 528 w 953"/>
                <a:gd name="T67" fmla="*/ 18 h 956"/>
                <a:gd name="T68" fmla="*/ 491 w 953"/>
                <a:gd name="T69" fmla="*/ 16 h 956"/>
                <a:gd name="T70" fmla="*/ 620 w 953"/>
                <a:gd name="T71" fmla="*/ 59 h 956"/>
                <a:gd name="T72" fmla="*/ 595 w 953"/>
                <a:gd name="T73" fmla="*/ 34 h 956"/>
                <a:gd name="T74" fmla="*/ 679 w 953"/>
                <a:gd name="T75" fmla="*/ 93 h 956"/>
                <a:gd name="T76" fmla="*/ 712 w 953"/>
                <a:gd name="T77" fmla="*/ 102 h 956"/>
                <a:gd name="T78" fmla="*/ 679 w 953"/>
                <a:gd name="T79" fmla="*/ 93 h 956"/>
                <a:gd name="T80" fmla="*/ 926 w 953"/>
                <a:gd name="T81" fmla="*/ 888 h 956"/>
                <a:gd name="T82" fmla="*/ 866 w 953"/>
                <a:gd name="T83" fmla="*/ 95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3" h="956">
                  <a:moveTo>
                    <a:pt x="0" y="95"/>
                  </a:moveTo>
                  <a:lnTo>
                    <a:pt x="3" y="104"/>
                  </a:lnTo>
                  <a:lnTo>
                    <a:pt x="36" y="90"/>
                  </a:lnTo>
                  <a:lnTo>
                    <a:pt x="32" y="84"/>
                  </a:lnTo>
                  <a:lnTo>
                    <a:pt x="0" y="95"/>
                  </a:lnTo>
                  <a:close/>
                  <a:moveTo>
                    <a:pt x="95" y="59"/>
                  </a:moveTo>
                  <a:lnTo>
                    <a:pt x="97" y="68"/>
                  </a:lnTo>
                  <a:lnTo>
                    <a:pt x="131" y="54"/>
                  </a:lnTo>
                  <a:lnTo>
                    <a:pt x="126" y="45"/>
                  </a:lnTo>
                  <a:lnTo>
                    <a:pt x="95" y="59"/>
                  </a:lnTo>
                  <a:close/>
                  <a:moveTo>
                    <a:pt x="899" y="341"/>
                  </a:moveTo>
                  <a:lnTo>
                    <a:pt x="886" y="309"/>
                  </a:lnTo>
                  <a:lnTo>
                    <a:pt x="877" y="313"/>
                  </a:lnTo>
                  <a:lnTo>
                    <a:pt x="890" y="345"/>
                  </a:lnTo>
                  <a:lnTo>
                    <a:pt x="899" y="341"/>
                  </a:lnTo>
                  <a:close/>
                  <a:moveTo>
                    <a:pt x="192" y="23"/>
                  </a:moveTo>
                  <a:lnTo>
                    <a:pt x="192" y="32"/>
                  </a:lnTo>
                  <a:lnTo>
                    <a:pt x="226" y="25"/>
                  </a:lnTo>
                  <a:lnTo>
                    <a:pt x="223" y="16"/>
                  </a:lnTo>
                  <a:lnTo>
                    <a:pt x="192" y="23"/>
                  </a:lnTo>
                  <a:close/>
                  <a:moveTo>
                    <a:pt x="951" y="537"/>
                  </a:moveTo>
                  <a:lnTo>
                    <a:pt x="947" y="503"/>
                  </a:lnTo>
                  <a:lnTo>
                    <a:pt x="938" y="505"/>
                  </a:lnTo>
                  <a:lnTo>
                    <a:pt x="944" y="539"/>
                  </a:lnTo>
                  <a:lnTo>
                    <a:pt x="951" y="537"/>
                  </a:lnTo>
                  <a:close/>
                  <a:moveTo>
                    <a:pt x="931" y="809"/>
                  </a:moveTo>
                  <a:lnTo>
                    <a:pt x="922" y="805"/>
                  </a:lnTo>
                  <a:lnTo>
                    <a:pt x="911" y="836"/>
                  </a:lnTo>
                  <a:lnTo>
                    <a:pt x="920" y="841"/>
                  </a:lnTo>
                  <a:lnTo>
                    <a:pt x="931" y="809"/>
                  </a:lnTo>
                  <a:close/>
                  <a:moveTo>
                    <a:pt x="291" y="5"/>
                  </a:moveTo>
                  <a:lnTo>
                    <a:pt x="293" y="14"/>
                  </a:lnTo>
                  <a:lnTo>
                    <a:pt x="327" y="9"/>
                  </a:lnTo>
                  <a:lnTo>
                    <a:pt x="325" y="0"/>
                  </a:lnTo>
                  <a:lnTo>
                    <a:pt x="291" y="5"/>
                  </a:lnTo>
                  <a:close/>
                  <a:moveTo>
                    <a:pt x="933" y="437"/>
                  </a:moveTo>
                  <a:lnTo>
                    <a:pt x="926" y="404"/>
                  </a:lnTo>
                  <a:lnTo>
                    <a:pt x="917" y="406"/>
                  </a:lnTo>
                  <a:lnTo>
                    <a:pt x="924" y="440"/>
                  </a:lnTo>
                  <a:lnTo>
                    <a:pt x="933" y="437"/>
                  </a:lnTo>
                  <a:close/>
                  <a:moveTo>
                    <a:pt x="823" y="228"/>
                  </a:moveTo>
                  <a:lnTo>
                    <a:pt x="843" y="257"/>
                  </a:lnTo>
                  <a:lnTo>
                    <a:pt x="850" y="253"/>
                  </a:lnTo>
                  <a:lnTo>
                    <a:pt x="832" y="223"/>
                  </a:lnTo>
                  <a:lnTo>
                    <a:pt x="823" y="228"/>
                  </a:lnTo>
                  <a:close/>
                  <a:moveTo>
                    <a:pt x="933" y="740"/>
                  </a:moveTo>
                  <a:lnTo>
                    <a:pt x="942" y="742"/>
                  </a:lnTo>
                  <a:lnTo>
                    <a:pt x="949" y="708"/>
                  </a:lnTo>
                  <a:lnTo>
                    <a:pt x="940" y="706"/>
                  </a:lnTo>
                  <a:lnTo>
                    <a:pt x="933" y="740"/>
                  </a:lnTo>
                  <a:close/>
                  <a:moveTo>
                    <a:pt x="944" y="607"/>
                  </a:moveTo>
                  <a:lnTo>
                    <a:pt x="944" y="640"/>
                  </a:lnTo>
                  <a:lnTo>
                    <a:pt x="953" y="640"/>
                  </a:lnTo>
                  <a:lnTo>
                    <a:pt x="953" y="607"/>
                  </a:lnTo>
                  <a:lnTo>
                    <a:pt x="944" y="607"/>
                  </a:lnTo>
                  <a:close/>
                  <a:moveTo>
                    <a:pt x="757" y="153"/>
                  </a:moveTo>
                  <a:lnTo>
                    <a:pt x="782" y="178"/>
                  </a:lnTo>
                  <a:lnTo>
                    <a:pt x="787" y="171"/>
                  </a:lnTo>
                  <a:lnTo>
                    <a:pt x="762" y="147"/>
                  </a:lnTo>
                  <a:lnTo>
                    <a:pt x="757" y="153"/>
                  </a:lnTo>
                  <a:close/>
                  <a:moveTo>
                    <a:pt x="392" y="9"/>
                  </a:moveTo>
                  <a:lnTo>
                    <a:pt x="426" y="11"/>
                  </a:lnTo>
                  <a:lnTo>
                    <a:pt x="426" y="2"/>
                  </a:lnTo>
                  <a:lnTo>
                    <a:pt x="392" y="0"/>
                  </a:lnTo>
                  <a:lnTo>
                    <a:pt x="392" y="9"/>
                  </a:lnTo>
                  <a:close/>
                  <a:moveTo>
                    <a:pt x="491" y="16"/>
                  </a:moveTo>
                  <a:lnTo>
                    <a:pt x="525" y="27"/>
                  </a:lnTo>
                  <a:lnTo>
                    <a:pt x="528" y="18"/>
                  </a:lnTo>
                  <a:lnTo>
                    <a:pt x="494" y="9"/>
                  </a:lnTo>
                  <a:lnTo>
                    <a:pt x="491" y="16"/>
                  </a:lnTo>
                  <a:close/>
                  <a:moveTo>
                    <a:pt x="591" y="41"/>
                  </a:moveTo>
                  <a:lnTo>
                    <a:pt x="620" y="59"/>
                  </a:lnTo>
                  <a:lnTo>
                    <a:pt x="624" y="50"/>
                  </a:lnTo>
                  <a:lnTo>
                    <a:pt x="595" y="34"/>
                  </a:lnTo>
                  <a:lnTo>
                    <a:pt x="591" y="41"/>
                  </a:lnTo>
                  <a:close/>
                  <a:moveTo>
                    <a:pt x="679" y="93"/>
                  </a:moveTo>
                  <a:lnTo>
                    <a:pt x="708" y="111"/>
                  </a:lnTo>
                  <a:lnTo>
                    <a:pt x="712" y="102"/>
                  </a:lnTo>
                  <a:lnTo>
                    <a:pt x="683" y="84"/>
                  </a:lnTo>
                  <a:lnTo>
                    <a:pt x="679" y="93"/>
                  </a:lnTo>
                  <a:close/>
                  <a:moveTo>
                    <a:pt x="866" y="956"/>
                  </a:moveTo>
                  <a:lnTo>
                    <a:pt x="926" y="888"/>
                  </a:lnTo>
                  <a:lnTo>
                    <a:pt x="863" y="866"/>
                  </a:lnTo>
                  <a:lnTo>
                    <a:pt x="866" y="956"/>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54" name="Freeform 20"/>
            <p:cNvSpPr>
              <a:spLocks noEditPoints="1"/>
            </p:cNvSpPr>
            <p:nvPr/>
          </p:nvSpPr>
          <p:spPr bwMode="auto">
            <a:xfrm>
              <a:off x="4644008" y="2955414"/>
              <a:ext cx="1519237" cy="1512888"/>
            </a:xfrm>
            <a:custGeom>
              <a:avLst/>
              <a:gdLst>
                <a:gd name="T0" fmla="*/ 851 w 957"/>
                <a:gd name="T1" fmla="*/ 2 h 953"/>
                <a:gd name="T2" fmla="*/ 874 w 957"/>
                <a:gd name="T3" fmla="*/ 31 h 953"/>
                <a:gd name="T4" fmla="*/ 899 w 957"/>
                <a:gd name="T5" fmla="*/ 94 h 953"/>
                <a:gd name="T6" fmla="*/ 901 w 957"/>
                <a:gd name="T7" fmla="*/ 130 h 953"/>
                <a:gd name="T8" fmla="*/ 899 w 957"/>
                <a:gd name="T9" fmla="*/ 94 h 953"/>
                <a:gd name="T10" fmla="*/ 646 w 957"/>
                <a:gd name="T11" fmla="*/ 886 h 953"/>
                <a:gd name="T12" fmla="*/ 610 w 957"/>
                <a:gd name="T13" fmla="*/ 890 h 953"/>
                <a:gd name="T14" fmla="*/ 932 w 957"/>
                <a:gd name="T15" fmla="*/ 191 h 953"/>
                <a:gd name="T16" fmla="*/ 930 w 957"/>
                <a:gd name="T17" fmla="*/ 225 h 953"/>
                <a:gd name="T18" fmla="*/ 932 w 957"/>
                <a:gd name="T19" fmla="*/ 191 h 953"/>
                <a:gd name="T20" fmla="*/ 452 w 957"/>
                <a:gd name="T21" fmla="*/ 947 h 953"/>
                <a:gd name="T22" fmla="*/ 416 w 957"/>
                <a:gd name="T23" fmla="*/ 944 h 953"/>
                <a:gd name="T24" fmla="*/ 148 w 957"/>
                <a:gd name="T25" fmla="*/ 931 h 953"/>
                <a:gd name="T26" fmla="*/ 119 w 957"/>
                <a:gd name="T27" fmla="*/ 911 h 953"/>
                <a:gd name="T28" fmla="*/ 148 w 957"/>
                <a:gd name="T29" fmla="*/ 931 h 953"/>
                <a:gd name="T30" fmla="*/ 941 w 957"/>
                <a:gd name="T31" fmla="*/ 293 h 953"/>
                <a:gd name="T32" fmla="*/ 957 w 957"/>
                <a:gd name="T33" fmla="*/ 324 h 953"/>
                <a:gd name="T34" fmla="*/ 518 w 957"/>
                <a:gd name="T35" fmla="*/ 933 h 953"/>
                <a:gd name="T36" fmla="*/ 549 w 957"/>
                <a:gd name="T37" fmla="*/ 917 h 953"/>
                <a:gd name="T38" fmla="*/ 518 w 957"/>
                <a:gd name="T39" fmla="*/ 933 h 953"/>
                <a:gd name="T40" fmla="*/ 698 w 957"/>
                <a:gd name="T41" fmla="*/ 843 h 953"/>
                <a:gd name="T42" fmla="*/ 732 w 957"/>
                <a:gd name="T43" fmla="*/ 832 h 953"/>
                <a:gd name="T44" fmla="*/ 216 w 957"/>
                <a:gd name="T45" fmla="*/ 933 h 953"/>
                <a:gd name="T46" fmla="*/ 247 w 957"/>
                <a:gd name="T47" fmla="*/ 949 h 953"/>
                <a:gd name="T48" fmla="*/ 216 w 957"/>
                <a:gd name="T49" fmla="*/ 933 h 953"/>
                <a:gd name="T50" fmla="*/ 317 w 957"/>
                <a:gd name="T51" fmla="*/ 944 h 953"/>
                <a:gd name="T52" fmla="*/ 351 w 957"/>
                <a:gd name="T53" fmla="*/ 953 h 953"/>
                <a:gd name="T54" fmla="*/ 802 w 957"/>
                <a:gd name="T55" fmla="*/ 757 h 953"/>
                <a:gd name="T56" fmla="*/ 786 w 957"/>
                <a:gd name="T57" fmla="*/ 787 h 953"/>
                <a:gd name="T58" fmla="*/ 802 w 957"/>
                <a:gd name="T59" fmla="*/ 757 h 953"/>
                <a:gd name="T60" fmla="*/ 946 w 957"/>
                <a:gd name="T61" fmla="*/ 426 h 953"/>
                <a:gd name="T62" fmla="*/ 957 w 957"/>
                <a:gd name="T63" fmla="*/ 392 h 953"/>
                <a:gd name="T64" fmla="*/ 939 w 957"/>
                <a:gd name="T65" fmla="*/ 491 h 953"/>
                <a:gd name="T66" fmla="*/ 939 w 957"/>
                <a:gd name="T67" fmla="*/ 527 h 953"/>
                <a:gd name="T68" fmla="*/ 939 w 957"/>
                <a:gd name="T69" fmla="*/ 491 h 953"/>
                <a:gd name="T70" fmla="*/ 896 w 957"/>
                <a:gd name="T71" fmla="*/ 620 h 953"/>
                <a:gd name="T72" fmla="*/ 921 w 957"/>
                <a:gd name="T73" fmla="*/ 595 h 953"/>
                <a:gd name="T74" fmla="*/ 863 w 957"/>
                <a:gd name="T75" fmla="*/ 678 h 953"/>
                <a:gd name="T76" fmla="*/ 854 w 957"/>
                <a:gd name="T77" fmla="*/ 712 h 953"/>
                <a:gd name="T78" fmla="*/ 863 w 957"/>
                <a:gd name="T79" fmla="*/ 678 h 953"/>
                <a:gd name="T80" fmla="*/ 69 w 957"/>
                <a:gd name="T81" fmla="*/ 926 h 953"/>
                <a:gd name="T82" fmla="*/ 0 w 957"/>
                <a:gd name="T83" fmla="*/ 865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7" h="953">
                  <a:moveTo>
                    <a:pt x="860" y="0"/>
                  </a:moveTo>
                  <a:lnTo>
                    <a:pt x="851" y="2"/>
                  </a:lnTo>
                  <a:lnTo>
                    <a:pt x="865" y="36"/>
                  </a:lnTo>
                  <a:lnTo>
                    <a:pt x="874" y="31"/>
                  </a:lnTo>
                  <a:lnTo>
                    <a:pt x="860" y="0"/>
                  </a:lnTo>
                  <a:close/>
                  <a:moveTo>
                    <a:pt x="899" y="94"/>
                  </a:moveTo>
                  <a:lnTo>
                    <a:pt x="890" y="97"/>
                  </a:lnTo>
                  <a:lnTo>
                    <a:pt x="901" y="130"/>
                  </a:lnTo>
                  <a:lnTo>
                    <a:pt x="910" y="126"/>
                  </a:lnTo>
                  <a:lnTo>
                    <a:pt x="899" y="94"/>
                  </a:lnTo>
                  <a:close/>
                  <a:moveTo>
                    <a:pt x="615" y="899"/>
                  </a:moveTo>
                  <a:lnTo>
                    <a:pt x="646" y="886"/>
                  </a:lnTo>
                  <a:lnTo>
                    <a:pt x="642" y="877"/>
                  </a:lnTo>
                  <a:lnTo>
                    <a:pt x="610" y="890"/>
                  </a:lnTo>
                  <a:lnTo>
                    <a:pt x="615" y="899"/>
                  </a:lnTo>
                  <a:close/>
                  <a:moveTo>
                    <a:pt x="932" y="191"/>
                  </a:moveTo>
                  <a:lnTo>
                    <a:pt x="923" y="191"/>
                  </a:lnTo>
                  <a:lnTo>
                    <a:pt x="930" y="225"/>
                  </a:lnTo>
                  <a:lnTo>
                    <a:pt x="939" y="223"/>
                  </a:lnTo>
                  <a:lnTo>
                    <a:pt x="932" y="191"/>
                  </a:lnTo>
                  <a:close/>
                  <a:moveTo>
                    <a:pt x="419" y="951"/>
                  </a:moveTo>
                  <a:lnTo>
                    <a:pt x="452" y="947"/>
                  </a:lnTo>
                  <a:lnTo>
                    <a:pt x="450" y="938"/>
                  </a:lnTo>
                  <a:lnTo>
                    <a:pt x="416" y="944"/>
                  </a:lnTo>
                  <a:lnTo>
                    <a:pt x="419" y="951"/>
                  </a:lnTo>
                  <a:close/>
                  <a:moveTo>
                    <a:pt x="148" y="931"/>
                  </a:moveTo>
                  <a:lnTo>
                    <a:pt x="150" y="922"/>
                  </a:lnTo>
                  <a:lnTo>
                    <a:pt x="119" y="911"/>
                  </a:lnTo>
                  <a:lnTo>
                    <a:pt x="117" y="920"/>
                  </a:lnTo>
                  <a:lnTo>
                    <a:pt x="148" y="931"/>
                  </a:lnTo>
                  <a:close/>
                  <a:moveTo>
                    <a:pt x="950" y="291"/>
                  </a:moveTo>
                  <a:lnTo>
                    <a:pt x="941" y="293"/>
                  </a:lnTo>
                  <a:lnTo>
                    <a:pt x="948" y="327"/>
                  </a:lnTo>
                  <a:lnTo>
                    <a:pt x="957" y="324"/>
                  </a:lnTo>
                  <a:lnTo>
                    <a:pt x="950" y="291"/>
                  </a:lnTo>
                  <a:close/>
                  <a:moveTo>
                    <a:pt x="518" y="933"/>
                  </a:moveTo>
                  <a:lnTo>
                    <a:pt x="552" y="926"/>
                  </a:lnTo>
                  <a:lnTo>
                    <a:pt x="549" y="917"/>
                  </a:lnTo>
                  <a:lnTo>
                    <a:pt x="516" y="924"/>
                  </a:lnTo>
                  <a:lnTo>
                    <a:pt x="518" y="933"/>
                  </a:lnTo>
                  <a:close/>
                  <a:moveTo>
                    <a:pt x="727" y="823"/>
                  </a:moveTo>
                  <a:lnTo>
                    <a:pt x="698" y="843"/>
                  </a:lnTo>
                  <a:lnTo>
                    <a:pt x="705" y="850"/>
                  </a:lnTo>
                  <a:lnTo>
                    <a:pt x="732" y="832"/>
                  </a:lnTo>
                  <a:lnTo>
                    <a:pt x="727" y="823"/>
                  </a:lnTo>
                  <a:close/>
                  <a:moveTo>
                    <a:pt x="216" y="933"/>
                  </a:moveTo>
                  <a:lnTo>
                    <a:pt x="216" y="942"/>
                  </a:lnTo>
                  <a:lnTo>
                    <a:pt x="247" y="949"/>
                  </a:lnTo>
                  <a:lnTo>
                    <a:pt x="250" y="940"/>
                  </a:lnTo>
                  <a:lnTo>
                    <a:pt x="216" y="933"/>
                  </a:lnTo>
                  <a:close/>
                  <a:moveTo>
                    <a:pt x="351" y="944"/>
                  </a:moveTo>
                  <a:lnTo>
                    <a:pt x="317" y="944"/>
                  </a:lnTo>
                  <a:lnTo>
                    <a:pt x="317" y="953"/>
                  </a:lnTo>
                  <a:lnTo>
                    <a:pt x="351" y="953"/>
                  </a:lnTo>
                  <a:lnTo>
                    <a:pt x="351" y="944"/>
                  </a:lnTo>
                  <a:close/>
                  <a:moveTo>
                    <a:pt x="802" y="757"/>
                  </a:moveTo>
                  <a:lnTo>
                    <a:pt x="779" y="782"/>
                  </a:lnTo>
                  <a:lnTo>
                    <a:pt x="786" y="787"/>
                  </a:lnTo>
                  <a:lnTo>
                    <a:pt x="808" y="762"/>
                  </a:lnTo>
                  <a:lnTo>
                    <a:pt x="802" y="757"/>
                  </a:lnTo>
                  <a:close/>
                  <a:moveTo>
                    <a:pt x="948" y="392"/>
                  </a:moveTo>
                  <a:lnTo>
                    <a:pt x="946" y="426"/>
                  </a:lnTo>
                  <a:lnTo>
                    <a:pt x="955" y="426"/>
                  </a:lnTo>
                  <a:lnTo>
                    <a:pt x="957" y="392"/>
                  </a:lnTo>
                  <a:lnTo>
                    <a:pt x="948" y="392"/>
                  </a:lnTo>
                  <a:close/>
                  <a:moveTo>
                    <a:pt x="939" y="491"/>
                  </a:moveTo>
                  <a:lnTo>
                    <a:pt x="930" y="525"/>
                  </a:lnTo>
                  <a:lnTo>
                    <a:pt x="939" y="527"/>
                  </a:lnTo>
                  <a:lnTo>
                    <a:pt x="948" y="493"/>
                  </a:lnTo>
                  <a:lnTo>
                    <a:pt x="939" y="491"/>
                  </a:lnTo>
                  <a:close/>
                  <a:moveTo>
                    <a:pt x="914" y="590"/>
                  </a:moveTo>
                  <a:lnTo>
                    <a:pt x="896" y="620"/>
                  </a:lnTo>
                  <a:lnTo>
                    <a:pt x="905" y="624"/>
                  </a:lnTo>
                  <a:lnTo>
                    <a:pt x="921" y="595"/>
                  </a:lnTo>
                  <a:lnTo>
                    <a:pt x="914" y="590"/>
                  </a:lnTo>
                  <a:close/>
                  <a:moveTo>
                    <a:pt x="863" y="678"/>
                  </a:moveTo>
                  <a:lnTo>
                    <a:pt x="847" y="708"/>
                  </a:lnTo>
                  <a:lnTo>
                    <a:pt x="854" y="712"/>
                  </a:lnTo>
                  <a:lnTo>
                    <a:pt x="872" y="683"/>
                  </a:lnTo>
                  <a:lnTo>
                    <a:pt x="863" y="678"/>
                  </a:lnTo>
                  <a:close/>
                  <a:moveTo>
                    <a:pt x="0" y="865"/>
                  </a:moveTo>
                  <a:lnTo>
                    <a:pt x="69" y="926"/>
                  </a:lnTo>
                  <a:lnTo>
                    <a:pt x="90" y="863"/>
                  </a:lnTo>
                  <a:lnTo>
                    <a:pt x="0" y="865"/>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55" name="Freeform 21"/>
            <p:cNvSpPr>
              <a:spLocks noEditPoints="1"/>
            </p:cNvSpPr>
            <p:nvPr/>
          </p:nvSpPr>
          <p:spPr bwMode="auto">
            <a:xfrm>
              <a:off x="2908870" y="2958589"/>
              <a:ext cx="1512887" cy="1520825"/>
            </a:xfrm>
            <a:custGeom>
              <a:avLst/>
              <a:gdLst>
                <a:gd name="T0" fmla="*/ 951 w 953"/>
                <a:gd name="T1" fmla="*/ 852 h 958"/>
                <a:gd name="T2" fmla="*/ 921 w 953"/>
                <a:gd name="T3" fmla="*/ 875 h 958"/>
                <a:gd name="T4" fmla="*/ 858 w 953"/>
                <a:gd name="T5" fmla="*/ 899 h 958"/>
                <a:gd name="T6" fmla="*/ 824 w 953"/>
                <a:gd name="T7" fmla="*/ 902 h 958"/>
                <a:gd name="T8" fmla="*/ 858 w 953"/>
                <a:gd name="T9" fmla="*/ 899 h 958"/>
                <a:gd name="T10" fmla="*/ 67 w 953"/>
                <a:gd name="T11" fmla="*/ 647 h 958"/>
                <a:gd name="T12" fmla="*/ 63 w 953"/>
                <a:gd name="T13" fmla="*/ 611 h 958"/>
                <a:gd name="T14" fmla="*/ 764 w 953"/>
                <a:gd name="T15" fmla="*/ 933 h 958"/>
                <a:gd name="T16" fmla="*/ 727 w 953"/>
                <a:gd name="T17" fmla="*/ 931 h 958"/>
                <a:gd name="T18" fmla="*/ 764 w 953"/>
                <a:gd name="T19" fmla="*/ 933 h 958"/>
                <a:gd name="T20" fmla="*/ 9 w 953"/>
                <a:gd name="T21" fmla="*/ 453 h 958"/>
                <a:gd name="T22" fmla="*/ 11 w 953"/>
                <a:gd name="T23" fmla="*/ 417 h 958"/>
                <a:gd name="T24" fmla="*/ 22 w 953"/>
                <a:gd name="T25" fmla="*/ 149 h 958"/>
                <a:gd name="T26" fmla="*/ 45 w 953"/>
                <a:gd name="T27" fmla="*/ 119 h 958"/>
                <a:gd name="T28" fmla="*/ 22 w 953"/>
                <a:gd name="T29" fmla="*/ 149 h 958"/>
                <a:gd name="T30" fmla="*/ 662 w 953"/>
                <a:gd name="T31" fmla="*/ 942 h 958"/>
                <a:gd name="T32" fmla="*/ 628 w 953"/>
                <a:gd name="T33" fmla="*/ 958 h 958"/>
                <a:gd name="T34" fmla="*/ 20 w 953"/>
                <a:gd name="T35" fmla="*/ 518 h 958"/>
                <a:gd name="T36" fmla="*/ 36 w 953"/>
                <a:gd name="T37" fmla="*/ 550 h 958"/>
                <a:gd name="T38" fmla="*/ 20 w 953"/>
                <a:gd name="T39" fmla="*/ 518 h 958"/>
                <a:gd name="T40" fmla="*/ 112 w 953"/>
                <a:gd name="T41" fmla="*/ 699 h 958"/>
                <a:gd name="T42" fmla="*/ 124 w 953"/>
                <a:gd name="T43" fmla="*/ 733 h 958"/>
                <a:gd name="T44" fmla="*/ 20 w 953"/>
                <a:gd name="T45" fmla="*/ 216 h 958"/>
                <a:gd name="T46" fmla="*/ 6 w 953"/>
                <a:gd name="T47" fmla="*/ 248 h 958"/>
                <a:gd name="T48" fmla="*/ 20 w 953"/>
                <a:gd name="T49" fmla="*/ 216 h 958"/>
                <a:gd name="T50" fmla="*/ 9 w 953"/>
                <a:gd name="T51" fmla="*/ 318 h 958"/>
                <a:gd name="T52" fmla="*/ 0 w 953"/>
                <a:gd name="T53" fmla="*/ 352 h 958"/>
                <a:gd name="T54" fmla="*/ 198 w 953"/>
                <a:gd name="T55" fmla="*/ 803 h 958"/>
                <a:gd name="T56" fmla="*/ 166 w 953"/>
                <a:gd name="T57" fmla="*/ 787 h 958"/>
                <a:gd name="T58" fmla="*/ 198 w 953"/>
                <a:gd name="T59" fmla="*/ 803 h 958"/>
                <a:gd name="T60" fmla="*/ 527 w 953"/>
                <a:gd name="T61" fmla="*/ 947 h 958"/>
                <a:gd name="T62" fmla="*/ 561 w 953"/>
                <a:gd name="T63" fmla="*/ 958 h 958"/>
                <a:gd name="T64" fmla="*/ 462 w 953"/>
                <a:gd name="T65" fmla="*/ 940 h 958"/>
                <a:gd name="T66" fmla="*/ 426 w 953"/>
                <a:gd name="T67" fmla="*/ 940 h 958"/>
                <a:gd name="T68" fmla="*/ 462 w 953"/>
                <a:gd name="T69" fmla="*/ 940 h 958"/>
                <a:gd name="T70" fmla="*/ 335 w 953"/>
                <a:gd name="T71" fmla="*/ 897 h 958"/>
                <a:gd name="T72" fmla="*/ 360 w 953"/>
                <a:gd name="T73" fmla="*/ 922 h 958"/>
                <a:gd name="T74" fmla="*/ 277 w 953"/>
                <a:gd name="T75" fmla="*/ 863 h 958"/>
                <a:gd name="T76" fmla="*/ 241 w 953"/>
                <a:gd name="T77" fmla="*/ 854 h 958"/>
                <a:gd name="T78" fmla="*/ 277 w 953"/>
                <a:gd name="T79" fmla="*/ 863 h 958"/>
                <a:gd name="T80" fmla="*/ 29 w 953"/>
                <a:gd name="T81" fmla="*/ 70 h 958"/>
                <a:gd name="T82" fmla="*/ 88 w 953"/>
                <a:gd name="T8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3" h="958">
                  <a:moveTo>
                    <a:pt x="953" y="861"/>
                  </a:moveTo>
                  <a:lnTo>
                    <a:pt x="951" y="852"/>
                  </a:lnTo>
                  <a:lnTo>
                    <a:pt x="919" y="866"/>
                  </a:lnTo>
                  <a:lnTo>
                    <a:pt x="921" y="875"/>
                  </a:lnTo>
                  <a:lnTo>
                    <a:pt x="953" y="861"/>
                  </a:lnTo>
                  <a:close/>
                  <a:moveTo>
                    <a:pt x="858" y="899"/>
                  </a:moveTo>
                  <a:lnTo>
                    <a:pt x="856" y="890"/>
                  </a:lnTo>
                  <a:lnTo>
                    <a:pt x="824" y="902"/>
                  </a:lnTo>
                  <a:lnTo>
                    <a:pt x="827" y="911"/>
                  </a:lnTo>
                  <a:lnTo>
                    <a:pt x="858" y="899"/>
                  </a:lnTo>
                  <a:close/>
                  <a:moveTo>
                    <a:pt x="56" y="615"/>
                  </a:moveTo>
                  <a:lnTo>
                    <a:pt x="67" y="647"/>
                  </a:lnTo>
                  <a:lnTo>
                    <a:pt x="76" y="642"/>
                  </a:lnTo>
                  <a:lnTo>
                    <a:pt x="63" y="611"/>
                  </a:lnTo>
                  <a:lnTo>
                    <a:pt x="56" y="615"/>
                  </a:lnTo>
                  <a:close/>
                  <a:moveTo>
                    <a:pt x="764" y="933"/>
                  </a:moveTo>
                  <a:lnTo>
                    <a:pt x="761" y="924"/>
                  </a:lnTo>
                  <a:lnTo>
                    <a:pt x="727" y="931"/>
                  </a:lnTo>
                  <a:lnTo>
                    <a:pt x="730" y="940"/>
                  </a:lnTo>
                  <a:lnTo>
                    <a:pt x="764" y="933"/>
                  </a:lnTo>
                  <a:close/>
                  <a:moveTo>
                    <a:pt x="2" y="419"/>
                  </a:moveTo>
                  <a:lnTo>
                    <a:pt x="9" y="453"/>
                  </a:lnTo>
                  <a:lnTo>
                    <a:pt x="18" y="451"/>
                  </a:lnTo>
                  <a:lnTo>
                    <a:pt x="11" y="417"/>
                  </a:lnTo>
                  <a:lnTo>
                    <a:pt x="2" y="419"/>
                  </a:lnTo>
                  <a:close/>
                  <a:moveTo>
                    <a:pt x="22" y="149"/>
                  </a:moveTo>
                  <a:lnTo>
                    <a:pt x="31" y="151"/>
                  </a:lnTo>
                  <a:lnTo>
                    <a:pt x="45" y="119"/>
                  </a:lnTo>
                  <a:lnTo>
                    <a:pt x="36" y="117"/>
                  </a:lnTo>
                  <a:lnTo>
                    <a:pt x="22" y="149"/>
                  </a:lnTo>
                  <a:close/>
                  <a:moveTo>
                    <a:pt x="662" y="951"/>
                  </a:moveTo>
                  <a:lnTo>
                    <a:pt x="662" y="942"/>
                  </a:lnTo>
                  <a:lnTo>
                    <a:pt x="628" y="949"/>
                  </a:lnTo>
                  <a:lnTo>
                    <a:pt x="628" y="958"/>
                  </a:lnTo>
                  <a:lnTo>
                    <a:pt x="662" y="951"/>
                  </a:lnTo>
                  <a:close/>
                  <a:moveTo>
                    <a:pt x="20" y="518"/>
                  </a:moveTo>
                  <a:lnTo>
                    <a:pt x="27" y="552"/>
                  </a:lnTo>
                  <a:lnTo>
                    <a:pt x="36" y="550"/>
                  </a:lnTo>
                  <a:lnTo>
                    <a:pt x="29" y="516"/>
                  </a:lnTo>
                  <a:lnTo>
                    <a:pt x="20" y="518"/>
                  </a:lnTo>
                  <a:close/>
                  <a:moveTo>
                    <a:pt x="130" y="728"/>
                  </a:moveTo>
                  <a:lnTo>
                    <a:pt x="112" y="699"/>
                  </a:lnTo>
                  <a:lnTo>
                    <a:pt x="103" y="706"/>
                  </a:lnTo>
                  <a:lnTo>
                    <a:pt x="124" y="733"/>
                  </a:lnTo>
                  <a:lnTo>
                    <a:pt x="130" y="728"/>
                  </a:lnTo>
                  <a:close/>
                  <a:moveTo>
                    <a:pt x="20" y="216"/>
                  </a:moveTo>
                  <a:lnTo>
                    <a:pt x="11" y="216"/>
                  </a:lnTo>
                  <a:lnTo>
                    <a:pt x="6" y="248"/>
                  </a:lnTo>
                  <a:lnTo>
                    <a:pt x="15" y="250"/>
                  </a:lnTo>
                  <a:lnTo>
                    <a:pt x="20" y="216"/>
                  </a:lnTo>
                  <a:close/>
                  <a:moveTo>
                    <a:pt x="9" y="352"/>
                  </a:moveTo>
                  <a:lnTo>
                    <a:pt x="9" y="318"/>
                  </a:lnTo>
                  <a:lnTo>
                    <a:pt x="0" y="318"/>
                  </a:lnTo>
                  <a:lnTo>
                    <a:pt x="0" y="352"/>
                  </a:lnTo>
                  <a:lnTo>
                    <a:pt x="9" y="352"/>
                  </a:lnTo>
                  <a:close/>
                  <a:moveTo>
                    <a:pt x="198" y="803"/>
                  </a:moveTo>
                  <a:lnTo>
                    <a:pt x="173" y="780"/>
                  </a:lnTo>
                  <a:lnTo>
                    <a:pt x="166" y="787"/>
                  </a:lnTo>
                  <a:lnTo>
                    <a:pt x="191" y="809"/>
                  </a:lnTo>
                  <a:lnTo>
                    <a:pt x="198" y="803"/>
                  </a:lnTo>
                  <a:close/>
                  <a:moveTo>
                    <a:pt x="561" y="949"/>
                  </a:moveTo>
                  <a:lnTo>
                    <a:pt x="527" y="947"/>
                  </a:lnTo>
                  <a:lnTo>
                    <a:pt x="527" y="956"/>
                  </a:lnTo>
                  <a:lnTo>
                    <a:pt x="561" y="958"/>
                  </a:lnTo>
                  <a:lnTo>
                    <a:pt x="561" y="949"/>
                  </a:lnTo>
                  <a:close/>
                  <a:moveTo>
                    <a:pt x="462" y="940"/>
                  </a:moveTo>
                  <a:lnTo>
                    <a:pt x="430" y="931"/>
                  </a:lnTo>
                  <a:lnTo>
                    <a:pt x="426" y="940"/>
                  </a:lnTo>
                  <a:lnTo>
                    <a:pt x="459" y="949"/>
                  </a:lnTo>
                  <a:lnTo>
                    <a:pt x="462" y="940"/>
                  </a:lnTo>
                  <a:close/>
                  <a:moveTo>
                    <a:pt x="365" y="915"/>
                  </a:moveTo>
                  <a:lnTo>
                    <a:pt x="335" y="897"/>
                  </a:lnTo>
                  <a:lnTo>
                    <a:pt x="331" y="906"/>
                  </a:lnTo>
                  <a:lnTo>
                    <a:pt x="360" y="922"/>
                  </a:lnTo>
                  <a:lnTo>
                    <a:pt x="365" y="915"/>
                  </a:lnTo>
                  <a:close/>
                  <a:moveTo>
                    <a:pt x="277" y="863"/>
                  </a:moveTo>
                  <a:lnTo>
                    <a:pt x="245" y="848"/>
                  </a:lnTo>
                  <a:lnTo>
                    <a:pt x="241" y="854"/>
                  </a:lnTo>
                  <a:lnTo>
                    <a:pt x="272" y="872"/>
                  </a:lnTo>
                  <a:lnTo>
                    <a:pt x="277" y="863"/>
                  </a:lnTo>
                  <a:close/>
                  <a:moveTo>
                    <a:pt x="88" y="0"/>
                  </a:moveTo>
                  <a:lnTo>
                    <a:pt x="29" y="70"/>
                  </a:lnTo>
                  <a:lnTo>
                    <a:pt x="90" y="90"/>
                  </a:lnTo>
                  <a:lnTo>
                    <a:pt x="88" y="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56" name="Freeform 22"/>
            <p:cNvSpPr>
              <a:spLocks noEditPoints="1"/>
            </p:cNvSpPr>
            <p:nvPr/>
          </p:nvSpPr>
          <p:spPr bwMode="auto">
            <a:xfrm>
              <a:off x="2900933" y="1223452"/>
              <a:ext cx="1517650" cy="1512888"/>
            </a:xfrm>
            <a:custGeom>
              <a:avLst/>
              <a:gdLst>
                <a:gd name="T0" fmla="*/ 104 w 956"/>
                <a:gd name="T1" fmla="*/ 951 h 953"/>
                <a:gd name="T2" fmla="*/ 84 w 956"/>
                <a:gd name="T3" fmla="*/ 922 h 953"/>
                <a:gd name="T4" fmla="*/ 59 w 956"/>
                <a:gd name="T5" fmla="*/ 859 h 953"/>
                <a:gd name="T6" fmla="*/ 54 w 956"/>
                <a:gd name="T7" fmla="*/ 825 h 953"/>
                <a:gd name="T8" fmla="*/ 59 w 956"/>
                <a:gd name="T9" fmla="*/ 859 h 953"/>
                <a:gd name="T10" fmla="*/ 309 w 956"/>
                <a:gd name="T11" fmla="*/ 67 h 953"/>
                <a:gd name="T12" fmla="*/ 345 w 956"/>
                <a:gd name="T13" fmla="*/ 63 h 953"/>
                <a:gd name="T14" fmla="*/ 23 w 956"/>
                <a:gd name="T15" fmla="*/ 764 h 953"/>
                <a:gd name="T16" fmla="*/ 25 w 956"/>
                <a:gd name="T17" fmla="*/ 728 h 953"/>
                <a:gd name="T18" fmla="*/ 23 w 956"/>
                <a:gd name="T19" fmla="*/ 764 h 953"/>
                <a:gd name="T20" fmla="*/ 503 w 956"/>
                <a:gd name="T21" fmla="*/ 9 h 953"/>
                <a:gd name="T22" fmla="*/ 539 w 956"/>
                <a:gd name="T23" fmla="*/ 11 h 953"/>
                <a:gd name="T24" fmla="*/ 809 w 956"/>
                <a:gd name="T25" fmla="*/ 22 h 953"/>
                <a:gd name="T26" fmla="*/ 836 w 956"/>
                <a:gd name="T27" fmla="*/ 45 h 953"/>
                <a:gd name="T28" fmla="*/ 809 w 956"/>
                <a:gd name="T29" fmla="*/ 22 h 953"/>
                <a:gd name="T30" fmla="*/ 14 w 956"/>
                <a:gd name="T31" fmla="*/ 662 h 953"/>
                <a:gd name="T32" fmla="*/ 0 w 956"/>
                <a:gd name="T33" fmla="*/ 629 h 953"/>
                <a:gd name="T34" fmla="*/ 437 w 956"/>
                <a:gd name="T35" fmla="*/ 20 h 953"/>
                <a:gd name="T36" fmla="*/ 406 w 956"/>
                <a:gd name="T37" fmla="*/ 36 h 953"/>
                <a:gd name="T38" fmla="*/ 437 w 956"/>
                <a:gd name="T39" fmla="*/ 20 h 953"/>
                <a:gd name="T40" fmla="*/ 257 w 956"/>
                <a:gd name="T41" fmla="*/ 112 h 953"/>
                <a:gd name="T42" fmla="*/ 223 w 956"/>
                <a:gd name="T43" fmla="*/ 124 h 953"/>
                <a:gd name="T44" fmla="*/ 739 w 956"/>
                <a:gd name="T45" fmla="*/ 20 h 953"/>
                <a:gd name="T46" fmla="*/ 708 w 956"/>
                <a:gd name="T47" fmla="*/ 6 h 953"/>
                <a:gd name="T48" fmla="*/ 739 w 956"/>
                <a:gd name="T49" fmla="*/ 20 h 953"/>
                <a:gd name="T50" fmla="*/ 640 w 956"/>
                <a:gd name="T51" fmla="*/ 9 h 953"/>
                <a:gd name="T52" fmla="*/ 606 w 956"/>
                <a:gd name="T53" fmla="*/ 0 h 953"/>
                <a:gd name="T54" fmla="*/ 153 w 956"/>
                <a:gd name="T55" fmla="*/ 198 h 953"/>
                <a:gd name="T56" fmla="*/ 171 w 956"/>
                <a:gd name="T57" fmla="*/ 166 h 953"/>
                <a:gd name="T58" fmla="*/ 153 w 956"/>
                <a:gd name="T59" fmla="*/ 198 h 953"/>
                <a:gd name="T60" fmla="*/ 11 w 956"/>
                <a:gd name="T61" fmla="*/ 527 h 953"/>
                <a:gd name="T62" fmla="*/ 0 w 956"/>
                <a:gd name="T63" fmla="*/ 561 h 953"/>
                <a:gd name="T64" fmla="*/ 16 w 956"/>
                <a:gd name="T65" fmla="*/ 462 h 953"/>
                <a:gd name="T66" fmla="*/ 18 w 956"/>
                <a:gd name="T67" fmla="*/ 426 h 953"/>
                <a:gd name="T68" fmla="*/ 16 w 956"/>
                <a:gd name="T69" fmla="*/ 462 h 953"/>
                <a:gd name="T70" fmla="*/ 59 w 956"/>
                <a:gd name="T71" fmla="*/ 336 h 953"/>
                <a:gd name="T72" fmla="*/ 34 w 956"/>
                <a:gd name="T73" fmla="*/ 360 h 953"/>
                <a:gd name="T74" fmla="*/ 93 w 956"/>
                <a:gd name="T75" fmla="*/ 277 h 953"/>
                <a:gd name="T76" fmla="*/ 102 w 956"/>
                <a:gd name="T77" fmla="*/ 241 h 953"/>
                <a:gd name="T78" fmla="*/ 93 w 956"/>
                <a:gd name="T79" fmla="*/ 277 h 953"/>
                <a:gd name="T80" fmla="*/ 888 w 956"/>
                <a:gd name="T81" fmla="*/ 29 h 953"/>
                <a:gd name="T82" fmla="*/ 956 w 956"/>
                <a:gd name="T83" fmla="*/ 88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6" h="953">
                  <a:moveTo>
                    <a:pt x="95" y="953"/>
                  </a:moveTo>
                  <a:lnTo>
                    <a:pt x="104" y="951"/>
                  </a:lnTo>
                  <a:lnTo>
                    <a:pt x="90" y="919"/>
                  </a:lnTo>
                  <a:lnTo>
                    <a:pt x="84" y="922"/>
                  </a:lnTo>
                  <a:lnTo>
                    <a:pt x="95" y="953"/>
                  </a:lnTo>
                  <a:close/>
                  <a:moveTo>
                    <a:pt x="59" y="859"/>
                  </a:moveTo>
                  <a:lnTo>
                    <a:pt x="68" y="856"/>
                  </a:lnTo>
                  <a:lnTo>
                    <a:pt x="54" y="825"/>
                  </a:lnTo>
                  <a:lnTo>
                    <a:pt x="45" y="827"/>
                  </a:lnTo>
                  <a:lnTo>
                    <a:pt x="59" y="859"/>
                  </a:lnTo>
                  <a:close/>
                  <a:moveTo>
                    <a:pt x="340" y="56"/>
                  </a:moveTo>
                  <a:lnTo>
                    <a:pt x="309" y="67"/>
                  </a:lnTo>
                  <a:lnTo>
                    <a:pt x="313" y="76"/>
                  </a:lnTo>
                  <a:lnTo>
                    <a:pt x="345" y="63"/>
                  </a:lnTo>
                  <a:lnTo>
                    <a:pt x="340" y="56"/>
                  </a:lnTo>
                  <a:close/>
                  <a:moveTo>
                    <a:pt x="23" y="764"/>
                  </a:moveTo>
                  <a:lnTo>
                    <a:pt x="32" y="762"/>
                  </a:lnTo>
                  <a:lnTo>
                    <a:pt x="25" y="728"/>
                  </a:lnTo>
                  <a:lnTo>
                    <a:pt x="16" y="730"/>
                  </a:lnTo>
                  <a:lnTo>
                    <a:pt x="23" y="764"/>
                  </a:lnTo>
                  <a:close/>
                  <a:moveTo>
                    <a:pt x="536" y="2"/>
                  </a:moveTo>
                  <a:lnTo>
                    <a:pt x="503" y="9"/>
                  </a:lnTo>
                  <a:lnTo>
                    <a:pt x="505" y="18"/>
                  </a:lnTo>
                  <a:lnTo>
                    <a:pt x="539" y="11"/>
                  </a:lnTo>
                  <a:lnTo>
                    <a:pt x="536" y="2"/>
                  </a:lnTo>
                  <a:close/>
                  <a:moveTo>
                    <a:pt x="809" y="22"/>
                  </a:moveTo>
                  <a:lnTo>
                    <a:pt x="805" y="31"/>
                  </a:lnTo>
                  <a:lnTo>
                    <a:pt x="836" y="45"/>
                  </a:lnTo>
                  <a:lnTo>
                    <a:pt x="841" y="36"/>
                  </a:lnTo>
                  <a:lnTo>
                    <a:pt x="809" y="22"/>
                  </a:lnTo>
                  <a:close/>
                  <a:moveTo>
                    <a:pt x="5" y="662"/>
                  </a:moveTo>
                  <a:lnTo>
                    <a:pt x="14" y="662"/>
                  </a:lnTo>
                  <a:lnTo>
                    <a:pt x="9" y="629"/>
                  </a:lnTo>
                  <a:lnTo>
                    <a:pt x="0" y="629"/>
                  </a:lnTo>
                  <a:lnTo>
                    <a:pt x="5" y="662"/>
                  </a:lnTo>
                  <a:close/>
                  <a:moveTo>
                    <a:pt x="437" y="20"/>
                  </a:moveTo>
                  <a:lnTo>
                    <a:pt x="404" y="27"/>
                  </a:lnTo>
                  <a:lnTo>
                    <a:pt x="406" y="36"/>
                  </a:lnTo>
                  <a:lnTo>
                    <a:pt x="440" y="29"/>
                  </a:lnTo>
                  <a:lnTo>
                    <a:pt x="437" y="20"/>
                  </a:lnTo>
                  <a:close/>
                  <a:moveTo>
                    <a:pt x="228" y="130"/>
                  </a:moveTo>
                  <a:lnTo>
                    <a:pt x="257" y="112"/>
                  </a:lnTo>
                  <a:lnTo>
                    <a:pt x="253" y="103"/>
                  </a:lnTo>
                  <a:lnTo>
                    <a:pt x="223" y="124"/>
                  </a:lnTo>
                  <a:lnTo>
                    <a:pt x="228" y="130"/>
                  </a:lnTo>
                  <a:close/>
                  <a:moveTo>
                    <a:pt x="739" y="20"/>
                  </a:moveTo>
                  <a:lnTo>
                    <a:pt x="741" y="11"/>
                  </a:lnTo>
                  <a:lnTo>
                    <a:pt x="708" y="6"/>
                  </a:lnTo>
                  <a:lnTo>
                    <a:pt x="705" y="15"/>
                  </a:lnTo>
                  <a:lnTo>
                    <a:pt x="739" y="20"/>
                  </a:lnTo>
                  <a:close/>
                  <a:moveTo>
                    <a:pt x="606" y="9"/>
                  </a:moveTo>
                  <a:lnTo>
                    <a:pt x="640" y="9"/>
                  </a:lnTo>
                  <a:lnTo>
                    <a:pt x="640" y="0"/>
                  </a:lnTo>
                  <a:lnTo>
                    <a:pt x="606" y="0"/>
                  </a:lnTo>
                  <a:lnTo>
                    <a:pt x="606" y="9"/>
                  </a:lnTo>
                  <a:close/>
                  <a:moveTo>
                    <a:pt x="153" y="198"/>
                  </a:moveTo>
                  <a:lnTo>
                    <a:pt x="178" y="173"/>
                  </a:lnTo>
                  <a:lnTo>
                    <a:pt x="171" y="166"/>
                  </a:lnTo>
                  <a:lnTo>
                    <a:pt x="147" y="191"/>
                  </a:lnTo>
                  <a:lnTo>
                    <a:pt x="153" y="198"/>
                  </a:lnTo>
                  <a:close/>
                  <a:moveTo>
                    <a:pt x="9" y="561"/>
                  </a:moveTo>
                  <a:lnTo>
                    <a:pt x="11" y="527"/>
                  </a:lnTo>
                  <a:lnTo>
                    <a:pt x="2" y="527"/>
                  </a:lnTo>
                  <a:lnTo>
                    <a:pt x="0" y="561"/>
                  </a:lnTo>
                  <a:lnTo>
                    <a:pt x="9" y="561"/>
                  </a:lnTo>
                  <a:close/>
                  <a:moveTo>
                    <a:pt x="16" y="462"/>
                  </a:moveTo>
                  <a:lnTo>
                    <a:pt x="27" y="430"/>
                  </a:lnTo>
                  <a:lnTo>
                    <a:pt x="18" y="426"/>
                  </a:lnTo>
                  <a:lnTo>
                    <a:pt x="9" y="460"/>
                  </a:lnTo>
                  <a:lnTo>
                    <a:pt x="16" y="462"/>
                  </a:lnTo>
                  <a:close/>
                  <a:moveTo>
                    <a:pt x="41" y="365"/>
                  </a:moveTo>
                  <a:lnTo>
                    <a:pt x="59" y="336"/>
                  </a:lnTo>
                  <a:lnTo>
                    <a:pt x="50" y="331"/>
                  </a:lnTo>
                  <a:lnTo>
                    <a:pt x="34" y="360"/>
                  </a:lnTo>
                  <a:lnTo>
                    <a:pt x="41" y="365"/>
                  </a:lnTo>
                  <a:close/>
                  <a:moveTo>
                    <a:pt x="93" y="277"/>
                  </a:moveTo>
                  <a:lnTo>
                    <a:pt x="111" y="245"/>
                  </a:lnTo>
                  <a:lnTo>
                    <a:pt x="102" y="241"/>
                  </a:lnTo>
                  <a:lnTo>
                    <a:pt x="84" y="272"/>
                  </a:lnTo>
                  <a:lnTo>
                    <a:pt x="93" y="277"/>
                  </a:lnTo>
                  <a:close/>
                  <a:moveTo>
                    <a:pt x="956" y="88"/>
                  </a:moveTo>
                  <a:lnTo>
                    <a:pt x="888" y="29"/>
                  </a:lnTo>
                  <a:lnTo>
                    <a:pt x="865" y="90"/>
                  </a:lnTo>
                  <a:lnTo>
                    <a:pt x="956" y="88"/>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sp>
        <p:nvSpPr>
          <p:cNvPr id="50" name="矩形 49"/>
          <p:cNvSpPr/>
          <p:nvPr/>
        </p:nvSpPr>
        <p:spPr>
          <a:xfrm>
            <a:off x="6137275" y="1803400"/>
            <a:ext cx="1905000" cy="398780"/>
          </a:xfrm>
          <a:prstGeom prst="rect">
            <a:avLst/>
          </a:prstGeom>
        </p:spPr>
        <p:txBody>
          <a:bodyPr wrap="none">
            <a:spAutoFit/>
          </a:bodyPr>
          <a:lstStyle/>
          <a:p>
            <a:pPr algn="l"/>
            <a:r>
              <a:rPr lang="en-US" altLang="zh-CN" sz="2000" dirty="0">
                <a:solidFill>
                  <a:schemeClr val="tx1">
                    <a:lumMod val="75000"/>
                    <a:lumOff val="25000"/>
                  </a:schemeClr>
                </a:solidFill>
                <a:latin typeface="Inter" panose="02000503000000020004" charset="0"/>
                <a:ea typeface="Inter" panose="02000503000000020004" charset="0"/>
                <a:cs typeface="Inter" panose="02000503000000020004" charset="0"/>
                <a:sym typeface="+mn-ea"/>
              </a:rPr>
              <a:t>Aml Mohamed</a:t>
            </a:r>
            <a:endParaRPr lang="en-US" altLang="zh-CN" sz="20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sp>
        <p:nvSpPr>
          <p:cNvPr id="52" name="矩形 51"/>
          <p:cNvSpPr/>
          <p:nvPr/>
        </p:nvSpPr>
        <p:spPr>
          <a:xfrm>
            <a:off x="6137275" y="3386455"/>
            <a:ext cx="1447165" cy="398780"/>
          </a:xfrm>
          <a:prstGeom prst="rect">
            <a:avLst/>
          </a:prstGeom>
        </p:spPr>
        <p:txBody>
          <a:bodyPr wrap="none">
            <a:spAutoFit/>
          </a:bodyPr>
          <a:lstStyle/>
          <a:p>
            <a:pPr algn="l"/>
            <a:r>
              <a:rPr lang="en-US" altLang="zh-CN" sz="2000" dirty="0">
                <a:solidFill>
                  <a:schemeClr val="tx1">
                    <a:lumMod val="75000"/>
                    <a:lumOff val="25000"/>
                  </a:schemeClr>
                </a:solidFill>
                <a:latin typeface="Inter" panose="02000503000000020004" charset="0"/>
                <a:ea typeface="Inter" panose="02000503000000020004" charset="0"/>
                <a:cs typeface="Inter" panose="02000503000000020004" charset="0"/>
                <a:sym typeface="+mn-ea"/>
              </a:rPr>
              <a:t>Noha Afify</a:t>
            </a:r>
            <a:endParaRPr lang="en-US" altLang="zh-CN" sz="20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sp>
        <p:nvSpPr>
          <p:cNvPr id="49" name="矩形 48"/>
          <p:cNvSpPr/>
          <p:nvPr/>
        </p:nvSpPr>
        <p:spPr>
          <a:xfrm>
            <a:off x="624840" y="1818640"/>
            <a:ext cx="2186940" cy="398780"/>
          </a:xfrm>
          <a:prstGeom prst="rect">
            <a:avLst/>
          </a:prstGeom>
        </p:spPr>
        <p:txBody>
          <a:bodyPr wrap="none">
            <a:spAutoFit/>
          </a:bodyPr>
          <a:lstStyle/>
          <a:p>
            <a:pPr algn="l"/>
            <a:r>
              <a:rPr lang="en-US" altLang="zh-CN" sz="2000" dirty="0">
                <a:solidFill>
                  <a:schemeClr val="tx1">
                    <a:lumMod val="75000"/>
                    <a:lumOff val="25000"/>
                  </a:schemeClr>
                </a:solidFill>
                <a:latin typeface="Inter" panose="02000503000000020004" charset="0"/>
                <a:ea typeface="Inter" panose="02000503000000020004" charset="0"/>
                <a:cs typeface="Inter" panose="02000503000000020004" charset="0"/>
                <a:sym typeface="+mn-ea"/>
              </a:rPr>
              <a:t>Amira El Hussein</a:t>
            </a:r>
            <a:endParaRPr lang="en-US" altLang="zh-CN" sz="20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sp>
        <p:nvSpPr>
          <p:cNvPr id="51" name="矩形 50"/>
          <p:cNvSpPr/>
          <p:nvPr/>
        </p:nvSpPr>
        <p:spPr>
          <a:xfrm>
            <a:off x="768350" y="3455035"/>
            <a:ext cx="1908175" cy="398780"/>
          </a:xfrm>
          <a:prstGeom prst="rect">
            <a:avLst/>
          </a:prstGeom>
        </p:spPr>
        <p:txBody>
          <a:bodyPr wrap="none">
            <a:spAutoFit/>
          </a:bodyPr>
          <a:lstStyle/>
          <a:p>
            <a:pPr algn="l"/>
            <a:r>
              <a:rPr lang="en-US" altLang="zh-CN" sz="2000" dirty="0">
                <a:solidFill>
                  <a:schemeClr val="tx1">
                    <a:lumMod val="75000"/>
                    <a:lumOff val="25000"/>
                  </a:schemeClr>
                </a:solidFill>
                <a:latin typeface="Inter" panose="02000503000000020004" charset="0"/>
                <a:ea typeface="Inter" panose="02000503000000020004" charset="0"/>
                <a:cs typeface="Inter" panose="02000503000000020004" charset="0"/>
                <a:sym typeface="+mn-ea"/>
              </a:rPr>
              <a:t>Ahmed Ramzy</a:t>
            </a:r>
            <a:endParaRPr lang="en-US" altLang="zh-CN" sz="20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2" name="TextBox 103"/>
          <p:cNvSpPr txBox="1"/>
          <p:nvPr/>
        </p:nvSpPr>
        <p:spPr>
          <a:xfrm>
            <a:off x="498324" y="296639"/>
            <a:ext cx="3065564" cy="460375"/>
          </a:xfrm>
          <a:prstGeom prst="rect">
            <a:avLst/>
          </a:prstGeom>
          <a:noFill/>
        </p:spPr>
        <p:txBody>
          <a:bodyPr wrap="square" rtlCol="0">
            <a:spAutoFit/>
          </a:bodyPr>
          <a:lstStyle>
            <a:defPPr>
              <a:defRPr lang="en-US"/>
            </a:defPPr>
            <a:lvl1pPr>
              <a:defRPr sz="2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lvl="0"/>
            <a:r>
              <a:rPr lang="en-US" altLang="zh-CN" b="1" dirty="0">
                <a:latin typeface="Inter" panose="02000503000000020004" charset="0"/>
                <a:ea typeface="Inter" panose="02000503000000020004" charset="0"/>
                <a:cs typeface="Inter" panose="02000503000000020004" charset="0"/>
                <a:sym typeface="+mn-ea"/>
              </a:rPr>
              <a:t>Group B</a:t>
            </a:r>
            <a:endParaRPr lang="en-US" altLang="zh-CN" b="1" dirty="0">
              <a:latin typeface="Inter" panose="02000503000000020004" charset="0"/>
              <a:ea typeface="Inter" panose="02000503000000020004" charset="0"/>
              <a:cs typeface="Inter" panose="02000503000000020004" charset="0"/>
              <a:sym typeface="+mn-ea"/>
            </a:endParaRPr>
          </a:p>
        </p:txBody>
      </p:sp>
      <p:sp>
        <p:nvSpPr>
          <p:cNvPr id="10" name="矩形 48"/>
          <p:cNvSpPr/>
          <p:nvPr/>
        </p:nvSpPr>
        <p:spPr>
          <a:xfrm>
            <a:off x="3281680" y="756920"/>
            <a:ext cx="2139950" cy="398780"/>
          </a:xfrm>
          <a:prstGeom prst="rect">
            <a:avLst/>
          </a:prstGeom>
        </p:spPr>
        <p:txBody>
          <a:bodyPr wrap="none">
            <a:spAutoFit/>
          </a:bodyPr>
          <a:lstStyle/>
          <a:p>
            <a:r>
              <a:rPr lang="en-US" altLang="zh-CN" sz="2000" dirty="0">
                <a:solidFill>
                  <a:schemeClr val="tx1">
                    <a:lumMod val="75000"/>
                    <a:lumOff val="25000"/>
                  </a:schemeClr>
                </a:solidFill>
                <a:latin typeface="Inter" panose="02000503000000020004" charset="0"/>
                <a:ea typeface="Inter" panose="02000503000000020004" charset="0"/>
                <a:cs typeface="Inter" panose="02000503000000020004" charset="0"/>
              </a:rPr>
              <a:t>Mohamed Tarek</a:t>
            </a:r>
            <a:endParaRPr lang="en-US" altLang="zh-CN" sz="20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nvGrpSpPr>
          <p:cNvPr id="9" name="Group 8"/>
          <p:cNvGrpSpPr/>
          <p:nvPr/>
        </p:nvGrpSpPr>
        <p:grpSpPr>
          <a:xfrm>
            <a:off x="5796280" y="195580"/>
            <a:ext cx="3262630" cy="1607820"/>
            <a:chOff x="9128" y="308"/>
            <a:chExt cx="5138" cy="2532"/>
          </a:xfrm>
        </p:grpSpPr>
        <p:grpSp>
          <p:nvGrpSpPr>
            <p:cNvPr id="7" name="Group 6"/>
            <p:cNvGrpSpPr/>
            <p:nvPr/>
          </p:nvGrpSpPr>
          <p:grpSpPr>
            <a:xfrm>
              <a:off x="9128" y="308"/>
              <a:ext cx="5138" cy="847"/>
              <a:chOff x="8874" y="5630"/>
              <a:chExt cx="5138" cy="847"/>
            </a:xfrm>
          </p:grpSpPr>
          <p:sp>
            <p:nvSpPr>
              <p:cNvPr id="4" name="任意多边形: 形状 7"/>
              <p:cNvSpPr/>
              <p:nvPr userDrawn="1"/>
            </p:nvSpPr>
            <p:spPr>
              <a:xfrm flipV="1">
                <a:off x="8874" y="5630"/>
                <a:ext cx="483" cy="483"/>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5" name="TextBox 103"/>
              <p:cNvSpPr txBox="1"/>
              <p:nvPr/>
            </p:nvSpPr>
            <p:spPr>
              <a:xfrm>
                <a:off x="9008" y="5752"/>
                <a:ext cx="5004" cy="72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Eng / Aml Mohamed</a:t>
                </a:r>
                <a:endParaRPr lang="en-US" altLang="en-US" sz="2400" b="1" dirty="0">
                  <a:latin typeface="Inter" panose="02000503000000020004" charset="0"/>
                  <a:ea typeface="Inter" panose="02000503000000020004" charset="0"/>
                  <a:cs typeface="Inter" panose="02000503000000020004" charset="0"/>
                  <a:sym typeface="+mn-ea"/>
                </a:endParaRPr>
              </a:p>
            </p:txBody>
          </p:sp>
        </p:grpSp>
        <p:pic>
          <p:nvPicPr>
            <p:cNvPr id="6" name="Picture 5" descr="WhatsApp Image 2024-10-22 at 4.02.38 PM"/>
            <p:cNvPicPr>
              <a:picLocks noChangeAspect="1"/>
            </p:cNvPicPr>
            <p:nvPr/>
          </p:nvPicPr>
          <p:blipFill>
            <a:blip r:embed="rId1"/>
            <a:stretch>
              <a:fillRect/>
            </a:stretch>
          </p:blipFill>
          <p:spPr>
            <a:xfrm>
              <a:off x="11181" y="1102"/>
              <a:ext cx="1531" cy="1739"/>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79705" y="2842260"/>
            <a:ext cx="2614930" cy="368300"/>
            <a:chOff x="6210300" y="1364248"/>
            <a:chExt cx="3241675" cy="368300"/>
          </a:xfrm>
        </p:grpSpPr>
        <p:sp>
          <p:nvSpPr>
            <p:cNvPr id="76"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3 Product Category </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179705" y="3364498"/>
            <a:ext cx="2614295" cy="645160"/>
            <a:chOff x="6210300" y="1364248"/>
            <a:chExt cx="2614295" cy="645160"/>
          </a:xfrm>
        </p:grpSpPr>
        <p:sp>
          <p:nvSpPr>
            <p:cNvPr id="81" name="TextBox 167"/>
            <p:cNvSpPr txBox="1"/>
            <p:nvPr/>
          </p:nvSpPr>
          <p:spPr>
            <a:xfrm>
              <a:off x="6523990" y="1364248"/>
              <a:ext cx="2300605" cy="64516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Skincare , Haircare , Cosmetics</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Explanation</a:t>
            </a:r>
            <a:endParaRPr lang="en-US" altLang="en-US" sz="2400" b="1" dirty="0">
              <a:latin typeface="Inter" panose="02000503000000020004" charset="0"/>
              <a:ea typeface="Inter" panose="02000503000000020004" charset="0"/>
              <a:cs typeface="Inter" panose="02000503000000020004" charset="0"/>
              <a:sym typeface="+mn-ea"/>
            </a:endParaRPr>
          </a:p>
        </p:txBody>
      </p:sp>
      <p:grpSp>
        <p:nvGrpSpPr>
          <p:cNvPr id="9" name="组合 7"/>
          <p:cNvGrpSpPr/>
          <p:nvPr/>
        </p:nvGrpSpPr>
        <p:grpSpPr>
          <a:xfrm>
            <a:off x="3133725" y="2842528"/>
            <a:ext cx="3241675" cy="368300"/>
            <a:chOff x="6210300" y="1364248"/>
            <a:chExt cx="3241675" cy="368300"/>
          </a:xfrm>
        </p:grpSpPr>
        <p:sp>
          <p:nvSpPr>
            <p:cNvPr id="10"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Primary Key</a:t>
              </a:r>
              <a:endParaRPr lang="en-US" altLang="zh-CN" sz="1800" dirty="0">
                <a:latin typeface="Inter" panose="02000503000000020004" charset="0"/>
                <a:ea typeface="Inter" panose="02000503000000020004" charset="0"/>
                <a:cs typeface="Inter" panose="02000503000000020004" charset="0"/>
              </a:endParaRPr>
            </a:p>
          </p:txBody>
        </p:sp>
        <p:sp>
          <p:nvSpPr>
            <p:cNvPr id="11"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12" name="组合 79"/>
          <p:cNvGrpSpPr/>
          <p:nvPr/>
        </p:nvGrpSpPr>
        <p:grpSpPr>
          <a:xfrm>
            <a:off x="3133725" y="3357245"/>
            <a:ext cx="3248660" cy="922020"/>
            <a:chOff x="6210300" y="1364248"/>
            <a:chExt cx="2883242" cy="922020"/>
          </a:xfrm>
        </p:grpSpPr>
        <p:sp>
          <p:nvSpPr>
            <p:cNvPr id="13" name="TextBox 167"/>
            <p:cNvSpPr txBox="1"/>
            <p:nvPr/>
          </p:nvSpPr>
          <p:spPr>
            <a:xfrm>
              <a:off x="6524210" y="1364248"/>
              <a:ext cx="2569332"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Unique for each product </a:t>
              </a:r>
              <a:endParaRPr lang="en-US" altLang="zh-CN" sz="1800" dirty="0">
                <a:latin typeface="Inter" panose="02000503000000020004" charset="0"/>
                <a:ea typeface="Inter" panose="02000503000000020004" charset="0"/>
                <a:cs typeface="Inter" panose="02000503000000020004" charset="0"/>
              </a:endParaRPr>
            </a:p>
            <a:p>
              <a:r>
                <a:rPr lang="en-US" altLang="zh-CN" sz="1800" dirty="0">
                  <a:latin typeface="Inter" panose="02000503000000020004" charset="0"/>
                  <a:ea typeface="Inter" panose="02000503000000020004" charset="0"/>
                  <a:cs typeface="Inter" panose="02000503000000020004" charset="0"/>
                </a:rPr>
                <a:t>( 100 unique No. from SKU0 to SKU99)</a:t>
              </a:r>
              <a:endParaRPr lang="en-US" altLang="zh-CN" sz="1800" dirty="0">
                <a:latin typeface="Inter" panose="02000503000000020004" charset="0"/>
                <a:ea typeface="Inter" panose="02000503000000020004" charset="0"/>
                <a:cs typeface="Inter" panose="02000503000000020004" charset="0"/>
              </a:endParaRPr>
            </a:p>
          </p:txBody>
        </p:sp>
        <p:sp>
          <p:nvSpPr>
            <p:cNvPr id="14"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pic>
        <p:nvPicPr>
          <p:cNvPr id="5" name="Picture 4"/>
          <p:cNvPicPr>
            <a:picLocks noChangeAspect="1"/>
          </p:cNvPicPr>
          <p:nvPr/>
        </p:nvPicPr>
        <p:blipFill>
          <a:blip r:embed="rId1"/>
          <a:stretch>
            <a:fillRect/>
          </a:stretch>
        </p:blipFill>
        <p:spPr>
          <a:xfrm>
            <a:off x="565785" y="988060"/>
            <a:ext cx="1737360" cy="1616936"/>
          </a:xfrm>
          <a:prstGeom prst="rect">
            <a:avLst/>
          </a:prstGeom>
        </p:spPr>
      </p:pic>
      <p:pic>
        <p:nvPicPr>
          <p:cNvPr id="16" name="Picture 15"/>
          <p:cNvPicPr>
            <a:picLocks noChangeAspect="1"/>
          </p:cNvPicPr>
          <p:nvPr/>
        </p:nvPicPr>
        <p:blipFill>
          <a:blip r:embed="rId2"/>
          <a:stretch>
            <a:fillRect/>
          </a:stretch>
        </p:blipFill>
        <p:spPr>
          <a:xfrm>
            <a:off x="3779520" y="988060"/>
            <a:ext cx="1737360" cy="1558968"/>
          </a:xfrm>
          <a:prstGeom prst="rect">
            <a:avLst/>
          </a:prstGeom>
        </p:spPr>
      </p:pic>
      <p:pic>
        <p:nvPicPr>
          <p:cNvPr id="17" name="Picture 16"/>
          <p:cNvPicPr>
            <a:picLocks noChangeAspect="1"/>
          </p:cNvPicPr>
          <p:nvPr/>
        </p:nvPicPr>
        <p:blipFill>
          <a:blip r:embed="rId3"/>
          <a:stretch>
            <a:fillRect/>
          </a:stretch>
        </p:blipFill>
        <p:spPr>
          <a:xfrm>
            <a:off x="6993255" y="988060"/>
            <a:ext cx="1737360" cy="1615221"/>
          </a:xfrm>
          <a:prstGeom prst="rect">
            <a:avLst/>
          </a:prstGeom>
        </p:spPr>
      </p:pic>
      <p:grpSp>
        <p:nvGrpSpPr>
          <p:cNvPr id="18" name="组合 7"/>
          <p:cNvGrpSpPr/>
          <p:nvPr/>
        </p:nvGrpSpPr>
        <p:grpSpPr>
          <a:xfrm>
            <a:off x="6479540" y="2837180"/>
            <a:ext cx="2614930" cy="368300"/>
            <a:chOff x="6210300" y="1364248"/>
            <a:chExt cx="3241675" cy="368300"/>
          </a:xfrm>
        </p:grpSpPr>
        <p:sp>
          <p:nvSpPr>
            <p:cNvPr id="19"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The price of item </a:t>
              </a:r>
              <a:endParaRPr lang="en-US" altLang="zh-CN" sz="1800" dirty="0">
                <a:latin typeface="Inter" panose="02000503000000020004" charset="0"/>
                <a:ea typeface="Inter" panose="02000503000000020004" charset="0"/>
                <a:cs typeface="Inter" panose="02000503000000020004" charset="0"/>
              </a:endParaRPr>
            </a:p>
          </p:txBody>
        </p:sp>
        <p:sp>
          <p:nvSpPr>
            <p:cNvPr id="20"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21" name="组合 79"/>
          <p:cNvGrpSpPr/>
          <p:nvPr/>
        </p:nvGrpSpPr>
        <p:grpSpPr>
          <a:xfrm>
            <a:off x="6411595" y="3357513"/>
            <a:ext cx="2614295" cy="368300"/>
            <a:chOff x="6210300" y="1364248"/>
            <a:chExt cx="2614295" cy="368300"/>
          </a:xfrm>
        </p:grpSpPr>
        <p:sp>
          <p:nvSpPr>
            <p:cNvPr id="22" name="TextBox 167"/>
            <p:cNvSpPr txBox="1"/>
            <p:nvPr/>
          </p:nvSpPr>
          <p:spPr>
            <a:xfrm>
              <a:off x="6523990" y="1364248"/>
              <a:ext cx="230060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1.7 to 99.2</a:t>
              </a:r>
              <a:endParaRPr lang="en-US" altLang="zh-CN" sz="1800" dirty="0">
                <a:latin typeface="Inter" panose="02000503000000020004" charset="0"/>
                <a:ea typeface="Inter" panose="02000503000000020004" charset="0"/>
                <a:cs typeface="Inter" panose="02000503000000020004" charset="0"/>
              </a:endParaRPr>
            </a:p>
          </p:txBody>
        </p:sp>
        <p:sp>
          <p:nvSpPr>
            <p:cNvPr id="2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79705" y="2842260"/>
            <a:ext cx="2614930" cy="645160"/>
            <a:chOff x="6210300" y="1364248"/>
            <a:chExt cx="3241675" cy="645160"/>
          </a:xfrm>
        </p:grpSpPr>
        <p:sp>
          <p:nvSpPr>
            <p:cNvPr id="76" name="TextBox 167"/>
            <p:cNvSpPr txBox="1"/>
            <p:nvPr/>
          </p:nvSpPr>
          <p:spPr>
            <a:xfrm>
              <a:off x="6523990" y="1364248"/>
              <a:ext cx="2927985" cy="64516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Percent of items Available </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179705" y="3787775"/>
            <a:ext cx="2614295" cy="368300"/>
            <a:chOff x="6210300" y="1364248"/>
            <a:chExt cx="2614295" cy="368300"/>
          </a:xfrm>
        </p:grpSpPr>
        <p:sp>
          <p:nvSpPr>
            <p:cNvPr id="81" name="TextBox 167"/>
            <p:cNvSpPr txBox="1"/>
            <p:nvPr/>
          </p:nvSpPr>
          <p:spPr>
            <a:xfrm>
              <a:off x="6523990" y="1364248"/>
              <a:ext cx="230060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 to 100</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Explanation</a:t>
            </a:r>
            <a:endParaRPr lang="en-US" altLang="en-US" sz="2400" b="1" dirty="0">
              <a:latin typeface="Inter" panose="02000503000000020004" charset="0"/>
              <a:ea typeface="Inter" panose="02000503000000020004" charset="0"/>
              <a:cs typeface="Inter" panose="02000503000000020004" charset="0"/>
              <a:sym typeface="+mn-ea"/>
            </a:endParaRPr>
          </a:p>
        </p:txBody>
      </p:sp>
      <p:grpSp>
        <p:nvGrpSpPr>
          <p:cNvPr id="9" name="组合 7"/>
          <p:cNvGrpSpPr/>
          <p:nvPr/>
        </p:nvGrpSpPr>
        <p:grpSpPr>
          <a:xfrm>
            <a:off x="3348990" y="2842528"/>
            <a:ext cx="3241675" cy="368300"/>
            <a:chOff x="6210300" y="1364248"/>
            <a:chExt cx="3241675" cy="368300"/>
          </a:xfrm>
        </p:grpSpPr>
        <p:sp>
          <p:nvSpPr>
            <p:cNvPr id="10"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8 to 996</a:t>
              </a:r>
              <a:endParaRPr lang="en-US" altLang="zh-CN" sz="1800" dirty="0">
                <a:latin typeface="Inter" panose="02000503000000020004" charset="0"/>
                <a:ea typeface="Inter" panose="02000503000000020004" charset="0"/>
                <a:cs typeface="Inter" panose="02000503000000020004" charset="0"/>
              </a:endParaRPr>
            </a:p>
          </p:txBody>
        </p:sp>
        <p:sp>
          <p:nvSpPr>
            <p:cNvPr id="11"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18" name="组合 7"/>
          <p:cNvGrpSpPr/>
          <p:nvPr/>
        </p:nvGrpSpPr>
        <p:grpSpPr>
          <a:xfrm>
            <a:off x="6479540" y="2837180"/>
            <a:ext cx="2614930" cy="922020"/>
            <a:chOff x="6210300" y="1364248"/>
            <a:chExt cx="3241675" cy="922020"/>
          </a:xfrm>
        </p:grpSpPr>
        <p:sp>
          <p:nvSpPr>
            <p:cNvPr id="19" name="TextBox 167"/>
            <p:cNvSpPr txBox="1"/>
            <p:nvPr/>
          </p:nvSpPr>
          <p:spPr>
            <a:xfrm>
              <a:off x="6523990" y="1364248"/>
              <a:ext cx="292798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Total revenue generated from product sales</a:t>
              </a:r>
              <a:endParaRPr lang="en-US" altLang="zh-CN" sz="1800" dirty="0">
                <a:latin typeface="Inter" panose="02000503000000020004" charset="0"/>
                <a:ea typeface="Inter" panose="02000503000000020004" charset="0"/>
                <a:cs typeface="Inter" panose="02000503000000020004" charset="0"/>
              </a:endParaRPr>
            </a:p>
          </p:txBody>
        </p:sp>
        <p:sp>
          <p:nvSpPr>
            <p:cNvPr id="20"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21" name="组合 79"/>
          <p:cNvGrpSpPr/>
          <p:nvPr/>
        </p:nvGrpSpPr>
        <p:grpSpPr>
          <a:xfrm>
            <a:off x="6411595" y="3787775"/>
            <a:ext cx="2733040" cy="368300"/>
            <a:chOff x="6210300" y="1364248"/>
            <a:chExt cx="2733040" cy="368300"/>
          </a:xfrm>
        </p:grpSpPr>
        <p:sp>
          <p:nvSpPr>
            <p:cNvPr id="22" name="TextBox 167"/>
            <p:cNvSpPr txBox="1"/>
            <p:nvPr/>
          </p:nvSpPr>
          <p:spPr>
            <a:xfrm>
              <a:off x="6523990" y="1364248"/>
              <a:ext cx="2419350"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1.06K to 9.87K</a:t>
              </a:r>
              <a:endParaRPr lang="en-US" altLang="zh-CN" sz="1800" dirty="0">
                <a:latin typeface="Inter" panose="02000503000000020004" charset="0"/>
                <a:ea typeface="Inter" panose="02000503000000020004" charset="0"/>
                <a:cs typeface="Inter" panose="02000503000000020004" charset="0"/>
              </a:endParaRPr>
            </a:p>
          </p:txBody>
        </p:sp>
        <p:sp>
          <p:nvSpPr>
            <p:cNvPr id="2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pic>
        <p:nvPicPr>
          <p:cNvPr id="6" name="Picture 5"/>
          <p:cNvPicPr>
            <a:picLocks noChangeAspect="1"/>
          </p:cNvPicPr>
          <p:nvPr/>
        </p:nvPicPr>
        <p:blipFill>
          <a:blip r:embed="rId1"/>
          <a:stretch>
            <a:fillRect/>
          </a:stretch>
        </p:blipFill>
        <p:spPr>
          <a:xfrm>
            <a:off x="666115" y="880110"/>
            <a:ext cx="1737360" cy="1716450"/>
          </a:xfrm>
          <a:prstGeom prst="rect">
            <a:avLst/>
          </a:prstGeom>
        </p:spPr>
      </p:pic>
      <p:pic>
        <p:nvPicPr>
          <p:cNvPr id="15" name="Picture 14"/>
          <p:cNvPicPr>
            <a:picLocks noChangeAspect="1"/>
          </p:cNvPicPr>
          <p:nvPr/>
        </p:nvPicPr>
        <p:blipFill>
          <a:blip r:embed="rId2"/>
          <a:stretch>
            <a:fillRect/>
          </a:stretch>
        </p:blipFill>
        <p:spPr>
          <a:xfrm>
            <a:off x="3724910" y="880110"/>
            <a:ext cx="1737360" cy="1642017"/>
          </a:xfrm>
          <a:prstGeom prst="rect">
            <a:avLst/>
          </a:prstGeom>
        </p:spPr>
      </p:pic>
      <p:pic>
        <p:nvPicPr>
          <p:cNvPr id="24" name="Picture 23"/>
          <p:cNvPicPr>
            <a:picLocks noChangeAspect="1"/>
          </p:cNvPicPr>
          <p:nvPr/>
        </p:nvPicPr>
        <p:blipFill>
          <a:blip r:embed="rId3"/>
          <a:stretch>
            <a:fillRect/>
          </a:stretch>
        </p:blipFill>
        <p:spPr>
          <a:xfrm>
            <a:off x="6783705" y="880110"/>
            <a:ext cx="1737360" cy="167261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79705" y="2842260"/>
            <a:ext cx="2614930" cy="645160"/>
            <a:chOff x="6210300" y="1364248"/>
            <a:chExt cx="3241675" cy="645160"/>
          </a:xfrm>
        </p:grpSpPr>
        <p:sp>
          <p:nvSpPr>
            <p:cNvPr id="76" name="TextBox 167"/>
            <p:cNvSpPr txBox="1"/>
            <p:nvPr/>
          </p:nvSpPr>
          <p:spPr>
            <a:xfrm>
              <a:off x="6523990" y="1364248"/>
              <a:ext cx="2927985" cy="64516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Information about customer gender </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179705" y="3795028"/>
            <a:ext cx="2614295" cy="922020"/>
            <a:chOff x="6210300" y="1364248"/>
            <a:chExt cx="2614295" cy="922020"/>
          </a:xfrm>
        </p:grpSpPr>
        <p:sp>
          <p:nvSpPr>
            <p:cNvPr id="81" name="TextBox 167"/>
            <p:cNvSpPr txBox="1"/>
            <p:nvPr/>
          </p:nvSpPr>
          <p:spPr>
            <a:xfrm>
              <a:off x="6523990" y="1364248"/>
              <a:ext cx="230060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Male – Female – Unknown - Nonbinary</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Explanation</a:t>
            </a:r>
            <a:endParaRPr lang="en-US" altLang="en-US" sz="2400" b="1" dirty="0">
              <a:latin typeface="Inter" panose="02000503000000020004" charset="0"/>
              <a:ea typeface="Inter" panose="02000503000000020004" charset="0"/>
              <a:cs typeface="Inter" panose="02000503000000020004" charset="0"/>
              <a:sym typeface="+mn-ea"/>
            </a:endParaRPr>
          </a:p>
        </p:txBody>
      </p:sp>
      <p:grpSp>
        <p:nvGrpSpPr>
          <p:cNvPr id="9" name="组合 7"/>
          <p:cNvGrpSpPr/>
          <p:nvPr/>
        </p:nvGrpSpPr>
        <p:grpSpPr>
          <a:xfrm>
            <a:off x="3133725" y="2842528"/>
            <a:ext cx="3241675" cy="645160"/>
            <a:chOff x="6210300" y="1364248"/>
            <a:chExt cx="3241675" cy="645160"/>
          </a:xfrm>
        </p:grpSpPr>
        <p:sp>
          <p:nvSpPr>
            <p:cNvPr id="10" name="TextBox 167"/>
            <p:cNvSpPr txBox="1"/>
            <p:nvPr/>
          </p:nvSpPr>
          <p:spPr>
            <a:xfrm>
              <a:off x="6523990" y="1364248"/>
              <a:ext cx="2927985" cy="64516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Percent of products still available in stock </a:t>
              </a:r>
              <a:endParaRPr lang="en-US" altLang="zh-CN" sz="1800" dirty="0">
                <a:latin typeface="Inter" panose="02000503000000020004" charset="0"/>
                <a:ea typeface="Inter" panose="02000503000000020004" charset="0"/>
                <a:cs typeface="Inter" panose="02000503000000020004" charset="0"/>
              </a:endParaRPr>
            </a:p>
          </p:txBody>
        </p:sp>
        <p:sp>
          <p:nvSpPr>
            <p:cNvPr id="11"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12" name="组合 79"/>
          <p:cNvGrpSpPr/>
          <p:nvPr/>
        </p:nvGrpSpPr>
        <p:grpSpPr>
          <a:xfrm>
            <a:off x="3133725" y="3787775"/>
            <a:ext cx="3248660" cy="368300"/>
            <a:chOff x="6210300" y="1364248"/>
            <a:chExt cx="2883242" cy="368300"/>
          </a:xfrm>
        </p:grpSpPr>
        <p:sp>
          <p:nvSpPr>
            <p:cNvPr id="13" name="TextBox 167"/>
            <p:cNvSpPr txBox="1"/>
            <p:nvPr/>
          </p:nvSpPr>
          <p:spPr>
            <a:xfrm>
              <a:off x="6524210" y="1364248"/>
              <a:ext cx="2569332"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0 to 100</a:t>
              </a:r>
              <a:endParaRPr lang="en-US" altLang="zh-CN" sz="1800" dirty="0">
                <a:latin typeface="Inter" panose="02000503000000020004" charset="0"/>
                <a:ea typeface="Inter" panose="02000503000000020004" charset="0"/>
                <a:cs typeface="Inter" panose="02000503000000020004" charset="0"/>
              </a:endParaRPr>
            </a:p>
          </p:txBody>
        </p:sp>
        <p:sp>
          <p:nvSpPr>
            <p:cNvPr id="14"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grpSp>
        <p:nvGrpSpPr>
          <p:cNvPr id="18" name="组合 7"/>
          <p:cNvGrpSpPr/>
          <p:nvPr/>
        </p:nvGrpSpPr>
        <p:grpSpPr>
          <a:xfrm>
            <a:off x="6479540" y="2837180"/>
            <a:ext cx="2614930" cy="1198880"/>
            <a:chOff x="6210300" y="1364248"/>
            <a:chExt cx="3241675" cy="1198880"/>
          </a:xfrm>
        </p:grpSpPr>
        <p:sp>
          <p:nvSpPr>
            <p:cNvPr id="19" name="TextBox 167"/>
            <p:cNvSpPr txBox="1"/>
            <p:nvPr/>
          </p:nvSpPr>
          <p:spPr>
            <a:xfrm>
              <a:off x="6523990" y="1364248"/>
              <a:ext cx="2927985" cy="119888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The time required to order or receive products from suppliers </a:t>
              </a:r>
              <a:endParaRPr lang="en-US" altLang="zh-CN" sz="1800" dirty="0">
                <a:latin typeface="Inter" panose="02000503000000020004" charset="0"/>
                <a:ea typeface="Inter" panose="02000503000000020004" charset="0"/>
                <a:cs typeface="Inter" panose="02000503000000020004" charset="0"/>
              </a:endParaRPr>
            </a:p>
          </p:txBody>
        </p:sp>
        <p:sp>
          <p:nvSpPr>
            <p:cNvPr id="20"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21" name="组合 79"/>
          <p:cNvGrpSpPr/>
          <p:nvPr/>
        </p:nvGrpSpPr>
        <p:grpSpPr>
          <a:xfrm>
            <a:off x="6411595" y="4003308"/>
            <a:ext cx="2614295" cy="368300"/>
            <a:chOff x="6210300" y="1364248"/>
            <a:chExt cx="2614295" cy="368300"/>
          </a:xfrm>
        </p:grpSpPr>
        <p:sp>
          <p:nvSpPr>
            <p:cNvPr id="22" name="TextBox 167"/>
            <p:cNvSpPr txBox="1"/>
            <p:nvPr/>
          </p:nvSpPr>
          <p:spPr>
            <a:xfrm>
              <a:off x="6523990" y="1364248"/>
              <a:ext cx="230060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 to 30</a:t>
              </a:r>
              <a:endParaRPr lang="en-US" altLang="zh-CN" sz="1800" dirty="0">
                <a:latin typeface="Inter" panose="02000503000000020004" charset="0"/>
                <a:ea typeface="Inter" panose="02000503000000020004" charset="0"/>
                <a:cs typeface="Inter" panose="02000503000000020004" charset="0"/>
              </a:endParaRPr>
            </a:p>
          </p:txBody>
        </p:sp>
        <p:sp>
          <p:nvSpPr>
            <p:cNvPr id="2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pic>
        <p:nvPicPr>
          <p:cNvPr id="6" name="Picture 5"/>
          <p:cNvPicPr>
            <a:picLocks noChangeAspect="1"/>
          </p:cNvPicPr>
          <p:nvPr/>
        </p:nvPicPr>
        <p:blipFill>
          <a:blip r:embed="rId1"/>
          <a:stretch>
            <a:fillRect/>
          </a:stretch>
        </p:blipFill>
        <p:spPr>
          <a:xfrm>
            <a:off x="683895" y="983615"/>
            <a:ext cx="1737360" cy="1631423"/>
          </a:xfrm>
          <a:prstGeom prst="rect">
            <a:avLst/>
          </a:prstGeom>
        </p:spPr>
      </p:pic>
      <p:pic>
        <p:nvPicPr>
          <p:cNvPr id="15" name="Picture 14"/>
          <p:cNvPicPr>
            <a:picLocks noChangeAspect="1"/>
          </p:cNvPicPr>
          <p:nvPr/>
        </p:nvPicPr>
        <p:blipFill>
          <a:blip r:embed="rId2"/>
          <a:stretch>
            <a:fillRect/>
          </a:stretch>
        </p:blipFill>
        <p:spPr>
          <a:xfrm>
            <a:off x="3691255" y="983615"/>
            <a:ext cx="1814195" cy="1737360"/>
          </a:xfrm>
          <a:prstGeom prst="rect">
            <a:avLst/>
          </a:prstGeom>
        </p:spPr>
      </p:pic>
      <p:pic>
        <p:nvPicPr>
          <p:cNvPr id="24" name="Picture 23"/>
          <p:cNvPicPr>
            <a:picLocks noChangeAspect="1"/>
          </p:cNvPicPr>
          <p:nvPr/>
        </p:nvPicPr>
        <p:blipFill>
          <a:blip r:embed="rId3"/>
          <a:stretch>
            <a:fillRect/>
          </a:stretch>
        </p:blipFill>
        <p:spPr>
          <a:xfrm>
            <a:off x="6775450" y="983615"/>
            <a:ext cx="1755140" cy="165988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79705" y="2842260"/>
            <a:ext cx="2614930" cy="922020"/>
            <a:chOff x="6210300" y="1364248"/>
            <a:chExt cx="3241675" cy="922020"/>
          </a:xfrm>
        </p:grpSpPr>
        <p:sp>
          <p:nvSpPr>
            <p:cNvPr id="76" name="TextBox 167"/>
            <p:cNvSpPr txBox="1"/>
            <p:nvPr/>
          </p:nvSpPr>
          <p:spPr>
            <a:xfrm>
              <a:off x="6523990" y="1364248"/>
              <a:ext cx="292798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The number of products ordered in one order </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179705" y="3795028"/>
            <a:ext cx="2614295" cy="368300"/>
            <a:chOff x="6210300" y="1364248"/>
            <a:chExt cx="2614295" cy="368300"/>
          </a:xfrm>
        </p:grpSpPr>
        <p:sp>
          <p:nvSpPr>
            <p:cNvPr id="81" name="TextBox 167"/>
            <p:cNvSpPr txBox="1"/>
            <p:nvPr/>
          </p:nvSpPr>
          <p:spPr>
            <a:xfrm>
              <a:off x="6523990" y="1364248"/>
              <a:ext cx="230060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 to 96</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Explanation</a:t>
            </a:r>
            <a:endParaRPr lang="en-US" altLang="en-US" sz="2400" b="1" dirty="0">
              <a:latin typeface="Inter" panose="02000503000000020004" charset="0"/>
              <a:ea typeface="Inter" panose="02000503000000020004" charset="0"/>
              <a:cs typeface="Inter" panose="02000503000000020004" charset="0"/>
              <a:sym typeface="+mn-ea"/>
            </a:endParaRPr>
          </a:p>
        </p:txBody>
      </p:sp>
      <p:grpSp>
        <p:nvGrpSpPr>
          <p:cNvPr id="9" name="组合 7"/>
          <p:cNvGrpSpPr/>
          <p:nvPr/>
        </p:nvGrpSpPr>
        <p:grpSpPr>
          <a:xfrm>
            <a:off x="3133725" y="2842528"/>
            <a:ext cx="3241675" cy="922020"/>
            <a:chOff x="6210300" y="1364248"/>
            <a:chExt cx="3241675" cy="922020"/>
          </a:xfrm>
        </p:grpSpPr>
        <p:sp>
          <p:nvSpPr>
            <p:cNvPr id="10" name="TextBox 167"/>
            <p:cNvSpPr txBox="1"/>
            <p:nvPr/>
          </p:nvSpPr>
          <p:spPr>
            <a:xfrm>
              <a:off x="6523990" y="1364248"/>
              <a:ext cx="292798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The time required to ship products from the warehouse</a:t>
              </a:r>
              <a:endParaRPr lang="en-US" altLang="zh-CN" sz="1800" dirty="0">
                <a:latin typeface="Inter" panose="02000503000000020004" charset="0"/>
                <a:ea typeface="Inter" panose="02000503000000020004" charset="0"/>
                <a:cs typeface="Inter" panose="02000503000000020004" charset="0"/>
              </a:endParaRPr>
            </a:p>
          </p:txBody>
        </p:sp>
        <p:sp>
          <p:nvSpPr>
            <p:cNvPr id="11"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12" name="组合 79"/>
          <p:cNvGrpSpPr/>
          <p:nvPr/>
        </p:nvGrpSpPr>
        <p:grpSpPr>
          <a:xfrm>
            <a:off x="3133725" y="3787775"/>
            <a:ext cx="3248660" cy="368300"/>
            <a:chOff x="6210300" y="1364248"/>
            <a:chExt cx="2883242" cy="368300"/>
          </a:xfrm>
        </p:grpSpPr>
        <p:sp>
          <p:nvSpPr>
            <p:cNvPr id="13" name="TextBox 167"/>
            <p:cNvSpPr txBox="1"/>
            <p:nvPr/>
          </p:nvSpPr>
          <p:spPr>
            <a:xfrm>
              <a:off x="6524210" y="1364248"/>
              <a:ext cx="2569332"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 to 10</a:t>
              </a:r>
              <a:endParaRPr lang="en-US" altLang="zh-CN" sz="1800" dirty="0">
                <a:latin typeface="Inter" panose="02000503000000020004" charset="0"/>
                <a:ea typeface="Inter" panose="02000503000000020004" charset="0"/>
                <a:cs typeface="Inter" panose="02000503000000020004" charset="0"/>
              </a:endParaRPr>
            </a:p>
          </p:txBody>
        </p:sp>
        <p:sp>
          <p:nvSpPr>
            <p:cNvPr id="14"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grpSp>
        <p:nvGrpSpPr>
          <p:cNvPr id="18" name="组合 7"/>
          <p:cNvGrpSpPr/>
          <p:nvPr/>
        </p:nvGrpSpPr>
        <p:grpSpPr>
          <a:xfrm>
            <a:off x="6479540" y="2837180"/>
            <a:ext cx="2614930" cy="368300"/>
            <a:chOff x="6210300" y="1364248"/>
            <a:chExt cx="3241675" cy="368300"/>
          </a:xfrm>
        </p:grpSpPr>
        <p:sp>
          <p:nvSpPr>
            <p:cNvPr id="19"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Carrier A – B – C</a:t>
              </a:r>
              <a:endParaRPr lang="en-US" altLang="zh-CN" sz="1800" dirty="0">
                <a:latin typeface="Inter" panose="02000503000000020004" charset="0"/>
                <a:ea typeface="Inter" panose="02000503000000020004" charset="0"/>
                <a:cs typeface="Inter" panose="02000503000000020004" charset="0"/>
              </a:endParaRPr>
            </a:p>
          </p:txBody>
        </p:sp>
        <p:sp>
          <p:nvSpPr>
            <p:cNvPr id="20"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pic>
        <p:nvPicPr>
          <p:cNvPr id="4" name="Picture 3"/>
          <p:cNvPicPr>
            <a:picLocks noChangeAspect="1"/>
          </p:cNvPicPr>
          <p:nvPr/>
        </p:nvPicPr>
        <p:blipFill>
          <a:blip r:embed="rId1"/>
          <a:stretch>
            <a:fillRect/>
          </a:stretch>
        </p:blipFill>
        <p:spPr>
          <a:xfrm>
            <a:off x="539750" y="972820"/>
            <a:ext cx="1737360" cy="1652611"/>
          </a:xfrm>
          <a:prstGeom prst="rect">
            <a:avLst/>
          </a:prstGeom>
        </p:spPr>
      </p:pic>
      <p:pic>
        <p:nvPicPr>
          <p:cNvPr id="5" name="Picture 4"/>
          <p:cNvPicPr>
            <a:picLocks noChangeAspect="1"/>
          </p:cNvPicPr>
          <p:nvPr/>
        </p:nvPicPr>
        <p:blipFill>
          <a:blip r:embed="rId2"/>
          <a:stretch>
            <a:fillRect/>
          </a:stretch>
        </p:blipFill>
        <p:spPr>
          <a:xfrm>
            <a:off x="3743960" y="972820"/>
            <a:ext cx="1737360" cy="1673798"/>
          </a:xfrm>
          <a:prstGeom prst="rect">
            <a:avLst/>
          </a:prstGeom>
        </p:spPr>
      </p:pic>
      <p:pic>
        <p:nvPicPr>
          <p:cNvPr id="16" name="Picture 15"/>
          <p:cNvPicPr>
            <a:picLocks noChangeAspect="1"/>
          </p:cNvPicPr>
          <p:nvPr/>
        </p:nvPicPr>
        <p:blipFill>
          <a:blip r:embed="rId3"/>
          <a:stretch>
            <a:fillRect/>
          </a:stretch>
        </p:blipFill>
        <p:spPr>
          <a:xfrm>
            <a:off x="6948170" y="972820"/>
            <a:ext cx="1737360" cy="165261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79705" y="2842260"/>
            <a:ext cx="2614930" cy="368300"/>
            <a:chOff x="6210300" y="1364248"/>
            <a:chExt cx="3241675" cy="368300"/>
          </a:xfrm>
        </p:grpSpPr>
        <p:sp>
          <p:nvSpPr>
            <p:cNvPr id="76"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1.01 to 9.93</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Explanation</a:t>
            </a:r>
            <a:endParaRPr lang="en-US" altLang="en-US" sz="2400" b="1" dirty="0">
              <a:latin typeface="Inter" panose="02000503000000020004" charset="0"/>
              <a:ea typeface="Inter" panose="02000503000000020004" charset="0"/>
              <a:cs typeface="Inter" panose="02000503000000020004" charset="0"/>
              <a:sym typeface="+mn-ea"/>
            </a:endParaRPr>
          </a:p>
        </p:txBody>
      </p:sp>
      <p:grpSp>
        <p:nvGrpSpPr>
          <p:cNvPr id="9" name="组合 7"/>
          <p:cNvGrpSpPr/>
          <p:nvPr/>
        </p:nvGrpSpPr>
        <p:grpSpPr>
          <a:xfrm>
            <a:off x="3133725" y="2842528"/>
            <a:ext cx="3241675" cy="368300"/>
            <a:chOff x="6210300" y="1364248"/>
            <a:chExt cx="3241675" cy="368300"/>
          </a:xfrm>
        </p:grpSpPr>
        <p:sp>
          <p:nvSpPr>
            <p:cNvPr id="10"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Supplier 1 – 2 – 3 – 4 – 5</a:t>
              </a:r>
              <a:endParaRPr lang="en-US" altLang="zh-CN" sz="1800" dirty="0">
                <a:latin typeface="Inter" panose="02000503000000020004" charset="0"/>
                <a:ea typeface="Inter" panose="02000503000000020004" charset="0"/>
                <a:cs typeface="Inter" panose="02000503000000020004" charset="0"/>
              </a:endParaRPr>
            </a:p>
          </p:txBody>
        </p:sp>
        <p:sp>
          <p:nvSpPr>
            <p:cNvPr id="11"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18" name="组合 7"/>
          <p:cNvGrpSpPr/>
          <p:nvPr/>
        </p:nvGrpSpPr>
        <p:grpSpPr>
          <a:xfrm>
            <a:off x="6479540" y="2837180"/>
            <a:ext cx="2614930" cy="922020"/>
            <a:chOff x="6210300" y="1364248"/>
            <a:chExt cx="3241675" cy="922020"/>
          </a:xfrm>
        </p:grpSpPr>
        <p:sp>
          <p:nvSpPr>
            <p:cNvPr id="19" name="TextBox 167"/>
            <p:cNvSpPr txBox="1"/>
            <p:nvPr/>
          </p:nvSpPr>
          <p:spPr>
            <a:xfrm>
              <a:off x="6523990" y="1364248"/>
              <a:ext cx="292798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location of a warehouse or distribution center </a:t>
              </a:r>
              <a:endParaRPr lang="en-US" altLang="zh-CN" sz="1800" dirty="0">
                <a:latin typeface="Inter" panose="02000503000000020004" charset="0"/>
                <a:ea typeface="Inter" panose="02000503000000020004" charset="0"/>
                <a:cs typeface="Inter" panose="02000503000000020004" charset="0"/>
              </a:endParaRPr>
            </a:p>
          </p:txBody>
        </p:sp>
        <p:sp>
          <p:nvSpPr>
            <p:cNvPr id="20"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21" name="组合 79"/>
          <p:cNvGrpSpPr/>
          <p:nvPr/>
        </p:nvGrpSpPr>
        <p:grpSpPr>
          <a:xfrm>
            <a:off x="6411595" y="3788043"/>
            <a:ext cx="2614295" cy="922020"/>
            <a:chOff x="6210300" y="1364248"/>
            <a:chExt cx="2614295" cy="922020"/>
          </a:xfrm>
        </p:grpSpPr>
        <p:sp>
          <p:nvSpPr>
            <p:cNvPr id="22" name="TextBox 167"/>
            <p:cNvSpPr txBox="1"/>
            <p:nvPr/>
          </p:nvSpPr>
          <p:spPr>
            <a:xfrm>
              <a:off x="6523990" y="1364248"/>
              <a:ext cx="230060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Kolkata – Mumbai – Chennai – Bangalore – Delhi</a:t>
              </a:r>
              <a:endParaRPr lang="en-US" altLang="zh-CN" sz="1800" dirty="0">
                <a:latin typeface="Inter" panose="02000503000000020004" charset="0"/>
                <a:ea typeface="Inter" panose="02000503000000020004" charset="0"/>
                <a:cs typeface="Inter" panose="02000503000000020004" charset="0"/>
              </a:endParaRPr>
            </a:p>
          </p:txBody>
        </p:sp>
        <p:sp>
          <p:nvSpPr>
            <p:cNvPr id="2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pic>
        <p:nvPicPr>
          <p:cNvPr id="4" name="Picture 3"/>
          <p:cNvPicPr>
            <a:picLocks noChangeAspect="1"/>
          </p:cNvPicPr>
          <p:nvPr/>
        </p:nvPicPr>
        <p:blipFill>
          <a:blip r:embed="rId1"/>
          <a:stretch>
            <a:fillRect/>
          </a:stretch>
        </p:blipFill>
        <p:spPr>
          <a:xfrm>
            <a:off x="539750" y="998855"/>
            <a:ext cx="1737360" cy="1652091"/>
          </a:xfrm>
          <a:prstGeom prst="rect">
            <a:avLst/>
          </a:prstGeom>
        </p:spPr>
      </p:pic>
      <p:pic>
        <p:nvPicPr>
          <p:cNvPr id="5" name="Picture 4"/>
          <p:cNvPicPr>
            <a:picLocks noChangeAspect="1"/>
          </p:cNvPicPr>
          <p:nvPr/>
        </p:nvPicPr>
        <p:blipFill>
          <a:blip r:embed="rId2"/>
          <a:stretch>
            <a:fillRect/>
          </a:stretch>
        </p:blipFill>
        <p:spPr>
          <a:xfrm>
            <a:off x="3708400" y="998855"/>
            <a:ext cx="1737360" cy="1673408"/>
          </a:xfrm>
          <a:prstGeom prst="rect">
            <a:avLst/>
          </a:prstGeom>
        </p:spPr>
      </p:pic>
      <p:pic>
        <p:nvPicPr>
          <p:cNvPr id="16" name="Picture 15"/>
          <p:cNvPicPr>
            <a:picLocks noChangeAspect="1"/>
          </p:cNvPicPr>
          <p:nvPr/>
        </p:nvPicPr>
        <p:blipFill>
          <a:blip r:embed="rId3"/>
          <a:stretch>
            <a:fillRect/>
          </a:stretch>
        </p:blipFill>
        <p:spPr>
          <a:xfrm>
            <a:off x="6877050" y="998855"/>
            <a:ext cx="1737360" cy="166320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79705" y="2842260"/>
            <a:ext cx="2614930" cy="1198880"/>
            <a:chOff x="6210300" y="1364248"/>
            <a:chExt cx="3241675" cy="1198880"/>
          </a:xfrm>
        </p:grpSpPr>
        <p:sp>
          <p:nvSpPr>
            <p:cNvPr id="76" name="TextBox 167"/>
            <p:cNvSpPr txBox="1"/>
            <p:nvPr/>
          </p:nvSpPr>
          <p:spPr>
            <a:xfrm>
              <a:off x="6523990" y="1364248"/>
              <a:ext cx="2927985" cy="119888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The time required to obtain products or materials from a particular supplier </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179705" y="4010293"/>
            <a:ext cx="2614295" cy="368300"/>
            <a:chOff x="6210300" y="1364248"/>
            <a:chExt cx="2614295" cy="368300"/>
          </a:xfrm>
        </p:grpSpPr>
        <p:sp>
          <p:nvSpPr>
            <p:cNvPr id="81" name="TextBox 167"/>
            <p:cNvSpPr txBox="1"/>
            <p:nvPr/>
          </p:nvSpPr>
          <p:spPr>
            <a:xfrm>
              <a:off x="6523990" y="1364248"/>
              <a:ext cx="230060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 to 30</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Explanation</a:t>
            </a:r>
            <a:endParaRPr lang="en-US" altLang="en-US" sz="2400" b="1" dirty="0">
              <a:latin typeface="Inter" panose="02000503000000020004" charset="0"/>
              <a:ea typeface="Inter" panose="02000503000000020004" charset="0"/>
              <a:cs typeface="Inter" panose="02000503000000020004" charset="0"/>
              <a:sym typeface="+mn-ea"/>
            </a:endParaRPr>
          </a:p>
        </p:txBody>
      </p:sp>
      <p:grpSp>
        <p:nvGrpSpPr>
          <p:cNvPr id="9" name="组合 7"/>
          <p:cNvGrpSpPr/>
          <p:nvPr/>
        </p:nvGrpSpPr>
        <p:grpSpPr>
          <a:xfrm>
            <a:off x="3133725" y="2842528"/>
            <a:ext cx="3241675" cy="645160"/>
            <a:chOff x="6210300" y="1364248"/>
            <a:chExt cx="3241675" cy="645160"/>
          </a:xfrm>
        </p:grpSpPr>
        <p:sp>
          <p:nvSpPr>
            <p:cNvPr id="10" name="TextBox 167"/>
            <p:cNvSpPr txBox="1"/>
            <p:nvPr/>
          </p:nvSpPr>
          <p:spPr>
            <a:xfrm>
              <a:off x="6523990" y="1364248"/>
              <a:ext cx="2927985" cy="64516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The number of products produced </a:t>
              </a:r>
              <a:endParaRPr lang="en-US" altLang="zh-CN" sz="1800" dirty="0">
                <a:latin typeface="Inter" panose="02000503000000020004" charset="0"/>
                <a:ea typeface="Inter" panose="02000503000000020004" charset="0"/>
                <a:cs typeface="Inter" panose="02000503000000020004" charset="0"/>
              </a:endParaRPr>
            </a:p>
          </p:txBody>
        </p:sp>
        <p:sp>
          <p:nvSpPr>
            <p:cNvPr id="11"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12" name="组合 79"/>
          <p:cNvGrpSpPr/>
          <p:nvPr/>
        </p:nvGrpSpPr>
        <p:grpSpPr>
          <a:xfrm>
            <a:off x="3133725" y="3787775"/>
            <a:ext cx="3248660" cy="368300"/>
            <a:chOff x="6210300" y="1364248"/>
            <a:chExt cx="2883242" cy="368300"/>
          </a:xfrm>
        </p:grpSpPr>
        <p:sp>
          <p:nvSpPr>
            <p:cNvPr id="13" name="TextBox 167"/>
            <p:cNvSpPr txBox="1"/>
            <p:nvPr/>
          </p:nvSpPr>
          <p:spPr>
            <a:xfrm>
              <a:off x="6524210" y="1364248"/>
              <a:ext cx="2569332"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104 to 985</a:t>
              </a:r>
              <a:endParaRPr lang="en-US" altLang="zh-CN" sz="1800" dirty="0">
                <a:latin typeface="Inter" panose="02000503000000020004" charset="0"/>
                <a:ea typeface="Inter" panose="02000503000000020004" charset="0"/>
                <a:cs typeface="Inter" panose="02000503000000020004" charset="0"/>
              </a:endParaRPr>
            </a:p>
          </p:txBody>
        </p:sp>
        <p:sp>
          <p:nvSpPr>
            <p:cNvPr id="14"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grpSp>
        <p:nvGrpSpPr>
          <p:cNvPr id="18" name="组合 7"/>
          <p:cNvGrpSpPr/>
          <p:nvPr/>
        </p:nvGrpSpPr>
        <p:grpSpPr>
          <a:xfrm>
            <a:off x="6479540" y="2837180"/>
            <a:ext cx="2614930" cy="922020"/>
            <a:chOff x="6210300" y="1364248"/>
            <a:chExt cx="3241675" cy="922020"/>
          </a:xfrm>
        </p:grpSpPr>
        <p:sp>
          <p:nvSpPr>
            <p:cNvPr id="19" name="TextBox 167"/>
            <p:cNvSpPr txBox="1"/>
            <p:nvPr/>
          </p:nvSpPr>
          <p:spPr>
            <a:xfrm>
              <a:off x="6523990" y="1364248"/>
              <a:ext cx="292798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The time required to produce a product</a:t>
              </a:r>
              <a:endParaRPr lang="en-US" altLang="zh-CN" sz="1800" dirty="0">
                <a:latin typeface="Inter" panose="02000503000000020004" charset="0"/>
                <a:ea typeface="Inter" panose="02000503000000020004" charset="0"/>
                <a:cs typeface="Inter" panose="02000503000000020004" charset="0"/>
              </a:endParaRPr>
            </a:p>
          </p:txBody>
        </p:sp>
        <p:sp>
          <p:nvSpPr>
            <p:cNvPr id="20"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21" name="组合 79"/>
          <p:cNvGrpSpPr/>
          <p:nvPr/>
        </p:nvGrpSpPr>
        <p:grpSpPr>
          <a:xfrm>
            <a:off x="6411595" y="3788043"/>
            <a:ext cx="2614295" cy="368300"/>
            <a:chOff x="6210300" y="1364248"/>
            <a:chExt cx="2614295" cy="368300"/>
          </a:xfrm>
        </p:grpSpPr>
        <p:sp>
          <p:nvSpPr>
            <p:cNvPr id="22" name="TextBox 167"/>
            <p:cNvSpPr txBox="1"/>
            <p:nvPr/>
          </p:nvSpPr>
          <p:spPr>
            <a:xfrm>
              <a:off x="6523990" y="1364248"/>
              <a:ext cx="230060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 to 30</a:t>
              </a:r>
              <a:endParaRPr lang="en-US" altLang="zh-CN" sz="1800" dirty="0">
                <a:latin typeface="Inter" panose="02000503000000020004" charset="0"/>
                <a:ea typeface="Inter" panose="02000503000000020004" charset="0"/>
                <a:cs typeface="Inter" panose="02000503000000020004" charset="0"/>
              </a:endParaRPr>
            </a:p>
          </p:txBody>
        </p:sp>
        <p:sp>
          <p:nvSpPr>
            <p:cNvPr id="2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pic>
        <p:nvPicPr>
          <p:cNvPr id="4" name="Picture 3"/>
          <p:cNvPicPr>
            <a:picLocks noChangeAspect="1"/>
          </p:cNvPicPr>
          <p:nvPr/>
        </p:nvPicPr>
        <p:blipFill>
          <a:blip r:embed="rId1"/>
          <a:stretch>
            <a:fillRect/>
          </a:stretch>
        </p:blipFill>
        <p:spPr>
          <a:xfrm>
            <a:off x="611505" y="962660"/>
            <a:ext cx="1737360" cy="1673798"/>
          </a:xfrm>
          <a:prstGeom prst="rect">
            <a:avLst/>
          </a:prstGeom>
        </p:spPr>
      </p:pic>
      <p:pic>
        <p:nvPicPr>
          <p:cNvPr id="5" name="Picture 4"/>
          <p:cNvPicPr>
            <a:picLocks noChangeAspect="1"/>
          </p:cNvPicPr>
          <p:nvPr/>
        </p:nvPicPr>
        <p:blipFill>
          <a:blip r:embed="rId2"/>
          <a:stretch>
            <a:fillRect/>
          </a:stretch>
        </p:blipFill>
        <p:spPr>
          <a:xfrm>
            <a:off x="3780155" y="962660"/>
            <a:ext cx="1737360" cy="1652611"/>
          </a:xfrm>
          <a:prstGeom prst="rect">
            <a:avLst/>
          </a:prstGeom>
        </p:spPr>
      </p:pic>
      <p:pic>
        <p:nvPicPr>
          <p:cNvPr id="16" name="Picture 15"/>
          <p:cNvPicPr>
            <a:picLocks noChangeAspect="1"/>
          </p:cNvPicPr>
          <p:nvPr/>
        </p:nvPicPr>
        <p:blipFill>
          <a:blip r:embed="rId3"/>
          <a:stretch>
            <a:fillRect/>
          </a:stretch>
        </p:blipFill>
        <p:spPr>
          <a:xfrm>
            <a:off x="6948805" y="962660"/>
            <a:ext cx="1737360" cy="16627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79705" y="2842260"/>
            <a:ext cx="2614930" cy="368300"/>
            <a:chOff x="6210300" y="1364248"/>
            <a:chExt cx="3241675" cy="368300"/>
          </a:xfrm>
        </p:grpSpPr>
        <p:sp>
          <p:nvSpPr>
            <p:cNvPr id="76"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1.09 to 99.5</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Explanation</a:t>
            </a:r>
            <a:endParaRPr lang="en-US" altLang="en-US" sz="2400" b="1" dirty="0">
              <a:latin typeface="Inter" panose="02000503000000020004" charset="0"/>
              <a:ea typeface="Inter" panose="02000503000000020004" charset="0"/>
              <a:cs typeface="Inter" panose="02000503000000020004" charset="0"/>
              <a:sym typeface="+mn-ea"/>
            </a:endParaRPr>
          </a:p>
        </p:txBody>
      </p:sp>
      <p:grpSp>
        <p:nvGrpSpPr>
          <p:cNvPr id="9" name="组合 7"/>
          <p:cNvGrpSpPr/>
          <p:nvPr/>
        </p:nvGrpSpPr>
        <p:grpSpPr>
          <a:xfrm>
            <a:off x="3133725" y="2842528"/>
            <a:ext cx="3241675" cy="922020"/>
            <a:chOff x="6210300" y="1364248"/>
            <a:chExt cx="3241675" cy="922020"/>
          </a:xfrm>
        </p:grpSpPr>
        <p:sp>
          <p:nvSpPr>
            <p:cNvPr id="10" name="TextBox 167"/>
            <p:cNvSpPr txBox="1"/>
            <p:nvPr/>
          </p:nvSpPr>
          <p:spPr>
            <a:xfrm>
              <a:off x="6523990" y="1364248"/>
              <a:ext cx="292798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Results of product or material quality inspection</a:t>
              </a:r>
              <a:endParaRPr lang="en-US" altLang="zh-CN" sz="1800" dirty="0">
                <a:latin typeface="Inter" panose="02000503000000020004" charset="0"/>
                <a:ea typeface="Inter" panose="02000503000000020004" charset="0"/>
                <a:cs typeface="Inter" panose="02000503000000020004" charset="0"/>
              </a:endParaRPr>
            </a:p>
          </p:txBody>
        </p:sp>
        <p:sp>
          <p:nvSpPr>
            <p:cNvPr id="11"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12" name="组合 79"/>
          <p:cNvGrpSpPr/>
          <p:nvPr/>
        </p:nvGrpSpPr>
        <p:grpSpPr>
          <a:xfrm>
            <a:off x="3133725" y="3787775"/>
            <a:ext cx="3248660" cy="368300"/>
            <a:chOff x="6210300" y="1364248"/>
            <a:chExt cx="2883242" cy="368300"/>
          </a:xfrm>
        </p:grpSpPr>
        <p:sp>
          <p:nvSpPr>
            <p:cNvPr id="13" name="TextBox 167"/>
            <p:cNvSpPr txBox="1"/>
            <p:nvPr/>
          </p:nvSpPr>
          <p:spPr>
            <a:xfrm>
              <a:off x="6524210" y="1364248"/>
              <a:ext cx="2569332"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Pending – Fail – Pass</a:t>
              </a:r>
              <a:endParaRPr lang="en-US" altLang="zh-CN" sz="1800" dirty="0">
                <a:latin typeface="Inter" panose="02000503000000020004" charset="0"/>
                <a:ea typeface="Inter" panose="02000503000000020004" charset="0"/>
                <a:cs typeface="Inter" panose="02000503000000020004" charset="0"/>
              </a:endParaRPr>
            </a:p>
          </p:txBody>
        </p:sp>
        <p:sp>
          <p:nvSpPr>
            <p:cNvPr id="14"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grpSp>
        <p:nvGrpSpPr>
          <p:cNvPr id="18" name="组合 7"/>
          <p:cNvGrpSpPr/>
          <p:nvPr/>
        </p:nvGrpSpPr>
        <p:grpSpPr>
          <a:xfrm>
            <a:off x="6479540" y="2837180"/>
            <a:ext cx="2614930" cy="922020"/>
            <a:chOff x="6210300" y="1364248"/>
            <a:chExt cx="3241675" cy="922020"/>
          </a:xfrm>
        </p:grpSpPr>
        <p:sp>
          <p:nvSpPr>
            <p:cNvPr id="19" name="TextBox 167"/>
            <p:cNvSpPr txBox="1"/>
            <p:nvPr/>
          </p:nvSpPr>
          <p:spPr>
            <a:xfrm>
              <a:off x="6523990" y="1364248"/>
              <a:ext cx="292798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The level of defects or defects in the products produced</a:t>
              </a:r>
              <a:endParaRPr lang="en-US" altLang="zh-CN" sz="1800" dirty="0">
                <a:latin typeface="Inter" panose="02000503000000020004" charset="0"/>
                <a:ea typeface="Inter" panose="02000503000000020004" charset="0"/>
                <a:cs typeface="Inter" panose="02000503000000020004" charset="0"/>
              </a:endParaRPr>
            </a:p>
          </p:txBody>
        </p:sp>
        <p:sp>
          <p:nvSpPr>
            <p:cNvPr id="20"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21" name="组合 79"/>
          <p:cNvGrpSpPr/>
          <p:nvPr/>
        </p:nvGrpSpPr>
        <p:grpSpPr>
          <a:xfrm>
            <a:off x="6411595" y="3788043"/>
            <a:ext cx="2614295" cy="368300"/>
            <a:chOff x="6210300" y="1364248"/>
            <a:chExt cx="2614295" cy="368300"/>
          </a:xfrm>
        </p:grpSpPr>
        <p:sp>
          <p:nvSpPr>
            <p:cNvPr id="22" name="TextBox 167"/>
            <p:cNvSpPr txBox="1"/>
            <p:nvPr/>
          </p:nvSpPr>
          <p:spPr>
            <a:xfrm>
              <a:off x="6523990" y="1364248"/>
              <a:ext cx="230060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0.02 to 4.94</a:t>
              </a:r>
              <a:endParaRPr lang="en-US" altLang="zh-CN" sz="1800" dirty="0">
                <a:latin typeface="Inter" panose="02000503000000020004" charset="0"/>
                <a:ea typeface="Inter" panose="02000503000000020004" charset="0"/>
                <a:cs typeface="Inter" panose="02000503000000020004" charset="0"/>
              </a:endParaRPr>
            </a:p>
          </p:txBody>
        </p:sp>
        <p:sp>
          <p:nvSpPr>
            <p:cNvPr id="2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pic>
        <p:nvPicPr>
          <p:cNvPr id="6" name="Picture 5"/>
          <p:cNvPicPr>
            <a:picLocks noChangeAspect="1"/>
          </p:cNvPicPr>
          <p:nvPr/>
        </p:nvPicPr>
        <p:blipFill>
          <a:blip r:embed="rId1"/>
          <a:stretch>
            <a:fillRect/>
          </a:stretch>
        </p:blipFill>
        <p:spPr>
          <a:xfrm>
            <a:off x="539750" y="972820"/>
            <a:ext cx="1737360" cy="1652611"/>
          </a:xfrm>
          <a:prstGeom prst="rect">
            <a:avLst/>
          </a:prstGeom>
        </p:spPr>
      </p:pic>
      <p:pic>
        <p:nvPicPr>
          <p:cNvPr id="15" name="Picture 14"/>
          <p:cNvPicPr>
            <a:picLocks noChangeAspect="1"/>
          </p:cNvPicPr>
          <p:nvPr/>
        </p:nvPicPr>
        <p:blipFill>
          <a:blip r:embed="rId2"/>
          <a:stretch>
            <a:fillRect/>
          </a:stretch>
        </p:blipFill>
        <p:spPr>
          <a:xfrm>
            <a:off x="3672205" y="972820"/>
            <a:ext cx="1737360" cy="1641432"/>
          </a:xfrm>
          <a:prstGeom prst="rect">
            <a:avLst/>
          </a:prstGeom>
        </p:spPr>
      </p:pic>
      <p:pic>
        <p:nvPicPr>
          <p:cNvPr id="17" name="Picture 16"/>
          <p:cNvPicPr>
            <a:picLocks noChangeAspect="1"/>
          </p:cNvPicPr>
          <p:nvPr/>
        </p:nvPicPr>
        <p:blipFill>
          <a:blip r:embed="rId3"/>
          <a:stretch>
            <a:fillRect/>
          </a:stretch>
        </p:blipFill>
        <p:spPr>
          <a:xfrm>
            <a:off x="6804660" y="972820"/>
            <a:ext cx="1737360" cy="165261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79705" y="2842260"/>
            <a:ext cx="2614930" cy="645160"/>
            <a:chOff x="6210300" y="1364248"/>
            <a:chExt cx="3241675" cy="645160"/>
          </a:xfrm>
        </p:grpSpPr>
        <p:sp>
          <p:nvSpPr>
            <p:cNvPr id="76" name="TextBox 167"/>
            <p:cNvSpPr txBox="1"/>
            <p:nvPr/>
          </p:nvSpPr>
          <p:spPr>
            <a:xfrm>
              <a:off x="6523990" y="1364248"/>
              <a:ext cx="2927985" cy="64516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The transportation methods </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179705" y="3795028"/>
            <a:ext cx="2614295" cy="645160"/>
            <a:chOff x="6210300" y="1364248"/>
            <a:chExt cx="2614295" cy="645160"/>
          </a:xfrm>
        </p:grpSpPr>
        <p:sp>
          <p:nvSpPr>
            <p:cNvPr id="81" name="TextBox 167"/>
            <p:cNvSpPr txBox="1"/>
            <p:nvPr/>
          </p:nvSpPr>
          <p:spPr>
            <a:xfrm>
              <a:off x="6523990" y="1364248"/>
              <a:ext cx="2300605" cy="64516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Road – Rail – Air – Sea</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Explanation</a:t>
            </a:r>
            <a:endParaRPr lang="en-US" altLang="en-US" sz="2400" b="1" dirty="0">
              <a:latin typeface="Inter" panose="02000503000000020004" charset="0"/>
              <a:ea typeface="Inter" panose="02000503000000020004" charset="0"/>
              <a:cs typeface="Inter" panose="02000503000000020004" charset="0"/>
              <a:sym typeface="+mn-ea"/>
            </a:endParaRPr>
          </a:p>
        </p:txBody>
      </p:sp>
      <p:grpSp>
        <p:nvGrpSpPr>
          <p:cNvPr id="9" name="组合 7"/>
          <p:cNvGrpSpPr/>
          <p:nvPr/>
        </p:nvGrpSpPr>
        <p:grpSpPr>
          <a:xfrm>
            <a:off x="3133725" y="2842528"/>
            <a:ext cx="3241675" cy="922020"/>
            <a:chOff x="6210300" y="1364248"/>
            <a:chExt cx="3241675" cy="922020"/>
          </a:xfrm>
        </p:grpSpPr>
        <p:sp>
          <p:nvSpPr>
            <p:cNvPr id="10" name="TextBox 167"/>
            <p:cNvSpPr txBox="1"/>
            <p:nvPr/>
          </p:nvSpPr>
          <p:spPr>
            <a:xfrm>
              <a:off x="6523990" y="1364248"/>
              <a:ext cx="292798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paths used to send products from one point to another</a:t>
              </a:r>
              <a:endParaRPr lang="en-US" altLang="zh-CN" sz="1800" dirty="0">
                <a:latin typeface="Inter" panose="02000503000000020004" charset="0"/>
                <a:ea typeface="Inter" panose="02000503000000020004" charset="0"/>
                <a:cs typeface="Inter" panose="02000503000000020004" charset="0"/>
              </a:endParaRPr>
            </a:p>
          </p:txBody>
        </p:sp>
        <p:sp>
          <p:nvSpPr>
            <p:cNvPr id="11"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12" name="组合 79"/>
          <p:cNvGrpSpPr/>
          <p:nvPr/>
        </p:nvGrpSpPr>
        <p:grpSpPr>
          <a:xfrm>
            <a:off x="3133725" y="3787775"/>
            <a:ext cx="3248660" cy="368300"/>
            <a:chOff x="6210300" y="1364248"/>
            <a:chExt cx="2883242" cy="368300"/>
          </a:xfrm>
        </p:grpSpPr>
        <p:sp>
          <p:nvSpPr>
            <p:cNvPr id="13" name="TextBox 167"/>
            <p:cNvSpPr txBox="1"/>
            <p:nvPr/>
          </p:nvSpPr>
          <p:spPr>
            <a:xfrm>
              <a:off x="6524210" y="1364248"/>
              <a:ext cx="2569332"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Route A – B - C</a:t>
              </a:r>
              <a:endParaRPr lang="en-US" altLang="zh-CN" sz="1800" dirty="0">
                <a:latin typeface="Inter" panose="02000503000000020004" charset="0"/>
                <a:ea typeface="Inter" panose="02000503000000020004" charset="0"/>
                <a:cs typeface="Inter" panose="02000503000000020004" charset="0"/>
              </a:endParaRPr>
            </a:p>
          </p:txBody>
        </p:sp>
        <p:sp>
          <p:nvSpPr>
            <p:cNvPr id="14"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grpSp>
        <p:nvGrpSpPr>
          <p:cNvPr id="18" name="组合 7"/>
          <p:cNvGrpSpPr/>
          <p:nvPr/>
        </p:nvGrpSpPr>
        <p:grpSpPr>
          <a:xfrm>
            <a:off x="6479540" y="2837180"/>
            <a:ext cx="2614930" cy="922020"/>
            <a:chOff x="6210300" y="1364248"/>
            <a:chExt cx="3241675" cy="922020"/>
          </a:xfrm>
        </p:grpSpPr>
        <p:sp>
          <p:nvSpPr>
            <p:cNvPr id="19" name="TextBox 167"/>
            <p:cNvSpPr txBox="1"/>
            <p:nvPr/>
          </p:nvSpPr>
          <p:spPr>
            <a:xfrm>
              <a:off x="6523990" y="1364248"/>
              <a:ext cx="292798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Costs including production costs and other costs</a:t>
              </a:r>
              <a:endParaRPr lang="en-US" altLang="zh-CN" sz="1800" dirty="0">
                <a:latin typeface="Inter" panose="02000503000000020004" charset="0"/>
                <a:ea typeface="Inter" panose="02000503000000020004" charset="0"/>
                <a:cs typeface="Inter" panose="02000503000000020004" charset="0"/>
              </a:endParaRPr>
            </a:p>
          </p:txBody>
        </p:sp>
        <p:sp>
          <p:nvSpPr>
            <p:cNvPr id="20"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21" name="组合 79"/>
          <p:cNvGrpSpPr/>
          <p:nvPr/>
        </p:nvGrpSpPr>
        <p:grpSpPr>
          <a:xfrm>
            <a:off x="6411595" y="3788043"/>
            <a:ext cx="2614295" cy="368300"/>
            <a:chOff x="6210300" y="1364248"/>
            <a:chExt cx="2614295" cy="368300"/>
          </a:xfrm>
        </p:grpSpPr>
        <p:sp>
          <p:nvSpPr>
            <p:cNvPr id="22" name="TextBox 167"/>
            <p:cNvSpPr txBox="1"/>
            <p:nvPr/>
          </p:nvSpPr>
          <p:spPr>
            <a:xfrm>
              <a:off x="6523990" y="1364248"/>
              <a:ext cx="230060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from 104 to 997</a:t>
              </a:r>
              <a:endParaRPr lang="en-US" altLang="zh-CN" sz="1800" dirty="0">
                <a:latin typeface="Inter" panose="02000503000000020004" charset="0"/>
                <a:ea typeface="Inter" panose="02000503000000020004" charset="0"/>
                <a:cs typeface="Inter" panose="02000503000000020004" charset="0"/>
              </a:endParaRPr>
            </a:p>
          </p:txBody>
        </p:sp>
        <p:sp>
          <p:nvSpPr>
            <p:cNvPr id="23" name="矩形 82"/>
            <p:cNvSpPr/>
            <p:nvPr/>
          </p:nvSpPr>
          <p:spPr>
            <a:xfrm>
              <a:off x="6210300" y="1438275"/>
              <a:ext cx="190500" cy="190500"/>
            </a:xfrm>
            <a:prstGeom prst="rect">
              <a:avLst/>
            </a:prstGeom>
            <a:solidFill>
              <a:srgbClr val="E3E4E9"/>
            </a:solidFill>
          </p:spPr>
          <p:txBody>
            <a:bodyPr rtlCol="0" anchor="ctr"/>
            <a:lstStyle/>
            <a:p>
              <a:pPr indent="0" algn="ctr">
                <a:buNone/>
              </a:pPr>
              <a:endParaRPr lang="zh-CN" altLang="en-US" dirty="0">
                <a:cs typeface="Inter" panose="02000503000000020004" charset="0"/>
              </a:endParaRPr>
            </a:p>
          </p:txBody>
        </p:sp>
      </p:grpSp>
      <p:pic>
        <p:nvPicPr>
          <p:cNvPr id="6" name="Picture 5"/>
          <p:cNvPicPr>
            <a:picLocks noChangeAspect="1"/>
          </p:cNvPicPr>
          <p:nvPr/>
        </p:nvPicPr>
        <p:blipFill>
          <a:blip r:embed="rId1"/>
          <a:stretch>
            <a:fillRect/>
          </a:stretch>
        </p:blipFill>
        <p:spPr>
          <a:xfrm>
            <a:off x="539750" y="988060"/>
            <a:ext cx="1737360" cy="1632065"/>
          </a:xfrm>
          <a:prstGeom prst="rect">
            <a:avLst/>
          </a:prstGeom>
        </p:spPr>
      </p:pic>
      <p:pic>
        <p:nvPicPr>
          <p:cNvPr id="15" name="Picture 14"/>
          <p:cNvPicPr>
            <a:picLocks noChangeAspect="1"/>
          </p:cNvPicPr>
          <p:nvPr/>
        </p:nvPicPr>
        <p:blipFill>
          <a:blip r:embed="rId2"/>
          <a:stretch>
            <a:fillRect/>
          </a:stretch>
        </p:blipFill>
        <p:spPr>
          <a:xfrm>
            <a:off x="3795395" y="988060"/>
            <a:ext cx="1737360" cy="1684067"/>
          </a:xfrm>
          <a:prstGeom prst="rect">
            <a:avLst/>
          </a:prstGeom>
        </p:spPr>
      </p:pic>
      <p:pic>
        <p:nvPicPr>
          <p:cNvPr id="17" name="Picture 16"/>
          <p:cNvPicPr>
            <a:picLocks noChangeAspect="1"/>
          </p:cNvPicPr>
          <p:nvPr/>
        </p:nvPicPr>
        <p:blipFill>
          <a:blip r:embed="rId3"/>
          <a:stretch>
            <a:fillRect/>
          </a:stretch>
        </p:blipFill>
        <p:spPr>
          <a:xfrm>
            <a:off x="6804025" y="988060"/>
            <a:ext cx="1737360" cy="1653124"/>
          </a:xfrm>
          <a:prstGeom prst="rect">
            <a:avLst/>
          </a:prstGeom>
        </p:spPr>
      </p:pic>
      <p:grpSp>
        <p:nvGrpSpPr>
          <p:cNvPr id="25" name="Group 24"/>
          <p:cNvGrpSpPr/>
          <p:nvPr/>
        </p:nvGrpSpPr>
        <p:grpSpPr>
          <a:xfrm>
            <a:off x="4500245" y="4171950"/>
            <a:ext cx="4295140" cy="913130"/>
            <a:chOff x="7087" y="6570"/>
            <a:chExt cx="6764" cy="1438"/>
          </a:xfrm>
        </p:grpSpPr>
        <p:grpSp>
          <p:nvGrpSpPr>
            <p:cNvPr id="4" name="Group 3"/>
            <p:cNvGrpSpPr/>
            <p:nvPr/>
          </p:nvGrpSpPr>
          <p:grpSpPr>
            <a:xfrm>
              <a:off x="8713" y="6772"/>
              <a:ext cx="5138" cy="847"/>
              <a:chOff x="8874" y="5630"/>
              <a:chExt cx="5138" cy="847"/>
            </a:xfrm>
          </p:grpSpPr>
          <p:sp>
            <p:nvSpPr>
              <p:cNvPr id="5" name="任意多边形: 形状 7"/>
              <p:cNvSpPr/>
              <p:nvPr userDrawn="1"/>
            </p:nvSpPr>
            <p:spPr>
              <a:xfrm flipV="1">
                <a:off x="8874" y="5630"/>
                <a:ext cx="483" cy="483"/>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16" name="TextBox 103"/>
              <p:cNvSpPr txBox="1"/>
              <p:nvPr/>
            </p:nvSpPr>
            <p:spPr>
              <a:xfrm>
                <a:off x="9008" y="5752"/>
                <a:ext cx="5004" cy="72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Eng / Noha Afify</a:t>
                </a:r>
                <a:endParaRPr lang="en-US" altLang="en-US" sz="2400" b="1" dirty="0">
                  <a:latin typeface="Inter" panose="02000503000000020004" charset="0"/>
                  <a:ea typeface="Inter" panose="02000503000000020004" charset="0"/>
                  <a:cs typeface="Inter" panose="02000503000000020004" charset="0"/>
                  <a:sym typeface="+mn-ea"/>
                </a:endParaRPr>
              </a:p>
            </p:txBody>
          </p:sp>
        </p:grpSp>
        <p:pic>
          <p:nvPicPr>
            <p:cNvPr id="24" name="Picture 23" descr="WhatsApp Image 2024-10-22 at 4.21.21 PM"/>
            <p:cNvPicPr>
              <a:picLocks noChangeAspect="1"/>
            </p:cNvPicPr>
            <p:nvPr/>
          </p:nvPicPr>
          <p:blipFill>
            <a:blip r:embed="rId4"/>
            <a:srcRect l="23407" t="9407" r="36000" b="32198"/>
            <a:stretch>
              <a:fillRect/>
            </a:stretch>
          </p:blipFill>
          <p:spPr>
            <a:xfrm>
              <a:off x="7087" y="6570"/>
              <a:ext cx="1411" cy="1439"/>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任意多边形: 形状 300"/>
          <p:cNvSpPr/>
          <p:nvPr/>
        </p:nvSpPr>
        <p:spPr>
          <a:xfrm>
            <a:off x="-18429" y="0"/>
            <a:ext cx="4394110" cy="4384748"/>
          </a:xfrm>
          <a:custGeom>
            <a:avLst/>
            <a:gdLst>
              <a:gd name="connsiteX0" fmla="*/ 2449369 w 4394110"/>
              <a:gd name="connsiteY0" fmla="*/ 0 h 4384748"/>
              <a:gd name="connsiteX1" fmla="*/ 4269785 w 4394110"/>
              <a:gd name="connsiteY1" fmla="*/ 0 h 4384748"/>
              <a:gd name="connsiteX2" fmla="*/ 4323502 w 4394110"/>
              <a:gd name="connsiteY2" fmla="*/ 208914 h 4384748"/>
              <a:gd name="connsiteX3" fmla="*/ 4394110 w 4394110"/>
              <a:gd name="connsiteY3" fmla="*/ 909332 h 4384748"/>
              <a:gd name="connsiteX4" fmla="*/ 918694 w 4394110"/>
              <a:gd name="connsiteY4" fmla="*/ 4384748 h 4384748"/>
              <a:gd name="connsiteX5" fmla="*/ 50133 w 4394110"/>
              <a:gd name="connsiteY5" fmla="*/ 4275333 h 4384748"/>
              <a:gd name="connsiteX6" fmla="*/ 0 w 4394110"/>
              <a:gd name="connsiteY6" fmla="*/ 4261097 h 4384748"/>
              <a:gd name="connsiteX7" fmla="*/ 0 w 4394110"/>
              <a:gd name="connsiteY7" fmla="*/ 2408994 h 4384748"/>
              <a:gd name="connsiteX8" fmla="*/ 91402 w 4394110"/>
              <a:gd name="connsiteY8" fmla="*/ 2464522 h 4384748"/>
              <a:gd name="connsiteX9" fmla="*/ 934449 w 4394110"/>
              <a:gd name="connsiteY9" fmla="*/ 2677990 h 4384748"/>
              <a:gd name="connsiteX10" fmla="*/ 2703106 w 4394110"/>
              <a:gd name="connsiteY10" fmla="*/ 909332 h 4384748"/>
              <a:gd name="connsiteX11" fmla="*/ 2489639 w 4394110"/>
              <a:gd name="connsiteY11" fmla="*/ 66285 h 438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94110" h="4384748">
                <a:moveTo>
                  <a:pt x="2449369" y="0"/>
                </a:moveTo>
                <a:lnTo>
                  <a:pt x="4269785" y="0"/>
                </a:lnTo>
                <a:lnTo>
                  <a:pt x="4323502" y="208914"/>
                </a:lnTo>
                <a:cubicBezTo>
                  <a:pt x="4369798" y="435156"/>
                  <a:pt x="4394110" y="669405"/>
                  <a:pt x="4394110" y="909332"/>
                </a:cubicBezTo>
                <a:cubicBezTo>
                  <a:pt x="4394110" y="2828752"/>
                  <a:pt x="2838114" y="4384748"/>
                  <a:pt x="918694" y="4384748"/>
                </a:cubicBezTo>
                <a:cubicBezTo>
                  <a:pt x="618785" y="4384748"/>
                  <a:pt x="327748" y="4346760"/>
                  <a:pt x="50133" y="4275333"/>
                </a:cubicBezTo>
                <a:lnTo>
                  <a:pt x="0" y="4261097"/>
                </a:lnTo>
                <a:lnTo>
                  <a:pt x="0" y="2408994"/>
                </a:lnTo>
                <a:lnTo>
                  <a:pt x="91402" y="2464522"/>
                </a:lnTo>
                <a:cubicBezTo>
                  <a:pt x="342009" y="2600660"/>
                  <a:pt x="629198" y="2677990"/>
                  <a:pt x="934449" y="2677990"/>
                </a:cubicBezTo>
                <a:cubicBezTo>
                  <a:pt x="1911251" y="2677990"/>
                  <a:pt x="2703106" y="1886134"/>
                  <a:pt x="2703106" y="909332"/>
                </a:cubicBezTo>
                <a:cubicBezTo>
                  <a:pt x="2703106" y="604082"/>
                  <a:pt x="2625776" y="316892"/>
                  <a:pt x="2489639" y="66285"/>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grpSp>
        <p:nvGrpSpPr>
          <p:cNvPr id="22" name="组合 21"/>
          <p:cNvGrpSpPr/>
          <p:nvPr/>
        </p:nvGrpSpPr>
        <p:grpSpPr>
          <a:xfrm>
            <a:off x="747687" y="2597939"/>
            <a:ext cx="4057650" cy="907892"/>
            <a:chOff x="5460238" y="1378000"/>
            <a:chExt cx="2945526" cy="907892"/>
          </a:xfrm>
        </p:grpSpPr>
        <p:sp>
          <p:nvSpPr>
            <p:cNvPr id="23" name="矩形 22"/>
            <p:cNvSpPr/>
            <p:nvPr/>
          </p:nvSpPr>
          <p:spPr>
            <a:xfrm>
              <a:off x="5480981" y="1378000"/>
              <a:ext cx="2924783" cy="583565"/>
            </a:xfrm>
            <a:prstGeom prst="rect">
              <a:avLst/>
            </a:prstGeom>
            <a:noFill/>
            <a:ln>
              <a:noFill/>
            </a:ln>
          </p:spPr>
          <p:txBody>
            <a:bodyPr wrap="square">
              <a:spAutoFit/>
            </a:bodyPr>
            <a:lstStyle/>
            <a:p>
              <a:r>
                <a:rPr lang="en-US" altLang="zh-CN" sz="3200" b="1" dirty="0">
                  <a:solidFill>
                    <a:schemeClr val="tx1">
                      <a:lumMod val="75000"/>
                      <a:lumOff val="25000"/>
                    </a:schemeClr>
                  </a:solidFill>
                  <a:latin typeface="Inter" panose="02000503000000020004" charset="0"/>
                  <a:ea typeface="Inter" panose="02000503000000020004" charset="0"/>
                  <a:cs typeface="Inter" panose="02000503000000020004" charset="0"/>
                </a:rPr>
                <a:t>Analysis Questions</a:t>
              </a:r>
              <a:endParaRPr lang="en-US" altLang="zh-CN" sz="32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sp>
          <p:nvSpPr>
            <p:cNvPr id="24" name="矩形 23"/>
            <p:cNvSpPr>
              <a:spLocks noChangeArrowheads="1"/>
            </p:cNvSpPr>
            <p:nvPr/>
          </p:nvSpPr>
          <p:spPr bwMode="auto">
            <a:xfrm>
              <a:off x="5460238" y="1938547"/>
              <a:ext cx="2407944" cy="3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1200" dirty="0">
                  <a:solidFill>
                    <a:schemeClr val="tx1">
                      <a:lumMod val="75000"/>
                      <a:lumOff val="25000"/>
                    </a:schemeClr>
                  </a:solidFill>
                  <a:latin typeface="Inter" panose="02000503000000020004" charset="0"/>
                  <a:ea typeface="Inter" panose="02000503000000020004" charset="0"/>
                  <a:cs typeface="Inter" panose="02000503000000020004" charset="0"/>
                </a:rPr>
                <a:t>what are the key fields ?</a:t>
              </a:r>
              <a:endParaRPr lang="en-US" altLang="zh-CN" sz="12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sp>
        <p:nvSpPr>
          <p:cNvPr id="36" name="矩形 35"/>
          <p:cNvSpPr/>
          <p:nvPr/>
        </p:nvSpPr>
        <p:spPr>
          <a:xfrm>
            <a:off x="722888" y="844591"/>
            <a:ext cx="1790065" cy="1568450"/>
          </a:xfrm>
          <a:prstGeom prst="rect">
            <a:avLst/>
          </a:prstGeom>
          <a:noFill/>
          <a:ln>
            <a:noFill/>
          </a:ln>
        </p:spPr>
        <p:txBody>
          <a:bodyPr wrap="none">
            <a:spAutoFit/>
          </a:bodyPr>
          <a:lstStyle/>
          <a:p>
            <a:r>
              <a:rPr lang="en-US" altLang="zh-CN" sz="9600" b="1" dirty="0">
                <a:solidFill>
                  <a:schemeClr val="tx1">
                    <a:lumMod val="75000"/>
                    <a:lumOff val="25000"/>
                  </a:schemeClr>
                </a:solidFill>
                <a:effectLst/>
                <a:latin typeface="Inter" panose="02000503000000020004" charset="0"/>
                <a:ea typeface="Inter" panose="02000503000000020004" charset="0"/>
                <a:cs typeface="Inter" panose="02000503000000020004" charset="0"/>
              </a:rPr>
              <a:t>02</a:t>
            </a:r>
            <a:endParaRPr lang="en-US" altLang="zh-CN" sz="9600" b="1" dirty="0">
              <a:solidFill>
                <a:schemeClr val="tx1">
                  <a:lumMod val="75000"/>
                  <a:lumOff val="25000"/>
                </a:schemeClr>
              </a:solidFill>
              <a:effectLst/>
              <a:latin typeface="Inter" panose="02000503000000020004" charset="0"/>
              <a:ea typeface="Inter" panose="02000503000000020004" charset="0"/>
              <a:cs typeface="Inter" panose="02000503000000020004" charset="0"/>
            </a:endParaRPr>
          </a:p>
        </p:txBody>
      </p:sp>
      <p:grpSp>
        <p:nvGrpSpPr>
          <p:cNvPr id="16" name="Google Shape;549;p42"/>
          <p:cNvGrpSpPr/>
          <p:nvPr/>
        </p:nvGrpSpPr>
        <p:grpSpPr>
          <a:xfrm>
            <a:off x="5069303" y="1021681"/>
            <a:ext cx="3423012" cy="3267556"/>
            <a:chOff x="1410350" y="458825"/>
            <a:chExt cx="4602650" cy="4394275"/>
          </a:xfrm>
        </p:grpSpPr>
        <p:sp>
          <p:nvSpPr>
            <p:cNvPr id="18" name="Google Shape;550;p42"/>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 name="Google Shape;551;p42"/>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 name="Google Shape;552;p42"/>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 name="Google Shape;553;p42"/>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 name="Google Shape;554;p42"/>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 name="Google Shape;555;p42"/>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 name="Google Shape;556;p42"/>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 name="Google Shape;557;p42"/>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 name="Google Shape;558;p42"/>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 name="Google Shape;559;p42"/>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 name="Google Shape;560;p42"/>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 name="Google Shape;561;p42"/>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 name="Google Shape;562;p42"/>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 name="Google Shape;563;p42"/>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 name="Google Shape;564;p42"/>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 name="Google Shape;565;p42"/>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 name="Google Shape;566;p42"/>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 name="Google Shape;567;p42"/>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 name="Google Shape;568;p42"/>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 name="Google Shape;569;p42"/>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 name="Google Shape;570;p42"/>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 name="Google Shape;571;p42"/>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 name="Google Shape;572;p42"/>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 name="Google Shape;573;p42"/>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 name="Google Shape;574;p42"/>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 name="Google Shape;575;p42"/>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5" name="Google Shape;576;p42"/>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6" name="Google Shape;577;p42"/>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7" name="Google Shape;578;p42"/>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8" name="Google Shape;579;p42"/>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9" name="Google Shape;580;p42"/>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0" name="Google Shape;581;p42"/>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1" name="Google Shape;582;p42"/>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2" name="Google Shape;583;p42"/>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3" name="Google Shape;584;p42"/>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4" name="Google Shape;585;p42"/>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5" name="Google Shape;586;p42"/>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6" name="Google Shape;587;p42"/>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7" name="Google Shape;588;p42"/>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8" name="Google Shape;589;p42"/>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9" name="Google Shape;590;p42"/>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0" name="Google Shape;591;p42"/>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1" name="Google Shape;592;p42"/>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2" name="Google Shape;593;p42"/>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3" name="Google Shape;594;p42"/>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4" name="Google Shape;595;p42"/>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5" name="Google Shape;596;p42"/>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6" name="Google Shape;597;p42"/>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7" name="Google Shape;598;p42"/>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8" name="Google Shape;599;p42"/>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9" name="Google Shape;600;p42"/>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0" name="Google Shape;601;p42"/>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1" name="Google Shape;602;p42"/>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2" name="Google Shape;603;p42"/>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3" name="Google Shape;604;p42"/>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4" name="Google Shape;605;p42"/>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5" name="Google Shape;606;p42"/>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6" name="Google Shape;607;p42"/>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7" name="Google Shape;608;p42"/>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8" name="Google Shape;609;p42"/>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9" name="Google Shape;610;p42"/>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0" name="Google Shape;611;p42"/>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1" name="Google Shape;612;p42"/>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2" name="Google Shape;613;p42"/>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3" name="Google Shape;614;p42"/>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4" name="Google Shape;615;p42"/>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5" name="Google Shape;616;p42"/>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6" name="Google Shape;617;p42"/>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7" name="Google Shape;618;p42"/>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8" name="Google Shape;619;p42"/>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9" name="Google Shape;620;p42"/>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0" name="Google Shape;621;p42"/>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1" name="Google Shape;622;p42"/>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2" name="Google Shape;623;p42"/>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3" name="Google Shape;624;p42"/>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4" name="Google Shape;625;p42"/>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5" name="Google Shape;626;p42"/>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6" name="Google Shape;627;p42"/>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7" name="Google Shape;628;p42"/>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8" name="Google Shape;629;p42"/>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9" name="Google Shape;630;p42"/>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0" name="Google Shape;631;p42"/>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1" name="Google Shape;632;p42"/>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2" name="Google Shape;633;p42"/>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3" name="Google Shape;634;p42"/>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4" name="Google Shape;635;p42"/>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5" name="Google Shape;636;p42"/>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6" name="Google Shape;637;p42"/>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7" name="Google Shape;638;p42"/>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8" name="Google Shape;639;p42"/>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9" name="Google Shape;640;p42"/>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0" name="Google Shape;641;p42"/>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1" name="Google Shape;642;p42"/>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2" name="Google Shape;643;p42"/>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3" name="Google Shape;644;p42"/>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4" name="Google Shape;645;p42"/>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5" name="Google Shape;646;p42"/>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6" name="Google Shape;647;p42"/>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7" name="Google Shape;648;p42"/>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8" name="Google Shape;649;p42"/>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9" name="Google Shape;650;p42"/>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0" name="Google Shape;651;p42"/>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1" name="Google Shape;652;p42"/>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2" name="Google Shape;653;p42"/>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3" name="Google Shape;654;p42"/>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4" name="Google Shape;655;p42"/>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5" name="Google Shape;656;p42"/>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6" name="Google Shape;657;p42"/>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7" name="Google Shape;658;p42"/>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8" name="Google Shape;659;p42"/>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9" name="Google Shape;660;p42"/>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0" name="Google Shape;661;p42"/>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1" name="Google Shape;662;p42"/>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2" name="Google Shape;663;p42"/>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3" name="Google Shape;664;p42"/>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4" name="Google Shape;665;p42"/>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5" name="Google Shape;666;p42"/>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6" name="Google Shape;667;p42"/>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7" name="Google Shape;668;p42"/>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8" name="Google Shape;669;p42"/>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9" name="Google Shape;670;p42"/>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0" name="Google Shape;671;p42"/>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1" name="Google Shape;672;p42"/>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2" name="Google Shape;673;p42"/>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3" name="Google Shape;674;p42"/>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4" name="Google Shape;675;p42"/>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5" name="Google Shape;676;p42"/>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6" name="Google Shape;677;p42"/>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7" name="Google Shape;678;p42"/>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8" name="Google Shape;679;p42"/>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9" name="Google Shape;680;p42"/>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0" name="Google Shape;681;p42"/>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1" name="Google Shape;682;p42"/>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2" name="Google Shape;683;p42"/>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3" name="Google Shape;684;p42"/>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4" name="Google Shape;685;p42"/>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5" name="Google Shape;686;p42"/>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6" name="Google Shape;687;p42"/>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7" name="Google Shape;688;p42"/>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8" name="Google Shape;689;p42"/>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9" name="Google Shape;690;p42"/>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0" name="Google Shape;691;p42"/>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1" name="Google Shape;692;p42"/>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2" name="Google Shape;693;p42"/>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3" name="Google Shape;694;p42"/>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4" name="Google Shape;695;p42"/>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5" name="Google Shape;696;p42"/>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6" name="Google Shape;697;p42"/>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7" name="Google Shape;698;p42"/>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8" name="Google Shape;699;p42"/>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9" name="Google Shape;700;p42"/>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0" name="Google Shape;701;p42"/>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1" name="Google Shape;702;p42"/>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2" name="Google Shape;703;p42"/>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3" name="Google Shape;704;p42"/>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4" name="Google Shape;705;p42"/>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5" name="Google Shape;706;p42"/>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6" name="Google Shape;707;p42"/>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7" name="Google Shape;708;p42"/>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8" name="Google Shape;709;p42"/>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9" name="Google Shape;710;p42"/>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0" name="Google Shape;711;p42"/>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1" name="Google Shape;712;p42"/>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2" name="Google Shape;713;p42"/>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3" name="Google Shape;714;p42"/>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4" name="Google Shape;715;p42"/>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5" name="Google Shape;716;p42"/>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6" name="Google Shape;717;p42"/>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7" name="Google Shape;718;p42"/>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8" name="Google Shape;719;p42"/>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9" name="Google Shape;720;p42"/>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0" name="Google Shape;721;p42"/>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1" name="Google Shape;722;p42"/>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2" name="Google Shape;723;p42"/>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3" name="Google Shape;724;p42"/>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4" name="Google Shape;725;p42"/>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5" name="Google Shape;726;p42"/>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6" name="Google Shape;727;p42"/>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7" name="Google Shape;728;p42"/>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8" name="Google Shape;729;p42"/>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9" name="Google Shape;730;p42"/>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0" name="Google Shape;731;p42"/>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1" name="Google Shape;732;p42"/>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2" name="Google Shape;733;p42"/>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3" name="Google Shape;734;p42"/>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4" name="Google Shape;735;p42"/>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5" name="Google Shape;736;p42"/>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6" name="Google Shape;737;p42"/>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7" name="Google Shape;738;p42"/>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8" name="Google Shape;739;p42"/>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9" name="Google Shape;740;p42"/>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0" name="Google Shape;741;p42"/>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1" name="Google Shape;742;p42"/>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2" name="Google Shape;743;p42"/>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3" name="Google Shape;744;p42"/>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4" name="Google Shape;745;p42"/>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5" name="Google Shape;746;p42"/>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6" name="Google Shape;747;p42"/>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7" name="Google Shape;748;p42"/>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8" name="Google Shape;749;p42"/>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9" name="Google Shape;750;p42"/>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0" name="Google Shape;751;p42"/>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1" name="Google Shape;752;p42"/>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2" name="Google Shape;753;p42"/>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3" name="Google Shape;754;p42"/>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4" name="Google Shape;755;p42"/>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5" name="Google Shape;756;p42"/>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6" name="Google Shape;757;p42"/>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7" name="Google Shape;758;p42"/>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8" name="Google Shape;759;p42"/>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9" name="Google Shape;760;p42"/>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0" name="Google Shape;761;p42"/>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1" name="Google Shape;762;p42"/>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2" name="Google Shape;763;p42"/>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3" name="Google Shape;764;p42"/>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4" name="Google Shape;765;p42"/>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5" name="Google Shape;766;p42"/>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6" name="Google Shape;767;p42"/>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7" name="Google Shape;768;p42"/>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8" name="Google Shape;769;p42"/>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9" name="Google Shape;770;p42"/>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0" name="Google Shape;771;p42"/>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1" name="Google Shape;772;p42"/>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2" name="Google Shape;773;p42"/>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3" name="Google Shape;774;p42"/>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4" name="Google Shape;775;p42"/>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5" name="Google Shape;776;p42"/>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6" name="Google Shape;777;p42"/>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7" name="Google Shape;778;p42"/>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8" name="Google Shape;779;p42"/>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9" name="Google Shape;780;p42"/>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0" name="Google Shape;781;p42"/>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1" name="Google Shape;782;p42"/>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2" name="Google Shape;783;p42"/>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3" name="Google Shape;784;p42"/>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4" name="Google Shape;785;p42"/>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5" name="Google Shape;786;p42"/>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6" name="Google Shape;787;p42"/>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7" name="Google Shape;788;p42"/>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8" name="Google Shape;789;p42"/>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9" name="Google Shape;790;p42"/>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0" name="Google Shape;791;p42"/>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1" name="Google Shape;792;p42"/>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2" name="Google Shape;793;p42"/>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3" name="Google Shape;794;p42"/>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4" name="Google Shape;795;p42"/>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5" name="Google Shape;796;p42"/>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6" name="Google Shape;797;p42"/>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7" name="Google Shape;798;p42"/>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8" name="Google Shape;799;p42"/>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9" name="Google Shape;800;p42"/>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0" name="Google Shape;801;p42"/>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1" name="Google Shape;802;p42"/>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2" name="Google Shape;803;p42"/>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3" name="Google Shape;804;p42"/>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4" name="Google Shape;805;p42"/>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5" name="Google Shape;806;p42"/>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6" name="Google Shape;807;p42"/>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7" name="Google Shape;808;p42"/>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8" name="Google Shape;809;p42"/>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9" name="Google Shape;810;p42"/>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0" name="Google Shape;811;p42"/>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1" name="Google Shape;812;p42"/>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2" name="Google Shape;813;p42"/>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3" name="Google Shape;814;p42"/>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4" name="Google Shape;815;p42"/>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5" name="Google Shape;816;p42"/>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6" name="Google Shape;817;p42"/>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7" name="Google Shape;818;p42"/>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8" name="Google Shape;819;p42"/>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7"/>
          <p:cNvGrpSpPr/>
          <p:nvPr/>
        </p:nvGrpSpPr>
        <p:grpSpPr bwMode="auto">
          <a:xfrm>
            <a:off x="6825200" y="1826518"/>
            <a:ext cx="1955800" cy="1955800"/>
            <a:chOff x="2706" y="762"/>
            <a:chExt cx="1232" cy="1232"/>
          </a:xfrm>
          <a:solidFill>
            <a:srgbClr val="E3E4E9"/>
          </a:solidFill>
        </p:grpSpPr>
        <p:sp>
          <p:nvSpPr>
            <p:cNvPr id="47" name="Freeform 8"/>
            <p:cNvSpPr>
              <a:spLocks noEditPoints="1"/>
            </p:cNvSpPr>
            <p:nvPr/>
          </p:nvSpPr>
          <p:spPr bwMode="auto">
            <a:xfrm>
              <a:off x="3138" y="1194"/>
              <a:ext cx="368" cy="368"/>
            </a:xfrm>
            <a:custGeom>
              <a:avLst/>
              <a:gdLst>
                <a:gd name="T0" fmla="*/ 0 w 368"/>
                <a:gd name="T1" fmla="*/ 184 h 368"/>
                <a:gd name="T2" fmla="*/ 4 w 368"/>
                <a:gd name="T3" fmla="*/ 222 h 368"/>
                <a:gd name="T4" fmla="*/ 14 w 368"/>
                <a:gd name="T5" fmla="*/ 256 h 368"/>
                <a:gd name="T6" fmla="*/ 32 w 368"/>
                <a:gd name="T7" fmla="*/ 286 h 368"/>
                <a:gd name="T8" fmla="*/ 54 w 368"/>
                <a:gd name="T9" fmla="*/ 314 h 368"/>
                <a:gd name="T10" fmla="*/ 82 w 368"/>
                <a:gd name="T11" fmla="*/ 336 h 368"/>
                <a:gd name="T12" fmla="*/ 112 w 368"/>
                <a:gd name="T13" fmla="*/ 354 h 368"/>
                <a:gd name="T14" fmla="*/ 146 w 368"/>
                <a:gd name="T15" fmla="*/ 364 h 368"/>
                <a:gd name="T16" fmla="*/ 184 w 368"/>
                <a:gd name="T17" fmla="*/ 368 h 368"/>
                <a:gd name="T18" fmla="*/ 202 w 368"/>
                <a:gd name="T19" fmla="*/ 368 h 368"/>
                <a:gd name="T20" fmla="*/ 238 w 368"/>
                <a:gd name="T21" fmla="*/ 360 h 368"/>
                <a:gd name="T22" fmla="*/ 272 w 368"/>
                <a:gd name="T23" fmla="*/ 346 h 368"/>
                <a:gd name="T24" fmla="*/ 300 w 368"/>
                <a:gd name="T25" fmla="*/ 326 h 368"/>
                <a:gd name="T26" fmla="*/ 326 w 368"/>
                <a:gd name="T27" fmla="*/ 300 h 368"/>
                <a:gd name="T28" fmla="*/ 346 w 368"/>
                <a:gd name="T29" fmla="*/ 272 h 368"/>
                <a:gd name="T30" fmla="*/ 360 w 368"/>
                <a:gd name="T31" fmla="*/ 238 h 368"/>
                <a:gd name="T32" fmla="*/ 368 w 368"/>
                <a:gd name="T33" fmla="*/ 202 h 368"/>
                <a:gd name="T34" fmla="*/ 368 w 368"/>
                <a:gd name="T35" fmla="*/ 184 h 368"/>
                <a:gd name="T36" fmla="*/ 364 w 368"/>
                <a:gd name="T37" fmla="*/ 146 h 368"/>
                <a:gd name="T38" fmla="*/ 354 w 368"/>
                <a:gd name="T39" fmla="*/ 112 h 368"/>
                <a:gd name="T40" fmla="*/ 336 w 368"/>
                <a:gd name="T41" fmla="*/ 82 h 368"/>
                <a:gd name="T42" fmla="*/ 314 w 368"/>
                <a:gd name="T43" fmla="*/ 54 h 368"/>
                <a:gd name="T44" fmla="*/ 286 w 368"/>
                <a:gd name="T45" fmla="*/ 32 h 368"/>
                <a:gd name="T46" fmla="*/ 256 w 368"/>
                <a:gd name="T47" fmla="*/ 14 h 368"/>
                <a:gd name="T48" fmla="*/ 222 w 368"/>
                <a:gd name="T49" fmla="*/ 4 h 368"/>
                <a:gd name="T50" fmla="*/ 184 w 368"/>
                <a:gd name="T51" fmla="*/ 0 h 368"/>
                <a:gd name="T52" fmla="*/ 166 w 368"/>
                <a:gd name="T53" fmla="*/ 0 h 368"/>
                <a:gd name="T54" fmla="*/ 130 w 368"/>
                <a:gd name="T55" fmla="*/ 8 h 368"/>
                <a:gd name="T56" fmla="*/ 96 w 368"/>
                <a:gd name="T57" fmla="*/ 22 h 368"/>
                <a:gd name="T58" fmla="*/ 68 w 368"/>
                <a:gd name="T59" fmla="*/ 42 h 368"/>
                <a:gd name="T60" fmla="*/ 42 w 368"/>
                <a:gd name="T61" fmla="*/ 68 h 368"/>
                <a:gd name="T62" fmla="*/ 22 w 368"/>
                <a:gd name="T63" fmla="*/ 96 h 368"/>
                <a:gd name="T64" fmla="*/ 8 w 368"/>
                <a:gd name="T65" fmla="*/ 130 h 368"/>
                <a:gd name="T66" fmla="*/ 0 w 368"/>
                <a:gd name="T67" fmla="*/ 166 h 368"/>
                <a:gd name="T68" fmla="*/ 0 w 368"/>
                <a:gd name="T69" fmla="*/ 184 h 368"/>
                <a:gd name="T70" fmla="*/ 80 w 368"/>
                <a:gd name="T71" fmla="*/ 184 h 368"/>
                <a:gd name="T72" fmla="*/ 88 w 368"/>
                <a:gd name="T73" fmla="*/ 144 h 368"/>
                <a:gd name="T74" fmla="*/ 110 w 368"/>
                <a:gd name="T75" fmla="*/ 110 h 368"/>
                <a:gd name="T76" fmla="*/ 144 w 368"/>
                <a:gd name="T77" fmla="*/ 88 h 368"/>
                <a:gd name="T78" fmla="*/ 184 w 368"/>
                <a:gd name="T79" fmla="*/ 80 h 368"/>
                <a:gd name="T80" fmla="*/ 204 w 368"/>
                <a:gd name="T81" fmla="*/ 82 h 368"/>
                <a:gd name="T82" fmla="*/ 242 w 368"/>
                <a:gd name="T83" fmla="*/ 98 h 368"/>
                <a:gd name="T84" fmla="*/ 270 w 368"/>
                <a:gd name="T85" fmla="*/ 126 h 368"/>
                <a:gd name="T86" fmla="*/ 286 w 368"/>
                <a:gd name="T87" fmla="*/ 164 h 368"/>
                <a:gd name="T88" fmla="*/ 288 w 368"/>
                <a:gd name="T89" fmla="*/ 184 h 368"/>
                <a:gd name="T90" fmla="*/ 280 w 368"/>
                <a:gd name="T91" fmla="*/ 224 h 368"/>
                <a:gd name="T92" fmla="*/ 258 w 368"/>
                <a:gd name="T93" fmla="*/ 258 h 368"/>
                <a:gd name="T94" fmla="*/ 224 w 368"/>
                <a:gd name="T95" fmla="*/ 280 h 368"/>
                <a:gd name="T96" fmla="*/ 184 w 368"/>
                <a:gd name="T97" fmla="*/ 288 h 368"/>
                <a:gd name="T98" fmla="*/ 164 w 368"/>
                <a:gd name="T99" fmla="*/ 286 h 368"/>
                <a:gd name="T100" fmla="*/ 126 w 368"/>
                <a:gd name="T101" fmla="*/ 270 h 368"/>
                <a:gd name="T102" fmla="*/ 98 w 368"/>
                <a:gd name="T103" fmla="*/ 242 h 368"/>
                <a:gd name="T104" fmla="*/ 82 w 368"/>
                <a:gd name="T105" fmla="*/ 204 h 368"/>
                <a:gd name="T106" fmla="*/ 80 w 368"/>
                <a:gd name="T107" fmla="*/ 184 h 3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68"/>
                <a:gd name="T163" fmla="*/ 0 h 368"/>
                <a:gd name="T164" fmla="*/ 368 w 368"/>
                <a:gd name="T165" fmla="*/ 368 h 36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68" h="368">
                  <a:moveTo>
                    <a:pt x="0" y="184"/>
                  </a:moveTo>
                  <a:lnTo>
                    <a:pt x="0" y="184"/>
                  </a:lnTo>
                  <a:lnTo>
                    <a:pt x="0" y="202"/>
                  </a:lnTo>
                  <a:lnTo>
                    <a:pt x="4" y="222"/>
                  </a:lnTo>
                  <a:lnTo>
                    <a:pt x="8" y="238"/>
                  </a:lnTo>
                  <a:lnTo>
                    <a:pt x="14" y="256"/>
                  </a:lnTo>
                  <a:lnTo>
                    <a:pt x="22" y="272"/>
                  </a:lnTo>
                  <a:lnTo>
                    <a:pt x="32" y="286"/>
                  </a:lnTo>
                  <a:lnTo>
                    <a:pt x="42" y="300"/>
                  </a:lnTo>
                  <a:lnTo>
                    <a:pt x="54" y="314"/>
                  </a:lnTo>
                  <a:lnTo>
                    <a:pt x="68" y="326"/>
                  </a:lnTo>
                  <a:lnTo>
                    <a:pt x="82" y="336"/>
                  </a:lnTo>
                  <a:lnTo>
                    <a:pt x="96" y="346"/>
                  </a:lnTo>
                  <a:lnTo>
                    <a:pt x="112" y="354"/>
                  </a:lnTo>
                  <a:lnTo>
                    <a:pt x="130" y="360"/>
                  </a:lnTo>
                  <a:lnTo>
                    <a:pt x="146" y="364"/>
                  </a:lnTo>
                  <a:lnTo>
                    <a:pt x="166" y="368"/>
                  </a:lnTo>
                  <a:lnTo>
                    <a:pt x="184" y="368"/>
                  </a:lnTo>
                  <a:lnTo>
                    <a:pt x="202" y="368"/>
                  </a:lnTo>
                  <a:lnTo>
                    <a:pt x="222" y="364"/>
                  </a:lnTo>
                  <a:lnTo>
                    <a:pt x="238" y="360"/>
                  </a:lnTo>
                  <a:lnTo>
                    <a:pt x="256" y="354"/>
                  </a:lnTo>
                  <a:lnTo>
                    <a:pt x="272" y="346"/>
                  </a:lnTo>
                  <a:lnTo>
                    <a:pt x="286" y="336"/>
                  </a:lnTo>
                  <a:lnTo>
                    <a:pt x="300" y="326"/>
                  </a:lnTo>
                  <a:lnTo>
                    <a:pt x="314" y="314"/>
                  </a:lnTo>
                  <a:lnTo>
                    <a:pt x="326" y="300"/>
                  </a:lnTo>
                  <a:lnTo>
                    <a:pt x="336" y="286"/>
                  </a:lnTo>
                  <a:lnTo>
                    <a:pt x="346" y="272"/>
                  </a:lnTo>
                  <a:lnTo>
                    <a:pt x="354" y="256"/>
                  </a:lnTo>
                  <a:lnTo>
                    <a:pt x="360" y="238"/>
                  </a:lnTo>
                  <a:lnTo>
                    <a:pt x="364" y="222"/>
                  </a:lnTo>
                  <a:lnTo>
                    <a:pt x="368" y="202"/>
                  </a:lnTo>
                  <a:lnTo>
                    <a:pt x="368" y="184"/>
                  </a:lnTo>
                  <a:lnTo>
                    <a:pt x="368" y="166"/>
                  </a:lnTo>
                  <a:lnTo>
                    <a:pt x="364" y="146"/>
                  </a:lnTo>
                  <a:lnTo>
                    <a:pt x="360" y="130"/>
                  </a:lnTo>
                  <a:lnTo>
                    <a:pt x="354" y="112"/>
                  </a:lnTo>
                  <a:lnTo>
                    <a:pt x="346" y="96"/>
                  </a:lnTo>
                  <a:lnTo>
                    <a:pt x="336" y="82"/>
                  </a:lnTo>
                  <a:lnTo>
                    <a:pt x="326" y="68"/>
                  </a:lnTo>
                  <a:lnTo>
                    <a:pt x="314" y="54"/>
                  </a:lnTo>
                  <a:lnTo>
                    <a:pt x="300" y="42"/>
                  </a:lnTo>
                  <a:lnTo>
                    <a:pt x="286" y="32"/>
                  </a:lnTo>
                  <a:lnTo>
                    <a:pt x="272" y="22"/>
                  </a:lnTo>
                  <a:lnTo>
                    <a:pt x="256" y="14"/>
                  </a:lnTo>
                  <a:lnTo>
                    <a:pt x="238" y="8"/>
                  </a:lnTo>
                  <a:lnTo>
                    <a:pt x="222" y="4"/>
                  </a:lnTo>
                  <a:lnTo>
                    <a:pt x="202" y="0"/>
                  </a:lnTo>
                  <a:lnTo>
                    <a:pt x="184" y="0"/>
                  </a:lnTo>
                  <a:lnTo>
                    <a:pt x="166" y="0"/>
                  </a:lnTo>
                  <a:lnTo>
                    <a:pt x="146" y="4"/>
                  </a:lnTo>
                  <a:lnTo>
                    <a:pt x="130" y="8"/>
                  </a:lnTo>
                  <a:lnTo>
                    <a:pt x="112" y="14"/>
                  </a:lnTo>
                  <a:lnTo>
                    <a:pt x="96" y="22"/>
                  </a:lnTo>
                  <a:lnTo>
                    <a:pt x="82" y="32"/>
                  </a:lnTo>
                  <a:lnTo>
                    <a:pt x="68" y="42"/>
                  </a:lnTo>
                  <a:lnTo>
                    <a:pt x="54" y="54"/>
                  </a:lnTo>
                  <a:lnTo>
                    <a:pt x="42" y="68"/>
                  </a:lnTo>
                  <a:lnTo>
                    <a:pt x="32" y="82"/>
                  </a:lnTo>
                  <a:lnTo>
                    <a:pt x="22" y="96"/>
                  </a:lnTo>
                  <a:lnTo>
                    <a:pt x="14" y="112"/>
                  </a:lnTo>
                  <a:lnTo>
                    <a:pt x="8" y="130"/>
                  </a:lnTo>
                  <a:lnTo>
                    <a:pt x="4" y="146"/>
                  </a:lnTo>
                  <a:lnTo>
                    <a:pt x="0" y="166"/>
                  </a:lnTo>
                  <a:lnTo>
                    <a:pt x="0" y="184"/>
                  </a:lnTo>
                  <a:close/>
                  <a:moveTo>
                    <a:pt x="80" y="184"/>
                  </a:moveTo>
                  <a:lnTo>
                    <a:pt x="80" y="184"/>
                  </a:lnTo>
                  <a:lnTo>
                    <a:pt x="82" y="164"/>
                  </a:lnTo>
                  <a:lnTo>
                    <a:pt x="88" y="144"/>
                  </a:lnTo>
                  <a:lnTo>
                    <a:pt x="98" y="126"/>
                  </a:lnTo>
                  <a:lnTo>
                    <a:pt x="110" y="110"/>
                  </a:lnTo>
                  <a:lnTo>
                    <a:pt x="126" y="98"/>
                  </a:lnTo>
                  <a:lnTo>
                    <a:pt x="144" y="88"/>
                  </a:lnTo>
                  <a:lnTo>
                    <a:pt x="164" y="82"/>
                  </a:lnTo>
                  <a:lnTo>
                    <a:pt x="184" y="80"/>
                  </a:lnTo>
                  <a:lnTo>
                    <a:pt x="204" y="82"/>
                  </a:lnTo>
                  <a:lnTo>
                    <a:pt x="224" y="88"/>
                  </a:lnTo>
                  <a:lnTo>
                    <a:pt x="242" y="98"/>
                  </a:lnTo>
                  <a:lnTo>
                    <a:pt x="258" y="110"/>
                  </a:lnTo>
                  <a:lnTo>
                    <a:pt x="270" y="126"/>
                  </a:lnTo>
                  <a:lnTo>
                    <a:pt x="280" y="144"/>
                  </a:lnTo>
                  <a:lnTo>
                    <a:pt x="286" y="164"/>
                  </a:lnTo>
                  <a:lnTo>
                    <a:pt x="288" y="184"/>
                  </a:lnTo>
                  <a:lnTo>
                    <a:pt x="286" y="204"/>
                  </a:lnTo>
                  <a:lnTo>
                    <a:pt x="280" y="224"/>
                  </a:lnTo>
                  <a:lnTo>
                    <a:pt x="270" y="242"/>
                  </a:lnTo>
                  <a:lnTo>
                    <a:pt x="258" y="258"/>
                  </a:lnTo>
                  <a:lnTo>
                    <a:pt x="242" y="270"/>
                  </a:lnTo>
                  <a:lnTo>
                    <a:pt x="224" y="280"/>
                  </a:lnTo>
                  <a:lnTo>
                    <a:pt x="204" y="286"/>
                  </a:lnTo>
                  <a:lnTo>
                    <a:pt x="184" y="288"/>
                  </a:lnTo>
                  <a:lnTo>
                    <a:pt x="164" y="286"/>
                  </a:lnTo>
                  <a:lnTo>
                    <a:pt x="144" y="280"/>
                  </a:lnTo>
                  <a:lnTo>
                    <a:pt x="126" y="270"/>
                  </a:lnTo>
                  <a:lnTo>
                    <a:pt x="110" y="258"/>
                  </a:lnTo>
                  <a:lnTo>
                    <a:pt x="98" y="242"/>
                  </a:lnTo>
                  <a:lnTo>
                    <a:pt x="88" y="224"/>
                  </a:lnTo>
                  <a:lnTo>
                    <a:pt x="82" y="204"/>
                  </a:lnTo>
                  <a:lnTo>
                    <a:pt x="80" y="184"/>
                  </a:lnTo>
                  <a:close/>
                </a:path>
              </a:pathLst>
            </a:custGeom>
            <a:grpFill/>
            <a:ln>
              <a:noFill/>
            </a:ln>
            <a:effectLst>
              <a:innerShdw blurRad="25400" dist="25400" dir="18900000">
                <a:schemeClr val="tx1">
                  <a:lumMod val="50000"/>
                  <a:lumOff val="50000"/>
                  <a:alpha val="50000"/>
                </a:schemeClr>
              </a:inn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48" name="Freeform 9"/>
            <p:cNvSpPr>
              <a:spLocks noEditPoints="1"/>
            </p:cNvSpPr>
            <p:nvPr/>
          </p:nvSpPr>
          <p:spPr bwMode="auto">
            <a:xfrm>
              <a:off x="2994" y="1050"/>
              <a:ext cx="656" cy="656"/>
            </a:xfrm>
            <a:custGeom>
              <a:avLst/>
              <a:gdLst>
                <a:gd name="T0" fmla="*/ 2 w 656"/>
                <a:gd name="T1" fmla="*/ 362 h 656"/>
                <a:gd name="T2" fmla="*/ 26 w 656"/>
                <a:gd name="T3" fmla="*/ 456 h 656"/>
                <a:gd name="T4" fmla="*/ 74 w 656"/>
                <a:gd name="T5" fmla="*/ 536 h 656"/>
                <a:gd name="T6" fmla="*/ 144 w 656"/>
                <a:gd name="T7" fmla="*/ 600 h 656"/>
                <a:gd name="T8" fmla="*/ 230 w 656"/>
                <a:gd name="T9" fmla="*/ 642 h 656"/>
                <a:gd name="T10" fmla="*/ 328 w 656"/>
                <a:gd name="T11" fmla="*/ 656 h 656"/>
                <a:gd name="T12" fmla="*/ 394 w 656"/>
                <a:gd name="T13" fmla="*/ 650 h 656"/>
                <a:gd name="T14" fmla="*/ 484 w 656"/>
                <a:gd name="T15" fmla="*/ 616 h 656"/>
                <a:gd name="T16" fmla="*/ 560 w 656"/>
                <a:gd name="T17" fmla="*/ 560 h 656"/>
                <a:gd name="T18" fmla="*/ 616 w 656"/>
                <a:gd name="T19" fmla="*/ 484 h 656"/>
                <a:gd name="T20" fmla="*/ 650 w 656"/>
                <a:gd name="T21" fmla="*/ 394 h 656"/>
                <a:gd name="T22" fmla="*/ 656 w 656"/>
                <a:gd name="T23" fmla="*/ 328 h 656"/>
                <a:gd name="T24" fmla="*/ 642 w 656"/>
                <a:gd name="T25" fmla="*/ 230 h 656"/>
                <a:gd name="T26" fmla="*/ 600 w 656"/>
                <a:gd name="T27" fmla="*/ 144 h 656"/>
                <a:gd name="T28" fmla="*/ 536 w 656"/>
                <a:gd name="T29" fmla="*/ 74 h 656"/>
                <a:gd name="T30" fmla="*/ 456 w 656"/>
                <a:gd name="T31" fmla="*/ 26 h 656"/>
                <a:gd name="T32" fmla="*/ 362 w 656"/>
                <a:gd name="T33" fmla="*/ 2 h 656"/>
                <a:gd name="T34" fmla="*/ 294 w 656"/>
                <a:gd name="T35" fmla="*/ 2 h 656"/>
                <a:gd name="T36" fmla="*/ 200 w 656"/>
                <a:gd name="T37" fmla="*/ 26 h 656"/>
                <a:gd name="T38" fmla="*/ 120 w 656"/>
                <a:gd name="T39" fmla="*/ 74 h 656"/>
                <a:gd name="T40" fmla="*/ 56 w 656"/>
                <a:gd name="T41" fmla="*/ 144 h 656"/>
                <a:gd name="T42" fmla="*/ 14 w 656"/>
                <a:gd name="T43" fmla="*/ 230 h 656"/>
                <a:gd name="T44" fmla="*/ 0 w 656"/>
                <a:gd name="T45" fmla="*/ 328 h 656"/>
                <a:gd name="T46" fmla="*/ 80 w 656"/>
                <a:gd name="T47" fmla="*/ 328 h 656"/>
                <a:gd name="T48" fmla="*/ 92 w 656"/>
                <a:gd name="T49" fmla="*/ 254 h 656"/>
                <a:gd name="T50" fmla="*/ 122 w 656"/>
                <a:gd name="T51" fmla="*/ 190 h 656"/>
                <a:gd name="T52" fmla="*/ 170 w 656"/>
                <a:gd name="T53" fmla="*/ 136 h 656"/>
                <a:gd name="T54" fmla="*/ 232 w 656"/>
                <a:gd name="T55" fmla="*/ 100 h 656"/>
                <a:gd name="T56" fmla="*/ 302 w 656"/>
                <a:gd name="T57" fmla="*/ 82 h 656"/>
                <a:gd name="T58" fmla="*/ 354 w 656"/>
                <a:gd name="T59" fmla="*/ 82 h 656"/>
                <a:gd name="T60" fmla="*/ 424 w 656"/>
                <a:gd name="T61" fmla="*/ 100 h 656"/>
                <a:gd name="T62" fmla="*/ 486 w 656"/>
                <a:gd name="T63" fmla="*/ 136 h 656"/>
                <a:gd name="T64" fmla="*/ 534 w 656"/>
                <a:gd name="T65" fmla="*/ 190 h 656"/>
                <a:gd name="T66" fmla="*/ 564 w 656"/>
                <a:gd name="T67" fmla="*/ 254 h 656"/>
                <a:gd name="T68" fmla="*/ 576 w 656"/>
                <a:gd name="T69" fmla="*/ 328 h 656"/>
                <a:gd name="T70" fmla="*/ 570 w 656"/>
                <a:gd name="T71" fmla="*/ 378 h 656"/>
                <a:gd name="T72" fmla="*/ 546 w 656"/>
                <a:gd name="T73" fmla="*/ 446 h 656"/>
                <a:gd name="T74" fmla="*/ 504 w 656"/>
                <a:gd name="T75" fmla="*/ 504 h 656"/>
                <a:gd name="T76" fmla="*/ 446 w 656"/>
                <a:gd name="T77" fmla="*/ 546 h 656"/>
                <a:gd name="T78" fmla="*/ 378 w 656"/>
                <a:gd name="T79" fmla="*/ 570 h 656"/>
                <a:gd name="T80" fmla="*/ 328 w 656"/>
                <a:gd name="T81" fmla="*/ 576 h 656"/>
                <a:gd name="T82" fmla="*/ 254 w 656"/>
                <a:gd name="T83" fmla="*/ 564 h 656"/>
                <a:gd name="T84" fmla="*/ 190 w 656"/>
                <a:gd name="T85" fmla="*/ 534 h 656"/>
                <a:gd name="T86" fmla="*/ 136 w 656"/>
                <a:gd name="T87" fmla="*/ 486 h 656"/>
                <a:gd name="T88" fmla="*/ 100 w 656"/>
                <a:gd name="T89" fmla="*/ 424 h 656"/>
                <a:gd name="T90" fmla="*/ 82 w 656"/>
                <a:gd name="T91" fmla="*/ 354 h 65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56"/>
                <a:gd name="T139" fmla="*/ 0 h 656"/>
                <a:gd name="T140" fmla="*/ 656 w 656"/>
                <a:gd name="T141" fmla="*/ 656 h 65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56" h="656">
                  <a:moveTo>
                    <a:pt x="0" y="328"/>
                  </a:moveTo>
                  <a:lnTo>
                    <a:pt x="0" y="328"/>
                  </a:lnTo>
                  <a:lnTo>
                    <a:pt x="2" y="362"/>
                  </a:lnTo>
                  <a:lnTo>
                    <a:pt x="6" y="394"/>
                  </a:lnTo>
                  <a:lnTo>
                    <a:pt x="14" y="426"/>
                  </a:lnTo>
                  <a:lnTo>
                    <a:pt x="26" y="456"/>
                  </a:lnTo>
                  <a:lnTo>
                    <a:pt x="40" y="484"/>
                  </a:lnTo>
                  <a:lnTo>
                    <a:pt x="56" y="512"/>
                  </a:lnTo>
                  <a:lnTo>
                    <a:pt x="74" y="536"/>
                  </a:lnTo>
                  <a:lnTo>
                    <a:pt x="96" y="560"/>
                  </a:lnTo>
                  <a:lnTo>
                    <a:pt x="120" y="582"/>
                  </a:lnTo>
                  <a:lnTo>
                    <a:pt x="144" y="600"/>
                  </a:lnTo>
                  <a:lnTo>
                    <a:pt x="172" y="616"/>
                  </a:lnTo>
                  <a:lnTo>
                    <a:pt x="200" y="630"/>
                  </a:lnTo>
                  <a:lnTo>
                    <a:pt x="230" y="642"/>
                  </a:lnTo>
                  <a:lnTo>
                    <a:pt x="262" y="650"/>
                  </a:lnTo>
                  <a:lnTo>
                    <a:pt x="294" y="654"/>
                  </a:lnTo>
                  <a:lnTo>
                    <a:pt x="328" y="656"/>
                  </a:lnTo>
                  <a:lnTo>
                    <a:pt x="362" y="654"/>
                  </a:lnTo>
                  <a:lnTo>
                    <a:pt x="394" y="650"/>
                  </a:lnTo>
                  <a:lnTo>
                    <a:pt x="426" y="642"/>
                  </a:lnTo>
                  <a:lnTo>
                    <a:pt x="456" y="630"/>
                  </a:lnTo>
                  <a:lnTo>
                    <a:pt x="484" y="616"/>
                  </a:lnTo>
                  <a:lnTo>
                    <a:pt x="512" y="600"/>
                  </a:lnTo>
                  <a:lnTo>
                    <a:pt x="536" y="582"/>
                  </a:lnTo>
                  <a:lnTo>
                    <a:pt x="560" y="560"/>
                  </a:lnTo>
                  <a:lnTo>
                    <a:pt x="582" y="536"/>
                  </a:lnTo>
                  <a:lnTo>
                    <a:pt x="600" y="512"/>
                  </a:lnTo>
                  <a:lnTo>
                    <a:pt x="616" y="484"/>
                  </a:lnTo>
                  <a:lnTo>
                    <a:pt x="630" y="456"/>
                  </a:lnTo>
                  <a:lnTo>
                    <a:pt x="642" y="426"/>
                  </a:lnTo>
                  <a:lnTo>
                    <a:pt x="650" y="394"/>
                  </a:lnTo>
                  <a:lnTo>
                    <a:pt x="654" y="362"/>
                  </a:lnTo>
                  <a:lnTo>
                    <a:pt x="656" y="328"/>
                  </a:lnTo>
                  <a:lnTo>
                    <a:pt x="654" y="294"/>
                  </a:lnTo>
                  <a:lnTo>
                    <a:pt x="650" y="262"/>
                  </a:lnTo>
                  <a:lnTo>
                    <a:pt x="642" y="230"/>
                  </a:lnTo>
                  <a:lnTo>
                    <a:pt x="630" y="200"/>
                  </a:lnTo>
                  <a:lnTo>
                    <a:pt x="616" y="172"/>
                  </a:lnTo>
                  <a:lnTo>
                    <a:pt x="600" y="144"/>
                  </a:lnTo>
                  <a:lnTo>
                    <a:pt x="582" y="120"/>
                  </a:lnTo>
                  <a:lnTo>
                    <a:pt x="560" y="96"/>
                  </a:lnTo>
                  <a:lnTo>
                    <a:pt x="536" y="74"/>
                  </a:lnTo>
                  <a:lnTo>
                    <a:pt x="512" y="56"/>
                  </a:lnTo>
                  <a:lnTo>
                    <a:pt x="484" y="40"/>
                  </a:lnTo>
                  <a:lnTo>
                    <a:pt x="456" y="26"/>
                  </a:lnTo>
                  <a:lnTo>
                    <a:pt x="426" y="14"/>
                  </a:lnTo>
                  <a:lnTo>
                    <a:pt x="394" y="6"/>
                  </a:lnTo>
                  <a:lnTo>
                    <a:pt x="362" y="2"/>
                  </a:lnTo>
                  <a:lnTo>
                    <a:pt x="328" y="0"/>
                  </a:lnTo>
                  <a:lnTo>
                    <a:pt x="294" y="2"/>
                  </a:lnTo>
                  <a:lnTo>
                    <a:pt x="262" y="6"/>
                  </a:lnTo>
                  <a:lnTo>
                    <a:pt x="230" y="14"/>
                  </a:lnTo>
                  <a:lnTo>
                    <a:pt x="200" y="26"/>
                  </a:lnTo>
                  <a:lnTo>
                    <a:pt x="172" y="40"/>
                  </a:lnTo>
                  <a:lnTo>
                    <a:pt x="144" y="56"/>
                  </a:lnTo>
                  <a:lnTo>
                    <a:pt x="120" y="74"/>
                  </a:lnTo>
                  <a:lnTo>
                    <a:pt x="96" y="96"/>
                  </a:lnTo>
                  <a:lnTo>
                    <a:pt x="74" y="120"/>
                  </a:lnTo>
                  <a:lnTo>
                    <a:pt x="56" y="144"/>
                  </a:lnTo>
                  <a:lnTo>
                    <a:pt x="40" y="172"/>
                  </a:lnTo>
                  <a:lnTo>
                    <a:pt x="26" y="200"/>
                  </a:lnTo>
                  <a:lnTo>
                    <a:pt x="14" y="230"/>
                  </a:lnTo>
                  <a:lnTo>
                    <a:pt x="6" y="262"/>
                  </a:lnTo>
                  <a:lnTo>
                    <a:pt x="2" y="294"/>
                  </a:lnTo>
                  <a:lnTo>
                    <a:pt x="0" y="328"/>
                  </a:lnTo>
                  <a:close/>
                  <a:moveTo>
                    <a:pt x="80" y="328"/>
                  </a:moveTo>
                  <a:lnTo>
                    <a:pt x="80" y="328"/>
                  </a:lnTo>
                  <a:lnTo>
                    <a:pt x="82" y="302"/>
                  </a:lnTo>
                  <a:lnTo>
                    <a:pt x="86" y="278"/>
                  </a:lnTo>
                  <a:lnTo>
                    <a:pt x="92" y="254"/>
                  </a:lnTo>
                  <a:lnTo>
                    <a:pt x="100" y="232"/>
                  </a:lnTo>
                  <a:lnTo>
                    <a:pt x="110" y="210"/>
                  </a:lnTo>
                  <a:lnTo>
                    <a:pt x="122" y="190"/>
                  </a:lnTo>
                  <a:lnTo>
                    <a:pt x="136" y="170"/>
                  </a:lnTo>
                  <a:lnTo>
                    <a:pt x="152" y="152"/>
                  </a:lnTo>
                  <a:lnTo>
                    <a:pt x="170" y="136"/>
                  </a:lnTo>
                  <a:lnTo>
                    <a:pt x="190" y="122"/>
                  </a:lnTo>
                  <a:lnTo>
                    <a:pt x="210" y="110"/>
                  </a:lnTo>
                  <a:lnTo>
                    <a:pt x="232" y="100"/>
                  </a:lnTo>
                  <a:lnTo>
                    <a:pt x="254" y="92"/>
                  </a:lnTo>
                  <a:lnTo>
                    <a:pt x="278" y="86"/>
                  </a:lnTo>
                  <a:lnTo>
                    <a:pt x="302" y="82"/>
                  </a:lnTo>
                  <a:lnTo>
                    <a:pt x="328" y="80"/>
                  </a:lnTo>
                  <a:lnTo>
                    <a:pt x="354" y="82"/>
                  </a:lnTo>
                  <a:lnTo>
                    <a:pt x="378" y="86"/>
                  </a:lnTo>
                  <a:lnTo>
                    <a:pt x="402" y="92"/>
                  </a:lnTo>
                  <a:lnTo>
                    <a:pt x="424" y="100"/>
                  </a:lnTo>
                  <a:lnTo>
                    <a:pt x="446" y="110"/>
                  </a:lnTo>
                  <a:lnTo>
                    <a:pt x="466" y="122"/>
                  </a:lnTo>
                  <a:lnTo>
                    <a:pt x="486" y="136"/>
                  </a:lnTo>
                  <a:lnTo>
                    <a:pt x="504" y="152"/>
                  </a:lnTo>
                  <a:lnTo>
                    <a:pt x="520" y="170"/>
                  </a:lnTo>
                  <a:lnTo>
                    <a:pt x="534" y="190"/>
                  </a:lnTo>
                  <a:lnTo>
                    <a:pt x="546" y="210"/>
                  </a:lnTo>
                  <a:lnTo>
                    <a:pt x="556" y="232"/>
                  </a:lnTo>
                  <a:lnTo>
                    <a:pt x="564" y="254"/>
                  </a:lnTo>
                  <a:lnTo>
                    <a:pt x="570" y="278"/>
                  </a:lnTo>
                  <a:lnTo>
                    <a:pt x="574" y="302"/>
                  </a:lnTo>
                  <a:lnTo>
                    <a:pt x="576" y="328"/>
                  </a:lnTo>
                  <a:lnTo>
                    <a:pt x="574" y="354"/>
                  </a:lnTo>
                  <a:lnTo>
                    <a:pt x="570" y="378"/>
                  </a:lnTo>
                  <a:lnTo>
                    <a:pt x="564" y="402"/>
                  </a:lnTo>
                  <a:lnTo>
                    <a:pt x="556" y="424"/>
                  </a:lnTo>
                  <a:lnTo>
                    <a:pt x="546" y="446"/>
                  </a:lnTo>
                  <a:lnTo>
                    <a:pt x="534" y="466"/>
                  </a:lnTo>
                  <a:lnTo>
                    <a:pt x="520" y="486"/>
                  </a:lnTo>
                  <a:lnTo>
                    <a:pt x="504" y="504"/>
                  </a:lnTo>
                  <a:lnTo>
                    <a:pt x="486" y="520"/>
                  </a:lnTo>
                  <a:lnTo>
                    <a:pt x="466" y="534"/>
                  </a:lnTo>
                  <a:lnTo>
                    <a:pt x="446" y="546"/>
                  </a:lnTo>
                  <a:lnTo>
                    <a:pt x="424" y="556"/>
                  </a:lnTo>
                  <a:lnTo>
                    <a:pt x="402" y="564"/>
                  </a:lnTo>
                  <a:lnTo>
                    <a:pt x="378" y="570"/>
                  </a:lnTo>
                  <a:lnTo>
                    <a:pt x="354" y="574"/>
                  </a:lnTo>
                  <a:lnTo>
                    <a:pt x="328" y="576"/>
                  </a:lnTo>
                  <a:lnTo>
                    <a:pt x="302" y="574"/>
                  </a:lnTo>
                  <a:lnTo>
                    <a:pt x="278" y="570"/>
                  </a:lnTo>
                  <a:lnTo>
                    <a:pt x="254" y="564"/>
                  </a:lnTo>
                  <a:lnTo>
                    <a:pt x="232" y="556"/>
                  </a:lnTo>
                  <a:lnTo>
                    <a:pt x="210" y="546"/>
                  </a:lnTo>
                  <a:lnTo>
                    <a:pt x="190" y="534"/>
                  </a:lnTo>
                  <a:lnTo>
                    <a:pt x="170" y="520"/>
                  </a:lnTo>
                  <a:lnTo>
                    <a:pt x="152" y="504"/>
                  </a:lnTo>
                  <a:lnTo>
                    <a:pt x="136" y="486"/>
                  </a:lnTo>
                  <a:lnTo>
                    <a:pt x="122" y="466"/>
                  </a:lnTo>
                  <a:lnTo>
                    <a:pt x="110" y="446"/>
                  </a:lnTo>
                  <a:lnTo>
                    <a:pt x="100" y="424"/>
                  </a:lnTo>
                  <a:lnTo>
                    <a:pt x="92" y="402"/>
                  </a:lnTo>
                  <a:lnTo>
                    <a:pt x="86" y="378"/>
                  </a:lnTo>
                  <a:lnTo>
                    <a:pt x="82" y="354"/>
                  </a:lnTo>
                  <a:lnTo>
                    <a:pt x="80" y="328"/>
                  </a:lnTo>
                  <a:close/>
                </a:path>
              </a:pathLst>
            </a:custGeom>
            <a:grpFill/>
            <a:ln>
              <a:noFill/>
            </a:ln>
            <a:effectLst>
              <a:innerShdw blurRad="25400" dist="25400" dir="18900000">
                <a:schemeClr val="tx1">
                  <a:lumMod val="50000"/>
                  <a:lumOff val="50000"/>
                  <a:alpha val="50000"/>
                </a:schemeClr>
              </a:inn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49" name="Freeform 10"/>
            <p:cNvSpPr>
              <a:spLocks noEditPoints="1"/>
            </p:cNvSpPr>
            <p:nvPr/>
          </p:nvSpPr>
          <p:spPr bwMode="auto">
            <a:xfrm>
              <a:off x="2850" y="906"/>
              <a:ext cx="944" cy="944"/>
            </a:xfrm>
            <a:custGeom>
              <a:avLst/>
              <a:gdLst>
                <a:gd name="T0" fmla="*/ 0 w 944"/>
                <a:gd name="T1" fmla="*/ 496 h 944"/>
                <a:gd name="T2" fmla="*/ 10 w 944"/>
                <a:gd name="T3" fmla="*/ 568 h 944"/>
                <a:gd name="T4" fmla="*/ 58 w 944"/>
                <a:gd name="T5" fmla="*/ 696 h 944"/>
                <a:gd name="T6" fmla="*/ 138 w 944"/>
                <a:gd name="T7" fmla="*/ 806 h 944"/>
                <a:gd name="T8" fmla="*/ 248 w 944"/>
                <a:gd name="T9" fmla="*/ 886 h 944"/>
                <a:gd name="T10" fmla="*/ 376 w 944"/>
                <a:gd name="T11" fmla="*/ 934 h 944"/>
                <a:gd name="T12" fmla="*/ 448 w 944"/>
                <a:gd name="T13" fmla="*/ 944 h 944"/>
                <a:gd name="T14" fmla="*/ 496 w 944"/>
                <a:gd name="T15" fmla="*/ 944 h 944"/>
                <a:gd name="T16" fmla="*/ 568 w 944"/>
                <a:gd name="T17" fmla="*/ 934 h 944"/>
                <a:gd name="T18" fmla="*/ 696 w 944"/>
                <a:gd name="T19" fmla="*/ 886 h 944"/>
                <a:gd name="T20" fmla="*/ 806 w 944"/>
                <a:gd name="T21" fmla="*/ 806 h 944"/>
                <a:gd name="T22" fmla="*/ 886 w 944"/>
                <a:gd name="T23" fmla="*/ 696 h 944"/>
                <a:gd name="T24" fmla="*/ 934 w 944"/>
                <a:gd name="T25" fmla="*/ 568 h 944"/>
                <a:gd name="T26" fmla="*/ 944 w 944"/>
                <a:gd name="T27" fmla="*/ 496 h 944"/>
                <a:gd name="T28" fmla="*/ 944 w 944"/>
                <a:gd name="T29" fmla="*/ 448 h 944"/>
                <a:gd name="T30" fmla="*/ 934 w 944"/>
                <a:gd name="T31" fmla="*/ 376 h 944"/>
                <a:gd name="T32" fmla="*/ 886 w 944"/>
                <a:gd name="T33" fmla="*/ 248 h 944"/>
                <a:gd name="T34" fmla="*/ 806 w 944"/>
                <a:gd name="T35" fmla="*/ 138 h 944"/>
                <a:gd name="T36" fmla="*/ 696 w 944"/>
                <a:gd name="T37" fmla="*/ 58 h 944"/>
                <a:gd name="T38" fmla="*/ 568 w 944"/>
                <a:gd name="T39" fmla="*/ 10 h 944"/>
                <a:gd name="T40" fmla="*/ 496 w 944"/>
                <a:gd name="T41" fmla="*/ 0 h 944"/>
                <a:gd name="T42" fmla="*/ 448 w 944"/>
                <a:gd name="T43" fmla="*/ 0 h 944"/>
                <a:gd name="T44" fmla="*/ 376 w 944"/>
                <a:gd name="T45" fmla="*/ 10 h 944"/>
                <a:gd name="T46" fmla="*/ 248 w 944"/>
                <a:gd name="T47" fmla="*/ 58 h 944"/>
                <a:gd name="T48" fmla="*/ 138 w 944"/>
                <a:gd name="T49" fmla="*/ 138 h 944"/>
                <a:gd name="T50" fmla="*/ 58 w 944"/>
                <a:gd name="T51" fmla="*/ 248 h 944"/>
                <a:gd name="T52" fmla="*/ 10 w 944"/>
                <a:gd name="T53" fmla="*/ 376 h 944"/>
                <a:gd name="T54" fmla="*/ 0 w 944"/>
                <a:gd name="T55" fmla="*/ 448 h 944"/>
                <a:gd name="T56" fmla="*/ 80 w 944"/>
                <a:gd name="T57" fmla="*/ 472 h 944"/>
                <a:gd name="T58" fmla="*/ 88 w 944"/>
                <a:gd name="T59" fmla="*/ 394 h 944"/>
                <a:gd name="T60" fmla="*/ 128 w 944"/>
                <a:gd name="T61" fmla="*/ 286 h 944"/>
                <a:gd name="T62" fmla="*/ 194 w 944"/>
                <a:gd name="T63" fmla="*/ 194 h 944"/>
                <a:gd name="T64" fmla="*/ 286 w 944"/>
                <a:gd name="T65" fmla="*/ 128 h 944"/>
                <a:gd name="T66" fmla="*/ 394 w 944"/>
                <a:gd name="T67" fmla="*/ 88 h 944"/>
                <a:gd name="T68" fmla="*/ 472 w 944"/>
                <a:gd name="T69" fmla="*/ 80 h 944"/>
                <a:gd name="T70" fmla="*/ 588 w 944"/>
                <a:gd name="T71" fmla="*/ 98 h 944"/>
                <a:gd name="T72" fmla="*/ 692 w 944"/>
                <a:gd name="T73" fmla="*/ 148 h 944"/>
                <a:gd name="T74" fmla="*/ 774 w 944"/>
                <a:gd name="T75" fmla="*/ 222 h 944"/>
                <a:gd name="T76" fmla="*/ 834 w 944"/>
                <a:gd name="T77" fmla="*/ 320 h 944"/>
                <a:gd name="T78" fmla="*/ 862 w 944"/>
                <a:gd name="T79" fmla="*/ 432 h 944"/>
                <a:gd name="T80" fmla="*/ 862 w 944"/>
                <a:gd name="T81" fmla="*/ 512 h 944"/>
                <a:gd name="T82" fmla="*/ 834 w 944"/>
                <a:gd name="T83" fmla="*/ 624 h 944"/>
                <a:gd name="T84" fmla="*/ 774 w 944"/>
                <a:gd name="T85" fmla="*/ 722 h 944"/>
                <a:gd name="T86" fmla="*/ 692 w 944"/>
                <a:gd name="T87" fmla="*/ 796 h 944"/>
                <a:gd name="T88" fmla="*/ 588 w 944"/>
                <a:gd name="T89" fmla="*/ 846 h 944"/>
                <a:gd name="T90" fmla="*/ 472 w 944"/>
                <a:gd name="T91" fmla="*/ 864 h 944"/>
                <a:gd name="T92" fmla="*/ 394 w 944"/>
                <a:gd name="T93" fmla="*/ 856 h 944"/>
                <a:gd name="T94" fmla="*/ 286 w 944"/>
                <a:gd name="T95" fmla="*/ 816 h 944"/>
                <a:gd name="T96" fmla="*/ 194 w 944"/>
                <a:gd name="T97" fmla="*/ 750 h 944"/>
                <a:gd name="T98" fmla="*/ 128 w 944"/>
                <a:gd name="T99" fmla="*/ 658 h 944"/>
                <a:gd name="T100" fmla="*/ 88 w 944"/>
                <a:gd name="T101" fmla="*/ 550 h 944"/>
                <a:gd name="T102" fmla="*/ 80 w 944"/>
                <a:gd name="T103" fmla="*/ 472 h 9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4"/>
                <a:gd name="T157" fmla="*/ 0 h 944"/>
                <a:gd name="T158" fmla="*/ 944 w 944"/>
                <a:gd name="T159" fmla="*/ 944 h 94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4" h="944">
                  <a:moveTo>
                    <a:pt x="0" y="472"/>
                  </a:moveTo>
                  <a:lnTo>
                    <a:pt x="0" y="472"/>
                  </a:lnTo>
                  <a:lnTo>
                    <a:pt x="0" y="496"/>
                  </a:lnTo>
                  <a:lnTo>
                    <a:pt x="2" y="520"/>
                  </a:lnTo>
                  <a:lnTo>
                    <a:pt x="6" y="544"/>
                  </a:lnTo>
                  <a:lnTo>
                    <a:pt x="10" y="568"/>
                  </a:lnTo>
                  <a:lnTo>
                    <a:pt x="22" y="612"/>
                  </a:lnTo>
                  <a:lnTo>
                    <a:pt x="38" y="656"/>
                  </a:lnTo>
                  <a:lnTo>
                    <a:pt x="58" y="696"/>
                  </a:lnTo>
                  <a:lnTo>
                    <a:pt x="80" y="736"/>
                  </a:lnTo>
                  <a:lnTo>
                    <a:pt x="108" y="772"/>
                  </a:lnTo>
                  <a:lnTo>
                    <a:pt x="138" y="806"/>
                  </a:lnTo>
                  <a:lnTo>
                    <a:pt x="172" y="836"/>
                  </a:lnTo>
                  <a:lnTo>
                    <a:pt x="208" y="864"/>
                  </a:lnTo>
                  <a:lnTo>
                    <a:pt x="248" y="886"/>
                  </a:lnTo>
                  <a:lnTo>
                    <a:pt x="288" y="906"/>
                  </a:lnTo>
                  <a:lnTo>
                    <a:pt x="332" y="922"/>
                  </a:lnTo>
                  <a:lnTo>
                    <a:pt x="376" y="934"/>
                  </a:lnTo>
                  <a:lnTo>
                    <a:pt x="400" y="938"/>
                  </a:lnTo>
                  <a:lnTo>
                    <a:pt x="424" y="942"/>
                  </a:lnTo>
                  <a:lnTo>
                    <a:pt x="448" y="944"/>
                  </a:lnTo>
                  <a:lnTo>
                    <a:pt x="472" y="944"/>
                  </a:lnTo>
                  <a:lnTo>
                    <a:pt x="496" y="944"/>
                  </a:lnTo>
                  <a:lnTo>
                    <a:pt x="520" y="942"/>
                  </a:lnTo>
                  <a:lnTo>
                    <a:pt x="544" y="938"/>
                  </a:lnTo>
                  <a:lnTo>
                    <a:pt x="568" y="934"/>
                  </a:lnTo>
                  <a:lnTo>
                    <a:pt x="612" y="922"/>
                  </a:lnTo>
                  <a:lnTo>
                    <a:pt x="656" y="906"/>
                  </a:lnTo>
                  <a:lnTo>
                    <a:pt x="696" y="886"/>
                  </a:lnTo>
                  <a:lnTo>
                    <a:pt x="736" y="864"/>
                  </a:lnTo>
                  <a:lnTo>
                    <a:pt x="772" y="836"/>
                  </a:lnTo>
                  <a:lnTo>
                    <a:pt x="806" y="806"/>
                  </a:lnTo>
                  <a:lnTo>
                    <a:pt x="836" y="772"/>
                  </a:lnTo>
                  <a:lnTo>
                    <a:pt x="864" y="736"/>
                  </a:lnTo>
                  <a:lnTo>
                    <a:pt x="886" y="696"/>
                  </a:lnTo>
                  <a:lnTo>
                    <a:pt x="906" y="656"/>
                  </a:lnTo>
                  <a:lnTo>
                    <a:pt x="922" y="612"/>
                  </a:lnTo>
                  <a:lnTo>
                    <a:pt x="934" y="568"/>
                  </a:lnTo>
                  <a:lnTo>
                    <a:pt x="938" y="544"/>
                  </a:lnTo>
                  <a:lnTo>
                    <a:pt x="942" y="520"/>
                  </a:lnTo>
                  <a:lnTo>
                    <a:pt x="944" y="496"/>
                  </a:lnTo>
                  <a:lnTo>
                    <a:pt x="944" y="472"/>
                  </a:lnTo>
                  <a:lnTo>
                    <a:pt x="944" y="448"/>
                  </a:lnTo>
                  <a:lnTo>
                    <a:pt x="942" y="424"/>
                  </a:lnTo>
                  <a:lnTo>
                    <a:pt x="938" y="400"/>
                  </a:lnTo>
                  <a:lnTo>
                    <a:pt x="934" y="376"/>
                  </a:lnTo>
                  <a:lnTo>
                    <a:pt x="922" y="332"/>
                  </a:lnTo>
                  <a:lnTo>
                    <a:pt x="906" y="288"/>
                  </a:lnTo>
                  <a:lnTo>
                    <a:pt x="886" y="248"/>
                  </a:lnTo>
                  <a:lnTo>
                    <a:pt x="864" y="208"/>
                  </a:lnTo>
                  <a:lnTo>
                    <a:pt x="836" y="172"/>
                  </a:lnTo>
                  <a:lnTo>
                    <a:pt x="806" y="138"/>
                  </a:lnTo>
                  <a:lnTo>
                    <a:pt x="772" y="108"/>
                  </a:lnTo>
                  <a:lnTo>
                    <a:pt x="736" y="80"/>
                  </a:lnTo>
                  <a:lnTo>
                    <a:pt x="696" y="58"/>
                  </a:lnTo>
                  <a:lnTo>
                    <a:pt x="656" y="38"/>
                  </a:lnTo>
                  <a:lnTo>
                    <a:pt x="612" y="22"/>
                  </a:lnTo>
                  <a:lnTo>
                    <a:pt x="568" y="10"/>
                  </a:lnTo>
                  <a:lnTo>
                    <a:pt x="544" y="6"/>
                  </a:lnTo>
                  <a:lnTo>
                    <a:pt x="520" y="2"/>
                  </a:lnTo>
                  <a:lnTo>
                    <a:pt x="496" y="0"/>
                  </a:lnTo>
                  <a:lnTo>
                    <a:pt x="472" y="0"/>
                  </a:lnTo>
                  <a:lnTo>
                    <a:pt x="448" y="0"/>
                  </a:lnTo>
                  <a:lnTo>
                    <a:pt x="424" y="2"/>
                  </a:lnTo>
                  <a:lnTo>
                    <a:pt x="400" y="6"/>
                  </a:lnTo>
                  <a:lnTo>
                    <a:pt x="376" y="10"/>
                  </a:lnTo>
                  <a:lnTo>
                    <a:pt x="332" y="22"/>
                  </a:lnTo>
                  <a:lnTo>
                    <a:pt x="288" y="38"/>
                  </a:lnTo>
                  <a:lnTo>
                    <a:pt x="248" y="58"/>
                  </a:lnTo>
                  <a:lnTo>
                    <a:pt x="208" y="80"/>
                  </a:lnTo>
                  <a:lnTo>
                    <a:pt x="172" y="108"/>
                  </a:lnTo>
                  <a:lnTo>
                    <a:pt x="138" y="138"/>
                  </a:lnTo>
                  <a:lnTo>
                    <a:pt x="108" y="172"/>
                  </a:lnTo>
                  <a:lnTo>
                    <a:pt x="80" y="208"/>
                  </a:lnTo>
                  <a:lnTo>
                    <a:pt x="58" y="248"/>
                  </a:lnTo>
                  <a:lnTo>
                    <a:pt x="38" y="288"/>
                  </a:lnTo>
                  <a:lnTo>
                    <a:pt x="22" y="332"/>
                  </a:lnTo>
                  <a:lnTo>
                    <a:pt x="10" y="376"/>
                  </a:lnTo>
                  <a:lnTo>
                    <a:pt x="6" y="400"/>
                  </a:lnTo>
                  <a:lnTo>
                    <a:pt x="2" y="424"/>
                  </a:lnTo>
                  <a:lnTo>
                    <a:pt x="0" y="448"/>
                  </a:lnTo>
                  <a:lnTo>
                    <a:pt x="0" y="472"/>
                  </a:lnTo>
                  <a:close/>
                  <a:moveTo>
                    <a:pt x="80" y="472"/>
                  </a:moveTo>
                  <a:lnTo>
                    <a:pt x="80" y="472"/>
                  </a:lnTo>
                  <a:lnTo>
                    <a:pt x="82" y="432"/>
                  </a:lnTo>
                  <a:lnTo>
                    <a:pt x="88" y="394"/>
                  </a:lnTo>
                  <a:lnTo>
                    <a:pt x="98" y="356"/>
                  </a:lnTo>
                  <a:lnTo>
                    <a:pt x="110" y="320"/>
                  </a:lnTo>
                  <a:lnTo>
                    <a:pt x="128" y="286"/>
                  </a:lnTo>
                  <a:lnTo>
                    <a:pt x="148" y="252"/>
                  </a:lnTo>
                  <a:lnTo>
                    <a:pt x="170" y="222"/>
                  </a:lnTo>
                  <a:lnTo>
                    <a:pt x="194" y="194"/>
                  </a:lnTo>
                  <a:lnTo>
                    <a:pt x="222" y="170"/>
                  </a:lnTo>
                  <a:lnTo>
                    <a:pt x="252" y="148"/>
                  </a:lnTo>
                  <a:lnTo>
                    <a:pt x="286" y="128"/>
                  </a:lnTo>
                  <a:lnTo>
                    <a:pt x="320" y="110"/>
                  </a:lnTo>
                  <a:lnTo>
                    <a:pt x="356" y="98"/>
                  </a:lnTo>
                  <a:lnTo>
                    <a:pt x="394" y="88"/>
                  </a:lnTo>
                  <a:lnTo>
                    <a:pt x="432" y="82"/>
                  </a:lnTo>
                  <a:lnTo>
                    <a:pt x="472" y="80"/>
                  </a:lnTo>
                  <a:lnTo>
                    <a:pt x="512" y="82"/>
                  </a:lnTo>
                  <a:lnTo>
                    <a:pt x="550" y="88"/>
                  </a:lnTo>
                  <a:lnTo>
                    <a:pt x="588" y="98"/>
                  </a:lnTo>
                  <a:lnTo>
                    <a:pt x="624" y="110"/>
                  </a:lnTo>
                  <a:lnTo>
                    <a:pt x="658" y="128"/>
                  </a:lnTo>
                  <a:lnTo>
                    <a:pt x="692" y="148"/>
                  </a:lnTo>
                  <a:lnTo>
                    <a:pt x="722" y="170"/>
                  </a:lnTo>
                  <a:lnTo>
                    <a:pt x="750" y="194"/>
                  </a:lnTo>
                  <a:lnTo>
                    <a:pt x="774" y="222"/>
                  </a:lnTo>
                  <a:lnTo>
                    <a:pt x="796" y="252"/>
                  </a:lnTo>
                  <a:lnTo>
                    <a:pt x="816" y="286"/>
                  </a:lnTo>
                  <a:lnTo>
                    <a:pt x="834" y="320"/>
                  </a:lnTo>
                  <a:lnTo>
                    <a:pt x="846" y="356"/>
                  </a:lnTo>
                  <a:lnTo>
                    <a:pt x="856" y="394"/>
                  </a:lnTo>
                  <a:lnTo>
                    <a:pt x="862" y="432"/>
                  </a:lnTo>
                  <a:lnTo>
                    <a:pt x="864" y="472"/>
                  </a:lnTo>
                  <a:lnTo>
                    <a:pt x="862" y="512"/>
                  </a:lnTo>
                  <a:lnTo>
                    <a:pt x="856" y="550"/>
                  </a:lnTo>
                  <a:lnTo>
                    <a:pt x="846" y="588"/>
                  </a:lnTo>
                  <a:lnTo>
                    <a:pt x="834" y="624"/>
                  </a:lnTo>
                  <a:lnTo>
                    <a:pt x="816" y="658"/>
                  </a:lnTo>
                  <a:lnTo>
                    <a:pt x="796" y="692"/>
                  </a:lnTo>
                  <a:lnTo>
                    <a:pt x="774" y="722"/>
                  </a:lnTo>
                  <a:lnTo>
                    <a:pt x="750" y="750"/>
                  </a:lnTo>
                  <a:lnTo>
                    <a:pt x="722" y="774"/>
                  </a:lnTo>
                  <a:lnTo>
                    <a:pt x="692" y="796"/>
                  </a:lnTo>
                  <a:lnTo>
                    <a:pt x="658" y="816"/>
                  </a:lnTo>
                  <a:lnTo>
                    <a:pt x="624" y="834"/>
                  </a:lnTo>
                  <a:lnTo>
                    <a:pt x="588" y="846"/>
                  </a:lnTo>
                  <a:lnTo>
                    <a:pt x="550" y="856"/>
                  </a:lnTo>
                  <a:lnTo>
                    <a:pt x="512" y="862"/>
                  </a:lnTo>
                  <a:lnTo>
                    <a:pt x="472" y="864"/>
                  </a:lnTo>
                  <a:lnTo>
                    <a:pt x="432" y="862"/>
                  </a:lnTo>
                  <a:lnTo>
                    <a:pt x="394" y="856"/>
                  </a:lnTo>
                  <a:lnTo>
                    <a:pt x="356" y="846"/>
                  </a:lnTo>
                  <a:lnTo>
                    <a:pt x="320" y="834"/>
                  </a:lnTo>
                  <a:lnTo>
                    <a:pt x="286" y="816"/>
                  </a:lnTo>
                  <a:lnTo>
                    <a:pt x="252" y="796"/>
                  </a:lnTo>
                  <a:lnTo>
                    <a:pt x="222" y="774"/>
                  </a:lnTo>
                  <a:lnTo>
                    <a:pt x="194" y="750"/>
                  </a:lnTo>
                  <a:lnTo>
                    <a:pt x="170" y="722"/>
                  </a:lnTo>
                  <a:lnTo>
                    <a:pt x="148" y="692"/>
                  </a:lnTo>
                  <a:lnTo>
                    <a:pt x="128" y="658"/>
                  </a:lnTo>
                  <a:lnTo>
                    <a:pt x="110" y="624"/>
                  </a:lnTo>
                  <a:lnTo>
                    <a:pt x="98" y="588"/>
                  </a:lnTo>
                  <a:lnTo>
                    <a:pt x="88" y="550"/>
                  </a:lnTo>
                  <a:lnTo>
                    <a:pt x="82" y="512"/>
                  </a:lnTo>
                  <a:lnTo>
                    <a:pt x="80" y="472"/>
                  </a:lnTo>
                  <a:close/>
                </a:path>
              </a:pathLst>
            </a:custGeom>
            <a:grpFill/>
            <a:ln>
              <a:noFill/>
            </a:ln>
            <a:effectLst>
              <a:innerShdw blurRad="25400" dist="25400" dir="18900000">
                <a:schemeClr val="tx1">
                  <a:lumMod val="50000"/>
                  <a:lumOff val="50000"/>
                  <a:alpha val="50000"/>
                </a:schemeClr>
              </a:inn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0" name="Freeform 11"/>
            <p:cNvSpPr>
              <a:spLocks noEditPoints="1"/>
            </p:cNvSpPr>
            <p:nvPr/>
          </p:nvSpPr>
          <p:spPr bwMode="auto">
            <a:xfrm>
              <a:off x="2706" y="762"/>
              <a:ext cx="1232" cy="1232"/>
            </a:xfrm>
            <a:custGeom>
              <a:avLst/>
              <a:gdLst>
                <a:gd name="T0" fmla="*/ 8 w 1232"/>
                <a:gd name="T1" fmla="*/ 710 h 1232"/>
                <a:gd name="T2" fmla="*/ 48 w 1232"/>
                <a:gd name="T3" fmla="*/ 856 h 1232"/>
                <a:gd name="T4" fmla="*/ 122 w 1232"/>
                <a:gd name="T5" fmla="*/ 984 h 1232"/>
                <a:gd name="T6" fmla="*/ 224 w 1232"/>
                <a:gd name="T7" fmla="*/ 1092 h 1232"/>
                <a:gd name="T8" fmla="*/ 350 w 1232"/>
                <a:gd name="T9" fmla="*/ 1172 h 1232"/>
                <a:gd name="T10" fmla="*/ 492 w 1232"/>
                <a:gd name="T11" fmla="*/ 1220 h 1232"/>
                <a:gd name="T12" fmla="*/ 616 w 1232"/>
                <a:gd name="T13" fmla="*/ 1232 h 1232"/>
                <a:gd name="T14" fmla="*/ 770 w 1232"/>
                <a:gd name="T15" fmla="*/ 1212 h 1232"/>
                <a:gd name="T16" fmla="*/ 910 w 1232"/>
                <a:gd name="T17" fmla="*/ 1158 h 1232"/>
                <a:gd name="T18" fmla="*/ 1030 w 1232"/>
                <a:gd name="T19" fmla="*/ 1072 h 1232"/>
                <a:gd name="T20" fmla="*/ 1126 w 1232"/>
                <a:gd name="T21" fmla="*/ 960 h 1232"/>
                <a:gd name="T22" fmla="*/ 1194 w 1232"/>
                <a:gd name="T23" fmla="*/ 828 h 1232"/>
                <a:gd name="T24" fmla="*/ 1228 w 1232"/>
                <a:gd name="T25" fmla="*/ 678 h 1232"/>
                <a:gd name="T26" fmla="*/ 1228 w 1232"/>
                <a:gd name="T27" fmla="*/ 554 h 1232"/>
                <a:gd name="T28" fmla="*/ 1194 w 1232"/>
                <a:gd name="T29" fmla="*/ 404 h 1232"/>
                <a:gd name="T30" fmla="*/ 1126 w 1232"/>
                <a:gd name="T31" fmla="*/ 272 h 1232"/>
                <a:gd name="T32" fmla="*/ 1030 w 1232"/>
                <a:gd name="T33" fmla="*/ 160 h 1232"/>
                <a:gd name="T34" fmla="*/ 910 w 1232"/>
                <a:gd name="T35" fmla="*/ 74 h 1232"/>
                <a:gd name="T36" fmla="*/ 770 w 1232"/>
                <a:gd name="T37" fmla="*/ 20 h 1232"/>
                <a:gd name="T38" fmla="*/ 616 w 1232"/>
                <a:gd name="T39" fmla="*/ 0 h 1232"/>
                <a:gd name="T40" fmla="*/ 492 w 1232"/>
                <a:gd name="T41" fmla="*/ 12 h 1232"/>
                <a:gd name="T42" fmla="*/ 350 w 1232"/>
                <a:gd name="T43" fmla="*/ 60 h 1232"/>
                <a:gd name="T44" fmla="*/ 224 w 1232"/>
                <a:gd name="T45" fmla="*/ 140 h 1232"/>
                <a:gd name="T46" fmla="*/ 122 w 1232"/>
                <a:gd name="T47" fmla="*/ 248 h 1232"/>
                <a:gd name="T48" fmla="*/ 48 w 1232"/>
                <a:gd name="T49" fmla="*/ 376 h 1232"/>
                <a:gd name="T50" fmla="*/ 8 w 1232"/>
                <a:gd name="T51" fmla="*/ 522 h 1232"/>
                <a:gd name="T52" fmla="*/ 80 w 1232"/>
                <a:gd name="T53" fmla="*/ 616 h 1232"/>
                <a:gd name="T54" fmla="*/ 90 w 1232"/>
                <a:gd name="T55" fmla="*/ 508 h 1232"/>
                <a:gd name="T56" fmla="*/ 132 w 1232"/>
                <a:gd name="T57" fmla="*/ 384 h 1232"/>
                <a:gd name="T58" fmla="*/ 202 w 1232"/>
                <a:gd name="T59" fmla="*/ 276 h 1232"/>
                <a:gd name="T60" fmla="*/ 296 w 1232"/>
                <a:gd name="T61" fmla="*/ 186 h 1232"/>
                <a:gd name="T62" fmla="*/ 408 w 1232"/>
                <a:gd name="T63" fmla="*/ 122 h 1232"/>
                <a:gd name="T64" fmla="*/ 534 w 1232"/>
                <a:gd name="T65" fmla="*/ 86 h 1232"/>
                <a:gd name="T66" fmla="*/ 644 w 1232"/>
                <a:gd name="T67" fmla="*/ 80 h 1232"/>
                <a:gd name="T68" fmla="*/ 776 w 1232"/>
                <a:gd name="T69" fmla="*/ 104 h 1232"/>
                <a:gd name="T70" fmla="*/ 894 w 1232"/>
                <a:gd name="T71" fmla="*/ 158 h 1232"/>
                <a:gd name="T72" fmla="*/ 994 w 1232"/>
                <a:gd name="T73" fmla="*/ 238 h 1232"/>
                <a:gd name="T74" fmla="*/ 1074 w 1232"/>
                <a:gd name="T75" fmla="*/ 338 h 1232"/>
                <a:gd name="T76" fmla="*/ 1128 w 1232"/>
                <a:gd name="T77" fmla="*/ 456 h 1232"/>
                <a:gd name="T78" fmla="*/ 1152 w 1232"/>
                <a:gd name="T79" fmla="*/ 588 h 1232"/>
                <a:gd name="T80" fmla="*/ 1146 w 1232"/>
                <a:gd name="T81" fmla="*/ 698 h 1232"/>
                <a:gd name="T82" fmla="*/ 1110 w 1232"/>
                <a:gd name="T83" fmla="*/ 824 h 1232"/>
                <a:gd name="T84" fmla="*/ 1046 w 1232"/>
                <a:gd name="T85" fmla="*/ 936 h 1232"/>
                <a:gd name="T86" fmla="*/ 956 w 1232"/>
                <a:gd name="T87" fmla="*/ 1030 h 1232"/>
                <a:gd name="T88" fmla="*/ 848 w 1232"/>
                <a:gd name="T89" fmla="*/ 1100 h 1232"/>
                <a:gd name="T90" fmla="*/ 724 w 1232"/>
                <a:gd name="T91" fmla="*/ 1142 h 1232"/>
                <a:gd name="T92" fmla="*/ 616 w 1232"/>
                <a:gd name="T93" fmla="*/ 1152 h 1232"/>
                <a:gd name="T94" fmla="*/ 482 w 1232"/>
                <a:gd name="T95" fmla="*/ 1136 h 1232"/>
                <a:gd name="T96" fmla="*/ 360 w 1232"/>
                <a:gd name="T97" fmla="*/ 1088 h 1232"/>
                <a:gd name="T98" fmla="*/ 256 w 1232"/>
                <a:gd name="T99" fmla="*/ 1012 h 1232"/>
                <a:gd name="T100" fmla="*/ 172 w 1232"/>
                <a:gd name="T101" fmla="*/ 916 h 1232"/>
                <a:gd name="T102" fmla="*/ 112 w 1232"/>
                <a:gd name="T103" fmla="*/ 800 h 1232"/>
                <a:gd name="T104" fmla="*/ 82 w 1232"/>
                <a:gd name="T105" fmla="*/ 670 h 1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2"/>
                <a:gd name="T160" fmla="*/ 0 h 1232"/>
                <a:gd name="T161" fmla="*/ 1232 w 1232"/>
                <a:gd name="T162" fmla="*/ 1232 h 1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2" h="1232">
                  <a:moveTo>
                    <a:pt x="0" y="616"/>
                  </a:moveTo>
                  <a:lnTo>
                    <a:pt x="0" y="616"/>
                  </a:lnTo>
                  <a:lnTo>
                    <a:pt x="0" y="648"/>
                  </a:lnTo>
                  <a:lnTo>
                    <a:pt x="4" y="678"/>
                  </a:lnTo>
                  <a:lnTo>
                    <a:pt x="8" y="710"/>
                  </a:lnTo>
                  <a:lnTo>
                    <a:pt x="12" y="740"/>
                  </a:lnTo>
                  <a:lnTo>
                    <a:pt x="20" y="770"/>
                  </a:lnTo>
                  <a:lnTo>
                    <a:pt x="28" y="798"/>
                  </a:lnTo>
                  <a:lnTo>
                    <a:pt x="38" y="828"/>
                  </a:lnTo>
                  <a:lnTo>
                    <a:pt x="48" y="856"/>
                  </a:lnTo>
                  <a:lnTo>
                    <a:pt x="60" y="882"/>
                  </a:lnTo>
                  <a:lnTo>
                    <a:pt x="74" y="910"/>
                  </a:lnTo>
                  <a:lnTo>
                    <a:pt x="90" y="936"/>
                  </a:lnTo>
                  <a:lnTo>
                    <a:pt x="106" y="960"/>
                  </a:lnTo>
                  <a:lnTo>
                    <a:pt x="122" y="984"/>
                  </a:lnTo>
                  <a:lnTo>
                    <a:pt x="140" y="1008"/>
                  </a:lnTo>
                  <a:lnTo>
                    <a:pt x="160" y="1030"/>
                  </a:lnTo>
                  <a:lnTo>
                    <a:pt x="180" y="1052"/>
                  </a:lnTo>
                  <a:lnTo>
                    <a:pt x="202" y="1072"/>
                  </a:lnTo>
                  <a:lnTo>
                    <a:pt x="224" y="1092"/>
                  </a:lnTo>
                  <a:lnTo>
                    <a:pt x="248" y="1110"/>
                  </a:lnTo>
                  <a:lnTo>
                    <a:pt x="272" y="1126"/>
                  </a:lnTo>
                  <a:lnTo>
                    <a:pt x="296" y="1142"/>
                  </a:lnTo>
                  <a:lnTo>
                    <a:pt x="322" y="1158"/>
                  </a:lnTo>
                  <a:lnTo>
                    <a:pt x="350" y="1172"/>
                  </a:lnTo>
                  <a:lnTo>
                    <a:pt x="376" y="1184"/>
                  </a:lnTo>
                  <a:lnTo>
                    <a:pt x="404" y="1194"/>
                  </a:lnTo>
                  <a:lnTo>
                    <a:pt x="434" y="1204"/>
                  </a:lnTo>
                  <a:lnTo>
                    <a:pt x="462" y="1212"/>
                  </a:lnTo>
                  <a:lnTo>
                    <a:pt x="492" y="1220"/>
                  </a:lnTo>
                  <a:lnTo>
                    <a:pt x="522" y="1224"/>
                  </a:lnTo>
                  <a:lnTo>
                    <a:pt x="554" y="1228"/>
                  </a:lnTo>
                  <a:lnTo>
                    <a:pt x="584" y="1232"/>
                  </a:lnTo>
                  <a:lnTo>
                    <a:pt x="616" y="1232"/>
                  </a:lnTo>
                  <a:lnTo>
                    <a:pt x="648" y="1232"/>
                  </a:lnTo>
                  <a:lnTo>
                    <a:pt x="678" y="1228"/>
                  </a:lnTo>
                  <a:lnTo>
                    <a:pt x="710" y="1224"/>
                  </a:lnTo>
                  <a:lnTo>
                    <a:pt x="740" y="1220"/>
                  </a:lnTo>
                  <a:lnTo>
                    <a:pt x="770" y="1212"/>
                  </a:lnTo>
                  <a:lnTo>
                    <a:pt x="798" y="1204"/>
                  </a:lnTo>
                  <a:lnTo>
                    <a:pt x="828" y="1194"/>
                  </a:lnTo>
                  <a:lnTo>
                    <a:pt x="856" y="1184"/>
                  </a:lnTo>
                  <a:lnTo>
                    <a:pt x="882" y="1172"/>
                  </a:lnTo>
                  <a:lnTo>
                    <a:pt x="910" y="1158"/>
                  </a:lnTo>
                  <a:lnTo>
                    <a:pt x="936" y="1142"/>
                  </a:lnTo>
                  <a:lnTo>
                    <a:pt x="960" y="1126"/>
                  </a:lnTo>
                  <a:lnTo>
                    <a:pt x="984" y="1110"/>
                  </a:lnTo>
                  <a:lnTo>
                    <a:pt x="1008" y="1092"/>
                  </a:lnTo>
                  <a:lnTo>
                    <a:pt x="1030" y="1072"/>
                  </a:lnTo>
                  <a:lnTo>
                    <a:pt x="1052" y="1052"/>
                  </a:lnTo>
                  <a:lnTo>
                    <a:pt x="1072" y="1030"/>
                  </a:lnTo>
                  <a:lnTo>
                    <a:pt x="1092" y="1008"/>
                  </a:lnTo>
                  <a:lnTo>
                    <a:pt x="1110" y="984"/>
                  </a:lnTo>
                  <a:lnTo>
                    <a:pt x="1126" y="960"/>
                  </a:lnTo>
                  <a:lnTo>
                    <a:pt x="1142" y="936"/>
                  </a:lnTo>
                  <a:lnTo>
                    <a:pt x="1158" y="910"/>
                  </a:lnTo>
                  <a:lnTo>
                    <a:pt x="1172" y="882"/>
                  </a:lnTo>
                  <a:lnTo>
                    <a:pt x="1184" y="856"/>
                  </a:lnTo>
                  <a:lnTo>
                    <a:pt x="1194" y="828"/>
                  </a:lnTo>
                  <a:lnTo>
                    <a:pt x="1204" y="798"/>
                  </a:lnTo>
                  <a:lnTo>
                    <a:pt x="1212" y="770"/>
                  </a:lnTo>
                  <a:lnTo>
                    <a:pt x="1220" y="740"/>
                  </a:lnTo>
                  <a:lnTo>
                    <a:pt x="1224" y="710"/>
                  </a:lnTo>
                  <a:lnTo>
                    <a:pt x="1228" y="678"/>
                  </a:lnTo>
                  <a:lnTo>
                    <a:pt x="1232" y="648"/>
                  </a:lnTo>
                  <a:lnTo>
                    <a:pt x="1232" y="616"/>
                  </a:lnTo>
                  <a:lnTo>
                    <a:pt x="1232" y="584"/>
                  </a:lnTo>
                  <a:lnTo>
                    <a:pt x="1228" y="554"/>
                  </a:lnTo>
                  <a:lnTo>
                    <a:pt x="1224" y="522"/>
                  </a:lnTo>
                  <a:lnTo>
                    <a:pt x="1220" y="492"/>
                  </a:lnTo>
                  <a:lnTo>
                    <a:pt x="1212" y="462"/>
                  </a:lnTo>
                  <a:lnTo>
                    <a:pt x="1204" y="434"/>
                  </a:lnTo>
                  <a:lnTo>
                    <a:pt x="1194" y="404"/>
                  </a:lnTo>
                  <a:lnTo>
                    <a:pt x="1184" y="376"/>
                  </a:lnTo>
                  <a:lnTo>
                    <a:pt x="1172" y="350"/>
                  </a:lnTo>
                  <a:lnTo>
                    <a:pt x="1158" y="322"/>
                  </a:lnTo>
                  <a:lnTo>
                    <a:pt x="1142" y="296"/>
                  </a:lnTo>
                  <a:lnTo>
                    <a:pt x="1126" y="272"/>
                  </a:lnTo>
                  <a:lnTo>
                    <a:pt x="1110" y="248"/>
                  </a:lnTo>
                  <a:lnTo>
                    <a:pt x="1092" y="224"/>
                  </a:lnTo>
                  <a:lnTo>
                    <a:pt x="1072" y="202"/>
                  </a:lnTo>
                  <a:lnTo>
                    <a:pt x="1052" y="180"/>
                  </a:lnTo>
                  <a:lnTo>
                    <a:pt x="1030" y="160"/>
                  </a:lnTo>
                  <a:lnTo>
                    <a:pt x="1008" y="140"/>
                  </a:lnTo>
                  <a:lnTo>
                    <a:pt x="984" y="122"/>
                  </a:lnTo>
                  <a:lnTo>
                    <a:pt x="960" y="106"/>
                  </a:lnTo>
                  <a:lnTo>
                    <a:pt x="936" y="90"/>
                  </a:lnTo>
                  <a:lnTo>
                    <a:pt x="910" y="74"/>
                  </a:lnTo>
                  <a:lnTo>
                    <a:pt x="882" y="60"/>
                  </a:lnTo>
                  <a:lnTo>
                    <a:pt x="856" y="48"/>
                  </a:lnTo>
                  <a:lnTo>
                    <a:pt x="828" y="38"/>
                  </a:lnTo>
                  <a:lnTo>
                    <a:pt x="798" y="28"/>
                  </a:lnTo>
                  <a:lnTo>
                    <a:pt x="770" y="20"/>
                  </a:lnTo>
                  <a:lnTo>
                    <a:pt x="740" y="12"/>
                  </a:lnTo>
                  <a:lnTo>
                    <a:pt x="710" y="8"/>
                  </a:lnTo>
                  <a:lnTo>
                    <a:pt x="678" y="4"/>
                  </a:lnTo>
                  <a:lnTo>
                    <a:pt x="648" y="0"/>
                  </a:lnTo>
                  <a:lnTo>
                    <a:pt x="616" y="0"/>
                  </a:lnTo>
                  <a:lnTo>
                    <a:pt x="584" y="0"/>
                  </a:lnTo>
                  <a:lnTo>
                    <a:pt x="554" y="4"/>
                  </a:lnTo>
                  <a:lnTo>
                    <a:pt x="522" y="8"/>
                  </a:lnTo>
                  <a:lnTo>
                    <a:pt x="492" y="12"/>
                  </a:lnTo>
                  <a:lnTo>
                    <a:pt x="462" y="20"/>
                  </a:lnTo>
                  <a:lnTo>
                    <a:pt x="434" y="28"/>
                  </a:lnTo>
                  <a:lnTo>
                    <a:pt x="404" y="38"/>
                  </a:lnTo>
                  <a:lnTo>
                    <a:pt x="376" y="48"/>
                  </a:lnTo>
                  <a:lnTo>
                    <a:pt x="350" y="60"/>
                  </a:lnTo>
                  <a:lnTo>
                    <a:pt x="322" y="74"/>
                  </a:lnTo>
                  <a:lnTo>
                    <a:pt x="296" y="90"/>
                  </a:lnTo>
                  <a:lnTo>
                    <a:pt x="272" y="106"/>
                  </a:lnTo>
                  <a:lnTo>
                    <a:pt x="248" y="122"/>
                  </a:lnTo>
                  <a:lnTo>
                    <a:pt x="224" y="140"/>
                  </a:lnTo>
                  <a:lnTo>
                    <a:pt x="202" y="160"/>
                  </a:lnTo>
                  <a:lnTo>
                    <a:pt x="180" y="180"/>
                  </a:lnTo>
                  <a:lnTo>
                    <a:pt x="160" y="202"/>
                  </a:lnTo>
                  <a:lnTo>
                    <a:pt x="140" y="224"/>
                  </a:lnTo>
                  <a:lnTo>
                    <a:pt x="122" y="248"/>
                  </a:lnTo>
                  <a:lnTo>
                    <a:pt x="106" y="272"/>
                  </a:lnTo>
                  <a:lnTo>
                    <a:pt x="90" y="296"/>
                  </a:lnTo>
                  <a:lnTo>
                    <a:pt x="74" y="322"/>
                  </a:lnTo>
                  <a:lnTo>
                    <a:pt x="60" y="350"/>
                  </a:lnTo>
                  <a:lnTo>
                    <a:pt x="48" y="376"/>
                  </a:lnTo>
                  <a:lnTo>
                    <a:pt x="38" y="404"/>
                  </a:lnTo>
                  <a:lnTo>
                    <a:pt x="28" y="434"/>
                  </a:lnTo>
                  <a:lnTo>
                    <a:pt x="20" y="462"/>
                  </a:lnTo>
                  <a:lnTo>
                    <a:pt x="12" y="492"/>
                  </a:lnTo>
                  <a:lnTo>
                    <a:pt x="8" y="522"/>
                  </a:lnTo>
                  <a:lnTo>
                    <a:pt x="4" y="554"/>
                  </a:lnTo>
                  <a:lnTo>
                    <a:pt x="0" y="584"/>
                  </a:lnTo>
                  <a:lnTo>
                    <a:pt x="0" y="616"/>
                  </a:lnTo>
                  <a:close/>
                  <a:moveTo>
                    <a:pt x="80" y="616"/>
                  </a:moveTo>
                  <a:lnTo>
                    <a:pt x="80" y="616"/>
                  </a:lnTo>
                  <a:lnTo>
                    <a:pt x="80" y="588"/>
                  </a:lnTo>
                  <a:lnTo>
                    <a:pt x="82" y="562"/>
                  </a:lnTo>
                  <a:lnTo>
                    <a:pt x="86" y="534"/>
                  </a:lnTo>
                  <a:lnTo>
                    <a:pt x="90" y="508"/>
                  </a:lnTo>
                  <a:lnTo>
                    <a:pt x="96" y="482"/>
                  </a:lnTo>
                  <a:lnTo>
                    <a:pt x="104" y="456"/>
                  </a:lnTo>
                  <a:lnTo>
                    <a:pt x="112" y="432"/>
                  </a:lnTo>
                  <a:lnTo>
                    <a:pt x="122" y="408"/>
                  </a:lnTo>
                  <a:lnTo>
                    <a:pt x="132" y="384"/>
                  </a:lnTo>
                  <a:lnTo>
                    <a:pt x="144" y="360"/>
                  </a:lnTo>
                  <a:lnTo>
                    <a:pt x="158" y="338"/>
                  </a:lnTo>
                  <a:lnTo>
                    <a:pt x="172" y="316"/>
                  </a:lnTo>
                  <a:lnTo>
                    <a:pt x="186" y="296"/>
                  </a:lnTo>
                  <a:lnTo>
                    <a:pt x="202" y="276"/>
                  </a:lnTo>
                  <a:lnTo>
                    <a:pt x="220" y="256"/>
                  </a:lnTo>
                  <a:lnTo>
                    <a:pt x="238" y="238"/>
                  </a:lnTo>
                  <a:lnTo>
                    <a:pt x="256" y="220"/>
                  </a:lnTo>
                  <a:lnTo>
                    <a:pt x="276" y="202"/>
                  </a:lnTo>
                  <a:lnTo>
                    <a:pt x="296" y="186"/>
                  </a:lnTo>
                  <a:lnTo>
                    <a:pt x="316" y="172"/>
                  </a:lnTo>
                  <a:lnTo>
                    <a:pt x="338" y="158"/>
                  </a:lnTo>
                  <a:lnTo>
                    <a:pt x="360" y="144"/>
                  </a:lnTo>
                  <a:lnTo>
                    <a:pt x="384" y="132"/>
                  </a:lnTo>
                  <a:lnTo>
                    <a:pt x="408" y="122"/>
                  </a:lnTo>
                  <a:lnTo>
                    <a:pt x="432" y="112"/>
                  </a:lnTo>
                  <a:lnTo>
                    <a:pt x="456" y="104"/>
                  </a:lnTo>
                  <a:lnTo>
                    <a:pt x="482" y="96"/>
                  </a:lnTo>
                  <a:lnTo>
                    <a:pt x="508" y="90"/>
                  </a:lnTo>
                  <a:lnTo>
                    <a:pt x="534" y="86"/>
                  </a:lnTo>
                  <a:lnTo>
                    <a:pt x="562" y="82"/>
                  </a:lnTo>
                  <a:lnTo>
                    <a:pt x="588" y="80"/>
                  </a:lnTo>
                  <a:lnTo>
                    <a:pt x="616" y="80"/>
                  </a:lnTo>
                  <a:lnTo>
                    <a:pt x="644" y="80"/>
                  </a:lnTo>
                  <a:lnTo>
                    <a:pt x="670" y="82"/>
                  </a:lnTo>
                  <a:lnTo>
                    <a:pt x="698" y="86"/>
                  </a:lnTo>
                  <a:lnTo>
                    <a:pt x="724" y="90"/>
                  </a:lnTo>
                  <a:lnTo>
                    <a:pt x="750" y="96"/>
                  </a:lnTo>
                  <a:lnTo>
                    <a:pt x="776" y="104"/>
                  </a:lnTo>
                  <a:lnTo>
                    <a:pt x="800" y="112"/>
                  </a:lnTo>
                  <a:lnTo>
                    <a:pt x="824" y="122"/>
                  </a:lnTo>
                  <a:lnTo>
                    <a:pt x="848" y="132"/>
                  </a:lnTo>
                  <a:lnTo>
                    <a:pt x="872" y="144"/>
                  </a:lnTo>
                  <a:lnTo>
                    <a:pt x="894" y="158"/>
                  </a:lnTo>
                  <a:lnTo>
                    <a:pt x="916" y="172"/>
                  </a:lnTo>
                  <a:lnTo>
                    <a:pt x="936" y="186"/>
                  </a:lnTo>
                  <a:lnTo>
                    <a:pt x="956" y="202"/>
                  </a:lnTo>
                  <a:lnTo>
                    <a:pt x="976" y="220"/>
                  </a:lnTo>
                  <a:lnTo>
                    <a:pt x="994" y="238"/>
                  </a:lnTo>
                  <a:lnTo>
                    <a:pt x="1012" y="256"/>
                  </a:lnTo>
                  <a:lnTo>
                    <a:pt x="1030" y="276"/>
                  </a:lnTo>
                  <a:lnTo>
                    <a:pt x="1046" y="296"/>
                  </a:lnTo>
                  <a:lnTo>
                    <a:pt x="1060" y="316"/>
                  </a:lnTo>
                  <a:lnTo>
                    <a:pt x="1074" y="338"/>
                  </a:lnTo>
                  <a:lnTo>
                    <a:pt x="1088" y="360"/>
                  </a:lnTo>
                  <a:lnTo>
                    <a:pt x="1100" y="384"/>
                  </a:lnTo>
                  <a:lnTo>
                    <a:pt x="1110" y="408"/>
                  </a:lnTo>
                  <a:lnTo>
                    <a:pt x="1120" y="432"/>
                  </a:lnTo>
                  <a:lnTo>
                    <a:pt x="1128" y="456"/>
                  </a:lnTo>
                  <a:lnTo>
                    <a:pt x="1136" y="482"/>
                  </a:lnTo>
                  <a:lnTo>
                    <a:pt x="1142" y="508"/>
                  </a:lnTo>
                  <a:lnTo>
                    <a:pt x="1146" y="534"/>
                  </a:lnTo>
                  <a:lnTo>
                    <a:pt x="1150" y="562"/>
                  </a:lnTo>
                  <a:lnTo>
                    <a:pt x="1152" y="588"/>
                  </a:lnTo>
                  <a:lnTo>
                    <a:pt x="1152" y="616"/>
                  </a:lnTo>
                  <a:lnTo>
                    <a:pt x="1152" y="644"/>
                  </a:lnTo>
                  <a:lnTo>
                    <a:pt x="1150" y="670"/>
                  </a:lnTo>
                  <a:lnTo>
                    <a:pt x="1146" y="698"/>
                  </a:lnTo>
                  <a:lnTo>
                    <a:pt x="1142" y="724"/>
                  </a:lnTo>
                  <a:lnTo>
                    <a:pt x="1136" y="750"/>
                  </a:lnTo>
                  <a:lnTo>
                    <a:pt x="1128" y="776"/>
                  </a:lnTo>
                  <a:lnTo>
                    <a:pt x="1120" y="800"/>
                  </a:lnTo>
                  <a:lnTo>
                    <a:pt x="1110" y="824"/>
                  </a:lnTo>
                  <a:lnTo>
                    <a:pt x="1100" y="848"/>
                  </a:lnTo>
                  <a:lnTo>
                    <a:pt x="1088" y="872"/>
                  </a:lnTo>
                  <a:lnTo>
                    <a:pt x="1074" y="894"/>
                  </a:lnTo>
                  <a:lnTo>
                    <a:pt x="1060" y="916"/>
                  </a:lnTo>
                  <a:lnTo>
                    <a:pt x="1046" y="936"/>
                  </a:lnTo>
                  <a:lnTo>
                    <a:pt x="1030" y="956"/>
                  </a:lnTo>
                  <a:lnTo>
                    <a:pt x="1012" y="976"/>
                  </a:lnTo>
                  <a:lnTo>
                    <a:pt x="994" y="994"/>
                  </a:lnTo>
                  <a:lnTo>
                    <a:pt x="976" y="1012"/>
                  </a:lnTo>
                  <a:lnTo>
                    <a:pt x="956" y="1030"/>
                  </a:lnTo>
                  <a:lnTo>
                    <a:pt x="936" y="1046"/>
                  </a:lnTo>
                  <a:lnTo>
                    <a:pt x="916" y="1060"/>
                  </a:lnTo>
                  <a:lnTo>
                    <a:pt x="894" y="1074"/>
                  </a:lnTo>
                  <a:lnTo>
                    <a:pt x="872" y="1088"/>
                  </a:lnTo>
                  <a:lnTo>
                    <a:pt x="848" y="1100"/>
                  </a:lnTo>
                  <a:lnTo>
                    <a:pt x="824" y="1110"/>
                  </a:lnTo>
                  <a:lnTo>
                    <a:pt x="800" y="1120"/>
                  </a:lnTo>
                  <a:lnTo>
                    <a:pt x="776" y="1128"/>
                  </a:lnTo>
                  <a:lnTo>
                    <a:pt x="750" y="1136"/>
                  </a:lnTo>
                  <a:lnTo>
                    <a:pt x="724" y="1142"/>
                  </a:lnTo>
                  <a:lnTo>
                    <a:pt x="698" y="1146"/>
                  </a:lnTo>
                  <a:lnTo>
                    <a:pt x="670" y="1150"/>
                  </a:lnTo>
                  <a:lnTo>
                    <a:pt x="644" y="1152"/>
                  </a:lnTo>
                  <a:lnTo>
                    <a:pt x="616" y="1152"/>
                  </a:lnTo>
                  <a:lnTo>
                    <a:pt x="588" y="1152"/>
                  </a:lnTo>
                  <a:lnTo>
                    <a:pt x="562" y="1150"/>
                  </a:lnTo>
                  <a:lnTo>
                    <a:pt x="534" y="1146"/>
                  </a:lnTo>
                  <a:lnTo>
                    <a:pt x="508" y="1142"/>
                  </a:lnTo>
                  <a:lnTo>
                    <a:pt x="482" y="1136"/>
                  </a:lnTo>
                  <a:lnTo>
                    <a:pt x="456" y="1128"/>
                  </a:lnTo>
                  <a:lnTo>
                    <a:pt x="432" y="1120"/>
                  </a:lnTo>
                  <a:lnTo>
                    <a:pt x="408" y="1110"/>
                  </a:lnTo>
                  <a:lnTo>
                    <a:pt x="384" y="1100"/>
                  </a:lnTo>
                  <a:lnTo>
                    <a:pt x="360" y="1088"/>
                  </a:lnTo>
                  <a:lnTo>
                    <a:pt x="338" y="1074"/>
                  </a:lnTo>
                  <a:lnTo>
                    <a:pt x="316" y="1060"/>
                  </a:lnTo>
                  <a:lnTo>
                    <a:pt x="296" y="1046"/>
                  </a:lnTo>
                  <a:lnTo>
                    <a:pt x="276" y="1030"/>
                  </a:lnTo>
                  <a:lnTo>
                    <a:pt x="256" y="1012"/>
                  </a:lnTo>
                  <a:lnTo>
                    <a:pt x="238" y="994"/>
                  </a:lnTo>
                  <a:lnTo>
                    <a:pt x="220" y="976"/>
                  </a:lnTo>
                  <a:lnTo>
                    <a:pt x="202" y="956"/>
                  </a:lnTo>
                  <a:lnTo>
                    <a:pt x="186" y="936"/>
                  </a:lnTo>
                  <a:lnTo>
                    <a:pt x="172" y="916"/>
                  </a:lnTo>
                  <a:lnTo>
                    <a:pt x="158" y="894"/>
                  </a:lnTo>
                  <a:lnTo>
                    <a:pt x="144" y="872"/>
                  </a:lnTo>
                  <a:lnTo>
                    <a:pt x="132" y="848"/>
                  </a:lnTo>
                  <a:lnTo>
                    <a:pt x="122" y="824"/>
                  </a:lnTo>
                  <a:lnTo>
                    <a:pt x="112" y="800"/>
                  </a:lnTo>
                  <a:lnTo>
                    <a:pt x="104" y="776"/>
                  </a:lnTo>
                  <a:lnTo>
                    <a:pt x="96" y="750"/>
                  </a:lnTo>
                  <a:lnTo>
                    <a:pt x="90" y="724"/>
                  </a:lnTo>
                  <a:lnTo>
                    <a:pt x="86" y="698"/>
                  </a:lnTo>
                  <a:lnTo>
                    <a:pt x="82" y="670"/>
                  </a:lnTo>
                  <a:lnTo>
                    <a:pt x="80" y="644"/>
                  </a:lnTo>
                  <a:lnTo>
                    <a:pt x="80" y="616"/>
                  </a:lnTo>
                  <a:close/>
                </a:path>
              </a:pathLst>
            </a:custGeom>
            <a:grpFill/>
            <a:ln>
              <a:noFill/>
            </a:ln>
            <a:effectLst>
              <a:innerShdw blurRad="25400" dist="25400" dir="18900000">
                <a:schemeClr val="tx1">
                  <a:lumMod val="50000"/>
                  <a:lumOff val="50000"/>
                  <a:alpha val="50000"/>
                </a:schemeClr>
              </a:innerShdw>
            </a:effectLst>
          </p:spPr>
          <p:txBody>
            <a:bodyPr vert="horz" wrap="square" lIns="91440" tIns="45720" rIns="91440" bIns="45720" numCol="1" anchor="t" anchorCtr="0" compatLnSpc="1"/>
            <a:lstStyle/>
            <a:p>
              <a:endParaRPr lang="zh-CN" altLang="en-US">
                <a:cs typeface="Inter" panose="02000503000000020004" charset="0"/>
              </a:endParaRPr>
            </a:p>
          </p:txBody>
        </p:sp>
      </p:grpSp>
      <p:sp>
        <p:nvSpPr>
          <p:cNvPr id="51" name="AutoShape 12"/>
          <p:cNvSpPr>
            <a:spLocks noChangeArrowheads="1"/>
          </p:cNvSpPr>
          <p:nvPr/>
        </p:nvSpPr>
        <p:spPr bwMode="auto">
          <a:xfrm>
            <a:off x="484674" y="2374202"/>
            <a:ext cx="7339113" cy="835030"/>
          </a:xfrm>
          <a:prstGeom prst="rightArrow">
            <a:avLst>
              <a:gd name="adj1" fmla="val 48915"/>
              <a:gd name="adj2" fmla="val 63827"/>
            </a:avLst>
          </a:prstGeom>
          <a:solidFill>
            <a:srgbClr val="FFC100"/>
          </a:solidFill>
          <a:ln>
            <a:noFill/>
          </a:ln>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2" name="Oval 13"/>
          <p:cNvSpPr>
            <a:spLocks noChangeArrowheads="1"/>
          </p:cNvSpPr>
          <p:nvPr/>
        </p:nvSpPr>
        <p:spPr bwMode="auto">
          <a:xfrm>
            <a:off x="827584" y="2662335"/>
            <a:ext cx="287337" cy="284163"/>
          </a:xfrm>
          <a:prstGeom prst="ellipse">
            <a:avLst/>
          </a:prstGeom>
          <a:solidFill>
            <a:schemeClr val="bg1"/>
          </a:solidFill>
          <a:ln>
            <a:noFill/>
          </a:ln>
          <a:effectLst>
            <a:outerShdw dist="38100" dir="8100000" algn="tr" rotWithShape="0">
              <a:schemeClr val="tx1">
                <a:lumMod val="75000"/>
                <a:lumOff val="25000"/>
                <a:alpha val="40000"/>
              </a:schemeClr>
            </a:out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3" name="Oval 13"/>
          <p:cNvSpPr>
            <a:spLocks noChangeArrowheads="1"/>
          </p:cNvSpPr>
          <p:nvPr/>
        </p:nvSpPr>
        <p:spPr bwMode="auto">
          <a:xfrm>
            <a:off x="2053928" y="2662335"/>
            <a:ext cx="287337" cy="284163"/>
          </a:xfrm>
          <a:prstGeom prst="ellipse">
            <a:avLst/>
          </a:prstGeom>
          <a:solidFill>
            <a:schemeClr val="bg1"/>
          </a:solidFill>
          <a:ln>
            <a:noFill/>
          </a:ln>
          <a:effectLst>
            <a:outerShdw dist="38100" dir="8100000" algn="tr" rotWithShape="0">
              <a:schemeClr val="tx1">
                <a:lumMod val="75000"/>
                <a:lumOff val="25000"/>
                <a:alpha val="40000"/>
              </a:schemeClr>
            </a:out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4" name="Oval 13"/>
          <p:cNvSpPr>
            <a:spLocks noChangeArrowheads="1"/>
          </p:cNvSpPr>
          <p:nvPr/>
        </p:nvSpPr>
        <p:spPr bwMode="auto">
          <a:xfrm>
            <a:off x="3280272" y="2662335"/>
            <a:ext cx="287337" cy="284163"/>
          </a:xfrm>
          <a:prstGeom prst="ellipse">
            <a:avLst/>
          </a:prstGeom>
          <a:solidFill>
            <a:schemeClr val="bg1"/>
          </a:solidFill>
          <a:ln>
            <a:noFill/>
          </a:ln>
          <a:effectLst>
            <a:outerShdw dist="38100" dir="8100000" algn="tr" rotWithShape="0">
              <a:schemeClr val="tx1">
                <a:lumMod val="75000"/>
                <a:lumOff val="25000"/>
                <a:alpha val="40000"/>
              </a:schemeClr>
            </a:out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5" name="Oval 13"/>
          <p:cNvSpPr>
            <a:spLocks noChangeArrowheads="1"/>
          </p:cNvSpPr>
          <p:nvPr/>
        </p:nvSpPr>
        <p:spPr bwMode="auto">
          <a:xfrm>
            <a:off x="4506616" y="2662335"/>
            <a:ext cx="287337" cy="284163"/>
          </a:xfrm>
          <a:prstGeom prst="ellipse">
            <a:avLst/>
          </a:prstGeom>
          <a:solidFill>
            <a:schemeClr val="bg1"/>
          </a:solidFill>
          <a:ln>
            <a:noFill/>
          </a:ln>
          <a:effectLst>
            <a:outerShdw dist="38100" dir="8100000" algn="tr" rotWithShape="0">
              <a:schemeClr val="tx1">
                <a:lumMod val="75000"/>
                <a:lumOff val="25000"/>
                <a:alpha val="40000"/>
              </a:schemeClr>
            </a:out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6" name="Oval 13"/>
          <p:cNvSpPr>
            <a:spLocks noChangeArrowheads="1"/>
          </p:cNvSpPr>
          <p:nvPr/>
        </p:nvSpPr>
        <p:spPr bwMode="auto">
          <a:xfrm>
            <a:off x="5732959" y="2662335"/>
            <a:ext cx="287337" cy="284163"/>
          </a:xfrm>
          <a:prstGeom prst="ellipse">
            <a:avLst/>
          </a:prstGeom>
          <a:solidFill>
            <a:schemeClr val="bg1"/>
          </a:solidFill>
          <a:ln>
            <a:noFill/>
          </a:ln>
          <a:effectLst>
            <a:outerShdw dist="38100" dir="8100000" algn="tr" rotWithShape="0">
              <a:schemeClr val="tx1">
                <a:lumMod val="75000"/>
                <a:lumOff val="25000"/>
                <a:alpha val="40000"/>
              </a:schemeClr>
            </a:outerShdw>
          </a:effectLst>
        </p:spPr>
        <p:txBody>
          <a:bodyPr vert="horz" wrap="square" lIns="91440" tIns="45720" rIns="91440" bIns="45720" numCol="1" anchor="t" anchorCtr="0" compatLnSpc="1"/>
          <a:lstStyle/>
          <a:p>
            <a:endParaRPr lang="zh-CN" altLang="en-US">
              <a:cs typeface="Inter" panose="02000503000000020004" charset="0"/>
            </a:endParaRPr>
          </a:p>
        </p:txBody>
      </p:sp>
      <p:grpSp>
        <p:nvGrpSpPr>
          <p:cNvPr id="10" name="组合 9"/>
          <p:cNvGrpSpPr/>
          <p:nvPr/>
        </p:nvGrpSpPr>
        <p:grpSpPr>
          <a:xfrm rot="19800000">
            <a:off x="668901" y="1089133"/>
            <a:ext cx="2189767" cy="628015"/>
            <a:chOff x="735908" y="1235779"/>
            <a:chExt cx="2189767" cy="628015"/>
          </a:xfrm>
        </p:grpSpPr>
        <p:sp>
          <p:nvSpPr>
            <p:cNvPr id="57" name="TextBox 64"/>
            <p:cNvSpPr txBox="1"/>
            <p:nvPr/>
          </p:nvSpPr>
          <p:spPr>
            <a:xfrm>
              <a:off x="753975" y="1235779"/>
              <a:ext cx="2171700" cy="368300"/>
            </a:xfrm>
            <a:prstGeom prst="rect">
              <a:avLst/>
            </a:prstGeom>
            <a:noFill/>
          </p:spPr>
          <p:txBody>
            <a:bodyPr wrap="none" rtlCol="0">
              <a:spAutoFit/>
            </a:bodyPr>
            <a:lstStyle>
              <a:defPPr>
                <a:defRPr lang="en-US"/>
              </a:defPPr>
              <a:lvl1pPr>
                <a:defRPr>
                  <a:solidFill>
                    <a:schemeClr val="tx1">
                      <a:lumMod val="75000"/>
                      <a:lumOff val="25000"/>
                    </a:schemeClr>
                  </a:solidFill>
                  <a:latin typeface="方正大黑简体" panose="03000509000000000000" pitchFamily="2" charset="-122"/>
                  <a:ea typeface="方正大黑简体" panose="03000509000000000000" pitchFamily="2" charset="-122"/>
                </a:defRPr>
              </a:lvl1pPr>
            </a:lstStyle>
            <a:p>
              <a:pPr algn="l"/>
              <a:r>
                <a:rPr lang="en-US" altLang="zh-CN" dirty="0">
                  <a:solidFill>
                    <a:schemeClr val="tx1"/>
                  </a:solidFill>
                  <a:latin typeface="Inter" panose="02000503000000020004" charset="0"/>
                  <a:ea typeface="Inter" panose="02000503000000020004" charset="0"/>
                  <a:cs typeface="Inter" panose="02000503000000020004" charset="0"/>
                </a:rPr>
                <a:t>General Questions</a:t>
              </a:r>
              <a:endParaRPr lang="en-US" altLang="zh-CN" dirty="0">
                <a:solidFill>
                  <a:schemeClr val="tx1"/>
                </a:solidFill>
                <a:latin typeface="Inter" panose="02000503000000020004" charset="0"/>
                <a:ea typeface="Inter" panose="02000503000000020004" charset="0"/>
                <a:cs typeface="Inter" panose="02000503000000020004" charset="0"/>
              </a:endParaRPr>
            </a:p>
          </p:txBody>
        </p:sp>
        <p:sp>
          <p:nvSpPr>
            <p:cNvPr id="58" name="矩形 57"/>
            <p:cNvSpPr>
              <a:spLocks noChangeArrowheads="1"/>
            </p:cNvSpPr>
            <p:nvPr/>
          </p:nvSpPr>
          <p:spPr bwMode="auto">
            <a:xfrm>
              <a:off x="735908" y="1588204"/>
              <a:ext cx="2149475" cy="275590"/>
            </a:xfrm>
            <a:prstGeom prst="rect">
              <a:avLst/>
            </a:prstGeom>
            <a:noFill/>
          </p:spPr>
          <p:txBody>
            <a:bodyPr wrap="square" rtlCol="0">
              <a:spAutoFit/>
            </a:bodyPr>
            <a:lstStyle/>
            <a:p>
              <a:pPr>
                <a:lnSpc>
                  <a:spcPct val="150000"/>
                </a:lnSpc>
              </a:pPr>
              <a:r>
                <a:rPr lang="en-US" altLang="en-US" sz="800" dirty="0">
                  <a:solidFill>
                    <a:schemeClr val="tx1">
                      <a:lumMod val="75000"/>
                      <a:lumOff val="25000"/>
                    </a:schemeClr>
                  </a:solidFill>
                  <a:latin typeface="Inter" panose="02000503000000020004" charset="0"/>
                  <a:ea typeface="Inter" panose="02000503000000020004" charset="0"/>
                  <a:cs typeface="Inter" panose="02000503000000020004" charset="0"/>
                </a:rPr>
                <a:t>Product , Price ,Availability ,Shipping</a:t>
              </a:r>
              <a:endParaRPr lang="en-US"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62" name="组合 61"/>
          <p:cNvGrpSpPr/>
          <p:nvPr/>
        </p:nvGrpSpPr>
        <p:grpSpPr>
          <a:xfrm rot="19800000">
            <a:off x="2908881" y="1095340"/>
            <a:ext cx="2165002" cy="627798"/>
            <a:chOff x="735908" y="1235779"/>
            <a:chExt cx="2165002" cy="627798"/>
          </a:xfrm>
        </p:grpSpPr>
        <p:sp>
          <p:nvSpPr>
            <p:cNvPr id="63" name="TextBox 64"/>
            <p:cNvSpPr txBox="1"/>
            <p:nvPr/>
          </p:nvSpPr>
          <p:spPr>
            <a:xfrm>
              <a:off x="753975" y="1235779"/>
              <a:ext cx="2146935" cy="368300"/>
            </a:xfrm>
            <a:prstGeom prst="rect">
              <a:avLst/>
            </a:prstGeom>
            <a:noFill/>
          </p:spPr>
          <p:txBody>
            <a:bodyPr wrap="none" rtlCol="0">
              <a:spAutoFit/>
            </a:bodyPr>
            <a:lstStyle>
              <a:defPPr>
                <a:defRPr lang="en-US"/>
              </a:defPPr>
              <a:lvl1pPr>
                <a:defRPr>
                  <a:solidFill>
                    <a:schemeClr val="tx1">
                      <a:lumMod val="75000"/>
                      <a:lumOff val="25000"/>
                    </a:schemeClr>
                  </a:solidFill>
                  <a:latin typeface="方正大黑简体" panose="03000509000000000000" pitchFamily="2" charset="-122"/>
                  <a:ea typeface="方正大黑简体" panose="03000509000000000000" pitchFamily="2" charset="-122"/>
                </a:defRPr>
              </a:lvl1pPr>
            </a:lstStyle>
            <a:p>
              <a:pPr algn="l"/>
              <a:r>
                <a:rPr lang="en-US" altLang="zh-CN" dirty="0">
                  <a:solidFill>
                    <a:schemeClr val="tx1"/>
                  </a:solidFill>
                  <a:latin typeface="Inter" panose="02000503000000020004" charset="0"/>
                  <a:ea typeface="Inter" panose="02000503000000020004" charset="0"/>
                  <a:cs typeface="Inter" panose="02000503000000020004" charset="0"/>
                </a:rPr>
                <a:t>Customer Insights</a:t>
              </a:r>
              <a:endParaRPr lang="en-US" altLang="zh-CN" dirty="0">
                <a:solidFill>
                  <a:schemeClr val="tx1"/>
                </a:solidFill>
                <a:latin typeface="Inter" panose="02000503000000020004" charset="0"/>
                <a:ea typeface="Inter" panose="02000503000000020004" charset="0"/>
                <a:cs typeface="Inter" panose="02000503000000020004" charset="0"/>
              </a:endParaRPr>
            </a:p>
          </p:txBody>
        </p:sp>
        <p:sp>
          <p:nvSpPr>
            <p:cNvPr id="64" name="矩形 63"/>
            <p:cNvSpPr>
              <a:spLocks noChangeArrowheads="1"/>
            </p:cNvSpPr>
            <p:nvPr/>
          </p:nvSpPr>
          <p:spPr bwMode="auto">
            <a:xfrm>
              <a:off x="735908" y="1587987"/>
              <a:ext cx="1660512" cy="275590"/>
            </a:xfrm>
            <a:prstGeom prst="rect">
              <a:avLst/>
            </a:prstGeom>
            <a:noFill/>
          </p:spPr>
          <p:txBody>
            <a:bodyPr wrap="square" rtlCol="0">
              <a:spAutoFit/>
            </a:bodyPr>
            <a:lstStyle/>
            <a:p>
              <a:pPr>
                <a:lnSpc>
                  <a:spcPct val="150000"/>
                </a:lnSpc>
              </a:pPr>
              <a:r>
                <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rPr>
                <a:t>Demographic , Patterns</a:t>
              </a:r>
              <a:endPar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70" name="组合 69"/>
          <p:cNvGrpSpPr/>
          <p:nvPr/>
        </p:nvGrpSpPr>
        <p:grpSpPr>
          <a:xfrm rot="19800000">
            <a:off x="5202803" y="769426"/>
            <a:ext cx="3468657" cy="627798"/>
            <a:chOff x="735908" y="1235779"/>
            <a:chExt cx="3468657" cy="627798"/>
          </a:xfrm>
        </p:grpSpPr>
        <p:sp>
          <p:nvSpPr>
            <p:cNvPr id="71" name="TextBox 64"/>
            <p:cNvSpPr txBox="1"/>
            <p:nvPr/>
          </p:nvSpPr>
          <p:spPr>
            <a:xfrm>
              <a:off x="753975" y="1235779"/>
              <a:ext cx="3450590" cy="368300"/>
            </a:xfrm>
            <a:prstGeom prst="rect">
              <a:avLst/>
            </a:prstGeom>
            <a:noFill/>
          </p:spPr>
          <p:txBody>
            <a:bodyPr wrap="none" rtlCol="0">
              <a:spAutoFit/>
            </a:bodyPr>
            <a:lstStyle>
              <a:defPPr>
                <a:defRPr lang="en-US"/>
              </a:defPPr>
              <a:lvl1pPr>
                <a:defRPr>
                  <a:solidFill>
                    <a:schemeClr val="tx1">
                      <a:lumMod val="75000"/>
                      <a:lumOff val="25000"/>
                    </a:schemeClr>
                  </a:solidFill>
                  <a:latin typeface="方正大黑简体" panose="03000509000000000000" pitchFamily="2" charset="-122"/>
                  <a:ea typeface="方正大黑简体" panose="03000509000000000000" pitchFamily="2" charset="-122"/>
                </a:defRPr>
              </a:lvl1pPr>
            </a:lstStyle>
            <a:p>
              <a:pPr algn="l"/>
              <a:r>
                <a:rPr lang="en-US" altLang="zh-CN" dirty="0">
                  <a:solidFill>
                    <a:schemeClr val="tx1"/>
                  </a:solidFill>
                  <a:latin typeface="Inter" panose="02000503000000020004" charset="0"/>
                  <a:ea typeface="Inter" panose="02000503000000020004" charset="0"/>
                  <a:cs typeface="Inter" panose="02000503000000020004" charset="0"/>
                </a:rPr>
                <a:t>Quality Control and Inspection</a:t>
              </a:r>
              <a:endParaRPr lang="en-US" altLang="zh-CN" dirty="0">
                <a:solidFill>
                  <a:schemeClr val="tx1"/>
                </a:solidFill>
                <a:latin typeface="Inter" panose="02000503000000020004" charset="0"/>
                <a:ea typeface="Inter" panose="02000503000000020004" charset="0"/>
                <a:cs typeface="Inter" panose="02000503000000020004" charset="0"/>
              </a:endParaRPr>
            </a:p>
          </p:txBody>
        </p:sp>
        <p:sp>
          <p:nvSpPr>
            <p:cNvPr id="72" name="矩形 71"/>
            <p:cNvSpPr>
              <a:spLocks noChangeArrowheads="1"/>
            </p:cNvSpPr>
            <p:nvPr/>
          </p:nvSpPr>
          <p:spPr bwMode="auto">
            <a:xfrm>
              <a:off x="735908" y="1587987"/>
              <a:ext cx="1660512" cy="275590"/>
            </a:xfrm>
            <a:prstGeom prst="rect">
              <a:avLst/>
            </a:prstGeom>
            <a:noFill/>
          </p:spPr>
          <p:txBody>
            <a:bodyPr wrap="square" rtlCol="0">
              <a:spAutoFit/>
            </a:bodyPr>
            <a:lstStyle/>
            <a:p>
              <a:pPr>
                <a:lnSpc>
                  <a:spcPct val="150000"/>
                </a:lnSpc>
              </a:pPr>
              <a:r>
                <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rPr>
                <a:t>Inspection results</a:t>
              </a:r>
              <a:endPar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73" name="组合 72"/>
          <p:cNvGrpSpPr/>
          <p:nvPr/>
        </p:nvGrpSpPr>
        <p:grpSpPr>
          <a:xfrm rot="1800000">
            <a:off x="1674316" y="3874729"/>
            <a:ext cx="3217197" cy="812583"/>
            <a:chOff x="735908" y="1235779"/>
            <a:chExt cx="3217197" cy="812583"/>
          </a:xfrm>
        </p:grpSpPr>
        <p:sp>
          <p:nvSpPr>
            <p:cNvPr id="92" name="TextBox 64"/>
            <p:cNvSpPr txBox="1"/>
            <p:nvPr/>
          </p:nvSpPr>
          <p:spPr>
            <a:xfrm>
              <a:off x="753975" y="1235779"/>
              <a:ext cx="3199130" cy="368300"/>
            </a:xfrm>
            <a:prstGeom prst="rect">
              <a:avLst/>
            </a:prstGeom>
            <a:noFill/>
          </p:spPr>
          <p:txBody>
            <a:bodyPr wrap="none" rtlCol="0">
              <a:spAutoFit/>
            </a:bodyPr>
            <a:lstStyle>
              <a:defPPr>
                <a:defRPr lang="en-US"/>
              </a:defPPr>
              <a:lvl1pPr>
                <a:defRPr>
                  <a:solidFill>
                    <a:schemeClr val="tx1">
                      <a:lumMod val="75000"/>
                      <a:lumOff val="25000"/>
                    </a:schemeClr>
                  </a:solidFill>
                  <a:latin typeface="方正大黑简体" panose="03000509000000000000" pitchFamily="2" charset="-122"/>
                  <a:ea typeface="方正大黑简体" panose="03000509000000000000" pitchFamily="2" charset="-122"/>
                </a:defRPr>
              </a:lvl1pPr>
            </a:lstStyle>
            <a:p>
              <a:pPr algn="l"/>
              <a:r>
                <a:rPr lang="en-US" altLang="zh-CN" dirty="0">
                  <a:solidFill>
                    <a:schemeClr val="tx1"/>
                  </a:solidFill>
                  <a:latin typeface="Inter" panose="02000503000000020004" charset="0"/>
                  <a:ea typeface="Inter" panose="02000503000000020004" charset="0"/>
                  <a:cs typeface="Inter" panose="02000503000000020004" charset="0"/>
                </a:rPr>
                <a:t>Revenue-Related Questions</a:t>
              </a:r>
              <a:endParaRPr lang="en-US" altLang="zh-CN" dirty="0">
                <a:solidFill>
                  <a:schemeClr val="tx1"/>
                </a:solidFill>
                <a:latin typeface="Inter" panose="02000503000000020004" charset="0"/>
                <a:ea typeface="Inter" panose="02000503000000020004" charset="0"/>
                <a:cs typeface="Inter" panose="02000503000000020004" charset="0"/>
              </a:endParaRPr>
            </a:p>
          </p:txBody>
        </p:sp>
        <p:sp>
          <p:nvSpPr>
            <p:cNvPr id="93" name="矩形 92"/>
            <p:cNvSpPr>
              <a:spLocks noChangeArrowheads="1"/>
            </p:cNvSpPr>
            <p:nvPr/>
          </p:nvSpPr>
          <p:spPr bwMode="auto">
            <a:xfrm>
              <a:off x="735908" y="1587987"/>
              <a:ext cx="1660512" cy="460375"/>
            </a:xfrm>
            <a:prstGeom prst="rect">
              <a:avLst/>
            </a:prstGeom>
            <a:noFill/>
          </p:spPr>
          <p:txBody>
            <a:bodyPr wrap="square" rtlCol="0">
              <a:spAutoFit/>
            </a:bodyPr>
            <a:lstStyle/>
            <a:p>
              <a:pPr>
                <a:lnSpc>
                  <a:spcPct val="150000"/>
                </a:lnSpc>
              </a:pPr>
              <a:r>
                <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rPr>
                <a:t>Presentations are communication tools.</a:t>
              </a: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94" name="组合 93"/>
          <p:cNvGrpSpPr/>
          <p:nvPr/>
        </p:nvGrpSpPr>
        <p:grpSpPr>
          <a:xfrm rot="1800000">
            <a:off x="4154414" y="3797255"/>
            <a:ext cx="2857787" cy="627798"/>
            <a:chOff x="735908" y="1235779"/>
            <a:chExt cx="2857787" cy="627798"/>
          </a:xfrm>
        </p:grpSpPr>
        <p:sp>
          <p:nvSpPr>
            <p:cNvPr id="95" name="TextBox 64"/>
            <p:cNvSpPr txBox="1"/>
            <p:nvPr/>
          </p:nvSpPr>
          <p:spPr>
            <a:xfrm>
              <a:off x="753975" y="1235779"/>
              <a:ext cx="2839720" cy="368300"/>
            </a:xfrm>
            <a:prstGeom prst="rect">
              <a:avLst/>
            </a:prstGeom>
            <a:noFill/>
          </p:spPr>
          <p:txBody>
            <a:bodyPr wrap="none" rtlCol="0">
              <a:spAutoFit/>
            </a:bodyPr>
            <a:lstStyle>
              <a:defPPr>
                <a:defRPr lang="en-US"/>
              </a:defPPr>
              <a:lvl1pPr>
                <a:defRPr>
                  <a:solidFill>
                    <a:schemeClr val="tx1">
                      <a:lumMod val="75000"/>
                      <a:lumOff val="25000"/>
                    </a:schemeClr>
                  </a:solidFill>
                  <a:latin typeface="方正大黑简体" panose="03000509000000000000" pitchFamily="2" charset="-122"/>
                  <a:ea typeface="方正大黑简体" panose="03000509000000000000" pitchFamily="2" charset="-122"/>
                </a:defRPr>
              </a:lvl1pPr>
            </a:lstStyle>
            <a:p>
              <a:pPr algn="l"/>
              <a:r>
                <a:rPr lang="en-US" altLang="zh-CN" dirty="0">
                  <a:solidFill>
                    <a:schemeClr val="tx1"/>
                  </a:solidFill>
                  <a:latin typeface="Inter" panose="02000503000000020004" charset="0"/>
                  <a:ea typeface="Inter" panose="02000503000000020004" charset="0"/>
                  <a:cs typeface="Inter" panose="02000503000000020004" charset="0"/>
                </a:rPr>
                <a:t>Supplier and Production </a:t>
              </a:r>
              <a:endParaRPr lang="en-US" altLang="zh-CN" dirty="0">
                <a:solidFill>
                  <a:schemeClr val="tx1"/>
                </a:solidFill>
                <a:latin typeface="Inter" panose="02000503000000020004" charset="0"/>
                <a:ea typeface="Inter" panose="02000503000000020004" charset="0"/>
                <a:cs typeface="Inter" panose="02000503000000020004" charset="0"/>
              </a:endParaRPr>
            </a:p>
          </p:txBody>
        </p:sp>
        <p:sp>
          <p:nvSpPr>
            <p:cNvPr id="96" name="矩形 95"/>
            <p:cNvSpPr>
              <a:spLocks noChangeArrowheads="1"/>
            </p:cNvSpPr>
            <p:nvPr/>
          </p:nvSpPr>
          <p:spPr bwMode="auto">
            <a:xfrm>
              <a:off x="735908" y="1587987"/>
              <a:ext cx="1660512" cy="275590"/>
            </a:xfrm>
            <a:prstGeom prst="rect">
              <a:avLst/>
            </a:prstGeom>
            <a:noFill/>
          </p:spPr>
          <p:txBody>
            <a:bodyPr wrap="square" rtlCol="0">
              <a:spAutoFit/>
            </a:bodyPr>
            <a:lstStyle/>
            <a:p>
              <a:pPr>
                <a:lnSpc>
                  <a:spcPct val="1500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3310255"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2400" b="1" dirty="0">
                <a:latin typeface="Inter" panose="02000503000000020004" charset="0"/>
                <a:ea typeface="Inter" panose="02000503000000020004" charset="0"/>
                <a:cs typeface="Inter" panose="02000503000000020004" charset="0"/>
                <a:sym typeface="+mn-ea"/>
              </a:rPr>
              <a:t>Road Map</a:t>
            </a:r>
            <a:endParaRPr lang="en-US" altLang="zh-CN" sz="2400" b="1" dirty="0">
              <a:latin typeface="Inter" panose="02000503000000020004" charset="0"/>
              <a:ea typeface="Inter" panose="02000503000000020004" charset="0"/>
              <a:cs typeface="Inter" panose="020005030000000200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animEffect transition="in" filter="fade">
                                      <p:cBhvr>
                                        <p:cTn id="13" dur="500"/>
                                        <p:tgtEl>
                                          <p:spTgt spid="46"/>
                                        </p:tgtEl>
                                      </p:cBhvr>
                                    </p:animEffect>
                                  </p:childTnLst>
                                </p:cTn>
                              </p:par>
                              <p:par>
                                <p:cTn id="14" presetID="6" presetClass="emph" presetSubtype="0" autoRev="1" fill="hold" nodeType="withEffect">
                                  <p:stCondLst>
                                    <p:cond delay="500"/>
                                  </p:stCondLst>
                                  <p:childTnLst>
                                    <p:animScale>
                                      <p:cBhvr>
                                        <p:cTn id="15" dur="725" fill="hold"/>
                                        <p:tgtEl>
                                          <p:spTgt spid="46"/>
                                        </p:tgtEl>
                                      </p:cBhvr>
                                      <p:by x="110000" y="110000"/>
                                    </p:animScale>
                                  </p:childTnLst>
                                </p:cTn>
                              </p:par>
                              <p:par>
                                <p:cTn id="16" presetID="2" presetClass="entr" presetSubtype="8" fill="hold" grpId="0" nodeType="withEffect">
                                  <p:stCondLst>
                                    <p:cond delay="50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1000" fill="hold"/>
                                        <p:tgtEl>
                                          <p:spTgt spid="56"/>
                                        </p:tgtEl>
                                        <p:attrNameLst>
                                          <p:attrName>ppt_x</p:attrName>
                                        </p:attrNameLst>
                                      </p:cBhvr>
                                      <p:tavLst>
                                        <p:tav tm="0">
                                          <p:val>
                                            <p:strVal val="0-#ppt_w/2"/>
                                          </p:val>
                                        </p:tav>
                                        <p:tav tm="100000">
                                          <p:val>
                                            <p:strVal val="#ppt_x"/>
                                          </p:val>
                                        </p:tav>
                                      </p:tavLst>
                                    </p:anim>
                                    <p:anim calcmode="lin" valueType="num">
                                      <p:cBhvr additive="base">
                                        <p:cTn id="19" dur="1000" fill="hold"/>
                                        <p:tgtEl>
                                          <p:spTgt spid="56"/>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700"/>
                                  </p:stCondLst>
                                  <p:childTnLst>
                                    <p:set>
                                      <p:cBhvr>
                                        <p:cTn id="21" dur="1" fill="hold">
                                          <p:stCondLst>
                                            <p:cond delay="0"/>
                                          </p:stCondLst>
                                        </p:cTn>
                                        <p:tgtEl>
                                          <p:spTgt spid="55"/>
                                        </p:tgtEl>
                                        <p:attrNameLst>
                                          <p:attrName>style.visibility</p:attrName>
                                        </p:attrNameLst>
                                      </p:cBhvr>
                                      <p:to>
                                        <p:strVal val="visible"/>
                                      </p:to>
                                    </p:set>
                                    <p:anim calcmode="lin" valueType="num">
                                      <p:cBhvr additive="base">
                                        <p:cTn id="22" dur="1000" fill="hold"/>
                                        <p:tgtEl>
                                          <p:spTgt spid="55"/>
                                        </p:tgtEl>
                                        <p:attrNameLst>
                                          <p:attrName>ppt_x</p:attrName>
                                        </p:attrNameLst>
                                      </p:cBhvr>
                                      <p:tavLst>
                                        <p:tav tm="0">
                                          <p:val>
                                            <p:strVal val="0-#ppt_w/2"/>
                                          </p:val>
                                        </p:tav>
                                        <p:tav tm="100000">
                                          <p:val>
                                            <p:strVal val="#ppt_x"/>
                                          </p:val>
                                        </p:tav>
                                      </p:tavLst>
                                    </p:anim>
                                    <p:anim calcmode="lin" valueType="num">
                                      <p:cBhvr additive="base">
                                        <p:cTn id="23" dur="1000" fill="hold"/>
                                        <p:tgtEl>
                                          <p:spTgt spid="55"/>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100"/>
                                  </p:stCondLst>
                                  <p:childTnLst>
                                    <p:set>
                                      <p:cBhvr>
                                        <p:cTn id="25" dur="1" fill="hold">
                                          <p:stCondLst>
                                            <p:cond delay="0"/>
                                          </p:stCondLst>
                                        </p:cTn>
                                        <p:tgtEl>
                                          <p:spTgt spid="54"/>
                                        </p:tgtEl>
                                        <p:attrNameLst>
                                          <p:attrName>style.visibility</p:attrName>
                                        </p:attrNameLst>
                                      </p:cBhvr>
                                      <p:to>
                                        <p:strVal val="visible"/>
                                      </p:to>
                                    </p:set>
                                    <p:anim calcmode="lin" valueType="num">
                                      <p:cBhvr additive="base">
                                        <p:cTn id="26" dur="1000" fill="hold"/>
                                        <p:tgtEl>
                                          <p:spTgt spid="54"/>
                                        </p:tgtEl>
                                        <p:attrNameLst>
                                          <p:attrName>ppt_x</p:attrName>
                                        </p:attrNameLst>
                                      </p:cBhvr>
                                      <p:tavLst>
                                        <p:tav tm="0">
                                          <p:val>
                                            <p:strVal val="0-#ppt_w/2"/>
                                          </p:val>
                                        </p:tav>
                                        <p:tav tm="100000">
                                          <p:val>
                                            <p:strVal val="#ppt_x"/>
                                          </p:val>
                                        </p:tav>
                                      </p:tavLst>
                                    </p:anim>
                                    <p:anim calcmode="lin" valueType="num">
                                      <p:cBhvr additive="base">
                                        <p:cTn id="27" dur="1000" fill="hold"/>
                                        <p:tgtEl>
                                          <p:spTgt spid="5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14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1000" fill="hold"/>
                                        <p:tgtEl>
                                          <p:spTgt spid="53"/>
                                        </p:tgtEl>
                                        <p:attrNameLst>
                                          <p:attrName>ppt_x</p:attrName>
                                        </p:attrNameLst>
                                      </p:cBhvr>
                                      <p:tavLst>
                                        <p:tav tm="0">
                                          <p:val>
                                            <p:strVal val="0-#ppt_w/2"/>
                                          </p:val>
                                        </p:tav>
                                        <p:tav tm="100000">
                                          <p:val>
                                            <p:strVal val="#ppt_x"/>
                                          </p:val>
                                        </p:tav>
                                      </p:tavLst>
                                    </p:anim>
                                    <p:anim calcmode="lin" valueType="num">
                                      <p:cBhvr additive="base">
                                        <p:cTn id="31" dur="1000" fill="hold"/>
                                        <p:tgtEl>
                                          <p:spTgt spid="53"/>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180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1000" fill="hold"/>
                                        <p:tgtEl>
                                          <p:spTgt spid="52"/>
                                        </p:tgtEl>
                                        <p:attrNameLst>
                                          <p:attrName>ppt_x</p:attrName>
                                        </p:attrNameLst>
                                      </p:cBhvr>
                                      <p:tavLst>
                                        <p:tav tm="0">
                                          <p:val>
                                            <p:strVal val="0-#ppt_w/2"/>
                                          </p:val>
                                        </p:tav>
                                        <p:tav tm="100000">
                                          <p:val>
                                            <p:strVal val="#ppt_x"/>
                                          </p:val>
                                        </p:tav>
                                      </p:tavLst>
                                    </p:anim>
                                    <p:anim calcmode="lin" valueType="num">
                                      <p:cBhvr additive="base">
                                        <p:cTn id="35" dur="1000" fill="hold"/>
                                        <p:tgtEl>
                                          <p:spTgt spid="52"/>
                                        </p:tgtEl>
                                        <p:attrNameLst>
                                          <p:attrName>ppt_y</p:attrName>
                                        </p:attrNameLst>
                                      </p:cBhvr>
                                      <p:tavLst>
                                        <p:tav tm="0">
                                          <p:val>
                                            <p:strVal val="#ppt_y"/>
                                          </p:val>
                                        </p:tav>
                                        <p:tav tm="100000">
                                          <p:val>
                                            <p:strVal val="#ppt_y"/>
                                          </p:val>
                                        </p:tav>
                                      </p:tavLst>
                                    </p:anim>
                                  </p:childTnLst>
                                </p:cTn>
                              </p:par>
                              <p:par>
                                <p:cTn id="36" presetID="10" presetClass="entr" presetSubtype="0" fill="hold" nodeType="withEffect">
                                  <p:stCondLst>
                                    <p:cond delay="180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par>
                                <p:cTn id="39" presetID="10" presetClass="entr" presetSubtype="0" fill="hold" nodeType="withEffect">
                                  <p:stCondLst>
                                    <p:cond delay="18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1000"/>
                                        <p:tgtEl>
                                          <p:spTgt spid="62"/>
                                        </p:tgtEl>
                                      </p:cBhvr>
                                    </p:animEffect>
                                  </p:childTnLst>
                                </p:cTn>
                              </p:par>
                              <p:par>
                                <p:cTn id="42" presetID="10" presetClass="entr" presetSubtype="0" fill="hold" nodeType="withEffect">
                                  <p:stCondLst>
                                    <p:cond delay="180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1000"/>
                                        <p:tgtEl>
                                          <p:spTgt spid="70"/>
                                        </p:tgtEl>
                                      </p:cBhvr>
                                    </p:animEffect>
                                  </p:childTnLst>
                                </p:cTn>
                              </p:par>
                              <p:par>
                                <p:cTn id="45" presetID="10" presetClass="entr" presetSubtype="0" fill="hold" nodeType="withEffect">
                                  <p:stCondLst>
                                    <p:cond delay="180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1000"/>
                                        <p:tgtEl>
                                          <p:spTgt spid="73"/>
                                        </p:tgtEl>
                                      </p:cBhvr>
                                    </p:animEffect>
                                  </p:childTnLst>
                                </p:cTn>
                              </p:par>
                              <p:par>
                                <p:cTn id="48" presetID="10" presetClass="entr" presetSubtype="0" fill="hold" nodeType="withEffect">
                                  <p:stCondLst>
                                    <p:cond delay="1800"/>
                                  </p:stCondLst>
                                  <p:childTnLst>
                                    <p:set>
                                      <p:cBhvr>
                                        <p:cTn id="49" dur="1" fill="hold">
                                          <p:stCondLst>
                                            <p:cond delay="0"/>
                                          </p:stCondLst>
                                        </p:cTn>
                                        <p:tgtEl>
                                          <p:spTgt spid="94"/>
                                        </p:tgtEl>
                                        <p:attrNameLst>
                                          <p:attrName>style.visibility</p:attrName>
                                        </p:attrNameLst>
                                      </p:cBhvr>
                                      <p:to>
                                        <p:strVal val="visible"/>
                                      </p:to>
                                    </p:set>
                                    <p:animEffect transition="in" filter="fade">
                                      <p:cBhvr>
                                        <p:cTn id="50"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3049166" y="1563224"/>
            <a:ext cx="1223903" cy="1308818"/>
            <a:chOff x="3296603" y="1294765"/>
            <a:chExt cx="1052513" cy="1125537"/>
          </a:xfrm>
        </p:grpSpPr>
        <p:sp>
          <p:nvSpPr>
            <p:cNvPr id="55" name="Freeform 5"/>
            <p:cNvSpPr/>
            <p:nvPr/>
          </p:nvSpPr>
          <p:spPr bwMode="auto">
            <a:xfrm>
              <a:off x="3296603" y="1294765"/>
              <a:ext cx="1052513" cy="1125537"/>
            </a:xfrm>
            <a:custGeom>
              <a:avLst/>
              <a:gdLst>
                <a:gd name="T0" fmla="*/ 340 w 340"/>
                <a:gd name="T1" fmla="*/ 319 h 363"/>
                <a:gd name="T2" fmla="*/ 25 w 340"/>
                <a:gd name="T3" fmla="*/ 363 h 363"/>
                <a:gd name="T4" fmla="*/ 296 w 340"/>
                <a:gd name="T5" fmla="*/ 3 h 363"/>
                <a:gd name="T6" fmla="*/ 340 w 340"/>
                <a:gd name="T7" fmla="*/ 0 h 363"/>
                <a:gd name="T8" fmla="*/ 340 w 340"/>
                <a:gd name="T9" fmla="*/ 319 h 363"/>
              </a:gdLst>
              <a:ahLst/>
              <a:cxnLst>
                <a:cxn ang="0">
                  <a:pos x="T0" y="T1"/>
                </a:cxn>
                <a:cxn ang="0">
                  <a:pos x="T2" y="T3"/>
                </a:cxn>
                <a:cxn ang="0">
                  <a:pos x="T4" y="T5"/>
                </a:cxn>
                <a:cxn ang="0">
                  <a:pos x="T6" y="T7"/>
                </a:cxn>
                <a:cxn ang="0">
                  <a:pos x="T8" y="T9"/>
                </a:cxn>
              </a:cxnLst>
              <a:rect l="0" t="0" r="r" b="b"/>
              <a:pathLst>
                <a:path w="340" h="363">
                  <a:moveTo>
                    <a:pt x="340" y="319"/>
                  </a:moveTo>
                  <a:cubicBezTo>
                    <a:pt x="25" y="363"/>
                    <a:pt x="25" y="363"/>
                    <a:pt x="25" y="363"/>
                  </a:cubicBezTo>
                  <a:cubicBezTo>
                    <a:pt x="0" y="189"/>
                    <a:pt x="122" y="28"/>
                    <a:pt x="296" y="3"/>
                  </a:cubicBezTo>
                  <a:cubicBezTo>
                    <a:pt x="310" y="1"/>
                    <a:pt x="326" y="0"/>
                    <a:pt x="340" y="0"/>
                  </a:cubicBezTo>
                  <a:lnTo>
                    <a:pt x="340" y="319"/>
                  </a:lnTo>
                  <a:close/>
                </a:path>
              </a:pathLst>
            </a:custGeom>
            <a:solidFill>
              <a:srgbClr val="F8CD19"/>
            </a:solidFill>
            <a:ln>
              <a:noFill/>
            </a:ln>
          </p:spPr>
          <p:txBody>
            <a:bodyPr vert="horz" wrap="square" lIns="91440" tIns="45720" rIns="91440" bIns="45720" numCol="1" anchor="t" anchorCtr="0" compatLnSpc="1"/>
            <a:lstStyle/>
            <a:p>
              <a:endParaRPr lang="zh-CN" altLang="en-US">
                <a:latin typeface="Inter" panose="02000503000000020004" charset="0"/>
                <a:cs typeface="Inter" panose="02000503000000020004" charset="0"/>
              </a:endParaRPr>
            </a:p>
          </p:txBody>
        </p:sp>
        <p:sp>
          <p:nvSpPr>
            <p:cNvPr id="56" name="矩形 55"/>
            <p:cNvSpPr/>
            <p:nvPr/>
          </p:nvSpPr>
          <p:spPr>
            <a:xfrm>
              <a:off x="3603736" y="1573649"/>
              <a:ext cx="537886" cy="501845"/>
            </a:xfrm>
            <a:prstGeom prst="rect">
              <a:avLst/>
            </a:prstGeom>
          </p:spPr>
          <p:txBody>
            <a:bodyPr wrap="none">
              <a:spAutoFit/>
            </a:bodyPr>
            <a:lstStyle/>
            <a:p>
              <a:r>
                <a:rPr lang="en-US" altLang="zh-CN" sz="3200" dirty="0">
                  <a:solidFill>
                    <a:schemeClr val="tx1">
                      <a:lumMod val="75000"/>
                      <a:lumOff val="25000"/>
                    </a:schemeClr>
                  </a:solidFill>
                  <a:latin typeface="Inter" panose="02000503000000020004" charset="0"/>
                  <a:ea typeface="Inter" panose="02000503000000020004" charset="0"/>
                  <a:cs typeface="Inter" panose="02000503000000020004" charset="0"/>
                </a:rPr>
                <a:t>01</a:t>
              </a:r>
              <a:endParaRPr lang="en-US" altLang="zh-CN" sz="32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57" name="组合 56"/>
          <p:cNvGrpSpPr/>
          <p:nvPr/>
        </p:nvGrpSpPr>
        <p:grpSpPr>
          <a:xfrm>
            <a:off x="3298087" y="2929710"/>
            <a:ext cx="1761092" cy="1306974"/>
            <a:chOff x="3442970" y="2466658"/>
            <a:chExt cx="1514475" cy="1123950"/>
          </a:xfrm>
        </p:grpSpPr>
        <p:sp>
          <p:nvSpPr>
            <p:cNvPr id="58" name="Freeform 6"/>
            <p:cNvSpPr/>
            <p:nvPr/>
          </p:nvSpPr>
          <p:spPr bwMode="auto">
            <a:xfrm>
              <a:off x="3442970" y="2466658"/>
              <a:ext cx="1514475" cy="1123950"/>
            </a:xfrm>
            <a:custGeom>
              <a:avLst/>
              <a:gdLst>
                <a:gd name="T0" fmla="*/ 315 w 489"/>
                <a:gd name="T1" fmla="*/ 0 h 363"/>
                <a:gd name="T2" fmla="*/ 489 w 489"/>
                <a:gd name="T3" fmla="*/ 267 h 363"/>
                <a:gd name="T4" fmla="*/ 48 w 489"/>
                <a:gd name="T5" fmla="*/ 173 h 363"/>
                <a:gd name="T6" fmla="*/ 0 w 489"/>
                <a:gd name="T7" fmla="*/ 44 h 363"/>
                <a:gd name="T8" fmla="*/ 315 w 489"/>
                <a:gd name="T9" fmla="*/ 0 h 363"/>
              </a:gdLst>
              <a:ahLst/>
              <a:cxnLst>
                <a:cxn ang="0">
                  <a:pos x="T0" y="T1"/>
                </a:cxn>
                <a:cxn ang="0">
                  <a:pos x="T2" y="T3"/>
                </a:cxn>
                <a:cxn ang="0">
                  <a:pos x="T4" y="T5"/>
                </a:cxn>
                <a:cxn ang="0">
                  <a:pos x="T6" y="T7"/>
                </a:cxn>
                <a:cxn ang="0">
                  <a:pos x="T8" y="T9"/>
                </a:cxn>
              </a:cxnLst>
              <a:rect l="0" t="0" r="r" b="b"/>
              <a:pathLst>
                <a:path w="489" h="363">
                  <a:moveTo>
                    <a:pt x="315" y="0"/>
                  </a:moveTo>
                  <a:cubicBezTo>
                    <a:pt x="489" y="267"/>
                    <a:pt x="489" y="267"/>
                    <a:pt x="489" y="267"/>
                  </a:cubicBezTo>
                  <a:cubicBezTo>
                    <a:pt x="341" y="363"/>
                    <a:pt x="144" y="321"/>
                    <a:pt x="48" y="173"/>
                  </a:cubicBezTo>
                  <a:cubicBezTo>
                    <a:pt x="21" y="132"/>
                    <a:pt x="7" y="93"/>
                    <a:pt x="0" y="44"/>
                  </a:cubicBezTo>
                  <a:lnTo>
                    <a:pt x="315" y="0"/>
                  </a:lnTo>
                  <a:close/>
                </a:path>
              </a:pathLst>
            </a:custGeom>
            <a:solidFill>
              <a:srgbClr val="E3E4E9"/>
            </a:solidFill>
            <a:ln>
              <a:noFill/>
            </a:ln>
          </p:spPr>
          <p:txBody>
            <a:bodyPr vert="horz" wrap="square" lIns="91440" tIns="45720" rIns="91440" bIns="45720" numCol="1" anchor="t" anchorCtr="0" compatLnSpc="1"/>
            <a:lstStyle/>
            <a:p>
              <a:endParaRPr lang="zh-CN" altLang="en-US">
                <a:latin typeface="Inter" panose="02000503000000020004" charset="0"/>
                <a:cs typeface="Inter" panose="02000503000000020004" charset="0"/>
              </a:endParaRPr>
            </a:p>
          </p:txBody>
        </p:sp>
        <p:sp>
          <p:nvSpPr>
            <p:cNvPr id="59" name="矩形 58"/>
            <p:cNvSpPr/>
            <p:nvPr/>
          </p:nvSpPr>
          <p:spPr>
            <a:xfrm>
              <a:off x="3843766" y="2623304"/>
              <a:ext cx="597954" cy="501845"/>
            </a:xfrm>
            <a:prstGeom prst="rect">
              <a:avLst/>
            </a:prstGeom>
          </p:spPr>
          <p:txBody>
            <a:bodyPr wrap="none">
              <a:spAutoFit/>
            </a:bodyPr>
            <a:lstStyle/>
            <a:p>
              <a:r>
                <a:rPr lang="en-US" altLang="zh-CN" sz="3200" dirty="0">
                  <a:solidFill>
                    <a:schemeClr val="tx1">
                      <a:lumMod val="75000"/>
                      <a:lumOff val="25000"/>
                    </a:schemeClr>
                  </a:solidFill>
                  <a:latin typeface="Inter" panose="02000503000000020004" charset="0"/>
                  <a:ea typeface="Inter" panose="02000503000000020004" charset="0"/>
                  <a:cs typeface="Inter" panose="02000503000000020004" charset="0"/>
                </a:rPr>
                <a:t>03</a:t>
              </a:r>
              <a:endParaRPr lang="en-US" altLang="zh-CN" sz="32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60" name="组合 59"/>
          <p:cNvGrpSpPr/>
          <p:nvPr/>
        </p:nvGrpSpPr>
        <p:grpSpPr>
          <a:xfrm>
            <a:off x="4525440" y="1221564"/>
            <a:ext cx="1476865" cy="2709556"/>
            <a:chOff x="4562031" y="983618"/>
            <a:chExt cx="1270050" cy="2330121"/>
          </a:xfrm>
        </p:grpSpPr>
        <p:sp>
          <p:nvSpPr>
            <p:cNvPr id="61" name="Freeform 7"/>
            <p:cNvSpPr/>
            <p:nvPr/>
          </p:nvSpPr>
          <p:spPr bwMode="auto">
            <a:xfrm>
              <a:off x="4562031" y="983618"/>
              <a:ext cx="1270050" cy="2330121"/>
            </a:xfrm>
            <a:custGeom>
              <a:avLst/>
              <a:gdLst>
                <a:gd name="T0" fmla="*/ 0 w 319"/>
                <a:gd name="T1" fmla="*/ 318 h 586"/>
                <a:gd name="T2" fmla="*/ 0 w 319"/>
                <a:gd name="T3" fmla="*/ 0 h 586"/>
                <a:gd name="T4" fmla="*/ 319 w 319"/>
                <a:gd name="T5" fmla="*/ 318 h 586"/>
                <a:gd name="T6" fmla="*/ 174 w 319"/>
                <a:gd name="T7" fmla="*/ 586 h 586"/>
                <a:gd name="T8" fmla="*/ 0 w 319"/>
                <a:gd name="T9" fmla="*/ 318 h 586"/>
              </a:gdLst>
              <a:ahLst/>
              <a:cxnLst>
                <a:cxn ang="0">
                  <a:pos x="T0" y="T1"/>
                </a:cxn>
                <a:cxn ang="0">
                  <a:pos x="T2" y="T3"/>
                </a:cxn>
                <a:cxn ang="0">
                  <a:pos x="T4" y="T5"/>
                </a:cxn>
                <a:cxn ang="0">
                  <a:pos x="T6" y="T7"/>
                </a:cxn>
                <a:cxn ang="0">
                  <a:pos x="T8" y="T9"/>
                </a:cxn>
              </a:cxnLst>
              <a:rect l="0" t="0" r="r" b="b"/>
              <a:pathLst>
                <a:path w="319" h="586">
                  <a:moveTo>
                    <a:pt x="0" y="318"/>
                  </a:moveTo>
                  <a:cubicBezTo>
                    <a:pt x="0" y="0"/>
                    <a:pt x="0" y="0"/>
                    <a:pt x="0" y="0"/>
                  </a:cubicBezTo>
                  <a:cubicBezTo>
                    <a:pt x="176" y="0"/>
                    <a:pt x="319" y="142"/>
                    <a:pt x="319" y="318"/>
                  </a:cubicBezTo>
                  <a:cubicBezTo>
                    <a:pt x="319" y="431"/>
                    <a:pt x="268" y="524"/>
                    <a:pt x="174" y="586"/>
                  </a:cubicBezTo>
                  <a:lnTo>
                    <a:pt x="0" y="318"/>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dirty="0">
                <a:latin typeface="Inter" panose="02000503000000020004" charset="0"/>
                <a:cs typeface="Inter" panose="02000503000000020004" charset="0"/>
              </a:endParaRPr>
            </a:p>
          </p:txBody>
        </p:sp>
        <p:sp>
          <p:nvSpPr>
            <p:cNvPr id="63" name="矩形 62"/>
            <p:cNvSpPr/>
            <p:nvPr/>
          </p:nvSpPr>
          <p:spPr>
            <a:xfrm>
              <a:off x="4664828" y="1730813"/>
              <a:ext cx="748671" cy="660753"/>
            </a:xfrm>
            <a:prstGeom prst="rect">
              <a:avLst/>
            </a:prstGeom>
          </p:spPr>
          <p:txBody>
            <a:bodyPr wrap="none">
              <a:spAutoFit/>
            </a:bodyPr>
            <a:lstStyle/>
            <a:p>
              <a:r>
                <a:rPr lang="en-US" altLang="zh-CN" sz="4400" dirty="0">
                  <a:solidFill>
                    <a:srgbClr val="FFFFFF"/>
                  </a:solidFill>
                  <a:latin typeface="Inter" panose="02000503000000020004" charset="0"/>
                  <a:ea typeface="Inter" panose="02000503000000020004" charset="0"/>
                  <a:cs typeface="Inter" panose="02000503000000020004" charset="0"/>
                </a:rPr>
                <a:t>02</a:t>
              </a:r>
              <a:endParaRPr lang="en-US" altLang="zh-CN" sz="4400" dirty="0">
                <a:solidFill>
                  <a:srgbClr val="FFFFFF"/>
                </a:solidFill>
                <a:latin typeface="Inter" panose="02000503000000020004" charset="0"/>
                <a:ea typeface="Inter" panose="02000503000000020004" charset="0"/>
                <a:cs typeface="Inter" panose="02000503000000020004" charset="0"/>
              </a:endParaRPr>
            </a:p>
          </p:txBody>
        </p:sp>
      </p:grpSp>
      <p:grpSp>
        <p:nvGrpSpPr>
          <p:cNvPr id="21" name="组合 20"/>
          <p:cNvGrpSpPr/>
          <p:nvPr/>
        </p:nvGrpSpPr>
        <p:grpSpPr>
          <a:xfrm>
            <a:off x="5857875" y="2066925"/>
            <a:ext cx="2466270" cy="672060"/>
            <a:chOff x="5972175" y="2066925"/>
            <a:chExt cx="2466270" cy="672060"/>
          </a:xfrm>
        </p:grpSpPr>
        <p:grpSp>
          <p:nvGrpSpPr>
            <p:cNvPr id="90" name="组合 89"/>
            <p:cNvGrpSpPr/>
            <p:nvPr/>
          </p:nvGrpSpPr>
          <p:grpSpPr>
            <a:xfrm>
              <a:off x="6773510" y="2216921"/>
              <a:ext cx="1664935" cy="522064"/>
              <a:chOff x="5747985" y="1517025"/>
              <a:chExt cx="1664935" cy="522064"/>
            </a:xfrm>
          </p:grpSpPr>
          <p:sp>
            <p:nvSpPr>
              <p:cNvPr id="91" name="TextBox 15"/>
              <p:cNvSpPr txBox="1"/>
              <p:nvPr/>
            </p:nvSpPr>
            <p:spPr>
              <a:xfrm>
                <a:off x="5747985" y="1517025"/>
                <a:ext cx="1649730" cy="306705"/>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dirty="0">
                    <a:latin typeface="Inter" panose="02000503000000020004" charset="0"/>
                    <a:ea typeface="Inter" panose="02000503000000020004" charset="0"/>
                    <a:cs typeface="Inter" panose="02000503000000020004" charset="0"/>
                  </a:rPr>
                  <a:t>Presentation</a:t>
                </a:r>
                <a:endParaRPr lang="en-US" altLang="zh-CN" dirty="0">
                  <a:latin typeface="Inter" panose="02000503000000020004" charset="0"/>
                  <a:ea typeface="Inter" panose="02000503000000020004" charset="0"/>
                  <a:cs typeface="Inter" panose="02000503000000020004" charset="0"/>
                </a:endParaRPr>
              </a:p>
            </p:txBody>
          </p:sp>
          <p:sp>
            <p:nvSpPr>
              <p:cNvPr id="92" name="矩形 91"/>
              <p:cNvSpPr>
                <a:spLocks noChangeArrowheads="1"/>
              </p:cNvSpPr>
              <p:nvPr/>
            </p:nvSpPr>
            <p:spPr bwMode="auto">
              <a:xfrm>
                <a:off x="5752408" y="1763499"/>
                <a:ext cx="1660512" cy="275590"/>
              </a:xfrm>
              <a:prstGeom prst="rect">
                <a:avLst/>
              </a:prstGeom>
              <a:noFill/>
            </p:spPr>
            <p:txBody>
              <a:bodyPr wrap="square" rtlCol="0">
                <a:spAutoFit/>
              </a:bodyPr>
              <a:lstStyle/>
              <a:p>
                <a:pPr>
                  <a:lnSpc>
                    <a:spcPct val="1500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sp>
          <p:nvSpPr>
            <p:cNvPr id="18" name="任意多边形: 形状 17"/>
            <p:cNvSpPr/>
            <p:nvPr/>
          </p:nvSpPr>
          <p:spPr>
            <a:xfrm>
              <a:off x="5972175" y="2066925"/>
              <a:ext cx="714375" cy="304800"/>
            </a:xfrm>
            <a:custGeom>
              <a:avLst/>
              <a:gdLst>
                <a:gd name="connsiteX0" fmla="*/ 0 w 714375"/>
                <a:gd name="connsiteY0" fmla="*/ 0 h 304800"/>
                <a:gd name="connsiteX1" fmla="*/ 581025 w 714375"/>
                <a:gd name="connsiteY1" fmla="*/ 0 h 304800"/>
                <a:gd name="connsiteX2" fmla="*/ 714375 w 714375"/>
                <a:gd name="connsiteY2" fmla="*/ 304800 h 304800"/>
              </a:gdLst>
              <a:ahLst/>
              <a:cxnLst>
                <a:cxn ang="0">
                  <a:pos x="connsiteX0" y="connsiteY0"/>
                </a:cxn>
                <a:cxn ang="0">
                  <a:pos x="connsiteX1" y="connsiteY1"/>
                </a:cxn>
                <a:cxn ang="0">
                  <a:pos x="connsiteX2" y="connsiteY2"/>
                </a:cxn>
              </a:cxnLst>
              <a:rect l="l" t="t" r="r" b="b"/>
              <a:pathLst>
                <a:path w="714375" h="304800">
                  <a:moveTo>
                    <a:pt x="0" y="0"/>
                  </a:moveTo>
                  <a:lnTo>
                    <a:pt x="581025" y="0"/>
                  </a:lnTo>
                  <a:lnTo>
                    <a:pt x="714375" y="304800"/>
                  </a:lnTo>
                </a:path>
              </a:pathLst>
            </a:custGeom>
            <a:noFill/>
            <a:ln w="12700">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grpSp>
      <p:grpSp>
        <p:nvGrpSpPr>
          <p:cNvPr id="22" name="组合 21"/>
          <p:cNvGrpSpPr/>
          <p:nvPr/>
        </p:nvGrpSpPr>
        <p:grpSpPr>
          <a:xfrm>
            <a:off x="444534" y="1235846"/>
            <a:ext cx="2832066" cy="897754"/>
            <a:chOff x="558834" y="1235846"/>
            <a:chExt cx="2832066" cy="897754"/>
          </a:xfrm>
        </p:grpSpPr>
        <p:sp>
          <p:nvSpPr>
            <p:cNvPr id="109" name="TextBox 15"/>
            <p:cNvSpPr txBox="1"/>
            <p:nvPr/>
          </p:nvSpPr>
          <p:spPr>
            <a:xfrm>
              <a:off x="558834" y="1235846"/>
              <a:ext cx="2109470" cy="306705"/>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r"/>
              <a:r>
                <a:rPr lang="en-US" altLang="zh-CN" dirty="0">
                  <a:latin typeface="Inter" panose="02000503000000020004" charset="0"/>
                  <a:ea typeface="Inter" panose="02000503000000020004" charset="0"/>
                  <a:cs typeface="Inter" panose="02000503000000020004" charset="0"/>
                </a:rPr>
                <a:t>Supply Chain Analysis</a:t>
              </a:r>
              <a:endParaRPr lang="en-US" altLang="zh-CN" dirty="0">
                <a:latin typeface="Inter" panose="02000503000000020004" charset="0"/>
                <a:ea typeface="Inter" panose="02000503000000020004" charset="0"/>
                <a:cs typeface="Inter" panose="02000503000000020004" charset="0"/>
              </a:endParaRPr>
            </a:p>
          </p:txBody>
        </p:sp>
        <p:sp>
          <p:nvSpPr>
            <p:cNvPr id="19" name="任意多边形: 形状 18"/>
            <p:cNvSpPr/>
            <p:nvPr/>
          </p:nvSpPr>
          <p:spPr>
            <a:xfrm>
              <a:off x="2714625" y="1390650"/>
              <a:ext cx="676275" cy="742950"/>
            </a:xfrm>
            <a:custGeom>
              <a:avLst/>
              <a:gdLst>
                <a:gd name="connsiteX0" fmla="*/ 676275 w 676275"/>
                <a:gd name="connsiteY0" fmla="*/ 742950 h 742950"/>
                <a:gd name="connsiteX1" fmla="*/ 133350 w 676275"/>
                <a:gd name="connsiteY1" fmla="*/ 742950 h 742950"/>
                <a:gd name="connsiteX2" fmla="*/ 0 w 676275"/>
                <a:gd name="connsiteY2" fmla="*/ 0 h 742950"/>
              </a:gdLst>
              <a:ahLst/>
              <a:cxnLst>
                <a:cxn ang="0">
                  <a:pos x="connsiteX0" y="connsiteY0"/>
                </a:cxn>
                <a:cxn ang="0">
                  <a:pos x="connsiteX1" y="connsiteY1"/>
                </a:cxn>
                <a:cxn ang="0">
                  <a:pos x="connsiteX2" y="connsiteY2"/>
                </a:cxn>
              </a:cxnLst>
              <a:rect l="l" t="t" r="r" b="b"/>
              <a:pathLst>
                <a:path w="676275" h="742950">
                  <a:moveTo>
                    <a:pt x="676275" y="742950"/>
                  </a:moveTo>
                  <a:lnTo>
                    <a:pt x="133350" y="742950"/>
                  </a:lnTo>
                  <a:lnTo>
                    <a:pt x="0" y="0"/>
                  </a:lnTo>
                </a:path>
              </a:pathLst>
            </a:custGeom>
            <a:noFill/>
            <a:ln w="12700">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grpSp>
      <p:grpSp>
        <p:nvGrpSpPr>
          <p:cNvPr id="23" name="组合 22"/>
          <p:cNvGrpSpPr/>
          <p:nvPr/>
        </p:nvGrpSpPr>
        <p:grpSpPr>
          <a:xfrm>
            <a:off x="462949" y="3359921"/>
            <a:ext cx="3089876" cy="612004"/>
            <a:chOff x="577249" y="3359921"/>
            <a:chExt cx="3089876" cy="612004"/>
          </a:xfrm>
        </p:grpSpPr>
        <p:grpSp>
          <p:nvGrpSpPr>
            <p:cNvPr id="114" name="组合 113"/>
            <p:cNvGrpSpPr/>
            <p:nvPr/>
          </p:nvGrpSpPr>
          <p:grpSpPr>
            <a:xfrm>
              <a:off x="577249" y="3359921"/>
              <a:ext cx="2129155" cy="522064"/>
              <a:chOff x="4531303" y="1517025"/>
              <a:chExt cx="2129155" cy="522064"/>
            </a:xfrm>
          </p:grpSpPr>
          <p:sp>
            <p:nvSpPr>
              <p:cNvPr id="115" name="TextBox 15"/>
              <p:cNvSpPr txBox="1"/>
              <p:nvPr/>
            </p:nvSpPr>
            <p:spPr>
              <a:xfrm>
                <a:off x="4531303" y="1517025"/>
                <a:ext cx="2129155" cy="306705"/>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r"/>
                <a:r>
                  <a:rPr lang="en-US" altLang="zh-CN" dirty="0">
                    <a:latin typeface="Inter" panose="02000503000000020004" charset="0"/>
                    <a:ea typeface="Inter" panose="02000503000000020004" charset="0"/>
                    <a:cs typeface="Inter" panose="02000503000000020004" charset="0"/>
                  </a:rPr>
                  <a:t>Documentation</a:t>
                </a:r>
                <a:endParaRPr lang="en-US" altLang="zh-CN" dirty="0">
                  <a:latin typeface="Inter" panose="02000503000000020004" charset="0"/>
                  <a:ea typeface="Inter" panose="02000503000000020004" charset="0"/>
                  <a:cs typeface="Inter" panose="02000503000000020004" charset="0"/>
                </a:endParaRPr>
              </a:p>
            </p:txBody>
          </p:sp>
          <p:sp>
            <p:nvSpPr>
              <p:cNvPr id="116" name="矩形 115"/>
              <p:cNvSpPr>
                <a:spLocks noChangeArrowheads="1"/>
              </p:cNvSpPr>
              <p:nvPr/>
            </p:nvSpPr>
            <p:spPr bwMode="auto">
              <a:xfrm>
                <a:off x="4999933" y="1763499"/>
                <a:ext cx="1660512" cy="275590"/>
              </a:xfrm>
              <a:prstGeom prst="rect">
                <a:avLst/>
              </a:prstGeom>
              <a:noFill/>
            </p:spPr>
            <p:txBody>
              <a:bodyPr wrap="square" rtlCol="0">
                <a:spAutoFit/>
              </a:bodyPr>
              <a:lstStyle/>
              <a:p>
                <a:pPr algn="r">
                  <a:lnSpc>
                    <a:spcPct val="1500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sp>
          <p:nvSpPr>
            <p:cNvPr id="20" name="任意多边形: 形状 19"/>
            <p:cNvSpPr/>
            <p:nvPr/>
          </p:nvSpPr>
          <p:spPr>
            <a:xfrm>
              <a:off x="2867025" y="3667125"/>
              <a:ext cx="800100" cy="304800"/>
            </a:xfrm>
            <a:custGeom>
              <a:avLst/>
              <a:gdLst>
                <a:gd name="connsiteX0" fmla="*/ 800100 w 800100"/>
                <a:gd name="connsiteY0" fmla="*/ 0 h 304800"/>
                <a:gd name="connsiteX1" fmla="*/ 304800 w 800100"/>
                <a:gd name="connsiteY1" fmla="*/ 0 h 304800"/>
                <a:gd name="connsiteX2" fmla="*/ 0 w 800100"/>
                <a:gd name="connsiteY2" fmla="*/ 304800 h 304800"/>
              </a:gdLst>
              <a:ahLst/>
              <a:cxnLst>
                <a:cxn ang="0">
                  <a:pos x="connsiteX0" y="connsiteY0"/>
                </a:cxn>
                <a:cxn ang="0">
                  <a:pos x="connsiteX1" y="connsiteY1"/>
                </a:cxn>
                <a:cxn ang="0">
                  <a:pos x="connsiteX2" y="connsiteY2"/>
                </a:cxn>
              </a:cxnLst>
              <a:rect l="l" t="t" r="r" b="b"/>
              <a:pathLst>
                <a:path w="800100" h="304800">
                  <a:moveTo>
                    <a:pt x="800100" y="0"/>
                  </a:moveTo>
                  <a:lnTo>
                    <a:pt x="304800" y="0"/>
                  </a:lnTo>
                  <a:lnTo>
                    <a:pt x="0" y="304800"/>
                  </a:lnTo>
                </a:path>
              </a:pathLst>
            </a:custGeom>
            <a:noFill/>
            <a:ln w="12700">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grpSp>
      <p:sp>
        <p:nvSpPr>
          <p:cNvPr id="5" name="任意多边形: 形状 4"/>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8" name="TextBox 103"/>
          <p:cNvSpPr txBox="1"/>
          <p:nvPr/>
        </p:nvSpPr>
        <p:spPr>
          <a:xfrm>
            <a:off x="498324" y="296639"/>
            <a:ext cx="3425604" cy="460375"/>
          </a:xfrm>
          <a:prstGeom prst="rect">
            <a:avLst/>
          </a:prstGeom>
          <a:noFill/>
        </p:spPr>
        <p:txBody>
          <a:bodyPr wrap="square" rtlCol="0">
            <a:spAutoFit/>
          </a:bodyPr>
          <a:lstStyle>
            <a:defPPr>
              <a:defRPr lang="en-US"/>
            </a:defPPr>
            <a:lvl1pPr>
              <a:defRPr sz="2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lvl="0"/>
            <a:r>
              <a:rPr lang="en-US" altLang="ar-EG" b="1" dirty="0">
                <a:latin typeface="Inter" panose="02000503000000020004" charset="0"/>
                <a:ea typeface="Inter" panose="02000503000000020004" charset="0"/>
                <a:cs typeface="Inter" panose="02000503000000020004" charset="0"/>
                <a:sym typeface="+mn-ea"/>
              </a:rPr>
              <a:t>Tasks</a:t>
            </a:r>
            <a:endParaRPr lang="en-US" altLang="ar-EG" b="1" dirty="0">
              <a:latin typeface="Inter" panose="02000503000000020004" charset="0"/>
              <a:ea typeface="Inter" panose="02000503000000020004" charset="0"/>
              <a:cs typeface="Inter" panose="020005030000000200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par>
                                <p:cTn id="10" presetID="53" presetClass="entr" presetSubtype="16" fill="hold" nodeType="withEffect">
                                  <p:stCondLst>
                                    <p:cond delay="100"/>
                                  </p:stCondLst>
                                  <p:childTnLst>
                                    <p:set>
                                      <p:cBhvr>
                                        <p:cTn id="11" dur="1" fill="hold">
                                          <p:stCondLst>
                                            <p:cond delay="0"/>
                                          </p:stCondLst>
                                        </p:cTn>
                                        <p:tgtEl>
                                          <p:spTgt spid="60"/>
                                        </p:tgtEl>
                                        <p:attrNameLst>
                                          <p:attrName>style.visibility</p:attrName>
                                        </p:attrNameLst>
                                      </p:cBhvr>
                                      <p:to>
                                        <p:strVal val="visible"/>
                                      </p:to>
                                    </p:set>
                                    <p:anim calcmode="lin" valueType="num">
                                      <p:cBhvr>
                                        <p:cTn id="12" dur="500" fill="hold"/>
                                        <p:tgtEl>
                                          <p:spTgt spid="60"/>
                                        </p:tgtEl>
                                        <p:attrNameLst>
                                          <p:attrName>ppt_w</p:attrName>
                                        </p:attrNameLst>
                                      </p:cBhvr>
                                      <p:tavLst>
                                        <p:tav tm="0">
                                          <p:val>
                                            <p:fltVal val="0"/>
                                          </p:val>
                                        </p:tav>
                                        <p:tav tm="100000">
                                          <p:val>
                                            <p:strVal val="#ppt_w"/>
                                          </p:val>
                                        </p:tav>
                                      </p:tavLst>
                                    </p:anim>
                                    <p:anim calcmode="lin" valueType="num">
                                      <p:cBhvr>
                                        <p:cTn id="13" dur="500" fill="hold"/>
                                        <p:tgtEl>
                                          <p:spTgt spid="60"/>
                                        </p:tgtEl>
                                        <p:attrNameLst>
                                          <p:attrName>ppt_h</p:attrName>
                                        </p:attrNameLst>
                                      </p:cBhvr>
                                      <p:tavLst>
                                        <p:tav tm="0">
                                          <p:val>
                                            <p:fltVal val="0"/>
                                          </p:val>
                                        </p:tav>
                                        <p:tav tm="100000">
                                          <p:val>
                                            <p:strVal val="#ppt_h"/>
                                          </p:val>
                                        </p:tav>
                                      </p:tavLst>
                                    </p:anim>
                                    <p:animEffect transition="in" filter="fade">
                                      <p:cBhvr>
                                        <p:cTn id="14" dur="500"/>
                                        <p:tgtEl>
                                          <p:spTgt spid="60"/>
                                        </p:tgtEl>
                                      </p:cBhvr>
                                    </p:animEffect>
                                  </p:childTnLst>
                                </p:cTn>
                              </p:par>
                              <p:par>
                                <p:cTn id="15" presetID="53" presetClass="entr" presetSubtype="16" fill="hold" nodeType="withEffect">
                                  <p:stCondLst>
                                    <p:cond delay="30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par>
                                <p:cTn id="20" presetID="22" presetClass="entr" presetSubtype="8" fill="hold" nodeType="withEffect">
                                  <p:stCondLst>
                                    <p:cond delay="40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1000"/>
                                        <p:tgtEl>
                                          <p:spTgt spid="21"/>
                                        </p:tgtEl>
                                      </p:cBhvr>
                                    </p:animEffect>
                                  </p:childTnLst>
                                </p:cTn>
                              </p:par>
                              <p:par>
                                <p:cTn id="23" presetID="22" presetClass="entr" presetSubtype="2" fill="hold" nodeType="withEffect">
                                  <p:stCondLst>
                                    <p:cond delay="500"/>
                                  </p:stCondLst>
                                  <p:childTnLst>
                                    <p:set>
                                      <p:cBhvr>
                                        <p:cTn id="24" dur="1" fill="hold">
                                          <p:stCondLst>
                                            <p:cond delay="0"/>
                                          </p:stCondLst>
                                        </p:cTn>
                                        <p:tgtEl>
                                          <p:spTgt spid="22"/>
                                        </p:tgtEl>
                                        <p:attrNameLst>
                                          <p:attrName>style.visibility</p:attrName>
                                        </p:attrNameLst>
                                      </p:cBhvr>
                                      <p:to>
                                        <p:strVal val="visible"/>
                                      </p:to>
                                    </p:set>
                                    <p:animEffect transition="in" filter="wipe(right)">
                                      <p:cBhvr>
                                        <p:cTn id="25" dur="1000"/>
                                        <p:tgtEl>
                                          <p:spTgt spid="22"/>
                                        </p:tgtEl>
                                      </p:cBhvr>
                                    </p:animEffect>
                                  </p:childTnLst>
                                </p:cTn>
                              </p:par>
                              <p:par>
                                <p:cTn id="26" presetID="22" presetClass="entr" presetSubtype="2" fill="hold" nodeType="withEffect">
                                  <p:stCondLst>
                                    <p:cond delay="600"/>
                                  </p:stCondLst>
                                  <p:childTnLst>
                                    <p:set>
                                      <p:cBhvr>
                                        <p:cTn id="27" dur="1" fill="hold">
                                          <p:stCondLst>
                                            <p:cond delay="0"/>
                                          </p:stCondLst>
                                        </p:cTn>
                                        <p:tgtEl>
                                          <p:spTgt spid="23"/>
                                        </p:tgtEl>
                                        <p:attrNameLst>
                                          <p:attrName>style.visibility</p:attrName>
                                        </p:attrNameLst>
                                      </p:cBhvr>
                                      <p:to>
                                        <p:strVal val="visible"/>
                                      </p:to>
                                    </p:set>
                                    <p:animEffect transition="in" filter="wipe(right)">
                                      <p:cBhvr>
                                        <p:cTn id="2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Google Shape;2021;p56"/>
          <p:cNvPicPr preferRelativeResize="0"/>
          <p:nvPr/>
        </p:nvPicPr>
        <p:blipFill rotWithShape="1">
          <a:blip r:embed="rId1"/>
          <a:srcRect r="58588"/>
          <a:stretch>
            <a:fillRect/>
          </a:stretch>
        </p:blipFill>
        <p:spPr>
          <a:xfrm flipH="1">
            <a:off x="5364088" y="0"/>
            <a:ext cx="3786690" cy="5143500"/>
          </a:xfrm>
          <a:prstGeom prst="rect">
            <a:avLst/>
          </a:prstGeom>
          <a:noFill/>
          <a:ln>
            <a:noFill/>
          </a:ln>
        </p:spPr>
      </p:pic>
      <p:grpSp>
        <p:nvGrpSpPr>
          <p:cNvPr id="1031" name="组合 1030"/>
          <p:cNvGrpSpPr/>
          <p:nvPr/>
        </p:nvGrpSpPr>
        <p:grpSpPr>
          <a:xfrm>
            <a:off x="5556966" y="543495"/>
            <a:ext cx="1278603" cy="1212496"/>
            <a:chOff x="5181600" y="1443428"/>
            <a:chExt cx="1278603" cy="1212496"/>
          </a:xfrm>
        </p:grpSpPr>
        <p:grpSp>
          <p:nvGrpSpPr>
            <p:cNvPr id="31" name="组合 30"/>
            <p:cNvGrpSpPr/>
            <p:nvPr/>
          </p:nvGrpSpPr>
          <p:grpSpPr>
            <a:xfrm>
              <a:off x="5181600" y="1443428"/>
              <a:ext cx="1278603" cy="1212496"/>
              <a:chOff x="4645152" y="1406852"/>
              <a:chExt cx="1278603" cy="1212496"/>
            </a:xfrm>
          </p:grpSpPr>
          <p:sp>
            <p:nvSpPr>
              <p:cNvPr id="7" name="椭圆 6"/>
              <p:cNvSpPr/>
              <p:nvPr/>
            </p:nvSpPr>
            <p:spPr>
              <a:xfrm>
                <a:off x="4645152" y="1406852"/>
                <a:ext cx="1212496" cy="1212496"/>
              </a:xfrm>
              <a:prstGeom prst="ellipse">
                <a:avLst/>
              </a:prstGeom>
              <a:solidFill>
                <a:schemeClr val="bg1"/>
              </a:solidFill>
              <a:ln>
                <a:noFill/>
              </a:ln>
              <a:effectLst>
                <a:outerShdw blurRad="177800" dist="38100" dir="8100000" algn="tr" rotWithShape="0">
                  <a:schemeClr val="tx1">
                    <a:lumMod val="75000"/>
                    <a:lumOff val="25000"/>
                    <a:alpha val="12000"/>
                  </a:schemeClr>
                </a:outerShdw>
              </a:effectLst>
            </p:spPr>
            <p:txBody>
              <a:bodyPr vert="horz" wrap="square" lIns="91440" tIns="45720" rIns="91440" bIns="45720" numCol="1" anchor="t" anchorCtr="0" compatLnSpc="1"/>
              <a:lstStyle/>
              <a:p>
                <a:endParaRPr lang="zh-CN" altLang="en-US" dirty="0">
                  <a:cs typeface="Inter" panose="02000503000000020004" charset="0"/>
                </a:endParaRPr>
              </a:p>
            </p:txBody>
          </p:sp>
          <p:sp>
            <p:nvSpPr>
              <p:cNvPr id="12" name="TextBox 11"/>
              <p:cNvSpPr txBox="1"/>
              <p:nvPr/>
            </p:nvSpPr>
            <p:spPr>
              <a:xfrm>
                <a:off x="4691220" y="1574495"/>
                <a:ext cx="1232535" cy="398780"/>
              </a:xfrm>
              <a:prstGeom prst="rect">
                <a:avLst/>
              </a:prstGeom>
              <a:noFill/>
            </p:spPr>
            <p:txBody>
              <a:bodyPr wrap="none" rtlCol="0">
                <a:spAutoFit/>
              </a:bodyPr>
              <a:lstStyle/>
              <a:p>
                <a:pPr algn="l"/>
                <a:r>
                  <a:rPr lang="en-US" altLang="zh-CN" sz="2000" b="1" dirty="0">
                    <a:solidFill>
                      <a:schemeClr val="tx1">
                        <a:lumMod val="75000"/>
                        <a:lumOff val="25000"/>
                      </a:schemeClr>
                    </a:solidFill>
                    <a:latin typeface="Inter" panose="02000503000000020004" charset="0"/>
                    <a:ea typeface="Inter" panose="02000503000000020004" charset="0"/>
                    <a:cs typeface="Inter" panose="02000503000000020004" charset="0"/>
                  </a:rPr>
                  <a:t>Product </a:t>
                </a:r>
                <a:endParaRPr lang="en-US" altLang="zh-CN" sz="20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1028" name="组合 1027"/>
            <p:cNvGrpSpPr/>
            <p:nvPr/>
          </p:nvGrpSpPr>
          <p:grpSpPr>
            <a:xfrm rot="10800000">
              <a:off x="5591665" y="2067084"/>
              <a:ext cx="395792" cy="415924"/>
              <a:chOff x="4022725" y="1998663"/>
              <a:chExt cx="1092201" cy="1147762"/>
            </a:xfrm>
            <a:solidFill>
              <a:srgbClr val="92D050"/>
            </a:solidFill>
          </p:grpSpPr>
          <p:sp>
            <p:nvSpPr>
              <p:cNvPr id="60" name="Freeform 16"/>
              <p:cNvSpPr/>
              <p:nvPr/>
            </p:nvSpPr>
            <p:spPr bwMode="auto">
              <a:xfrm>
                <a:off x="4292600" y="2219325"/>
                <a:ext cx="550863" cy="758825"/>
              </a:xfrm>
              <a:custGeom>
                <a:avLst/>
                <a:gdLst>
                  <a:gd name="T0" fmla="*/ 147 w 147"/>
                  <a:gd name="T1" fmla="*/ 77 h 202"/>
                  <a:gd name="T2" fmla="*/ 73 w 147"/>
                  <a:gd name="T3" fmla="*/ 0 h 202"/>
                  <a:gd name="T4" fmla="*/ 0 w 147"/>
                  <a:gd name="T5" fmla="*/ 77 h 202"/>
                  <a:gd name="T6" fmla="*/ 22 w 147"/>
                  <a:gd name="T7" fmla="*/ 131 h 202"/>
                  <a:gd name="T8" fmla="*/ 34 w 147"/>
                  <a:gd name="T9" fmla="*/ 166 h 202"/>
                  <a:gd name="T10" fmla="*/ 44 w 147"/>
                  <a:gd name="T11" fmla="*/ 196 h 202"/>
                  <a:gd name="T12" fmla="*/ 70 w 147"/>
                  <a:gd name="T13" fmla="*/ 202 h 202"/>
                  <a:gd name="T14" fmla="*/ 70 w 147"/>
                  <a:gd name="T15" fmla="*/ 202 h 202"/>
                  <a:gd name="T16" fmla="*/ 101 w 147"/>
                  <a:gd name="T17" fmla="*/ 196 h 202"/>
                  <a:gd name="T18" fmla="*/ 101 w 147"/>
                  <a:gd name="T19" fmla="*/ 196 h 202"/>
                  <a:gd name="T20" fmla="*/ 102 w 147"/>
                  <a:gd name="T21" fmla="*/ 196 h 202"/>
                  <a:gd name="T22" fmla="*/ 112 w 147"/>
                  <a:gd name="T23" fmla="*/ 166 h 202"/>
                  <a:gd name="T24" fmla="*/ 124 w 147"/>
                  <a:gd name="T25" fmla="*/ 132 h 202"/>
                  <a:gd name="T26" fmla="*/ 147 w 147"/>
                  <a:gd name="T27" fmla="*/ 7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02">
                    <a:moveTo>
                      <a:pt x="147" y="77"/>
                    </a:moveTo>
                    <a:cubicBezTo>
                      <a:pt x="147" y="34"/>
                      <a:pt x="114" y="0"/>
                      <a:pt x="73" y="0"/>
                    </a:cubicBezTo>
                    <a:cubicBezTo>
                      <a:pt x="33" y="0"/>
                      <a:pt x="0" y="34"/>
                      <a:pt x="0" y="77"/>
                    </a:cubicBezTo>
                    <a:cubicBezTo>
                      <a:pt x="0" y="97"/>
                      <a:pt x="8" y="117"/>
                      <a:pt x="22" y="131"/>
                    </a:cubicBezTo>
                    <a:cubicBezTo>
                      <a:pt x="33" y="153"/>
                      <a:pt x="34" y="164"/>
                      <a:pt x="34" y="166"/>
                    </a:cubicBezTo>
                    <a:cubicBezTo>
                      <a:pt x="30" y="185"/>
                      <a:pt x="43" y="195"/>
                      <a:pt x="44" y="196"/>
                    </a:cubicBezTo>
                    <a:cubicBezTo>
                      <a:pt x="45" y="196"/>
                      <a:pt x="53" y="202"/>
                      <a:pt x="70" y="202"/>
                    </a:cubicBezTo>
                    <a:cubicBezTo>
                      <a:pt x="70" y="202"/>
                      <a:pt x="70" y="202"/>
                      <a:pt x="70" y="202"/>
                    </a:cubicBezTo>
                    <a:cubicBezTo>
                      <a:pt x="80" y="202"/>
                      <a:pt x="90" y="200"/>
                      <a:pt x="101" y="196"/>
                    </a:cubicBezTo>
                    <a:cubicBezTo>
                      <a:pt x="101" y="196"/>
                      <a:pt x="101" y="196"/>
                      <a:pt x="101" y="196"/>
                    </a:cubicBezTo>
                    <a:cubicBezTo>
                      <a:pt x="102" y="196"/>
                      <a:pt x="102" y="196"/>
                      <a:pt x="102" y="196"/>
                    </a:cubicBezTo>
                    <a:cubicBezTo>
                      <a:pt x="102" y="196"/>
                      <a:pt x="117" y="186"/>
                      <a:pt x="112" y="166"/>
                    </a:cubicBezTo>
                    <a:cubicBezTo>
                      <a:pt x="112" y="164"/>
                      <a:pt x="113" y="154"/>
                      <a:pt x="124" y="132"/>
                    </a:cubicBezTo>
                    <a:cubicBezTo>
                      <a:pt x="138" y="118"/>
                      <a:pt x="147" y="98"/>
                      <a:pt x="147" y="77"/>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1" name="Freeform 17"/>
              <p:cNvSpPr/>
              <p:nvPr/>
            </p:nvSpPr>
            <p:spPr bwMode="auto">
              <a:xfrm>
                <a:off x="4483100" y="3011488"/>
                <a:ext cx="169863" cy="134937"/>
              </a:xfrm>
              <a:custGeom>
                <a:avLst/>
                <a:gdLst>
                  <a:gd name="T0" fmla="*/ 21 w 45"/>
                  <a:gd name="T1" fmla="*/ 3 h 36"/>
                  <a:gd name="T2" fmla="*/ 2 w 45"/>
                  <a:gd name="T3" fmla="*/ 0 h 36"/>
                  <a:gd name="T4" fmla="*/ 0 w 45"/>
                  <a:gd name="T5" fmla="*/ 0 h 36"/>
                  <a:gd name="T6" fmla="*/ 2 w 45"/>
                  <a:gd name="T7" fmla="*/ 25 h 36"/>
                  <a:gd name="T8" fmla="*/ 14 w 45"/>
                  <a:gd name="T9" fmla="*/ 36 h 36"/>
                  <a:gd name="T10" fmla="*/ 29 w 45"/>
                  <a:gd name="T11" fmla="*/ 36 h 36"/>
                  <a:gd name="T12" fmla="*/ 42 w 45"/>
                  <a:gd name="T13" fmla="*/ 25 h 36"/>
                  <a:gd name="T14" fmla="*/ 45 w 45"/>
                  <a:gd name="T15" fmla="*/ 0 h 36"/>
                  <a:gd name="T16" fmla="*/ 42 w 45"/>
                  <a:gd name="T17" fmla="*/ 0 h 36"/>
                  <a:gd name="T18" fmla="*/ 21 w 45"/>
                  <a:gd name="T19"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21" y="3"/>
                    </a:moveTo>
                    <a:cubicBezTo>
                      <a:pt x="15" y="3"/>
                      <a:pt x="8" y="2"/>
                      <a:pt x="2" y="0"/>
                    </a:cubicBezTo>
                    <a:cubicBezTo>
                      <a:pt x="0" y="0"/>
                      <a:pt x="0" y="0"/>
                      <a:pt x="0" y="0"/>
                    </a:cubicBezTo>
                    <a:cubicBezTo>
                      <a:pt x="2" y="25"/>
                      <a:pt x="2" y="25"/>
                      <a:pt x="2" y="25"/>
                    </a:cubicBezTo>
                    <a:cubicBezTo>
                      <a:pt x="14" y="36"/>
                      <a:pt x="14" y="36"/>
                      <a:pt x="14" y="36"/>
                    </a:cubicBezTo>
                    <a:cubicBezTo>
                      <a:pt x="29" y="36"/>
                      <a:pt x="29" y="36"/>
                      <a:pt x="29" y="36"/>
                    </a:cubicBezTo>
                    <a:cubicBezTo>
                      <a:pt x="42" y="25"/>
                      <a:pt x="42" y="25"/>
                      <a:pt x="42" y="25"/>
                    </a:cubicBezTo>
                    <a:cubicBezTo>
                      <a:pt x="45" y="0"/>
                      <a:pt x="45" y="0"/>
                      <a:pt x="45" y="0"/>
                    </a:cubicBezTo>
                    <a:cubicBezTo>
                      <a:pt x="42" y="0"/>
                      <a:pt x="42" y="0"/>
                      <a:pt x="42" y="0"/>
                    </a:cubicBezTo>
                    <a:cubicBezTo>
                      <a:pt x="42" y="0"/>
                      <a:pt x="33" y="3"/>
                      <a:pt x="21" y="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2" name="Freeform 18"/>
              <p:cNvSpPr/>
              <p:nvPr/>
            </p:nvSpPr>
            <p:spPr bwMode="auto">
              <a:xfrm>
                <a:off x="4022725" y="2519363"/>
                <a:ext cx="107950" cy="79375"/>
              </a:xfrm>
              <a:custGeom>
                <a:avLst/>
                <a:gdLst>
                  <a:gd name="T0" fmla="*/ 29 w 29"/>
                  <a:gd name="T1" fmla="*/ 0 h 21"/>
                  <a:gd name="T2" fmla="*/ 0 w 29"/>
                  <a:gd name="T3" fmla="*/ 0 h 21"/>
                  <a:gd name="T4" fmla="*/ 0 w 29"/>
                  <a:gd name="T5" fmla="*/ 21 h 21"/>
                  <a:gd name="T6" fmla="*/ 29 w 29"/>
                  <a:gd name="T7" fmla="*/ 21 h 21"/>
                  <a:gd name="T8" fmla="*/ 28 w 29"/>
                  <a:gd name="T9" fmla="*/ 10 h 21"/>
                  <a:gd name="T10" fmla="*/ 29 w 29"/>
                  <a:gd name="T11" fmla="*/ 0 h 21"/>
                </a:gdLst>
                <a:ahLst/>
                <a:cxnLst>
                  <a:cxn ang="0">
                    <a:pos x="T0" y="T1"/>
                  </a:cxn>
                  <a:cxn ang="0">
                    <a:pos x="T2" y="T3"/>
                  </a:cxn>
                  <a:cxn ang="0">
                    <a:pos x="T4" y="T5"/>
                  </a:cxn>
                  <a:cxn ang="0">
                    <a:pos x="T6" y="T7"/>
                  </a:cxn>
                  <a:cxn ang="0">
                    <a:pos x="T8" y="T9"/>
                  </a:cxn>
                  <a:cxn ang="0">
                    <a:pos x="T10" y="T11"/>
                  </a:cxn>
                </a:cxnLst>
                <a:rect l="0" t="0" r="r" b="b"/>
                <a:pathLst>
                  <a:path w="29" h="21">
                    <a:moveTo>
                      <a:pt x="29" y="0"/>
                    </a:moveTo>
                    <a:cubicBezTo>
                      <a:pt x="0" y="0"/>
                      <a:pt x="0" y="0"/>
                      <a:pt x="0" y="0"/>
                    </a:cubicBezTo>
                    <a:cubicBezTo>
                      <a:pt x="0" y="21"/>
                      <a:pt x="0" y="21"/>
                      <a:pt x="0" y="21"/>
                    </a:cubicBezTo>
                    <a:cubicBezTo>
                      <a:pt x="29" y="21"/>
                      <a:pt x="29" y="21"/>
                      <a:pt x="29" y="21"/>
                    </a:cubicBezTo>
                    <a:cubicBezTo>
                      <a:pt x="28" y="17"/>
                      <a:pt x="28" y="14"/>
                      <a:pt x="28" y="10"/>
                    </a:cubicBezTo>
                    <a:cubicBezTo>
                      <a:pt x="28" y="7"/>
                      <a:pt x="28" y="4"/>
                      <a:pt x="29"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3" name="Freeform 19"/>
              <p:cNvSpPr/>
              <p:nvPr/>
            </p:nvSpPr>
            <p:spPr bwMode="auto">
              <a:xfrm>
                <a:off x="5005388" y="2519363"/>
                <a:ext cx="109538" cy="79375"/>
              </a:xfrm>
              <a:custGeom>
                <a:avLst/>
                <a:gdLst>
                  <a:gd name="T0" fmla="*/ 0 w 29"/>
                  <a:gd name="T1" fmla="*/ 21 h 21"/>
                  <a:gd name="T2" fmla="*/ 29 w 29"/>
                  <a:gd name="T3" fmla="*/ 21 h 21"/>
                  <a:gd name="T4" fmla="*/ 29 w 29"/>
                  <a:gd name="T5" fmla="*/ 0 h 21"/>
                  <a:gd name="T6" fmla="*/ 0 w 29"/>
                  <a:gd name="T7" fmla="*/ 0 h 21"/>
                  <a:gd name="T8" fmla="*/ 1 w 29"/>
                  <a:gd name="T9" fmla="*/ 10 h 21"/>
                  <a:gd name="T10" fmla="*/ 0 w 29"/>
                  <a:gd name="T11" fmla="*/ 21 h 21"/>
                </a:gdLst>
                <a:ahLst/>
                <a:cxnLst>
                  <a:cxn ang="0">
                    <a:pos x="T0" y="T1"/>
                  </a:cxn>
                  <a:cxn ang="0">
                    <a:pos x="T2" y="T3"/>
                  </a:cxn>
                  <a:cxn ang="0">
                    <a:pos x="T4" y="T5"/>
                  </a:cxn>
                  <a:cxn ang="0">
                    <a:pos x="T6" y="T7"/>
                  </a:cxn>
                  <a:cxn ang="0">
                    <a:pos x="T8" y="T9"/>
                  </a:cxn>
                  <a:cxn ang="0">
                    <a:pos x="T10" y="T11"/>
                  </a:cxn>
                </a:cxnLst>
                <a:rect l="0" t="0" r="r" b="b"/>
                <a:pathLst>
                  <a:path w="29" h="21">
                    <a:moveTo>
                      <a:pt x="0" y="21"/>
                    </a:moveTo>
                    <a:cubicBezTo>
                      <a:pt x="29" y="21"/>
                      <a:pt x="29" y="21"/>
                      <a:pt x="29" y="21"/>
                    </a:cubicBezTo>
                    <a:cubicBezTo>
                      <a:pt x="29" y="0"/>
                      <a:pt x="29" y="0"/>
                      <a:pt x="29" y="0"/>
                    </a:cubicBezTo>
                    <a:cubicBezTo>
                      <a:pt x="0" y="0"/>
                      <a:pt x="0" y="0"/>
                      <a:pt x="0" y="0"/>
                    </a:cubicBezTo>
                    <a:cubicBezTo>
                      <a:pt x="0" y="4"/>
                      <a:pt x="1" y="7"/>
                      <a:pt x="1" y="10"/>
                    </a:cubicBezTo>
                    <a:cubicBezTo>
                      <a:pt x="1" y="14"/>
                      <a:pt x="0" y="17"/>
                      <a:pt x="0" y="21"/>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4" name="Freeform 20"/>
              <p:cNvSpPr/>
              <p:nvPr/>
            </p:nvSpPr>
            <p:spPr bwMode="auto">
              <a:xfrm>
                <a:off x="4554538" y="1998663"/>
                <a:ext cx="76200" cy="123825"/>
              </a:xfrm>
              <a:custGeom>
                <a:avLst/>
                <a:gdLst>
                  <a:gd name="T0" fmla="*/ 20 w 20"/>
                  <a:gd name="T1" fmla="*/ 33 h 33"/>
                  <a:gd name="T2" fmla="*/ 20 w 20"/>
                  <a:gd name="T3" fmla="*/ 0 h 33"/>
                  <a:gd name="T4" fmla="*/ 0 w 20"/>
                  <a:gd name="T5" fmla="*/ 0 h 33"/>
                  <a:gd name="T6" fmla="*/ 0 w 20"/>
                  <a:gd name="T7" fmla="*/ 32 h 33"/>
                  <a:gd name="T8" fmla="*/ 3 w 20"/>
                  <a:gd name="T9" fmla="*/ 32 h 33"/>
                  <a:gd name="T10" fmla="*/ 20 w 20"/>
                  <a:gd name="T11" fmla="*/ 33 h 33"/>
                </a:gdLst>
                <a:ahLst/>
                <a:cxnLst>
                  <a:cxn ang="0">
                    <a:pos x="T0" y="T1"/>
                  </a:cxn>
                  <a:cxn ang="0">
                    <a:pos x="T2" y="T3"/>
                  </a:cxn>
                  <a:cxn ang="0">
                    <a:pos x="T4" y="T5"/>
                  </a:cxn>
                  <a:cxn ang="0">
                    <a:pos x="T6" y="T7"/>
                  </a:cxn>
                  <a:cxn ang="0">
                    <a:pos x="T8" y="T9"/>
                  </a:cxn>
                  <a:cxn ang="0">
                    <a:pos x="T10" y="T11"/>
                  </a:cxn>
                </a:cxnLst>
                <a:rect l="0" t="0" r="r" b="b"/>
                <a:pathLst>
                  <a:path w="20" h="33">
                    <a:moveTo>
                      <a:pt x="20" y="33"/>
                    </a:moveTo>
                    <a:cubicBezTo>
                      <a:pt x="20" y="0"/>
                      <a:pt x="20" y="0"/>
                      <a:pt x="20" y="0"/>
                    </a:cubicBezTo>
                    <a:cubicBezTo>
                      <a:pt x="0" y="0"/>
                      <a:pt x="0" y="0"/>
                      <a:pt x="0" y="0"/>
                    </a:cubicBezTo>
                    <a:cubicBezTo>
                      <a:pt x="0" y="32"/>
                      <a:pt x="0" y="32"/>
                      <a:pt x="0" y="32"/>
                    </a:cubicBezTo>
                    <a:cubicBezTo>
                      <a:pt x="1" y="32"/>
                      <a:pt x="2" y="32"/>
                      <a:pt x="3" y="32"/>
                    </a:cubicBezTo>
                    <a:cubicBezTo>
                      <a:pt x="9" y="32"/>
                      <a:pt x="15" y="33"/>
                      <a:pt x="20" y="3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5" name="Freeform 21"/>
              <p:cNvSpPr/>
              <p:nvPr/>
            </p:nvSpPr>
            <p:spPr bwMode="auto">
              <a:xfrm>
                <a:off x="4141788" y="2144713"/>
                <a:ext cx="134938" cy="138112"/>
              </a:xfrm>
              <a:custGeom>
                <a:avLst/>
                <a:gdLst>
                  <a:gd name="T0" fmla="*/ 36 w 36"/>
                  <a:gd name="T1" fmla="*/ 22 h 37"/>
                  <a:gd name="T2" fmla="*/ 14 w 36"/>
                  <a:gd name="T3" fmla="*/ 0 h 37"/>
                  <a:gd name="T4" fmla="*/ 0 w 36"/>
                  <a:gd name="T5" fmla="*/ 15 h 37"/>
                  <a:gd name="T6" fmla="*/ 22 w 36"/>
                  <a:gd name="T7" fmla="*/ 37 h 37"/>
                  <a:gd name="T8" fmla="*/ 36 w 36"/>
                  <a:gd name="T9" fmla="*/ 22 h 37"/>
                </a:gdLst>
                <a:ahLst/>
                <a:cxnLst>
                  <a:cxn ang="0">
                    <a:pos x="T0" y="T1"/>
                  </a:cxn>
                  <a:cxn ang="0">
                    <a:pos x="T2" y="T3"/>
                  </a:cxn>
                  <a:cxn ang="0">
                    <a:pos x="T4" y="T5"/>
                  </a:cxn>
                  <a:cxn ang="0">
                    <a:pos x="T6" y="T7"/>
                  </a:cxn>
                  <a:cxn ang="0">
                    <a:pos x="T8" y="T9"/>
                  </a:cxn>
                </a:cxnLst>
                <a:rect l="0" t="0" r="r" b="b"/>
                <a:pathLst>
                  <a:path w="36" h="37">
                    <a:moveTo>
                      <a:pt x="36" y="22"/>
                    </a:moveTo>
                    <a:cubicBezTo>
                      <a:pt x="14" y="0"/>
                      <a:pt x="14" y="0"/>
                      <a:pt x="14" y="0"/>
                    </a:cubicBezTo>
                    <a:cubicBezTo>
                      <a:pt x="0" y="15"/>
                      <a:pt x="0" y="15"/>
                      <a:pt x="0" y="15"/>
                    </a:cubicBezTo>
                    <a:cubicBezTo>
                      <a:pt x="22" y="37"/>
                      <a:pt x="22" y="37"/>
                      <a:pt x="22" y="37"/>
                    </a:cubicBezTo>
                    <a:cubicBezTo>
                      <a:pt x="26" y="32"/>
                      <a:pt x="31" y="27"/>
                      <a:pt x="36" y="2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7" name="Freeform 22"/>
              <p:cNvSpPr/>
              <p:nvPr/>
            </p:nvSpPr>
            <p:spPr bwMode="auto">
              <a:xfrm>
                <a:off x="4851400" y="2144713"/>
                <a:ext cx="127000" cy="131762"/>
              </a:xfrm>
              <a:custGeom>
                <a:avLst/>
                <a:gdLst>
                  <a:gd name="T0" fmla="*/ 14 w 34"/>
                  <a:gd name="T1" fmla="*/ 35 h 35"/>
                  <a:gd name="T2" fmla="*/ 34 w 34"/>
                  <a:gd name="T3" fmla="*/ 15 h 35"/>
                  <a:gd name="T4" fmla="*/ 20 w 34"/>
                  <a:gd name="T5" fmla="*/ 0 h 35"/>
                  <a:gd name="T6" fmla="*/ 0 w 34"/>
                  <a:gd name="T7" fmla="*/ 21 h 35"/>
                  <a:gd name="T8" fmla="*/ 14 w 34"/>
                  <a:gd name="T9" fmla="*/ 35 h 35"/>
                </a:gdLst>
                <a:ahLst/>
                <a:cxnLst>
                  <a:cxn ang="0">
                    <a:pos x="T0" y="T1"/>
                  </a:cxn>
                  <a:cxn ang="0">
                    <a:pos x="T2" y="T3"/>
                  </a:cxn>
                  <a:cxn ang="0">
                    <a:pos x="T4" y="T5"/>
                  </a:cxn>
                  <a:cxn ang="0">
                    <a:pos x="T6" y="T7"/>
                  </a:cxn>
                  <a:cxn ang="0">
                    <a:pos x="T8" y="T9"/>
                  </a:cxn>
                </a:cxnLst>
                <a:rect l="0" t="0" r="r" b="b"/>
                <a:pathLst>
                  <a:path w="34" h="35">
                    <a:moveTo>
                      <a:pt x="14" y="35"/>
                    </a:moveTo>
                    <a:cubicBezTo>
                      <a:pt x="34" y="15"/>
                      <a:pt x="34" y="15"/>
                      <a:pt x="34" y="15"/>
                    </a:cubicBezTo>
                    <a:cubicBezTo>
                      <a:pt x="20" y="0"/>
                      <a:pt x="20" y="0"/>
                      <a:pt x="20" y="0"/>
                    </a:cubicBezTo>
                    <a:cubicBezTo>
                      <a:pt x="0" y="21"/>
                      <a:pt x="0" y="21"/>
                      <a:pt x="0" y="21"/>
                    </a:cubicBezTo>
                    <a:cubicBezTo>
                      <a:pt x="5" y="25"/>
                      <a:pt x="10" y="30"/>
                      <a:pt x="14" y="3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grpSp>
      <p:grpSp>
        <p:nvGrpSpPr>
          <p:cNvPr id="11" name="组合 10"/>
          <p:cNvGrpSpPr/>
          <p:nvPr/>
        </p:nvGrpSpPr>
        <p:grpSpPr>
          <a:xfrm>
            <a:off x="325701" y="1371998"/>
            <a:ext cx="4950260" cy="521970"/>
            <a:chOff x="555571" y="4232673"/>
            <a:chExt cx="4950260" cy="521970"/>
          </a:xfrm>
        </p:grpSpPr>
        <p:sp>
          <p:nvSpPr>
            <p:cNvPr id="395"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397" name="组合 396"/>
            <p:cNvGrpSpPr/>
            <p:nvPr/>
          </p:nvGrpSpPr>
          <p:grpSpPr>
            <a:xfrm>
              <a:off x="701421" y="4232673"/>
              <a:ext cx="4804410" cy="521970"/>
              <a:chOff x="5395823" y="1467495"/>
              <a:chExt cx="4804410" cy="521970"/>
            </a:xfrm>
          </p:grpSpPr>
          <p:sp>
            <p:nvSpPr>
              <p:cNvPr id="398"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zh-CN" altLang="en-US" dirty="0">
                    <a:latin typeface="Inter" panose="02000503000000020004" charset="0"/>
                    <a:ea typeface="Inter" panose="02000503000000020004" charset="0"/>
                    <a:cs typeface="Inter" panose="02000503000000020004" charset="0"/>
                  </a:rPr>
                  <a:t>What is the total revenue generated by each product type</a:t>
                </a:r>
                <a:r>
                  <a:rPr lang="en-US" altLang="zh-CN" dirty="0">
                    <a:latin typeface="Inter" panose="02000503000000020004" charset="0"/>
                    <a:ea typeface="Inter" panose="02000503000000020004" charset="0"/>
                    <a:cs typeface="Inter" panose="02000503000000020004" charset="0"/>
                  </a:rPr>
                  <a:t> </a:t>
                </a:r>
                <a:r>
                  <a:rPr lang="zh-CN" altLang="en-US" dirty="0">
                    <a:latin typeface="Inter" panose="02000503000000020004" charset="0"/>
                    <a:ea typeface="Inter" panose="02000503000000020004" charset="0"/>
                    <a:cs typeface="Inter" panose="02000503000000020004" charset="0"/>
                  </a:rPr>
                  <a:t>?</a:t>
                </a:r>
                <a:endParaRPr lang="zh-CN" altLang="en-US" dirty="0">
                  <a:latin typeface="Inter" panose="02000503000000020004" charset="0"/>
                  <a:ea typeface="Inter" panose="02000503000000020004" charset="0"/>
                  <a:cs typeface="Inter" panose="02000503000000020004" charset="0"/>
                </a:endParaRPr>
              </a:p>
            </p:txBody>
          </p:sp>
          <p:sp>
            <p:nvSpPr>
              <p:cNvPr id="399"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grpSp>
        <p:nvGrpSpPr>
          <p:cNvPr id="5" name="组合 4"/>
          <p:cNvGrpSpPr/>
          <p:nvPr/>
        </p:nvGrpSpPr>
        <p:grpSpPr>
          <a:xfrm>
            <a:off x="323479" y="2763918"/>
            <a:ext cx="4952482" cy="521970"/>
            <a:chOff x="3494034" y="4232673"/>
            <a:chExt cx="4952482" cy="521970"/>
          </a:xfrm>
        </p:grpSpPr>
        <p:sp>
          <p:nvSpPr>
            <p:cNvPr id="396" name="Freeform 13"/>
            <p:cNvSpPr/>
            <p:nvPr/>
          </p:nvSpPr>
          <p:spPr bwMode="auto">
            <a:xfrm rot="10800000">
              <a:off x="3494034"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00" name="组合 399"/>
            <p:cNvGrpSpPr/>
            <p:nvPr/>
          </p:nvGrpSpPr>
          <p:grpSpPr>
            <a:xfrm>
              <a:off x="3616071" y="4232673"/>
              <a:ext cx="4830445" cy="521970"/>
              <a:chOff x="5395823" y="1467495"/>
              <a:chExt cx="4830445" cy="521970"/>
            </a:xfrm>
          </p:grpSpPr>
          <p:sp>
            <p:nvSpPr>
              <p:cNvPr id="401" name="TextBox 56"/>
              <p:cNvSpPr txBox="1"/>
              <p:nvPr/>
            </p:nvSpPr>
            <p:spPr>
              <a:xfrm>
                <a:off x="5395823" y="1467495"/>
                <a:ext cx="483044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zh-CN" altLang="en-US" dirty="0">
                    <a:latin typeface="Inter" panose="02000503000000020004" charset="0"/>
                    <a:ea typeface="Inter" panose="02000503000000020004" charset="0"/>
                    <a:cs typeface="Inter" panose="02000503000000020004" charset="0"/>
                  </a:rPr>
                  <a:t>How does product type influence the number of products sold</a:t>
                </a:r>
                <a:r>
                  <a:rPr lang="ar-EG" altLang="zh-CN" dirty="0">
                    <a:latin typeface="Inter" panose="02000503000000020004" charset="0"/>
                    <a:ea typeface="Inter" panose="02000503000000020004" charset="0"/>
                    <a:cs typeface="Inter" panose="02000503000000020004" charset="0"/>
                  </a:rPr>
                  <a:t> </a:t>
                </a:r>
                <a:r>
                  <a:rPr lang="zh-CN" altLang="en-US" dirty="0">
                    <a:latin typeface="Inter" panose="02000503000000020004" charset="0"/>
                    <a:ea typeface="Inter" panose="02000503000000020004" charset="0"/>
                    <a:cs typeface="Inter" panose="02000503000000020004" charset="0"/>
                  </a:rPr>
                  <a:t>?</a:t>
                </a:r>
                <a:endParaRPr lang="zh-CN" altLang="en-US" dirty="0">
                  <a:latin typeface="Inter" panose="02000503000000020004" charset="0"/>
                  <a:ea typeface="Inter" panose="02000503000000020004" charset="0"/>
                  <a:cs typeface="Inter" panose="02000503000000020004" charset="0"/>
                </a:endParaRPr>
              </a:p>
            </p:txBody>
          </p:sp>
          <p:sp>
            <p:nvSpPr>
              <p:cNvPr id="402" name="矩形 401"/>
              <p:cNvSpPr>
                <a:spLocks noChangeArrowheads="1"/>
              </p:cNvSpPr>
              <p:nvPr/>
            </p:nvSpPr>
            <p:spPr bwMode="auto">
              <a:xfrm>
                <a:off x="5414897" y="1740639"/>
                <a:ext cx="125913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2987675"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r>
              <a:rPr lang="en-US" altLang="zh-CN" sz="2400" dirty="0">
                <a:solidFill>
                  <a:schemeClr val="tx1"/>
                </a:solidFill>
                <a:latin typeface="Inter" panose="02000503000000020004" charset="0"/>
                <a:ea typeface="Inter" panose="02000503000000020004" charset="0"/>
                <a:cs typeface="Inter" panose="02000503000000020004" charset="0"/>
                <a:sym typeface="+mn-ea"/>
              </a:rPr>
              <a:t>General Questions</a:t>
            </a:r>
            <a:endParaRPr lang="zh-CN" altLang="en-US" sz="2400" dirty="0">
              <a:latin typeface="Inter" panose="02000503000000020004" charset="0"/>
              <a:ea typeface="Inter" panose="02000503000000020004" charset="0"/>
              <a:cs typeface="Inter" panose="02000503000000020004" charset="0"/>
            </a:endParaRPr>
          </a:p>
        </p:txBody>
      </p:sp>
      <p:grpSp>
        <p:nvGrpSpPr>
          <p:cNvPr id="2" name="组合 10"/>
          <p:cNvGrpSpPr/>
          <p:nvPr/>
        </p:nvGrpSpPr>
        <p:grpSpPr>
          <a:xfrm>
            <a:off x="325701" y="4155838"/>
            <a:ext cx="4950260" cy="521970"/>
            <a:chOff x="555571" y="4232673"/>
            <a:chExt cx="4950260" cy="521970"/>
          </a:xfrm>
        </p:grpSpPr>
        <p:sp>
          <p:nvSpPr>
            <p:cNvPr id="3"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 name="组合 396"/>
            <p:cNvGrpSpPr/>
            <p:nvPr/>
          </p:nvGrpSpPr>
          <p:grpSpPr>
            <a:xfrm>
              <a:off x="701421" y="4232673"/>
              <a:ext cx="4804410" cy="521970"/>
              <a:chOff x="5395823" y="1467495"/>
              <a:chExt cx="4804410" cy="521970"/>
            </a:xfrm>
          </p:grpSpPr>
          <p:sp>
            <p:nvSpPr>
              <p:cNvPr id="9"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What is the average price of products across different product types</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10"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p:cTn id="7" dur="1000" fill="hold"/>
                                        <p:tgtEl>
                                          <p:spTgt spid="1031"/>
                                        </p:tgtEl>
                                        <p:attrNameLst>
                                          <p:attrName>ppt_w</p:attrName>
                                        </p:attrNameLst>
                                      </p:cBhvr>
                                      <p:tavLst>
                                        <p:tav tm="0">
                                          <p:val>
                                            <p:fltVal val="0"/>
                                          </p:val>
                                        </p:tav>
                                        <p:tav tm="100000">
                                          <p:val>
                                            <p:strVal val="#ppt_w"/>
                                          </p:val>
                                        </p:tav>
                                      </p:tavLst>
                                    </p:anim>
                                    <p:anim calcmode="lin" valueType="num">
                                      <p:cBhvr>
                                        <p:cTn id="8" dur="1000" fill="hold"/>
                                        <p:tgtEl>
                                          <p:spTgt spid="10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Google Shape;2021;p56"/>
          <p:cNvPicPr preferRelativeResize="0"/>
          <p:nvPr/>
        </p:nvPicPr>
        <p:blipFill rotWithShape="1">
          <a:blip r:embed="rId1"/>
          <a:srcRect r="58588"/>
          <a:stretch>
            <a:fillRect/>
          </a:stretch>
        </p:blipFill>
        <p:spPr>
          <a:xfrm flipH="1">
            <a:off x="5364088" y="0"/>
            <a:ext cx="3786690" cy="5143500"/>
          </a:xfrm>
          <a:prstGeom prst="rect">
            <a:avLst/>
          </a:prstGeom>
          <a:noFill/>
          <a:ln>
            <a:noFill/>
          </a:ln>
        </p:spPr>
      </p:pic>
      <p:grpSp>
        <p:nvGrpSpPr>
          <p:cNvPr id="1031" name="组合 1030"/>
          <p:cNvGrpSpPr/>
          <p:nvPr/>
        </p:nvGrpSpPr>
        <p:grpSpPr>
          <a:xfrm>
            <a:off x="5556966" y="543495"/>
            <a:ext cx="1212496" cy="1212496"/>
            <a:chOff x="5181600" y="1443428"/>
            <a:chExt cx="1212496" cy="1212496"/>
          </a:xfrm>
        </p:grpSpPr>
        <p:grpSp>
          <p:nvGrpSpPr>
            <p:cNvPr id="31" name="组合 30"/>
            <p:cNvGrpSpPr/>
            <p:nvPr/>
          </p:nvGrpSpPr>
          <p:grpSpPr>
            <a:xfrm>
              <a:off x="5181600" y="1443428"/>
              <a:ext cx="1212496" cy="1212496"/>
              <a:chOff x="4645152" y="1406852"/>
              <a:chExt cx="1212496" cy="1212496"/>
            </a:xfrm>
          </p:grpSpPr>
          <p:sp>
            <p:nvSpPr>
              <p:cNvPr id="7" name="椭圆 6"/>
              <p:cNvSpPr/>
              <p:nvPr/>
            </p:nvSpPr>
            <p:spPr>
              <a:xfrm>
                <a:off x="4645152" y="1406852"/>
                <a:ext cx="1212496" cy="1212496"/>
              </a:xfrm>
              <a:prstGeom prst="ellipse">
                <a:avLst/>
              </a:prstGeom>
              <a:solidFill>
                <a:schemeClr val="bg1"/>
              </a:solidFill>
              <a:ln>
                <a:noFill/>
              </a:ln>
              <a:effectLst>
                <a:outerShdw blurRad="177800" dist="38100" dir="8100000" algn="tr" rotWithShape="0">
                  <a:schemeClr val="tx1">
                    <a:lumMod val="75000"/>
                    <a:lumOff val="25000"/>
                    <a:alpha val="12000"/>
                  </a:schemeClr>
                </a:outerShdw>
              </a:effectLst>
            </p:spPr>
            <p:txBody>
              <a:bodyPr vert="horz" wrap="square" lIns="91440" tIns="45720" rIns="91440" bIns="45720" numCol="1" anchor="t" anchorCtr="0" compatLnSpc="1"/>
              <a:lstStyle/>
              <a:p>
                <a:endParaRPr lang="zh-CN" altLang="en-US" dirty="0">
                  <a:cs typeface="Inter" panose="02000503000000020004" charset="0"/>
                </a:endParaRPr>
              </a:p>
            </p:txBody>
          </p:sp>
          <p:sp>
            <p:nvSpPr>
              <p:cNvPr id="12" name="TextBox 11"/>
              <p:cNvSpPr txBox="1"/>
              <p:nvPr/>
            </p:nvSpPr>
            <p:spPr>
              <a:xfrm>
                <a:off x="4884260" y="1563700"/>
                <a:ext cx="880110" cy="398780"/>
              </a:xfrm>
              <a:prstGeom prst="rect">
                <a:avLst/>
              </a:prstGeom>
              <a:noFill/>
            </p:spPr>
            <p:txBody>
              <a:bodyPr wrap="none" rtlCol="0">
                <a:spAutoFit/>
              </a:bodyPr>
              <a:lstStyle/>
              <a:p>
                <a:pPr algn="l"/>
                <a:r>
                  <a:rPr lang="en-US" altLang="zh-CN" sz="2000" b="1" dirty="0">
                    <a:solidFill>
                      <a:schemeClr val="tx1">
                        <a:lumMod val="75000"/>
                        <a:lumOff val="25000"/>
                      </a:schemeClr>
                    </a:solidFill>
                    <a:latin typeface="Inter" panose="02000503000000020004" charset="0"/>
                    <a:ea typeface="Inter" panose="02000503000000020004" charset="0"/>
                    <a:cs typeface="Inter" panose="02000503000000020004" charset="0"/>
                  </a:rPr>
                  <a:t>Price </a:t>
                </a:r>
                <a:endParaRPr lang="en-US" altLang="zh-CN" sz="20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1028" name="组合 1027"/>
            <p:cNvGrpSpPr/>
            <p:nvPr/>
          </p:nvGrpSpPr>
          <p:grpSpPr>
            <a:xfrm rot="10800000">
              <a:off x="5591665" y="2067084"/>
              <a:ext cx="395792" cy="415924"/>
              <a:chOff x="4022725" y="1998663"/>
              <a:chExt cx="1092201" cy="1147762"/>
            </a:xfrm>
            <a:solidFill>
              <a:srgbClr val="92D050"/>
            </a:solidFill>
          </p:grpSpPr>
          <p:sp>
            <p:nvSpPr>
              <p:cNvPr id="60" name="Freeform 16"/>
              <p:cNvSpPr/>
              <p:nvPr/>
            </p:nvSpPr>
            <p:spPr bwMode="auto">
              <a:xfrm>
                <a:off x="4292600" y="2219325"/>
                <a:ext cx="550863" cy="758825"/>
              </a:xfrm>
              <a:custGeom>
                <a:avLst/>
                <a:gdLst>
                  <a:gd name="T0" fmla="*/ 147 w 147"/>
                  <a:gd name="T1" fmla="*/ 77 h 202"/>
                  <a:gd name="T2" fmla="*/ 73 w 147"/>
                  <a:gd name="T3" fmla="*/ 0 h 202"/>
                  <a:gd name="T4" fmla="*/ 0 w 147"/>
                  <a:gd name="T5" fmla="*/ 77 h 202"/>
                  <a:gd name="T6" fmla="*/ 22 w 147"/>
                  <a:gd name="T7" fmla="*/ 131 h 202"/>
                  <a:gd name="T8" fmla="*/ 34 w 147"/>
                  <a:gd name="T9" fmla="*/ 166 h 202"/>
                  <a:gd name="T10" fmla="*/ 44 w 147"/>
                  <a:gd name="T11" fmla="*/ 196 h 202"/>
                  <a:gd name="T12" fmla="*/ 70 w 147"/>
                  <a:gd name="T13" fmla="*/ 202 h 202"/>
                  <a:gd name="T14" fmla="*/ 70 w 147"/>
                  <a:gd name="T15" fmla="*/ 202 h 202"/>
                  <a:gd name="T16" fmla="*/ 101 w 147"/>
                  <a:gd name="T17" fmla="*/ 196 h 202"/>
                  <a:gd name="T18" fmla="*/ 101 w 147"/>
                  <a:gd name="T19" fmla="*/ 196 h 202"/>
                  <a:gd name="T20" fmla="*/ 102 w 147"/>
                  <a:gd name="T21" fmla="*/ 196 h 202"/>
                  <a:gd name="T22" fmla="*/ 112 w 147"/>
                  <a:gd name="T23" fmla="*/ 166 h 202"/>
                  <a:gd name="T24" fmla="*/ 124 w 147"/>
                  <a:gd name="T25" fmla="*/ 132 h 202"/>
                  <a:gd name="T26" fmla="*/ 147 w 147"/>
                  <a:gd name="T27" fmla="*/ 7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02">
                    <a:moveTo>
                      <a:pt x="147" y="77"/>
                    </a:moveTo>
                    <a:cubicBezTo>
                      <a:pt x="147" y="34"/>
                      <a:pt x="114" y="0"/>
                      <a:pt x="73" y="0"/>
                    </a:cubicBezTo>
                    <a:cubicBezTo>
                      <a:pt x="33" y="0"/>
                      <a:pt x="0" y="34"/>
                      <a:pt x="0" y="77"/>
                    </a:cubicBezTo>
                    <a:cubicBezTo>
                      <a:pt x="0" y="97"/>
                      <a:pt x="8" y="117"/>
                      <a:pt x="22" y="131"/>
                    </a:cubicBezTo>
                    <a:cubicBezTo>
                      <a:pt x="33" y="153"/>
                      <a:pt x="34" y="164"/>
                      <a:pt x="34" y="166"/>
                    </a:cubicBezTo>
                    <a:cubicBezTo>
                      <a:pt x="30" y="185"/>
                      <a:pt x="43" y="195"/>
                      <a:pt x="44" y="196"/>
                    </a:cubicBezTo>
                    <a:cubicBezTo>
                      <a:pt x="45" y="196"/>
                      <a:pt x="53" y="202"/>
                      <a:pt x="70" y="202"/>
                    </a:cubicBezTo>
                    <a:cubicBezTo>
                      <a:pt x="70" y="202"/>
                      <a:pt x="70" y="202"/>
                      <a:pt x="70" y="202"/>
                    </a:cubicBezTo>
                    <a:cubicBezTo>
                      <a:pt x="80" y="202"/>
                      <a:pt x="90" y="200"/>
                      <a:pt x="101" y="196"/>
                    </a:cubicBezTo>
                    <a:cubicBezTo>
                      <a:pt x="101" y="196"/>
                      <a:pt x="101" y="196"/>
                      <a:pt x="101" y="196"/>
                    </a:cubicBezTo>
                    <a:cubicBezTo>
                      <a:pt x="102" y="196"/>
                      <a:pt x="102" y="196"/>
                      <a:pt x="102" y="196"/>
                    </a:cubicBezTo>
                    <a:cubicBezTo>
                      <a:pt x="102" y="196"/>
                      <a:pt x="117" y="186"/>
                      <a:pt x="112" y="166"/>
                    </a:cubicBezTo>
                    <a:cubicBezTo>
                      <a:pt x="112" y="164"/>
                      <a:pt x="113" y="154"/>
                      <a:pt x="124" y="132"/>
                    </a:cubicBezTo>
                    <a:cubicBezTo>
                      <a:pt x="138" y="118"/>
                      <a:pt x="147" y="98"/>
                      <a:pt x="147" y="77"/>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1" name="Freeform 17"/>
              <p:cNvSpPr/>
              <p:nvPr/>
            </p:nvSpPr>
            <p:spPr bwMode="auto">
              <a:xfrm>
                <a:off x="4483100" y="3011488"/>
                <a:ext cx="169863" cy="134937"/>
              </a:xfrm>
              <a:custGeom>
                <a:avLst/>
                <a:gdLst>
                  <a:gd name="T0" fmla="*/ 21 w 45"/>
                  <a:gd name="T1" fmla="*/ 3 h 36"/>
                  <a:gd name="T2" fmla="*/ 2 w 45"/>
                  <a:gd name="T3" fmla="*/ 0 h 36"/>
                  <a:gd name="T4" fmla="*/ 0 w 45"/>
                  <a:gd name="T5" fmla="*/ 0 h 36"/>
                  <a:gd name="T6" fmla="*/ 2 w 45"/>
                  <a:gd name="T7" fmla="*/ 25 h 36"/>
                  <a:gd name="T8" fmla="*/ 14 w 45"/>
                  <a:gd name="T9" fmla="*/ 36 h 36"/>
                  <a:gd name="T10" fmla="*/ 29 w 45"/>
                  <a:gd name="T11" fmla="*/ 36 h 36"/>
                  <a:gd name="T12" fmla="*/ 42 w 45"/>
                  <a:gd name="T13" fmla="*/ 25 h 36"/>
                  <a:gd name="T14" fmla="*/ 45 w 45"/>
                  <a:gd name="T15" fmla="*/ 0 h 36"/>
                  <a:gd name="T16" fmla="*/ 42 w 45"/>
                  <a:gd name="T17" fmla="*/ 0 h 36"/>
                  <a:gd name="T18" fmla="*/ 21 w 45"/>
                  <a:gd name="T19"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21" y="3"/>
                    </a:moveTo>
                    <a:cubicBezTo>
                      <a:pt x="15" y="3"/>
                      <a:pt x="8" y="2"/>
                      <a:pt x="2" y="0"/>
                    </a:cubicBezTo>
                    <a:cubicBezTo>
                      <a:pt x="0" y="0"/>
                      <a:pt x="0" y="0"/>
                      <a:pt x="0" y="0"/>
                    </a:cubicBezTo>
                    <a:cubicBezTo>
                      <a:pt x="2" y="25"/>
                      <a:pt x="2" y="25"/>
                      <a:pt x="2" y="25"/>
                    </a:cubicBezTo>
                    <a:cubicBezTo>
                      <a:pt x="14" y="36"/>
                      <a:pt x="14" y="36"/>
                      <a:pt x="14" y="36"/>
                    </a:cubicBezTo>
                    <a:cubicBezTo>
                      <a:pt x="29" y="36"/>
                      <a:pt x="29" y="36"/>
                      <a:pt x="29" y="36"/>
                    </a:cubicBezTo>
                    <a:cubicBezTo>
                      <a:pt x="42" y="25"/>
                      <a:pt x="42" y="25"/>
                      <a:pt x="42" y="25"/>
                    </a:cubicBezTo>
                    <a:cubicBezTo>
                      <a:pt x="45" y="0"/>
                      <a:pt x="45" y="0"/>
                      <a:pt x="45" y="0"/>
                    </a:cubicBezTo>
                    <a:cubicBezTo>
                      <a:pt x="42" y="0"/>
                      <a:pt x="42" y="0"/>
                      <a:pt x="42" y="0"/>
                    </a:cubicBezTo>
                    <a:cubicBezTo>
                      <a:pt x="42" y="0"/>
                      <a:pt x="33" y="3"/>
                      <a:pt x="21" y="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2" name="Freeform 18"/>
              <p:cNvSpPr/>
              <p:nvPr/>
            </p:nvSpPr>
            <p:spPr bwMode="auto">
              <a:xfrm>
                <a:off x="4022725" y="2519363"/>
                <a:ext cx="107950" cy="79375"/>
              </a:xfrm>
              <a:custGeom>
                <a:avLst/>
                <a:gdLst>
                  <a:gd name="T0" fmla="*/ 29 w 29"/>
                  <a:gd name="T1" fmla="*/ 0 h 21"/>
                  <a:gd name="T2" fmla="*/ 0 w 29"/>
                  <a:gd name="T3" fmla="*/ 0 h 21"/>
                  <a:gd name="T4" fmla="*/ 0 w 29"/>
                  <a:gd name="T5" fmla="*/ 21 h 21"/>
                  <a:gd name="T6" fmla="*/ 29 w 29"/>
                  <a:gd name="T7" fmla="*/ 21 h 21"/>
                  <a:gd name="T8" fmla="*/ 28 w 29"/>
                  <a:gd name="T9" fmla="*/ 10 h 21"/>
                  <a:gd name="T10" fmla="*/ 29 w 29"/>
                  <a:gd name="T11" fmla="*/ 0 h 21"/>
                </a:gdLst>
                <a:ahLst/>
                <a:cxnLst>
                  <a:cxn ang="0">
                    <a:pos x="T0" y="T1"/>
                  </a:cxn>
                  <a:cxn ang="0">
                    <a:pos x="T2" y="T3"/>
                  </a:cxn>
                  <a:cxn ang="0">
                    <a:pos x="T4" y="T5"/>
                  </a:cxn>
                  <a:cxn ang="0">
                    <a:pos x="T6" y="T7"/>
                  </a:cxn>
                  <a:cxn ang="0">
                    <a:pos x="T8" y="T9"/>
                  </a:cxn>
                  <a:cxn ang="0">
                    <a:pos x="T10" y="T11"/>
                  </a:cxn>
                </a:cxnLst>
                <a:rect l="0" t="0" r="r" b="b"/>
                <a:pathLst>
                  <a:path w="29" h="21">
                    <a:moveTo>
                      <a:pt x="29" y="0"/>
                    </a:moveTo>
                    <a:cubicBezTo>
                      <a:pt x="0" y="0"/>
                      <a:pt x="0" y="0"/>
                      <a:pt x="0" y="0"/>
                    </a:cubicBezTo>
                    <a:cubicBezTo>
                      <a:pt x="0" y="21"/>
                      <a:pt x="0" y="21"/>
                      <a:pt x="0" y="21"/>
                    </a:cubicBezTo>
                    <a:cubicBezTo>
                      <a:pt x="29" y="21"/>
                      <a:pt x="29" y="21"/>
                      <a:pt x="29" y="21"/>
                    </a:cubicBezTo>
                    <a:cubicBezTo>
                      <a:pt x="28" y="17"/>
                      <a:pt x="28" y="14"/>
                      <a:pt x="28" y="10"/>
                    </a:cubicBezTo>
                    <a:cubicBezTo>
                      <a:pt x="28" y="7"/>
                      <a:pt x="28" y="4"/>
                      <a:pt x="29"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3" name="Freeform 19"/>
              <p:cNvSpPr/>
              <p:nvPr/>
            </p:nvSpPr>
            <p:spPr bwMode="auto">
              <a:xfrm>
                <a:off x="5005388" y="2519363"/>
                <a:ext cx="109538" cy="79375"/>
              </a:xfrm>
              <a:custGeom>
                <a:avLst/>
                <a:gdLst>
                  <a:gd name="T0" fmla="*/ 0 w 29"/>
                  <a:gd name="T1" fmla="*/ 21 h 21"/>
                  <a:gd name="T2" fmla="*/ 29 w 29"/>
                  <a:gd name="T3" fmla="*/ 21 h 21"/>
                  <a:gd name="T4" fmla="*/ 29 w 29"/>
                  <a:gd name="T5" fmla="*/ 0 h 21"/>
                  <a:gd name="T6" fmla="*/ 0 w 29"/>
                  <a:gd name="T7" fmla="*/ 0 h 21"/>
                  <a:gd name="T8" fmla="*/ 1 w 29"/>
                  <a:gd name="T9" fmla="*/ 10 h 21"/>
                  <a:gd name="T10" fmla="*/ 0 w 29"/>
                  <a:gd name="T11" fmla="*/ 21 h 21"/>
                </a:gdLst>
                <a:ahLst/>
                <a:cxnLst>
                  <a:cxn ang="0">
                    <a:pos x="T0" y="T1"/>
                  </a:cxn>
                  <a:cxn ang="0">
                    <a:pos x="T2" y="T3"/>
                  </a:cxn>
                  <a:cxn ang="0">
                    <a:pos x="T4" y="T5"/>
                  </a:cxn>
                  <a:cxn ang="0">
                    <a:pos x="T6" y="T7"/>
                  </a:cxn>
                  <a:cxn ang="0">
                    <a:pos x="T8" y="T9"/>
                  </a:cxn>
                  <a:cxn ang="0">
                    <a:pos x="T10" y="T11"/>
                  </a:cxn>
                </a:cxnLst>
                <a:rect l="0" t="0" r="r" b="b"/>
                <a:pathLst>
                  <a:path w="29" h="21">
                    <a:moveTo>
                      <a:pt x="0" y="21"/>
                    </a:moveTo>
                    <a:cubicBezTo>
                      <a:pt x="29" y="21"/>
                      <a:pt x="29" y="21"/>
                      <a:pt x="29" y="21"/>
                    </a:cubicBezTo>
                    <a:cubicBezTo>
                      <a:pt x="29" y="0"/>
                      <a:pt x="29" y="0"/>
                      <a:pt x="29" y="0"/>
                    </a:cubicBezTo>
                    <a:cubicBezTo>
                      <a:pt x="0" y="0"/>
                      <a:pt x="0" y="0"/>
                      <a:pt x="0" y="0"/>
                    </a:cubicBezTo>
                    <a:cubicBezTo>
                      <a:pt x="0" y="4"/>
                      <a:pt x="1" y="7"/>
                      <a:pt x="1" y="10"/>
                    </a:cubicBezTo>
                    <a:cubicBezTo>
                      <a:pt x="1" y="14"/>
                      <a:pt x="0" y="17"/>
                      <a:pt x="0" y="21"/>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4" name="Freeform 20"/>
              <p:cNvSpPr/>
              <p:nvPr/>
            </p:nvSpPr>
            <p:spPr bwMode="auto">
              <a:xfrm>
                <a:off x="4554538" y="1998663"/>
                <a:ext cx="76200" cy="123825"/>
              </a:xfrm>
              <a:custGeom>
                <a:avLst/>
                <a:gdLst>
                  <a:gd name="T0" fmla="*/ 20 w 20"/>
                  <a:gd name="T1" fmla="*/ 33 h 33"/>
                  <a:gd name="T2" fmla="*/ 20 w 20"/>
                  <a:gd name="T3" fmla="*/ 0 h 33"/>
                  <a:gd name="T4" fmla="*/ 0 w 20"/>
                  <a:gd name="T5" fmla="*/ 0 h 33"/>
                  <a:gd name="T6" fmla="*/ 0 w 20"/>
                  <a:gd name="T7" fmla="*/ 32 h 33"/>
                  <a:gd name="T8" fmla="*/ 3 w 20"/>
                  <a:gd name="T9" fmla="*/ 32 h 33"/>
                  <a:gd name="T10" fmla="*/ 20 w 20"/>
                  <a:gd name="T11" fmla="*/ 33 h 33"/>
                </a:gdLst>
                <a:ahLst/>
                <a:cxnLst>
                  <a:cxn ang="0">
                    <a:pos x="T0" y="T1"/>
                  </a:cxn>
                  <a:cxn ang="0">
                    <a:pos x="T2" y="T3"/>
                  </a:cxn>
                  <a:cxn ang="0">
                    <a:pos x="T4" y="T5"/>
                  </a:cxn>
                  <a:cxn ang="0">
                    <a:pos x="T6" y="T7"/>
                  </a:cxn>
                  <a:cxn ang="0">
                    <a:pos x="T8" y="T9"/>
                  </a:cxn>
                  <a:cxn ang="0">
                    <a:pos x="T10" y="T11"/>
                  </a:cxn>
                </a:cxnLst>
                <a:rect l="0" t="0" r="r" b="b"/>
                <a:pathLst>
                  <a:path w="20" h="33">
                    <a:moveTo>
                      <a:pt x="20" y="33"/>
                    </a:moveTo>
                    <a:cubicBezTo>
                      <a:pt x="20" y="0"/>
                      <a:pt x="20" y="0"/>
                      <a:pt x="20" y="0"/>
                    </a:cubicBezTo>
                    <a:cubicBezTo>
                      <a:pt x="0" y="0"/>
                      <a:pt x="0" y="0"/>
                      <a:pt x="0" y="0"/>
                    </a:cubicBezTo>
                    <a:cubicBezTo>
                      <a:pt x="0" y="32"/>
                      <a:pt x="0" y="32"/>
                      <a:pt x="0" y="32"/>
                    </a:cubicBezTo>
                    <a:cubicBezTo>
                      <a:pt x="1" y="32"/>
                      <a:pt x="2" y="32"/>
                      <a:pt x="3" y="32"/>
                    </a:cubicBezTo>
                    <a:cubicBezTo>
                      <a:pt x="9" y="32"/>
                      <a:pt x="15" y="33"/>
                      <a:pt x="20" y="3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5" name="Freeform 21"/>
              <p:cNvSpPr/>
              <p:nvPr/>
            </p:nvSpPr>
            <p:spPr bwMode="auto">
              <a:xfrm>
                <a:off x="4141788" y="2144713"/>
                <a:ext cx="134938" cy="138112"/>
              </a:xfrm>
              <a:custGeom>
                <a:avLst/>
                <a:gdLst>
                  <a:gd name="T0" fmla="*/ 36 w 36"/>
                  <a:gd name="T1" fmla="*/ 22 h 37"/>
                  <a:gd name="T2" fmla="*/ 14 w 36"/>
                  <a:gd name="T3" fmla="*/ 0 h 37"/>
                  <a:gd name="T4" fmla="*/ 0 w 36"/>
                  <a:gd name="T5" fmla="*/ 15 h 37"/>
                  <a:gd name="T6" fmla="*/ 22 w 36"/>
                  <a:gd name="T7" fmla="*/ 37 h 37"/>
                  <a:gd name="T8" fmla="*/ 36 w 36"/>
                  <a:gd name="T9" fmla="*/ 22 h 37"/>
                </a:gdLst>
                <a:ahLst/>
                <a:cxnLst>
                  <a:cxn ang="0">
                    <a:pos x="T0" y="T1"/>
                  </a:cxn>
                  <a:cxn ang="0">
                    <a:pos x="T2" y="T3"/>
                  </a:cxn>
                  <a:cxn ang="0">
                    <a:pos x="T4" y="T5"/>
                  </a:cxn>
                  <a:cxn ang="0">
                    <a:pos x="T6" y="T7"/>
                  </a:cxn>
                  <a:cxn ang="0">
                    <a:pos x="T8" y="T9"/>
                  </a:cxn>
                </a:cxnLst>
                <a:rect l="0" t="0" r="r" b="b"/>
                <a:pathLst>
                  <a:path w="36" h="37">
                    <a:moveTo>
                      <a:pt x="36" y="22"/>
                    </a:moveTo>
                    <a:cubicBezTo>
                      <a:pt x="14" y="0"/>
                      <a:pt x="14" y="0"/>
                      <a:pt x="14" y="0"/>
                    </a:cubicBezTo>
                    <a:cubicBezTo>
                      <a:pt x="0" y="15"/>
                      <a:pt x="0" y="15"/>
                      <a:pt x="0" y="15"/>
                    </a:cubicBezTo>
                    <a:cubicBezTo>
                      <a:pt x="22" y="37"/>
                      <a:pt x="22" y="37"/>
                      <a:pt x="22" y="37"/>
                    </a:cubicBezTo>
                    <a:cubicBezTo>
                      <a:pt x="26" y="32"/>
                      <a:pt x="31" y="27"/>
                      <a:pt x="36" y="2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7" name="Freeform 22"/>
              <p:cNvSpPr/>
              <p:nvPr/>
            </p:nvSpPr>
            <p:spPr bwMode="auto">
              <a:xfrm>
                <a:off x="4851400" y="2144713"/>
                <a:ext cx="127000" cy="131762"/>
              </a:xfrm>
              <a:custGeom>
                <a:avLst/>
                <a:gdLst>
                  <a:gd name="T0" fmla="*/ 14 w 34"/>
                  <a:gd name="T1" fmla="*/ 35 h 35"/>
                  <a:gd name="T2" fmla="*/ 34 w 34"/>
                  <a:gd name="T3" fmla="*/ 15 h 35"/>
                  <a:gd name="T4" fmla="*/ 20 w 34"/>
                  <a:gd name="T5" fmla="*/ 0 h 35"/>
                  <a:gd name="T6" fmla="*/ 0 w 34"/>
                  <a:gd name="T7" fmla="*/ 21 h 35"/>
                  <a:gd name="T8" fmla="*/ 14 w 34"/>
                  <a:gd name="T9" fmla="*/ 35 h 35"/>
                </a:gdLst>
                <a:ahLst/>
                <a:cxnLst>
                  <a:cxn ang="0">
                    <a:pos x="T0" y="T1"/>
                  </a:cxn>
                  <a:cxn ang="0">
                    <a:pos x="T2" y="T3"/>
                  </a:cxn>
                  <a:cxn ang="0">
                    <a:pos x="T4" y="T5"/>
                  </a:cxn>
                  <a:cxn ang="0">
                    <a:pos x="T6" y="T7"/>
                  </a:cxn>
                  <a:cxn ang="0">
                    <a:pos x="T8" y="T9"/>
                  </a:cxn>
                </a:cxnLst>
                <a:rect l="0" t="0" r="r" b="b"/>
                <a:pathLst>
                  <a:path w="34" h="35">
                    <a:moveTo>
                      <a:pt x="14" y="35"/>
                    </a:moveTo>
                    <a:cubicBezTo>
                      <a:pt x="34" y="15"/>
                      <a:pt x="34" y="15"/>
                      <a:pt x="34" y="15"/>
                    </a:cubicBezTo>
                    <a:cubicBezTo>
                      <a:pt x="20" y="0"/>
                      <a:pt x="20" y="0"/>
                      <a:pt x="20" y="0"/>
                    </a:cubicBezTo>
                    <a:cubicBezTo>
                      <a:pt x="0" y="21"/>
                      <a:pt x="0" y="21"/>
                      <a:pt x="0" y="21"/>
                    </a:cubicBezTo>
                    <a:cubicBezTo>
                      <a:pt x="5" y="25"/>
                      <a:pt x="10" y="30"/>
                      <a:pt x="14" y="3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grpSp>
      <p:grpSp>
        <p:nvGrpSpPr>
          <p:cNvPr id="11" name="组合 10"/>
          <p:cNvGrpSpPr/>
          <p:nvPr/>
        </p:nvGrpSpPr>
        <p:grpSpPr>
          <a:xfrm>
            <a:off x="325701" y="1371998"/>
            <a:ext cx="4950260" cy="521970"/>
            <a:chOff x="555571" y="4232673"/>
            <a:chExt cx="4950260" cy="521970"/>
          </a:xfrm>
        </p:grpSpPr>
        <p:sp>
          <p:nvSpPr>
            <p:cNvPr id="395"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397" name="组合 396"/>
            <p:cNvGrpSpPr/>
            <p:nvPr/>
          </p:nvGrpSpPr>
          <p:grpSpPr>
            <a:xfrm>
              <a:off x="701421" y="4232673"/>
              <a:ext cx="4804410" cy="521970"/>
              <a:chOff x="5395823" y="1467495"/>
              <a:chExt cx="4804410" cy="521970"/>
            </a:xfrm>
          </p:grpSpPr>
          <p:sp>
            <p:nvSpPr>
              <p:cNvPr id="398"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What is the relationship between pricing strategies and sales volume</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399"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grpSp>
        <p:nvGrpSpPr>
          <p:cNvPr id="5" name="组合 4"/>
          <p:cNvGrpSpPr/>
          <p:nvPr/>
        </p:nvGrpSpPr>
        <p:grpSpPr>
          <a:xfrm>
            <a:off x="323479" y="2763918"/>
            <a:ext cx="4952482" cy="521970"/>
            <a:chOff x="3494034" y="4232673"/>
            <a:chExt cx="4952482" cy="521970"/>
          </a:xfrm>
        </p:grpSpPr>
        <p:sp>
          <p:nvSpPr>
            <p:cNvPr id="396" name="Freeform 13"/>
            <p:cNvSpPr/>
            <p:nvPr/>
          </p:nvSpPr>
          <p:spPr bwMode="auto">
            <a:xfrm rot="10800000">
              <a:off x="3494034"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00" name="组合 399"/>
            <p:cNvGrpSpPr/>
            <p:nvPr/>
          </p:nvGrpSpPr>
          <p:grpSpPr>
            <a:xfrm>
              <a:off x="3616071" y="4232673"/>
              <a:ext cx="4830445" cy="521970"/>
              <a:chOff x="5395823" y="1467495"/>
              <a:chExt cx="4830445" cy="521970"/>
            </a:xfrm>
          </p:grpSpPr>
          <p:sp>
            <p:nvSpPr>
              <p:cNvPr id="401" name="TextBox 56"/>
              <p:cNvSpPr txBox="1"/>
              <p:nvPr/>
            </p:nvSpPr>
            <p:spPr>
              <a:xfrm>
                <a:off x="5395823" y="1467495"/>
                <a:ext cx="483044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zh-CN" altLang="en-US" dirty="0">
                    <a:latin typeface="Inter" panose="02000503000000020004" charset="0"/>
                    <a:ea typeface="Inter" panose="02000503000000020004" charset="0"/>
                    <a:cs typeface="Inter" panose="02000503000000020004" charset="0"/>
                  </a:rPr>
                  <a:t>How do discounts affect the revenue generated per product type</a:t>
                </a:r>
                <a:r>
                  <a:rPr lang="ar-EG" altLang="zh-CN" dirty="0">
                    <a:latin typeface="Inter" panose="02000503000000020004" charset="0"/>
                    <a:ea typeface="Inter" panose="02000503000000020004" charset="0"/>
                    <a:cs typeface="Inter" panose="02000503000000020004" charset="0"/>
                  </a:rPr>
                  <a:t> </a:t>
                </a:r>
                <a:r>
                  <a:rPr lang="zh-CN" altLang="en-US" dirty="0">
                    <a:latin typeface="Inter" panose="02000503000000020004" charset="0"/>
                    <a:ea typeface="Inter" panose="02000503000000020004" charset="0"/>
                    <a:cs typeface="Inter" panose="02000503000000020004" charset="0"/>
                  </a:rPr>
                  <a:t>?</a:t>
                </a:r>
                <a:endParaRPr lang="zh-CN" altLang="en-US" dirty="0">
                  <a:latin typeface="Inter" panose="02000503000000020004" charset="0"/>
                  <a:ea typeface="Inter" panose="02000503000000020004" charset="0"/>
                  <a:cs typeface="Inter" panose="02000503000000020004" charset="0"/>
                </a:endParaRPr>
              </a:p>
            </p:txBody>
          </p:sp>
          <p:sp>
            <p:nvSpPr>
              <p:cNvPr id="402" name="矩形 401"/>
              <p:cNvSpPr>
                <a:spLocks noChangeArrowheads="1"/>
              </p:cNvSpPr>
              <p:nvPr/>
            </p:nvSpPr>
            <p:spPr bwMode="auto">
              <a:xfrm>
                <a:off x="5414897" y="1740639"/>
                <a:ext cx="125913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2987675"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r>
              <a:rPr lang="en-US" altLang="zh-CN" sz="2400" dirty="0">
                <a:solidFill>
                  <a:schemeClr val="tx1"/>
                </a:solidFill>
                <a:latin typeface="Inter" panose="02000503000000020004" charset="0"/>
                <a:ea typeface="Inter" panose="02000503000000020004" charset="0"/>
                <a:cs typeface="Inter" panose="02000503000000020004" charset="0"/>
                <a:sym typeface="+mn-ea"/>
              </a:rPr>
              <a:t>General Questions</a:t>
            </a:r>
            <a:endParaRPr lang="zh-CN" altLang="en-US" sz="2400" dirty="0">
              <a:latin typeface="Inter" panose="02000503000000020004" charset="0"/>
              <a:ea typeface="Inter" panose="02000503000000020004" charset="0"/>
              <a:cs typeface="Inter" panose="02000503000000020004" charset="0"/>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p:cTn id="7" dur="1000" fill="hold"/>
                                        <p:tgtEl>
                                          <p:spTgt spid="1031"/>
                                        </p:tgtEl>
                                        <p:attrNameLst>
                                          <p:attrName>ppt_w</p:attrName>
                                        </p:attrNameLst>
                                      </p:cBhvr>
                                      <p:tavLst>
                                        <p:tav tm="0">
                                          <p:val>
                                            <p:fltVal val="0"/>
                                          </p:val>
                                        </p:tav>
                                        <p:tav tm="100000">
                                          <p:val>
                                            <p:strVal val="#ppt_w"/>
                                          </p:val>
                                        </p:tav>
                                      </p:tavLst>
                                    </p:anim>
                                    <p:anim calcmode="lin" valueType="num">
                                      <p:cBhvr>
                                        <p:cTn id="8" dur="1000" fill="hold"/>
                                        <p:tgtEl>
                                          <p:spTgt spid="10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Google Shape;2021;p56"/>
          <p:cNvPicPr preferRelativeResize="0"/>
          <p:nvPr/>
        </p:nvPicPr>
        <p:blipFill rotWithShape="1">
          <a:blip r:embed="rId1"/>
          <a:srcRect r="58588"/>
          <a:stretch>
            <a:fillRect/>
          </a:stretch>
        </p:blipFill>
        <p:spPr>
          <a:xfrm flipH="1">
            <a:off x="5364088" y="0"/>
            <a:ext cx="3786690" cy="5143500"/>
          </a:xfrm>
          <a:prstGeom prst="rect">
            <a:avLst/>
          </a:prstGeom>
          <a:noFill/>
          <a:ln>
            <a:noFill/>
          </a:ln>
        </p:spPr>
      </p:pic>
      <p:grpSp>
        <p:nvGrpSpPr>
          <p:cNvPr id="1031" name="组合 1030"/>
          <p:cNvGrpSpPr/>
          <p:nvPr/>
        </p:nvGrpSpPr>
        <p:grpSpPr>
          <a:xfrm>
            <a:off x="5556885" y="300355"/>
            <a:ext cx="1572260" cy="1452245"/>
            <a:chOff x="5181313" y="1200223"/>
            <a:chExt cx="1572260" cy="1455420"/>
          </a:xfrm>
        </p:grpSpPr>
        <p:grpSp>
          <p:nvGrpSpPr>
            <p:cNvPr id="31" name="组合 30"/>
            <p:cNvGrpSpPr/>
            <p:nvPr/>
          </p:nvGrpSpPr>
          <p:grpSpPr>
            <a:xfrm>
              <a:off x="5181313" y="1200223"/>
              <a:ext cx="1572260" cy="1455420"/>
              <a:chOff x="4644865" y="1163647"/>
              <a:chExt cx="1572260" cy="1455420"/>
            </a:xfrm>
          </p:grpSpPr>
          <p:sp>
            <p:nvSpPr>
              <p:cNvPr id="7" name="椭圆 6"/>
              <p:cNvSpPr/>
              <p:nvPr/>
            </p:nvSpPr>
            <p:spPr>
              <a:xfrm>
                <a:off x="4644865" y="1163647"/>
                <a:ext cx="1572260" cy="1455420"/>
              </a:xfrm>
              <a:prstGeom prst="ellipse">
                <a:avLst/>
              </a:prstGeom>
              <a:solidFill>
                <a:schemeClr val="bg1"/>
              </a:solidFill>
              <a:ln>
                <a:noFill/>
              </a:ln>
              <a:effectLst>
                <a:outerShdw blurRad="177800" dist="38100" dir="8100000" algn="tr" rotWithShape="0">
                  <a:schemeClr val="tx1">
                    <a:lumMod val="75000"/>
                    <a:lumOff val="25000"/>
                    <a:alpha val="12000"/>
                  </a:schemeClr>
                </a:outerShdw>
              </a:effectLst>
            </p:spPr>
            <p:txBody>
              <a:bodyPr vert="horz" wrap="square" lIns="91440" tIns="45720" rIns="91440" bIns="45720" numCol="1" anchor="t" anchorCtr="0" compatLnSpc="1"/>
              <a:lstStyle/>
              <a:p>
                <a:endParaRPr lang="zh-CN" altLang="en-US" dirty="0">
                  <a:cs typeface="Inter" panose="02000503000000020004" charset="0"/>
                </a:endParaRPr>
              </a:p>
            </p:txBody>
          </p:sp>
          <p:sp>
            <p:nvSpPr>
              <p:cNvPr id="12" name="TextBox 11"/>
              <p:cNvSpPr txBox="1"/>
              <p:nvPr/>
            </p:nvSpPr>
            <p:spPr>
              <a:xfrm>
                <a:off x="4689315" y="1227471"/>
                <a:ext cx="1418590" cy="831759"/>
              </a:xfrm>
              <a:prstGeom prst="rect">
                <a:avLst/>
              </a:prstGeom>
              <a:noFill/>
            </p:spPr>
            <p:txBody>
              <a:bodyPr wrap="square" rtlCol="0">
                <a:spAutoFit/>
              </a:bodyPr>
              <a:lstStyle/>
              <a:p>
                <a:pPr algn="ctr"/>
                <a:r>
                  <a:rPr lang="en-US" altLang="zh-CN" sz="1600" b="1" dirty="0">
                    <a:solidFill>
                      <a:schemeClr val="tx1"/>
                    </a:solidFill>
                    <a:latin typeface="Inter" panose="02000503000000020004" charset="0"/>
                    <a:ea typeface="Inter" panose="02000503000000020004" charset="0"/>
                    <a:cs typeface="Inter" panose="02000503000000020004" charset="0"/>
                  </a:rPr>
                  <a:t>Availability</a:t>
                </a:r>
                <a:endParaRPr lang="en-US" altLang="zh-CN" sz="1600" b="1" dirty="0">
                  <a:solidFill>
                    <a:schemeClr val="tx1"/>
                  </a:solidFill>
                  <a:latin typeface="Inter" panose="02000503000000020004" charset="0"/>
                  <a:ea typeface="Inter" panose="02000503000000020004" charset="0"/>
                  <a:cs typeface="Inter" panose="02000503000000020004" charset="0"/>
                </a:endParaRPr>
              </a:p>
              <a:p>
                <a:pPr algn="ctr"/>
                <a:r>
                  <a:rPr lang="en-US" altLang="zh-CN" sz="1600" b="1" dirty="0">
                    <a:solidFill>
                      <a:schemeClr val="tx1"/>
                    </a:solidFill>
                    <a:latin typeface="Inter" panose="02000503000000020004" charset="0"/>
                    <a:ea typeface="Inter" panose="02000503000000020004" charset="0"/>
                    <a:cs typeface="Inter" panose="02000503000000020004" charset="0"/>
                  </a:rPr>
                  <a:t>&amp;</a:t>
                </a:r>
                <a:endParaRPr lang="en-US" altLang="zh-CN" sz="1600" b="1" dirty="0">
                  <a:solidFill>
                    <a:schemeClr val="tx1">
                      <a:lumMod val="75000"/>
                      <a:lumOff val="25000"/>
                    </a:schemeClr>
                  </a:solidFill>
                  <a:latin typeface="Inter" panose="02000503000000020004" charset="0"/>
                  <a:ea typeface="Inter" panose="02000503000000020004" charset="0"/>
                  <a:cs typeface="Inter" panose="02000503000000020004" charset="0"/>
                </a:endParaRPr>
              </a:p>
              <a:p>
                <a:pPr algn="ctr"/>
                <a:r>
                  <a:rPr lang="zh-CN" altLang="en-US" sz="1600" b="1" dirty="0">
                    <a:latin typeface="Inter" panose="02000503000000020004" charset="0"/>
                    <a:ea typeface="Inter" panose="02000503000000020004" charset="0"/>
                    <a:cs typeface="Inter" panose="02000503000000020004" charset="0"/>
                    <a:sym typeface="+mn-ea"/>
                  </a:rPr>
                  <a:t>stock levels</a:t>
                </a:r>
                <a:r>
                  <a:rPr lang="en-US" altLang="zh-CN" sz="1600" b="1" dirty="0">
                    <a:solidFill>
                      <a:schemeClr val="tx1">
                        <a:lumMod val="75000"/>
                        <a:lumOff val="25000"/>
                      </a:schemeClr>
                    </a:solidFill>
                    <a:latin typeface="Inter" panose="02000503000000020004" charset="0"/>
                    <a:ea typeface="Inter" panose="02000503000000020004" charset="0"/>
                    <a:cs typeface="Inter" panose="02000503000000020004" charset="0"/>
                  </a:rPr>
                  <a:t> </a:t>
                </a:r>
                <a:endParaRPr lang="en-US" altLang="zh-CN" sz="16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1028" name="组合 1027"/>
            <p:cNvGrpSpPr/>
            <p:nvPr/>
          </p:nvGrpSpPr>
          <p:grpSpPr>
            <a:xfrm rot="10800000">
              <a:off x="5591665" y="2067084"/>
              <a:ext cx="395792" cy="415924"/>
              <a:chOff x="4022725" y="1998663"/>
              <a:chExt cx="1092201" cy="1147762"/>
            </a:xfrm>
            <a:solidFill>
              <a:srgbClr val="92D050"/>
            </a:solidFill>
          </p:grpSpPr>
          <p:sp>
            <p:nvSpPr>
              <p:cNvPr id="60" name="Freeform 16"/>
              <p:cNvSpPr/>
              <p:nvPr/>
            </p:nvSpPr>
            <p:spPr bwMode="auto">
              <a:xfrm>
                <a:off x="4292600" y="2219325"/>
                <a:ext cx="550863" cy="758825"/>
              </a:xfrm>
              <a:custGeom>
                <a:avLst/>
                <a:gdLst>
                  <a:gd name="T0" fmla="*/ 147 w 147"/>
                  <a:gd name="T1" fmla="*/ 77 h 202"/>
                  <a:gd name="T2" fmla="*/ 73 w 147"/>
                  <a:gd name="T3" fmla="*/ 0 h 202"/>
                  <a:gd name="T4" fmla="*/ 0 w 147"/>
                  <a:gd name="T5" fmla="*/ 77 h 202"/>
                  <a:gd name="T6" fmla="*/ 22 w 147"/>
                  <a:gd name="T7" fmla="*/ 131 h 202"/>
                  <a:gd name="T8" fmla="*/ 34 w 147"/>
                  <a:gd name="T9" fmla="*/ 166 h 202"/>
                  <a:gd name="T10" fmla="*/ 44 w 147"/>
                  <a:gd name="T11" fmla="*/ 196 h 202"/>
                  <a:gd name="T12" fmla="*/ 70 w 147"/>
                  <a:gd name="T13" fmla="*/ 202 h 202"/>
                  <a:gd name="T14" fmla="*/ 70 w 147"/>
                  <a:gd name="T15" fmla="*/ 202 h 202"/>
                  <a:gd name="T16" fmla="*/ 101 w 147"/>
                  <a:gd name="T17" fmla="*/ 196 h 202"/>
                  <a:gd name="T18" fmla="*/ 101 w 147"/>
                  <a:gd name="T19" fmla="*/ 196 h 202"/>
                  <a:gd name="T20" fmla="*/ 102 w 147"/>
                  <a:gd name="T21" fmla="*/ 196 h 202"/>
                  <a:gd name="T22" fmla="*/ 112 w 147"/>
                  <a:gd name="T23" fmla="*/ 166 h 202"/>
                  <a:gd name="T24" fmla="*/ 124 w 147"/>
                  <a:gd name="T25" fmla="*/ 132 h 202"/>
                  <a:gd name="T26" fmla="*/ 147 w 147"/>
                  <a:gd name="T27" fmla="*/ 7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02">
                    <a:moveTo>
                      <a:pt x="147" y="77"/>
                    </a:moveTo>
                    <a:cubicBezTo>
                      <a:pt x="147" y="34"/>
                      <a:pt x="114" y="0"/>
                      <a:pt x="73" y="0"/>
                    </a:cubicBezTo>
                    <a:cubicBezTo>
                      <a:pt x="33" y="0"/>
                      <a:pt x="0" y="34"/>
                      <a:pt x="0" y="77"/>
                    </a:cubicBezTo>
                    <a:cubicBezTo>
                      <a:pt x="0" y="97"/>
                      <a:pt x="8" y="117"/>
                      <a:pt x="22" y="131"/>
                    </a:cubicBezTo>
                    <a:cubicBezTo>
                      <a:pt x="33" y="153"/>
                      <a:pt x="34" y="164"/>
                      <a:pt x="34" y="166"/>
                    </a:cubicBezTo>
                    <a:cubicBezTo>
                      <a:pt x="30" y="185"/>
                      <a:pt x="43" y="195"/>
                      <a:pt x="44" y="196"/>
                    </a:cubicBezTo>
                    <a:cubicBezTo>
                      <a:pt x="45" y="196"/>
                      <a:pt x="53" y="202"/>
                      <a:pt x="70" y="202"/>
                    </a:cubicBezTo>
                    <a:cubicBezTo>
                      <a:pt x="70" y="202"/>
                      <a:pt x="70" y="202"/>
                      <a:pt x="70" y="202"/>
                    </a:cubicBezTo>
                    <a:cubicBezTo>
                      <a:pt x="80" y="202"/>
                      <a:pt x="90" y="200"/>
                      <a:pt x="101" y="196"/>
                    </a:cubicBezTo>
                    <a:cubicBezTo>
                      <a:pt x="101" y="196"/>
                      <a:pt x="101" y="196"/>
                      <a:pt x="101" y="196"/>
                    </a:cubicBezTo>
                    <a:cubicBezTo>
                      <a:pt x="102" y="196"/>
                      <a:pt x="102" y="196"/>
                      <a:pt x="102" y="196"/>
                    </a:cubicBezTo>
                    <a:cubicBezTo>
                      <a:pt x="102" y="196"/>
                      <a:pt x="117" y="186"/>
                      <a:pt x="112" y="166"/>
                    </a:cubicBezTo>
                    <a:cubicBezTo>
                      <a:pt x="112" y="164"/>
                      <a:pt x="113" y="154"/>
                      <a:pt x="124" y="132"/>
                    </a:cubicBezTo>
                    <a:cubicBezTo>
                      <a:pt x="138" y="118"/>
                      <a:pt x="147" y="98"/>
                      <a:pt x="147" y="77"/>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1" name="Freeform 17"/>
              <p:cNvSpPr/>
              <p:nvPr/>
            </p:nvSpPr>
            <p:spPr bwMode="auto">
              <a:xfrm>
                <a:off x="4483100" y="3011488"/>
                <a:ext cx="169863" cy="134937"/>
              </a:xfrm>
              <a:custGeom>
                <a:avLst/>
                <a:gdLst>
                  <a:gd name="T0" fmla="*/ 21 w 45"/>
                  <a:gd name="T1" fmla="*/ 3 h 36"/>
                  <a:gd name="T2" fmla="*/ 2 w 45"/>
                  <a:gd name="T3" fmla="*/ 0 h 36"/>
                  <a:gd name="T4" fmla="*/ 0 w 45"/>
                  <a:gd name="T5" fmla="*/ 0 h 36"/>
                  <a:gd name="T6" fmla="*/ 2 w 45"/>
                  <a:gd name="T7" fmla="*/ 25 h 36"/>
                  <a:gd name="T8" fmla="*/ 14 w 45"/>
                  <a:gd name="T9" fmla="*/ 36 h 36"/>
                  <a:gd name="T10" fmla="*/ 29 w 45"/>
                  <a:gd name="T11" fmla="*/ 36 h 36"/>
                  <a:gd name="T12" fmla="*/ 42 w 45"/>
                  <a:gd name="T13" fmla="*/ 25 h 36"/>
                  <a:gd name="T14" fmla="*/ 45 w 45"/>
                  <a:gd name="T15" fmla="*/ 0 h 36"/>
                  <a:gd name="T16" fmla="*/ 42 w 45"/>
                  <a:gd name="T17" fmla="*/ 0 h 36"/>
                  <a:gd name="T18" fmla="*/ 21 w 45"/>
                  <a:gd name="T19"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21" y="3"/>
                    </a:moveTo>
                    <a:cubicBezTo>
                      <a:pt x="15" y="3"/>
                      <a:pt x="8" y="2"/>
                      <a:pt x="2" y="0"/>
                    </a:cubicBezTo>
                    <a:cubicBezTo>
                      <a:pt x="0" y="0"/>
                      <a:pt x="0" y="0"/>
                      <a:pt x="0" y="0"/>
                    </a:cubicBezTo>
                    <a:cubicBezTo>
                      <a:pt x="2" y="25"/>
                      <a:pt x="2" y="25"/>
                      <a:pt x="2" y="25"/>
                    </a:cubicBezTo>
                    <a:cubicBezTo>
                      <a:pt x="14" y="36"/>
                      <a:pt x="14" y="36"/>
                      <a:pt x="14" y="36"/>
                    </a:cubicBezTo>
                    <a:cubicBezTo>
                      <a:pt x="29" y="36"/>
                      <a:pt x="29" y="36"/>
                      <a:pt x="29" y="36"/>
                    </a:cubicBezTo>
                    <a:cubicBezTo>
                      <a:pt x="42" y="25"/>
                      <a:pt x="42" y="25"/>
                      <a:pt x="42" y="25"/>
                    </a:cubicBezTo>
                    <a:cubicBezTo>
                      <a:pt x="45" y="0"/>
                      <a:pt x="45" y="0"/>
                      <a:pt x="45" y="0"/>
                    </a:cubicBezTo>
                    <a:cubicBezTo>
                      <a:pt x="42" y="0"/>
                      <a:pt x="42" y="0"/>
                      <a:pt x="42" y="0"/>
                    </a:cubicBezTo>
                    <a:cubicBezTo>
                      <a:pt x="42" y="0"/>
                      <a:pt x="33" y="3"/>
                      <a:pt x="21" y="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2" name="Freeform 18"/>
              <p:cNvSpPr/>
              <p:nvPr/>
            </p:nvSpPr>
            <p:spPr bwMode="auto">
              <a:xfrm>
                <a:off x="4022725" y="2519363"/>
                <a:ext cx="107950" cy="79375"/>
              </a:xfrm>
              <a:custGeom>
                <a:avLst/>
                <a:gdLst>
                  <a:gd name="T0" fmla="*/ 29 w 29"/>
                  <a:gd name="T1" fmla="*/ 0 h 21"/>
                  <a:gd name="T2" fmla="*/ 0 w 29"/>
                  <a:gd name="T3" fmla="*/ 0 h 21"/>
                  <a:gd name="T4" fmla="*/ 0 w 29"/>
                  <a:gd name="T5" fmla="*/ 21 h 21"/>
                  <a:gd name="T6" fmla="*/ 29 w 29"/>
                  <a:gd name="T7" fmla="*/ 21 h 21"/>
                  <a:gd name="T8" fmla="*/ 28 w 29"/>
                  <a:gd name="T9" fmla="*/ 10 h 21"/>
                  <a:gd name="T10" fmla="*/ 29 w 29"/>
                  <a:gd name="T11" fmla="*/ 0 h 21"/>
                </a:gdLst>
                <a:ahLst/>
                <a:cxnLst>
                  <a:cxn ang="0">
                    <a:pos x="T0" y="T1"/>
                  </a:cxn>
                  <a:cxn ang="0">
                    <a:pos x="T2" y="T3"/>
                  </a:cxn>
                  <a:cxn ang="0">
                    <a:pos x="T4" y="T5"/>
                  </a:cxn>
                  <a:cxn ang="0">
                    <a:pos x="T6" y="T7"/>
                  </a:cxn>
                  <a:cxn ang="0">
                    <a:pos x="T8" y="T9"/>
                  </a:cxn>
                  <a:cxn ang="0">
                    <a:pos x="T10" y="T11"/>
                  </a:cxn>
                </a:cxnLst>
                <a:rect l="0" t="0" r="r" b="b"/>
                <a:pathLst>
                  <a:path w="29" h="21">
                    <a:moveTo>
                      <a:pt x="29" y="0"/>
                    </a:moveTo>
                    <a:cubicBezTo>
                      <a:pt x="0" y="0"/>
                      <a:pt x="0" y="0"/>
                      <a:pt x="0" y="0"/>
                    </a:cubicBezTo>
                    <a:cubicBezTo>
                      <a:pt x="0" y="21"/>
                      <a:pt x="0" y="21"/>
                      <a:pt x="0" y="21"/>
                    </a:cubicBezTo>
                    <a:cubicBezTo>
                      <a:pt x="29" y="21"/>
                      <a:pt x="29" y="21"/>
                      <a:pt x="29" y="21"/>
                    </a:cubicBezTo>
                    <a:cubicBezTo>
                      <a:pt x="28" y="17"/>
                      <a:pt x="28" y="14"/>
                      <a:pt x="28" y="10"/>
                    </a:cubicBezTo>
                    <a:cubicBezTo>
                      <a:pt x="28" y="7"/>
                      <a:pt x="28" y="4"/>
                      <a:pt x="29"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3" name="Freeform 19"/>
              <p:cNvSpPr/>
              <p:nvPr/>
            </p:nvSpPr>
            <p:spPr bwMode="auto">
              <a:xfrm>
                <a:off x="5005388" y="2519363"/>
                <a:ext cx="109538" cy="79375"/>
              </a:xfrm>
              <a:custGeom>
                <a:avLst/>
                <a:gdLst>
                  <a:gd name="T0" fmla="*/ 0 w 29"/>
                  <a:gd name="T1" fmla="*/ 21 h 21"/>
                  <a:gd name="T2" fmla="*/ 29 w 29"/>
                  <a:gd name="T3" fmla="*/ 21 h 21"/>
                  <a:gd name="T4" fmla="*/ 29 w 29"/>
                  <a:gd name="T5" fmla="*/ 0 h 21"/>
                  <a:gd name="T6" fmla="*/ 0 w 29"/>
                  <a:gd name="T7" fmla="*/ 0 h 21"/>
                  <a:gd name="T8" fmla="*/ 1 w 29"/>
                  <a:gd name="T9" fmla="*/ 10 h 21"/>
                  <a:gd name="T10" fmla="*/ 0 w 29"/>
                  <a:gd name="T11" fmla="*/ 21 h 21"/>
                </a:gdLst>
                <a:ahLst/>
                <a:cxnLst>
                  <a:cxn ang="0">
                    <a:pos x="T0" y="T1"/>
                  </a:cxn>
                  <a:cxn ang="0">
                    <a:pos x="T2" y="T3"/>
                  </a:cxn>
                  <a:cxn ang="0">
                    <a:pos x="T4" y="T5"/>
                  </a:cxn>
                  <a:cxn ang="0">
                    <a:pos x="T6" y="T7"/>
                  </a:cxn>
                  <a:cxn ang="0">
                    <a:pos x="T8" y="T9"/>
                  </a:cxn>
                  <a:cxn ang="0">
                    <a:pos x="T10" y="T11"/>
                  </a:cxn>
                </a:cxnLst>
                <a:rect l="0" t="0" r="r" b="b"/>
                <a:pathLst>
                  <a:path w="29" h="21">
                    <a:moveTo>
                      <a:pt x="0" y="21"/>
                    </a:moveTo>
                    <a:cubicBezTo>
                      <a:pt x="29" y="21"/>
                      <a:pt x="29" y="21"/>
                      <a:pt x="29" y="21"/>
                    </a:cubicBezTo>
                    <a:cubicBezTo>
                      <a:pt x="29" y="0"/>
                      <a:pt x="29" y="0"/>
                      <a:pt x="29" y="0"/>
                    </a:cubicBezTo>
                    <a:cubicBezTo>
                      <a:pt x="0" y="0"/>
                      <a:pt x="0" y="0"/>
                      <a:pt x="0" y="0"/>
                    </a:cubicBezTo>
                    <a:cubicBezTo>
                      <a:pt x="0" y="4"/>
                      <a:pt x="1" y="7"/>
                      <a:pt x="1" y="10"/>
                    </a:cubicBezTo>
                    <a:cubicBezTo>
                      <a:pt x="1" y="14"/>
                      <a:pt x="0" y="17"/>
                      <a:pt x="0" y="21"/>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4" name="Freeform 20"/>
              <p:cNvSpPr/>
              <p:nvPr/>
            </p:nvSpPr>
            <p:spPr bwMode="auto">
              <a:xfrm>
                <a:off x="4554538" y="1998663"/>
                <a:ext cx="76200" cy="123825"/>
              </a:xfrm>
              <a:custGeom>
                <a:avLst/>
                <a:gdLst>
                  <a:gd name="T0" fmla="*/ 20 w 20"/>
                  <a:gd name="T1" fmla="*/ 33 h 33"/>
                  <a:gd name="T2" fmla="*/ 20 w 20"/>
                  <a:gd name="T3" fmla="*/ 0 h 33"/>
                  <a:gd name="T4" fmla="*/ 0 w 20"/>
                  <a:gd name="T5" fmla="*/ 0 h 33"/>
                  <a:gd name="T6" fmla="*/ 0 w 20"/>
                  <a:gd name="T7" fmla="*/ 32 h 33"/>
                  <a:gd name="T8" fmla="*/ 3 w 20"/>
                  <a:gd name="T9" fmla="*/ 32 h 33"/>
                  <a:gd name="T10" fmla="*/ 20 w 20"/>
                  <a:gd name="T11" fmla="*/ 33 h 33"/>
                </a:gdLst>
                <a:ahLst/>
                <a:cxnLst>
                  <a:cxn ang="0">
                    <a:pos x="T0" y="T1"/>
                  </a:cxn>
                  <a:cxn ang="0">
                    <a:pos x="T2" y="T3"/>
                  </a:cxn>
                  <a:cxn ang="0">
                    <a:pos x="T4" y="T5"/>
                  </a:cxn>
                  <a:cxn ang="0">
                    <a:pos x="T6" y="T7"/>
                  </a:cxn>
                  <a:cxn ang="0">
                    <a:pos x="T8" y="T9"/>
                  </a:cxn>
                  <a:cxn ang="0">
                    <a:pos x="T10" y="T11"/>
                  </a:cxn>
                </a:cxnLst>
                <a:rect l="0" t="0" r="r" b="b"/>
                <a:pathLst>
                  <a:path w="20" h="33">
                    <a:moveTo>
                      <a:pt x="20" y="33"/>
                    </a:moveTo>
                    <a:cubicBezTo>
                      <a:pt x="20" y="0"/>
                      <a:pt x="20" y="0"/>
                      <a:pt x="20" y="0"/>
                    </a:cubicBezTo>
                    <a:cubicBezTo>
                      <a:pt x="0" y="0"/>
                      <a:pt x="0" y="0"/>
                      <a:pt x="0" y="0"/>
                    </a:cubicBezTo>
                    <a:cubicBezTo>
                      <a:pt x="0" y="32"/>
                      <a:pt x="0" y="32"/>
                      <a:pt x="0" y="32"/>
                    </a:cubicBezTo>
                    <a:cubicBezTo>
                      <a:pt x="1" y="32"/>
                      <a:pt x="2" y="32"/>
                      <a:pt x="3" y="32"/>
                    </a:cubicBezTo>
                    <a:cubicBezTo>
                      <a:pt x="9" y="32"/>
                      <a:pt x="15" y="33"/>
                      <a:pt x="20" y="3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5" name="Freeform 21"/>
              <p:cNvSpPr/>
              <p:nvPr/>
            </p:nvSpPr>
            <p:spPr bwMode="auto">
              <a:xfrm>
                <a:off x="4141788" y="2144713"/>
                <a:ext cx="134938" cy="138112"/>
              </a:xfrm>
              <a:custGeom>
                <a:avLst/>
                <a:gdLst>
                  <a:gd name="T0" fmla="*/ 36 w 36"/>
                  <a:gd name="T1" fmla="*/ 22 h 37"/>
                  <a:gd name="T2" fmla="*/ 14 w 36"/>
                  <a:gd name="T3" fmla="*/ 0 h 37"/>
                  <a:gd name="T4" fmla="*/ 0 w 36"/>
                  <a:gd name="T5" fmla="*/ 15 h 37"/>
                  <a:gd name="T6" fmla="*/ 22 w 36"/>
                  <a:gd name="T7" fmla="*/ 37 h 37"/>
                  <a:gd name="T8" fmla="*/ 36 w 36"/>
                  <a:gd name="T9" fmla="*/ 22 h 37"/>
                </a:gdLst>
                <a:ahLst/>
                <a:cxnLst>
                  <a:cxn ang="0">
                    <a:pos x="T0" y="T1"/>
                  </a:cxn>
                  <a:cxn ang="0">
                    <a:pos x="T2" y="T3"/>
                  </a:cxn>
                  <a:cxn ang="0">
                    <a:pos x="T4" y="T5"/>
                  </a:cxn>
                  <a:cxn ang="0">
                    <a:pos x="T6" y="T7"/>
                  </a:cxn>
                  <a:cxn ang="0">
                    <a:pos x="T8" y="T9"/>
                  </a:cxn>
                </a:cxnLst>
                <a:rect l="0" t="0" r="r" b="b"/>
                <a:pathLst>
                  <a:path w="36" h="37">
                    <a:moveTo>
                      <a:pt x="36" y="22"/>
                    </a:moveTo>
                    <a:cubicBezTo>
                      <a:pt x="14" y="0"/>
                      <a:pt x="14" y="0"/>
                      <a:pt x="14" y="0"/>
                    </a:cubicBezTo>
                    <a:cubicBezTo>
                      <a:pt x="0" y="15"/>
                      <a:pt x="0" y="15"/>
                      <a:pt x="0" y="15"/>
                    </a:cubicBezTo>
                    <a:cubicBezTo>
                      <a:pt x="22" y="37"/>
                      <a:pt x="22" y="37"/>
                      <a:pt x="22" y="37"/>
                    </a:cubicBezTo>
                    <a:cubicBezTo>
                      <a:pt x="26" y="32"/>
                      <a:pt x="31" y="27"/>
                      <a:pt x="36" y="2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7" name="Freeform 22"/>
              <p:cNvSpPr/>
              <p:nvPr/>
            </p:nvSpPr>
            <p:spPr bwMode="auto">
              <a:xfrm>
                <a:off x="4851400" y="2144713"/>
                <a:ext cx="127000" cy="131762"/>
              </a:xfrm>
              <a:custGeom>
                <a:avLst/>
                <a:gdLst>
                  <a:gd name="T0" fmla="*/ 14 w 34"/>
                  <a:gd name="T1" fmla="*/ 35 h 35"/>
                  <a:gd name="T2" fmla="*/ 34 w 34"/>
                  <a:gd name="T3" fmla="*/ 15 h 35"/>
                  <a:gd name="T4" fmla="*/ 20 w 34"/>
                  <a:gd name="T5" fmla="*/ 0 h 35"/>
                  <a:gd name="T6" fmla="*/ 0 w 34"/>
                  <a:gd name="T7" fmla="*/ 21 h 35"/>
                  <a:gd name="T8" fmla="*/ 14 w 34"/>
                  <a:gd name="T9" fmla="*/ 35 h 35"/>
                </a:gdLst>
                <a:ahLst/>
                <a:cxnLst>
                  <a:cxn ang="0">
                    <a:pos x="T0" y="T1"/>
                  </a:cxn>
                  <a:cxn ang="0">
                    <a:pos x="T2" y="T3"/>
                  </a:cxn>
                  <a:cxn ang="0">
                    <a:pos x="T4" y="T5"/>
                  </a:cxn>
                  <a:cxn ang="0">
                    <a:pos x="T6" y="T7"/>
                  </a:cxn>
                  <a:cxn ang="0">
                    <a:pos x="T8" y="T9"/>
                  </a:cxn>
                </a:cxnLst>
                <a:rect l="0" t="0" r="r" b="b"/>
                <a:pathLst>
                  <a:path w="34" h="35">
                    <a:moveTo>
                      <a:pt x="14" y="35"/>
                    </a:moveTo>
                    <a:cubicBezTo>
                      <a:pt x="34" y="15"/>
                      <a:pt x="34" y="15"/>
                      <a:pt x="34" y="15"/>
                    </a:cubicBezTo>
                    <a:cubicBezTo>
                      <a:pt x="20" y="0"/>
                      <a:pt x="20" y="0"/>
                      <a:pt x="20" y="0"/>
                    </a:cubicBezTo>
                    <a:cubicBezTo>
                      <a:pt x="0" y="21"/>
                      <a:pt x="0" y="21"/>
                      <a:pt x="0" y="21"/>
                    </a:cubicBezTo>
                    <a:cubicBezTo>
                      <a:pt x="5" y="25"/>
                      <a:pt x="10" y="30"/>
                      <a:pt x="14" y="3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grpSp>
      <p:grpSp>
        <p:nvGrpSpPr>
          <p:cNvPr id="11" name="组合 10"/>
          <p:cNvGrpSpPr/>
          <p:nvPr/>
        </p:nvGrpSpPr>
        <p:grpSpPr>
          <a:xfrm>
            <a:off x="325701" y="1371998"/>
            <a:ext cx="4950260" cy="521970"/>
            <a:chOff x="555571" y="4232673"/>
            <a:chExt cx="4950260" cy="521970"/>
          </a:xfrm>
        </p:grpSpPr>
        <p:sp>
          <p:nvSpPr>
            <p:cNvPr id="395"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397" name="组合 396"/>
            <p:cNvGrpSpPr/>
            <p:nvPr/>
          </p:nvGrpSpPr>
          <p:grpSpPr>
            <a:xfrm>
              <a:off x="701421" y="4232673"/>
              <a:ext cx="4804410" cy="521970"/>
              <a:chOff x="5395823" y="1467495"/>
              <a:chExt cx="4804410" cy="521970"/>
            </a:xfrm>
          </p:grpSpPr>
          <p:sp>
            <p:nvSpPr>
              <p:cNvPr id="398"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What is the correlation between product availability and sales performance</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399"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grpSp>
        <p:nvGrpSpPr>
          <p:cNvPr id="5" name="组合 4"/>
          <p:cNvGrpSpPr/>
          <p:nvPr/>
        </p:nvGrpSpPr>
        <p:grpSpPr>
          <a:xfrm>
            <a:off x="323479" y="2763918"/>
            <a:ext cx="4952482" cy="521970"/>
            <a:chOff x="3494034" y="4232673"/>
            <a:chExt cx="4952482" cy="521970"/>
          </a:xfrm>
        </p:grpSpPr>
        <p:sp>
          <p:nvSpPr>
            <p:cNvPr id="396" name="Freeform 13"/>
            <p:cNvSpPr/>
            <p:nvPr/>
          </p:nvSpPr>
          <p:spPr bwMode="auto">
            <a:xfrm rot="10800000">
              <a:off x="3494034"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00" name="组合 399"/>
            <p:cNvGrpSpPr/>
            <p:nvPr/>
          </p:nvGrpSpPr>
          <p:grpSpPr>
            <a:xfrm>
              <a:off x="3616071" y="4232673"/>
              <a:ext cx="4830445" cy="521970"/>
              <a:chOff x="5395823" y="1467495"/>
              <a:chExt cx="4830445" cy="521970"/>
            </a:xfrm>
          </p:grpSpPr>
          <p:sp>
            <p:nvSpPr>
              <p:cNvPr id="401" name="TextBox 56"/>
              <p:cNvSpPr txBox="1"/>
              <p:nvPr/>
            </p:nvSpPr>
            <p:spPr>
              <a:xfrm>
                <a:off x="5395823" y="1467495"/>
                <a:ext cx="483044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zh-CN" altLang="en-US" dirty="0">
                    <a:latin typeface="Inter" panose="02000503000000020004" charset="0"/>
                    <a:ea typeface="Inter" panose="02000503000000020004" charset="0"/>
                    <a:cs typeface="Inter" panose="02000503000000020004" charset="0"/>
                  </a:rPr>
                  <a:t>How do stock levels affect the order quantities for each product</a:t>
                </a:r>
                <a:r>
                  <a:rPr lang="ar-EG" altLang="zh-CN" dirty="0">
                    <a:latin typeface="Inter" panose="02000503000000020004" charset="0"/>
                    <a:ea typeface="Inter" panose="02000503000000020004" charset="0"/>
                    <a:cs typeface="Inter" panose="02000503000000020004" charset="0"/>
                  </a:rPr>
                  <a:t> </a:t>
                </a:r>
                <a:r>
                  <a:rPr lang="zh-CN" altLang="en-US" dirty="0">
                    <a:latin typeface="Inter" panose="02000503000000020004" charset="0"/>
                    <a:ea typeface="Inter" panose="02000503000000020004" charset="0"/>
                    <a:cs typeface="Inter" panose="02000503000000020004" charset="0"/>
                  </a:rPr>
                  <a:t>?</a:t>
                </a:r>
                <a:endParaRPr lang="zh-CN" altLang="en-US" dirty="0">
                  <a:latin typeface="Inter" panose="02000503000000020004" charset="0"/>
                  <a:ea typeface="Inter" panose="02000503000000020004" charset="0"/>
                  <a:cs typeface="Inter" panose="02000503000000020004" charset="0"/>
                </a:endParaRPr>
              </a:p>
            </p:txBody>
          </p:sp>
          <p:sp>
            <p:nvSpPr>
              <p:cNvPr id="402" name="矩形 401"/>
              <p:cNvSpPr>
                <a:spLocks noChangeArrowheads="1"/>
              </p:cNvSpPr>
              <p:nvPr/>
            </p:nvSpPr>
            <p:spPr bwMode="auto">
              <a:xfrm>
                <a:off x="5414897" y="1740639"/>
                <a:ext cx="125913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2987675"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r>
              <a:rPr lang="en-US" altLang="zh-CN" sz="2400" dirty="0">
                <a:solidFill>
                  <a:schemeClr val="tx1"/>
                </a:solidFill>
                <a:latin typeface="Inter" panose="02000503000000020004" charset="0"/>
                <a:ea typeface="Inter" panose="02000503000000020004" charset="0"/>
                <a:cs typeface="Inter" panose="02000503000000020004" charset="0"/>
                <a:sym typeface="+mn-ea"/>
              </a:rPr>
              <a:t>General Questions</a:t>
            </a:r>
            <a:endParaRPr lang="zh-CN" altLang="en-US" sz="2400" dirty="0">
              <a:latin typeface="Inter" panose="02000503000000020004" charset="0"/>
              <a:ea typeface="Inter" panose="02000503000000020004" charset="0"/>
              <a:cs typeface="Inter" panose="02000503000000020004" charset="0"/>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p:cTn id="7" dur="1000" fill="hold"/>
                                        <p:tgtEl>
                                          <p:spTgt spid="1031"/>
                                        </p:tgtEl>
                                        <p:attrNameLst>
                                          <p:attrName>ppt_w</p:attrName>
                                        </p:attrNameLst>
                                      </p:cBhvr>
                                      <p:tavLst>
                                        <p:tav tm="0">
                                          <p:val>
                                            <p:fltVal val="0"/>
                                          </p:val>
                                        </p:tav>
                                        <p:tav tm="100000">
                                          <p:val>
                                            <p:strVal val="#ppt_w"/>
                                          </p:val>
                                        </p:tav>
                                      </p:tavLst>
                                    </p:anim>
                                    <p:anim calcmode="lin" valueType="num">
                                      <p:cBhvr>
                                        <p:cTn id="8" dur="1000" fill="hold"/>
                                        <p:tgtEl>
                                          <p:spTgt spid="10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Google Shape;2021;p56"/>
          <p:cNvPicPr preferRelativeResize="0"/>
          <p:nvPr/>
        </p:nvPicPr>
        <p:blipFill rotWithShape="1">
          <a:blip r:embed="rId1"/>
          <a:srcRect r="58588"/>
          <a:stretch>
            <a:fillRect/>
          </a:stretch>
        </p:blipFill>
        <p:spPr>
          <a:xfrm flipH="1">
            <a:off x="5364088" y="0"/>
            <a:ext cx="3786690" cy="5143500"/>
          </a:xfrm>
          <a:prstGeom prst="rect">
            <a:avLst/>
          </a:prstGeom>
          <a:noFill/>
          <a:ln>
            <a:noFill/>
          </a:ln>
        </p:spPr>
      </p:pic>
      <p:grpSp>
        <p:nvGrpSpPr>
          <p:cNvPr id="1031" name="组合 1030"/>
          <p:cNvGrpSpPr/>
          <p:nvPr/>
        </p:nvGrpSpPr>
        <p:grpSpPr>
          <a:xfrm>
            <a:off x="5556966" y="543495"/>
            <a:ext cx="1246218" cy="1212496"/>
            <a:chOff x="5181600" y="1443428"/>
            <a:chExt cx="1246218" cy="1212496"/>
          </a:xfrm>
        </p:grpSpPr>
        <p:grpSp>
          <p:nvGrpSpPr>
            <p:cNvPr id="31" name="组合 30"/>
            <p:cNvGrpSpPr/>
            <p:nvPr/>
          </p:nvGrpSpPr>
          <p:grpSpPr>
            <a:xfrm>
              <a:off x="5181600" y="1443428"/>
              <a:ext cx="1246218" cy="1212496"/>
              <a:chOff x="4645152" y="1406852"/>
              <a:chExt cx="1246218" cy="1212496"/>
            </a:xfrm>
          </p:grpSpPr>
          <p:sp>
            <p:nvSpPr>
              <p:cNvPr id="7" name="椭圆 6"/>
              <p:cNvSpPr/>
              <p:nvPr/>
            </p:nvSpPr>
            <p:spPr>
              <a:xfrm>
                <a:off x="4645152" y="1406852"/>
                <a:ext cx="1212496" cy="1212496"/>
              </a:xfrm>
              <a:prstGeom prst="ellipse">
                <a:avLst/>
              </a:prstGeom>
              <a:solidFill>
                <a:schemeClr val="bg1"/>
              </a:solidFill>
              <a:ln>
                <a:noFill/>
              </a:ln>
              <a:effectLst>
                <a:outerShdw blurRad="177800" dist="38100" dir="8100000" algn="tr" rotWithShape="0">
                  <a:schemeClr val="tx1">
                    <a:lumMod val="75000"/>
                    <a:lumOff val="25000"/>
                    <a:alpha val="12000"/>
                  </a:schemeClr>
                </a:outerShdw>
              </a:effectLst>
            </p:spPr>
            <p:txBody>
              <a:bodyPr vert="horz" wrap="square" lIns="91440" tIns="45720" rIns="91440" bIns="45720" numCol="1" anchor="t" anchorCtr="0" compatLnSpc="1"/>
              <a:lstStyle/>
              <a:p>
                <a:endParaRPr lang="zh-CN" altLang="en-US" dirty="0">
                  <a:cs typeface="Inter" panose="02000503000000020004" charset="0"/>
                </a:endParaRPr>
              </a:p>
            </p:txBody>
          </p:sp>
          <p:sp>
            <p:nvSpPr>
              <p:cNvPr id="12" name="TextBox 11"/>
              <p:cNvSpPr txBox="1"/>
              <p:nvPr/>
            </p:nvSpPr>
            <p:spPr>
              <a:xfrm>
                <a:off x="4740115" y="1596085"/>
                <a:ext cx="1151255" cy="460375"/>
              </a:xfrm>
              <a:prstGeom prst="rect">
                <a:avLst/>
              </a:prstGeom>
              <a:noFill/>
            </p:spPr>
            <p:txBody>
              <a:bodyPr wrap="none" rtlCol="0">
                <a:spAutoFit/>
              </a:bodyPr>
              <a:lstStyle/>
              <a:p>
                <a:pPr algn="l"/>
                <a:r>
                  <a:rPr lang="ar-EG" altLang="en-US" sz="2400" b="1" dirty="0">
                    <a:solidFill>
                      <a:schemeClr val="tx1">
                        <a:lumMod val="75000"/>
                        <a:lumOff val="25000"/>
                      </a:schemeClr>
                    </a:solidFill>
                    <a:latin typeface="Inter" panose="02000503000000020004" charset="0"/>
                    <a:ea typeface="Inter" panose="02000503000000020004" charset="0"/>
                    <a:cs typeface="Inter" panose="02000503000000020004" charset="0"/>
                  </a:rPr>
                  <a:t>Lead Times </a:t>
                </a:r>
                <a:endParaRPr lang="ar-EG" altLang="en-US" sz="24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1028" name="组合 1027"/>
            <p:cNvGrpSpPr/>
            <p:nvPr/>
          </p:nvGrpSpPr>
          <p:grpSpPr>
            <a:xfrm rot="10800000">
              <a:off x="5591665" y="2067084"/>
              <a:ext cx="395792" cy="415924"/>
              <a:chOff x="4022725" y="1998663"/>
              <a:chExt cx="1092201" cy="1147762"/>
            </a:xfrm>
            <a:solidFill>
              <a:srgbClr val="92D050"/>
            </a:solidFill>
          </p:grpSpPr>
          <p:sp>
            <p:nvSpPr>
              <p:cNvPr id="60" name="Freeform 16"/>
              <p:cNvSpPr/>
              <p:nvPr/>
            </p:nvSpPr>
            <p:spPr bwMode="auto">
              <a:xfrm>
                <a:off x="4292600" y="2219325"/>
                <a:ext cx="550863" cy="758825"/>
              </a:xfrm>
              <a:custGeom>
                <a:avLst/>
                <a:gdLst>
                  <a:gd name="T0" fmla="*/ 147 w 147"/>
                  <a:gd name="T1" fmla="*/ 77 h 202"/>
                  <a:gd name="T2" fmla="*/ 73 w 147"/>
                  <a:gd name="T3" fmla="*/ 0 h 202"/>
                  <a:gd name="T4" fmla="*/ 0 w 147"/>
                  <a:gd name="T5" fmla="*/ 77 h 202"/>
                  <a:gd name="T6" fmla="*/ 22 w 147"/>
                  <a:gd name="T7" fmla="*/ 131 h 202"/>
                  <a:gd name="T8" fmla="*/ 34 w 147"/>
                  <a:gd name="T9" fmla="*/ 166 h 202"/>
                  <a:gd name="T10" fmla="*/ 44 w 147"/>
                  <a:gd name="T11" fmla="*/ 196 h 202"/>
                  <a:gd name="T12" fmla="*/ 70 w 147"/>
                  <a:gd name="T13" fmla="*/ 202 h 202"/>
                  <a:gd name="T14" fmla="*/ 70 w 147"/>
                  <a:gd name="T15" fmla="*/ 202 h 202"/>
                  <a:gd name="T16" fmla="*/ 101 w 147"/>
                  <a:gd name="T17" fmla="*/ 196 h 202"/>
                  <a:gd name="T18" fmla="*/ 101 w 147"/>
                  <a:gd name="T19" fmla="*/ 196 h 202"/>
                  <a:gd name="T20" fmla="*/ 102 w 147"/>
                  <a:gd name="T21" fmla="*/ 196 h 202"/>
                  <a:gd name="T22" fmla="*/ 112 w 147"/>
                  <a:gd name="T23" fmla="*/ 166 h 202"/>
                  <a:gd name="T24" fmla="*/ 124 w 147"/>
                  <a:gd name="T25" fmla="*/ 132 h 202"/>
                  <a:gd name="T26" fmla="*/ 147 w 147"/>
                  <a:gd name="T27" fmla="*/ 7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02">
                    <a:moveTo>
                      <a:pt x="147" y="77"/>
                    </a:moveTo>
                    <a:cubicBezTo>
                      <a:pt x="147" y="34"/>
                      <a:pt x="114" y="0"/>
                      <a:pt x="73" y="0"/>
                    </a:cubicBezTo>
                    <a:cubicBezTo>
                      <a:pt x="33" y="0"/>
                      <a:pt x="0" y="34"/>
                      <a:pt x="0" y="77"/>
                    </a:cubicBezTo>
                    <a:cubicBezTo>
                      <a:pt x="0" y="97"/>
                      <a:pt x="8" y="117"/>
                      <a:pt x="22" y="131"/>
                    </a:cubicBezTo>
                    <a:cubicBezTo>
                      <a:pt x="33" y="153"/>
                      <a:pt x="34" y="164"/>
                      <a:pt x="34" y="166"/>
                    </a:cubicBezTo>
                    <a:cubicBezTo>
                      <a:pt x="30" y="185"/>
                      <a:pt x="43" y="195"/>
                      <a:pt x="44" y="196"/>
                    </a:cubicBezTo>
                    <a:cubicBezTo>
                      <a:pt x="45" y="196"/>
                      <a:pt x="53" y="202"/>
                      <a:pt x="70" y="202"/>
                    </a:cubicBezTo>
                    <a:cubicBezTo>
                      <a:pt x="70" y="202"/>
                      <a:pt x="70" y="202"/>
                      <a:pt x="70" y="202"/>
                    </a:cubicBezTo>
                    <a:cubicBezTo>
                      <a:pt x="80" y="202"/>
                      <a:pt x="90" y="200"/>
                      <a:pt x="101" y="196"/>
                    </a:cubicBezTo>
                    <a:cubicBezTo>
                      <a:pt x="101" y="196"/>
                      <a:pt x="101" y="196"/>
                      <a:pt x="101" y="196"/>
                    </a:cubicBezTo>
                    <a:cubicBezTo>
                      <a:pt x="102" y="196"/>
                      <a:pt x="102" y="196"/>
                      <a:pt x="102" y="196"/>
                    </a:cubicBezTo>
                    <a:cubicBezTo>
                      <a:pt x="102" y="196"/>
                      <a:pt x="117" y="186"/>
                      <a:pt x="112" y="166"/>
                    </a:cubicBezTo>
                    <a:cubicBezTo>
                      <a:pt x="112" y="164"/>
                      <a:pt x="113" y="154"/>
                      <a:pt x="124" y="132"/>
                    </a:cubicBezTo>
                    <a:cubicBezTo>
                      <a:pt x="138" y="118"/>
                      <a:pt x="147" y="98"/>
                      <a:pt x="147" y="77"/>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1" name="Freeform 17"/>
              <p:cNvSpPr/>
              <p:nvPr/>
            </p:nvSpPr>
            <p:spPr bwMode="auto">
              <a:xfrm>
                <a:off x="4483100" y="3011488"/>
                <a:ext cx="169863" cy="134937"/>
              </a:xfrm>
              <a:custGeom>
                <a:avLst/>
                <a:gdLst>
                  <a:gd name="T0" fmla="*/ 21 w 45"/>
                  <a:gd name="T1" fmla="*/ 3 h 36"/>
                  <a:gd name="T2" fmla="*/ 2 w 45"/>
                  <a:gd name="T3" fmla="*/ 0 h 36"/>
                  <a:gd name="T4" fmla="*/ 0 w 45"/>
                  <a:gd name="T5" fmla="*/ 0 h 36"/>
                  <a:gd name="T6" fmla="*/ 2 w 45"/>
                  <a:gd name="T7" fmla="*/ 25 h 36"/>
                  <a:gd name="T8" fmla="*/ 14 w 45"/>
                  <a:gd name="T9" fmla="*/ 36 h 36"/>
                  <a:gd name="T10" fmla="*/ 29 w 45"/>
                  <a:gd name="T11" fmla="*/ 36 h 36"/>
                  <a:gd name="T12" fmla="*/ 42 w 45"/>
                  <a:gd name="T13" fmla="*/ 25 h 36"/>
                  <a:gd name="T14" fmla="*/ 45 w 45"/>
                  <a:gd name="T15" fmla="*/ 0 h 36"/>
                  <a:gd name="T16" fmla="*/ 42 w 45"/>
                  <a:gd name="T17" fmla="*/ 0 h 36"/>
                  <a:gd name="T18" fmla="*/ 21 w 45"/>
                  <a:gd name="T19"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21" y="3"/>
                    </a:moveTo>
                    <a:cubicBezTo>
                      <a:pt x="15" y="3"/>
                      <a:pt x="8" y="2"/>
                      <a:pt x="2" y="0"/>
                    </a:cubicBezTo>
                    <a:cubicBezTo>
                      <a:pt x="0" y="0"/>
                      <a:pt x="0" y="0"/>
                      <a:pt x="0" y="0"/>
                    </a:cubicBezTo>
                    <a:cubicBezTo>
                      <a:pt x="2" y="25"/>
                      <a:pt x="2" y="25"/>
                      <a:pt x="2" y="25"/>
                    </a:cubicBezTo>
                    <a:cubicBezTo>
                      <a:pt x="14" y="36"/>
                      <a:pt x="14" y="36"/>
                      <a:pt x="14" y="36"/>
                    </a:cubicBezTo>
                    <a:cubicBezTo>
                      <a:pt x="29" y="36"/>
                      <a:pt x="29" y="36"/>
                      <a:pt x="29" y="36"/>
                    </a:cubicBezTo>
                    <a:cubicBezTo>
                      <a:pt x="42" y="25"/>
                      <a:pt x="42" y="25"/>
                      <a:pt x="42" y="25"/>
                    </a:cubicBezTo>
                    <a:cubicBezTo>
                      <a:pt x="45" y="0"/>
                      <a:pt x="45" y="0"/>
                      <a:pt x="45" y="0"/>
                    </a:cubicBezTo>
                    <a:cubicBezTo>
                      <a:pt x="42" y="0"/>
                      <a:pt x="42" y="0"/>
                      <a:pt x="42" y="0"/>
                    </a:cubicBezTo>
                    <a:cubicBezTo>
                      <a:pt x="42" y="0"/>
                      <a:pt x="33" y="3"/>
                      <a:pt x="21" y="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2" name="Freeform 18"/>
              <p:cNvSpPr/>
              <p:nvPr/>
            </p:nvSpPr>
            <p:spPr bwMode="auto">
              <a:xfrm>
                <a:off x="4022725" y="2519363"/>
                <a:ext cx="107950" cy="79375"/>
              </a:xfrm>
              <a:custGeom>
                <a:avLst/>
                <a:gdLst>
                  <a:gd name="T0" fmla="*/ 29 w 29"/>
                  <a:gd name="T1" fmla="*/ 0 h 21"/>
                  <a:gd name="T2" fmla="*/ 0 w 29"/>
                  <a:gd name="T3" fmla="*/ 0 h 21"/>
                  <a:gd name="T4" fmla="*/ 0 w 29"/>
                  <a:gd name="T5" fmla="*/ 21 h 21"/>
                  <a:gd name="T6" fmla="*/ 29 w 29"/>
                  <a:gd name="T7" fmla="*/ 21 h 21"/>
                  <a:gd name="T8" fmla="*/ 28 w 29"/>
                  <a:gd name="T9" fmla="*/ 10 h 21"/>
                  <a:gd name="T10" fmla="*/ 29 w 29"/>
                  <a:gd name="T11" fmla="*/ 0 h 21"/>
                </a:gdLst>
                <a:ahLst/>
                <a:cxnLst>
                  <a:cxn ang="0">
                    <a:pos x="T0" y="T1"/>
                  </a:cxn>
                  <a:cxn ang="0">
                    <a:pos x="T2" y="T3"/>
                  </a:cxn>
                  <a:cxn ang="0">
                    <a:pos x="T4" y="T5"/>
                  </a:cxn>
                  <a:cxn ang="0">
                    <a:pos x="T6" y="T7"/>
                  </a:cxn>
                  <a:cxn ang="0">
                    <a:pos x="T8" y="T9"/>
                  </a:cxn>
                  <a:cxn ang="0">
                    <a:pos x="T10" y="T11"/>
                  </a:cxn>
                </a:cxnLst>
                <a:rect l="0" t="0" r="r" b="b"/>
                <a:pathLst>
                  <a:path w="29" h="21">
                    <a:moveTo>
                      <a:pt x="29" y="0"/>
                    </a:moveTo>
                    <a:cubicBezTo>
                      <a:pt x="0" y="0"/>
                      <a:pt x="0" y="0"/>
                      <a:pt x="0" y="0"/>
                    </a:cubicBezTo>
                    <a:cubicBezTo>
                      <a:pt x="0" y="21"/>
                      <a:pt x="0" y="21"/>
                      <a:pt x="0" y="21"/>
                    </a:cubicBezTo>
                    <a:cubicBezTo>
                      <a:pt x="29" y="21"/>
                      <a:pt x="29" y="21"/>
                      <a:pt x="29" y="21"/>
                    </a:cubicBezTo>
                    <a:cubicBezTo>
                      <a:pt x="28" y="17"/>
                      <a:pt x="28" y="14"/>
                      <a:pt x="28" y="10"/>
                    </a:cubicBezTo>
                    <a:cubicBezTo>
                      <a:pt x="28" y="7"/>
                      <a:pt x="28" y="4"/>
                      <a:pt x="29"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3" name="Freeform 19"/>
              <p:cNvSpPr/>
              <p:nvPr/>
            </p:nvSpPr>
            <p:spPr bwMode="auto">
              <a:xfrm>
                <a:off x="5005388" y="2519363"/>
                <a:ext cx="109538" cy="79375"/>
              </a:xfrm>
              <a:custGeom>
                <a:avLst/>
                <a:gdLst>
                  <a:gd name="T0" fmla="*/ 0 w 29"/>
                  <a:gd name="T1" fmla="*/ 21 h 21"/>
                  <a:gd name="T2" fmla="*/ 29 w 29"/>
                  <a:gd name="T3" fmla="*/ 21 h 21"/>
                  <a:gd name="T4" fmla="*/ 29 w 29"/>
                  <a:gd name="T5" fmla="*/ 0 h 21"/>
                  <a:gd name="T6" fmla="*/ 0 w 29"/>
                  <a:gd name="T7" fmla="*/ 0 h 21"/>
                  <a:gd name="T8" fmla="*/ 1 w 29"/>
                  <a:gd name="T9" fmla="*/ 10 h 21"/>
                  <a:gd name="T10" fmla="*/ 0 w 29"/>
                  <a:gd name="T11" fmla="*/ 21 h 21"/>
                </a:gdLst>
                <a:ahLst/>
                <a:cxnLst>
                  <a:cxn ang="0">
                    <a:pos x="T0" y="T1"/>
                  </a:cxn>
                  <a:cxn ang="0">
                    <a:pos x="T2" y="T3"/>
                  </a:cxn>
                  <a:cxn ang="0">
                    <a:pos x="T4" y="T5"/>
                  </a:cxn>
                  <a:cxn ang="0">
                    <a:pos x="T6" y="T7"/>
                  </a:cxn>
                  <a:cxn ang="0">
                    <a:pos x="T8" y="T9"/>
                  </a:cxn>
                  <a:cxn ang="0">
                    <a:pos x="T10" y="T11"/>
                  </a:cxn>
                </a:cxnLst>
                <a:rect l="0" t="0" r="r" b="b"/>
                <a:pathLst>
                  <a:path w="29" h="21">
                    <a:moveTo>
                      <a:pt x="0" y="21"/>
                    </a:moveTo>
                    <a:cubicBezTo>
                      <a:pt x="29" y="21"/>
                      <a:pt x="29" y="21"/>
                      <a:pt x="29" y="21"/>
                    </a:cubicBezTo>
                    <a:cubicBezTo>
                      <a:pt x="29" y="0"/>
                      <a:pt x="29" y="0"/>
                      <a:pt x="29" y="0"/>
                    </a:cubicBezTo>
                    <a:cubicBezTo>
                      <a:pt x="0" y="0"/>
                      <a:pt x="0" y="0"/>
                      <a:pt x="0" y="0"/>
                    </a:cubicBezTo>
                    <a:cubicBezTo>
                      <a:pt x="0" y="4"/>
                      <a:pt x="1" y="7"/>
                      <a:pt x="1" y="10"/>
                    </a:cubicBezTo>
                    <a:cubicBezTo>
                      <a:pt x="1" y="14"/>
                      <a:pt x="0" y="17"/>
                      <a:pt x="0" y="21"/>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4" name="Freeform 20"/>
              <p:cNvSpPr/>
              <p:nvPr/>
            </p:nvSpPr>
            <p:spPr bwMode="auto">
              <a:xfrm>
                <a:off x="4554538" y="1998663"/>
                <a:ext cx="76200" cy="123825"/>
              </a:xfrm>
              <a:custGeom>
                <a:avLst/>
                <a:gdLst>
                  <a:gd name="T0" fmla="*/ 20 w 20"/>
                  <a:gd name="T1" fmla="*/ 33 h 33"/>
                  <a:gd name="T2" fmla="*/ 20 w 20"/>
                  <a:gd name="T3" fmla="*/ 0 h 33"/>
                  <a:gd name="T4" fmla="*/ 0 w 20"/>
                  <a:gd name="T5" fmla="*/ 0 h 33"/>
                  <a:gd name="T6" fmla="*/ 0 w 20"/>
                  <a:gd name="T7" fmla="*/ 32 h 33"/>
                  <a:gd name="T8" fmla="*/ 3 w 20"/>
                  <a:gd name="T9" fmla="*/ 32 h 33"/>
                  <a:gd name="T10" fmla="*/ 20 w 20"/>
                  <a:gd name="T11" fmla="*/ 33 h 33"/>
                </a:gdLst>
                <a:ahLst/>
                <a:cxnLst>
                  <a:cxn ang="0">
                    <a:pos x="T0" y="T1"/>
                  </a:cxn>
                  <a:cxn ang="0">
                    <a:pos x="T2" y="T3"/>
                  </a:cxn>
                  <a:cxn ang="0">
                    <a:pos x="T4" y="T5"/>
                  </a:cxn>
                  <a:cxn ang="0">
                    <a:pos x="T6" y="T7"/>
                  </a:cxn>
                  <a:cxn ang="0">
                    <a:pos x="T8" y="T9"/>
                  </a:cxn>
                  <a:cxn ang="0">
                    <a:pos x="T10" y="T11"/>
                  </a:cxn>
                </a:cxnLst>
                <a:rect l="0" t="0" r="r" b="b"/>
                <a:pathLst>
                  <a:path w="20" h="33">
                    <a:moveTo>
                      <a:pt x="20" y="33"/>
                    </a:moveTo>
                    <a:cubicBezTo>
                      <a:pt x="20" y="0"/>
                      <a:pt x="20" y="0"/>
                      <a:pt x="20" y="0"/>
                    </a:cubicBezTo>
                    <a:cubicBezTo>
                      <a:pt x="0" y="0"/>
                      <a:pt x="0" y="0"/>
                      <a:pt x="0" y="0"/>
                    </a:cubicBezTo>
                    <a:cubicBezTo>
                      <a:pt x="0" y="32"/>
                      <a:pt x="0" y="32"/>
                      <a:pt x="0" y="32"/>
                    </a:cubicBezTo>
                    <a:cubicBezTo>
                      <a:pt x="1" y="32"/>
                      <a:pt x="2" y="32"/>
                      <a:pt x="3" y="32"/>
                    </a:cubicBezTo>
                    <a:cubicBezTo>
                      <a:pt x="9" y="32"/>
                      <a:pt x="15" y="33"/>
                      <a:pt x="20" y="3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5" name="Freeform 21"/>
              <p:cNvSpPr/>
              <p:nvPr/>
            </p:nvSpPr>
            <p:spPr bwMode="auto">
              <a:xfrm>
                <a:off x="4141788" y="2144713"/>
                <a:ext cx="134938" cy="138112"/>
              </a:xfrm>
              <a:custGeom>
                <a:avLst/>
                <a:gdLst>
                  <a:gd name="T0" fmla="*/ 36 w 36"/>
                  <a:gd name="T1" fmla="*/ 22 h 37"/>
                  <a:gd name="T2" fmla="*/ 14 w 36"/>
                  <a:gd name="T3" fmla="*/ 0 h 37"/>
                  <a:gd name="T4" fmla="*/ 0 w 36"/>
                  <a:gd name="T5" fmla="*/ 15 h 37"/>
                  <a:gd name="T6" fmla="*/ 22 w 36"/>
                  <a:gd name="T7" fmla="*/ 37 h 37"/>
                  <a:gd name="T8" fmla="*/ 36 w 36"/>
                  <a:gd name="T9" fmla="*/ 22 h 37"/>
                </a:gdLst>
                <a:ahLst/>
                <a:cxnLst>
                  <a:cxn ang="0">
                    <a:pos x="T0" y="T1"/>
                  </a:cxn>
                  <a:cxn ang="0">
                    <a:pos x="T2" y="T3"/>
                  </a:cxn>
                  <a:cxn ang="0">
                    <a:pos x="T4" y="T5"/>
                  </a:cxn>
                  <a:cxn ang="0">
                    <a:pos x="T6" y="T7"/>
                  </a:cxn>
                  <a:cxn ang="0">
                    <a:pos x="T8" y="T9"/>
                  </a:cxn>
                </a:cxnLst>
                <a:rect l="0" t="0" r="r" b="b"/>
                <a:pathLst>
                  <a:path w="36" h="37">
                    <a:moveTo>
                      <a:pt x="36" y="22"/>
                    </a:moveTo>
                    <a:cubicBezTo>
                      <a:pt x="14" y="0"/>
                      <a:pt x="14" y="0"/>
                      <a:pt x="14" y="0"/>
                    </a:cubicBezTo>
                    <a:cubicBezTo>
                      <a:pt x="0" y="15"/>
                      <a:pt x="0" y="15"/>
                      <a:pt x="0" y="15"/>
                    </a:cubicBezTo>
                    <a:cubicBezTo>
                      <a:pt x="22" y="37"/>
                      <a:pt x="22" y="37"/>
                      <a:pt x="22" y="37"/>
                    </a:cubicBezTo>
                    <a:cubicBezTo>
                      <a:pt x="26" y="32"/>
                      <a:pt x="31" y="27"/>
                      <a:pt x="36" y="2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7" name="Freeform 22"/>
              <p:cNvSpPr/>
              <p:nvPr/>
            </p:nvSpPr>
            <p:spPr bwMode="auto">
              <a:xfrm>
                <a:off x="4851400" y="2144713"/>
                <a:ext cx="127000" cy="131762"/>
              </a:xfrm>
              <a:custGeom>
                <a:avLst/>
                <a:gdLst>
                  <a:gd name="T0" fmla="*/ 14 w 34"/>
                  <a:gd name="T1" fmla="*/ 35 h 35"/>
                  <a:gd name="T2" fmla="*/ 34 w 34"/>
                  <a:gd name="T3" fmla="*/ 15 h 35"/>
                  <a:gd name="T4" fmla="*/ 20 w 34"/>
                  <a:gd name="T5" fmla="*/ 0 h 35"/>
                  <a:gd name="T6" fmla="*/ 0 w 34"/>
                  <a:gd name="T7" fmla="*/ 21 h 35"/>
                  <a:gd name="T8" fmla="*/ 14 w 34"/>
                  <a:gd name="T9" fmla="*/ 35 h 35"/>
                </a:gdLst>
                <a:ahLst/>
                <a:cxnLst>
                  <a:cxn ang="0">
                    <a:pos x="T0" y="T1"/>
                  </a:cxn>
                  <a:cxn ang="0">
                    <a:pos x="T2" y="T3"/>
                  </a:cxn>
                  <a:cxn ang="0">
                    <a:pos x="T4" y="T5"/>
                  </a:cxn>
                  <a:cxn ang="0">
                    <a:pos x="T6" y="T7"/>
                  </a:cxn>
                  <a:cxn ang="0">
                    <a:pos x="T8" y="T9"/>
                  </a:cxn>
                </a:cxnLst>
                <a:rect l="0" t="0" r="r" b="b"/>
                <a:pathLst>
                  <a:path w="34" h="35">
                    <a:moveTo>
                      <a:pt x="14" y="35"/>
                    </a:moveTo>
                    <a:cubicBezTo>
                      <a:pt x="34" y="15"/>
                      <a:pt x="34" y="15"/>
                      <a:pt x="34" y="15"/>
                    </a:cubicBezTo>
                    <a:cubicBezTo>
                      <a:pt x="20" y="0"/>
                      <a:pt x="20" y="0"/>
                      <a:pt x="20" y="0"/>
                    </a:cubicBezTo>
                    <a:cubicBezTo>
                      <a:pt x="0" y="21"/>
                      <a:pt x="0" y="21"/>
                      <a:pt x="0" y="21"/>
                    </a:cubicBezTo>
                    <a:cubicBezTo>
                      <a:pt x="5" y="25"/>
                      <a:pt x="10" y="30"/>
                      <a:pt x="14" y="3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grpSp>
      <p:grpSp>
        <p:nvGrpSpPr>
          <p:cNvPr id="11" name="组合 10"/>
          <p:cNvGrpSpPr/>
          <p:nvPr/>
        </p:nvGrpSpPr>
        <p:grpSpPr>
          <a:xfrm>
            <a:off x="325701" y="1371998"/>
            <a:ext cx="4950260" cy="521970"/>
            <a:chOff x="555571" y="4232673"/>
            <a:chExt cx="4950260" cy="521970"/>
          </a:xfrm>
        </p:grpSpPr>
        <p:sp>
          <p:nvSpPr>
            <p:cNvPr id="395"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397" name="组合 396"/>
            <p:cNvGrpSpPr/>
            <p:nvPr/>
          </p:nvGrpSpPr>
          <p:grpSpPr>
            <a:xfrm>
              <a:off x="701421" y="4232673"/>
              <a:ext cx="4804410" cy="521970"/>
              <a:chOff x="5395823" y="1467495"/>
              <a:chExt cx="4804410" cy="521970"/>
            </a:xfrm>
          </p:grpSpPr>
          <p:sp>
            <p:nvSpPr>
              <p:cNvPr id="398"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How do lead times impact the order quantities placed for different products</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399"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grpSp>
        <p:nvGrpSpPr>
          <p:cNvPr id="5" name="组合 4"/>
          <p:cNvGrpSpPr/>
          <p:nvPr/>
        </p:nvGrpSpPr>
        <p:grpSpPr>
          <a:xfrm>
            <a:off x="323479" y="2763918"/>
            <a:ext cx="4952482" cy="521970"/>
            <a:chOff x="3494034" y="4232673"/>
            <a:chExt cx="4952482" cy="521970"/>
          </a:xfrm>
        </p:grpSpPr>
        <p:sp>
          <p:nvSpPr>
            <p:cNvPr id="396" name="Freeform 13"/>
            <p:cNvSpPr/>
            <p:nvPr/>
          </p:nvSpPr>
          <p:spPr bwMode="auto">
            <a:xfrm rot="10800000">
              <a:off x="3494034"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00" name="组合 399"/>
            <p:cNvGrpSpPr/>
            <p:nvPr/>
          </p:nvGrpSpPr>
          <p:grpSpPr>
            <a:xfrm>
              <a:off x="3616071" y="4232673"/>
              <a:ext cx="4830445" cy="521970"/>
              <a:chOff x="5395823" y="1467495"/>
              <a:chExt cx="4830445" cy="521970"/>
            </a:xfrm>
          </p:grpSpPr>
          <p:sp>
            <p:nvSpPr>
              <p:cNvPr id="401" name="TextBox 56"/>
              <p:cNvSpPr txBox="1"/>
              <p:nvPr/>
            </p:nvSpPr>
            <p:spPr>
              <a:xfrm>
                <a:off x="5395823" y="1467495"/>
                <a:ext cx="483044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zh-CN" altLang="en-US" dirty="0">
                    <a:latin typeface="Inter" panose="02000503000000020004" charset="0"/>
                    <a:ea typeface="Inter" panose="02000503000000020004" charset="0"/>
                    <a:cs typeface="Inter" panose="02000503000000020004" charset="0"/>
                  </a:rPr>
                  <a:t>What is the average lead time across various suppliers, and how does it affect order fulfillment</a:t>
                </a:r>
                <a:r>
                  <a:rPr lang="ar-EG" altLang="zh-CN" dirty="0">
                    <a:latin typeface="Inter" panose="02000503000000020004" charset="0"/>
                    <a:ea typeface="Inter" panose="02000503000000020004" charset="0"/>
                    <a:cs typeface="Inter" panose="02000503000000020004" charset="0"/>
                  </a:rPr>
                  <a:t> </a:t>
                </a:r>
                <a:r>
                  <a:rPr lang="zh-CN" altLang="en-US" dirty="0">
                    <a:latin typeface="Inter" panose="02000503000000020004" charset="0"/>
                    <a:ea typeface="Inter" panose="02000503000000020004" charset="0"/>
                    <a:cs typeface="Inter" panose="02000503000000020004" charset="0"/>
                  </a:rPr>
                  <a:t>?</a:t>
                </a:r>
                <a:endParaRPr lang="zh-CN" altLang="en-US" dirty="0">
                  <a:latin typeface="Inter" panose="02000503000000020004" charset="0"/>
                  <a:ea typeface="Inter" panose="02000503000000020004" charset="0"/>
                  <a:cs typeface="Inter" panose="02000503000000020004" charset="0"/>
                </a:endParaRPr>
              </a:p>
            </p:txBody>
          </p:sp>
          <p:sp>
            <p:nvSpPr>
              <p:cNvPr id="402" name="矩形 401"/>
              <p:cNvSpPr>
                <a:spLocks noChangeArrowheads="1"/>
              </p:cNvSpPr>
              <p:nvPr/>
            </p:nvSpPr>
            <p:spPr bwMode="auto">
              <a:xfrm>
                <a:off x="5414897" y="1740639"/>
                <a:ext cx="125913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2987675"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r>
              <a:rPr lang="en-US" altLang="zh-CN" sz="2400" dirty="0">
                <a:solidFill>
                  <a:schemeClr val="tx1"/>
                </a:solidFill>
                <a:latin typeface="Inter" panose="02000503000000020004" charset="0"/>
                <a:ea typeface="Inter" panose="02000503000000020004" charset="0"/>
                <a:cs typeface="Inter" panose="02000503000000020004" charset="0"/>
                <a:sym typeface="+mn-ea"/>
              </a:rPr>
              <a:t>General Questions</a:t>
            </a:r>
            <a:endParaRPr lang="zh-CN" altLang="en-US" sz="2400" dirty="0">
              <a:latin typeface="Inter" panose="02000503000000020004" charset="0"/>
              <a:ea typeface="Inter" panose="02000503000000020004" charset="0"/>
              <a:cs typeface="Inter" panose="02000503000000020004" charset="0"/>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p:cTn id="7" dur="1000" fill="hold"/>
                                        <p:tgtEl>
                                          <p:spTgt spid="1031"/>
                                        </p:tgtEl>
                                        <p:attrNameLst>
                                          <p:attrName>ppt_w</p:attrName>
                                        </p:attrNameLst>
                                      </p:cBhvr>
                                      <p:tavLst>
                                        <p:tav tm="0">
                                          <p:val>
                                            <p:fltVal val="0"/>
                                          </p:val>
                                        </p:tav>
                                        <p:tav tm="100000">
                                          <p:val>
                                            <p:strVal val="#ppt_w"/>
                                          </p:val>
                                        </p:tav>
                                      </p:tavLst>
                                    </p:anim>
                                    <p:anim calcmode="lin" valueType="num">
                                      <p:cBhvr>
                                        <p:cTn id="8" dur="1000" fill="hold"/>
                                        <p:tgtEl>
                                          <p:spTgt spid="10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Google Shape;2021;p56"/>
          <p:cNvPicPr preferRelativeResize="0"/>
          <p:nvPr/>
        </p:nvPicPr>
        <p:blipFill rotWithShape="1">
          <a:blip r:embed="rId1"/>
          <a:srcRect r="58588"/>
          <a:stretch>
            <a:fillRect/>
          </a:stretch>
        </p:blipFill>
        <p:spPr>
          <a:xfrm flipH="1">
            <a:off x="5364088" y="0"/>
            <a:ext cx="3786690" cy="5143500"/>
          </a:xfrm>
          <a:prstGeom prst="rect">
            <a:avLst/>
          </a:prstGeom>
          <a:noFill/>
          <a:ln>
            <a:noFill/>
          </a:ln>
        </p:spPr>
      </p:pic>
      <p:grpSp>
        <p:nvGrpSpPr>
          <p:cNvPr id="1031" name="组合 1030"/>
          <p:cNvGrpSpPr/>
          <p:nvPr/>
        </p:nvGrpSpPr>
        <p:grpSpPr>
          <a:xfrm>
            <a:off x="5556966" y="543495"/>
            <a:ext cx="1212496" cy="1212496"/>
            <a:chOff x="5181600" y="1443428"/>
            <a:chExt cx="1212496" cy="1212496"/>
          </a:xfrm>
        </p:grpSpPr>
        <p:grpSp>
          <p:nvGrpSpPr>
            <p:cNvPr id="31" name="组合 30"/>
            <p:cNvGrpSpPr/>
            <p:nvPr/>
          </p:nvGrpSpPr>
          <p:grpSpPr>
            <a:xfrm>
              <a:off x="5181600" y="1443428"/>
              <a:ext cx="1212496" cy="1212496"/>
              <a:chOff x="4645152" y="1406852"/>
              <a:chExt cx="1212496" cy="1212496"/>
            </a:xfrm>
          </p:grpSpPr>
          <p:sp>
            <p:nvSpPr>
              <p:cNvPr id="7" name="椭圆 6"/>
              <p:cNvSpPr/>
              <p:nvPr/>
            </p:nvSpPr>
            <p:spPr>
              <a:xfrm>
                <a:off x="4645152" y="1406852"/>
                <a:ext cx="1212496" cy="1212496"/>
              </a:xfrm>
              <a:prstGeom prst="ellipse">
                <a:avLst/>
              </a:prstGeom>
              <a:solidFill>
                <a:schemeClr val="bg1"/>
              </a:solidFill>
              <a:ln>
                <a:noFill/>
              </a:ln>
              <a:effectLst>
                <a:outerShdw blurRad="177800" dist="38100" dir="8100000" algn="tr" rotWithShape="0">
                  <a:schemeClr val="tx1">
                    <a:lumMod val="75000"/>
                    <a:lumOff val="25000"/>
                    <a:alpha val="12000"/>
                  </a:schemeClr>
                </a:outerShdw>
              </a:effectLst>
            </p:spPr>
            <p:txBody>
              <a:bodyPr vert="horz" wrap="square" lIns="91440" tIns="45720" rIns="91440" bIns="45720" numCol="1" anchor="t" anchorCtr="0" compatLnSpc="1"/>
              <a:lstStyle/>
              <a:p>
                <a:endParaRPr lang="zh-CN" altLang="en-US" dirty="0">
                  <a:cs typeface="Inter" panose="02000503000000020004" charset="0"/>
                </a:endParaRPr>
              </a:p>
            </p:txBody>
          </p:sp>
          <p:sp>
            <p:nvSpPr>
              <p:cNvPr id="12" name="TextBox 11"/>
              <p:cNvSpPr txBox="1"/>
              <p:nvPr/>
            </p:nvSpPr>
            <p:spPr>
              <a:xfrm>
                <a:off x="4811870" y="1596085"/>
                <a:ext cx="940435" cy="460375"/>
              </a:xfrm>
              <a:prstGeom prst="rect">
                <a:avLst/>
              </a:prstGeom>
              <a:noFill/>
            </p:spPr>
            <p:txBody>
              <a:bodyPr wrap="none" rtlCol="0">
                <a:spAutoFit/>
              </a:bodyPr>
              <a:lstStyle/>
              <a:p>
                <a:pPr algn="l"/>
                <a:r>
                  <a:rPr lang="ar-EG" altLang="en-US" sz="2400" b="1" dirty="0">
                    <a:solidFill>
                      <a:schemeClr val="tx1">
                        <a:lumMod val="75000"/>
                        <a:lumOff val="25000"/>
                      </a:schemeClr>
                    </a:solidFill>
                    <a:latin typeface="Inter" panose="02000503000000020004" charset="0"/>
                    <a:ea typeface="Inter" panose="02000503000000020004" charset="0"/>
                    <a:cs typeface="Inter" panose="02000503000000020004" charset="0"/>
                  </a:rPr>
                  <a:t>Shipping </a:t>
                </a:r>
                <a:endParaRPr lang="ar-EG" altLang="en-US" sz="24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1028" name="组合 1027"/>
            <p:cNvGrpSpPr/>
            <p:nvPr/>
          </p:nvGrpSpPr>
          <p:grpSpPr>
            <a:xfrm rot="10800000">
              <a:off x="5591665" y="2067084"/>
              <a:ext cx="395792" cy="415924"/>
              <a:chOff x="4022725" y="1998663"/>
              <a:chExt cx="1092201" cy="1147762"/>
            </a:xfrm>
            <a:solidFill>
              <a:srgbClr val="92D050"/>
            </a:solidFill>
          </p:grpSpPr>
          <p:sp>
            <p:nvSpPr>
              <p:cNvPr id="60" name="Freeform 16"/>
              <p:cNvSpPr/>
              <p:nvPr/>
            </p:nvSpPr>
            <p:spPr bwMode="auto">
              <a:xfrm>
                <a:off x="4292600" y="2219325"/>
                <a:ext cx="550863" cy="758825"/>
              </a:xfrm>
              <a:custGeom>
                <a:avLst/>
                <a:gdLst>
                  <a:gd name="T0" fmla="*/ 147 w 147"/>
                  <a:gd name="T1" fmla="*/ 77 h 202"/>
                  <a:gd name="T2" fmla="*/ 73 w 147"/>
                  <a:gd name="T3" fmla="*/ 0 h 202"/>
                  <a:gd name="T4" fmla="*/ 0 w 147"/>
                  <a:gd name="T5" fmla="*/ 77 h 202"/>
                  <a:gd name="T6" fmla="*/ 22 w 147"/>
                  <a:gd name="T7" fmla="*/ 131 h 202"/>
                  <a:gd name="T8" fmla="*/ 34 w 147"/>
                  <a:gd name="T9" fmla="*/ 166 h 202"/>
                  <a:gd name="T10" fmla="*/ 44 w 147"/>
                  <a:gd name="T11" fmla="*/ 196 h 202"/>
                  <a:gd name="T12" fmla="*/ 70 w 147"/>
                  <a:gd name="T13" fmla="*/ 202 h 202"/>
                  <a:gd name="T14" fmla="*/ 70 w 147"/>
                  <a:gd name="T15" fmla="*/ 202 h 202"/>
                  <a:gd name="T16" fmla="*/ 101 w 147"/>
                  <a:gd name="T17" fmla="*/ 196 h 202"/>
                  <a:gd name="T18" fmla="*/ 101 w 147"/>
                  <a:gd name="T19" fmla="*/ 196 h 202"/>
                  <a:gd name="T20" fmla="*/ 102 w 147"/>
                  <a:gd name="T21" fmla="*/ 196 h 202"/>
                  <a:gd name="T22" fmla="*/ 112 w 147"/>
                  <a:gd name="T23" fmla="*/ 166 h 202"/>
                  <a:gd name="T24" fmla="*/ 124 w 147"/>
                  <a:gd name="T25" fmla="*/ 132 h 202"/>
                  <a:gd name="T26" fmla="*/ 147 w 147"/>
                  <a:gd name="T27" fmla="*/ 7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02">
                    <a:moveTo>
                      <a:pt x="147" y="77"/>
                    </a:moveTo>
                    <a:cubicBezTo>
                      <a:pt x="147" y="34"/>
                      <a:pt x="114" y="0"/>
                      <a:pt x="73" y="0"/>
                    </a:cubicBezTo>
                    <a:cubicBezTo>
                      <a:pt x="33" y="0"/>
                      <a:pt x="0" y="34"/>
                      <a:pt x="0" y="77"/>
                    </a:cubicBezTo>
                    <a:cubicBezTo>
                      <a:pt x="0" y="97"/>
                      <a:pt x="8" y="117"/>
                      <a:pt x="22" y="131"/>
                    </a:cubicBezTo>
                    <a:cubicBezTo>
                      <a:pt x="33" y="153"/>
                      <a:pt x="34" y="164"/>
                      <a:pt x="34" y="166"/>
                    </a:cubicBezTo>
                    <a:cubicBezTo>
                      <a:pt x="30" y="185"/>
                      <a:pt x="43" y="195"/>
                      <a:pt x="44" y="196"/>
                    </a:cubicBezTo>
                    <a:cubicBezTo>
                      <a:pt x="45" y="196"/>
                      <a:pt x="53" y="202"/>
                      <a:pt x="70" y="202"/>
                    </a:cubicBezTo>
                    <a:cubicBezTo>
                      <a:pt x="70" y="202"/>
                      <a:pt x="70" y="202"/>
                      <a:pt x="70" y="202"/>
                    </a:cubicBezTo>
                    <a:cubicBezTo>
                      <a:pt x="80" y="202"/>
                      <a:pt x="90" y="200"/>
                      <a:pt x="101" y="196"/>
                    </a:cubicBezTo>
                    <a:cubicBezTo>
                      <a:pt x="101" y="196"/>
                      <a:pt x="101" y="196"/>
                      <a:pt x="101" y="196"/>
                    </a:cubicBezTo>
                    <a:cubicBezTo>
                      <a:pt x="102" y="196"/>
                      <a:pt x="102" y="196"/>
                      <a:pt x="102" y="196"/>
                    </a:cubicBezTo>
                    <a:cubicBezTo>
                      <a:pt x="102" y="196"/>
                      <a:pt x="117" y="186"/>
                      <a:pt x="112" y="166"/>
                    </a:cubicBezTo>
                    <a:cubicBezTo>
                      <a:pt x="112" y="164"/>
                      <a:pt x="113" y="154"/>
                      <a:pt x="124" y="132"/>
                    </a:cubicBezTo>
                    <a:cubicBezTo>
                      <a:pt x="138" y="118"/>
                      <a:pt x="147" y="98"/>
                      <a:pt x="147" y="77"/>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1" name="Freeform 17"/>
              <p:cNvSpPr/>
              <p:nvPr/>
            </p:nvSpPr>
            <p:spPr bwMode="auto">
              <a:xfrm>
                <a:off x="4483100" y="3011488"/>
                <a:ext cx="169863" cy="134937"/>
              </a:xfrm>
              <a:custGeom>
                <a:avLst/>
                <a:gdLst>
                  <a:gd name="T0" fmla="*/ 21 w 45"/>
                  <a:gd name="T1" fmla="*/ 3 h 36"/>
                  <a:gd name="T2" fmla="*/ 2 w 45"/>
                  <a:gd name="T3" fmla="*/ 0 h 36"/>
                  <a:gd name="T4" fmla="*/ 0 w 45"/>
                  <a:gd name="T5" fmla="*/ 0 h 36"/>
                  <a:gd name="T6" fmla="*/ 2 w 45"/>
                  <a:gd name="T7" fmla="*/ 25 h 36"/>
                  <a:gd name="T8" fmla="*/ 14 w 45"/>
                  <a:gd name="T9" fmla="*/ 36 h 36"/>
                  <a:gd name="T10" fmla="*/ 29 w 45"/>
                  <a:gd name="T11" fmla="*/ 36 h 36"/>
                  <a:gd name="T12" fmla="*/ 42 w 45"/>
                  <a:gd name="T13" fmla="*/ 25 h 36"/>
                  <a:gd name="T14" fmla="*/ 45 w 45"/>
                  <a:gd name="T15" fmla="*/ 0 h 36"/>
                  <a:gd name="T16" fmla="*/ 42 w 45"/>
                  <a:gd name="T17" fmla="*/ 0 h 36"/>
                  <a:gd name="T18" fmla="*/ 21 w 45"/>
                  <a:gd name="T19"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21" y="3"/>
                    </a:moveTo>
                    <a:cubicBezTo>
                      <a:pt x="15" y="3"/>
                      <a:pt x="8" y="2"/>
                      <a:pt x="2" y="0"/>
                    </a:cubicBezTo>
                    <a:cubicBezTo>
                      <a:pt x="0" y="0"/>
                      <a:pt x="0" y="0"/>
                      <a:pt x="0" y="0"/>
                    </a:cubicBezTo>
                    <a:cubicBezTo>
                      <a:pt x="2" y="25"/>
                      <a:pt x="2" y="25"/>
                      <a:pt x="2" y="25"/>
                    </a:cubicBezTo>
                    <a:cubicBezTo>
                      <a:pt x="14" y="36"/>
                      <a:pt x="14" y="36"/>
                      <a:pt x="14" y="36"/>
                    </a:cubicBezTo>
                    <a:cubicBezTo>
                      <a:pt x="29" y="36"/>
                      <a:pt x="29" y="36"/>
                      <a:pt x="29" y="36"/>
                    </a:cubicBezTo>
                    <a:cubicBezTo>
                      <a:pt x="42" y="25"/>
                      <a:pt x="42" y="25"/>
                      <a:pt x="42" y="25"/>
                    </a:cubicBezTo>
                    <a:cubicBezTo>
                      <a:pt x="45" y="0"/>
                      <a:pt x="45" y="0"/>
                      <a:pt x="45" y="0"/>
                    </a:cubicBezTo>
                    <a:cubicBezTo>
                      <a:pt x="42" y="0"/>
                      <a:pt x="42" y="0"/>
                      <a:pt x="42" y="0"/>
                    </a:cubicBezTo>
                    <a:cubicBezTo>
                      <a:pt x="42" y="0"/>
                      <a:pt x="33" y="3"/>
                      <a:pt x="21" y="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2" name="Freeform 18"/>
              <p:cNvSpPr/>
              <p:nvPr/>
            </p:nvSpPr>
            <p:spPr bwMode="auto">
              <a:xfrm>
                <a:off x="4022725" y="2519363"/>
                <a:ext cx="107950" cy="79375"/>
              </a:xfrm>
              <a:custGeom>
                <a:avLst/>
                <a:gdLst>
                  <a:gd name="T0" fmla="*/ 29 w 29"/>
                  <a:gd name="T1" fmla="*/ 0 h 21"/>
                  <a:gd name="T2" fmla="*/ 0 w 29"/>
                  <a:gd name="T3" fmla="*/ 0 h 21"/>
                  <a:gd name="T4" fmla="*/ 0 w 29"/>
                  <a:gd name="T5" fmla="*/ 21 h 21"/>
                  <a:gd name="T6" fmla="*/ 29 w 29"/>
                  <a:gd name="T7" fmla="*/ 21 h 21"/>
                  <a:gd name="T8" fmla="*/ 28 w 29"/>
                  <a:gd name="T9" fmla="*/ 10 h 21"/>
                  <a:gd name="T10" fmla="*/ 29 w 29"/>
                  <a:gd name="T11" fmla="*/ 0 h 21"/>
                </a:gdLst>
                <a:ahLst/>
                <a:cxnLst>
                  <a:cxn ang="0">
                    <a:pos x="T0" y="T1"/>
                  </a:cxn>
                  <a:cxn ang="0">
                    <a:pos x="T2" y="T3"/>
                  </a:cxn>
                  <a:cxn ang="0">
                    <a:pos x="T4" y="T5"/>
                  </a:cxn>
                  <a:cxn ang="0">
                    <a:pos x="T6" y="T7"/>
                  </a:cxn>
                  <a:cxn ang="0">
                    <a:pos x="T8" y="T9"/>
                  </a:cxn>
                  <a:cxn ang="0">
                    <a:pos x="T10" y="T11"/>
                  </a:cxn>
                </a:cxnLst>
                <a:rect l="0" t="0" r="r" b="b"/>
                <a:pathLst>
                  <a:path w="29" h="21">
                    <a:moveTo>
                      <a:pt x="29" y="0"/>
                    </a:moveTo>
                    <a:cubicBezTo>
                      <a:pt x="0" y="0"/>
                      <a:pt x="0" y="0"/>
                      <a:pt x="0" y="0"/>
                    </a:cubicBezTo>
                    <a:cubicBezTo>
                      <a:pt x="0" y="21"/>
                      <a:pt x="0" y="21"/>
                      <a:pt x="0" y="21"/>
                    </a:cubicBezTo>
                    <a:cubicBezTo>
                      <a:pt x="29" y="21"/>
                      <a:pt x="29" y="21"/>
                      <a:pt x="29" y="21"/>
                    </a:cubicBezTo>
                    <a:cubicBezTo>
                      <a:pt x="28" y="17"/>
                      <a:pt x="28" y="14"/>
                      <a:pt x="28" y="10"/>
                    </a:cubicBezTo>
                    <a:cubicBezTo>
                      <a:pt x="28" y="7"/>
                      <a:pt x="28" y="4"/>
                      <a:pt x="29"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3" name="Freeform 19"/>
              <p:cNvSpPr/>
              <p:nvPr/>
            </p:nvSpPr>
            <p:spPr bwMode="auto">
              <a:xfrm>
                <a:off x="5005388" y="2519363"/>
                <a:ext cx="109538" cy="79375"/>
              </a:xfrm>
              <a:custGeom>
                <a:avLst/>
                <a:gdLst>
                  <a:gd name="T0" fmla="*/ 0 w 29"/>
                  <a:gd name="T1" fmla="*/ 21 h 21"/>
                  <a:gd name="T2" fmla="*/ 29 w 29"/>
                  <a:gd name="T3" fmla="*/ 21 h 21"/>
                  <a:gd name="T4" fmla="*/ 29 w 29"/>
                  <a:gd name="T5" fmla="*/ 0 h 21"/>
                  <a:gd name="T6" fmla="*/ 0 w 29"/>
                  <a:gd name="T7" fmla="*/ 0 h 21"/>
                  <a:gd name="T8" fmla="*/ 1 w 29"/>
                  <a:gd name="T9" fmla="*/ 10 h 21"/>
                  <a:gd name="T10" fmla="*/ 0 w 29"/>
                  <a:gd name="T11" fmla="*/ 21 h 21"/>
                </a:gdLst>
                <a:ahLst/>
                <a:cxnLst>
                  <a:cxn ang="0">
                    <a:pos x="T0" y="T1"/>
                  </a:cxn>
                  <a:cxn ang="0">
                    <a:pos x="T2" y="T3"/>
                  </a:cxn>
                  <a:cxn ang="0">
                    <a:pos x="T4" y="T5"/>
                  </a:cxn>
                  <a:cxn ang="0">
                    <a:pos x="T6" y="T7"/>
                  </a:cxn>
                  <a:cxn ang="0">
                    <a:pos x="T8" y="T9"/>
                  </a:cxn>
                  <a:cxn ang="0">
                    <a:pos x="T10" y="T11"/>
                  </a:cxn>
                </a:cxnLst>
                <a:rect l="0" t="0" r="r" b="b"/>
                <a:pathLst>
                  <a:path w="29" h="21">
                    <a:moveTo>
                      <a:pt x="0" y="21"/>
                    </a:moveTo>
                    <a:cubicBezTo>
                      <a:pt x="29" y="21"/>
                      <a:pt x="29" y="21"/>
                      <a:pt x="29" y="21"/>
                    </a:cubicBezTo>
                    <a:cubicBezTo>
                      <a:pt x="29" y="0"/>
                      <a:pt x="29" y="0"/>
                      <a:pt x="29" y="0"/>
                    </a:cubicBezTo>
                    <a:cubicBezTo>
                      <a:pt x="0" y="0"/>
                      <a:pt x="0" y="0"/>
                      <a:pt x="0" y="0"/>
                    </a:cubicBezTo>
                    <a:cubicBezTo>
                      <a:pt x="0" y="4"/>
                      <a:pt x="1" y="7"/>
                      <a:pt x="1" y="10"/>
                    </a:cubicBezTo>
                    <a:cubicBezTo>
                      <a:pt x="1" y="14"/>
                      <a:pt x="0" y="17"/>
                      <a:pt x="0" y="21"/>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4" name="Freeform 20"/>
              <p:cNvSpPr/>
              <p:nvPr/>
            </p:nvSpPr>
            <p:spPr bwMode="auto">
              <a:xfrm>
                <a:off x="4554538" y="1998663"/>
                <a:ext cx="76200" cy="123825"/>
              </a:xfrm>
              <a:custGeom>
                <a:avLst/>
                <a:gdLst>
                  <a:gd name="T0" fmla="*/ 20 w 20"/>
                  <a:gd name="T1" fmla="*/ 33 h 33"/>
                  <a:gd name="T2" fmla="*/ 20 w 20"/>
                  <a:gd name="T3" fmla="*/ 0 h 33"/>
                  <a:gd name="T4" fmla="*/ 0 w 20"/>
                  <a:gd name="T5" fmla="*/ 0 h 33"/>
                  <a:gd name="T6" fmla="*/ 0 w 20"/>
                  <a:gd name="T7" fmla="*/ 32 h 33"/>
                  <a:gd name="T8" fmla="*/ 3 w 20"/>
                  <a:gd name="T9" fmla="*/ 32 h 33"/>
                  <a:gd name="T10" fmla="*/ 20 w 20"/>
                  <a:gd name="T11" fmla="*/ 33 h 33"/>
                </a:gdLst>
                <a:ahLst/>
                <a:cxnLst>
                  <a:cxn ang="0">
                    <a:pos x="T0" y="T1"/>
                  </a:cxn>
                  <a:cxn ang="0">
                    <a:pos x="T2" y="T3"/>
                  </a:cxn>
                  <a:cxn ang="0">
                    <a:pos x="T4" y="T5"/>
                  </a:cxn>
                  <a:cxn ang="0">
                    <a:pos x="T6" y="T7"/>
                  </a:cxn>
                  <a:cxn ang="0">
                    <a:pos x="T8" y="T9"/>
                  </a:cxn>
                  <a:cxn ang="0">
                    <a:pos x="T10" y="T11"/>
                  </a:cxn>
                </a:cxnLst>
                <a:rect l="0" t="0" r="r" b="b"/>
                <a:pathLst>
                  <a:path w="20" h="33">
                    <a:moveTo>
                      <a:pt x="20" y="33"/>
                    </a:moveTo>
                    <a:cubicBezTo>
                      <a:pt x="20" y="0"/>
                      <a:pt x="20" y="0"/>
                      <a:pt x="20" y="0"/>
                    </a:cubicBezTo>
                    <a:cubicBezTo>
                      <a:pt x="0" y="0"/>
                      <a:pt x="0" y="0"/>
                      <a:pt x="0" y="0"/>
                    </a:cubicBezTo>
                    <a:cubicBezTo>
                      <a:pt x="0" y="32"/>
                      <a:pt x="0" y="32"/>
                      <a:pt x="0" y="32"/>
                    </a:cubicBezTo>
                    <a:cubicBezTo>
                      <a:pt x="1" y="32"/>
                      <a:pt x="2" y="32"/>
                      <a:pt x="3" y="32"/>
                    </a:cubicBezTo>
                    <a:cubicBezTo>
                      <a:pt x="9" y="32"/>
                      <a:pt x="15" y="33"/>
                      <a:pt x="20" y="3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5" name="Freeform 21"/>
              <p:cNvSpPr/>
              <p:nvPr/>
            </p:nvSpPr>
            <p:spPr bwMode="auto">
              <a:xfrm>
                <a:off x="4141788" y="2144713"/>
                <a:ext cx="134938" cy="138112"/>
              </a:xfrm>
              <a:custGeom>
                <a:avLst/>
                <a:gdLst>
                  <a:gd name="T0" fmla="*/ 36 w 36"/>
                  <a:gd name="T1" fmla="*/ 22 h 37"/>
                  <a:gd name="T2" fmla="*/ 14 w 36"/>
                  <a:gd name="T3" fmla="*/ 0 h 37"/>
                  <a:gd name="T4" fmla="*/ 0 w 36"/>
                  <a:gd name="T5" fmla="*/ 15 h 37"/>
                  <a:gd name="T6" fmla="*/ 22 w 36"/>
                  <a:gd name="T7" fmla="*/ 37 h 37"/>
                  <a:gd name="T8" fmla="*/ 36 w 36"/>
                  <a:gd name="T9" fmla="*/ 22 h 37"/>
                </a:gdLst>
                <a:ahLst/>
                <a:cxnLst>
                  <a:cxn ang="0">
                    <a:pos x="T0" y="T1"/>
                  </a:cxn>
                  <a:cxn ang="0">
                    <a:pos x="T2" y="T3"/>
                  </a:cxn>
                  <a:cxn ang="0">
                    <a:pos x="T4" y="T5"/>
                  </a:cxn>
                  <a:cxn ang="0">
                    <a:pos x="T6" y="T7"/>
                  </a:cxn>
                  <a:cxn ang="0">
                    <a:pos x="T8" y="T9"/>
                  </a:cxn>
                </a:cxnLst>
                <a:rect l="0" t="0" r="r" b="b"/>
                <a:pathLst>
                  <a:path w="36" h="37">
                    <a:moveTo>
                      <a:pt x="36" y="22"/>
                    </a:moveTo>
                    <a:cubicBezTo>
                      <a:pt x="14" y="0"/>
                      <a:pt x="14" y="0"/>
                      <a:pt x="14" y="0"/>
                    </a:cubicBezTo>
                    <a:cubicBezTo>
                      <a:pt x="0" y="15"/>
                      <a:pt x="0" y="15"/>
                      <a:pt x="0" y="15"/>
                    </a:cubicBezTo>
                    <a:cubicBezTo>
                      <a:pt x="22" y="37"/>
                      <a:pt x="22" y="37"/>
                      <a:pt x="22" y="37"/>
                    </a:cubicBezTo>
                    <a:cubicBezTo>
                      <a:pt x="26" y="32"/>
                      <a:pt x="31" y="27"/>
                      <a:pt x="36" y="2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7" name="Freeform 22"/>
              <p:cNvSpPr/>
              <p:nvPr/>
            </p:nvSpPr>
            <p:spPr bwMode="auto">
              <a:xfrm>
                <a:off x="4851400" y="2144713"/>
                <a:ext cx="127000" cy="131762"/>
              </a:xfrm>
              <a:custGeom>
                <a:avLst/>
                <a:gdLst>
                  <a:gd name="T0" fmla="*/ 14 w 34"/>
                  <a:gd name="T1" fmla="*/ 35 h 35"/>
                  <a:gd name="T2" fmla="*/ 34 w 34"/>
                  <a:gd name="T3" fmla="*/ 15 h 35"/>
                  <a:gd name="T4" fmla="*/ 20 w 34"/>
                  <a:gd name="T5" fmla="*/ 0 h 35"/>
                  <a:gd name="T6" fmla="*/ 0 w 34"/>
                  <a:gd name="T7" fmla="*/ 21 h 35"/>
                  <a:gd name="T8" fmla="*/ 14 w 34"/>
                  <a:gd name="T9" fmla="*/ 35 h 35"/>
                </a:gdLst>
                <a:ahLst/>
                <a:cxnLst>
                  <a:cxn ang="0">
                    <a:pos x="T0" y="T1"/>
                  </a:cxn>
                  <a:cxn ang="0">
                    <a:pos x="T2" y="T3"/>
                  </a:cxn>
                  <a:cxn ang="0">
                    <a:pos x="T4" y="T5"/>
                  </a:cxn>
                  <a:cxn ang="0">
                    <a:pos x="T6" y="T7"/>
                  </a:cxn>
                  <a:cxn ang="0">
                    <a:pos x="T8" y="T9"/>
                  </a:cxn>
                </a:cxnLst>
                <a:rect l="0" t="0" r="r" b="b"/>
                <a:pathLst>
                  <a:path w="34" h="35">
                    <a:moveTo>
                      <a:pt x="14" y="35"/>
                    </a:moveTo>
                    <a:cubicBezTo>
                      <a:pt x="34" y="15"/>
                      <a:pt x="34" y="15"/>
                      <a:pt x="34" y="15"/>
                    </a:cubicBezTo>
                    <a:cubicBezTo>
                      <a:pt x="20" y="0"/>
                      <a:pt x="20" y="0"/>
                      <a:pt x="20" y="0"/>
                    </a:cubicBezTo>
                    <a:cubicBezTo>
                      <a:pt x="0" y="21"/>
                      <a:pt x="0" y="21"/>
                      <a:pt x="0" y="21"/>
                    </a:cubicBezTo>
                    <a:cubicBezTo>
                      <a:pt x="5" y="25"/>
                      <a:pt x="10" y="30"/>
                      <a:pt x="14" y="3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grpSp>
      <p:grpSp>
        <p:nvGrpSpPr>
          <p:cNvPr id="11" name="组合 10"/>
          <p:cNvGrpSpPr/>
          <p:nvPr/>
        </p:nvGrpSpPr>
        <p:grpSpPr>
          <a:xfrm>
            <a:off x="325701" y="1371998"/>
            <a:ext cx="4950260" cy="521970"/>
            <a:chOff x="555571" y="4232673"/>
            <a:chExt cx="4950260" cy="521970"/>
          </a:xfrm>
        </p:grpSpPr>
        <p:sp>
          <p:nvSpPr>
            <p:cNvPr id="395"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397" name="组合 396"/>
            <p:cNvGrpSpPr/>
            <p:nvPr/>
          </p:nvGrpSpPr>
          <p:grpSpPr>
            <a:xfrm>
              <a:off x="701421" y="4232673"/>
              <a:ext cx="4804410" cy="521970"/>
              <a:chOff x="5395823" y="1467495"/>
              <a:chExt cx="4804410" cy="521970"/>
            </a:xfrm>
          </p:grpSpPr>
          <p:sp>
            <p:nvSpPr>
              <p:cNvPr id="398"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What are the average shipping times for each transportation mode used</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399"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grpSp>
        <p:nvGrpSpPr>
          <p:cNvPr id="5" name="组合 4"/>
          <p:cNvGrpSpPr/>
          <p:nvPr/>
        </p:nvGrpSpPr>
        <p:grpSpPr>
          <a:xfrm>
            <a:off x="323479" y="2763918"/>
            <a:ext cx="4952482" cy="521970"/>
            <a:chOff x="3494034" y="4232673"/>
            <a:chExt cx="4952482" cy="521970"/>
          </a:xfrm>
        </p:grpSpPr>
        <p:sp>
          <p:nvSpPr>
            <p:cNvPr id="396" name="Freeform 13"/>
            <p:cNvSpPr/>
            <p:nvPr/>
          </p:nvSpPr>
          <p:spPr bwMode="auto">
            <a:xfrm rot="10800000">
              <a:off x="3494034"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00" name="组合 399"/>
            <p:cNvGrpSpPr/>
            <p:nvPr/>
          </p:nvGrpSpPr>
          <p:grpSpPr>
            <a:xfrm>
              <a:off x="3616071" y="4232673"/>
              <a:ext cx="4830445" cy="521970"/>
              <a:chOff x="5395823" y="1467495"/>
              <a:chExt cx="4830445" cy="521970"/>
            </a:xfrm>
          </p:grpSpPr>
          <p:sp>
            <p:nvSpPr>
              <p:cNvPr id="401" name="TextBox 56"/>
              <p:cNvSpPr txBox="1"/>
              <p:nvPr/>
            </p:nvSpPr>
            <p:spPr>
              <a:xfrm>
                <a:off x="5395823" y="1467495"/>
                <a:ext cx="483044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zh-CN" altLang="en-US" dirty="0">
                    <a:latin typeface="Inter" panose="02000503000000020004" charset="0"/>
                    <a:ea typeface="Inter" panose="02000503000000020004" charset="0"/>
                    <a:cs typeface="Inter" panose="02000503000000020004" charset="0"/>
                  </a:rPr>
                  <a:t>How do shipping costs vary by product type and shipping carrier</a:t>
                </a:r>
                <a:r>
                  <a:rPr lang="ar-EG" altLang="zh-CN" dirty="0">
                    <a:latin typeface="Inter" panose="02000503000000020004" charset="0"/>
                    <a:ea typeface="Inter" panose="02000503000000020004" charset="0"/>
                    <a:cs typeface="Inter" panose="02000503000000020004" charset="0"/>
                  </a:rPr>
                  <a:t> </a:t>
                </a:r>
                <a:r>
                  <a:rPr lang="zh-CN" altLang="en-US" dirty="0">
                    <a:latin typeface="Inter" panose="02000503000000020004" charset="0"/>
                    <a:ea typeface="Inter" panose="02000503000000020004" charset="0"/>
                    <a:cs typeface="Inter" panose="02000503000000020004" charset="0"/>
                  </a:rPr>
                  <a:t>?</a:t>
                </a:r>
                <a:endParaRPr lang="zh-CN" altLang="en-US" dirty="0">
                  <a:latin typeface="Inter" panose="02000503000000020004" charset="0"/>
                  <a:ea typeface="Inter" panose="02000503000000020004" charset="0"/>
                  <a:cs typeface="Inter" panose="02000503000000020004" charset="0"/>
                </a:endParaRPr>
              </a:p>
            </p:txBody>
          </p:sp>
          <p:sp>
            <p:nvSpPr>
              <p:cNvPr id="402" name="矩形 401"/>
              <p:cNvSpPr>
                <a:spLocks noChangeArrowheads="1"/>
              </p:cNvSpPr>
              <p:nvPr/>
            </p:nvSpPr>
            <p:spPr bwMode="auto">
              <a:xfrm>
                <a:off x="5414897" y="1740639"/>
                <a:ext cx="125913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2987675"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r>
              <a:rPr lang="en-US" altLang="zh-CN" sz="2400" dirty="0">
                <a:solidFill>
                  <a:schemeClr val="tx1"/>
                </a:solidFill>
                <a:latin typeface="Inter" panose="02000503000000020004" charset="0"/>
                <a:ea typeface="Inter" panose="02000503000000020004" charset="0"/>
                <a:cs typeface="Inter" panose="02000503000000020004" charset="0"/>
                <a:sym typeface="+mn-ea"/>
              </a:rPr>
              <a:t>General Questions</a:t>
            </a:r>
            <a:endParaRPr lang="zh-CN" altLang="en-US" sz="2400" dirty="0">
              <a:latin typeface="Inter" panose="02000503000000020004" charset="0"/>
              <a:ea typeface="Inter" panose="02000503000000020004" charset="0"/>
              <a:cs typeface="Inter" panose="02000503000000020004" charset="0"/>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p:cTn id="7" dur="1000" fill="hold"/>
                                        <p:tgtEl>
                                          <p:spTgt spid="1031"/>
                                        </p:tgtEl>
                                        <p:attrNameLst>
                                          <p:attrName>ppt_w</p:attrName>
                                        </p:attrNameLst>
                                      </p:cBhvr>
                                      <p:tavLst>
                                        <p:tav tm="0">
                                          <p:val>
                                            <p:fltVal val="0"/>
                                          </p:val>
                                        </p:tav>
                                        <p:tav tm="100000">
                                          <p:val>
                                            <p:strVal val="#ppt_w"/>
                                          </p:val>
                                        </p:tav>
                                      </p:tavLst>
                                    </p:anim>
                                    <p:anim calcmode="lin" valueType="num">
                                      <p:cBhvr>
                                        <p:cTn id="8" dur="1000" fill="hold"/>
                                        <p:tgtEl>
                                          <p:spTgt spid="10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Google Shape;2021;p56"/>
          <p:cNvPicPr preferRelativeResize="0"/>
          <p:nvPr/>
        </p:nvPicPr>
        <p:blipFill rotWithShape="1">
          <a:blip r:embed="rId1"/>
          <a:srcRect r="58588"/>
          <a:stretch>
            <a:fillRect/>
          </a:stretch>
        </p:blipFill>
        <p:spPr>
          <a:xfrm flipH="1">
            <a:off x="5364088" y="0"/>
            <a:ext cx="3786690" cy="5143500"/>
          </a:xfrm>
          <a:prstGeom prst="rect">
            <a:avLst/>
          </a:prstGeom>
          <a:noFill/>
          <a:ln>
            <a:noFill/>
          </a:ln>
        </p:spPr>
      </p:pic>
      <p:grpSp>
        <p:nvGrpSpPr>
          <p:cNvPr id="1031" name="组合 1030"/>
          <p:cNvGrpSpPr/>
          <p:nvPr/>
        </p:nvGrpSpPr>
        <p:grpSpPr>
          <a:xfrm>
            <a:off x="5556966" y="543495"/>
            <a:ext cx="1217008" cy="1212496"/>
            <a:chOff x="5181600" y="1443428"/>
            <a:chExt cx="1217008" cy="1212496"/>
          </a:xfrm>
        </p:grpSpPr>
        <p:grpSp>
          <p:nvGrpSpPr>
            <p:cNvPr id="31" name="组合 30"/>
            <p:cNvGrpSpPr/>
            <p:nvPr/>
          </p:nvGrpSpPr>
          <p:grpSpPr>
            <a:xfrm>
              <a:off x="5181600" y="1443428"/>
              <a:ext cx="1217008" cy="1212496"/>
              <a:chOff x="4645152" y="1406852"/>
              <a:chExt cx="1217008" cy="1212496"/>
            </a:xfrm>
          </p:grpSpPr>
          <p:sp>
            <p:nvSpPr>
              <p:cNvPr id="7" name="椭圆 6"/>
              <p:cNvSpPr/>
              <p:nvPr/>
            </p:nvSpPr>
            <p:spPr>
              <a:xfrm>
                <a:off x="4645152" y="1406852"/>
                <a:ext cx="1212496" cy="1212496"/>
              </a:xfrm>
              <a:prstGeom prst="ellipse">
                <a:avLst/>
              </a:prstGeom>
              <a:solidFill>
                <a:schemeClr val="bg1"/>
              </a:solidFill>
              <a:ln>
                <a:noFill/>
              </a:ln>
              <a:effectLst>
                <a:outerShdw blurRad="177800" dist="38100" dir="8100000" algn="tr" rotWithShape="0">
                  <a:schemeClr val="tx1">
                    <a:lumMod val="75000"/>
                    <a:lumOff val="25000"/>
                    <a:alpha val="12000"/>
                  </a:schemeClr>
                </a:outerShdw>
              </a:effectLst>
            </p:spPr>
            <p:txBody>
              <a:bodyPr vert="horz" wrap="square" lIns="91440" tIns="45720" rIns="91440" bIns="45720" numCol="1" anchor="t" anchorCtr="0" compatLnSpc="1"/>
              <a:lstStyle/>
              <a:p>
                <a:endParaRPr lang="zh-CN" altLang="en-US" dirty="0">
                  <a:cs typeface="Inter" panose="02000503000000020004" charset="0"/>
                </a:endParaRPr>
              </a:p>
            </p:txBody>
          </p:sp>
          <p:sp>
            <p:nvSpPr>
              <p:cNvPr id="12" name="TextBox 11"/>
              <p:cNvSpPr txBox="1"/>
              <p:nvPr/>
            </p:nvSpPr>
            <p:spPr>
              <a:xfrm>
                <a:off x="4762975" y="1646250"/>
                <a:ext cx="1099185" cy="337185"/>
              </a:xfrm>
              <a:prstGeom prst="rect">
                <a:avLst/>
              </a:prstGeom>
              <a:noFill/>
            </p:spPr>
            <p:txBody>
              <a:bodyPr wrap="none" rtlCol="0">
                <a:spAutoFit/>
              </a:bodyPr>
              <a:lstStyle/>
              <a:p>
                <a:pPr algn="l"/>
                <a:r>
                  <a:rPr lang="en-US" altLang="zh-CN" sz="1600" b="1" dirty="0">
                    <a:solidFill>
                      <a:schemeClr val="tx1">
                        <a:lumMod val="75000"/>
                        <a:lumOff val="25000"/>
                      </a:schemeClr>
                    </a:solidFill>
                    <a:latin typeface="Inter" panose="02000503000000020004" charset="0"/>
                    <a:ea typeface="Inter" panose="02000503000000020004" charset="0"/>
                    <a:cs typeface="Inter" panose="02000503000000020004" charset="0"/>
                  </a:rPr>
                  <a:t>Revenue </a:t>
                </a:r>
                <a:endParaRPr lang="en-US" altLang="zh-CN" sz="16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1028" name="组合 1027"/>
            <p:cNvGrpSpPr/>
            <p:nvPr/>
          </p:nvGrpSpPr>
          <p:grpSpPr>
            <a:xfrm rot="10800000">
              <a:off x="5591665" y="2067084"/>
              <a:ext cx="395792" cy="415924"/>
              <a:chOff x="4022725" y="1998663"/>
              <a:chExt cx="1092201" cy="1147762"/>
            </a:xfrm>
            <a:solidFill>
              <a:srgbClr val="92D050"/>
            </a:solidFill>
          </p:grpSpPr>
          <p:sp>
            <p:nvSpPr>
              <p:cNvPr id="60" name="Freeform 16"/>
              <p:cNvSpPr/>
              <p:nvPr/>
            </p:nvSpPr>
            <p:spPr bwMode="auto">
              <a:xfrm>
                <a:off x="4292600" y="2219325"/>
                <a:ext cx="550863" cy="758825"/>
              </a:xfrm>
              <a:custGeom>
                <a:avLst/>
                <a:gdLst>
                  <a:gd name="T0" fmla="*/ 147 w 147"/>
                  <a:gd name="T1" fmla="*/ 77 h 202"/>
                  <a:gd name="T2" fmla="*/ 73 w 147"/>
                  <a:gd name="T3" fmla="*/ 0 h 202"/>
                  <a:gd name="T4" fmla="*/ 0 w 147"/>
                  <a:gd name="T5" fmla="*/ 77 h 202"/>
                  <a:gd name="T6" fmla="*/ 22 w 147"/>
                  <a:gd name="T7" fmla="*/ 131 h 202"/>
                  <a:gd name="T8" fmla="*/ 34 w 147"/>
                  <a:gd name="T9" fmla="*/ 166 h 202"/>
                  <a:gd name="T10" fmla="*/ 44 w 147"/>
                  <a:gd name="T11" fmla="*/ 196 h 202"/>
                  <a:gd name="T12" fmla="*/ 70 w 147"/>
                  <a:gd name="T13" fmla="*/ 202 h 202"/>
                  <a:gd name="T14" fmla="*/ 70 w 147"/>
                  <a:gd name="T15" fmla="*/ 202 h 202"/>
                  <a:gd name="T16" fmla="*/ 101 w 147"/>
                  <a:gd name="T17" fmla="*/ 196 h 202"/>
                  <a:gd name="T18" fmla="*/ 101 w 147"/>
                  <a:gd name="T19" fmla="*/ 196 h 202"/>
                  <a:gd name="T20" fmla="*/ 102 w 147"/>
                  <a:gd name="T21" fmla="*/ 196 h 202"/>
                  <a:gd name="T22" fmla="*/ 112 w 147"/>
                  <a:gd name="T23" fmla="*/ 166 h 202"/>
                  <a:gd name="T24" fmla="*/ 124 w 147"/>
                  <a:gd name="T25" fmla="*/ 132 h 202"/>
                  <a:gd name="T26" fmla="*/ 147 w 147"/>
                  <a:gd name="T27" fmla="*/ 7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02">
                    <a:moveTo>
                      <a:pt x="147" y="77"/>
                    </a:moveTo>
                    <a:cubicBezTo>
                      <a:pt x="147" y="34"/>
                      <a:pt x="114" y="0"/>
                      <a:pt x="73" y="0"/>
                    </a:cubicBezTo>
                    <a:cubicBezTo>
                      <a:pt x="33" y="0"/>
                      <a:pt x="0" y="34"/>
                      <a:pt x="0" y="77"/>
                    </a:cubicBezTo>
                    <a:cubicBezTo>
                      <a:pt x="0" y="97"/>
                      <a:pt x="8" y="117"/>
                      <a:pt x="22" y="131"/>
                    </a:cubicBezTo>
                    <a:cubicBezTo>
                      <a:pt x="33" y="153"/>
                      <a:pt x="34" y="164"/>
                      <a:pt x="34" y="166"/>
                    </a:cubicBezTo>
                    <a:cubicBezTo>
                      <a:pt x="30" y="185"/>
                      <a:pt x="43" y="195"/>
                      <a:pt x="44" y="196"/>
                    </a:cubicBezTo>
                    <a:cubicBezTo>
                      <a:pt x="45" y="196"/>
                      <a:pt x="53" y="202"/>
                      <a:pt x="70" y="202"/>
                    </a:cubicBezTo>
                    <a:cubicBezTo>
                      <a:pt x="70" y="202"/>
                      <a:pt x="70" y="202"/>
                      <a:pt x="70" y="202"/>
                    </a:cubicBezTo>
                    <a:cubicBezTo>
                      <a:pt x="80" y="202"/>
                      <a:pt x="90" y="200"/>
                      <a:pt x="101" y="196"/>
                    </a:cubicBezTo>
                    <a:cubicBezTo>
                      <a:pt x="101" y="196"/>
                      <a:pt x="101" y="196"/>
                      <a:pt x="101" y="196"/>
                    </a:cubicBezTo>
                    <a:cubicBezTo>
                      <a:pt x="102" y="196"/>
                      <a:pt x="102" y="196"/>
                      <a:pt x="102" y="196"/>
                    </a:cubicBezTo>
                    <a:cubicBezTo>
                      <a:pt x="102" y="196"/>
                      <a:pt x="117" y="186"/>
                      <a:pt x="112" y="166"/>
                    </a:cubicBezTo>
                    <a:cubicBezTo>
                      <a:pt x="112" y="164"/>
                      <a:pt x="113" y="154"/>
                      <a:pt x="124" y="132"/>
                    </a:cubicBezTo>
                    <a:cubicBezTo>
                      <a:pt x="138" y="118"/>
                      <a:pt x="147" y="98"/>
                      <a:pt x="147" y="77"/>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1" name="Freeform 17"/>
              <p:cNvSpPr/>
              <p:nvPr/>
            </p:nvSpPr>
            <p:spPr bwMode="auto">
              <a:xfrm>
                <a:off x="4483100" y="3011488"/>
                <a:ext cx="169863" cy="134937"/>
              </a:xfrm>
              <a:custGeom>
                <a:avLst/>
                <a:gdLst>
                  <a:gd name="T0" fmla="*/ 21 w 45"/>
                  <a:gd name="T1" fmla="*/ 3 h 36"/>
                  <a:gd name="T2" fmla="*/ 2 w 45"/>
                  <a:gd name="T3" fmla="*/ 0 h 36"/>
                  <a:gd name="T4" fmla="*/ 0 w 45"/>
                  <a:gd name="T5" fmla="*/ 0 h 36"/>
                  <a:gd name="T6" fmla="*/ 2 w 45"/>
                  <a:gd name="T7" fmla="*/ 25 h 36"/>
                  <a:gd name="T8" fmla="*/ 14 w 45"/>
                  <a:gd name="T9" fmla="*/ 36 h 36"/>
                  <a:gd name="T10" fmla="*/ 29 w 45"/>
                  <a:gd name="T11" fmla="*/ 36 h 36"/>
                  <a:gd name="T12" fmla="*/ 42 w 45"/>
                  <a:gd name="T13" fmla="*/ 25 h 36"/>
                  <a:gd name="T14" fmla="*/ 45 w 45"/>
                  <a:gd name="T15" fmla="*/ 0 h 36"/>
                  <a:gd name="T16" fmla="*/ 42 w 45"/>
                  <a:gd name="T17" fmla="*/ 0 h 36"/>
                  <a:gd name="T18" fmla="*/ 21 w 45"/>
                  <a:gd name="T19"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21" y="3"/>
                    </a:moveTo>
                    <a:cubicBezTo>
                      <a:pt x="15" y="3"/>
                      <a:pt x="8" y="2"/>
                      <a:pt x="2" y="0"/>
                    </a:cubicBezTo>
                    <a:cubicBezTo>
                      <a:pt x="0" y="0"/>
                      <a:pt x="0" y="0"/>
                      <a:pt x="0" y="0"/>
                    </a:cubicBezTo>
                    <a:cubicBezTo>
                      <a:pt x="2" y="25"/>
                      <a:pt x="2" y="25"/>
                      <a:pt x="2" y="25"/>
                    </a:cubicBezTo>
                    <a:cubicBezTo>
                      <a:pt x="14" y="36"/>
                      <a:pt x="14" y="36"/>
                      <a:pt x="14" y="36"/>
                    </a:cubicBezTo>
                    <a:cubicBezTo>
                      <a:pt x="29" y="36"/>
                      <a:pt x="29" y="36"/>
                      <a:pt x="29" y="36"/>
                    </a:cubicBezTo>
                    <a:cubicBezTo>
                      <a:pt x="42" y="25"/>
                      <a:pt x="42" y="25"/>
                      <a:pt x="42" y="25"/>
                    </a:cubicBezTo>
                    <a:cubicBezTo>
                      <a:pt x="45" y="0"/>
                      <a:pt x="45" y="0"/>
                      <a:pt x="45" y="0"/>
                    </a:cubicBezTo>
                    <a:cubicBezTo>
                      <a:pt x="42" y="0"/>
                      <a:pt x="42" y="0"/>
                      <a:pt x="42" y="0"/>
                    </a:cubicBezTo>
                    <a:cubicBezTo>
                      <a:pt x="42" y="0"/>
                      <a:pt x="33" y="3"/>
                      <a:pt x="21" y="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2" name="Freeform 18"/>
              <p:cNvSpPr/>
              <p:nvPr/>
            </p:nvSpPr>
            <p:spPr bwMode="auto">
              <a:xfrm>
                <a:off x="4022725" y="2519363"/>
                <a:ext cx="107950" cy="79375"/>
              </a:xfrm>
              <a:custGeom>
                <a:avLst/>
                <a:gdLst>
                  <a:gd name="T0" fmla="*/ 29 w 29"/>
                  <a:gd name="T1" fmla="*/ 0 h 21"/>
                  <a:gd name="T2" fmla="*/ 0 w 29"/>
                  <a:gd name="T3" fmla="*/ 0 h 21"/>
                  <a:gd name="T4" fmla="*/ 0 w 29"/>
                  <a:gd name="T5" fmla="*/ 21 h 21"/>
                  <a:gd name="T6" fmla="*/ 29 w 29"/>
                  <a:gd name="T7" fmla="*/ 21 h 21"/>
                  <a:gd name="T8" fmla="*/ 28 w 29"/>
                  <a:gd name="T9" fmla="*/ 10 h 21"/>
                  <a:gd name="T10" fmla="*/ 29 w 29"/>
                  <a:gd name="T11" fmla="*/ 0 h 21"/>
                </a:gdLst>
                <a:ahLst/>
                <a:cxnLst>
                  <a:cxn ang="0">
                    <a:pos x="T0" y="T1"/>
                  </a:cxn>
                  <a:cxn ang="0">
                    <a:pos x="T2" y="T3"/>
                  </a:cxn>
                  <a:cxn ang="0">
                    <a:pos x="T4" y="T5"/>
                  </a:cxn>
                  <a:cxn ang="0">
                    <a:pos x="T6" y="T7"/>
                  </a:cxn>
                  <a:cxn ang="0">
                    <a:pos x="T8" y="T9"/>
                  </a:cxn>
                  <a:cxn ang="0">
                    <a:pos x="T10" y="T11"/>
                  </a:cxn>
                </a:cxnLst>
                <a:rect l="0" t="0" r="r" b="b"/>
                <a:pathLst>
                  <a:path w="29" h="21">
                    <a:moveTo>
                      <a:pt x="29" y="0"/>
                    </a:moveTo>
                    <a:cubicBezTo>
                      <a:pt x="0" y="0"/>
                      <a:pt x="0" y="0"/>
                      <a:pt x="0" y="0"/>
                    </a:cubicBezTo>
                    <a:cubicBezTo>
                      <a:pt x="0" y="21"/>
                      <a:pt x="0" y="21"/>
                      <a:pt x="0" y="21"/>
                    </a:cubicBezTo>
                    <a:cubicBezTo>
                      <a:pt x="29" y="21"/>
                      <a:pt x="29" y="21"/>
                      <a:pt x="29" y="21"/>
                    </a:cubicBezTo>
                    <a:cubicBezTo>
                      <a:pt x="28" y="17"/>
                      <a:pt x="28" y="14"/>
                      <a:pt x="28" y="10"/>
                    </a:cubicBezTo>
                    <a:cubicBezTo>
                      <a:pt x="28" y="7"/>
                      <a:pt x="28" y="4"/>
                      <a:pt x="29"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3" name="Freeform 19"/>
              <p:cNvSpPr/>
              <p:nvPr/>
            </p:nvSpPr>
            <p:spPr bwMode="auto">
              <a:xfrm>
                <a:off x="5005388" y="2519363"/>
                <a:ext cx="109538" cy="79375"/>
              </a:xfrm>
              <a:custGeom>
                <a:avLst/>
                <a:gdLst>
                  <a:gd name="T0" fmla="*/ 0 w 29"/>
                  <a:gd name="T1" fmla="*/ 21 h 21"/>
                  <a:gd name="T2" fmla="*/ 29 w 29"/>
                  <a:gd name="T3" fmla="*/ 21 h 21"/>
                  <a:gd name="T4" fmla="*/ 29 w 29"/>
                  <a:gd name="T5" fmla="*/ 0 h 21"/>
                  <a:gd name="T6" fmla="*/ 0 w 29"/>
                  <a:gd name="T7" fmla="*/ 0 h 21"/>
                  <a:gd name="T8" fmla="*/ 1 w 29"/>
                  <a:gd name="T9" fmla="*/ 10 h 21"/>
                  <a:gd name="T10" fmla="*/ 0 w 29"/>
                  <a:gd name="T11" fmla="*/ 21 h 21"/>
                </a:gdLst>
                <a:ahLst/>
                <a:cxnLst>
                  <a:cxn ang="0">
                    <a:pos x="T0" y="T1"/>
                  </a:cxn>
                  <a:cxn ang="0">
                    <a:pos x="T2" y="T3"/>
                  </a:cxn>
                  <a:cxn ang="0">
                    <a:pos x="T4" y="T5"/>
                  </a:cxn>
                  <a:cxn ang="0">
                    <a:pos x="T6" y="T7"/>
                  </a:cxn>
                  <a:cxn ang="0">
                    <a:pos x="T8" y="T9"/>
                  </a:cxn>
                  <a:cxn ang="0">
                    <a:pos x="T10" y="T11"/>
                  </a:cxn>
                </a:cxnLst>
                <a:rect l="0" t="0" r="r" b="b"/>
                <a:pathLst>
                  <a:path w="29" h="21">
                    <a:moveTo>
                      <a:pt x="0" y="21"/>
                    </a:moveTo>
                    <a:cubicBezTo>
                      <a:pt x="29" y="21"/>
                      <a:pt x="29" y="21"/>
                      <a:pt x="29" y="21"/>
                    </a:cubicBezTo>
                    <a:cubicBezTo>
                      <a:pt x="29" y="0"/>
                      <a:pt x="29" y="0"/>
                      <a:pt x="29" y="0"/>
                    </a:cubicBezTo>
                    <a:cubicBezTo>
                      <a:pt x="0" y="0"/>
                      <a:pt x="0" y="0"/>
                      <a:pt x="0" y="0"/>
                    </a:cubicBezTo>
                    <a:cubicBezTo>
                      <a:pt x="0" y="4"/>
                      <a:pt x="1" y="7"/>
                      <a:pt x="1" y="10"/>
                    </a:cubicBezTo>
                    <a:cubicBezTo>
                      <a:pt x="1" y="14"/>
                      <a:pt x="0" y="17"/>
                      <a:pt x="0" y="21"/>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4" name="Freeform 20"/>
              <p:cNvSpPr/>
              <p:nvPr/>
            </p:nvSpPr>
            <p:spPr bwMode="auto">
              <a:xfrm>
                <a:off x="4554538" y="1998663"/>
                <a:ext cx="76200" cy="123825"/>
              </a:xfrm>
              <a:custGeom>
                <a:avLst/>
                <a:gdLst>
                  <a:gd name="T0" fmla="*/ 20 w 20"/>
                  <a:gd name="T1" fmla="*/ 33 h 33"/>
                  <a:gd name="T2" fmla="*/ 20 w 20"/>
                  <a:gd name="T3" fmla="*/ 0 h 33"/>
                  <a:gd name="T4" fmla="*/ 0 w 20"/>
                  <a:gd name="T5" fmla="*/ 0 h 33"/>
                  <a:gd name="T6" fmla="*/ 0 w 20"/>
                  <a:gd name="T7" fmla="*/ 32 h 33"/>
                  <a:gd name="T8" fmla="*/ 3 w 20"/>
                  <a:gd name="T9" fmla="*/ 32 h 33"/>
                  <a:gd name="T10" fmla="*/ 20 w 20"/>
                  <a:gd name="T11" fmla="*/ 33 h 33"/>
                </a:gdLst>
                <a:ahLst/>
                <a:cxnLst>
                  <a:cxn ang="0">
                    <a:pos x="T0" y="T1"/>
                  </a:cxn>
                  <a:cxn ang="0">
                    <a:pos x="T2" y="T3"/>
                  </a:cxn>
                  <a:cxn ang="0">
                    <a:pos x="T4" y="T5"/>
                  </a:cxn>
                  <a:cxn ang="0">
                    <a:pos x="T6" y="T7"/>
                  </a:cxn>
                  <a:cxn ang="0">
                    <a:pos x="T8" y="T9"/>
                  </a:cxn>
                  <a:cxn ang="0">
                    <a:pos x="T10" y="T11"/>
                  </a:cxn>
                </a:cxnLst>
                <a:rect l="0" t="0" r="r" b="b"/>
                <a:pathLst>
                  <a:path w="20" h="33">
                    <a:moveTo>
                      <a:pt x="20" y="33"/>
                    </a:moveTo>
                    <a:cubicBezTo>
                      <a:pt x="20" y="0"/>
                      <a:pt x="20" y="0"/>
                      <a:pt x="20" y="0"/>
                    </a:cubicBezTo>
                    <a:cubicBezTo>
                      <a:pt x="0" y="0"/>
                      <a:pt x="0" y="0"/>
                      <a:pt x="0" y="0"/>
                    </a:cubicBezTo>
                    <a:cubicBezTo>
                      <a:pt x="0" y="32"/>
                      <a:pt x="0" y="32"/>
                      <a:pt x="0" y="32"/>
                    </a:cubicBezTo>
                    <a:cubicBezTo>
                      <a:pt x="1" y="32"/>
                      <a:pt x="2" y="32"/>
                      <a:pt x="3" y="32"/>
                    </a:cubicBezTo>
                    <a:cubicBezTo>
                      <a:pt x="9" y="32"/>
                      <a:pt x="15" y="33"/>
                      <a:pt x="20" y="3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5" name="Freeform 21"/>
              <p:cNvSpPr/>
              <p:nvPr/>
            </p:nvSpPr>
            <p:spPr bwMode="auto">
              <a:xfrm>
                <a:off x="4141788" y="2144713"/>
                <a:ext cx="134938" cy="138112"/>
              </a:xfrm>
              <a:custGeom>
                <a:avLst/>
                <a:gdLst>
                  <a:gd name="T0" fmla="*/ 36 w 36"/>
                  <a:gd name="T1" fmla="*/ 22 h 37"/>
                  <a:gd name="T2" fmla="*/ 14 w 36"/>
                  <a:gd name="T3" fmla="*/ 0 h 37"/>
                  <a:gd name="T4" fmla="*/ 0 w 36"/>
                  <a:gd name="T5" fmla="*/ 15 h 37"/>
                  <a:gd name="T6" fmla="*/ 22 w 36"/>
                  <a:gd name="T7" fmla="*/ 37 h 37"/>
                  <a:gd name="T8" fmla="*/ 36 w 36"/>
                  <a:gd name="T9" fmla="*/ 22 h 37"/>
                </a:gdLst>
                <a:ahLst/>
                <a:cxnLst>
                  <a:cxn ang="0">
                    <a:pos x="T0" y="T1"/>
                  </a:cxn>
                  <a:cxn ang="0">
                    <a:pos x="T2" y="T3"/>
                  </a:cxn>
                  <a:cxn ang="0">
                    <a:pos x="T4" y="T5"/>
                  </a:cxn>
                  <a:cxn ang="0">
                    <a:pos x="T6" y="T7"/>
                  </a:cxn>
                  <a:cxn ang="0">
                    <a:pos x="T8" y="T9"/>
                  </a:cxn>
                </a:cxnLst>
                <a:rect l="0" t="0" r="r" b="b"/>
                <a:pathLst>
                  <a:path w="36" h="37">
                    <a:moveTo>
                      <a:pt x="36" y="22"/>
                    </a:moveTo>
                    <a:cubicBezTo>
                      <a:pt x="14" y="0"/>
                      <a:pt x="14" y="0"/>
                      <a:pt x="14" y="0"/>
                    </a:cubicBezTo>
                    <a:cubicBezTo>
                      <a:pt x="0" y="15"/>
                      <a:pt x="0" y="15"/>
                      <a:pt x="0" y="15"/>
                    </a:cubicBezTo>
                    <a:cubicBezTo>
                      <a:pt x="22" y="37"/>
                      <a:pt x="22" y="37"/>
                      <a:pt x="22" y="37"/>
                    </a:cubicBezTo>
                    <a:cubicBezTo>
                      <a:pt x="26" y="32"/>
                      <a:pt x="31" y="27"/>
                      <a:pt x="36" y="2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7" name="Freeform 22"/>
              <p:cNvSpPr/>
              <p:nvPr/>
            </p:nvSpPr>
            <p:spPr bwMode="auto">
              <a:xfrm>
                <a:off x="4851400" y="2144713"/>
                <a:ext cx="127000" cy="131762"/>
              </a:xfrm>
              <a:custGeom>
                <a:avLst/>
                <a:gdLst>
                  <a:gd name="T0" fmla="*/ 14 w 34"/>
                  <a:gd name="T1" fmla="*/ 35 h 35"/>
                  <a:gd name="T2" fmla="*/ 34 w 34"/>
                  <a:gd name="T3" fmla="*/ 15 h 35"/>
                  <a:gd name="T4" fmla="*/ 20 w 34"/>
                  <a:gd name="T5" fmla="*/ 0 h 35"/>
                  <a:gd name="T6" fmla="*/ 0 w 34"/>
                  <a:gd name="T7" fmla="*/ 21 h 35"/>
                  <a:gd name="T8" fmla="*/ 14 w 34"/>
                  <a:gd name="T9" fmla="*/ 35 h 35"/>
                </a:gdLst>
                <a:ahLst/>
                <a:cxnLst>
                  <a:cxn ang="0">
                    <a:pos x="T0" y="T1"/>
                  </a:cxn>
                  <a:cxn ang="0">
                    <a:pos x="T2" y="T3"/>
                  </a:cxn>
                  <a:cxn ang="0">
                    <a:pos x="T4" y="T5"/>
                  </a:cxn>
                  <a:cxn ang="0">
                    <a:pos x="T6" y="T7"/>
                  </a:cxn>
                  <a:cxn ang="0">
                    <a:pos x="T8" y="T9"/>
                  </a:cxn>
                </a:cxnLst>
                <a:rect l="0" t="0" r="r" b="b"/>
                <a:pathLst>
                  <a:path w="34" h="35">
                    <a:moveTo>
                      <a:pt x="14" y="35"/>
                    </a:moveTo>
                    <a:cubicBezTo>
                      <a:pt x="34" y="15"/>
                      <a:pt x="34" y="15"/>
                      <a:pt x="34" y="15"/>
                    </a:cubicBezTo>
                    <a:cubicBezTo>
                      <a:pt x="20" y="0"/>
                      <a:pt x="20" y="0"/>
                      <a:pt x="20" y="0"/>
                    </a:cubicBezTo>
                    <a:cubicBezTo>
                      <a:pt x="0" y="21"/>
                      <a:pt x="0" y="21"/>
                      <a:pt x="0" y="21"/>
                    </a:cubicBezTo>
                    <a:cubicBezTo>
                      <a:pt x="5" y="25"/>
                      <a:pt x="10" y="30"/>
                      <a:pt x="14" y="3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grpSp>
      <p:grpSp>
        <p:nvGrpSpPr>
          <p:cNvPr id="11" name="组合 10"/>
          <p:cNvGrpSpPr/>
          <p:nvPr/>
        </p:nvGrpSpPr>
        <p:grpSpPr>
          <a:xfrm>
            <a:off x="325701" y="1371998"/>
            <a:ext cx="4950260" cy="521970"/>
            <a:chOff x="555571" y="4232673"/>
            <a:chExt cx="4950260" cy="521970"/>
          </a:xfrm>
        </p:grpSpPr>
        <p:sp>
          <p:nvSpPr>
            <p:cNvPr id="395"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397" name="组合 396"/>
            <p:cNvGrpSpPr/>
            <p:nvPr/>
          </p:nvGrpSpPr>
          <p:grpSpPr>
            <a:xfrm>
              <a:off x="701421" y="4232673"/>
              <a:ext cx="4804410" cy="521970"/>
              <a:chOff x="5395823" y="1467495"/>
              <a:chExt cx="4804410" cy="521970"/>
            </a:xfrm>
          </p:grpSpPr>
          <p:sp>
            <p:nvSpPr>
              <p:cNvPr id="398"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What factors contribute most significantly to overall revenue growth</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399"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grpSp>
        <p:nvGrpSpPr>
          <p:cNvPr id="5" name="组合 4"/>
          <p:cNvGrpSpPr/>
          <p:nvPr/>
        </p:nvGrpSpPr>
        <p:grpSpPr>
          <a:xfrm>
            <a:off x="323479" y="2763918"/>
            <a:ext cx="4952482" cy="521970"/>
            <a:chOff x="3494034" y="4232673"/>
            <a:chExt cx="4952482" cy="521970"/>
          </a:xfrm>
        </p:grpSpPr>
        <p:sp>
          <p:nvSpPr>
            <p:cNvPr id="396" name="Freeform 13"/>
            <p:cNvSpPr/>
            <p:nvPr/>
          </p:nvSpPr>
          <p:spPr bwMode="auto">
            <a:xfrm rot="10800000">
              <a:off x="3494034"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00" name="组合 399"/>
            <p:cNvGrpSpPr/>
            <p:nvPr/>
          </p:nvGrpSpPr>
          <p:grpSpPr>
            <a:xfrm>
              <a:off x="3616071" y="4232673"/>
              <a:ext cx="4830445" cy="521970"/>
              <a:chOff x="5395823" y="1467495"/>
              <a:chExt cx="4830445" cy="521970"/>
            </a:xfrm>
          </p:grpSpPr>
          <p:sp>
            <p:nvSpPr>
              <p:cNvPr id="401" name="TextBox 56"/>
              <p:cNvSpPr txBox="1"/>
              <p:nvPr/>
            </p:nvSpPr>
            <p:spPr>
              <a:xfrm>
                <a:off x="5395823" y="1467495"/>
                <a:ext cx="483044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zh-CN" altLang="en-US" dirty="0">
                    <a:latin typeface="Inter" panose="02000503000000020004" charset="0"/>
                    <a:ea typeface="Inter" panose="02000503000000020004" charset="0"/>
                    <a:cs typeface="Inter" panose="02000503000000020004" charset="0"/>
                  </a:rPr>
                  <a:t>How does the customer demographic impact the revenue generated</a:t>
                </a:r>
                <a:r>
                  <a:rPr lang="ar-EG" altLang="zh-CN" dirty="0">
                    <a:latin typeface="Inter" panose="02000503000000020004" charset="0"/>
                    <a:ea typeface="Inter" panose="02000503000000020004" charset="0"/>
                    <a:cs typeface="Inter" panose="02000503000000020004" charset="0"/>
                  </a:rPr>
                  <a:t> </a:t>
                </a:r>
                <a:r>
                  <a:rPr lang="zh-CN" altLang="en-US" dirty="0">
                    <a:latin typeface="Inter" panose="02000503000000020004" charset="0"/>
                    <a:ea typeface="Inter" panose="02000503000000020004" charset="0"/>
                    <a:cs typeface="Inter" panose="02000503000000020004" charset="0"/>
                  </a:rPr>
                  <a:t>?</a:t>
                </a:r>
                <a:endParaRPr lang="zh-CN" altLang="en-US" dirty="0">
                  <a:latin typeface="Inter" panose="02000503000000020004" charset="0"/>
                  <a:ea typeface="Inter" panose="02000503000000020004" charset="0"/>
                  <a:cs typeface="Inter" panose="02000503000000020004" charset="0"/>
                </a:endParaRPr>
              </a:p>
            </p:txBody>
          </p:sp>
          <p:sp>
            <p:nvSpPr>
              <p:cNvPr id="402" name="矩形 401"/>
              <p:cNvSpPr>
                <a:spLocks noChangeArrowheads="1"/>
              </p:cNvSpPr>
              <p:nvPr/>
            </p:nvSpPr>
            <p:spPr bwMode="auto">
              <a:xfrm>
                <a:off x="5414897" y="1740639"/>
                <a:ext cx="125913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2987675"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r>
              <a:rPr lang="en-US" altLang="zh-CN" sz="2400" dirty="0">
                <a:solidFill>
                  <a:schemeClr val="tx1"/>
                </a:solidFill>
                <a:latin typeface="Inter" panose="02000503000000020004" charset="0"/>
                <a:ea typeface="Inter" panose="02000503000000020004" charset="0"/>
                <a:cs typeface="Inter" panose="02000503000000020004" charset="0"/>
                <a:sym typeface="+mn-ea"/>
              </a:rPr>
              <a:t>General Questions</a:t>
            </a:r>
            <a:endParaRPr lang="zh-CN" altLang="en-US" sz="2400" dirty="0">
              <a:latin typeface="Inter" panose="02000503000000020004" charset="0"/>
              <a:ea typeface="Inter" panose="02000503000000020004" charset="0"/>
              <a:cs typeface="Inter" panose="02000503000000020004" charset="0"/>
            </a:endParaRPr>
          </a:p>
        </p:txBody>
      </p:sp>
      <p:grpSp>
        <p:nvGrpSpPr>
          <p:cNvPr id="2" name="组合 10"/>
          <p:cNvGrpSpPr/>
          <p:nvPr/>
        </p:nvGrpSpPr>
        <p:grpSpPr>
          <a:xfrm>
            <a:off x="325701" y="4155838"/>
            <a:ext cx="4950260" cy="521970"/>
            <a:chOff x="555571" y="4232673"/>
            <a:chExt cx="4950260" cy="521970"/>
          </a:xfrm>
        </p:grpSpPr>
        <p:sp>
          <p:nvSpPr>
            <p:cNvPr id="3"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 name="组合 396"/>
            <p:cNvGrpSpPr/>
            <p:nvPr/>
          </p:nvGrpSpPr>
          <p:grpSpPr>
            <a:xfrm>
              <a:off x="701421" y="4232673"/>
              <a:ext cx="4804410" cy="521970"/>
              <a:chOff x="5395823" y="1467495"/>
              <a:chExt cx="4804410" cy="521970"/>
            </a:xfrm>
          </p:grpSpPr>
          <p:sp>
            <p:nvSpPr>
              <p:cNvPr id="9"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What is the relationship between the number of products sold and revenue</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10"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p:cTn id="7" dur="1000" fill="hold"/>
                                        <p:tgtEl>
                                          <p:spTgt spid="1031"/>
                                        </p:tgtEl>
                                        <p:attrNameLst>
                                          <p:attrName>ppt_w</p:attrName>
                                        </p:attrNameLst>
                                      </p:cBhvr>
                                      <p:tavLst>
                                        <p:tav tm="0">
                                          <p:val>
                                            <p:fltVal val="0"/>
                                          </p:val>
                                        </p:tav>
                                        <p:tav tm="100000">
                                          <p:val>
                                            <p:strVal val="#ppt_w"/>
                                          </p:val>
                                        </p:tav>
                                      </p:tavLst>
                                    </p:anim>
                                    <p:anim calcmode="lin" valueType="num">
                                      <p:cBhvr>
                                        <p:cTn id="8" dur="1000" fill="hold"/>
                                        <p:tgtEl>
                                          <p:spTgt spid="10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Google Shape;2021;p56"/>
          <p:cNvPicPr preferRelativeResize="0"/>
          <p:nvPr/>
        </p:nvPicPr>
        <p:blipFill rotWithShape="1">
          <a:blip r:embed="rId1"/>
          <a:srcRect r="58588"/>
          <a:stretch>
            <a:fillRect/>
          </a:stretch>
        </p:blipFill>
        <p:spPr>
          <a:xfrm flipH="1">
            <a:off x="5364088" y="0"/>
            <a:ext cx="3786690" cy="5143500"/>
          </a:xfrm>
          <a:prstGeom prst="rect">
            <a:avLst/>
          </a:prstGeom>
          <a:noFill/>
          <a:ln>
            <a:noFill/>
          </a:ln>
        </p:spPr>
      </p:pic>
      <p:grpSp>
        <p:nvGrpSpPr>
          <p:cNvPr id="1031" name="组合 1030"/>
          <p:cNvGrpSpPr/>
          <p:nvPr/>
        </p:nvGrpSpPr>
        <p:grpSpPr>
          <a:xfrm>
            <a:off x="5556966" y="543495"/>
            <a:ext cx="1212496" cy="1212496"/>
            <a:chOff x="5181600" y="1443428"/>
            <a:chExt cx="1212496" cy="1212496"/>
          </a:xfrm>
        </p:grpSpPr>
        <p:grpSp>
          <p:nvGrpSpPr>
            <p:cNvPr id="31" name="组合 30"/>
            <p:cNvGrpSpPr/>
            <p:nvPr/>
          </p:nvGrpSpPr>
          <p:grpSpPr>
            <a:xfrm>
              <a:off x="5181600" y="1443428"/>
              <a:ext cx="1212496" cy="1212496"/>
              <a:chOff x="4645152" y="1406852"/>
              <a:chExt cx="1212496" cy="1212496"/>
            </a:xfrm>
          </p:grpSpPr>
          <p:sp>
            <p:nvSpPr>
              <p:cNvPr id="7" name="椭圆 6"/>
              <p:cNvSpPr/>
              <p:nvPr/>
            </p:nvSpPr>
            <p:spPr>
              <a:xfrm>
                <a:off x="4645152" y="1406852"/>
                <a:ext cx="1212496" cy="1212496"/>
              </a:xfrm>
              <a:prstGeom prst="ellipse">
                <a:avLst/>
              </a:prstGeom>
              <a:solidFill>
                <a:schemeClr val="bg1"/>
              </a:solidFill>
              <a:ln>
                <a:noFill/>
              </a:ln>
              <a:effectLst>
                <a:outerShdw blurRad="177800" dist="38100" dir="8100000" algn="tr" rotWithShape="0">
                  <a:schemeClr val="tx1">
                    <a:lumMod val="75000"/>
                    <a:lumOff val="25000"/>
                    <a:alpha val="12000"/>
                  </a:schemeClr>
                </a:outerShdw>
              </a:effectLst>
            </p:spPr>
            <p:txBody>
              <a:bodyPr vert="horz" wrap="square" lIns="91440" tIns="45720" rIns="91440" bIns="45720" numCol="1" anchor="t" anchorCtr="0" compatLnSpc="1"/>
              <a:lstStyle/>
              <a:p>
                <a:endParaRPr lang="zh-CN" altLang="en-US" dirty="0">
                  <a:cs typeface="Inter" panose="02000503000000020004" charset="0"/>
                </a:endParaRPr>
              </a:p>
            </p:txBody>
          </p:sp>
          <p:sp>
            <p:nvSpPr>
              <p:cNvPr id="12" name="TextBox 11"/>
              <p:cNvSpPr txBox="1"/>
              <p:nvPr/>
            </p:nvSpPr>
            <p:spPr>
              <a:xfrm>
                <a:off x="4668360" y="1524330"/>
                <a:ext cx="1165225" cy="460375"/>
              </a:xfrm>
              <a:prstGeom prst="rect">
                <a:avLst/>
              </a:prstGeom>
              <a:noFill/>
            </p:spPr>
            <p:txBody>
              <a:bodyPr wrap="none" rtlCol="0">
                <a:spAutoFit/>
              </a:bodyPr>
              <a:lstStyle/>
              <a:p>
                <a:pPr algn="l"/>
                <a:r>
                  <a:rPr lang="ar-EG" altLang="en-US" sz="2400" b="1" dirty="0">
                    <a:solidFill>
                      <a:schemeClr val="tx1">
                        <a:lumMod val="75000"/>
                        <a:lumOff val="25000"/>
                      </a:schemeClr>
                    </a:solidFill>
                    <a:latin typeface="Inter" panose="02000503000000020004" charset="0"/>
                    <a:ea typeface="Inter" panose="02000503000000020004" charset="0"/>
                    <a:cs typeface="Inter" panose="02000503000000020004" charset="0"/>
                  </a:rPr>
                  <a:t>Profitability</a:t>
                </a:r>
                <a:endParaRPr lang="ar-EG" altLang="en-US" sz="24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1028" name="组合 1027"/>
            <p:cNvGrpSpPr/>
            <p:nvPr/>
          </p:nvGrpSpPr>
          <p:grpSpPr>
            <a:xfrm rot="10800000">
              <a:off x="5591665" y="2067084"/>
              <a:ext cx="395792" cy="415924"/>
              <a:chOff x="4022725" y="1998663"/>
              <a:chExt cx="1092201" cy="1147762"/>
            </a:xfrm>
            <a:solidFill>
              <a:srgbClr val="92D050"/>
            </a:solidFill>
          </p:grpSpPr>
          <p:sp>
            <p:nvSpPr>
              <p:cNvPr id="60" name="Freeform 16"/>
              <p:cNvSpPr/>
              <p:nvPr/>
            </p:nvSpPr>
            <p:spPr bwMode="auto">
              <a:xfrm>
                <a:off x="4292600" y="2219325"/>
                <a:ext cx="550863" cy="758825"/>
              </a:xfrm>
              <a:custGeom>
                <a:avLst/>
                <a:gdLst>
                  <a:gd name="T0" fmla="*/ 147 w 147"/>
                  <a:gd name="T1" fmla="*/ 77 h 202"/>
                  <a:gd name="T2" fmla="*/ 73 w 147"/>
                  <a:gd name="T3" fmla="*/ 0 h 202"/>
                  <a:gd name="T4" fmla="*/ 0 w 147"/>
                  <a:gd name="T5" fmla="*/ 77 h 202"/>
                  <a:gd name="T6" fmla="*/ 22 w 147"/>
                  <a:gd name="T7" fmla="*/ 131 h 202"/>
                  <a:gd name="T8" fmla="*/ 34 w 147"/>
                  <a:gd name="T9" fmla="*/ 166 h 202"/>
                  <a:gd name="T10" fmla="*/ 44 w 147"/>
                  <a:gd name="T11" fmla="*/ 196 h 202"/>
                  <a:gd name="T12" fmla="*/ 70 w 147"/>
                  <a:gd name="T13" fmla="*/ 202 h 202"/>
                  <a:gd name="T14" fmla="*/ 70 w 147"/>
                  <a:gd name="T15" fmla="*/ 202 h 202"/>
                  <a:gd name="T16" fmla="*/ 101 w 147"/>
                  <a:gd name="T17" fmla="*/ 196 h 202"/>
                  <a:gd name="T18" fmla="*/ 101 w 147"/>
                  <a:gd name="T19" fmla="*/ 196 h 202"/>
                  <a:gd name="T20" fmla="*/ 102 w 147"/>
                  <a:gd name="T21" fmla="*/ 196 h 202"/>
                  <a:gd name="T22" fmla="*/ 112 w 147"/>
                  <a:gd name="T23" fmla="*/ 166 h 202"/>
                  <a:gd name="T24" fmla="*/ 124 w 147"/>
                  <a:gd name="T25" fmla="*/ 132 h 202"/>
                  <a:gd name="T26" fmla="*/ 147 w 147"/>
                  <a:gd name="T27" fmla="*/ 7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02">
                    <a:moveTo>
                      <a:pt x="147" y="77"/>
                    </a:moveTo>
                    <a:cubicBezTo>
                      <a:pt x="147" y="34"/>
                      <a:pt x="114" y="0"/>
                      <a:pt x="73" y="0"/>
                    </a:cubicBezTo>
                    <a:cubicBezTo>
                      <a:pt x="33" y="0"/>
                      <a:pt x="0" y="34"/>
                      <a:pt x="0" y="77"/>
                    </a:cubicBezTo>
                    <a:cubicBezTo>
                      <a:pt x="0" y="97"/>
                      <a:pt x="8" y="117"/>
                      <a:pt x="22" y="131"/>
                    </a:cubicBezTo>
                    <a:cubicBezTo>
                      <a:pt x="33" y="153"/>
                      <a:pt x="34" y="164"/>
                      <a:pt x="34" y="166"/>
                    </a:cubicBezTo>
                    <a:cubicBezTo>
                      <a:pt x="30" y="185"/>
                      <a:pt x="43" y="195"/>
                      <a:pt x="44" y="196"/>
                    </a:cubicBezTo>
                    <a:cubicBezTo>
                      <a:pt x="45" y="196"/>
                      <a:pt x="53" y="202"/>
                      <a:pt x="70" y="202"/>
                    </a:cubicBezTo>
                    <a:cubicBezTo>
                      <a:pt x="70" y="202"/>
                      <a:pt x="70" y="202"/>
                      <a:pt x="70" y="202"/>
                    </a:cubicBezTo>
                    <a:cubicBezTo>
                      <a:pt x="80" y="202"/>
                      <a:pt x="90" y="200"/>
                      <a:pt x="101" y="196"/>
                    </a:cubicBezTo>
                    <a:cubicBezTo>
                      <a:pt x="101" y="196"/>
                      <a:pt x="101" y="196"/>
                      <a:pt x="101" y="196"/>
                    </a:cubicBezTo>
                    <a:cubicBezTo>
                      <a:pt x="102" y="196"/>
                      <a:pt x="102" y="196"/>
                      <a:pt x="102" y="196"/>
                    </a:cubicBezTo>
                    <a:cubicBezTo>
                      <a:pt x="102" y="196"/>
                      <a:pt x="117" y="186"/>
                      <a:pt x="112" y="166"/>
                    </a:cubicBezTo>
                    <a:cubicBezTo>
                      <a:pt x="112" y="164"/>
                      <a:pt x="113" y="154"/>
                      <a:pt x="124" y="132"/>
                    </a:cubicBezTo>
                    <a:cubicBezTo>
                      <a:pt x="138" y="118"/>
                      <a:pt x="147" y="98"/>
                      <a:pt x="147" y="77"/>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1" name="Freeform 17"/>
              <p:cNvSpPr/>
              <p:nvPr/>
            </p:nvSpPr>
            <p:spPr bwMode="auto">
              <a:xfrm>
                <a:off x="4483100" y="3011488"/>
                <a:ext cx="169863" cy="134937"/>
              </a:xfrm>
              <a:custGeom>
                <a:avLst/>
                <a:gdLst>
                  <a:gd name="T0" fmla="*/ 21 w 45"/>
                  <a:gd name="T1" fmla="*/ 3 h 36"/>
                  <a:gd name="T2" fmla="*/ 2 w 45"/>
                  <a:gd name="T3" fmla="*/ 0 h 36"/>
                  <a:gd name="T4" fmla="*/ 0 w 45"/>
                  <a:gd name="T5" fmla="*/ 0 h 36"/>
                  <a:gd name="T6" fmla="*/ 2 w 45"/>
                  <a:gd name="T7" fmla="*/ 25 h 36"/>
                  <a:gd name="T8" fmla="*/ 14 w 45"/>
                  <a:gd name="T9" fmla="*/ 36 h 36"/>
                  <a:gd name="T10" fmla="*/ 29 w 45"/>
                  <a:gd name="T11" fmla="*/ 36 h 36"/>
                  <a:gd name="T12" fmla="*/ 42 w 45"/>
                  <a:gd name="T13" fmla="*/ 25 h 36"/>
                  <a:gd name="T14" fmla="*/ 45 w 45"/>
                  <a:gd name="T15" fmla="*/ 0 h 36"/>
                  <a:gd name="T16" fmla="*/ 42 w 45"/>
                  <a:gd name="T17" fmla="*/ 0 h 36"/>
                  <a:gd name="T18" fmla="*/ 21 w 45"/>
                  <a:gd name="T19"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21" y="3"/>
                    </a:moveTo>
                    <a:cubicBezTo>
                      <a:pt x="15" y="3"/>
                      <a:pt x="8" y="2"/>
                      <a:pt x="2" y="0"/>
                    </a:cubicBezTo>
                    <a:cubicBezTo>
                      <a:pt x="0" y="0"/>
                      <a:pt x="0" y="0"/>
                      <a:pt x="0" y="0"/>
                    </a:cubicBezTo>
                    <a:cubicBezTo>
                      <a:pt x="2" y="25"/>
                      <a:pt x="2" y="25"/>
                      <a:pt x="2" y="25"/>
                    </a:cubicBezTo>
                    <a:cubicBezTo>
                      <a:pt x="14" y="36"/>
                      <a:pt x="14" y="36"/>
                      <a:pt x="14" y="36"/>
                    </a:cubicBezTo>
                    <a:cubicBezTo>
                      <a:pt x="29" y="36"/>
                      <a:pt x="29" y="36"/>
                      <a:pt x="29" y="36"/>
                    </a:cubicBezTo>
                    <a:cubicBezTo>
                      <a:pt x="42" y="25"/>
                      <a:pt x="42" y="25"/>
                      <a:pt x="42" y="25"/>
                    </a:cubicBezTo>
                    <a:cubicBezTo>
                      <a:pt x="45" y="0"/>
                      <a:pt x="45" y="0"/>
                      <a:pt x="45" y="0"/>
                    </a:cubicBezTo>
                    <a:cubicBezTo>
                      <a:pt x="42" y="0"/>
                      <a:pt x="42" y="0"/>
                      <a:pt x="42" y="0"/>
                    </a:cubicBezTo>
                    <a:cubicBezTo>
                      <a:pt x="42" y="0"/>
                      <a:pt x="33" y="3"/>
                      <a:pt x="21" y="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2" name="Freeform 18"/>
              <p:cNvSpPr/>
              <p:nvPr/>
            </p:nvSpPr>
            <p:spPr bwMode="auto">
              <a:xfrm>
                <a:off x="4022725" y="2519363"/>
                <a:ext cx="107950" cy="79375"/>
              </a:xfrm>
              <a:custGeom>
                <a:avLst/>
                <a:gdLst>
                  <a:gd name="T0" fmla="*/ 29 w 29"/>
                  <a:gd name="T1" fmla="*/ 0 h 21"/>
                  <a:gd name="T2" fmla="*/ 0 w 29"/>
                  <a:gd name="T3" fmla="*/ 0 h 21"/>
                  <a:gd name="T4" fmla="*/ 0 w 29"/>
                  <a:gd name="T5" fmla="*/ 21 h 21"/>
                  <a:gd name="T6" fmla="*/ 29 w 29"/>
                  <a:gd name="T7" fmla="*/ 21 h 21"/>
                  <a:gd name="T8" fmla="*/ 28 w 29"/>
                  <a:gd name="T9" fmla="*/ 10 h 21"/>
                  <a:gd name="T10" fmla="*/ 29 w 29"/>
                  <a:gd name="T11" fmla="*/ 0 h 21"/>
                </a:gdLst>
                <a:ahLst/>
                <a:cxnLst>
                  <a:cxn ang="0">
                    <a:pos x="T0" y="T1"/>
                  </a:cxn>
                  <a:cxn ang="0">
                    <a:pos x="T2" y="T3"/>
                  </a:cxn>
                  <a:cxn ang="0">
                    <a:pos x="T4" y="T5"/>
                  </a:cxn>
                  <a:cxn ang="0">
                    <a:pos x="T6" y="T7"/>
                  </a:cxn>
                  <a:cxn ang="0">
                    <a:pos x="T8" y="T9"/>
                  </a:cxn>
                  <a:cxn ang="0">
                    <a:pos x="T10" y="T11"/>
                  </a:cxn>
                </a:cxnLst>
                <a:rect l="0" t="0" r="r" b="b"/>
                <a:pathLst>
                  <a:path w="29" h="21">
                    <a:moveTo>
                      <a:pt x="29" y="0"/>
                    </a:moveTo>
                    <a:cubicBezTo>
                      <a:pt x="0" y="0"/>
                      <a:pt x="0" y="0"/>
                      <a:pt x="0" y="0"/>
                    </a:cubicBezTo>
                    <a:cubicBezTo>
                      <a:pt x="0" y="21"/>
                      <a:pt x="0" y="21"/>
                      <a:pt x="0" y="21"/>
                    </a:cubicBezTo>
                    <a:cubicBezTo>
                      <a:pt x="29" y="21"/>
                      <a:pt x="29" y="21"/>
                      <a:pt x="29" y="21"/>
                    </a:cubicBezTo>
                    <a:cubicBezTo>
                      <a:pt x="28" y="17"/>
                      <a:pt x="28" y="14"/>
                      <a:pt x="28" y="10"/>
                    </a:cubicBezTo>
                    <a:cubicBezTo>
                      <a:pt x="28" y="7"/>
                      <a:pt x="28" y="4"/>
                      <a:pt x="29"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3" name="Freeform 19"/>
              <p:cNvSpPr/>
              <p:nvPr/>
            </p:nvSpPr>
            <p:spPr bwMode="auto">
              <a:xfrm>
                <a:off x="5005388" y="2519363"/>
                <a:ext cx="109538" cy="79375"/>
              </a:xfrm>
              <a:custGeom>
                <a:avLst/>
                <a:gdLst>
                  <a:gd name="T0" fmla="*/ 0 w 29"/>
                  <a:gd name="T1" fmla="*/ 21 h 21"/>
                  <a:gd name="T2" fmla="*/ 29 w 29"/>
                  <a:gd name="T3" fmla="*/ 21 h 21"/>
                  <a:gd name="T4" fmla="*/ 29 w 29"/>
                  <a:gd name="T5" fmla="*/ 0 h 21"/>
                  <a:gd name="T6" fmla="*/ 0 w 29"/>
                  <a:gd name="T7" fmla="*/ 0 h 21"/>
                  <a:gd name="T8" fmla="*/ 1 w 29"/>
                  <a:gd name="T9" fmla="*/ 10 h 21"/>
                  <a:gd name="T10" fmla="*/ 0 w 29"/>
                  <a:gd name="T11" fmla="*/ 21 h 21"/>
                </a:gdLst>
                <a:ahLst/>
                <a:cxnLst>
                  <a:cxn ang="0">
                    <a:pos x="T0" y="T1"/>
                  </a:cxn>
                  <a:cxn ang="0">
                    <a:pos x="T2" y="T3"/>
                  </a:cxn>
                  <a:cxn ang="0">
                    <a:pos x="T4" y="T5"/>
                  </a:cxn>
                  <a:cxn ang="0">
                    <a:pos x="T6" y="T7"/>
                  </a:cxn>
                  <a:cxn ang="0">
                    <a:pos x="T8" y="T9"/>
                  </a:cxn>
                  <a:cxn ang="0">
                    <a:pos x="T10" y="T11"/>
                  </a:cxn>
                </a:cxnLst>
                <a:rect l="0" t="0" r="r" b="b"/>
                <a:pathLst>
                  <a:path w="29" h="21">
                    <a:moveTo>
                      <a:pt x="0" y="21"/>
                    </a:moveTo>
                    <a:cubicBezTo>
                      <a:pt x="29" y="21"/>
                      <a:pt x="29" y="21"/>
                      <a:pt x="29" y="21"/>
                    </a:cubicBezTo>
                    <a:cubicBezTo>
                      <a:pt x="29" y="0"/>
                      <a:pt x="29" y="0"/>
                      <a:pt x="29" y="0"/>
                    </a:cubicBezTo>
                    <a:cubicBezTo>
                      <a:pt x="0" y="0"/>
                      <a:pt x="0" y="0"/>
                      <a:pt x="0" y="0"/>
                    </a:cubicBezTo>
                    <a:cubicBezTo>
                      <a:pt x="0" y="4"/>
                      <a:pt x="1" y="7"/>
                      <a:pt x="1" y="10"/>
                    </a:cubicBezTo>
                    <a:cubicBezTo>
                      <a:pt x="1" y="14"/>
                      <a:pt x="0" y="17"/>
                      <a:pt x="0" y="21"/>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4" name="Freeform 20"/>
              <p:cNvSpPr/>
              <p:nvPr/>
            </p:nvSpPr>
            <p:spPr bwMode="auto">
              <a:xfrm>
                <a:off x="4554538" y="1998663"/>
                <a:ext cx="76200" cy="123825"/>
              </a:xfrm>
              <a:custGeom>
                <a:avLst/>
                <a:gdLst>
                  <a:gd name="T0" fmla="*/ 20 w 20"/>
                  <a:gd name="T1" fmla="*/ 33 h 33"/>
                  <a:gd name="T2" fmla="*/ 20 w 20"/>
                  <a:gd name="T3" fmla="*/ 0 h 33"/>
                  <a:gd name="T4" fmla="*/ 0 w 20"/>
                  <a:gd name="T5" fmla="*/ 0 h 33"/>
                  <a:gd name="T6" fmla="*/ 0 w 20"/>
                  <a:gd name="T7" fmla="*/ 32 h 33"/>
                  <a:gd name="T8" fmla="*/ 3 w 20"/>
                  <a:gd name="T9" fmla="*/ 32 h 33"/>
                  <a:gd name="T10" fmla="*/ 20 w 20"/>
                  <a:gd name="T11" fmla="*/ 33 h 33"/>
                </a:gdLst>
                <a:ahLst/>
                <a:cxnLst>
                  <a:cxn ang="0">
                    <a:pos x="T0" y="T1"/>
                  </a:cxn>
                  <a:cxn ang="0">
                    <a:pos x="T2" y="T3"/>
                  </a:cxn>
                  <a:cxn ang="0">
                    <a:pos x="T4" y="T5"/>
                  </a:cxn>
                  <a:cxn ang="0">
                    <a:pos x="T6" y="T7"/>
                  </a:cxn>
                  <a:cxn ang="0">
                    <a:pos x="T8" y="T9"/>
                  </a:cxn>
                  <a:cxn ang="0">
                    <a:pos x="T10" y="T11"/>
                  </a:cxn>
                </a:cxnLst>
                <a:rect l="0" t="0" r="r" b="b"/>
                <a:pathLst>
                  <a:path w="20" h="33">
                    <a:moveTo>
                      <a:pt x="20" y="33"/>
                    </a:moveTo>
                    <a:cubicBezTo>
                      <a:pt x="20" y="0"/>
                      <a:pt x="20" y="0"/>
                      <a:pt x="20" y="0"/>
                    </a:cubicBezTo>
                    <a:cubicBezTo>
                      <a:pt x="0" y="0"/>
                      <a:pt x="0" y="0"/>
                      <a:pt x="0" y="0"/>
                    </a:cubicBezTo>
                    <a:cubicBezTo>
                      <a:pt x="0" y="32"/>
                      <a:pt x="0" y="32"/>
                      <a:pt x="0" y="32"/>
                    </a:cubicBezTo>
                    <a:cubicBezTo>
                      <a:pt x="1" y="32"/>
                      <a:pt x="2" y="32"/>
                      <a:pt x="3" y="32"/>
                    </a:cubicBezTo>
                    <a:cubicBezTo>
                      <a:pt x="9" y="32"/>
                      <a:pt x="15" y="33"/>
                      <a:pt x="20" y="3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5" name="Freeform 21"/>
              <p:cNvSpPr/>
              <p:nvPr/>
            </p:nvSpPr>
            <p:spPr bwMode="auto">
              <a:xfrm>
                <a:off x="4141788" y="2144713"/>
                <a:ext cx="134938" cy="138112"/>
              </a:xfrm>
              <a:custGeom>
                <a:avLst/>
                <a:gdLst>
                  <a:gd name="T0" fmla="*/ 36 w 36"/>
                  <a:gd name="T1" fmla="*/ 22 h 37"/>
                  <a:gd name="T2" fmla="*/ 14 w 36"/>
                  <a:gd name="T3" fmla="*/ 0 h 37"/>
                  <a:gd name="T4" fmla="*/ 0 w 36"/>
                  <a:gd name="T5" fmla="*/ 15 h 37"/>
                  <a:gd name="T6" fmla="*/ 22 w 36"/>
                  <a:gd name="T7" fmla="*/ 37 h 37"/>
                  <a:gd name="T8" fmla="*/ 36 w 36"/>
                  <a:gd name="T9" fmla="*/ 22 h 37"/>
                </a:gdLst>
                <a:ahLst/>
                <a:cxnLst>
                  <a:cxn ang="0">
                    <a:pos x="T0" y="T1"/>
                  </a:cxn>
                  <a:cxn ang="0">
                    <a:pos x="T2" y="T3"/>
                  </a:cxn>
                  <a:cxn ang="0">
                    <a:pos x="T4" y="T5"/>
                  </a:cxn>
                  <a:cxn ang="0">
                    <a:pos x="T6" y="T7"/>
                  </a:cxn>
                  <a:cxn ang="0">
                    <a:pos x="T8" y="T9"/>
                  </a:cxn>
                </a:cxnLst>
                <a:rect l="0" t="0" r="r" b="b"/>
                <a:pathLst>
                  <a:path w="36" h="37">
                    <a:moveTo>
                      <a:pt x="36" y="22"/>
                    </a:moveTo>
                    <a:cubicBezTo>
                      <a:pt x="14" y="0"/>
                      <a:pt x="14" y="0"/>
                      <a:pt x="14" y="0"/>
                    </a:cubicBezTo>
                    <a:cubicBezTo>
                      <a:pt x="0" y="15"/>
                      <a:pt x="0" y="15"/>
                      <a:pt x="0" y="15"/>
                    </a:cubicBezTo>
                    <a:cubicBezTo>
                      <a:pt x="22" y="37"/>
                      <a:pt x="22" y="37"/>
                      <a:pt x="22" y="37"/>
                    </a:cubicBezTo>
                    <a:cubicBezTo>
                      <a:pt x="26" y="32"/>
                      <a:pt x="31" y="27"/>
                      <a:pt x="36" y="2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7" name="Freeform 22"/>
              <p:cNvSpPr/>
              <p:nvPr/>
            </p:nvSpPr>
            <p:spPr bwMode="auto">
              <a:xfrm>
                <a:off x="4851400" y="2144713"/>
                <a:ext cx="127000" cy="131762"/>
              </a:xfrm>
              <a:custGeom>
                <a:avLst/>
                <a:gdLst>
                  <a:gd name="T0" fmla="*/ 14 w 34"/>
                  <a:gd name="T1" fmla="*/ 35 h 35"/>
                  <a:gd name="T2" fmla="*/ 34 w 34"/>
                  <a:gd name="T3" fmla="*/ 15 h 35"/>
                  <a:gd name="T4" fmla="*/ 20 w 34"/>
                  <a:gd name="T5" fmla="*/ 0 h 35"/>
                  <a:gd name="T6" fmla="*/ 0 w 34"/>
                  <a:gd name="T7" fmla="*/ 21 h 35"/>
                  <a:gd name="T8" fmla="*/ 14 w 34"/>
                  <a:gd name="T9" fmla="*/ 35 h 35"/>
                </a:gdLst>
                <a:ahLst/>
                <a:cxnLst>
                  <a:cxn ang="0">
                    <a:pos x="T0" y="T1"/>
                  </a:cxn>
                  <a:cxn ang="0">
                    <a:pos x="T2" y="T3"/>
                  </a:cxn>
                  <a:cxn ang="0">
                    <a:pos x="T4" y="T5"/>
                  </a:cxn>
                  <a:cxn ang="0">
                    <a:pos x="T6" y="T7"/>
                  </a:cxn>
                  <a:cxn ang="0">
                    <a:pos x="T8" y="T9"/>
                  </a:cxn>
                </a:cxnLst>
                <a:rect l="0" t="0" r="r" b="b"/>
                <a:pathLst>
                  <a:path w="34" h="35">
                    <a:moveTo>
                      <a:pt x="14" y="35"/>
                    </a:moveTo>
                    <a:cubicBezTo>
                      <a:pt x="34" y="15"/>
                      <a:pt x="34" y="15"/>
                      <a:pt x="34" y="15"/>
                    </a:cubicBezTo>
                    <a:cubicBezTo>
                      <a:pt x="20" y="0"/>
                      <a:pt x="20" y="0"/>
                      <a:pt x="20" y="0"/>
                    </a:cubicBezTo>
                    <a:cubicBezTo>
                      <a:pt x="0" y="21"/>
                      <a:pt x="0" y="21"/>
                      <a:pt x="0" y="21"/>
                    </a:cubicBezTo>
                    <a:cubicBezTo>
                      <a:pt x="5" y="25"/>
                      <a:pt x="10" y="30"/>
                      <a:pt x="14" y="3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grpSp>
      <p:grpSp>
        <p:nvGrpSpPr>
          <p:cNvPr id="11" name="组合 10"/>
          <p:cNvGrpSpPr/>
          <p:nvPr/>
        </p:nvGrpSpPr>
        <p:grpSpPr>
          <a:xfrm>
            <a:off x="325701" y="1371998"/>
            <a:ext cx="4950260" cy="518160"/>
            <a:chOff x="555571" y="4232673"/>
            <a:chExt cx="4950260" cy="518160"/>
          </a:xfrm>
        </p:grpSpPr>
        <p:sp>
          <p:nvSpPr>
            <p:cNvPr id="395"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397" name="组合 396"/>
            <p:cNvGrpSpPr/>
            <p:nvPr/>
          </p:nvGrpSpPr>
          <p:grpSpPr>
            <a:xfrm>
              <a:off x="701421" y="4232673"/>
              <a:ext cx="4804410" cy="518160"/>
              <a:chOff x="5395823" y="1467495"/>
              <a:chExt cx="4804410" cy="518160"/>
            </a:xfrm>
          </p:grpSpPr>
          <p:sp>
            <p:nvSpPr>
              <p:cNvPr id="398" name="TextBox 56"/>
              <p:cNvSpPr txBox="1"/>
              <p:nvPr/>
            </p:nvSpPr>
            <p:spPr>
              <a:xfrm>
                <a:off x="5395823" y="1467495"/>
                <a:ext cx="4804410" cy="306705"/>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Which product types yield the highest profit margins</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399"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grpSp>
        <p:nvGrpSpPr>
          <p:cNvPr id="5" name="组合 4"/>
          <p:cNvGrpSpPr/>
          <p:nvPr/>
        </p:nvGrpSpPr>
        <p:grpSpPr>
          <a:xfrm>
            <a:off x="323479" y="2763918"/>
            <a:ext cx="4952482" cy="521970"/>
            <a:chOff x="3494034" y="4232673"/>
            <a:chExt cx="4952482" cy="521970"/>
          </a:xfrm>
        </p:grpSpPr>
        <p:sp>
          <p:nvSpPr>
            <p:cNvPr id="396" name="Freeform 13"/>
            <p:cNvSpPr/>
            <p:nvPr/>
          </p:nvSpPr>
          <p:spPr bwMode="auto">
            <a:xfrm rot="10800000">
              <a:off x="3494034"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00" name="组合 399"/>
            <p:cNvGrpSpPr/>
            <p:nvPr/>
          </p:nvGrpSpPr>
          <p:grpSpPr>
            <a:xfrm>
              <a:off x="3616071" y="4232673"/>
              <a:ext cx="4830445" cy="521970"/>
              <a:chOff x="5395823" y="1467495"/>
              <a:chExt cx="4830445" cy="521970"/>
            </a:xfrm>
          </p:grpSpPr>
          <p:sp>
            <p:nvSpPr>
              <p:cNvPr id="401" name="TextBox 56"/>
              <p:cNvSpPr txBox="1"/>
              <p:nvPr/>
            </p:nvSpPr>
            <p:spPr>
              <a:xfrm>
                <a:off x="5395823" y="1467495"/>
                <a:ext cx="483044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zh-CN" altLang="en-US" dirty="0">
                    <a:latin typeface="Inter" panose="02000503000000020004" charset="0"/>
                    <a:ea typeface="Inter" panose="02000503000000020004" charset="0"/>
                    <a:cs typeface="Inter" panose="02000503000000020004" charset="0"/>
                  </a:rPr>
                  <a:t>How do manufacturing and inspection costs impact overall profitability</a:t>
                </a:r>
                <a:r>
                  <a:rPr lang="ar-EG" altLang="zh-CN" dirty="0">
                    <a:latin typeface="Inter" panose="02000503000000020004" charset="0"/>
                    <a:ea typeface="Inter" panose="02000503000000020004" charset="0"/>
                    <a:cs typeface="Inter" panose="02000503000000020004" charset="0"/>
                  </a:rPr>
                  <a:t> </a:t>
                </a:r>
                <a:r>
                  <a:rPr lang="zh-CN" altLang="en-US" dirty="0">
                    <a:latin typeface="Inter" panose="02000503000000020004" charset="0"/>
                    <a:ea typeface="Inter" panose="02000503000000020004" charset="0"/>
                    <a:cs typeface="Inter" panose="02000503000000020004" charset="0"/>
                  </a:rPr>
                  <a:t>?</a:t>
                </a:r>
                <a:endParaRPr lang="zh-CN" altLang="en-US" dirty="0">
                  <a:latin typeface="Inter" panose="02000503000000020004" charset="0"/>
                  <a:ea typeface="Inter" panose="02000503000000020004" charset="0"/>
                  <a:cs typeface="Inter" panose="02000503000000020004" charset="0"/>
                </a:endParaRPr>
              </a:p>
            </p:txBody>
          </p:sp>
          <p:sp>
            <p:nvSpPr>
              <p:cNvPr id="402" name="矩形 401"/>
              <p:cNvSpPr>
                <a:spLocks noChangeArrowheads="1"/>
              </p:cNvSpPr>
              <p:nvPr/>
            </p:nvSpPr>
            <p:spPr bwMode="auto">
              <a:xfrm>
                <a:off x="5414897" y="1740639"/>
                <a:ext cx="125913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2987675"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r>
              <a:rPr lang="en-US" altLang="zh-CN" sz="2400" dirty="0">
                <a:solidFill>
                  <a:schemeClr val="tx1"/>
                </a:solidFill>
                <a:latin typeface="Inter" panose="02000503000000020004" charset="0"/>
                <a:ea typeface="Inter" panose="02000503000000020004" charset="0"/>
                <a:cs typeface="Inter" panose="02000503000000020004" charset="0"/>
                <a:sym typeface="+mn-ea"/>
              </a:rPr>
              <a:t>General Questions</a:t>
            </a:r>
            <a:endParaRPr lang="zh-CN" altLang="en-US" sz="2400" dirty="0">
              <a:latin typeface="Inter" panose="02000503000000020004" charset="0"/>
              <a:ea typeface="Inter" panose="02000503000000020004" charset="0"/>
              <a:cs typeface="Inter" panose="02000503000000020004" charset="0"/>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p:cTn id="7" dur="1000" fill="hold"/>
                                        <p:tgtEl>
                                          <p:spTgt spid="1031"/>
                                        </p:tgtEl>
                                        <p:attrNameLst>
                                          <p:attrName>ppt_w</p:attrName>
                                        </p:attrNameLst>
                                      </p:cBhvr>
                                      <p:tavLst>
                                        <p:tav tm="0">
                                          <p:val>
                                            <p:fltVal val="0"/>
                                          </p:val>
                                        </p:tav>
                                        <p:tav tm="100000">
                                          <p:val>
                                            <p:strVal val="#ppt_w"/>
                                          </p:val>
                                        </p:tav>
                                      </p:tavLst>
                                    </p:anim>
                                    <p:anim calcmode="lin" valueType="num">
                                      <p:cBhvr>
                                        <p:cTn id="8" dur="1000" fill="hold"/>
                                        <p:tgtEl>
                                          <p:spTgt spid="10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Google Shape;2021;p56"/>
          <p:cNvPicPr preferRelativeResize="0"/>
          <p:nvPr/>
        </p:nvPicPr>
        <p:blipFill rotWithShape="1">
          <a:blip r:embed="rId1"/>
          <a:srcRect r="58588"/>
          <a:stretch>
            <a:fillRect/>
          </a:stretch>
        </p:blipFill>
        <p:spPr>
          <a:xfrm flipH="1">
            <a:off x="5364088" y="0"/>
            <a:ext cx="3786690" cy="5143500"/>
          </a:xfrm>
          <a:prstGeom prst="rect">
            <a:avLst/>
          </a:prstGeom>
          <a:noFill/>
          <a:ln>
            <a:noFill/>
          </a:ln>
        </p:spPr>
      </p:pic>
      <p:grpSp>
        <p:nvGrpSpPr>
          <p:cNvPr id="1031" name="组合 1030"/>
          <p:cNvGrpSpPr/>
          <p:nvPr/>
        </p:nvGrpSpPr>
        <p:grpSpPr>
          <a:xfrm>
            <a:off x="5531279" y="543495"/>
            <a:ext cx="1252220" cy="1212496"/>
            <a:chOff x="5155913" y="1443428"/>
            <a:chExt cx="1252220" cy="1212496"/>
          </a:xfrm>
        </p:grpSpPr>
        <p:grpSp>
          <p:nvGrpSpPr>
            <p:cNvPr id="31" name="组合 30"/>
            <p:cNvGrpSpPr/>
            <p:nvPr/>
          </p:nvGrpSpPr>
          <p:grpSpPr>
            <a:xfrm>
              <a:off x="5155913" y="1443428"/>
              <a:ext cx="1252220" cy="1212496"/>
              <a:chOff x="4619465" y="1406852"/>
              <a:chExt cx="1252220" cy="1212496"/>
            </a:xfrm>
          </p:grpSpPr>
          <p:sp>
            <p:nvSpPr>
              <p:cNvPr id="7" name="椭圆 6"/>
              <p:cNvSpPr/>
              <p:nvPr/>
            </p:nvSpPr>
            <p:spPr>
              <a:xfrm>
                <a:off x="4645152" y="1406852"/>
                <a:ext cx="1212496" cy="1212496"/>
              </a:xfrm>
              <a:prstGeom prst="ellipse">
                <a:avLst/>
              </a:prstGeom>
              <a:solidFill>
                <a:schemeClr val="bg1"/>
              </a:solidFill>
              <a:ln>
                <a:noFill/>
              </a:ln>
              <a:effectLst>
                <a:outerShdw blurRad="177800" dist="38100" dir="8100000" algn="tr" rotWithShape="0">
                  <a:schemeClr val="tx1">
                    <a:lumMod val="75000"/>
                    <a:lumOff val="25000"/>
                    <a:alpha val="12000"/>
                  </a:schemeClr>
                </a:outerShdw>
              </a:effectLst>
            </p:spPr>
            <p:txBody>
              <a:bodyPr vert="horz" wrap="square" lIns="91440" tIns="45720" rIns="91440" bIns="45720" numCol="1" anchor="t" anchorCtr="0" compatLnSpc="1"/>
              <a:lstStyle/>
              <a:p>
                <a:endParaRPr lang="zh-CN" altLang="en-US" dirty="0">
                  <a:cs typeface="Inter" panose="02000503000000020004" charset="0"/>
                </a:endParaRPr>
              </a:p>
            </p:txBody>
          </p:sp>
          <p:sp>
            <p:nvSpPr>
              <p:cNvPr id="12" name="TextBox 11"/>
              <p:cNvSpPr txBox="1"/>
              <p:nvPr/>
            </p:nvSpPr>
            <p:spPr>
              <a:xfrm>
                <a:off x="4619465" y="1646250"/>
                <a:ext cx="1252220" cy="306705"/>
              </a:xfrm>
              <a:prstGeom prst="rect">
                <a:avLst/>
              </a:prstGeom>
              <a:noFill/>
            </p:spPr>
            <p:txBody>
              <a:bodyPr wrap="none" rtlCol="0">
                <a:spAutoFit/>
              </a:bodyPr>
              <a:lstStyle/>
              <a:p>
                <a:pPr algn="l"/>
                <a:r>
                  <a:rPr lang="en-US" altLang="zh-CN" sz="1400" b="1" dirty="0">
                    <a:solidFill>
                      <a:schemeClr val="tx1">
                        <a:lumMod val="75000"/>
                        <a:lumOff val="25000"/>
                      </a:schemeClr>
                    </a:solidFill>
                    <a:latin typeface="Andalus" panose="02020603050405020304" charset="0"/>
                    <a:ea typeface="Inter" panose="02000503000000020004" charset="0"/>
                    <a:cs typeface="Andalus" panose="02020603050405020304" charset="0"/>
                  </a:rPr>
                  <a:t>Demographics</a:t>
                </a:r>
                <a:endParaRPr lang="en-US" altLang="zh-CN" sz="1400" b="1" dirty="0">
                  <a:solidFill>
                    <a:schemeClr val="tx1">
                      <a:lumMod val="75000"/>
                      <a:lumOff val="25000"/>
                    </a:schemeClr>
                  </a:solidFill>
                  <a:latin typeface="Andalus" panose="02020603050405020304" charset="0"/>
                  <a:ea typeface="Inter" panose="02000503000000020004" charset="0"/>
                  <a:cs typeface="Andalus" panose="02020603050405020304" charset="0"/>
                </a:endParaRPr>
              </a:p>
            </p:txBody>
          </p:sp>
        </p:grpSp>
        <p:grpSp>
          <p:nvGrpSpPr>
            <p:cNvPr id="1028" name="组合 1027"/>
            <p:cNvGrpSpPr/>
            <p:nvPr/>
          </p:nvGrpSpPr>
          <p:grpSpPr>
            <a:xfrm rot="10800000">
              <a:off x="5591665" y="2067084"/>
              <a:ext cx="395792" cy="415924"/>
              <a:chOff x="4022725" y="1998663"/>
              <a:chExt cx="1092201" cy="1147762"/>
            </a:xfrm>
            <a:solidFill>
              <a:srgbClr val="92D050"/>
            </a:solidFill>
          </p:grpSpPr>
          <p:sp>
            <p:nvSpPr>
              <p:cNvPr id="60" name="Freeform 16"/>
              <p:cNvSpPr/>
              <p:nvPr/>
            </p:nvSpPr>
            <p:spPr bwMode="auto">
              <a:xfrm>
                <a:off x="4292600" y="2219325"/>
                <a:ext cx="550863" cy="758825"/>
              </a:xfrm>
              <a:custGeom>
                <a:avLst/>
                <a:gdLst>
                  <a:gd name="T0" fmla="*/ 147 w 147"/>
                  <a:gd name="T1" fmla="*/ 77 h 202"/>
                  <a:gd name="T2" fmla="*/ 73 w 147"/>
                  <a:gd name="T3" fmla="*/ 0 h 202"/>
                  <a:gd name="T4" fmla="*/ 0 w 147"/>
                  <a:gd name="T5" fmla="*/ 77 h 202"/>
                  <a:gd name="T6" fmla="*/ 22 w 147"/>
                  <a:gd name="T7" fmla="*/ 131 h 202"/>
                  <a:gd name="T8" fmla="*/ 34 w 147"/>
                  <a:gd name="T9" fmla="*/ 166 h 202"/>
                  <a:gd name="T10" fmla="*/ 44 w 147"/>
                  <a:gd name="T11" fmla="*/ 196 h 202"/>
                  <a:gd name="T12" fmla="*/ 70 w 147"/>
                  <a:gd name="T13" fmla="*/ 202 h 202"/>
                  <a:gd name="T14" fmla="*/ 70 w 147"/>
                  <a:gd name="T15" fmla="*/ 202 h 202"/>
                  <a:gd name="T16" fmla="*/ 101 w 147"/>
                  <a:gd name="T17" fmla="*/ 196 h 202"/>
                  <a:gd name="T18" fmla="*/ 101 w 147"/>
                  <a:gd name="T19" fmla="*/ 196 h 202"/>
                  <a:gd name="T20" fmla="*/ 102 w 147"/>
                  <a:gd name="T21" fmla="*/ 196 h 202"/>
                  <a:gd name="T22" fmla="*/ 112 w 147"/>
                  <a:gd name="T23" fmla="*/ 166 h 202"/>
                  <a:gd name="T24" fmla="*/ 124 w 147"/>
                  <a:gd name="T25" fmla="*/ 132 h 202"/>
                  <a:gd name="T26" fmla="*/ 147 w 147"/>
                  <a:gd name="T27" fmla="*/ 7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02">
                    <a:moveTo>
                      <a:pt x="147" y="77"/>
                    </a:moveTo>
                    <a:cubicBezTo>
                      <a:pt x="147" y="34"/>
                      <a:pt x="114" y="0"/>
                      <a:pt x="73" y="0"/>
                    </a:cubicBezTo>
                    <a:cubicBezTo>
                      <a:pt x="33" y="0"/>
                      <a:pt x="0" y="34"/>
                      <a:pt x="0" y="77"/>
                    </a:cubicBezTo>
                    <a:cubicBezTo>
                      <a:pt x="0" y="97"/>
                      <a:pt x="8" y="117"/>
                      <a:pt x="22" y="131"/>
                    </a:cubicBezTo>
                    <a:cubicBezTo>
                      <a:pt x="33" y="153"/>
                      <a:pt x="34" y="164"/>
                      <a:pt x="34" y="166"/>
                    </a:cubicBezTo>
                    <a:cubicBezTo>
                      <a:pt x="30" y="185"/>
                      <a:pt x="43" y="195"/>
                      <a:pt x="44" y="196"/>
                    </a:cubicBezTo>
                    <a:cubicBezTo>
                      <a:pt x="45" y="196"/>
                      <a:pt x="53" y="202"/>
                      <a:pt x="70" y="202"/>
                    </a:cubicBezTo>
                    <a:cubicBezTo>
                      <a:pt x="70" y="202"/>
                      <a:pt x="70" y="202"/>
                      <a:pt x="70" y="202"/>
                    </a:cubicBezTo>
                    <a:cubicBezTo>
                      <a:pt x="80" y="202"/>
                      <a:pt x="90" y="200"/>
                      <a:pt x="101" y="196"/>
                    </a:cubicBezTo>
                    <a:cubicBezTo>
                      <a:pt x="101" y="196"/>
                      <a:pt x="101" y="196"/>
                      <a:pt x="101" y="196"/>
                    </a:cubicBezTo>
                    <a:cubicBezTo>
                      <a:pt x="102" y="196"/>
                      <a:pt x="102" y="196"/>
                      <a:pt x="102" y="196"/>
                    </a:cubicBezTo>
                    <a:cubicBezTo>
                      <a:pt x="102" y="196"/>
                      <a:pt x="117" y="186"/>
                      <a:pt x="112" y="166"/>
                    </a:cubicBezTo>
                    <a:cubicBezTo>
                      <a:pt x="112" y="164"/>
                      <a:pt x="113" y="154"/>
                      <a:pt x="124" y="132"/>
                    </a:cubicBezTo>
                    <a:cubicBezTo>
                      <a:pt x="138" y="118"/>
                      <a:pt x="147" y="98"/>
                      <a:pt x="147" y="77"/>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1" name="Freeform 17"/>
              <p:cNvSpPr/>
              <p:nvPr/>
            </p:nvSpPr>
            <p:spPr bwMode="auto">
              <a:xfrm>
                <a:off x="4483100" y="3011488"/>
                <a:ext cx="169863" cy="134937"/>
              </a:xfrm>
              <a:custGeom>
                <a:avLst/>
                <a:gdLst>
                  <a:gd name="T0" fmla="*/ 21 w 45"/>
                  <a:gd name="T1" fmla="*/ 3 h 36"/>
                  <a:gd name="T2" fmla="*/ 2 w 45"/>
                  <a:gd name="T3" fmla="*/ 0 h 36"/>
                  <a:gd name="T4" fmla="*/ 0 w 45"/>
                  <a:gd name="T5" fmla="*/ 0 h 36"/>
                  <a:gd name="T6" fmla="*/ 2 w 45"/>
                  <a:gd name="T7" fmla="*/ 25 h 36"/>
                  <a:gd name="T8" fmla="*/ 14 w 45"/>
                  <a:gd name="T9" fmla="*/ 36 h 36"/>
                  <a:gd name="T10" fmla="*/ 29 w 45"/>
                  <a:gd name="T11" fmla="*/ 36 h 36"/>
                  <a:gd name="T12" fmla="*/ 42 w 45"/>
                  <a:gd name="T13" fmla="*/ 25 h 36"/>
                  <a:gd name="T14" fmla="*/ 45 w 45"/>
                  <a:gd name="T15" fmla="*/ 0 h 36"/>
                  <a:gd name="T16" fmla="*/ 42 w 45"/>
                  <a:gd name="T17" fmla="*/ 0 h 36"/>
                  <a:gd name="T18" fmla="*/ 21 w 45"/>
                  <a:gd name="T19"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21" y="3"/>
                    </a:moveTo>
                    <a:cubicBezTo>
                      <a:pt x="15" y="3"/>
                      <a:pt x="8" y="2"/>
                      <a:pt x="2" y="0"/>
                    </a:cubicBezTo>
                    <a:cubicBezTo>
                      <a:pt x="0" y="0"/>
                      <a:pt x="0" y="0"/>
                      <a:pt x="0" y="0"/>
                    </a:cubicBezTo>
                    <a:cubicBezTo>
                      <a:pt x="2" y="25"/>
                      <a:pt x="2" y="25"/>
                      <a:pt x="2" y="25"/>
                    </a:cubicBezTo>
                    <a:cubicBezTo>
                      <a:pt x="14" y="36"/>
                      <a:pt x="14" y="36"/>
                      <a:pt x="14" y="36"/>
                    </a:cubicBezTo>
                    <a:cubicBezTo>
                      <a:pt x="29" y="36"/>
                      <a:pt x="29" y="36"/>
                      <a:pt x="29" y="36"/>
                    </a:cubicBezTo>
                    <a:cubicBezTo>
                      <a:pt x="42" y="25"/>
                      <a:pt x="42" y="25"/>
                      <a:pt x="42" y="25"/>
                    </a:cubicBezTo>
                    <a:cubicBezTo>
                      <a:pt x="45" y="0"/>
                      <a:pt x="45" y="0"/>
                      <a:pt x="45" y="0"/>
                    </a:cubicBezTo>
                    <a:cubicBezTo>
                      <a:pt x="42" y="0"/>
                      <a:pt x="42" y="0"/>
                      <a:pt x="42" y="0"/>
                    </a:cubicBezTo>
                    <a:cubicBezTo>
                      <a:pt x="42" y="0"/>
                      <a:pt x="33" y="3"/>
                      <a:pt x="21" y="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2" name="Freeform 18"/>
              <p:cNvSpPr/>
              <p:nvPr/>
            </p:nvSpPr>
            <p:spPr bwMode="auto">
              <a:xfrm>
                <a:off x="4022725" y="2519363"/>
                <a:ext cx="107950" cy="79375"/>
              </a:xfrm>
              <a:custGeom>
                <a:avLst/>
                <a:gdLst>
                  <a:gd name="T0" fmla="*/ 29 w 29"/>
                  <a:gd name="T1" fmla="*/ 0 h 21"/>
                  <a:gd name="T2" fmla="*/ 0 w 29"/>
                  <a:gd name="T3" fmla="*/ 0 h 21"/>
                  <a:gd name="T4" fmla="*/ 0 w 29"/>
                  <a:gd name="T5" fmla="*/ 21 h 21"/>
                  <a:gd name="T6" fmla="*/ 29 w 29"/>
                  <a:gd name="T7" fmla="*/ 21 h 21"/>
                  <a:gd name="T8" fmla="*/ 28 w 29"/>
                  <a:gd name="T9" fmla="*/ 10 h 21"/>
                  <a:gd name="T10" fmla="*/ 29 w 29"/>
                  <a:gd name="T11" fmla="*/ 0 h 21"/>
                </a:gdLst>
                <a:ahLst/>
                <a:cxnLst>
                  <a:cxn ang="0">
                    <a:pos x="T0" y="T1"/>
                  </a:cxn>
                  <a:cxn ang="0">
                    <a:pos x="T2" y="T3"/>
                  </a:cxn>
                  <a:cxn ang="0">
                    <a:pos x="T4" y="T5"/>
                  </a:cxn>
                  <a:cxn ang="0">
                    <a:pos x="T6" y="T7"/>
                  </a:cxn>
                  <a:cxn ang="0">
                    <a:pos x="T8" y="T9"/>
                  </a:cxn>
                  <a:cxn ang="0">
                    <a:pos x="T10" y="T11"/>
                  </a:cxn>
                </a:cxnLst>
                <a:rect l="0" t="0" r="r" b="b"/>
                <a:pathLst>
                  <a:path w="29" h="21">
                    <a:moveTo>
                      <a:pt x="29" y="0"/>
                    </a:moveTo>
                    <a:cubicBezTo>
                      <a:pt x="0" y="0"/>
                      <a:pt x="0" y="0"/>
                      <a:pt x="0" y="0"/>
                    </a:cubicBezTo>
                    <a:cubicBezTo>
                      <a:pt x="0" y="21"/>
                      <a:pt x="0" y="21"/>
                      <a:pt x="0" y="21"/>
                    </a:cubicBezTo>
                    <a:cubicBezTo>
                      <a:pt x="29" y="21"/>
                      <a:pt x="29" y="21"/>
                      <a:pt x="29" y="21"/>
                    </a:cubicBezTo>
                    <a:cubicBezTo>
                      <a:pt x="28" y="17"/>
                      <a:pt x="28" y="14"/>
                      <a:pt x="28" y="10"/>
                    </a:cubicBezTo>
                    <a:cubicBezTo>
                      <a:pt x="28" y="7"/>
                      <a:pt x="28" y="4"/>
                      <a:pt x="29"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3" name="Freeform 19"/>
              <p:cNvSpPr/>
              <p:nvPr/>
            </p:nvSpPr>
            <p:spPr bwMode="auto">
              <a:xfrm>
                <a:off x="5005388" y="2519363"/>
                <a:ext cx="109538" cy="79375"/>
              </a:xfrm>
              <a:custGeom>
                <a:avLst/>
                <a:gdLst>
                  <a:gd name="T0" fmla="*/ 0 w 29"/>
                  <a:gd name="T1" fmla="*/ 21 h 21"/>
                  <a:gd name="T2" fmla="*/ 29 w 29"/>
                  <a:gd name="T3" fmla="*/ 21 h 21"/>
                  <a:gd name="T4" fmla="*/ 29 w 29"/>
                  <a:gd name="T5" fmla="*/ 0 h 21"/>
                  <a:gd name="T6" fmla="*/ 0 w 29"/>
                  <a:gd name="T7" fmla="*/ 0 h 21"/>
                  <a:gd name="T8" fmla="*/ 1 w 29"/>
                  <a:gd name="T9" fmla="*/ 10 h 21"/>
                  <a:gd name="T10" fmla="*/ 0 w 29"/>
                  <a:gd name="T11" fmla="*/ 21 h 21"/>
                </a:gdLst>
                <a:ahLst/>
                <a:cxnLst>
                  <a:cxn ang="0">
                    <a:pos x="T0" y="T1"/>
                  </a:cxn>
                  <a:cxn ang="0">
                    <a:pos x="T2" y="T3"/>
                  </a:cxn>
                  <a:cxn ang="0">
                    <a:pos x="T4" y="T5"/>
                  </a:cxn>
                  <a:cxn ang="0">
                    <a:pos x="T6" y="T7"/>
                  </a:cxn>
                  <a:cxn ang="0">
                    <a:pos x="T8" y="T9"/>
                  </a:cxn>
                  <a:cxn ang="0">
                    <a:pos x="T10" y="T11"/>
                  </a:cxn>
                </a:cxnLst>
                <a:rect l="0" t="0" r="r" b="b"/>
                <a:pathLst>
                  <a:path w="29" h="21">
                    <a:moveTo>
                      <a:pt x="0" y="21"/>
                    </a:moveTo>
                    <a:cubicBezTo>
                      <a:pt x="29" y="21"/>
                      <a:pt x="29" y="21"/>
                      <a:pt x="29" y="21"/>
                    </a:cubicBezTo>
                    <a:cubicBezTo>
                      <a:pt x="29" y="0"/>
                      <a:pt x="29" y="0"/>
                      <a:pt x="29" y="0"/>
                    </a:cubicBezTo>
                    <a:cubicBezTo>
                      <a:pt x="0" y="0"/>
                      <a:pt x="0" y="0"/>
                      <a:pt x="0" y="0"/>
                    </a:cubicBezTo>
                    <a:cubicBezTo>
                      <a:pt x="0" y="4"/>
                      <a:pt x="1" y="7"/>
                      <a:pt x="1" y="10"/>
                    </a:cubicBezTo>
                    <a:cubicBezTo>
                      <a:pt x="1" y="14"/>
                      <a:pt x="0" y="17"/>
                      <a:pt x="0" y="21"/>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4" name="Freeform 20"/>
              <p:cNvSpPr/>
              <p:nvPr/>
            </p:nvSpPr>
            <p:spPr bwMode="auto">
              <a:xfrm>
                <a:off x="4554538" y="1998663"/>
                <a:ext cx="76200" cy="123825"/>
              </a:xfrm>
              <a:custGeom>
                <a:avLst/>
                <a:gdLst>
                  <a:gd name="T0" fmla="*/ 20 w 20"/>
                  <a:gd name="T1" fmla="*/ 33 h 33"/>
                  <a:gd name="T2" fmla="*/ 20 w 20"/>
                  <a:gd name="T3" fmla="*/ 0 h 33"/>
                  <a:gd name="T4" fmla="*/ 0 w 20"/>
                  <a:gd name="T5" fmla="*/ 0 h 33"/>
                  <a:gd name="T6" fmla="*/ 0 w 20"/>
                  <a:gd name="T7" fmla="*/ 32 h 33"/>
                  <a:gd name="T8" fmla="*/ 3 w 20"/>
                  <a:gd name="T9" fmla="*/ 32 h 33"/>
                  <a:gd name="T10" fmla="*/ 20 w 20"/>
                  <a:gd name="T11" fmla="*/ 33 h 33"/>
                </a:gdLst>
                <a:ahLst/>
                <a:cxnLst>
                  <a:cxn ang="0">
                    <a:pos x="T0" y="T1"/>
                  </a:cxn>
                  <a:cxn ang="0">
                    <a:pos x="T2" y="T3"/>
                  </a:cxn>
                  <a:cxn ang="0">
                    <a:pos x="T4" y="T5"/>
                  </a:cxn>
                  <a:cxn ang="0">
                    <a:pos x="T6" y="T7"/>
                  </a:cxn>
                  <a:cxn ang="0">
                    <a:pos x="T8" y="T9"/>
                  </a:cxn>
                  <a:cxn ang="0">
                    <a:pos x="T10" y="T11"/>
                  </a:cxn>
                </a:cxnLst>
                <a:rect l="0" t="0" r="r" b="b"/>
                <a:pathLst>
                  <a:path w="20" h="33">
                    <a:moveTo>
                      <a:pt x="20" y="33"/>
                    </a:moveTo>
                    <a:cubicBezTo>
                      <a:pt x="20" y="0"/>
                      <a:pt x="20" y="0"/>
                      <a:pt x="20" y="0"/>
                    </a:cubicBezTo>
                    <a:cubicBezTo>
                      <a:pt x="0" y="0"/>
                      <a:pt x="0" y="0"/>
                      <a:pt x="0" y="0"/>
                    </a:cubicBezTo>
                    <a:cubicBezTo>
                      <a:pt x="0" y="32"/>
                      <a:pt x="0" y="32"/>
                      <a:pt x="0" y="32"/>
                    </a:cubicBezTo>
                    <a:cubicBezTo>
                      <a:pt x="1" y="32"/>
                      <a:pt x="2" y="32"/>
                      <a:pt x="3" y="32"/>
                    </a:cubicBezTo>
                    <a:cubicBezTo>
                      <a:pt x="9" y="32"/>
                      <a:pt x="15" y="33"/>
                      <a:pt x="20" y="3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5" name="Freeform 21"/>
              <p:cNvSpPr/>
              <p:nvPr/>
            </p:nvSpPr>
            <p:spPr bwMode="auto">
              <a:xfrm>
                <a:off x="4141788" y="2144713"/>
                <a:ext cx="134938" cy="138112"/>
              </a:xfrm>
              <a:custGeom>
                <a:avLst/>
                <a:gdLst>
                  <a:gd name="T0" fmla="*/ 36 w 36"/>
                  <a:gd name="T1" fmla="*/ 22 h 37"/>
                  <a:gd name="T2" fmla="*/ 14 w 36"/>
                  <a:gd name="T3" fmla="*/ 0 h 37"/>
                  <a:gd name="T4" fmla="*/ 0 w 36"/>
                  <a:gd name="T5" fmla="*/ 15 h 37"/>
                  <a:gd name="T6" fmla="*/ 22 w 36"/>
                  <a:gd name="T7" fmla="*/ 37 h 37"/>
                  <a:gd name="T8" fmla="*/ 36 w 36"/>
                  <a:gd name="T9" fmla="*/ 22 h 37"/>
                </a:gdLst>
                <a:ahLst/>
                <a:cxnLst>
                  <a:cxn ang="0">
                    <a:pos x="T0" y="T1"/>
                  </a:cxn>
                  <a:cxn ang="0">
                    <a:pos x="T2" y="T3"/>
                  </a:cxn>
                  <a:cxn ang="0">
                    <a:pos x="T4" y="T5"/>
                  </a:cxn>
                  <a:cxn ang="0">
                    <a:pos x="T6" y="T7"/>
                  </a:cxn>
                  <a:cxn ang="0">
                    <a:pos x="T8" y="T9"/>
                  </a:cxn>
                </a:cxnLst>
                <a:rect l="0" t="0" r="r" b="b"/>
                <a:pathLst>
                  <a:path w="36" h="37">
                    <a:moveTo>
                      <a:pt x="36" y="22"/>
                    </a:moveTo>
                    <a:cubicBezTo>
                      <a:pt x="14" y="0"/>
                      <a:pt x="14" y="0"/>
                      <a:pt x="14" y="0"/>
                    </a:cubicBezTo>
                    <a:cubicBezTo>
                      <a:pt x="0" y="15"/>
                      <a:pt x="0" y="15"/>
                      <a:pt x="0" y="15"/>
                    </a:cubicBezTo>
                    <a:cubicBezTo>
                      <a:pt x="22" y="37"/>
                      <a:pt x="22" y="37"/>
                      <a:pt x="22" y="37"/>
                    </a:cubicBezTo>
                    <a:cubicBezTo>
                      <a:pt x="26" y="32"/>
                      <a:pt x="31" y="27"/>
                      <a:pt x="36" y="2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7" name="Freeform 22"/>
              <p:cNvSpPr/>
              <p:nvPr/>
            </p:nvSpPr>
            <p:spPr bwMode="auto">
              <a:xfrm>
                <a:off x="4851400" y="2144713"/>
                <a:ext cx="127000" cy="131762"/>
              </a:xfrm>
              <a:custGeom>
                <a:avLst/>
                <a:gdLst>
                  <a:gd name="T0" fmla="*/ 14 w 34"/>
                  <a:gd name="T1" fmla="*/ 35 h 35"/>
                  <a:gd name="T2" fmla="*/ 34 w 34"/>
                  <a:gd name="T3" fmla="*/ 15 h 35"/>
                  <a:gd name="T4" fmla="*/ 20 w 34"/>
                  <a:gd name="T5" fmla="*/ 0 h 35"/>
                  <a:gd name="T6" fmla="*/ 0 w 34"/>
                  <a:gd name="T7" fmla="*/ 21 h 35"/>
                  <a:gd name="T8" fmla="*/ 14 w 34"/>
                  <a:gd name="T9" fmla="*/ 35 h 35"/>
                </a:gdLst>
                <a:ahLst/>
                <a:cxnLst>
                  <a:cxn ang="0">
                    <a:pos x="T0" y="T1"/>
                  </a:cxn>
                  <a:cxn ang="0">
                    <a:pos x="T2" y="T3"/>
                  </a:cxn>
                  <a:cxn ang="0">
                    <a:pos x="T4" y="T5"/>
                  </a:cxn>
                  <a:cxn ang="0">
                    <a:pos x="T6" y="T7"/>
                  </a:cxn>
                  <a:cxn ang="0">
                    <a:pos x="T8" y="T9"/>
                  </a:cxn>
                </a:cxnLst>
                <a:rect l="0" t="0" r="r" b="b"/>
                <a:pathLst>
                  <a:path w="34" h="35">
                    <a:moveTo>
                      <a:pt x="14" y="35"/>
                    </a:moveTo>
                    <a:cubicBezTo>
                      <a:pt x="34" y="15"/>
                      <a:pt x="34" y="15"/>
                      <a:pt x="34" y="15"/>
                    </a:cubicBezTo>
                    <a:cubicBezTo>
                      <a:pt x="20" y="0"/>
                      <a:pt x="20" y="0"/>
                      <a:pt x="20" y="0"/>
                    </a:cubicBezTo>
                    <a:cubicBezTo>
                      <a:pt x="0" y="21"/>
                      <a:pt x="0" y="21"/>
                      <a:pt x="0" y="21"/>
                    </a:cubicBezTo>
                    <a:cubicBezTo>
                      <a:pt x="5" y="25"/>
                      <a:pt x="10" y="30"/>
                      <a:pt x="14" y="3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grpSp>
      <p:grpSp>
        <p:nvGrpSpPr>
          <p:cNvPr id="11" name="组合 10"/>
          <p:cNvGrpSpPr/>
          <p:nvPr/>
        </p:nvGrpSpPr>
        <p:grpSpPr>
          <a:xfrm>
            <a:off x="325701" y="1371998"/>
            <a:ext cx="4950260" cy="521970"/>
            <a:chOff x="555571" y="4232673"/>
            <a:chExt cx="4950260" cy="521970"/>
          </a:xfrm>
        </p:grpSpPr>
        <p:sp>
          <p:nvSpPr>
            <p:cNvPr id="395"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397" name="组合 396"/>
            <p:cNvGrpSpPr/>
            <p:nvPr/>
          </p:nvGrpSpPr>
          <p:grpSpPr>
            <a:xfrm>
              <a:off x="701421" y="4232673"/>
              <a:ext cx="4804410" cy="521970"/>
              <a:chOff x="5395823" y="1467495"/>
              <a:chExt cx="4804410" cy="521970"/>
            </a:xfrm>
          </p:grpSpPr>
          <p:sp>
            <p:nvSpPr>
              <p:cNvPr id="398"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What are the key demographics of our customer base, and how do they influence purchasing behavior</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399"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grpSp>
        <p:nvGrpSpPr>
          <p:cNvPr id="5" name="组合 4"/>
          <p:cNvGrpSpPr/>
          <p:nvPr/>
        </p:nvGrpSpPr>
        <p:grpSpPr>
          <a:xfrm>
            <a:off x="323479" y="2763918"/>
            <a:ext cx="4952482" cy="521970"/>
            <a:chOff x="3494034" y="4232673"/>
            <a:chExt cx="4952482" cy="521970"/>
          </a:xfrm>
        </p:grpSpPr>
        <p:sp>
          <p:nvSpPr>
            <p:cNvPr id="396" name="Freeform 13"/>
            <p:cNvSpPr/>
            <p:nvPr/>
          </p:nvSpPr>
          <p:spPr bwMode="auto">
            <a:xfrm rot="10800000">
              <a:off x="3494034"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00" name="组合 399"/>
            <p:cNvGrpSpPr/>
            <p:nvPr/>
          </p:nvGrpSpPr>
          <p:grpSpPr>
            <a:xfrm>
              <a:off x="3616071" y="4232673"/>
              <a:ext cx="4830445" cy="521970"/>
              <a:chOff x="5395823" y="1467495"/>
              <a:chExt cx="4830445" cy="521970"/>
            </a:xfrm>
          </p:grpSpPr>
          <p:sp>
            <p:nvSpPr>
              <p:cNvPr id="401" name="TextBox 56"/>
              <p:cNvSpPr txBox="1"/>
              <p:nvPr/>
            </p:nvSpPr>
            <p:spPr>
              <a:xfrm>
                <a:off x="5395823" y="1467495"/>
                <a:ext cx="483044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zh-CN" altLang="en-US" dirty="0">
                    <a:latin typeface="Inter" panose="02000503000000020004" charset="0"/>
                    <a:ea typeface="Inter" panose="02000503000000020004" charset="0"/>
                    <a:cs typeface="Inter" panose="02000503000000020004" charset="0"/>
                  </a:rPr>
                  <a:t>Are there specific customer segments that prefer certain product types or brands</a:t>
                </a:r>
                <a:r>
                  <a:rPr lang="ar-EG" altLang="zh-CN" dirty="0">
                    <a:latin typeface="Inter" panose="02000503000000020004" charset="0"/>
                    <a:ea typeface="Inter" panose="02000503000000020004" charset="0"/>
                    <a:cs typeface="Inter" panose="02000503000000020004" charset="0"/>
                  </a:rPr>
                  <a:t> </a:t>
                </a:r>
                <a:r>
                  <a:rPr lang="zh-CN" altLang="en-US" dirty="0">
                    <a:latin typeface="Inter" panose="02000503000000020004" charset="0"/>
                    <a:ea typeface="Inter" panose="02000503000000020004" charset="0"/>
                    <a:cs typeface="Inter" panose="02000503000000020004" charset="0"/>
                  </a:rPr>
                  <a:t>?</a:t>
                </a:r>
                <a:endParaRPr lang="zh-CN" altLang="en-US" dirty="0">
                  <a:latin typeface="Inter" panose="02000503000000020004" charset="0"/>
                  <a:ea typeface="Inter" panose="02000503000000020004" charset="0"/>
                  <a:cs typeface="Inter" panose="02000503000000020004" charset="0"/>
                </a:endParaRPr>
              </a:p>
            </p:txBody>
          </p:sp>
          <p:sp>
            <p:nvSpPr>
              <p:cNvPr id="402" name="矩形 401"/>
              <p:cNvSpPr>
                <a:spLocks noChangeArrowheads="1"/>
              </p:cNvSpPr>
              <p:nvPr/>
            </p:nvSpPr>
            <p:spPr bwMode="auto">
              <a:xfrm>
                <a:off x="5414897" y="1740639"/>
                <a:ext cx="125913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2987675"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r>
              <a:rPr lang="en-US" altLang="zh-CN" sz="2400" dirty="0">
                <a:solidFill>
                  <a:schemeClr val="tx1"/>
                </a:solidFill>
                <a:latin typeface="Inter" panose="02000503000000020004" charset="0"/>
                <a:ea typeface="Inter" panose="02000503000000020004" charset="0"/>
                <a:cs typeface="Inter" panose="02000503000000020004" charset="0"/>
                <a:sym typeface="+mn-ea"/>
              </a:rPr>
              <a:t>Customer Insights</a:t>
            </a:r>
            <a:endParaRPr lang="en-US" altLang="zh-CN" sz="2400" dirty="0">
              <a:solidFill>
                <a:schemeClr val="tx1"/>
              </a:solidFill>
              <a:latin typeface="Inter" panose="02000503000000020004" charset="0"/>
              <a:ea typeface="Inter" panose="02000503000000020004" charset="0"/>
              <a:cs typeface="Inter" panose="02000503000000020004" charset="0"/>
              <a:sym typeface="+mn-ea"/>
            </a:endParaRPr>
          </a:p>
        </p:txBody>
      </p:sp>
      <p:grpSp>
        <p:nvGrpSpPr>
          <p:cNvPr id="2" name="组合 10"/>
          <p:cNvGrpSpPr/>
          <p:nvPr/>
        </p:nvGrpSpPr>
        <p:grpSpPr>
          <a:xfrm>
            <a:off x="325701" y="4155838"/>
            <a:ext cx="4950260" cy="521970"/>
            <a:chOff x="555571" y="4232673"/>
            <a:chExt cx="4950260" cy="521970"/>
          </a:xfrm>
        </p:grpSpPr>
        <p:sp>
          <p:nvSpPr>
            <p:cNvPr id="3"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 name="组合 396"/>
            <p:cNvGrpSpPr/>
            <p:nvPr/>
          </p:nvGrpSpPr>
          <p:grpSpPr>
            <a:xfrm>
              <a:off x="701421" y="4232673"/>
              <a:ext cx="4804410" cy="521970"/>
              <a:chOff x="5395823" y="1467495"/>
              <a:chExt cx="4804410" cy="521970"/>
            </a:xfrm>
          </p:grpSpPr>
          <p:sp>
            <p:nvSpPr>
              <p:cNvPr id="9"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What are the most common order quantities placed by customers</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10"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p:cTn id="7" dur="1000" fill="hold"/>
                                        <p:tgtEl>
                                          <p:spTgt spid="1031"/>
                                        </p:tgtEl>
                                        <p:attrNameLst>
                                          <p:attrName>ppt_w</p:attrName>
                                        </p:attrNameLst>
                                      </p:cBhvr>
                                      <p:tavLst>
                                        <p:tav tm="0">
                                          <p:val>
                                            <p:fltVal val="0"/>
                                          </p:val>
                                        </p:tav>
                                        <p:tav tm="100000">
                                          <p:val>
                                            <p:strVal val="#ppt_w"/>
                                          </p:val>
                                        </p:tav>
                                      </p:tavLst>
                                    </p:anim>
                                    <p:anim calcmode="lin" valueType="num">
                                      <p:cBhvr>
                                        <p:cTn id="8" dur="1000" fill="hold"/>
                                        <p:tgtEl>
                                          <p:spTgt spid="10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Google Shape;2021;p56"/>
          <p:cNvPicPr preferRelativeResize="0"/>
          <p:nvPr/>
        </p:nvPicPr>
        <p:blipFill rotWithShape="1">
          <a:blip r:embed="rId1"/>
          <a:srcRect r="58588"/>
          <a:stretch>
            <a:fillRect/>
          </a:stretch>
        </p:blipFill>
        <p:spPr>
          <a:xfrm flipH="1">
            <a:off x="5364088" y="0"/>
            <a:ext cx="3786690" cy="5143500"/>
          </a:xfrm>
          <a:prstGeom prst="rect">
            <a:avLst/>
          </a:prstGeom>
          <a:noFill/>
          <a:ln>
            <a:noFill/>
          </a:ln>
        </p:spPr>
      </p:pic>
      <p:grpSp>
        <p:nvGrpSpPr>
          <p:cNvPr id="1031" name="组合 1030"/>
          <p:cNvGrpSpPr/>
          <p:nvPr/>
        </p:nvGrpSpPr>
        <p:grpSpPr>
          <a:xfrm>
            <a:off x="5556966" y="543495"/>
            <a:ext cx="1212496" cy="1212496"/>
            <a:chOff x="5181600" y="1443428"/>
            <a:chExt cx="1212496" cy="1212496"/>
          </a:xfrm>
        </p:grpSpPr>
        <p:grpSp>
          <p:nvGrpSpPr>
            <p:cNvPr id="31" name="组合 30"/>
            <p:cNvGrpSpPr/>
            <p:nvPr/>
          </p:nvGrpSpPr>
          <p:grpSpPr>
            <a:xfrm>
              <a:off x="5181600" y="1443428"/>
              <a:ext cx="1212496" cy="1212496"/>
              <a:chOff x="4645152" y="1406852"/>
              <a:chExt cx="1212496" cy="1212496"/>
            </a:xfrm>
          </p:grpSpPr>
          <p:sp>
            <p:nvSpPr>
              <p:cNvPr id="7" name="椭圆 6"/>
              <p:cNvSpPr/>
              <p:nvPr/>
            </p:nvSpPr>
            <p:spPr>
              <a:xfrm>
                <a:off x="4645152" y="1406852"/>
                <a:ext cx="1212496" cy="1212496"/>
              </a:xfrm>
              <a:prstGeom prst="ellipse">
                <a:avLst/>
              </a:prstGeom>
              <a:solidFill>
                <a:schemeClr val="bg1"/>
              </a:solidFill>
              <a:ln>
                <a:noFill/>
              </a:ln>
              <a:effectLst>
                <a:outerShdw blurRad="177800" dist="38100" dir="8100000" algn="tr" rotWithShape="0">
                  <a:schemeClr val="tx1">
                    <a:lumMod val="75000"/>
                    <a:lumOff val="25000"/>
                    <a:alpha val="12000"/>
                  </a:schemeClr>
                </a:outerShdw>
              </a:effectLst>
            </p:spPr>
            <p:txBody>
              <a:bodyPr vert="horz" wrap="square" lIns="91440" tIns="45720" rIns="91440" bIns="45720" numCol="1" anchor="t" anchorCtr="0" compatLnSpc="1"/>
              <a:lstStyle/>
              <a:p>
                <a:endParaRPr lang="zh-CN" altLang="en-US" dirty="0">
                  <a:cs typeface="Inter" panose="02000503000000020004" charset="0"/>
                </a:endParaRPr>
              </a:p>
            </p:txBody>
          </p:sp>
          <p:sp>
            <p:nvSpPr>
              <p:cNvPr id="12" name="TextBox 11"/>
              <p:cNvSpPr txBox="1"/>
              <p:nvPr/>
            </p:nvSpPr>
            <p:spPr>
              <a:xfrm>
                <a:off x="4762975" y="1646250"/>
                <a:ext cx="1061085" cy="337185"/>
              </a:xfrm>
              <a:prstGeom prst="rect">
                <a:avLst/>
              </a:prstGeom>
              <a:noFill/>
            </p:spPr>
            <p:txBody>
              <a:bodyPr wrap="none" rtlCol="0">
                <a:spAutoFit/>
              </a:bodyPr>
              <a:lstStyle/>
              <a:p>
                <a:pPr algn="l"/>
                <a:r>
                  <a:rPr lang="en-US" altLang="zh-CN" sz="1600" b="1" dirty="0">
                    <a:solidFill>
                      <a:schemeClr val="tx1">
                        <a:lumMod val="75000"/>
                        <a:lumOff val="25000"/>
                      </a:schemeClr>
                    </a:solidFill>
                    <a:latin typeface="Inter" panose="02000503000000020004" charset="0"/>
                    <a:ea typeface="Inter" panose="02000503000000020004" charset="0"/>
                    <a:cs typeface="Inter" panose="02000503000000020004" charset="0"/>
                  </a:rPr>
                  <a:t>Supplier </a:t>
                </a:r>
                <a:endParaRPr lang="en-US" altLang="zh-CN" sz="16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1028" name="组合 1027"/>
            <p:cNvGrpSpPr/>
            <p:nvPr/>
          </p:nvGrpSpPr>
          <p:grpSpPr>
            <a:xfrm rot="10800000">
              <a:off x="5591665" y="2067084"/>
              <a:ext cx="395792" cy="415924"/>
              <a:chOff x="4022725" y="1998663"/>
              <a:chExt cx="1092201" cy="1147762"/>
            </a:xfrm>
            <a:solidFill>
              <a:srgbClr val="92D050"/>
            </a:solidFill>
          </p:grpSpPr>
          <p:sp>
            <p:nvSpPr>
              <p:cNvPr id="60" name="Freeform 16"/>
              <p:cNvSpPr/>
              <p:nvPr/>
            </p:nvSpPr>
            <p:spPr bwMode="auto">
              <a:xfrm>
                <a:off x="4292600" y="2219325"/>
                <a:ext cx="550863" cy="758825"/>
              </a:xfrm>
              <a:custGeom>
                <a:avLst/>
                <a:gdLst>
                  <a:gd name="T0" fmla="*/ 147 w 147"/>
                  <a:gd name="T1" fmla="*/ 77 h 202"/>
                  <a:gd name="T2" fmla="*/ 73 w 147"/>
                  <a:gd name="T3" fmla="*/ 0 h 202"/>
                  <a:gd name="T4" fmla="*/ 0 w 147"/>
                  <a:gd name="T5" fmla="*/ 77 h 202"/>
                  <a:gd name="T6" fmla="*/ 22 w 147"/>
                  <a:gd name="T7" fmla="*/ 131 h 202"/>
                  <a:gd name="T8" fmla="*/ 34 w 147"/>
                  <a:gd name="T9" fmla="*/ 166 h 202"/>
                  <a:gd name="T10" fmla="*/ 44 w 147"/>
                  <a:gd name="T11" fmla="*/ 196 h 202"/>
                  <a:gd name="T12" fmla="*/ 70 w 147"/>
                  <a:gd name="T13" fmla="*/ 202 h 202"/>
                  <a:gd name="T14" fmla="*/ 70 w 147"/>
                  <a:gd name="T15" fmla="*/ 202 h 202"/>
                  <a:gd name="T16" fmla="*/ 101 w 147"/>
                  <a:gd name="T17" fmla="*/ 196 h 202"/>
                  <a:gd name="T18" fmla="*/ 101 w 147"/>
                  <a:gd name="T19" fmla="*/ 196 h 202"/>
                  <a:gd name="T20" fmla="*/ 102 w 147"/>
                  <a:gd name="T21" fmla="*/ 196 h 202"/>
                  <a:gd name="T22" fmla="*/ 112 w 147"/>
                  <a:gd name="T23" fmla="*/ 166 h 202"/>
                  <a:gd name="T24" fmla="*/ 124 w 147"/>
                  <a:gd name="T25" fmla="*/ 132 h 202"/>
                  <a:gd name="T26" fmla="*/ 147 w 147"/>
                  <a:gd name="T27" fmla="*/ 7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02">
                    <a:moveTo>
                      <a:pt x="147" y="77"/>
                    </a:moveTo>
                    <a:cubicBezTo>
                      <a:pt x="147" y="34"/>
                      <a:pt x="114" y="0"/>
                      <a:pt x="73" y="0"/>
                    </a:cubicBezTo>
                    <a:cubicBezTo>
                      <a:pt x="33" y="0"/>
                      <a:pt x="0" y="34"/>
                      <a:pt x="0" y="77"/>
                    </a:cubicBezTo>
                    <a:cubicBezTo>
                      <a:pt x="0" y="97"/>
                      <a:pt x="8" y="117"/>
                      <a:pt x="22" y="131"/>
                    </a:cubicBezTo>
                    <a:cubicBezTo>
                      <a:pt x="33" y="153"/>
                      <a:pt x="34" y="164"/>
                      <a:pt x="34" y="166"/>
                    </a:cubicBezTo>
                    <a:cubicBezTo>
                      <a:pt x="30" y="185"/>
                      <a:pt x="43" y="195"/>
                      <a:pt x="44" y="196"/>
                    </a:cubicBezTo>
                    <a:cubicBezTo>
                      <a:pt x="45" y="196"/>
                      <a:pt x="53" y="202"/>
                      <a:pt x="70" y="202"/>
                    </a:cubicBezTo>
                    <a:cubicBezTo>
                      <a:pt x="70" y="202"/>
                      <a:pt x="70" y="202"/>
                      <a:pt x="70" y="202"/>
                    </a:cubicBezTo>
                    <a:cubicBezTo>
                      <a:pt x="80" y="202"/>
                      <a:pt x="90" y="200"/>
                      <a:pt x="101" y="196"/>
                    </a:cubicBezTo>
                    <a:cubicBezTo>
                      <a:pt x="101" y="196"/>
                      <a:pt x="101" y="196"/>
                      <a:pt x="101" y="196"/>
                    </a:cubicBezTo>
                    <a:cubicBezTo>
                      <a:pt x="102" y="196"/>
                      <a:pt x="102" y="196"/>
                      <a:pt x="102" y="196"/>
                    </a:cubicBezTo>
                    <a:cubicBezTo>
                      <a:pt x="102" y="196"/>
                      <a:pt x="117" y="186"/>
                      <a:pt x="112" y="166"/>
                    </a:cubicBezTo>
                    <a:cubicBezTo>
                      <a:pt x="112" y="164"/>
                      <a:pt x="113" y="154"/>
                      <a:pt x="124" y="132"/>
                    </a:cubicBezTo>
                    <a:cubicBezTo>
                      <a:pt x="138" y="118"/>
                      <a:pt x="147" y="98"/>
                      <a:pt x="147" y="77"/>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1" name="Freeform 17"/>
              <p:cNvSpPr/>
              <p:nvPr/>
            </p:nvSpPr>
            <p:spPr bwMode="auto">
              <a:xfrm>
                <a:off x="4483100" y="3011488"/>
                <a:ext cx="169863" cy="134937"/>
              </a:xfrm>
              <a:custGeom>
                <a:avLst/>
                <a:gdLst>
                  <a:gd name="T0" fmla="*/ 21 w 45"/>
                  <a:gd name="T1" fmla="*/ 3 h 36"/>
                  <a:gd name="T2" fmla="*/ 2 w 45"/>
                  <a:gd name="T3" fmla="*/ 0 h 36"/>
                  <a:gd name="T4" fmla="*/ 0 w 45"/>
                  <a:gd name="T5" fmla="*/ 0 h 36"/>
                  <a:gd name="T6" fmla="*/ 2 w 45"/>
                  <a:gd name="T7" fmla="*/ 25 h 36"/>
                  <a:gd name="T8" fmla="*/ 14 w 45"/>
                  <a:gd name="T9" fmla="*/ 36 h 36"/>
                  <a:gd name="T10" fmla="*/ 29 w 45"/>
                  <a:gd name="T11" fmla="*/ 36 h 36"/>
                  <a:gd name="T12" fmla="*/ 42 w 45"/>
                  <a:gd name="T13" fmla="*/ 25 h 36"/>
                  <a:gd name="T14" fmla="*/ 45 w 45"/>
                  <a:gd name="T15" fmla="*/ 0 h 36"/>
                  <a:gd name="T16" fmla="*/ 42 w 45"/>
                  <a:gd name="T17" fmla="*/ 0 h 36"/>
                  <a:gd name="T18" fmla="*/ 21 w 45"/>
                  <a:gd name="T19"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21" y="3"/>
                    </a:moveTo>
                    <a:cubicBezTo>
                      <a:pt x="15" y="3"/>
                      <a:pt x="8" y="2"/>
                      <a:pt x="2" y="0"/>
                    </a:cubicBezTo>
                    <a:cubicBezTo>
                      <a:pt x="0" y="0"/>
                      <a:pt x="0" y="0"/>
                      <a:pt x="0" y="0"/>
                    </a:cubicBezTo>
                    <a:cubicBezTo>
                      <a:pt x="2" y="25"/>
                      <a:pt x="2" y="25"/>
                      <a:pt x="2" y="25"/>
                    </a:cubicBezTo>
                    <a:cubicBezTo>
                      <a:pt x="14" y="36"/>
                      <a:pt x="14" y="36"/>
                      <a:pt x="14" y="36"/>
                    </a:cubicBezTo>
                    <a:cubicBezTo>
                      <a:pt x="29" y="36"/>
                      <a:pt x="29" y="36"/>
                      <a:pt x="29" y="36"/>
                    </a:cubicBezTo>
                    <a:cubicBezTo>
                      <a:pt x="42" y="25"/>
                      <a:pt x="42" y="25"/>
                      <a:pt x="42" y="25"/>
                    </a:cubicBezTo>
                    <a:cubicBezTo>
                      <a:pt x="45" y="0"/>
                      <a:pt x="45" y="0"/>
                      <a:pt x="45" y="0"/>
                    </a:cubicBezTo>
                    <a:cubicBezTo>
                      <a:pt x="42" y="0"/>
                      <a:pt x="42" y="0"/>
                      <a:pt x="42" y="0"/>
                    </a:cubicBezTo>
                    <a:cubicBezTo>
                      <a:pt x="42" y="0"/>
                      <a:pt x="33" y="3"/>
                      <a:pt x="21" y="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2" name="Freeform 18"/>
              <p:cNvSpPr/>
              <p:nvPr/>
            </p:nvSpPr>
            <p:spPr bwMode="auto">
              <a:xfrm>
                <a:off x="4022725" y="2519363"/>
                <a:ext cx="107950" cy="79375"/>
              </a:xfrm>
              <a:custGeom>
                <a:avLst/>
                <a:gdLst>
                  <a:gd name="T0" fmla="*/ 29 w 29"/>
                  <a:gd name="T1" fmla="*/ 0 h 21"/>
                  <a:gd name="T2" fmla="*/ 0 w 29"/>
                  <a:gd name="T3" fmla="*/ 0 h 21"/>
                  <a:gd name="T4" fmla="*/ 0 w 29"/>
                  <a:gd name="T5" fmla="*/ 21 h 21"/>
                  <a:gd name="T6" fmla="*/ 29 w 29"/>
                  <a:gd name="T7" fmla="*/ 21 h 21"/>
                  <a:gd name="T8" fmla="*/ 28 w 29"/>
                  <a:gd name="T9" fmla="*/ 10 h 21"/>
                  <a:gd name="T10" fmla="*/ 29 w 29"/>
                  <a:gd name="T11" fmla="*/ 0 h 21"/>
                </a:gdLst>
                <a:ahLst/>
                <a:cxnLst>
                  <a:cxn ang="0">
                    <a:pos x="T0" y="T1"/>
                  </a:cxn>
                  <a:cxn ang="0">
                    <a:pos x="T2" y="T3"/>
                  </a:cxn>
                  <a:cxn ang="0">
                    <a:pos x="T4" y="T5"/>
                  </a:cxn>
                  <a:cxn ang="0">
                    <a:pos x="T6" y="T7"/>
                  </a:cxn>
                  <a:cxn ang="0">
                    <a:pos x="T8" y="T9"/>
                  </a:cxn>
                  <a:cxn ang="0">
                    <a:pos x="T10" y="T11"/>
                  </a:cxn>
                </a:cxnLst>
                <a:rect l="0" t="0" r="r" b="b"/>
                <a:pathLst>
                  <a:path w="29" h="21">
                    <a:moveTo>
                      <a:pt x="29" y="0"/>
                    </a:moveTo>
                    <a:cubicBezTo>
                      <a:pt x="0" y="0"/>
                      <a:pt x="0" y="0"/>
                      <a:pt x="0" y="0"/>
                    </a:cubicBezTo>
                    <a:cubicBezTo>
                      <a:pt x="0" y="21"/>
                      <a:pt x="0" y="21"/>
                      <a:pt x="0" y="21"/>
                    </a:cubicBezTo>
                    <a:cubicBezTo>
                      <a:pt x="29" y="21"/>
                      <a:pt x="29" y="21"/>
                      <a:pt x="29" y="21"/>
                    </a:cubicBezTo>
                    <a:cubicBezTo>
                      <a:pt x="28" y="17"/>
                      <a:pt x="28" y="14"/>
                      <a:pt x="28" y="10"/>
                    </a:cubicBezTo>
                    <a:cubicBezTo>
                      <a:pt x="28" y="7"/>
                      <a:pt x="28" y="4"/>
                      <a:pt x="29"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3" name="Freeform 19"/>
              <p:cNvSpPr/>
              <p:nvPr/>
            </p:nvSpPr>
            <p:spPr bwMode="auto">
              <a:xfrm>
                <a:off x="5005388" y="2519363"/>
                <a:ext cx="109538" cy="79375"/>
              </a:xfrm>
              <a:custGeom>
                <a:avLst/>
                <a:gdLst>
                  <a:gd name="T0" fmla="*/ 0 w 29"/>
                  <a:gd name="T1" fmla="*/ 21 h 21"/>
                  <a:gd name="T2" fmla="*/ 29 w 29"/>
                  <a:gd name="T3" fmla="*/ 21 h 21"/>
                  <a:gd name="T4" fmla="*/ 29 w 29"/>
                  <a:gd name="T5" fmla="*/ 0 h 21"/>
                  <a:gd name="T6" fmla="*/ 0 w 29"/>
                  <a:gd name="T7" fmla="*/ 0 h 21"/>
                  <a:gd name="T8" fmla="*/ 1 w 29"/>
                  <a:gd name="T9" fmla="*/ 10 h 21"/>
                  <a:gd name="T10" fmla="*/ 0 w 29"/>
                  <a:gd name="T11" fmla="*/ 21 h 21"/>
                </a:gdLst>
                <a:ahLst/>
                <a:cxnLst>
                  <a:cxn ang="0">
                    <a:pos x="T0" y="T1"/>
                  </a:cxn>
                  <a:cxn ang="0">
                    <a:pos x="T2" y="T3"/>
                  </a:cxn>
                  <a:cxn ang="0">
                    <a:pos x="T4" y="T5"/>
                  </a:cxn>
                  <a:cxn ang="0">
                    <a:pos x="T6" y="T7"/>
                  </a:cxn>
                  <a:cxn ang="0">
                    <a:pos x="T8" y="T9"/>
                  </a:cxn>
                  <a:cxn ang="0">
                    <a:pos x="T10" y="T11"/>
                  </a:cxn>
                </a:cxnLst>
                <a:rect l="0" t="0" r="r" b="b"/>
                <a:pathLst>
                  <a:path w="29" h="21">
                    <a:moveTo>
                      <a:pt x="0" y="21"/>
                    </a:moveTo>
                    <a:cubicBezTo>
                      <a:pt x="29" y="21"/>
                      <a:pt x="29" y="21"/>
                      <a:pt x="29" y="21"/>
                    </a:cubicBezTo>
                    <a:cubicBezTo>
                      <a:pt x="29" y="0"/>
                      <a:pt x="29" y="0"/>
                      <a:pt x="29" y="0"/>
                    </a:cubicBezTo>
                    <a:cubicBezTo>
                      <a:pt x="0" y="0"/>
                      <a:pt x="0" y="0"/>
                      <a:pt x="0" y="0"/>
                    </a:cubicBezTo>
                    <a:cubicBezTo>
                      <a:pt x="0" y="4"/>
                      <a:pt x="1" y="7"/>
                      <a:pt x="1" y="10"/>
                    </a:cubicBezTo>
                    <a:cubicBezTo>
                      <a:pt x="1" y="14"/>
                      <a:pt x="0" y="17"/>
                      <a:pt x="0" y="21"/>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4" name="Freeform 20"/>
              <p:cNvSpPr/>
              <p:nvPr/>
            </p:nvSpPr>
            <p:spPr bwMode="auto">
              <a:xfrm>
                <a:off x="4554538" y="1998663"/>
                <a:ext cx="76200" cy="123825"/>
              </a:xfrm>
              <a:custGeom>
                <a:avLst/>
                <a:gdLst>
                  <a:gd name="T0" fmla="*/ 20 w 20"/>
                  <a:gd name="T1" fmla="*/ 33 h 33"/>
                  <a:gd name="T2" fmla="*/ 20 w 20"/>
                  <a:gd name="T3" fmla="*/ 0 h 33"/>
                  <a:gd name="T4" fmla="*/ 0 w 20"/>
                  <a:gd name="T5" fmla="*/ 0 h 33"/>
                  <a:gd name="T6" fmla="*/ 0 w 20"/>
                  <a:gd name="T7" fmla="*/ 32 h 33"/>
                  <a:gd name="T8" fmla="*/ 3 w 20"/>
                  <a:gd name="T9" fmla="*/ 32 h 33"/>
                  <a:gd name="T10" fmla="*/ 20 w 20"/>
                  <a:gd name="T11" fmla="*/ 33 h 33"/>
                </a:gdLst>
                <a:ahLst/>
                <a:cxnLst>
                  <a:cxn ang="0">
                    <a:pos x="T0" y="T1"/>
                  </a:cxn>
                  <a:cxn ang="0">
                    <a:pos x="T2" y="T3"/>
                  </a:cxn>
                  <a:cxn ang="0">
                    <a:pos x="T4" y="T5"/>
                  </a:cxn>
                  <a:cxn ang="0">
                    <a:pos x="T6" y="T7"/>
                  </a:cxn>
                  <a:cxn ang="0">
                    <a:pos x="T8" y="T9"/>
                  </a:cxn>
                  <a:cxn ang="0">
                    <a:pos x="T10" y="T11"/>
                  </a:cxn>
                </a:cxnLst>
                <a:rect l="0" t="0" r="r" b="b"/>
                <a:pathLst>
                  <a:path w="20" h="33">
                    <a:moveTo>
                      <a:pt x="20" y="33"/>
                    </a:moveTo>
                    <a:cubicBezTo>
                      <a:pt x="20" y="0"/>
                      <a:pt x="20" y="0"/>
                      <a:pt x="20" y="0"/>
                    </a:cubicBezTo>
                    <a:cubicBezTo>
                      <a:pt x="0" y="0"/>
                      <a:pt x="0" y="0"/>
                      <a:pt x="0" y="0"/>
                    </a:cubicBezTo>
                    <a:cubicBezTo>
                      <a:pt x="0" y="32"/>
                      <a:pt x="0" y="32"/>
                      <a:pt x="0" y="32"/>
                    </a:cubicBezTo>
                    <a:cubicBezTo>
                      <a:pt x="1" y="32"/>
                      <a:pt x="2" y="32"/>
                      <a:pt x="3" y="32"/>
                    </a:cubicBezTo>
                    <a:cubicBezTo>
                      <a:pt x="9" y="32"/>
                      <a:pt x="15" y="33"/>
                      <a:pt x="20" y="3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5" name="Freeform 21"/>
              <p:cNvSpPr/>
              <p:nvPr/>
            </p:nvSpPr>
            <p:spPr bwMode="auto">
              <a:xfrm>
                <a:off x="4141788" y="2144713"/>
                <a:ext cx="134938" cy="138112"/>
              </a:xfrm>
              <a:custGeom>
                <a:avLst/>
                <a:gdLst>
                  <a:gd name="T0" fmla="*/ 36 w 36"/>
                  <a:gd name="T1" fmla="*/ 22 h 37"/>
                  <a:gd name="T2" fmla="*/ 14 w 36"/>
                  <a:gd name="T3" fmla="*/ 0 h 37"/>
                  <a:gd name="T4" fmla="*/ 0 w 36"/>
                  <a:gd name="T5" fmla="*/ 15 h 37"/>
                  <a:gd name="T6" fmla="*/ 22 w 36"/>
                  <a:gd name="T7" fmla="*/ 37 h 37"/>
                  <a:gd name="T8" fmla="*/ 36 w 36"/>
                  <a:gd name="T9" fmla="*/ 22 h 37"/>
                </a:gdLst>
                <a:ahLst/>
                <a:cxnLst>
                  <a:cxn ang="0">
                    <a:pos x="T0" y="T1"/>
                  </a:cxn>
                  <a:cxn ang="0">
                    <a:pos x="T2" y="T3"/>
                  </a:cxn>
                  <a:cxn ang="0">
                    <a:pos x="T4" y="T5"/>
                  </a:cxn>
                  <a:cxn ang="0">
                    <a:pos x="T6" y="T7"/>
                  </a:cxn>
                  <a:cxn ang="0">
                    <a:pos x="T8" y="T9"/>
                  </a:cxn>
                </a:cxnLst>
                <a:rect l="0" t="0" r="r" b="b"/>
                <a:pathLst>
                  <a:path w="36" h="37">
                    <a:moveTo>
                      <a:pt x="36" y="22"/>
                    </a:moveTo>
                    <a:cubicBezTo>
                      <a:pt x="14" y="0"/>
                      <a:pt x="14" y="0"/>
                      <a:pt x="14" y="0"/>
                    </a:cubicBezTo>
                    <a:cubicBezTo>
                      <a:pt x="0" y="15"/>
                      <a:pt x="0" y="15"/>
                      <a:pt x="0" y="15"/>
                    </a:cubicBezTo>
                    <a:cubicBezTo>
                      <a:pt x="22" y="37"/>
                      <a:pt x="22" y="37"/>
                      <a:pt x="22" y="37"/>
                    </a:cubicBezTo>
                    <a:cubicBezTo>
                      <a:pt x="26" y="32"/>
                      <a:pt x="31" y="27"/>
                      <a:pt x="36" y="2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7" name="Freeform 22"/>
              <p:cNvSpPr/>
              <p:nvPr/>
            </p:nvSpPr>
            <p:spPr bwMode="auto">
              <a:xfrm>
                <a:off x="4851400" y="2144713"/>
                <a:ext cx="127000" cy="131762"/>
              </a:xfrm>
              <a:custGeom>
                <a:avLst/>
                <a:gdLst>
                  <a:gd name="T0" fmla="*/ 14 w 34"/>
                  <a:gd name="T1" fmla="*/ 35 h 35"/>
                  <a:gd name="T2" fmla="*/ 34 w 34"/>
                  <a:gd name="T3" fmla="*/ 15 h 35"/>
                  <a:gd name="T4" fmla="*/ 20 w 34"/>
                  <a:gd name="T5" fmla="*/ 0 h 35"/>
                  <a:gd name="T6" fmla="*/ 0 w 34"/>
                  <a:gd name="T7" fmla="*/ 21 h 35"/>
                  <a:gd name="T8" fmla="*/ 14 w 34"/>
                  <a:gd name="T9" fmla="*/ 35 h 35"/>
                </a:gdLst>
                <a:ahLst/>
                <a:cxnLst>
                  <a:cxn ang="0">
                    <a:pos x="T0" y="T1"/>
                  </a:cxn>
                  <a:cxn ang="0">
                    <a:pos x="T2" y="T3"/>
                  </a:cxn>
                  <a:cxn ang="0">
                    <a:pos x="T4" y="T5"/>
                  </a:cxn>
                  <a:cxn ang="0">
                    <a:pos x="T6" y="T7"/>
                  </a:cxn>
                  <a:cxn ang="0">
                    <a:pos x="T8" y="T9"/>
                  </a:cxn>
                </a:cxnLst>
                <a:rect l="0" t="0" r="r" b="b"/>
                <a:pathLst>
                  <a:path w="34" h="35">
                    <a:moveTo>
                      <a:pt x="14" y="35"/>
                    </a:moveTo>
                    <a:cubicBezTo>
                      <a:pt x="34" y="15"/>
                      <a:pt x="34" y="15"/>
                      <a:pt x="34" y="15"/>
                    </a:cubicBezTo>
                    <a:cubicBezTo>
                      <a:pt x="20" y="0"/>
                      <a:pt x="20" y="0"/>
                      <a:pt x="20" y="0"/>
                    </a:cubicBezTo>
                    <a:cubicBezTo>
                      <a:pt x="0" y="21"/>
                      <a:pt x="0" y="21"/>
                      <a:pt x="0" y="21"/>
                    </a:cubicBezTo>
                    <a:cubicBezTo>
                      <a:pt x="5" y="25"/>
                      <a:pt x="10" y="30"/>
                      <a:pt x="14" y="3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grpSp>
      <p:grpSp>
        <p:nvGrpSpPr>
          <p:cNvPr id="11" name="组合 10"/>
          <p:cNvGrpSpPr/>
          <p:nvPr/>
        </p:nvGrpSpPr>
        <p:grpSpPr>
          <a:xfrm>
            <a:off x="325701" y="1371998"/>
            <a:ext cx="4950260" cy="521970"/>
            <a:chOff x="555571" y="4232673"/>
            <a:chExt cx="4950260" cy="521970"/>
          </a:xfrm>
        </p:grpSpPr>
        <p:sp>
          <p:nvSpPr>
            <p:cNvPr id="395"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397" name="组合 396"/>
            <p:cNvGrpSpPr/>
            <p:nvPr/>
          </p:nvGrpSpPr>
          <p:grpSpPr>
            <a:xfrm>
              <a:off x="701421" y="4232673"/>
              <a:ext cx="4804410" cy="521970"/>
              <a:chOff x="5395823" y="1467495"/>
              <a:chExt cx="4804410" cy="521970"/>
            </a:xfrm>
          </p:grpSpPr>
          <p:sp>
            <p:nvSpPr>
              <p:cNvPr id="398"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Which suppliers consistently meet lead times, and how does this impact overall sales</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399"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grpSp>
        <p:nvGrpSpPr>
          <p:cNvPr id="5" name="组合 4"/>
          <p:cNvGrpSpPr/>
          <p:nvPr/>
        </p:nvGrpSpPr>
        <p:grpSpPr>
          <a:xfrm>
            <a:off x="323479" y="2763918"/>
            <a:ext cx="4952482" cy="521970"/>
            <a:chOff x="3494034" y="4232673"/>
            <a:chExt cx="4952482" cy="521970"/>
          </a:xfrm>
        </p:grpSpPr>
        <p:sp>
          <p:nvSpPr>
            <p:cNvPr id="396" name="Freeform 13"/>
            <p:cNvSpPr/>
            <p:nvPr/>
          </p:nvSpPr>
          <p:spPr bwMode="auto">
            <a:xfrm rot="10800000">
              <a:off x="3494034"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00" name="组合 399"/>
            <p:cNvGrpSpPr/>
            <p:nvPr/>
          </p:nvGrpSpPr>
          <p:grpSpPr>
            <a:xfrm>
              <a:off x="3616071" y="4232673"/>
              <a:ext cx="4830445" cy="521970"/>
              <a:chOff x="5395823" y="1467495"/>
              <a:chExt cx="4830445" cy="521970"/>
            </a:xfrm>
          </p:grpSpPr>
          <p:sp>
            <p:nvSpPr>
              <p:cNvPr id="401" name="TextBox 56"/>
              <p:cNvSpPr txBox="1"/>
              <p:nvPr/>
            </p:nvSpPr>
            <p:spPr>
              <a:xfrm>
                <a:off x="5395823" y="1467495"/>
                <a:ext cx="483044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zh-CN" altLang="en-US" dirty="0">
                    <a:latin typeface="Inter" panose="02000503000000020004" charset="0"/>
                    <a:ea typeface="Inter" panose="02000503000000020004" charset="0"/>
                    <a:cs typeface="Inter" panose="02000503000000020004" charset="0"/>
                  </a:rPr>
                  <a:t>What is the defect rate per supplier, and how does this influence product availability</a:t>
                </a:r>
                <a:r>
                  <a:rPr lang="ar-EG" altLang="zh-CN" dirty="0">
                    <a:latin typeface="Inter" panose="02000503000000020004" charset="0"/>
                    <a:ea typeface="Inter" panose="02000503000000020004" charset="0"/>
                    <a:cs typeface="Inter" panose="02000503000000020004" charset="0"/>
                  </a:rPr>
                  <a:t> </a:t>
                </a:r>
                <a:r>
                  <a:rPr lang="zh-CN" altLang="en-US" dirty="0">
                    <a:latin typeface="Inter" panose="02000503000000020004" charset="0"/>
                    <a:ea typeface="Inter" panose="02000503000000020004" charset="0"/>
                    <a:cs typeface="Inter" panose="02000503000000020004" charset="0"/>
                  </a:rPr>
                  <a:t>?</a:t>
                </a:r>
                <a:endParaRPr lang="zh-CN" altLang="en-US" dirty="0">
                  <a:latin typeface="Inter" panose="02000503000000020004" charset="0"/>
                  <a:ea typeface="Inter" panose="02000503000000020004" charset="0"/>
                  <a:cs typeface="Inter" panose="02000503000000020004" charset="0"/>
                </a:endParaRPr>
              </a:p>
            </p:txBody>
          </p:sp>
          <p:sp>
            <p:nvSpPr>
              <p:cNvPr id="402" name="矩形 401"/>
              <p:cNvSpPr>
                <a:spLocks noChangeArrowheads="1"/>
              </p:cNvSpPr>
              <p:nvPr/>
            </p:nvSpPr>
            <p:spPr bwMode="auto">
              <a:xfrm>
                <a:off x="5414897" y="1740639"/>
                <a:ext cx="125913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4321175" cy="82994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r>
              <a:rPr lang="en-US" altLang="zh-CN" sz="2400" dirty="0">
                <a:solidFill>
                  <a:schemeClr val="tx1"/>
                </a:solidFill>
                <a:latin typeface="Inter" panose="02000503000000020004" charset="0"/>
                <a:ea typeface="Inter" panose="02000503000000020004" charset="0"/>
                <a:cs typeface="Inter" panose="02000503000000020004" charset="0"/>
                <a:sym typeface="+mn-ea"/>
              </a:rPr>
              <a:t>Supplier and Production Analysis</a:t>
            </a:r>
            <a:endParaRPr lang="en-US" altLang="zh-CN" sz="2400" dirty="0">
              <a:solidFill>
                <a:schemeClr val="tx1"/>
              </a:solidFill>
              <a:latin typeface="Inter" panose="02000503000000020004" charset="0"/>
              <a:ea typeface="Inter" panose="02000503000000020004" charset="0"/>
              <a:cs typeface="Inter" panose="02000503000000020004" charset="0"/>
              <a:sym typeface="+mn-ea"/>
            </a:endParaRPr>
          </a:p>
        </p:txBody>
      </p:sp>
      <p:grpSp>
        <p:nvGrpSpPr>
          <p:cNvPr id="2" name="组合 10"/>
          <p:cNvGrpSpPr/>
          <p:nvPr/>
        </p:nvGrpSpPr>
        <p:grpSpPr>
          <a:xfrm>
            <a:off x="325701" y="4155838"/>
            <a:ext cx="4950260" cy="521970"/>
            <a:chOff x="555571" y="4232673"/>
            <a:chExt cx="4950260" cy="521970"/>
          </a:xfrm>
        </p:grpSpPr>
        <p:sp>
          <p:nvSpPr>
            <p:cNvPr id="3"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4" name="组合 396"/>
            <p:cNvGrpSpPr/>
            <p:nvPr/>
          </p:nvGrpSpPr>
          <p:grpSpPr>
            <a:xfrm>
              <a:off x="701421" y="4232673"/>
              <a:ext cx="4804410" cy="521970"/>
              <a:chOff x="5395823" y="1467495"/>
              <a:chExt cx="4804410" cy="521970"/>
            </a:xfrm>
          </p:grpSpPr>
          <p:sp>
            <p:nvSpPr>
              <p:cNvPr id="9"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How do changes in manufacturing lead times affect product availability and sales</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10"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p:cTn id="7" dur="1000" fill="hold"/>
                                        <p:tgtEl>
                                          <p:spTgt spid="1031"/>
                                        </p:tgtEl>
                                        <p:attrNameLst>
                                          <p:attrName>ppt_w</p:attrName>
                                        </p:attrNameLst>
                                      </p:cBhvr>
                                      <p:tavLst>
                                        <p:tav tm="0">
                                          <p:val>
                                            <p:fltVal val="0"/>
                                          </p:val>
                                        </p:tav>
                                        <p:tav tm="100000">
                                          <p:val>
                                            <p:strVal val="#ppt_w"/>
                                          </p:val>
                                        </p:tav>
                                      </p:tavLst>
                                    </p:anim>
                                    <p:anim calcmode="lin" valueType="num">
                                      <p:cBhvr>
                                        <p:cTn id="8" dur="1000" fill="hold"/>
                                        <p:tgtEl>
                                          <p:spTgt spid="10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Google Shape;2021;p56"/>
          <p:cNvPicPr preferRelativeResize="0"/>
          <p:nvPr/>
        </p:nvPicPr>
        <p:blipFill rotWithShape="1">
          <a:blip r:embed="rId1"/>
          <a:srcRect r="58588"/>
          <a:stretch>
            <a:fillRect/>
          </a:stretch>
        </p:blipFill>
        <p:spPr>
          <a:xfrm flipH="1">
            <a:off x="5364088" y="0"/>
            <a:ext cx="3786690" cy="5143500"/>
          </a:xfrm>
          <a:prstGeom prst="rect">
            <a:avLst/>
          </a:prstGeom>
          <a:noFill/>
          <a:ln>
            <a:noFill/>
          </a:ln>
        </p:spPr>
      </p:pic>
      <p:grpSp>
        <p:nvGrpSpPr>
          <p:cNvPr id="1031" name="组合 1030"/>
          <p:cNvGrpSpPr/>
          <p:nvPr/>
        </p:nvGrpSpPr>
        <p:grpSpPr>
          <a:xfrm>
            <a:off x="5556966" y="543495"/>
            <a:ext cx="1327498" cy="1212496"/>
            <a:chOff x="5181600" y="1443428"/>
            <a:chExt cx="1327498" cy="1212496"/>
          </a:xfrm>
        </p:grpSpPr>
        <p:grpSp>
          <p:nvGrpSpPr>
            <p:cNvPr id="31" name="组合 30"/>
            <p:cNvGrpSpPr/>
            <p:nvPr/>
          </p:nvGrpSpPr>
          <p:grpSpPr>
            <a:xfrm>
              <a:off x="5181600" y="1443428"/>
              <a:ext cx="1327498" cy="1212496"/>
              <a:chOff x="4645152" y="1406852"/>
              <a:chExt cx="1327498" cy="1212496"/>
            </a:xfrm>
          </p:grpSpPr>
          <p:sp>
            <p:nvSpPr>
              <p:cNvPr id="7" name="椭圆 6"/>
              <p:cNvSpPr/>
              <p:nvPr/>
            </p:nvSpPr>
            <p:spPr>
              <a:xfrm>
                <a:off x="4645152" y="1406852"/>
                <a:ext cx="1212496" cy="1212496"/>
              </a:xfrm>
              <a:prstGeom prst="ellipse">
                <a:avLst/>
              </a:prstGeom>
              <a:solidFill>
                <a:schemeClr val="bg1"/>
              </a:solidFill>
              <a:ln>
                <a:noFill/>
              </a:ln>
              <a:effectLst>
                <a:outerShdw blurRad="177800" dist="38100" dir="8100000" algn="tr" rotWithShape="0">
                  <a:schemeClr val="tx1">
                    <a:lumMod val="75000"/>
                    <a:lumOff val="25000"/>
                    <a:alpha val="12000"/>
                  </a:schemeClr>
                </a:outerShdw>
              </a:effectLst>
            </p:spPr>
            <p:txBody>
              <a:bodyPr vert="horz" wrap="square" lIns="91440" tIns="45720" rIns="91440" bIns="45720" numCol="1" anchor="t" anchorCtr="0" compatLnSpc="1"/>
              <a:lstStyle/>
              <a:p>
                <a:endParaRPr lang="zh-CN" altLang="en-US" dirty="0">
                  <a:cs typeface="Inter" panose="02000503000000020004" charset="0"/>
                </a:endParaRPr>
              </a:p>
            </p:txBody>
          </p:sp>
          <p:sp>
            <p:nvSpPr>
              <p:cNvPr id="12" name="TextBox 11"/>
              <p:cNvSpPr txBox="1"/>
              <p:nvPr/>
            </p:nvSpPr>
            <p:spPr>
              <a:xfrm>
                <a:off x="4691220" y="1646250"/>
                <a:ext cx="1281430" cy="337185"/>
              </a:xfrm>
              <a:prstGeom prst="rect">
                <a:avLst/>
              </a:prstGeom>
              <a:noFill/>
            </p:spPr>
            <p:txBody>
              <a:bodyPr wrap="none" rtlCol="0">
                <a:spAutoFit/>
              </a:bodyPr>
              <a:lstStyle/>
              <a:p>
                <a:pPr algn="l"/>
                <a:r>
                  <a:rPr lang="en-US" altLang="zh-CN" sz="1600" b="1" dirty="0">
                    <a:solidFill>
                      <a:schemeClr val="tx1">
                        <a:lumMod val="75000"/>
                        <a:lumOff val="25000"/>
                      </a:schemeClr>
                    </a:solidFill>
                    <a:latin typeface="Inter" panose="02000503000000020004" charset="0"/>
                    <a:ea typeface="Inter" panose="02000503000000020004" charset="0"/>
                    <a:cs typeface="Inter" panose="02000503000000020004" charset="0"/>
                  </a:rPr>
                  <a:t>Inspection </a:t>
                </a:r>
                <a:endParaRPr lang="en-US" altLang="zh-CN" sz="16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1028" name="组合 1027"/>
            <p:cNvGrpSpPr/>
            <p:nvPr/>
          </p:nvGrpSpPr>
          <p:grpSpPr>
            <a:xfrm rot="10800000">
              <a:off x="5591665" y="2067084"/>
              <a:ext cx="395792" cy="415924"/>
              <a:chOff x="4022725" y="1998663"/>
              <a:chExt cx="1092201" cy="1147762"/>
            </a:xfrm>
            <a:solidFill>
              <a:srgbClr val="92D050"/>
            </a:solidFill>
          </p:grpSpPr>
          <p:sp>
            <p:nvSpPr>
              <p:cNvPr id="60" name="Freeform 16"/>
              <p:cNvSpPr/>
              <p:nvPr/>
            </p:nvSpPr>
            <p:spPr bwMode="auto">
              <a:xfrm>
                <a:off x="4292600" y="2219325"/>
                <a:ext cx="550863" cy="758825"/>
              </a:xfrm>
              <a:custGeom>
                <a:avLst/>
                <a:gdLst>
                  <a:gd name="T0" fmla="*/ 147 w 147"/>
                  <a:gd name="T1" fmla="*/ 77 h 202"/>
                  <a:gd name="T2" fmla="*/ 73 w 147"/>
                  <a:gd name="T3" fmla="*/ 0 h 202"/>
                  <a:gd name="T4" fmla="*/ 0 w 147"/>
                  <a:gd name="T5" fmla="*/ 77 h 202"/>
                  <a:gd name="T6" fmla="*/ 22 w 147"/>
                  <a:gd name="T7" fmla="*/ 131 h 202"/>
                  <a:gd name="T8" fmla="*/ 34 w 147"/>
                  <a:gd name="T9" fmla="*/ 166 h 202"/>
                  <a:gd name="T10" fmla="*/ 44 w 147"/>
                  <a:gd name="T11" fmla="*/ 196 h 202"/>
                  <a:gd name="T12" fmla="*/ 70 w 147"/>
                  <a:gd name="T13" fmla="*/ 202 h 202"/>
                  <a:gd name="T14" fmla="*/ 70 w 147"/>
                  <a:gd name="T15" fmla="*/ 202 h 202"/>
                  <a:gd name="T16" fmla="*/ 101 w 147"/>
                  <a:gd name="T17" fmla="*/ 196 h 202"/>
                  <a:gd name="T18" fmla="*/ 101 w 147"/>
                  <a:gd name="T19" fmla="*/ 196 h 202"/>
                  <a:gd name="T20" fmla="*/ 102 w 147"/>
                  <a:gd name="T21" fmla="*/ 196 h 202"/>
                  <a:gd name="T22" fmla="*/ 112 w 147"/>
                  <a:gd name="T23" fmla="*/ 166 h 202"/>
                  <a:gd name="T24" fmla="*/ 124 w 147"/>
                  <a:gd name="T25" fmla="*/ 132 h 202"/>
                  <a:gd name="T26" fmla="*/ 147 w 147"/>
                  <a:gd name="T27" fmla="*/ 7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02">
                    <a:moveTo>
                      <a:pt x="147" y="77"/>
                    </a:moveTo>
                    <a:cubicBezTo>
                      <a:pt x="147" y="34"/>
                      <a:pt x="114" y="0"/>
                      <a:pt x="73" y="0"/>
                    </a:cubicBezTo>
                    <a:cubicBezTo>
                      <a:pt x="33" y="0"/>
                      <a:pt x="0" y="34"/>
                      <a:pt x="0" y="77"/>
                    </a:cubicBezTo>
                    <a:cubicBezTo>
                      <a:pt x="0" y="97"/>
                      <a:pt x="8" y="117"/>
                      <a:pt x="22" y="131"/>
                    </a:cubicBezTo>
                    <a:cubicBezTo>
                      <a:pt x="33" y="153"/>
                      <a:pt x="34" y="164"/>
                      <a:pt x="34" y="166"/>
                    </a:cubicBezTo>
                    <a:cubicBezTo>
                      <a:pt x="30" y="185"/>
                      <a:pt x="43" y="195"/>
                      <a:pt x="44" y="196"/>
                    </a:cubicBezTo>
                    <a:cubicBezTo>
                      <a:pt x="45" y="196"/>
                      <a:pt x="53" y="202"/>
                      <a:pt x="70" y="202"/>
                    </a:cubicBezTo>
                    <a:cubicBezTo>
                      <a:pt x="70" y="202"/>
                      <a:pt x="70" y="202"/>
                      <a:pt x="70" y="202"/>
                    </a:cubicBezTo>
                    <a:cubicBezTo>
                      <a:pt x="80" y="202"/>
                      <a:pt x="90" y="200"/>
                      <a:pt x="101" y="196"/>
                    </a:cubicBezTo>
                    <a:cubicBezTo>
                      <a:pt x="101" y="196"/>
                      <a:pt x="101" y="196"/>
                      <a:pt x="101" y="196"/>
                    </a:cubicBezTo>
                    <a:cubicBezTo>
                      <a:pt x="102" y="196"/>
                      <a:pt x="102" y="196"/>
                      <a:pt x="102" y="196"/>
                    </a:cubicBezTo>
                    <a:cubicBezTo>
                      <a:pt x="102" y="196"/>
                      <a:pt x="117" y="186"/>
                      <a:pt x="112" y="166"/>
                    </a:cubicBezTo>
                    <a:cubicBezTo>
                      <a:pt x="112" y="164"/>
                      <a:pt x="113" y="154"/>
                      <a:pt x="124" y="132"/>
                    </a:cubicBezTo>
                    <a:cubicBezTo>
                      <a:pt x="138" y="118"/>
                      <a:pt x="147" y="98"/>
                      <a:pt x="147" y="77"/>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1" name="Freeform 17"/>
              <p:cNvSpPr/>
              <p:nvPr/>
            </p:nvSpPr>
            <p:spPr bwMode="auto">
              <a:xfrm>
                <a:off x="4483100" y="3011488"/>
                <a:ext cx="169863" cy="134937"/>
              </a:xfrm>
              <a:custGeom>
                <a:avLst/>
                <a:gdLst>
                  <a:gd name="T0" fmla="*/ 21 w 45"/>
                  <a:gd name="T1" fmla="*/ 3 h 36"/>
                  <a:gd name="T2" fmla="*/ 2 w 45"/>
                  <a:gd name="T3" fmla="*/ 0 h 36"/>
                  <a:gd name="T4" fmla="*/ 0 w 45"/>
                  <a:gd name="T5" fmla="*/ 0 h 36"/>
                  <a:gd name="T6" fmla="*/ 2 w 45"/>
                  <a:gd name="T7" fmla="*/ 25 h 36"/>
                  <a:gd name="T8" fmla="*/ 14 w 45"/>
                  <a:gd name="T9" fmla="*/ 36 h 36"/>
                  <a:gd name="T10" fmla="*/ 29 w 45"/>
                  <a:gd name="T11" fmla="*/ 36 h 36"/>
                  <a:gd name="T12" fmla="*/ 42 w 45"/>
                  <a:gd name="T13" fmla="*/ 25 h 36"/>
                  <a:gd name="T14" fmla="*/ 45 w 45"/>
                  <a:gd name="T15" fmla="*/ 0 h 36"/>
                  <a:gd name="T16" fmla="*/ 42 w 45"/>
                  <a:gd name="T17" fmla="*/ 0 h 36"/>
                  <a:gd name="T18" fmla="*/ 21 w 45"/>
                  <a:gd name="T19"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21" y="3"/>
                    </a:moveTo>
                    <a:cubicBezTo>
                      <a:pt x="15" y="3"/>
                      <a:pt x="8" y="2"/>
                      <a:pt x="2" y="0"/>
                    </a:cubicBezTo>
                    <a:cubicBezTo>
                      <a:pt x="0" y="0"/>
                      <a:pt x="0" y="0"/>
                      <a:pt x="0" y="0"/>
                    </a:cubicBezTo>
                    <a:cubicBezTo>
                      <a:pt x="2" y="25"/>
                      <a:pt x="2" y="25"/>
                      <a:pt x="2" y="25"/>
                    </a:cubicBezTo>
                    <a:cubicBezTo>
                      <a:pt x="14" y="36"/>
                      <a:pt x="14" y="36"/>
                      <a:pt x="14" y="36"/>
                    </a:cubicBezTo>
                    <a:cubicBezTo>
                      <a:pt x="29" y="36"/>
                      <a:pt x="29" y="36"/>
                      <a:pt x="29" y="36"/>
                    </a:cubicBezTo>
                    <a:cubicBezTo>
                      <a:pt x="42" y="25"/>
                      <a:pt x="42" y="25"/>
                      <a:pt x="42" y="25"/>
                    </a:cubicBezTo>
                    <a:cubicBezTo>
                      <a:pt x="45" y="0"/>
                      <a:pt x="45" y="0"/>
                      <a:pt x="45" y="0"/>
                    </a:cubicBezTo>
                    <a:cubicBezTo>
                      <a:pt x="42" y="0"/>
                      <a:pt x="42" y="0"/>
                      <a:pt x="42" y="0"/>
                    </a:cubicBezTo>
                    <a:cubicBezTo>
                      <a:pt x="42" y="0"/>
                      <a:pt x="33" y="3"/>
                      <a:pt x="21" y="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2" name="Freeform 18"/>
              <p:cNvSpPr/>
              <p:nvPr/>
            </p:nvSpPr>
            <p:spPr bwMode="auto">
              <a:xfrm>
                <a:off x="4022725" y="2519363"/>
                <a:ext cx="107950" cy="79375"/>
              </a:xfrm>
              <a:custGeom>
                <a:avLst/>
                <a:gdLst>
                  <a:gd name="T0" fmla="*/ 29 w 29"/>
                  <a:gd name="T1" fmla="*/ 0 h 21"/>
                  <a:gd name="T2" fmla="*/ 0 w 29"/>
                  <a:gd name="T3" fmla="*/ 0 h 21"/>
                  <a:gd name="T4" fmla="*/ 0 w 29"/>
                  <a:gd name="T5" fmla="*/ 21 h 21"/>
                  <a:gd name="T6" fmla="*/ 29 w 29"/>
                  <a:gd name="T7" fmla="*/ 21 h 21"/>
                  <a:gd name="T8" fmla="*/ 28 w 29"/>
                  <a:gd name="T9" fmla="*/ 10 h 21"/>
                  <a:gd name="T10" fmla="*/ 29 w 29"/>
                  <a:gd name="T11" fmla="*/ 0 h 21"/>
                </a:gdLst>
                <a:ahLst/>
                <a:cxnLst>
                  <a:cxn ang="0">
                    <a:pos x="T0" y="T1"/>
                  </a:cxn>
                  <a:cxn ang="0">
                    <a:pos x="T2" y="T3"/>
                  </a:cxn>
                  <a:cxn ang="0">
                    <a:pos x="T4" y="T5"/>
                  </a:cxn>
                  <a:cxn ang="0">
                    <a:pos x="T6" y="T7"/>
                  </a:cxn>
                  <a:cxn ang="0">
                    <a:pos x="T8" y="T9"/>
                  </a:cxn>
                  <a:cxn ang="0">
                    <a:pos x="T10" y="T11"/>
                  </a:cxn>
                </a:cxnLst>
                <a:rect l="0" t="0" r="r" b="b"/>
                <a:pathLst>
                  <a:path w="29" h="21">
                    <a:moveTo>
                      <a:pt x="29" y="0"/>
                    </a:moveTo>
                    <a:cubicBezTo>
                      <a:pt x="0" y="0"/>
                      <a:pt x="0" y="0"/>
                      <a:pt x="0" y="0"/>
                    </a:cubicBezTo>
                    <a:cubicBezTo>
                      <a:pt x="0" y="21"/>
                      <a:pt x="0" y="21"/>
                      <a:pt x="0" y="21"/>
                    </a:cubicBezTo>
                    <a:cubicBezTo>
                      <a:pt x="29" y="21"/>
                      <a:pt x="29" y="21"/>
                      <a:pt x="29" y="21"/>
                    </a:cubicBezTo>
                    <a:cubicBezTo>
                      <a:pt x="28" y="17"/>
                      <a:pt x="28" y="14"/>
                      <a:pt x="28" y="10"/>
                    </a:cubicBezTo>
                    <a:cubicBezTo>
                      <a:pt x="28" y="7"/>
                      <a:pt x="28" y="4"/>
                      <a:pt x="29"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63" name="Freeform 19"/>
              <p:cNvSpPr/>
              <p:nvPr/>
            </p:nvSpPr>
            <p:spPr bwMode="auto">
              <a:xfrm>
                <a:off x="5005388" y="2519363"/>
                <a:ext cx="109538" cy="79375"/>
              </a:xfrm>
              <a:custGeom>
                <a:avLst/>
                <a:gdLst>
                  <a:gd name="T0" fmla="*/ 0 w 29"/>
                  <a:gd name="T1" fmla="*/ 21 h 21"/>
                  <a:gd name="T2" fmla="*/ 29 w 29"/>
                  <a:gd name="T3" fmla="*/ 21 h 21"/>
                  <a:gd name="T4" fmla="*/ 29 w 29"/>
                  <a:gd name="T5" fmla="*/ 0 h 21"/>
                  <a:gd name="T6" fmla="*/ 0 w 29"/>
                  <a:gd name="T7" fmla="*/ 0 h 21"/>
                  <a:gd name="T8" fmla="*/ 1 w 29"/>
                  <a:gd name="T9" fmla="*/ 10 h 21"/>
                  <a:gd name="T10" fmla="*/ 0 w 29"/>
                  <a:gd name="T11" fmla="*/ 21 h 21"/>
                </a:gdLst>
                <a:ahLst/>
                <a:cxnLst>
                  <a:cxn ang="0">
                    <a:pos x="T0" y="T1"/>
                  </a:cxn>
                  <a:cxn ang="0">
                    <a:pos x="T2" y="T3"/>
                  </a:cxn>
                  <a:cxn ang="0">
                    <a:pos x="T4" y="T5"/>
                  </a:cxn>
                  <a:cxn ang="0">
                    <a:pos x="T6" y="T7"/>
                  </a:cxn>
                  <a:cxn ang="0">
                    <a:pos x="T8" y="T9"/>
                  </a:cxn>
                  <a:cxn ang="0">
                    <a:pos x="T10" y="T11"/>
                  </a:cxn>
                </a:cxnLst>
                <a:rect l="0" t="0" r="r" b="b"/>
                <a:pathLst>
                  <a:path w="29" h="21">
                    <a:moveTo>
                      <a:pt x="0" y="21"/>
                    </a:moveTo>
                    <a:cubicBezTo>
                      <a:pt x="29" y="21"/>
                      <a:pt x="29" y="21"/>
                      <a:pt x="29" y="21"/>
                    </a:cubicBezTo>
                    <a:cubicBezTo>
                      <a:pt x="29" y="0"/>
                      <a:pt x="29" y="0"/>
                      <a:pt x="29" y="0"/>
                    </a:cubicBezTo>
                    <a:cubicBezTo>
                      <a:pt x="0" y="0"/>
                      <a:pt x="0" y="0"/>
                      <a:pt x="0" y="0"/>
                    </a:cubicBezTo>
                    <a:cubicBezTo>
                      <a:pt x="0" y="4"/>
                      <a:pt x="1" y="7"/>
                      <a:pt x="1" y="10"/>
                    </a:cubicBezTo>
                    <a:cubicBezTo>
                      <a:pt x="1" y="14"/>
                      <a:pt x="0" y="17"/>
                      <a:pt x="0" y="21"/>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4" name="Freeform 20"/>
              <p:cNvSpPr/>
              <p:nvPr/>
            </p:nvSpPr>
            <p:spPr bwMode="auto">
              <a:xfrm>
                <a:off x="4554538" y="1998663"/>
                <a:ext cx="76200" cy="123825"/>
              </a:xfrm>
              <a:custGeom>
                <a:avLst/>
                <a:gdLst>
                  <a:gd name="T0" fmla="*/ 20 w 20"/>
                  <a:gd name="T1" fmla="*/ 33 h 33"/>
                  <a:gd name="T2" fmla="*/ 20 w 20"/>
                  <a:gd name="T3" fmla="*/ 0 h 33"/>
                  <a:gd name="T4" fmla="*/ 0 w 20"/>
                  <a:gd name="T5" fmla="*/ 0 h 33"/>
                  <a:gd name="T6" fmla="*/ 0 w 20"/>
                  <a:gd name="T7" fmla="*/ 32 h 33"/>
                  <a:gd name="T8" fmla="*/ 3 w 20"/>
                  <a:gd name="T9" fmla="*/ 32 h 33"/>
                  <a:gd name="T10" fmla="*/ 20 w 20"/>
                  <a:gd name="T11" fmla="*/ 33 h 33"/>
                </a:gdLst>
                <a:ahLst/>
                <a:cxnLst>
                  <a:cxn ang="0">
                    <a:pos x="T0" y="T1"/>
                  </a:cxn>
                  <a:cxn ang="0">
                    <a:pos x="T2" y="T3"/>
                  </a:cxn>
                  <a:cxn ang="0">
                    <a:pos x="T4" y="T5"/>
                  </a:cxn>
                  <a:cxn ang="0">
                    <a:pos x="T6" y="T7"/>
                  </a:cxn>
                  <a:cxn ang="0">
                    <a:pos x="T8" y="T9"/>
                  </a:cxn>
                  <a:cxn ang="0">
                    <a:pos x="T10" y="T11"/>
                  </a:cxn>
                </a:cxnLst>
                <a:rect l="0" t="0" r="r" b="b"/>
                <a:pathLst>
                  <a:path w="20" h="33">
                    <a:moveTo>
                      <a:pt x="20" y="33"/>
                    </a:moveTo>
                    <a:cubicBezTo>
                      <a:pt x="20" y="0"/>
                      <a:pt x="20" y="0"/>
                      <a:pt x="20" y="0"/>
                    </a:cubicBezTo>
                    <a:cubicBezTo>
                      <a:pt x="0" y="0"/>
                      <a:pt x="0" y="0"/>
                      <a:pt x="0" y="0"/>
                    </a:cubicBezTo>
                    <a:cubicBezTo>
                      <a:pt x="0" y="32"/>
                      <a:pt x="0" y="32"/>
                      <a:pt x="0" y="32"/>
                    </a:cubicBezTo>
                    <a:cubicBezTo>
                      <a:pt x="1" y="32"/>
                      <a:pt x="2" y="32"/>
                      <a:pt x="3" y="32"/>
                    </a:cubicBezTo>
                    <a:cubicBezTo>
                      <a:pt x="9" y="32"/>
                      <a:pt x="15" y="33"/>
                      <a:pt x="20" y="3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5" name="Freeform 21"/>
              <p:cNvSpPr/>
              <p:nvPr/>
            </p:nvSpPr>
            <p:spPr bwMode="auto">
              <a:xfrm>
                <a:off x="4141788" y="2144713"/>
                <a:ext cx="134938" cy="138112"/>
              </a:xfrm>
              <a:custGeom>
                <a:avLst/>
                <a:gdLst>
                  <a:gd name="T0" fmla="*/ 36 w 36"/>
                  <a:gd name="T1" fmla="*/ 22 h 37"/>
                  <a:gd name="T2" fmla="*/ 14 w 36"/>
                  <a:gd name="T3" fmla="*/ 0 h 37"/>
                  <a:gd name="T4" fmla="*/ 0 w 36"/>
                  <a:gd name="T5" fmla="*/ 15 h 37"/>
                  <a:gd name="T6" fmla="*/ 22 w 36"/>
                  <a:gd name="T7" fmla="*/ 37 h 37"/>
                  <a:gd name="T8" fmla="*/ 36 w 36"/>
                  <a:gd name="T9" fmla="*/ 22 h 37"/>
                </a:gdLst>
                <a:ahLst/>
                <a:cxnLst>
                  <a:cxn ang="0">
                    <a:pos x="T0" y="T1"/>
                  </a:cxn>
                  <a:cxn ang="0">
                    <a:pos x="T2" y="T3"/>
                  </a:cxn>
                  <a:cxn ang="0">
                    <a:pos x="T4" y="T5"/>
                  </a:cxn>
                  <a:cxn ang="0">
                    <a:pos x="T6" y="T7"/>
                  </a:cxn>
                  <a:cxn ang="0">
                    <a:pos x="T8" y="T9"/>
                  </a:cxn>
                </a:cxnLst>
                <a:rect l="0" t="0" r="r" b="b"/>
                <a:pathLst>
                  <a:path w="36" h="37">
                    <a:moveTo>
                      <a:pt x="36" y="22"/>
                    </a:moveTo>
                    <a:cubicBezTo>
                      <a:pt x="14" y="0"/>
                      <a:pt x="14" y="0"/>
                      <a:pt x="14" y="0"/>
                    </a:cubicBezTo>
                    <a:cubicBezTo>
                      <a:pt x="0" y="15"/>
                      <a:pt x="0" y="15"/>
                      <a:pt x="0" y="15"/>
                    </a:cubicBezTo>
                    <a:cubicBezTo>
                      <a:pt x="22" y="37"/>
                      <a:pt x="22" y="37"/>
                      <a:pt x="22" y="37"/>
                    </a:cubicBezTo>
                    <a:cubicBezTo>
                      <a:pt x="26" y="32"/>
                      <a:pt x="31" y="27"/>
                      <a:pt x="36" y="2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027" name="Freeform 22"/>
              <p:cNvSpPr/>
              <p:nvPr/>
            </p:nvSpPr>
            <p:spPr bwMode="auto">
              <a:xfrm>
                <a:off x="4851400" y="2144713"/>
                <a:ext cx="127000" cy="131762"/>
              </a:xfrm>
              <a:custGeom>
                <a:avLst/>
                <a:gdLst>
                  <a:gd name="T0" fmla="*/ 14 w 34"/>
                  <a:gd name="T1" fmla="*/ 35 h 35"/>
                  <a:gd name="T2" fmla="*/ 34 w 34"/>
                  <a:gd name="T3" fmla="*/ 15 h 35"/>
                  <a:gd name="T4" fmla="*/ 20 w 34"/>
                  <a:gd name="T5" fmla="*/ 0 h 35"/>
                  <a:gd name="T6" fmla="*/ 0 w 34"/>
                  <a:gd name="T7" fmla="*/ 21 h 35"/>
                  <a:gd name="T8" fmla="*/ 14 w 34"/>
                  <a:gd name="T9" fmla="*/ 35 h 35"/>
                </a:gdLst>
                <a:ahLst/>
                <a:cxnLst>
                  <a:cxn ang="0">
                    <a:pos x="T0" y="T1"/>
                  </a:cxn>
                  <a:cxn ang="0">
                    <a:pos x="T2" y="T3"/>
                  </a:cxn>
                  <a:cxn ang="0">
                    <a:pos x="T4" y="T5"/>
                  </a:cxn>
                  <a:cxn ang="0">
                    <a:pos x="T6" y="T7"/>
                  </a:cxn>
                  <a:cxn ang="0">
                    <a:pos x="T8" y="T9"/>
                  </a:cxn>
                </a:cxnLst>
                <a:rect l="0" t="0" r="r" b="b"/>
                <a:pathLst>
                  <a:path w="34" h="35">
                    <a:moveTo>
                      <a:pt x="14" y="35"/>
                    </a:moveTo>
                    <a:cubicBezTo>
                      <a:pt x="34" y="15"/>
                      <a:pt x="34" y="15"/>
                      <a:pt x="34" y="15"/>
                    </a:cubicBezTo>
                    <a:cubicBezTo>
                      <a:pt x="20" y="0"/>
                      <a:pt x="20" y="0"/>
                      <a:pt x="20" y="0"/>
                    </a:cubicBezTo>
                    <a:cubicBezTo>
                      <a:pt x="0" y="21"/>
                      <a:pt x="0" y="21"/>
                      <a:pt x="0" y="21"/>
                    </a:cubicBezTo>
                    <a:cubicBezTo>
                      <a:pt x="5" y="25"/>
                      <a:pt x="10" y="30"/>
                      <a:pt x="14" y="3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grpSp>
      <p:grpSp>
        <p:nvGrpSpPr>
          <p:cNvPr id="11" name="组合 10"/>
          <p:cNvGrpSpPr/>
          <p:nvPr/>
        </p:nvGrpSpPr>
        <p:grpSpPr>
          <a:xfrm>
            <a:off x="325701" y="1371998"/>
            <a:ext cx="4950260" cy="521970"/>
            <a:chOff x="555571" y="4232673"/>
            <a:chExt cx="4950260" cy="521970"/>
          </a:xfrm>
        </p:grpSpPr>
        <p:sp>
          <p:nvSpPr>
            <p:cNvPr id="395" name="Freeform 13"/>
            <p:cNvSpPr/>
            <p:nvPr/>
          </p:nvSpPr>
          <p:spPr bwMode="auto">
            <a:xfrm rot="10800000">
              <a:off x="555571" y="4308262"/>
              <a:ext cx="74305" cy="148485"/>
            </a:xfrm>
            <a:custGeom>
              <a:avLst/>
              <a:gdLst>
                <a:gd name="T0" fmla="*/ 601 w 601"/>
                <a:gd name="T1" fmla="*/ 1201 h 1201"/>
                <a:gd name="T2" fmla="*/ 0 w 601"/>
                <a:gd name="T3" fmla="*/ 600 h 1201"/>
                <a:gd name="T4" fmla="*/ 601 w 601"/>
                <a:gd name="T5" fmla="*/ 0 h 1201"/>
                <a:gd name="T6" fmla="*/ 601 w 601"/>
                <a:gd name="T7" fmla="*/ 1201 h 1201"/>
              </a:gdLst>
              <a:ahLst/>
              <a:cxnLst>
                <a:cxn ang="0">
                  <a:pos x="T0" y="T1"/>
                </a:cxn>
                <a:cxn ang="0">
                  <a:pos x="T2" y="T3"/>
                </a:cxn>
                <a:cxn ang="0">
                  <a:pos x="T4" y="T5"/>
                </a:cxn>
                <a:cxn ang="0">
                  <a:pos x="T6" y="T7"/>
                </a:cxn>
              </a:cxnLst>
              <a:rect l="0" t="0" r="r" b="b"/>
              <a:pathLst>
                <a:path w="601" h="1201">
                  <a:moveTo>
                    <a:pt x="601" y="1201"/>
                  </a:moveTo>
                  <a:lnTo>
                    <a:pt x="0" y="600"/>
                  </a:lnTo>
                  <a:lnTo>
                    <a:pt x="601" y="0"/>
                  </a:lnTo>
                  <a:lnTo>
                    <a:pt x="601" y="1201"/>
                  </a:lnTo>
                  <a:close/>
                </a:path>
              </a:pathLst>
            </a:custGeom>
            <a:solidFill>
              <a:srgbClr val="FFC100"/>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397" name="组合 396"/>
            <p:cNvGrpSpPr/>
            <p:nvPr/>
          </p:nvGrpSpPr>
          <p:grpSpPr>
            <a:xfrm>
              <a:off x="701421" y="4232673"/>
              <a:ext cx="4804410" cy="521970"/>
              <a:chOff x="5395823" y="1467495"/>
              <a:chExt cx="4804410" cy="521970"/>
            </a:xfrm>
          </p:grpSpPr>
          <p:sp>
            <p:nvSpPr>
              <p:cNvPr id="398" name="TextBox 56"/>
              <p:cNvSpPr txBox="1"/>
              <p:nvPr/>
            </p:nvSpPr>
            <p:spPr>
              <a:xfrm>
                <a:off x="5395823" y="1467495"/>
                <a:ext cx="4804410"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dirty="0">
                    <a:latin typeface="Inter" panose="02000503000000020004" charset="0"/>
                    <a:ea typeface="Inter" panose="02000503000000020004" charset="0"/>
                    <a:cs typeface="Inter" panose="02000503000000020004" charset="0"/>
                  </a:rPr>
                  <a:t>What are the common defects found during inspections, and how do they impact sales</a:t>
                </a:r>
                <a:r>
                  <a:rPr lang="ar-EG" dirty="0">
                    <a:latin typeface="Inter" panose="02000503000000020004" charset="0"/>
                    <a:ea typeface="Inter" panose="02000503000000020004" charset="0"/>
                    <a:cs typeface="Inter" panose="02000503000000020004" charset="0"/>
                  </a:rPr>
                  <a:t> </a:t>
                </a:r>
                <a:r>
                  <a:rPr dirty="0">
                    <a:latin typeface="Inter" panose="02000503000000020004" charset="0"/>
                    <a:ea typeface="Inter" panose="02000503000000020004" charset="0"/>
                    <a:cs typeface="Inter" panose="02000503000000020004" charset="0"/>
                  </a:rPr>
                  <a:t>?</a:t>
                </a:r>
                <a:endParaRPr dirty="0">
                  <a:latin typeface="Inter" panose="02000503000000020004" charset="0"/>
                  <a:ea typeface="Inter" panose="02000503000000020004" charset="0"/>
                  <a:cs typeface="Inter" panose="02000503000000020004" charset="0"/>
                </a:endParaRPr>
              </a:p>
            </p:txBody>
          </p:sp>
          <p:sp>
            <p:nvSpPr>
              <p:cNvPr id="399" name="矩形 398"/>
              <p:cNvSpPr>
                <a:spLocks noChangeArrowheads="1"/>
              </p:cNvSpPr>
              <p:nvPr/>
            </p:nvSpPr>
            <p:spPr bwMode="auto">
              <a:xfrm>
                <a:off x="5414873" y="1740545"/>
                <a:ext cx="12312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200"/>
                  </a:lnSpc>
                </a:pPr>
                <a:endParaRPr lang="zh-CN" altLang="en-US"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4321175"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l"/>
            <a:r>
              <a:rPr lang="en-US" altLang="zh-CN" sz="2400" dirty="0">
                <a:solidFill>
                  <a:schemeClr val="tx1"/>
                </a:solidFill>
                <a:latin typeface="Inter" panose="02000503000000020004" charset="0"/>
                <a:ea typeface="Inter" panose="02000503000000020004" charset="0"/>
                <a:cs typeface="Inter" panose="02000503000000020004" charset="0"/>
                <a:sym typeface="+mn-ea"/>
              </a:rPr>
              <a:t>Quality Control </a:t>
            </a:r>
            <a:endParaRPr lang="en-US" altLang="zh-CN" sz="2400" dirty="0">
              <a:solidFill>
                <a:schemeClr val="tx1"/>
              </a:solidFill>
              <a:latin typeface="Inter" panose="02000503000000020004" charset="0"/>
              <a:ea typeface="Inter" panose="02000503000000020004" charset="0"/>
              <a:cs typeface="Inter" panose="02000503000000020004" charset="0"/>
              <a:sym typeface="+mn-ea"/>
            </a:endParaRPr>
          </a:p>
        </p:txBody>
      </p:sp>
      <p:grpSp>
        <p:nvGrpSpPr>
          <p:cNvPr id="3" name="Group 2"/>
          <p:cNvGrpSpPr/>
          <p:nvPr/>
        </p:nvGrpSpPr>
        <p:grpSpPr>
          <a:xfrm>
            <a:off x="201295" y="3488055"/>
            <a:ext cx="4812665" cy="1502410"/>
            <a:chOff x="317" y="5493"/>
            <a:chExt cx="7579" cy="2366"/>
          </a:xfrm>
        </p:grpSpPr>
        <p:grpSp>
          <p:nvGrpSpPr>
            <p:cNvPr id="4" name="Group 3"/>
            <p:cNvGrpSpPr/>
            <p:nvPr/>
          </p:nvGrpSpPr>
          <p:grpSpPr>
            <a:xfrm>
              <a:off x="2296" y="6772"/>
              <a:ext cx="5601" cy="847"/>
              <a:chOff x="8874" y="5630"/>
              <a:chExt cx="5601" cy="847"/>
            </a:xfrm>
          </p:grpSpPr>
          <p:sp>
            <p:nvSpPr>
              <p:cNvPr id="5" name="任意多边形: 形状 7"/>
              <p:cNvSpPr/>
              <p:nvPr userDrawn="1"/>
            </p:nvSpPr>
            <p:spPr>
              <a:xfrm flipV="1">
                <a:off x="8874" y="5630"/>
                <a:ext cx="483" cy="483"/>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16" name="TextBox 103"/>
              <p:cNvSpPr txBox="1"/>
              <p:nvPr/>
            </p:nvSpPr>
            <p:spPr>
              <a:xfrm>
                <a:off x="9008" y="5752"/>
                <a:ext cx="5467" cy="72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Eng / Mohamed Tarek</a:t>
                </a:r>
                <a:endParaRPr lang="en-US" altLang="en-US" sz="2400" b="1" dirty="0">
                  <a:latin typeface="Inter" panose="02000503000000020004" charset="0"/>
                  <a:ea typeface="Inter" panose="02000503000000020004" charset="0"/>
                  <a:cs typeface="Inter" panose="02000503000000020004" charset="0"/>
                  <a:sym typeface="+mn-ea"/>
                </a:endParaRPr>
              </a:p>
            </p:txBody>
          </p:sp>
        </p:grpSp>
        <p:pic>
          <p:nvPicPr>
            <p:cNvPr id="2" name="Picture 1" descr="WhatsApp Image 2024-01-03 at 9.05.32 AM"/>
            <p:cNvPicPr>
              <a:picLocks noChangeAspect="1"/>
            </p:cNvPicPr>
            <p:nvPr/>
          </p:nvPicPr>
          <p:blipFill>
            <a:blip r:embed="rId2"/>
            <a:stretch>
              <a:fillRect/>
            </a:stretch>
          </p:blipFill>
          <p:spPr>
            <a:xfrm>
              <a:off x="317" y="5493"/>
              <a:ext cx="1776" cy="236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p:cTn id="7" dur="1000" fill="hold"/>
                                        <p:tgtEl>
                                          <p:spTgt spid="1031"/>
                                        </p:tgtEl>
                                        <p:attrNameLst>
                                          <p:attrName>ppt_w</p:attrName>
                                        </p:attrNameLst>
                                      </p:cBhvr>
                                      <p:tavLst>
                                        <p:tav tm="0">
                                          <p:val>
                                            <p:fltVal val="0"/>
                                          </p:val>
                                        </p:tav>
                                        <p:tav tm="100000">
                                          <p:val>
                                            <p:strVal val="#ppt_w"/>
                                          </p:val>
                                        </p:tav>
                                      </p:tavLst>
                                    </p:anim>
                                    <p:anim calcmode="lin" valueType="num">
                                      <p:cBhvr>
                                        <p:cTn id="8" dur="1000" fill="hold"/>
                                        <p:tgtEl>
                                          <p:spTgt spid="103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91928" y="547236"/>
            <a:ext cx="3032760" cy="706755"/>
          </a:xfrm>
          <a:prstGeom prst="rect">
            <a:avLst/>
          </a:prstGeom>
          <a:noFill/>
          <a:ln>
            <a:noFill/>
          </a:ln>
        </p:spPr>
        <p:txBody>
          <a:bodyPr wrap="none">
            <a:spAutoFit/>
          </a:bodyPr>
          <a:lstStyle/>
          <a:p>
            <a:pPr algn="l"/>
            <a:r>
              <a:rPr lang="en-US" altLang="zh-CN" sz="4000" b="1" dirty="0">
                <a:solidFill>
                  <a:schemeClr val="tx1">
                    <a:lumMod val="65000"/>
                    <a:lumOff val="35000"/>
                  </a:schemeClr>
                </a:solidFill>
                <a:effectLst/>
                <a:latin typeface="Inter" panose="02000503000000020004" charset="0"/>
                <a:ea typeface="Inter" panose="02000503000000020004" charset="0"/>
                <a:cs typeface="Inter" panose="02000503000000020004" charset="0"/>
              </a:rPr>
              <a:t>CONTENTS</a:t>
            </a:r>
            <a:endParaRPr lang="en-US" altLang="zh-CN" sz="4000" b="1" dirty="0">
              <a:solidFill>
                <a:schemeClr val="tx1">
                  <a:lumMod val="65000"/>
                  <a:lumOff val="35000"/>
                </a:schemeClr>
              </a:solidFill>
              <a:effectLst/>
              <a:latin typeface="Inter" panose="02000503000000020004" charset="0"/>
              <a:ea typeface="Inter" panose="02000503000000020004" charset="0"/>
              <a:cs typeface="Inter" panose="02000503000000020004" charset="0"/>
            </a:endParaRPr>
          </a:p>
        </p:txBody>
      </p:sp>
      <p:grpSp>
        <p:nvGrpSpPr>
          <p:cNvPr id="27" name="组合 26"/>
          <p:cNvGrpSpPr/>
          <p:nvPr/>
        </p:nvGrpSpPr>
        <p:grpSpPr>
          <a:xfrm>
            <a:off x="286126" y="1885339"/>
            <a:ext cx="1800860" cy="1423771"/>
            <a:chOff x="286126" y="1885339"/>
            <a:chExt cx="1800860" cy="1423771"/>
          </a:xfrm>
        </p:grpSpPr>
        <p:grpSp>
          <p:nvGrpSpPr>
            <p:cNvPr id="25" name="组合 24"/>
            <p:cNvGrpSpPr/>
            <p:nvPr/>
          </p:nvGrpSpPr>
          <p:grpSpPr>
            <a:xfrm>
              <a:off x="609447" y="1885339"/>
              <a:ext cx="850622" cy="769187"/>
              <a:chOff x="666597" y="1542439"/>
              <a:chExt cx="850622" cy="769187"/>
            </a:xfrm>
          </p:grpSpPr>
          <p:sp>
            <p:nvSpPr>
              <p:cNvPr id="44" name="任意多边形: 形状 43"/>
              <p:cNvSpPr/>
              <p:nvPr/>
            </p:nvSpPr>
            <p:spPr>
              <a:xfrm flipV="1">
                <a:off x="666597" y="1542439"/>
                <a:ext cx="543536" cy="543536"/>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40" name="矩形 39"/>
              <p:cNvSpPr/>
              <p:nvPr/>
            </p:nvSpPr>
            <p:spPr>
              <a:xfrm>
                <a:off x="955465" y="1666466"/>
                <a:ext cx="561754" cy="645160"/>
              </a:xfrm>
              <a:prstGeom prst="rect">
                <a:avLst/>
              </a:prstGeom>
              <a:noFill/>
            </p:spPr>
            <p:txBody>
              <a:bodyPr wrap="none" rtlCol="0">
                <a:spAutoFit/>
              </a:bodyPr>
              <a:lstStyle/>
              <a:p>
                <a:r>
                  <a:rPr lang="en-US" altLang="zh-CN" sz="3600" b="1" dirty="0">
                    <a:solidFill>
                      <a:schemeClr val="tx1">
                        <a:lumMod val="75000"/>
                        <a:lumOff val="25000"/>
                      </a:schemeClr>
                    </a:solidFill>
                    <a:latin typeface="Inter" panose="02000503000000020004" charset="0"/>
                    <a:ea typeface="Inter" panose="02000503000000020004" charset="0"/>
                    <a:cs typeface="Inter" panose="02000503000000020004" charset="0"/>
                  </a:rPr>
                  <a:t>01</a:t>
                </a:r>
                <a:endParaRPr lang="en-US" altLang="zh-CN" sz="36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sp>
          <p:nvSpPr>
            <p:cNvPr id="6" name="矩形 5"/>
            <p:cNvSpPr/>
            <p:nvPr/>
          </p:nvSpPr>
          <p:spPr>
            <a:xfrm>
              <a:off x="286126" y="2971925"/>
              <a:ext cx="1800860" cy="337185"/>
            </a:xfrm>
            <a:prstGeom prst="rect">
              <a:avLst/>
            </a:prstGeom>
            <a:noFill/>
          </p:spPr>
          <p:txBody>
            <a:bodyPr wrap="none" rtlCol="0">
              <a:spAutoFit/>
            </a:bodyPr>
            <a:lstStyle/>
            <a:p>
              <a:pPr algn="ctr"/>
              <a:r>
                <a:rPr lang="en-US" altLang="en-US" sz="1600" dirty="0">
                  <a:solidFill>
                    <a:schemeClr val="tx1">
                      <a:lumMod val="75000"/>
                      <a:lumOff val="25000"/>
                    </a:schemeClr>
                  </a:solidFill>
                  <a:latin typeface="Inter" panose="02000503000000020004" charset="0"/>
                  <a:ea typeface="Inter" panose="02000503000000020004" charset="0"/>
                  <a:cs typeface="Inter" panose="02000503000000020004" charset="0"/>
                  <a:sym typeface="+mn-ea"/>
                </a:rPr>
                <a:t>Data Preparation</a:t>
              </a:r>
              <a:endParaRPr lang="ar-EG" altLang="en-US" sz="1600" dirty="0">
                <a:solidFill>
                  <a:schemeClr val="tx1">
                    <a:lumMod val="75000"/>
                    <a:lumOff val="25000"/>
                  </a:schemeClr>
                </a:solidFill>
                <a:latin typeface="Inter" panose="02000503000000020004" charset="0"/>
                <a:ea typeface="Inter" panose="02000503000000020004" charset="0"/>
                <a:cs typeface="Inter" panose="02000503000000020004" charset="0"/>
                <a:sym typeface="+mn-ea"/>
              </a:endParaRPr>
            </a:p>
          </p:txBody>
        </p:sp>
      </p:grpSp>
      <p:grpSp>
        <p:nvGrpSpPr>
          <p:cNvPr id="28" name="组合 27"/>
          <p:cNvGrpSpPr/>
          <p:nvPr/>
        </p:nvGrpSpPr>
        <p:grpSpPr>
          <a:xfrm>
            <a:off x="3797362" y="1885339"/>
            <a:ext cx="1154430" cy="1670151"/>
            <a:chOff x="2366810" y="1885339"/>
            <a:chExt cx="1154730" cy="1670151"/>
          </a:xfrm>
        </p:grpSpPr>
        <p:grpSp>
          <p:nvGrpSpPr>
            <p:cNvPr id="26" name="组合 25"/>
            <p:cNvGrpSpPr/>
            <p:nvPr/>
          </p:nvGrpSpPr>
          <p:grpSpPr>
            <a:xfrm>
              <a:off x="2366810" y="1885339"/>
              <a:ext cx="1086802" cy="769187"/>
              <a:chOff x="2366810" y="1542439"/>
              <a:chExt cx="1086802" cy="769187"/>
            </a:xfrm>
          </p:grpSpPr>
          <p:sp>
            <p:nvSpPr>
              <p:cNvPr id="46" name="任意多边形: 形状 45"/>
              <p:cNvSpPr/>
              <p:nvPr/>
            </p:nvSpPr>
            <p:spPr>
              <a:xfrm flipV="1">
                <a:off x="2366810" y="1542439"/>
                <a:ext cx="543536" cy="543536"/>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41" name="矩形 40"/>
              <p:cNvSpPr/>
              <p:nvPr/>
            </p:nvSpPr>
            <p:spPr>
              <a:xfrm>
                <a:off x="2667482" y="1666466"/>
                <a:ext cx="786130" cy="645160"/>
              </a:xfrm>
              <a:prstGeom prst="rect">
                <a:avLst/>
              </a:prstGeom>
              <a:noFill/>
            </p:spPr>
            <p:txBody>
              <a:bodyPr wrap="none" rtlCol="0">
                <a:spAutoFit/>
              </a:bodyPr>
              <a:lstStyle/>
              <a:p>
                <a:r>
                  <a:rPr lang="en-US" altLang="zh-CN" sz="3600" b="1" dirty="0">
                    <a:solidFill>
                      <a:schemeClr val="tx1">
                        <a:lumMod val="75000"/>
                        <a:lumOff val="25000"/>
                      </a:schemeClr>
                    </a:solidFill>
                    <a:latin typeface="Inter" panose="02000503000000020004" charset="0"/>
                    <a:ea typeface="Inter" panose="02000503000000020004" charset="0"/>
                    <a:cs typeface="Inter" panose="02000503000000020004" charset="0"/>
                  </a:rPr>
                  <a:t>02</a:t>
                </a:r>
                <a:endParaRPr lang="en-US" altLang="zh-CN" sz="36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sp>
          <p:nvSpPr>
            <p:cNvPr id="36" name="矩形 35"/>
            <p:cNvSpPr/>
            <p:nvPr/>
          </p:nvSpPr>
          <p:spPr>
            <a:xfrm>
              <a:off x="2447120" y="2971925"/>
              <a:ext cx="1074420" cy="583565"/>
            </a:xfrm>
            <a:prstGeom prst="rect">
              <a:avLst/>
            </a:prstGeom>
            <a:noFill/>
          </p:spPr>
          <p:txBody>
            <a:bodyPr wrap="none" rtlCol="0">
              <a:spAutoFit/>
            </a:bodyPr>
            <a:lstStyle/>
            <a:p>
              <a:pPr algn="ctr"/>
              <a:r>
                <a:rPr lang="en-US" altLang="zh-CN" sz="1600" dirty="0">
                  <a:solidFill>
                    <a:schemeClr val="tx1">
                      <a:lumMod val="75000"/>
                      <a:lumOff val="25000"/>
                    </a:schemeClr>
                  </a:solidFill>
                  <a:latin typeface="Inter" panose="02000503000000020004" charset="0"/>
                  <a:ea typeface="Inter" panose="02000503000000020004" charset="0"/>
                  <a:cs typeface="Inter" panose="02000503000000020004" charset="0"/>
                  <a:sym typeface="+mn-ea"/>
                </a:rPr>
                <a:t>Analysis</a:t>
              </a:r>
              <a:endParaRPr lang="en-US" altLang="zh-CN" sz="1600" dirty="0">
                <a:solidFill>
                  <a:schemeClr val="tx1">
                    <a:lumMod val="75000"/>
                    <a:lumOff val="25000"/>
                  </a:schemeClr>
                </a:solidFill>
                <a:latin typeface="Inter" panose="02000503000000020004" charset="0"/>
                <a:ea typeface="Inter" panose="02000503000000020004" charset="0"/>
                <a:cs typeface="Inter" panose="02000503000000020004" charset="0"/>
              </a:endParaRPr>
            </a:p>
            <a:p>
              <a:pPr algn="ctr"/>
              <a:r>
                <a:rPr lang="en-US" altLang="zh-CN" sz="1600" dirty="0">
                  <a:solidFill>
                    <a:schemeClr val="tx1">
                      <a:lumMod val="75000"/>
                      <a:lumOff val="25000"/>
                    </a:schemeClr>
                  </a:solidFill>
                  <a:latin typeface="Inter" panose="02000503000000020004" charset="0"/>
                  <a:ea typeface="Inter" panose="02000503000000020004" charset="0"/>
                  <a:cs typeface="Inter" panose="02000503000000020004" charset="0"/>
                  <a:sym typeface="+mn-ea"/>
                </a:rPr>
                <a:t>Quesions</a:t>
              </a:r>
              <a:endParaRPr lang="en-US" altLang="zh-CN" sz="16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29" name="组合 28"/>
          <p:cNvGrpSpPr/>
          <p:nvPr/>
        </p:nvGrpSpPr>
        <p:grpSpPr>
          <a:xfrm>
            <a:off x="7013637" y="1885339"/>
            <a:ext cx="1669415" cy="1423771"/>
            <a:chOff x="3741100" y="1885339"/>
            <a:chExt cx="1669415" cy="1423771"/>
          </a:xfrm>
        </p:grpSpPr>
        <p:sp>
          <p:nvSpPr>
            <p:cNvPr id="47" name="任意多边形: 形状 46"/>
            <p:cNvSpPr/>
            <p:nvPr/>
          </p:nvSpPr>
          <p:spPr>
            <a:xfrm flipV="1">
              <a:off x="4067022" y="1885339"/>
              <a:ext cx="543536" cy="543536"/>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42" name="矩形 41"/>
            <p:cNvSpPr/>
            <p:nvPr/>
          </p:nvSpPr>
          <p:spPr>
            <a:xfrm>
              <a:off x="4335738" y="2009366"/>
              <a:ext cx="799465" cy="645160"/>
            </a:xfrm>
            <a:prstGeom prst="rect">
              <a:avLst/>
            </a:prstGeom>
            <a:noFill/>
          </p:spPr>
          <p:txBody>
            <a:bodyPr wrap="none" rtlCol="0">
              <a:spAutoFit/>
            </a:bodyPr>
            <a:lstStyle/>
            <a:p>
              <a:r>
                <a:rPr lang="en-US" altLang="zh-CN" sz="3600" b="1" dirty="0">
                  <a:solidFill>
                    <a:schemeClr val="tx1">
                      <a:lumMod val="75000"/>
                      <a:lumOff val="25000"/>
                    </a:schemeClr>
                  </a:solidFill>
                  <a:latin typeface="Inter" panose="02000503000000020004" charset="0"/>
                  <a:ea typeface="Inter" panose="02000503000000020004" charset="0"/>
                  <a:cs typeface="Inter" panose="02000503000000020004" charset="0"/>
                </a:rPr>
                <a:t>03</a:t>
              </a:r>
              <a:endParaRPr lang="en-US" altLang="zh-CN" sz="36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sp>
          <p:nvSpPr>
            <p:cNvPr id="37" name="矩形 36"/>
            <p:cNvSpPr/>
            <p:nvPr/>
          </p:nvSpPr>
          <p:spPr>
            <a:xfrm>
              <a:off x="3741100" y="2971925"/>
              <a:ext cx="1669415" cy="337185"/>
            </a:xfrm>
            <a:prstGeom prst="rect">
              <a:avLst/>
            </a:prstGeom>
            <a:noFill/>
          </p:spPr>
          <p:txBody>
            <a:bodyPr wrap="square" rtlCol="0">
              <a:spAutoFit/>
            </a:bodyPr>
            <a:lstStyle/>
            <a:p>
              <a:pPr algn="l"/>
              <a:r>
                <a:rPr lang="en-US" altLang="zh-CN" sz="1600" dirty="0">
                  <a:solidFill>
                    <a:schemeClr val="tx1">
                      <a:lumMod val="75000"/>
                      <a:lumOff val="25000"/>
                    </a:schemeClr>
                  </a:solidFill>
                  <a:latin typeface="Inter" panose="02000503000000020004" charset="0"/>
                  <a:ea typeface="Inter" panose="02000503000000020004" charset="0"/>
                  <a:cs typeface="Inter" panose="02000503000000020004" charset="0"/>
                  <a:sym typeface="+mn-ea"/>
                </a:rPr>
                <a:t>Dashboard</a:t>
              </a:r>
              <a:endParaRPr lang="en-US" altLang="zh-CN" sz="16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ppt_x"/>
                                          </p:val>
                                        </p:tav>
                                        <p:tav tm="100000">
                                          <p:val>
                                            <p:strVal val="#ppt_x"/>
                                          </p:val>
                                        </p:tav>
                                      </p:tavLst>
                                    </p:anim>
                                    <p:anim calcmode="lin" valueType="num">
                                      <p:cBhvr additive="base">
                                        <p:cTn id="8" dur="75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750" fill="hold"/>
                                        <p:tgtEl>
                                          <p:spTgt spid="28"/>
                                        </p:tgtEl>
                                        <p:attrNameLst>
                                          <p:attrName>ppt_x</p:attrName>
                                        </p:attrNameLst>
                                      </p:cBhvr>
                                      <p:tavLst>
                                        <p:tav tm="0">
                                          <p:val>
                                            <p:strVal val="#ppt_x"/>
                                          </p:val>
                                        </p:tav>
                                        <p:tav tm="100000">
                                          <p:val>
                                            <p:strVal val="#ppt_x"/>
                                          </p:val>
                                        </p:tav>
                                      </p:tavLst>
                                    </p:anim>
                                    <p:anim calcmode="lin" valueType="num">
                                      <p:cBhvr additive="base">
                                        <p:cTn id="12" dur="75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任意多边形: 形状 300"/>
          <p:cNvSpPr/>
          <p:nvPr/>
        </p:nvSpPr>
        <p:spPr>
          <a:xfrm>
            <a:off x="-18429" y="0"/>
            <a:ext cx="4394110" cy="4384748"/>
          </a:xfrm>
          <a:custGeom>
            <a:avLst/>
            <a:gdLst>
              <a:gd name="connsiteX0" fmla="*/ 2449369 w 4394110"/>
              <a:gd name="connsiteY0" fmla="*/ 0 h 4384748"/>
              <a:gd name="connsiteX1" fmla="*/ 4269785 w 4394110"/>
              <a:gd name="connsiteY1" fmla="*/ 0 h 4384748"/>
              <a:gd name="connsiteX2" fmla="*/ 4323502 w 4394110"/>
              <a:gd name="connsiteY2" fmla="*/ 208914 h 4384748"/>
              <a:gd name="connsiteX3" fmla="*/ 4394110 w 4394110"/>
              <a:gd name="connsiteY3" fmla="*/ 909332 h 4384748"/>
              <a:gd name="connsiteX4" fmla="*/ 918694 w 4394110"/>
              <a:gd name="connsiteY4" fmla="*/ 4384748 h 4384748"/>
              <a:gd name="connsiteX5" fmla="*/ 50133 w 4394110"/>
              <a:gd name="connsiteY5" fmla="*/ 4275333 h 4384748"/>
              <a:gd name="connsiteX6" fmla="*/ 0 w 4394110"/>
              <a:gd name="connsiteY6" fmla="*/ 4261097 h 4384748"/>
              <a:gd name="connsiteX7" fmla="*/ 0 w 4394110"/>
              <a:gd name="connsiteY7" fmla="*/ 2408994 h 4384748"/>
              <a:gd name="connsiteX8" fmla="*/ 91402 w 4394110"/>
              <a:gd name="connsiteY8" fmla="*/ 2464522 h 4384748"/>
              <a:gd name="connsiteX9" fmla="*/ 934449 w 4394110"/>
              <a:gd name="connsiteY9" fmla="*/ 2677990 h 4384748"/>
              <a:gd name="connsiteX10" fmla="*/ 2703106 w 4394110"/>
              <a:gd name="connsiteY10" fmla="*/ 909332 h 4384748"/>
              <a:gd name="connsiteX11" fmla="*/ 2489639 w 4394110"/>
              <a:gd name="connsiteY11" fmla="*/ 66285 h 438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94110" h="4384748">
                <a:moveTo>
                  <a:pt x="2449369" y="0"/>
                </a:moveTo>
                <a:lnTo>
                  <a:pt x="4269785" y="0"/>
                </a:lnTo>
                <a:lnTo>
                  <a:pt x="4323502" y="208914"/>
                </a:lnTo>
                <a:cubicBezTo>
                  <a:pt x="4369798" y="435156"/>
                  <a:pt x="4394110" y="669405"/>
                  <a:pt x="4394110" y="909332"/>
                </a:cubicBezTo>
                <a:cubicBezTo>
                  <a:pt x="4394110" y="2828752"/>
                  <a:pt x="2838114" y="4384748"/>
                  <a:pt x="918694" y="4384748"/>
                </a:cubicBezTo>
                <a:cubicBezTo>
                  <a:pt x="618785" y="4384748"/>
                  <a:pt x="327748" y="4346760"/>
                  <a:pt x="50133" y="4275333"/>
                </a:cubicBezTo>
                <a:lnTo>
                  <a:pt x="0" y="4261097"/>
                </a:lnTo>
                <a:lnTo>
                  <a:pt x="0" y="2408994"/>
                </a:lnTo>
                <a:lnTo>
                  <a:pt x="91402" y="2464522"/>
                </a:lnTo>
                <a:cubicBezTo>
                  <a:pt x="342009" y="2600660"/>
                  <a:pt x="629198" y="2677990"/>
                  <a:pt x="934449" y="2677990"/>
                </a:cubicBezTo>
                <a:cubicBezTo>
                  <a:pt x="1911251" y="2677990"/>
                  <a:pt x="2703106" y="1886134"/>
                  <a:pt x="2703106" y="909332"/>
                </a:cubicBezTo>
                <a:cubicBezTo>
                  <a:pt x="2703106" y="604082"/>
                  <a:pt x="2625776" y="316892"/>
                  <a:pt x="2489639" y="66285"/>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grpSp>
        <p:nvGrpSpPr>
          <p:cNvPr id="22" name="组合 21"/>
          <p:cNvGrpSpPr/>
          <p:nvPr/>
        </p:nvGrpSpPr>
        <p:grpSpPr>
          <a:xfrm>
            <a:off x="747685" y="2597939"/>
            <a:ext cx="4057651" cy="1076325"/>
            <a:chOff x="5460237" y="1378000"/>
            <a:chExt cx="2945527" cy="1076325"/>
          </a:xfrm>
        </p:grpSpPr>
        <p:sp>
          <p:nvSpPr>
            <p:cNvPr id="23" name="矩形 22"/>
            <p:cNvSpPr/>
            <p:nvPr/>
          </p:nvSpPr>
          <p:spPr>
            <a:xfrm>
              <a:off x="5480981" y="1378000"/>
              <a:ext cx="2924783" cy="1076325"/>
            </a:xfrm>
            <a:prstGeom prst="rect">
              <a:avLst/>
            </a:prstGeom>
            <a:noFill/>
            <a:ln>
              <a:noFill/>
            </a:ln>
          </p:spPr>
          <p:txBody>
            <a:bodyPr wrap="square">
              <a:spAutoFit/>
            </a:bodyPr>
            <a:lstStyle/>
            <a:p>
              <a:r>
                <a:rPr lang="en-US" altLang="zh-CN" sz="3200" b="1" dirty="0">
                  <a:solidFill>
                    <a:schemeClr val="tx1">
                      <a:lumMod val="75000"/>
                      <a:lumOff val="25000"/>
                    </a:schemeClr>
                  </a:solidFill>
                  <a:latin typeface="Inter" panose="02000503000000020004" charset="0"/>
                  <a:ea typeface="Inter" panose="02000503000000020004" charset="0"/>
                  <a:cs typeface="Inter" panose="02000503000000020004" charset="0"/>
                  <a:sym typeface="+mn-ea"/>
                </a:rPr>
                <a:t>Dashboard</a:t>
              </a:r>
              <a:endParaRPr lang="en-US" altLang="zh-CN" sz="3200" b="1" dirty="0">
                <a:solidFill>
                  <a:schemeClr val="tx1">
                    <a:lumMod val="75000"/>
                    <a:lumOff val="25000"/>
                  </a:schemeClr>
                </a:solidFill>
                <a:latin typeface="Inter" panose="02000503000000020004" charset="0"/>
                <a:ea typeface="Inter" panose="02000503000000020004" charset="0"/>
                <a:cs typeface="Inter" panose="02000503000000020004" charset="0"/>
              </a:endParaRPr>
            </a:p>
            <a:p>
              <a:endParaRPr lang="en-US" altLang="zh-CN" sz="32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sp>
          <p:nvSpPr>
            <p:cNvPr id="24" name="矩形 23"/>
            <p:cNvSpPr>
              <a:spLocks noChangeArrowheads="1"/>
            </p:cNvSpPr>
            <p:nvPr/>
          </p:nvSpPr>
          <p:spPr bwMode="auto">
            <a:xfrm>
              <a:off x="5460237" y="1938547"/>
              <a:ext cx="2521288" cy="32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1200" dirty="0">
                  <a:solidFill>
                    <a:schemeClr val="tx1">
                      <a:lumMod val="75000"/>
                      <a:lumOff val="25000"/>
                    </a:schemeClr>
                  </a:solidFill>
                  <a:latin typeface="Inter" panose="02000503000000020004" charset="0"/>
                  <a:ea typeface="Inter" panose="02000503000000020004" charset="0"/>
                  <a:cs typeface="Inter" panose="02000503000000020004" charset="0"/>
                  <a:sym typeface="+mn-ea"/>
                </a:rPr>
                <a:t>Visualization and foreCasting using Tableau</a:t>
              </a:r>
              <a:endParaRPr lang="en-US" altLang="zh-CN" sz="12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sp>
        <p:nvSpPr>
          <p:cNvPr id="36" name="矩形 35"/>
          <p:cNvSpPr/>
          <p:nvPr/>
        </p:nvSpPr>
        <p:spPr>
          <a:xfrm>
            <a:off x="722888" y="844591"/>
            <a:ext cx="1825625" cy="1568450"/>
          </a:xfrm>
          <a:prstGeom prst="rect">
            <a:avLst/>
          </a:prstGeom>
          <a:noFill/>
          <a:ln>
            <a:noFill/>
          </a:ln>
        </p:spPr>
        <p:txBody>
          <a:bodyPr wrap="none">
            <a:spAutoFit/>
          </a:bodyPr>
          <a:lstStyle/>
          <a:p>
            <a:r>
              <a:rPr lang="en-US" altLang="zh-CN" sz="9600" b="1" dirty="0">
                <a:solidFill>
                  <a:schemeClr val="tx1">
                    <a:lumMod val="75000"/>
                    <a:lumOff val="25000"/>
                  </a:schemeClr>
                </a:solidFill>
                <a:effectLst/>
                <a:latin typeface="Inter" panose="02000503000000020004" charset="0"/>
                <a:ea typeface="Inter" panose="02000503000000020004" charset="0"/>
                <a:cs typeface="Inter" panose="02000503000000020004" charset="0"/>
              </a:rPr>
              <a:t>03</a:t>
            </a:r>
            <a:endParaRPr lang="en-US" altLang="zh-CN" sz="9600" b="1" dirty="0">
              <a:solidFill>
                <a:schemeClr val="tx1">
                  <a:lumMod val="75000"/>
                  <a:lumOff val="25000"/>
                </a:schemeClr>
              </a:solidFill>
              <a:effectLst/>
              <a:latin typeface="Inter" panose="02000503000000020004" charset="0"/>
              <a:ea typeface="Inter" panose="02000503000000020004" charset="0"/>
              <a:cs typeface="Inter" panose="02000503000000020004" charset="0"/>
            </a:endParaRPr>
          </a:p>
        </p:txBody>
      </p:sp>
      <p:grpSp>
        <p:nvGrpSpPr>
          <p:cNvPr id="16" name="Google Shape;549;p42"/>
          <p:cNvGrpSpPr/>
          <p:nvPr/>
        </p:nvGrpSpPr>
        <p:grpSpPr>
          <a:xfrm>
            <a:off x="5069303" y="1021681"/>
            <a:ext cx="3423012" cy="3267556"/>
            <a:chOff x="1410350" y="458825"/>
            <a:chExt cx="4602650" cy="4394275"/>
          </a:xfrm>
        </p:grpSpPr>
        <p:sp>
          <p:nvSpPr>
            <p:cNvPr id="18" name="Google Shape;550;p42"/>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 name="Google Shape;551;p42"/>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 name="Google Shape;552;p42"/>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 name="Google Shape;553;p42"/>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 name="Google Shape;554;p42"/>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 name="Google Shape;555;p42"/>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 name="Google Shape;556;p42"/>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 name="Google Shape;557;p42"/>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 name="Google Shape;558;p42"/>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 name="Google Shape;559;p42"/>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 name="Google Shape;560;p42"/>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 name="Google Shape;561;p42"/>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 name="Google Shape;562;p42"/>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 name="Google Shape;563;p42"/>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 name="Google Shape;564;p42"/>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 name="Google Shape;565;p42"/>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 name="Google Shape;566;p42"/>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 name="Google Shape;567;p42"/>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 name="Google Shape;568;p42"/>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 name="Google Shape;569;p42"/>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 name="Google Shape;570;p42"/>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 name="Google Shape;571;p42"/>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 name="Google Shape;572;p42"/>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 name="Google Shape;573;p42"/>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 name="Google Shape;574;p42"/>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 name="Google Shape;575;p42"/>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5" name="Google Shape;576;p42"/>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6" name="Google Shape;577;p42"/>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7" name="Google Shape;578;p42"/>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8" name="Google Shape;579;p42"/>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9" name="Google Shape;580;p42"/>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0" name="Google Shape;581;p42"/>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1" name="Google Shape;582;p42"/>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2" name="Google Shape;583;p42"/>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3" name="Google Shape;584;p42"/>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4" name="Google Shape;585;p42"/>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5" name="Google Shape;586;p42"/>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6" name="Google Shape;587;p42"/>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7" name="Google Shape;588;p42"/>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8" name="Google Shape;589;p42"/>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9" name="Google Shape;590;p42"/>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0" name="Google Shape;591;p42"/>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1" name="Google Shape;592;p42"/>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2" name="Google Shape;593;p42"/>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3" name="Google Shape;594;p42"/>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4" name="Google Shape;595;p42"/>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5" name="Google Shape;596;p42"/>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6" name="Google Shape;597;p42"/>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7" name="Google Shape;598;p42"/>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8" name="Google Shape;599;p42"/>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9" name="Google Shape;600;p42"/>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0" name="Google Shape;601;p42"/>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1" name="Google Shape;602;p42"/>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2" name="Google Shape;603;p42"/>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3" name="Google Shape;604;p42"/>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4" name="Google Shape;605;p42"/>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5" name="Google Shape;606;p42"/>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6" name="Google Shape;607;p42"/>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7" name="Google Shape;608;p42"/>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8" name="Google Shape;609;p42"/>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9" name="Google Shape;610;p42"/>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0" name="Google Shape;611;p42"/>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1" name="Google Shape;612;p42"/>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2" name="Google Shape;613;p42"/>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3" name="Google Shape;614;p42"/>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4" name="Google Shape;615;p42"/>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5" name="Google Shape;616;p42"/>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6" name="Google Shape;617;p42"/>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7" name="Google Shape;618;p42"/>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8" name="Google Shape;619;p42"/>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9" name="Google Shape;620;p42"/>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0" name="Google Shape;621;p42"/>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1" name="Google Shape;622;p42"/>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2" name="Google Shape;623;p42"/>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3" name="Google Shape;624;p42"/>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4" name="Google Shape;625;p42"/>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5" name="Google Shape;626;p42"/>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6" name="Google Shape;627;p42"/>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7" name="Google Shape;628;p42"/>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8" name="Google Shape;629;p42"/>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9" name="Google Shape;630;p42"/>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0" name="Google Shape;631;p42"/>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1" name="Google Shape;632;p42"/>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2" name="Google Shape;633;p42"/>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3" name="Google Shape;634;p42"/>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4" name="Google Shape;635;p42"/>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5" name="Google Shape;636;p42"/>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6" name="Google Shape;637;p42"/>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7" name="Google Shape;638;p42"/>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8" name="Google Shape;639;p42"/>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9" name="Google Shape;640;p42"/>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0" name="Google Shape;641;p42"/>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1" name="Google Shape;642;p42"/>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2" name="Google Shape;643;p42"/>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3" name="Google Shape;644;p42"/>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4" name="Google Shape;645;p42"/>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5" name="Google Shape;646;p42"/>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6" name="Google Shape;647;p42"/>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7" name="Google Shape;648;p42"/>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8" name="Google Shape;649;p42"/>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9" name="Google Shape;650;p42"/>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0" name="Google Shape;651;p42"/>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1" name="Google Shape;652;p42"/>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2" name="Google Shape;653;p42"/>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3" name="Google Shape;654;p42"/>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4" name="Google Shape;655;p42"/>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5" name="Google Shape;656;p42"/>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6" name="Google Shape;657;p42"/>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7" name="Google Shape;658;p42"/>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8" name="Google Shape;659;p42"/>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9" name="Google Shape;660;p42"/>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0" name="Google Shape;661;p42"/>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1" name="Google Shape;662;p42"/>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2" name="Google Shape;663;p42"/>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3" name="Google Shape;664;p42"/>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4" name="Google Shape;665;p42"/>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5" name="Google Shape;666;p42"/>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6" name="Google Shape;667;p42"/>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7" name="Google Shape;668;p42"/>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8" name="Google Shape;669;p42"/>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9" name="Google Shape;670;p42"/>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0" name="Google Shape;671;p42"/>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1" name="Google Shape;672;p42"/>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2" name="Google Shape;673;p42"/>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3" name="Google Shape;674;p42"/>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4" name="Google Shape;675;p42"/>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5" name="Google Shape;676;p42"/>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6" name="Google Shape;677;p42"/>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7" name="Google Shape;678;p42"/>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8" name="Google Shape;679;p42"/>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9" name="Google Shape;680;p42"/>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0" name="Google Shape;681;p42"/>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1" name="Google Shape;682;p42"/>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2" name="Google Shape;683;p42"/>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3" name="Google Shape;684;p42"/>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4" name="Google Shape;685;p42"/>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5" name="Google Shape;686;p42"/>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6" name="Google Shape;687;p42"/>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7" name="Google Shape;688;p42"/>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8" name="Google Shape;689;p42"/>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9" name="Google Shape;690;p42"/>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0" name="Google Shape;691;p42"/>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1" name="Google Shape;692;p42"/>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2" name="Google Shape;693;p42"/>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3" name="Google Shape;694;p42"/>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4" name="Google Shape;695;p42"/>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5" name="Google Shape;696;p42"/>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6" name="Google Shape;697;p42"/>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7" name="Google Shape;698;p42"/>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8" name="Google Shape;699;p42"/>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9" name="Google Shape;700;p42"/>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0" name="Google Shape;701;p42"/>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1" name="Google Shape;702;p42"/>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2" name="Google Shape;703;p42"/>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3" name="Google Shape;704;p42"/>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4" name="Google Shape;705;p42"/>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5" name="Google Shape;706;p42"/>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6" name="Google Shape;707;p42"/>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7" name="Google Shape;708;p42"/>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8" name="Google Shape;709;p42"/>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9" name="Google Shape;710;p42"/>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0" name="Google Shape;711;p42"/>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1" name="Google Shape;712;p42"/>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2" name="Google Shape;713;p42"/>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3" name="Google Shape;714;p42"/>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4" name="Google Shape;715;p42"/>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5" name="Google Shape;716;p42"/>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6" name="Google Shape;717;p42"/>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7" name="Google Shape;718;p42"/>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8" name="Google Shape;719;p42"/>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9" name="Google Shape;720;p42"/>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0" name="Google Shape;721;p42"/>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1" name="Google Shape;722;p42"/>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2" name="Google Shape;723;p42"/>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3" name="Google Shape;724;p42"/>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4" name="Google Shape;725;p42"/>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5" name="Google Shape;726;p42"/>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6" name="Google Shape;727;p42"/>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7" name="Google Shape;728;p42"/>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8" name="Google Shape;729;p42"/>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9" name="Google Shape;730;p42"/>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0" name="Google Shape;731;p42"/>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1" name="Google Shape;732;p42"/>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2" name="Google Shape;733;p42"/>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3" name="Google Shape;734;p42"/>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4" name="Google Shape;735;p42"/>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5" name="Google Shape;736;p42"/>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6" name="Google Shape;737;p42"/>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7" name="Google Shape;738;p42"/>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8" name="Google Shape;739;p42"/>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9" name="Google Shape;740;p42"/>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0" name="Google Shape;741;p42"/>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1" name="Google Shape;742;p42"/>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2" name="Google Shape;743;p42"/>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3" name="Google Shape;744;p42"/>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4" name="Google Shape;745;p42"/>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5" name="Google Shape;746;p42"/>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6" name="Google Shape;747;p42"/>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7" name="Google Shape;748;p42"/>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8" name="Google Shape;749;p42"/>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9" name="Google Shape;750;p42"/>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0" name="Google Shape;751;p42"/>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1" name="Google Shape;752;p42"/>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2" name="Google Shape;753;p42"/>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3" name="Google Shape;754;p42"/>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4" name="Google Shape;755;p42"/>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5" name="Google Shape;756;p42"/>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6" name="Google Shape;757;p42"/>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7" name="Google Shape;758;p42"/>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8" name="Google Shape;759;p42"/>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9" name="Google Shape;760;p42"/>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0" name="Google Shape;761;p42"/>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1" name="Google Shape;762;p42"/>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2" name="Google Shape;763;p42"/>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3" name="Google Shape;764;p42"/>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4" name="Google Shape;765;p42"/>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5" name="Google Shape;766;p42"/>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6" name="Google Shape;767;p42"/>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7" name="Google Shape;768;p42"/>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8" name="Google Shape;769;p42"/>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9" name="Google Shape;770;p42"/>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0" name="Google Shape;771;p42"/>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1" name="Google Shape;772;p42"/>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2" name="Google Shape;773;p42"/>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3" name="Google Shape;774;p42"/>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4" name="Google Shape;775;p42"/>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5" name="Google Shape;776;p42"/>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6" name="Google Shape;777;p42"/>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7" name="Google Shape;778;p42"/>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8" name="Google Shape;779;p42"/>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9" name="Google Shape;780;p42"/>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0" name="Google Shape;781;p42"/>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1" name="Google Shape;782;p42"/>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2" name="Google Shape;783;p42"/>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3" name="Google Shape;784;p42"/>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4" name="Google Shape;785;p42"/>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5" name="Google Shape;786;p42"/>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6" name="Google Shape;787;p42"/>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7" name="Google Shape;788;p42"/>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8" name="Google Shape;789;p42"/>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9" name="Google Shape;790;p42"/>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0" name="Google Shape;791;p42"/>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1" name="Google Shape;792;p42"/>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2" name="Google Shape;793;p42"/>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3" name="Google Shape;794;p42"/>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4" name="Google Shape;795;p42"/>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5" name="Google Shape;796;p42"/>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6" name="Google Shape;797;p42"/>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7" name="Google Shape;798;p42"/>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8" name="Google Shape;799;p42"/>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9" name="Google Shape;800;p42"/>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0" name="Google Shape;801;p42"/>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1" name="Google Shape;802;p42"/>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2" name="Google Shape;803;p42"/>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3" name="Google Shape;804;p42"/>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4" name="Google Shape;805;p42"/>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5" name="Google Shape;806;p42"/>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6" name="Google Shape;807;p42"/>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7" name="Google Shape;808;p42"/>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8" name="Google Shape;809;p42"/>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9" name="Google Shape;810;p42"/>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0" name="Google Shape;811;p42"/>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1" name="Google Shape;812;p42"/>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2" name="Google Shape;813;p42"/>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3" name="Google Shape;814;p42"/>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4" name="Google Shape;815;p42"/>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5" name="Google Shape;816;p42"/>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6" name="Google Shape;817;p42"/>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7" name="Google Shape;818;p42"/>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8" name="Google Shape;819;p42"/>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4" name="Picture 3" descr="Screenshot (13)"/>
          <p:cNvPicPr>
            <a:picLocks noChangeAspect="1"/>
          </p:cNvPicPr>
          <p:nvPr/>
        </p:nvPicPr>
        <p:blipFill>
          <a:blip r:embed="rId1"/>
          <a:srcRect l="1174" t="2384" r="1174" b="5175"/>
          <a:stretch>
            <a:fillRect/>
          </a:stretch>
        </p:blipFill>
        <p:spPr>
          <a:xfrm>
            <a:off x="0" y="0"/>
            <a:ext cx="9143365" cy="5139690"/>
          </a:xfrm>
          <a:prstGeom prst="rect">
            <a:avLst/>
          </a:prstGeom>
        </p:spPr>
      </p:pic>
      <p:sp>
        <p:nvSpPr>
          <p:cNvPr id="7" name="Oval 6"/>
          <p:cNvSpPr/>
          <p:nvPr/>
        </p:nvSpPr>
        <p:spPr>
          <a:xfrm>
            <a:off x="6300470" y="1779905"/>
            <a:ext cx="431800" cy="57594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
        <p:nvSpPr>
          <p:cNvPr id="9" name="Oval 8"/>
          <p:cNvSpPr/>
          <p:nvPr/>
        </p:nvSpPr>
        <p:spPr>
          <a:xfrm>
            <a:off x="6660515" y="4371975"/>
            <a:ext cx="431800" cy="57594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
        <p:nvSpPr>
          <p:cNvPr id="16" name="Oval 15"/>
          <p:cNvSpPr/>
          <p:nvPr/>
        </p:nvSpPr>
        <p:spPr>
          <a:xfrm>
            <a:off x="3924300" y="1270000"/>
            <a:ext cx="1841500" cy="2147570"/>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
        <p:nvSpPr>
          <p:cNvPr id="17" name="Oval 16"/>
          <p:cNvSpPr/>
          <p:nvPr/>
        </p:nvSpPr>
        <p:spPr>
          <a:xfrm>
            <a:off x="35560" y="3147695"/>
            <a:ext cx="1841500" cy="2147570"/>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7" grpId="0" animBg="1"/>
      <p:bldP spid="7" grpId="1" animBg="1"/>
      <p:bldP spid="9" grpId="0" animBg="1"/>
      <p:bldP spid="9" grpId="1" animBg="1"/>
      <p:bldP spid="16" grpId="0" animBg="1"/>
      <p:bldP spid="16" grpId="1" animBg="1"/>
      <p:bldP spid="17" grpId="0" animBg="1"/>
      <p:bldP spid="17"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2" name="Picture 1" descr="Screenshot (14)"/>
          <p:cNvPicPr>
            <a:picLocks noChangeAspect="1"/>
          </p:cNvPicPr>
          <p:nvPr/>
        </p:nvPicPr>
        <p:blipFill>
          <a:blip r:embed="rId1"/>
          <a:srcRect l="391" t="2564" r="1171" b="5166"/>
          <a:stretch>
            <a:fillRect/>
          </a:stretch>
        </p:blipFill>
        <p:spPr>
          <a:xfrm>
            <a:off x="35560" y="0"/>
            <a:ext cx="9108440"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2" name="Picture 1" descr="Screenshot (14)"/>
          <p:cNvPicPr>
            <a:picLocks noChangeAspect="1"/>
          </p:cNvPicPr>
          <p:nvPr/>
        </p:nvPicPr>
        <p:blipFill>
          <a:blip r:embed="rId1"/>
          <a:srcRect l="391" t="2564" r="1171" b="5166"/>
          <a:stretch>
            <a:fillRect/>
          </a:stretch>
        </p:blipFill>
        <p:spPr>
          <a:xfrm>
            <a:off x="35560" y="0"/>
            <a:ext cx="9108440" cy="5144135"/>
          </a:xfrm>
          <a:prstGeom prst="rect">
            <a:avLst/>
          </a:prstGeom>
        </p:spPr>
      </p:pic>
      <p:sp>
        <p:nvSpPr>
          <p:cNvPr id="7" name="Oval 6"/>
          <p:cNvSpPr/>
          <p:nvPr/>
        </p:nvSpPr>
        <p:spPr>
          <a:xfrm>
            <a:off x="323850" y="987425"/>
            <a:ext cx="1624965" cy="47942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
        <p:nvSpPr>
          <p:cNvPr id="5" name="Oval 4"/>
          <p:cNvSpPr/>
          <p:nvPr/>
        </p:nvSpPr>
        <p:spPr>
          <a:xfrm>
            <a:off x="2898775" y="1978660"/>
            <a:ext cx="1624965" cy="431800"/>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7"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2" name="Picture 1" descr="Screenshot (14)"/>
          <p:cNvPicPr>
            <a:picLocks noChangeAspect="1"/>
          </p:cNvPicPr>
          <p:nvPr/>
        </p:nvPicPr>
        <p:blipFill>
          <a:blip r:embed="rId1"/>
          <a:srcRect l="391" t="2564" r="1171" b="5166"/>
          <a:stretch>
            <a:fillRect/>
          </a:stretch>
        </p:blipFill>
        <p:spPr>
          <a:xfrm>
            <a:off x="35560" y="0"/>
            <a:ext cx="9108440" cy="5144135"/>
          </a:xfrm>
          <a:prstGeom prst="rect">
            <a:avLst/>
          </a:prstGeom>
        </p:spPr>
      </p:pic>
      <p:sp>
        <p:nvSpPr>
          <p:cNvPr id="3" name="Oval 2"/>
          <p:cNvSpPr/>
          <p:nvPr/>
        </p:nvSpPr>
        <p:spPr>
          <a:xfrm>
            <a:off x="4644390" y="361950"/>
            <a:ext cx="1624965" cy="431800"/>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2" name="Picture 1" descr="Screenshot (14)"/>
          <p:cNvPicPr>
            <a:picLocks noChangeAspect="1"/>
          </p:cNvPicPr>
          <p:nvPr/>
        </p:nvPicPr>
        <p:blipFill>
          <a:blip r:embed="rId1"/>
          <a:srcRect l="391" t="2564" r="1171" b="5166"/>
          <a:stretch>
            <a:fillRect/>
          </a:stretch>
        </p:blipFill>
        <p:spPr>
          <a:xfrm>
            <a:off x="35560" y="0"/>
            <a:ext cx="9108440" cy="5144135"/>
          </a:xfrm>
          <a:prstGeom prst="rect">
            <a:avLst/>
          </a:prstGeom>
        </p:spPr>
      </p:pic>
      <p:sp>
        <p:nvSpPr>
          <p:cNvPr id="6" name="Oval 5"/>
          <p:cNvSpPr/>
          <p:nvPr/>
        </p:nvSpPr>
        <p:spPr>
          <a:xfrm>
            <a:off x="7236460" y="4443730"/>
            <a:ext cx="1624965" cy="431800"/>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
        <p:nvSpPr>
          <p:cNvPr id="8" name="Oval 7"/>
          <p:cNvSpPr/>
          <p:nvPr/>
        </p:nvSpPr>
        <p:spPr>
          <a:xfrm>
            <a:off x="4860290" y="3580130"/>
            <a:ext cx="1624965" cy="431800"/>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6"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2" name="Picture 1" descr="Screenshot (15)"/>
          <p:cNvPicPr>
            <a:picLocks noChangeAspect="1"/>
          </p:cNvPicPr>
          <p:nvPr/>
        </p:nvPicPr>
        <p:blipFill>
          <a:blip r:embed="rId1"/>
          <a:srcRect l="1174" t="2384" r="1174" b="5175"/>
          <a:stretch>
            <a:fillRect/>
          </a:stretch>
        </p:blipFill>
        <p:spPr>
          <a:xfrm>
            <a:off x="-635" y="0"/>
            <a:ext cx="914781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2" name="Picture 1" descr="Screenshot (15)"/>
          <p:cNvPicPr>
            <a:picLocks noChangeAspect="1"/>
          </p:cNvPicPr>
          <p:nvPr/>
        </p:nvPicPr>
        <p:blipFill>
          <a:blip r:embed="rId1"/>
          <a:srcRect l="1174" t="2384" r="1174" b="5175"/>
          <a:stretch>
            <a:fillRect/>
          </a:stretch>
        </p:blipFill>
        <p:spPr>
          <a:xfrm>
            <a:off x="-635" y="0"/>
            <a:ext cx="9147810" cy="5143500"/>
          </a:xfrm>
          <a:prstGeom prst="rect">
            <a:avLst/>
          </a:prstGeom>
        </p:spPr>
      </p:pic>
      <p:sp>
        <p:nvSpPr>
          <p:cNvPr id="3" name="Oval 2"/>
          <p:cNvSpPr/>
          <p:nvPr/>
        </p:nvSpPr>
        <p:spPr>
          <a:xfrm>
            <a:off x="3980815" y="301625"/>
            <a:ext cx="668020" cy="225742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
        <p:nvSpPr>
          <p:cNvPr id="6" name="Oval 5"/>
          <p:cNvSpPr/>
          <p:nvPr/>
        </p:nvSpPr>
        <p:spPr>
          <a:xfrm>
            <a:off x="-108585" y="1080770"/>
            <a:ext cx="668020" cy="158813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2" name="Picture 1" descr="Screenshot (15)"/>
          <p:cNvPicPr>
            <a:picLocks noChangeAspect="1"/>
          </p:cNvPicPr>
          <p:nvPr/>
        </p:nvPicPr>
        <p:blipFill>
          <a:blip r:embed="rId1"/>
          <a:srcRect l="1174" t="2384" r="1174" b="5175"/>
          <a:stretch>
            <a:fillRect/>
          </a:stretch>
        </p:blipFill>
        <p:spPr>
          <a:xfrm>
            <a:off x="-635" y="0"/>
            <a:ext cx="9147810" cy="5143500"/>
          </a:xfrm>
          <a:prstGeom prst="rect">
            <a:avLst/>
          </a:prstGeom>
        </p:spPr>
      </p:pic>
      <p:sp>
        <p:nvSpPr>
          <p:cNvPr id="3" name="Oval 2"/>
          <p:cNvSpPr/>
          <p:nvPr/>
        </p:nvSpPr>
        <p:spPr>
          <a:xfrm>
            <a:off x="3980815" y="301625"/>
            <a:ext cx="668020" cy="225742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
        <p:nvSpPr>
          <p:cNvPr id="6" name="Oval 5"/>
          <p:cNvSpPr/>
          <p:nvPr/>
        </p:nvSpPr>
        <p:spPr>
          <a:xfrm>
            <a:off x="-108585" y="1080770"/>
            <a:ext cx="668020" cy="158813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
        <p:nvSpPr>
          <p:cNvPr id="7" name="Oval 6"/>
          <p:cNvSpPr/>
          <p:nvPr/>
        </p:nvSpPr>
        <p:spPr>
          <a:xfrm>
            <a:off x="1936115" y="339725"/>
            <a:ext cx="668020" cy="225742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 grpId="0" animBg="1"/>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2" name="Picture 1" descr="Screenshot (15)"/>
          <p:cNvPicPr>
            <a:picLocks noChangeAspect="1"/>
          </p:cNvPicPr>
          <p:nvPr/>
        </p:nvPicPr>
        <p:blipFill>
          <a:blip r:embed="rId1"/>
          <a:srcRect l="1174" t="2384" r="1174" b="5175"/>
          <a:stretch>
            <a:fillRect/>
          </a:stretch>
        </p:blipFill>
        <p:spPr>
          <a:xfrm>
            <a:off x="-635" y="0"/>
            <a:ext cx="9147810" cy="5143500"/>
          </a:xfrm>
          <a:prstGeom prst="rect">
            <a:avLst/>
          </a:prstGeom>
        </p:spPr>
      </p:pic>
      <p:sp>
        <p:nvSpPr>
          <p:cNvPr id="3" name="Oval 2"/>
          <p:cNvSpPr/>
          <p:nvPr/>
        </p:nvSpPr>
        <p:spPr>
          <a:xfrm>
            <a:off x="3980815" y="301625"/>
            <a:ext cx="668020" cy="225742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
        <p:nvSpPr>
          <p:cNvPr id="6" name="Oval 5"/>
          <p:cNvSpPr/>
          <p:nvPr/>
        </p:nvSpPr>
        <p:spPr>
          <a:xfrm>
            <a:off x="-108585" y="1080770"/>
            <a:ext cx="668020" cy="158813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
        <p:nvSpPr>
          <p:cNvPr id="7" name="Oval 6"/>
          <p:cNvSpPr/>
          <p:nvPr/>
        </p:nvSpPr>
        <p:spPr>
          <a:xfrm>
            <a:off x="1936115" y="339725"/>
            <a:ext cx="668020" cy="225742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
        <p:nvSpPr>
          <p:cNvPr id="9" name="Oval 8"/>
          <p:cNvSpPr/>
          <p:nvPr/>
        </p:nvSpPr>
        <p:spPr>
          <a:xfrm>
            <a:off x="-120650" y="2775585"/>
            <a:ext cx="1690370" cy="239331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 grpId="0" animBg="1"/>
      <p:bldP spid="6" grpId="0" animBg="1"/>
      <p:bldP spid="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任意多边形: 形状 300"/>
          <p:cNvSpPr/>
          <p:nvPr/>
        </p:nvSpPr>
        <p:spPr>
          <a:xfrm>
            <a:off x="-18429" y="0"/>
            <a:ext cx="4394110" cy="4384748"/>
          </a:xfrm>
          <a:custGeom>
            <a:avLst/>
            <a:gdLst>
              <a:gd name="connsiteX0" fmla="*/ 2449369 w 4394110"/>
              <a:gd name="connsiteY0" fmla="*/ 0 h 4384748"/>
              <a:gd name="connsiteX1" fmla="*/ 4269785 w 4394110"/>
              <a:gd name="connsiteY1" fmla="*/ 0 h 4384748"/>
              <a:gd name="connsiteX2" fmla="*/ 4323502 w 4394110"/>
              <a:gd name="connsiteY2" fmla="*/ 208914 h 4384748"/>
              <a:gd name="connsiteX3" fmla="*/ 4394110 w 4394110"/>
              <a:gd name="connsiteY3" fmla="*/ 909332 h 4384748"/>
              <a:gd name="connsiteX4" fmla="*/ 918694 w 4394110"/>
              <a:gd name="connsiteY4" fmla="*/ 4384748 h 4384748"/>
              <a:gd name="connsiteX5" fmla="*/ 50133 w 4394110"/>
              <a:gd name="connsiteY5" fmla="*/ 4275333 h 4384748"/>
              <a:gd name="connsiteX6" fmla="*/ 0 w 4394110"/>
              <a:gd name="connsiteY6" fmla="*/ 4261097 h 4384748"/>
              <a:gd name="connsiteX7" fmla="*/ 0 w 4394110"/>
              <a:gd name="connsiteY7" fmla="*/ 2408994 h 4384748"/>
              <a:gd name="connsiteX8" fmla="*/ 91402 w 4394110"/>
              <a:gd name="connsiteY8" fmla="*/ 2464522 h 4384748"/>
              <a:gd name="connsiteX9" fmla="*/ 934449 w 4394110"/>
              <a:gd name="connsiteY9" fmla="*/ 2677990 h 4384748"/>
              <a:gd name="connsiteX10" fmla="*/ 2703106 w 4394110"/>
              <a:gd name="connsiteY10" fmla="*/ 909332 h 4384748"/>
              <a:gd name="connsiteX11" fmla="*/ 2489639 w 4394110"/>
              <a:gd name="connsiteY11" fmla="*/ 66285 h 438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94110" h="4384748">
                <a:moveTo>
                  <a:pt x="2449369" y="0"/>
                </a:moveTo>
                <a:lnTo>
                  <a:pt x="4269785" y="0"/>
                </a:lnTo>
                <a:lnTo>
                  <a:pt x="4323502" y="208914"/>
                </a:lnTo>
                <a:cubicBezTo>
                  <a:pt x="4369798" y="435156"/>
                  <a:pt x="4394110" y="669405"/>
                  <a:pt x="4394110" y="909332"/>
                </a:cubicBezTo>
                <a:cubicBezTo>
                  <a:pt x="4394110" y="2828752"/>
                  <a:pt x="2838114" y="4384748"/>
                  <a:pt x="918694" y="4384748"/>
                </a:cubicBezTo>
                <a:cubicBezTo>
                  <a:pt x="618785" y="4384748"/>
                  <a:pt x="327748" y="4346760"/>
                  <a:pt x="50133" y="4275333"/>
                </a:cubicBezTo>
                <a:lnTo>
                  <a:pt x="0" y="4261097"/>
                </a:lnTo>
                <a:lnTo>
                  <a:pt x="0" y="2408994"/>
                </a:lnTo>
                <a:lnTo>
                  <a:pt x="91402" y="2464522"/>
                </a:lnTo>
                <a:cubicBezTo>
                  <a:pt x="342009" y="2600660"/>
                  <a:pt x="629198" y="2677990"/>
                  <a:pt x="934449" y="2677990"/>
                </a:cubicBezTo>
                <a:cubicBezTo>
                  <a:pt x="1911251" y="2677990"/>
                  <a:pt x="2703106" y="1886134"/>
                  <a:pt x="2703106" y="909332"/>
                </a:cubicBezTo>
                <a:cubicBezTo>
                  <a:pt x="2703106" y="604082"/>
                  <a:pt x="2625776" y="316892"/>
                  <a:pt x="2489639" y="66285"/>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grpSp>
        <p:nvGrpSpPr>
          <p:cNvPr id="22" name="组合 21"/>
          <p:cNvGrpSpPr/>
          <p:nvPr/>
        </p:nvGrpSpPr>
        <p:grpSpPr>
          <a:xfrm>
            <a:off x="747687" y="2597939"/>
            <a:ext cx="4057650" cy="907892"/>
            <a:chOff x="5460238" y="1378000"/>
            <a:chExt cx="2945526" cy="907892"/>
          </a:xfrm>
        </p:grpSpPr>
        <p:sp>
          <p:nvSpPr>
            <p:cNvPr id="23" name="矩形 22"/>
            <p:cNvSpPr/>
            <p:nvPr/>
          </p:nvSpPr>
          <p:spPr>
            <a:xfrm>
              <a:off x="5480981" y="1378000"/>
              <a:ext cx="2924783" cy="583565"/>
            </a:xfrm>
            <a:prstGeom prst="rect">
              <a:avLst/>
            </a:prstGeom>
            <a:noFill/>
            <a:ln>
              <a:noFill/>
            </a:ln>
          </p:spPr>
          <p:txBody>
            <a:bodyPr wrap="square">
              <a:spAutoFit/>
            </a:bodyPr>
            <a:lstStyle/>
            <a:p>
              <a:r>
                <a:rPr lang="en-US" altLang="zh-CN" sz="3200" b="1" dirty="0">
                  <a:solidFill>
                    <a:schemeClr val="tx1">
                      <a:lumMod val="75000"/>
                      <a:lumOff val="25000"/>
                    </a:schemeClr>
                  </a:solidFill>
                  <a:latin typeface="Inter" panose="02000503000000020004" charset="0"/>
                  <a:ea typeface="Inter" panose="02000503000000020004" charset="0"/>
                  <a:cs typeface="Inter" panose="02000503000000020004" charset="0"/>
                </a:rPr>
                <a:t>Data Preparation</a:t>
              </a:r>
              <a:endParaRPr lang="en-US" altLang="zh-CN" sz="3200" b="1"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sp>
          <p:nvSpPr>
            <p:cNvPr id="24" name="矩形 23"/>
            <p:cNvSpPr>
              <a:spLocks noChangeArrowheads="1"/>
            </p:cNvSpPr>
            <p:nvPr/>
          </p:nvSpPr>
          <p:spPr bwMode="auto">
            <a:xfrm>
              <a:off x="5460238" y="1938547"/>
              <a:ext cx="2407944" cy="3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1200" dirty="0">
                  <a:solidFill>
                    <a:schemeClr val="tx1">
                      <a:lumMod val="75000"/>
                      <a:lumOff val="25000"/>
                    </a:schemeClr>
                  </a:solidFill>
                  <a:latin typeface="Inter" panose="02000503000000020004" charset="0"/>
                  <a:ea typeface="Inter" panose="02000503000000020004" charset="0"/>
                  <a:cs typeface="Inter" panose="02000503000000020004" charset="0"/>
                </a:rPr>
                <a:t>Data Loading , Explanation and Cleaning  </a:t>
              </a:r>
              <a:endParaRPr lang="en-US" altLang="zh-CN" sz="12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sp>
        <p:nvSpPr>
          <p:cNvPr id="36" name="矩形 35"/>
          <p:cNvSpPr/>
          <p:nvPr/>
        </p:nvSpPr>
        <p:spPr>
          <a:xfrm>
            <a:off x="722888" y="844591"/>
            <a:ext cx="1618615" cy="1568450"/>
          </a:xfrm>
          <a:prstGeom prst="rect">
            <a:avLst/>
          </a:prstGeom>
          <a:noFill/>
          <a:ln>
            <a:noFill/>
          </a:ln>
        </p:spPr>
        <p:txBody>
          <a:bodyPr wrap="none">
            <a:spAutoFit/>
          </a:bodyPr>
          <a:lstStyle/>
          <a:p>
            <a:r>
              <a:rPr lang="en-US" altLang="zh-CN" sz="9600" b="1" dirty="0">
                <a:solidFill>
                  <a:schemeClr val="tx1">
                    <a:lumMod val="75000"/>
                    <a:lumOff val="25000"/>
                  </a:schemeClr>
                </a:solidFill>
                <a:effectLst/>
                <a:latin typeface="Inter" panose="02000503000000020004" charset="0"/>
                <a:ea typeface="Inter" panose="02000503000000020004" charset="0"/>
                <a:cs typeface="Inter" panose="02000503000000020004" charset="0"/>
              </a:rPr>
              <a:t>01</a:t>
            </a:r>
            <a:endParaRPr lang="en-US" altLang="zh-CN" sz="9600" b="1" dirty="0">
              <a:solidFill>
                <a:schemeClr val="tx1">
                  <a:lumMod val="75000"/>
                  <a:lumOff val="25000"/>
                </a:schemeClr>
              </a:solidFill>
              <a:effectLst/>
              <a:latin typeface="Inter" panose="02000503000000020004" charset="0"/>
              <a:ea typeface="Inter" panose="02000503000000020004" charset="0"/>
              <a:cs typeface="Inter" panose="02000503000000020004" charset="0"/>
            </a:endParaRPr>
          </a:p>
        </p:txBody>
      </p:sp>
      <p:grpSp>
        <p:nvGrpSpPr>
          <p:cNvPr id="16" name="Google Shape;549;p42"/>
          <p:cNvGrpSpPr/>
          <p:nvPr/>
        </p:nvGrpSpPr>
        <p:grpSpPr>
          <a:xfrm>
            <a:off x="5069303" y="1021681"/>
            <a:ext cx="3423012" cy="3267556"/>
            <a:chOff x="1410350" y="458825"/>
            <a:chExt cx="4602650" cy="4394275"/>
          </a:xfrm>
        </p:grpSpPr>
        <p:sp>
          <p:nvSpPr>
            <p:cNvPr id="18" name="Google Shape;550;p42"/>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 name="Google Shape;551;p42"/>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 name="Google Shape;552;p42"/>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1" name="Google Shape;553;p42"/>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2" name="Google Shape;554;p42"/>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3" name="Google Shape;555;p42"/>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4" name="Google Shape;556;p42"/>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5" name="Google Shape;557;p42"/>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7" name="Google Shape;558;p42"/>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8" name="Google Shape;559;p42"/>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39" name="Google Shape;560;p42"/>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0" name="Google Shape;561;p42"/>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1" name="Google Shape;562;p42"/>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 name="Google Shape;563;p42"/>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3" name="Google Shape;564;p42"/>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 name="Google Shape;565;p42"/>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 name="Google Shape;566;p42"/>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 name="Google Shape;567;p42"/>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7" name="Google Shape;568;p42"/>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 name="Google Shape;569;p42"/>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9" name="Google Shape;570;p42"/>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 name="Google Shape;571;p42"/>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1" name="Google Shape;572;p42"/>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 name="Google Shape;573;p42"/>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 name="Google Shape;574;p42"/>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 name="Google Shape;575;p42"/>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5" name="Google Shape;576;p42"/>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6" name="Google Shape;577;p42"/>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7" name="Google Shape;578;p42"/>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8" name="Google Shape;579;p42"/>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9" name="Google Shape;580;p42"/>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0" name="Google Shape;581;p42"/>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1" name="Google Shape;582;p42"/>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2" name="Google Shape;583;p42"/>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3" name="Google Shape;584;p42"/>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4" name="Google Shape;585;p42"/>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5" name="Google Shape;586;p42"/>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6" name="Google Shape;587;p42"/>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7" name="Google Shape;588;p42"/>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8" name="Google Shape;589;p42"/>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69" name="Google Shape;590;p42"/>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0" name="Google Shape;591;p42"/>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1" name="Google Shape;592;p42"/>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2" name="Google Shape;593;p42"/>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3" name="Google Shape;594;p42"/>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4" name="Google Shape;595;p42"/>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5" name="Google Shape;596;p42"/>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6" name="Google Shape;597;p42"/>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7" name="Google Shape;598;p42"/>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8" name="Google Shape;599;p42"/>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9" name="Google Shape;600;p42"/>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0" name="Google Shape;601;p42"/>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1" name="Google Shape;602;p42"/>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2" name="Google Shape;603;p42"/>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3" name="Google Shape;604;p42"/>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4" name="Google Shape;605;p42"/>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5" name="Google Shape;606;p42"/>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6" name="Google Shape;607;p42"/>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7" name="Google Shape;608;p42"/>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8" name="Google Shape;609;p42"/>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9" name="Google Shape;610;p42"/>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0" name="Google Shape;611;p42"/>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1" name="Google Shape;612;p42"/>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2" name="Google Shape;613;p42"/>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3" name="Google Shape;614;p42"/>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4" name="Google Shape;615;p42"/>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5" name="Google Shape;616;p42"/>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6" name="Google Shape;617;p42"/>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7" name="Google Shape;618;p42"/>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8" name="Google Shape;619;p42"/>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9" name="Google Shape;620;p42"/>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0" name="Google Shape;621;p42"/>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1" name="Google Shape;622;p42"/>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2" name="Google Shape;623;p42"/>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3" name="Google Shape;624;p42"/>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4" name="Google Shape;625;p42"/>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5" name="Google Shape;626;p42"/>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6" name="Google Shape;627;p42"/>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7" name="Google Shape;628;p42"/>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8" name="Google Shape;629;p42"/>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9" name="Google Shape;630;p42"/>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0" name="Google Shape;631;p42"/>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1" name="Google Shape;632;p42"/>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2" name="Google Shape;633;p42"/>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3" name="Google Shape;634;p42"/>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4" name="Google Shape;635;p42"/>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5" name="Google Shape;636;p42"/>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6" name="Google Shape;637;p42"/>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7" name="Google Shape;638;p42"/>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8" name="Google Shape;639;p42"/>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9" name="Google Shape;640;p42"/>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0" name="Google Shape;641;p42"/>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1" name="Google Shape;642;p42"/>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2" name="Google Shape;643;p42"/>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3" name="Google Shape;644;p42"/>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4" name="Google Shape;645;p42"/>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5" name="Google Shape;646;p42"/>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6" name="Google Shape;647;p42"/>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7" name="Google Shape;648;p42"/>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8" name="Google Shape;649;p42"/>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9" name="Google Shape;650;p42"/>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0" name="Google Shape;651;p42"/>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1" name="Google Shape;652;p42"/>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2" name="Google Shape;653;p42"/>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3" name="Google Shape;654;p42"/>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4" name="Google Shape;655;p42"/>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5" name="Google Shape;656;p42"/>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6" name="Google Shape;657;p42"/>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7" name="Google Shape;658;p42"/>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8" name="Google Shape;659;p42"/>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9" name="Google Shape;660;p42"/>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0" name="Google Shape;661;p42"/>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1" name="Google Shape;662;p42"/>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2" name="Google Shape;663;p42"/>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3" name="Google Shape;664;p42"/>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4" name="Google Shape;665;p42"/>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5" name="Google Shape;666;p42"/>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6" name="Google Shape;667;p42"/>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7" name="Google Shape;668;p42"/>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8" name="Google Shape;669;p42"/>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9" name="Google Shape;670;p42"/>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0" name="Google Shape;671;p42"/>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1" name="Google Shape;672;p42"/>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2" name="Google Shape;673;p42"/>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3" name="Google Shape;674;p42"/>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4" name="Google Shape;675;p42"/>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5" name="Google Shape;676;p42"/>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6" name="Google Shape;677;p42"/>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7" name="Google Shape;678;p42"/>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8" name="Google Shape;679;p42"/>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9" name="Google Shape;680;p42"/>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0" name="Google Shape;681;p42"/>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1" name="Google Shape;682;p42"/>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2" name="Google Shape;683;p42"/>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3" name="Google Shape;684;p42"/>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4" name="Google Shape;685;p42"/>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5" name="Google Shape;686;p42"/>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6" name="Google Shape;687;p42"/>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7" name="Google Shape;688;p42"/>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8" name="Google Shape;689;p42"/>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9" name="Google Shape;690;p42"/>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0" name="Google Shape;691;p42"/>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1" name="Google Shape;692;p42"/>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2" name="Google Shape;693;p42"/>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3" name="Google Shape;694;p42"/>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4" name="Google Shape;695;p42"/>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5" name="Google Shape;696;p42"/>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6" name="Google Shape;697;p42"/>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7" name="Google Shape;698;p42"/>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8" name="Google Shape;699;p42"/>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9" name="Google Shape;700;p42"/>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0" name="Google Shape;701;p42"/>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1" name="Google Shape;702;p42"/>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2" name="Google Shape;703;p42"/>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3" name="Google Shape;704;p42"/>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4" name="Google Shape;705;p42"/>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5" name="Google Shape;706;p42"/>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6" name="Google Shape;707;p42"/>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7" name="Google Shape;708;p42"/>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8" name="Google Shape;709;p42"/>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9" name="Google Shape;710;p42"/>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0" name="Google Shape;711;p42"/>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1" name="Google Shape;712;p42"/>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2" name="Google Shape;713;p42"/>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3" name="Google Shape;714;p42"/>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4" name="Google Shape;715;p42"/>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5" name="Google Shape;716;p42"/>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6" name="Google Shape;717;p42"/>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7" name="Google Shape;718;p42"/>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8" name="Google Shape;719;p42"/>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9" name="Google Shape;720;p42"/>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0" name="Google Shape;721;p42"/>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1" name="Google Shape;722;p42"/>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2" name="Google Shape;723;p42"/>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3" name="Google Shape;724;p42"/>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4" name="Google Shape;725;p42"/>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5" name="Google Shape;726;p42"/>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6" name="Google Shape;727;p42"/>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7" name="Google Shape;728;p42"/>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8" name="Google Shape;729;p42"/>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9" name="Google Shape;730;p42"/>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0" name="Google Shape;731;p42"/>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1" name="Google Shape;732;p42"/>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2" name="Google Shape;733;p42"/>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3" name="Google Shape;734;p42"/>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4" name="Google Shape;735;p42"/>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5" name="Google Shape;736;p42"/>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6" name="Google Shape;737;p42"/>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7" name="Google Shape;738;p42"/>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8" name="Google Shape;739;p42"/>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9" name="Google Shape;740;p42"/>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0" name="Google Shape;741;p42"/>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1" name="Google Shape;742;p42"/>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2" name="Google Shape;743;p42"/>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3" name="Google Shape;744;p42"/>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4" name="Google Shape;745;p42"/>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5" name="Google Shape;746;p42"/>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6" name="Google Shape;747;p42"/>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7" name="Google Shape;748;p42"/>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8" name="Google Shape;749;p42"/>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9" name="Google Shape;750;p42"/>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0" name="Google Shape;751;p42"/>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1" name="Google Shape;752;p42"/>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2" name="Google Shape;753;p42"/>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3" name="Google Shape;754;p42"/>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4" name="Google Shape;755;p42"/>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5" name="Google Shape;756;p42"/>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6" name="Google Shape;757;p42"/>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7" name="Google Shape;758;p42"/>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8" name="Google Shape;759;p42"/>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9" name="Google Shape;760;p42"/>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0" name="Google Shape;761;p42"/>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1" name="Google Shape;762;p42"/>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2" name="Google Shape;763;p42"/>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3" name="Google Shape;764;p42"/>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4" name="Google Shape;765;p42"/>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5" name="Google Shape;766;p42"/>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6" name="Google Shape;767;p42"/>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7" name="Google Shape;768;p42"/>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8" name="Google Shape;769;p42"/>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9" name="Google Shape;770;p42"/>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0" name="Google Shape;771;p42"/>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1" name="Google Shape;772;p42"/>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2" name="Google Shape;773;p42"/>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3" name="Google Shape;774;p42"/>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4" name="Google Shape;775;p42"/>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5" name="Google Shape;776;p42"/>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6" name="Google Shape;777;p42"/>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7" name="Google Shape;778;p42"/>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8" name="Google Shape;779;p42"/>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9" name="Google Shape;780;p42"/>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0" name="Google Shape;781;p42"/>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1" name="Google Shape;782;p42"/>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2" name="Google Shape;783;p42"/>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3" name="Google Shape;784;p42"/>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4" name="Google Shape;785;p42"/>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5" name="Google Shape;786;p42"/>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6" name="Google Shape;787;p42"/>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7" name="Google Shape;788;p42"/>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8" name="Google Shape;789;p42"/>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9" name="Google Shape;790;p42"/>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0" name="Google Shape;791;p42"/>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1" name="Google Shape;792;p42"/>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2" name="Google Shape;793;p42"/>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3" name="Google Shape;794;p42"/>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4" name="Google Shape;795;p42"/>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5" name="Google Shape;796;p42"/>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6" name="Google Shape;797;p42"/>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7" name="Google Shape;798;p42"/>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8" name="Google Shape;799;p42"/>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9" name="Google Shape;800;p42"/>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0" name="Google Shape;801;p42"/>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1" name="Google Shape;802;p42"/>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2" name="Google Shape;803;p42"/>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3" name="Google Shape;804;p42"/>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4" name="Google Shape;805;p42"/>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5" name="Google Shape;806;p42"/>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6" name="Google Shape;807;p42"/>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7" name="Google Shape;808;p42"/>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8" name="Google Shape;809;p42"/>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89" name="Google Shape;810;p42"/>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0" name="Google Shape;811;p42"/>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1" name="Google Shape;812;p42"/>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2" name="Google Shape;813;p42"/>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3" name="Google Shape;814;p42"/>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4" name="Google Shape;815;p42"/>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5" name="Google Shape;816;p42"/>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6" name="Google Shape;817;p42"/>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7" name="Google Shape;818;p42"/>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98" name="Google Shape;819;p42"/>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2" name="Picture 1" descr="Screenshot (15)"/>
          <p:cNvPicPr>
            <a:picLocks noChangeAspect="1"/>
          </p:cNvPicPr>
          <p:nvPr/>
        </p:nvPicPr>
        <p:blipFill>
          <a:blip r:embed="rId1"/>
          <a:srcRect l="1174" t="2384" r="1174" b="5175"/>
          <a:stretch>
            <a:fillRect/>
          </a:stretch>
        </p:blipFill>
        <p:spPr>
          <a:xfrm>
            <a:off x="-635" y="0"/>
            <a:ext cx="9147810" cy="5143500"/>
          </a:xfrm>
          <a:prstGeom prst="rect">
            <a:avLst/>
          </a:prstGeom>
        </p:spPr>
      </p:pic>
      <p:sp>
        <p:nvSpPr>
          <p:cNvPr id="8" name="Oval 7"/>
          <p:cNvSpPr/>
          <p:nvPr/>
        </p:nvSpPr>
        <p:spPr>
          <a:xfrm>
            <a:off x="7524115" y="771525"/>
            <a:ext cx="864235" cy="864235"/>
          </a:xfrm>
          <a:prstGeom prst="ellipse">
            <a:avLst/>
          </a:prstGeom>
        </p:spPr>
        <p:style>
          <a:lnRef idx="0">
            <a:srgbClr val="FFFFFF"/>
          </a:lnRef>
          <a:fillRef idx="2">
            <a:schemeClr val="accent6"/>
          </a:fillRef>
          <a:effectRef idx="0">
            <a:srgbClr val="FFFFFF"/>
          </a:effectRef>
          <a:fontRef idx="minor">
            <a:schemeClr val="dk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2" name="Picture 1" descr="Screenshot (16)"/>
          <p:cNvPicPr>
            <a:picLocks noChangeAspect="1"/>
          </p:cNvPicPr>
          <p:nvPr/>
        </p:nvPicPr>
        <p:blipFill>
          <a:blip r:embed="rId1"/>
          <a:srcRect l="389" t="2384" r="1174" b="5175"/>
          <a:stretch>
            <a:fillRect/>
          </a:stretch>
        </p:blipFill>
        <p:spPr>
          <a:xfrm>
            <a:off x="0" y="0"/>
            <a:ext cx="9123045" cy="5143500"/>
          </a:xfrm>
          <a:prstGeom prst="rect">
            <a:avLst/>
          </a:prstGeom>
        </p:spPr>
      </p:pic>
      <p:sp>
        <p:nvSpPr>
          <p:cNvPr id="7" name="Oval 6"/>
          <p:cNvSpPr/>
          <p:nvPr/>
        </p:nvSpPr>
        <p:spPr>
          <a:xfrm>
            <a:off x="4932045" y="2859405"/>
            <a:ext cx="1773555" cy="1163955"/>
          </a:xfrm>
          <a:prstGeom prst="ellipse">
            <a:avLst/>
          </a:prstGeom>
        </p:spPr>
        <p:style>
          <a:lnRef idx="2">
            <a:schemeClr val="accent6"/>
          </a:lnRef>
          <a:fillRef idx="0">
            <a:srgbClr val="FFFFFF"/>
          </a:fillRef>
          <a:effectRef idx="0">
            <a:srgbClr val="FFFFFF"/>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7" grpId="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2"/>
          <p:cNvSpPr/>
          <p:nvPr/>
        </p:nvSpPr>
        <p:spPr>
          <a:xfrm>
            <a:off x="4307205" y="146685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dpi="0" rotWithShape="1">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1" name="矩形 12"/>
          <p:cNvSpPr/>
          <p:nvPr/>
        </p:nvSpPr>
        <p:spPr>
          <a:xfrm>
            <a:off x="5317808" y="2059305"/>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2" name="矩形 12"/>
          <p:cNvSpPr/>
          <p:nvPr/>
        </p:nvSpPr>
        <p:spPr>
          <a:xfrm>
            <a:off x="6478905" y="990600"/>
            <a:ext cx="1123950" cy="2514600"/>
          </a:xfrm>
          <a:custGeom>
            <a:avLst/>
            <a:gdLst>
              <a:gd name="connsiteX0" fmla="*/ 0 w 742950"/>
              <a:gd name="connsiteY0" fmla="*/ 0 h 2514600"/>
              <a:gd name="connsiteX1" fmla="*/ 742950 w 742950"/>
              <a:gd name="connsiteY1" fmla="*/ 0 h 2514600"/>
              <a:gd name="connsiteX2" fmla="*/ 742950 w 742950"/>
              <a:gd name="connsiteY2" fmla="*/ 2514600 h 2514600"/>
              <a:gd name="connsiteX3" fmla="*/ 0 w 742950"/>
              <a:gd name="connsiteY3" fmla="*/ 2514600 h 2514600"/>
              <a:gd name="connsiteX4" fmla="*/ 0 w 742950"/>
              <a:gd name="connsiteY4" fmla="*/ 0 h 2514600"/>
              <a:gd name="connsiteX0-1" fmla="*/ 0 w 1123950"/>
              <a:gd name="connsiteY0-2" fmla="*/ 0 h 2514600"/>
              <a:gd name="connsiteX1-3" fmla="*/ 1123950 w 1123950"/>
              <a:gd name="connsiteY1-4" fmla="*/ 0 h 2514600"/>
              <a:gd name="connsiteX2-5" fmla="*/ 742950 w 1123950"/>
              <a:gd name="connsiteY2-6" fmla="*/ 2514600 h 2514600"/>
              <a:gd name="connsiteX3-7" fmla="*/ 0 w 1123950"/>
              <a:gd name="connsiteY3-8" fmla="*/ 2514600 h 2514600"/>
              <a:gd name="connsiteX4-9" fmla="*/ 0 w 1123950"/>
              <a:gd name="connsiteY4-10" fmla="*/ 0 h 2514600"/>
              <a:gd name="connsiteX0-11" fmla="*/ 314325 w 1123950"/>
              <a:gd name="connsiteY0-12" fmla="*/ 0 h 2514600"/>
              <a:gd name="connsiteX1-13" fmla="*/ 1123950 w 1123950"/>
              <a:gd name="connsiteY1-14" fmla="*/ 0 h 2514600"/>
              <a:gd name="connsiteX2-15" fmla="*/ 742950 w 1123950"/>
              <a:gd name="connsiteY2-16" fmla="*/ 2514600 h 2514600"/>
              <a:gd name="connsiteX3-17" fmla="*/ 0 w 1123950"/>
              <a:gd name="connsiteY3-18" fmla="*/ 2514600 h 2514600"/>
              <a:gd name="connsiteX4-19" fmla="*/ 314325 w 1123950"/>
              <a:gd name="connsiteY4-20" fmla="*/ 0 h 2514600"/>
              <a:gd name="connsiteX0-21" fmla="*/ 342900 w 1123950"/>
              <a:gd name="connsiteY0-22" fmla="*/ 9525 h 2514600"/>
              <a:gd name="connsiteX1-23" fmla="*/ 1123950 w 1123950"/>
              <a:gd name="connsiteY1-24" fmla="*/ 0 h 2514600"/>
              <a:gd name="connsiteX2-25" fmla="*/ 742950 w 1123950"/>
              <a:gd name="connsiteY2-26" fmla="*/ 2514600 h 2514600"/>
              <a:gd name="connsiteX3-27" fmla="*/ 0 w 1123950"/>
              <a:gd name="connsiteY3-28" fmla="*/ 2514600 h 2514600"/>
              <a:gd name="connsiteX4-29" fmla="*/ 342900 w 1123950"/>
              <a:gd name="connsiteY4-30" fmla="*/ 9525 h 2514600"/>
              <a:gd name="connsiteX0-31" fmla="*/ 352425 w 1123950"/>
              <a:gd name="connsiteY0-32" fmla="*/ 0 h 2514600"/>
              <a:gd name="connsiteX1-33" fmla="*/ 1123950 w 1123950"/>
              <a:gd name="connsiteY1-34" fmla="*/ 0 h 2514600"/>
              <a:gd name="connsiteX2-35" fmla="*/ 742950 w 1123950"/>
              <a:gd name="connsiteY2-36" fmla="*/ 2514600 h 2514600"/>
              <a:gd name="connsiteX3-37" fmla="*/ 0 w 1123950"/>
              <a:gd name="connsiteY3-38" fmla="*/ 2514600 h 2514600"/>
              <a:gd name="connsiteX4-39" fmla="*/ 352425 w 1123950"/>
              <a:gd name="connsiteY4-40" fmla="*/ 0 h 251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3950" h="2514600">
                <a:moveTo>
                  <a:pt x="352425" y="0"/>
                </a:moveTo>
                <a:lnTo>
                  <a:pt x="1123950" y="0"/>
                </a:lnTo>
                <a:lnTo>
                  <a:pt x="742950" y="2514600"/>
                </a:lnTo>
                <a:lnTo>
                  <a:pt x="0" y="2514600"/>
                </a:lnTo>
                <a:lnTo>
                  <a:pt x="352425" y="0"/>
                </a:lnTo>
                <a:close/>
              </a:path>
            </a:pathLst>
          </a:custGeom>
          <a:blipFil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pic>
        <p:nvPicPr>
          <p:cNvPr id="8" name="Picture 7" descr="Screenshot (20)"/>
          <p:cNvPicPr>
            <a:picLocks noChangeAspect="1"/>
          </p:cNvPicPr>
          <p:nvPr/>
        </p:nvPicPr>
        <p:blipFill>
          <a:blip r:embed="rId1"/>
          <a:srcRect l="1174" t="2384" r="1174" b="5175"/>
          <a:stretch>
            <a:fillRect/>
          </a:stretch>
        </p:blipFill>
        <p:spPr>
          <a:xfrm>
            <a:off x="635" y="0"/>
            <a:ext cx="9143365" cy="5173345"/>
          </a:xfrm>
          <a:prstGeom prst="rect">
            <a:avLst/>
          </a:prstGeom>
        </p:spPr>
      </p:pic>
      <p:sp>
        <p:nvSpPr>
          <p:cNvPr id="9" name="Oval 8"/>
          <p:cNvSpPr/>
          <p:nvPr/>
        </p:nvSpPr>
        <p:spPr>
          <a:xfrm>
            <a:off x="2746375" y="2571750"/>
            <a:ext cx="622300" cy="432435"/>
          </a:xfrm>
          <a:prstGeom prst="ellipse">
            <a:avLst/>
          </a:prstGeom>
        </p:spPr>
        <p:style>
          <a:lnRef idx="2">
            <a:schemeClr val="accent6"/>
          </a:lnRef>
          <a:fillRef idx="0">
            <a:srgbClr val="FFFFFF"/>
          </a:fillRef>
          <a:effectRef idx="0">
            <a:srgbClr val="FFFFFF"/>
          </a:effectRef>
          <a:fontRef idx="minor">
            <a:schemeClr val="tx1"/>
          </a:fontRef>
        </p:style>
        <p:txBody>
          <a:bodyPr rtlCol="0" anchor="ctr"/>
          <a:p>
            <a:pPr algn="ctr"/>
            <a:endParaRPr lang="en-US"/>
          </a:p>
        </p:txBody>
      </p:sp>
      <p:sp>
        <p:nvSpPr>
          <p:cNvPr id="13" name="Oval 12"/>
          <p:cNvSpPr/>
          <p:nvPr/>
        </p:nvSpPr>
        <p:spPr>
          <a:xfrm>
            <a:off x="1951355" y="3589655"/>
            <a:ext cx="795020" cy="1656715"/>
          </a:xfrm>
          <a:prstGeom prst="ellipse">
            <a:avLst/>
          </a:prstGeom>
        </p:spPr>
        <p:style>
          <a:lnRef idx="2">
            <a:schemeClr val="accent6"/>
          </a:lnRef>
          <a:fillRef idx="0">
            <a:srgbClr val="FFFFFF"/>
          </a:fillRef>
          <a:effectRef idx="0">
            <a:srgbClr val="FFFFFF"/>
          </a:effectRef>
          <a:fontRef idx="minor">
            <a:schemeClr val="tx1"/>
          </a:fontRef>
        </p:style>
        <p:txBody>
          <a:bodyPr rtlCol="0" anchor="ctr"/>
          <a:p>
            <a:pPr algn="ctr"/>
            <a:endParaRPr lang="en-US"/>
          </a:p>
        </p:txBody>
      </p:sp>
      <p:sp>
        <p:nvSpPr>
          <p:cNvPr id="14" name="Oval 13"/>
          <p:cNvSpPr/>
          <p:nvPr/>
        </p:nvSpPr>
        <p:spPr>
          <a:xfrm>
            <a:off x="7236460" y="3724275"/>
            <a:ext cx="1908175" cy="1067435"/>
          </a:xfrm>
          <a:prstGeom prst="ellipse">
            <a:avLst/>
          </a:prstGeom>
        </p:spPr>
        <p:style>
          <a:lnRef idx="2">
            <a:schemeClr val="accent6"/>
          </a:lnRef>
          <a:fillRef idx="0">
            <a:srgbClr val="FFFFFF"/>
          </a:fillRef>
          <a:effectRef idx="0">
            <a:srgbClr val="FFFFFF"/>
          </a:effectRef>
          <a:fontRef idx="minor">
            <a:schemeClr val="tx1"/>
          </a:fontRef>
        </p:style>
        <p:txBody>
          <a:bodyPr rtlCol="0" anchor="ctr"/>
          <a:p>
            <a:pPr algn="ctr"/>
            <a:endParaRPr lang="en-US"/>
          </a:p>
        </p:txBody>
      </p:sp>
      <p:grpSp>
        <p:nvGrpSpPr>
          <p:cNvPr id="19" name="Group 18"/>
          <p:cNvGrpSpPr/>
          <p:nvPr/>
        </p:nvGrpSpPr>
        <p:grpSpPr>
          <a:xfrm>
            <a:off x="2411730" y="-20320"/>
            <a:ext cx="3578860" cy="1689100"/>
            <a:chOff x="3798" y="-32"/>
            <a:chExt cx="5636" cy="2660"/>
          </a:xfrm>
        </p:grpSpPr>
        <p:grpSp>
          <p:nvGrpSpPr>
            <p:cNvPr id="15" name="Group 14"/>
            <p:cNvGrpSpPr/>
            <p:nvPr/>
          </p:nvGrpSpPr>
          <p:grpSpPr>
            <a:xfrm>
              <a:off x="3798" y="1782"/>
              <a:ext cx="5636" cy="847"/>
              <a:chOff x="8874" y="5630"/>
              <a:chExt cx="5659" cy="847"/>
            </a:xfrm>
          </p:grpSpPr>
          <p:sp>
            <p:nvSpPr>
              <p:cNvPr id="16" name="任意多边形: 形状 7"/>
              <p:cNvSpPr/>
              <p:nvPr userDrawn="1"/>
            </p:nvSpPr>
            <p:spPr>
              <a:xfrm flipV="1">
                <a:off x="8874" y="5630"/>
                <a:ext cx="483" cy="483"/>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17" name="TextBox 103"/>
              <p:cNvSpPr txBox="1"/>
              <p:nvPr/>
            </p:nvSpPr>
            <p:spPr>
              <a:xfrm>
                <a:off x="9008" y="5752"/>
                <a:ext cx="5525" cy="72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Eng / Amira Elussein</a:t>
                </a:r>
                <a:endParaRPr lang="en-US" altLang="en-US" sz="2400" b="1" dirty="0">
                  <a:latin typeface="Inter" panose="02000503000000020004" charset="0"/>
                  <a:ea typeface="Inter" panose="02000503000000020004" charset="0"/>
                  <a:cs typeface="Inter" panose="02000503000000020004" charset="0"/>
                  <a:sym typeface="+mn-ea"/>
                </a:endParaRPr>
              </a:p>
            </p:txBody>
          </p:sp>
        </p:grpSp>
        <p:pic>
          <p:nvPicPr>
            <p:cNvPr id="18" name="Picture 17" descr="WhatsApp Image 2024-10-22 at 3.37.44 PM"/>
            <p:cNvPicPr>
              <a:picLocks noChangeAspect="1"/>
            </p:cNvPicPr>
            <p:nvPr/>
          </p:nvPicPr>
          <p:blipFill>
            <a:blip r:embed="rId2"/>
            <a:srcRect l="16347" r="7926" b="13582"/>
            <a:stretch>
              <a:fillRect/>
            </a:stretch>
          </p:blipFill>
          <p:spPr>
            <a:xfrm>
              <a:off x="5612" y="-32"/>
              <a:ext cx="1587" cy="1815"/>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9" grpId="0" bldLvl="0" animBg="1"/>
      <p:bldP spid="9" grpId="1" animBg="1"/>
      <p:bldP spid="13" grpId="0" bldLvl="0" animBg="1"/>
      <p:bldP spid="13" grpId="1" animBg="1"/>
      <p:bldP spid="14" grpId="0" bldLvl="0" animBg="1"/>
      <p:bldP spid="1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oogle Shape;2419;p62"/>
          <p:cNvGrpSpPr/>
          <p:nvPr/>
        </p:nvGrpSpPr>
        <p:grpSpPr>
          <a:xfrm>
            <a:off x="5400277" y="829182"/>
            <a:ext cx="3602162" cy="3679318"/>
            <a:chOff x="4879014" y="1460851"/>
            <a:chExt cx="2887531" cy="2949380"/>
          </a:xfrm>
        </p:grpSpPr>
        <p:sp>
          <p:nvSpPr>
            <p:cNvPr id="86" name="Google Shape;2420;p62"/>
            <p:cNvSpPr/>
            <p:nvPr/>
          </p:nvSpPr>
          <p:spPr>
            <a:xfrm>
              <a:off x="4928228" y="2932098"/>
              <a:ext cx="2838316" cy="1478133"/>
            </a:xfrm>
            <a:custGeom>
              <a:avLst/>
              <a:gdLst/>
              <a:ahLst/>
              <a:cxnLst/>
              <a:rect l="l" t="t" r="r" b="b"/>
              <a:pathLst>
                <a:path w="184666" h="96170" extrusionOk="0">
                  <a:moveTo>
                    <a:pt x="92333" y="0"/>
                  </a:moveTo>
                  <a:cubicBezTo>
                    <a:pt x="41330" y="0"/>
                    <a:pt x="1" y="21516"/>
                    <a:pt x="1" y="48068"/>
                  </a:cubicBezTo>
                  <a:cubicBezTo>
                    <a:pt x="1" y="74620"/>
                    <a:pt x="41330" y="96169"/>
                    <a:pt x="92333" y="96169"/>
                  </a:cubicBezTo>
                  <a:cubicBezTo>
                    <a:pt x="143336" y="96169"/>
                    <a:pt x="184666" y="74620"/>
                    <a:pt x="184666" y="48068"/>
                  </a:cubicBezTo>
                  <a:cubicBezTo>
                    <a:pt x="184666" y="21516"/>
                    <a:pt x="143336" y="0"/>
                    <a:pt x="9233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7" name="Google Shape;2421;p62"/>
            <p:cNvSpPr/>
            <p:nvPr/>
          </p:nvSpPr>
          <p:spPr>
            <a:xfrm>
              <a:off x="5656259" y="3625009"/>
              <a:ext cx="1115647" cy="604886"/>
            </a:xfrm>
            <a:custGeom>
              <a:avLst/>
              <a:gdLst/>
              <a:ahLst/>
              <a:cxnLst/>
              <a:rect l="l" t="t" r="r" b="b"/>
              <a:pathLst>
                <a:path w="72586" h="39355" extrusionOk="0">
                  <a:moveTo>
                    <a:pt x="48273" y="0"/>
                  </a:moveTo>
                  <a:cubicBezTo>
                    <a:pt x="42606" y="0"/>
                    <a:pt x="36944" y="1251"/>
                    <a:pt x="32624" y="3753"/>
                  </a:cubicBezTo>
                  <a:cubicBezTo>
                    <a:pt x="25285" y="7990"/>
                    <a:pt x="24185" y="14461"/>
                    <a:pt x="29288" y="19364"/>
                  </a:cubicBezTo>
                  <a:cubicBezTo>
                    <a:pt x="28988" y="19431"/>
                    <a:pt x="28721" y="19564"/>
                    <a:pt x="28454" y="19698"/>
                  </a:cubicBezTo>
                  <a:lnTo>
                    <a:pt x="1135" y="35476"/>
                  </a:lnTo>
                  <a:cubicBezTo>
                    <a:pt x="1" y="36143"/>
                    <a:pt x="1" y="37210"/>
                    <a:pt x="1135" y="37878"/>
                  </a:cubicBezTo>
                  <a:lnTo>
                    <a:pt x="2869" y="38878"/>
                  </a:lnTo>
                  <a:cubicBezTo>
                    <a:pt x="3489" y="39196"/>
                    <a:pt x="4161" y="39355"/>
                    <a:pt x="4833" y="39355"/>
                  </a:cubicBezTo>
                  <a:cubicBezTo>
                    <a:pt x="5571" y="39355"/>
                    <a:pt x="6308" y="39163"/>
                    <a:pt x="6972" y="38778"/>
                  </a:cubicBezTo>
                  <a:lnTo>
                    <a:pt x="32424" y="22100"/>
                  </a:lnTo>
                  <a:cubicBezTo>
                    <a:pt x="32524" y="22033"/>
                    <a:pt x="32624" y="21966"/>
                    <a:pt x="32724" y="21900"/>
                  </a:cubicBezTo>
                  <a:cubicBezTo>
                    <a:pt x="37022" y="24355"/>
                    <a:pt x="42632" y="25581"/>
                    <a:pt x="48250" y="25581"/>
                  </a:cubicBezTo>
                  <a:cubicBezTo>
                    <a:pt x="53924" y="25581"/>
                    <a:pt x="59605" y="24330"/>
                    <a:pt x="63946" y="21833"/>
                  </a:cubicBezTo>
                  <a:cubicBezTo>
                    <a:pt x="72552" y="16863"/>
                    <a:pt x="72586" y="8757"/>
                    <a:pt x="63946" y="3753"/>
                  </a:cubicBezTo>
                  <a:cubicBezTo>
                    <a:pt x="59610" y="1251"/>
                    <a:pt x="53939" y="0"/>
                    <a:pt x="48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8" name="Google Shape;2422;p62"/>
            <p:cNvSpPr/>
            <p:nvPr/>
          </p:nvSpPr>
          <p:spPr>
            <a:xfrm>
              <a:off x="6987747" y="3466329"/>
              <a:ext cx="694724" cy="401464"/>
            </a:xfrm>
            <a:custGeom>
              <a:avLst/>
              <a:gdLst/>
              <a:ahLst/>
              <a:cxnLst/>
              <a:rect l="l" t="t" r="r" b="b"/>
              <a:pathLst>
                <a:path w="45200" h="26120" extrusionOk="0">
                  <a:moveTo>
                    <a:pt x="22583" y="0"/>
                  </a:moveTo>
                  <a:cubicBezTo>
                    <a:pt x="10107" y="0"/>
                    <a:pt x="0" y="5838"/>
                    <a:pt x="0" y="13043"/>
                  </a:cubicBezTo>
                  <a:cubicBezTo>
                    <a:pt x="0" y="20282"/>
                    <a:pt x="10107" y="26119"/>
                    <a:pt x="22583" y="26119"/>
                  </a:cubicBezTo>
                  <a:cubicBezTo>
                    <a:pt x="35059" y="26119"/>
                    <a:pt x="45199" y="20282"/>
                    <a:pt x="45199" y="13043"/>
                  </a:cubicBezTo>
                  <a:cubicBezTo>
                    <a:pt x="45199" y="5838"/>
                    <a:pt x="35059" y="0"/>
                    <a:pt x="225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9" name="Google Shape;2423;p62"/>
            <p:cNvSpPr/>
            <p:nvPr/>
          </p:nvSpPr>
          <p:spPr>
            <a:xfrm>
              <a:off x="5130236" y="3114233"/>
              <a:ext cx="1575533" cy="907368"/>
            </a:xfrm>
            <a:custGeom>
              <a:avLst/>
              <a:gdLst/>
              <a:ahLst/>
              <a:cxnLst/>
              <a:rect l="l" t="t" r="r" b="b"/>
              <a:pathLst>
                <a:path w="102507" h="59035" extrusionOk="0">
                  <a:moveTo>
                    <a:pt x="96123" y="0"/>
                  </a:moveTo>
                  <a:cubicBezTo>
                    <a:pt x="95810" y="0"/>
                    <a:pt x="95502" y="75"/>
                    <a:pt x="95235" y="226"/>
                  </a:cubicBezTo>
                  <a:lnTo>
                    <a:pt x="501" y="54931"/>
                  </a:lnTo>
                  <a:cubicBezTo>
                    <a:pt x="0" y="55098"/>
                    <a:pt x="0" y="55799"/>
                    <a:pt x="501" y="55965"/>
                  </a:cubicBezTo>
                  <a:lnTo>
                    <a:pt x="5471" y="58834"/>
                  </a:lnTo>
                  <a:cubicBezTo>
                    <a:pt x="5754" y="58968"/>
                    <a:pt x="6063" y="59034"/>
                    <a:pt x="6371" y="59034"/>
                  </a:cubicBezTo>
                  <a:cubicBezTo>
                    <a:pt x="6680" y="59034"/>
                    <a:pt x="6989" y="58968"/>
                    <a:pt x="7272" y="58834"/>
                  </a:cubicBezTo>
                  <a:lnTo>
                    <a:pt x="102006" y="4162"/>
                  </a:lnTo>
                  <a:cubicBezTo>
                    <a:pt x="102507" y="3995"/>
                    <a:pt x="102507" y="3294"/>
                    <a:pt x="102006" y="3128"/>
                  </a:cubicBezTo>
                  <a:lnTo>
                    <a:pt x="97036" y="226"/>
                  </a:lnTo>
                  <a:cubicBezTo>
                    <a:pt x="96753" y="75"/>
                    <a:pt x="96436" y="0"/>
                    <a:pt x="961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0" name="Google Shape;2424;p62"/>
            <p:cNvSpPr/>
            <p:nvPr/>
          </p:nvSpPr>
          <p:spPr>
            <a:xfrm>
              <a:off x="4886391" y="3305005"/>
              <a:ext cx="315116" cy="416665"/>
            </a:xfrm>
            <a:custGeom>
              <a:avLst/>
              <a:gdLst/>
              <a:ahLst/>
              <a:cxnLst/>
              <a:rect l="l" t="t" r="r" b="b"/>
              <a:pathLst>
                <a:path w="20502" h="27109" extrusionOk="0">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1" name="Google Shape;2425;p62"/>
            <p:cNvSpPr/>
            <p:nvPr/>
          </p:nvSpPr>
          <p:spPr>
            <a:xfrm>
              <a:off x="4886391" y="3305005"/>
              <a:ext cx="315116" cy="416665"/>
            </a:xfrm>
            <a:custGeom>
              <a:avLst/>
              <a:gdLst/>
              <a:ahLst/>
              <a:cxnLst/>
              <a:rect l="l" t="t" r="r" b="b"/>
              <a:pathLst>
                <a:path w="20502" h="27109" extrusionOk="0">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2" name="Google Shape;2426;p62"/>
            <p:cNvSpPr/>
            <p:nvPr/>
          </p:nvSpPr>
          <p:spPr>
            <a:xfrm>
              <a:off x="4967007" y="3333916"/>
              <a:ext cx="215026" cy="313410"/>
            </a:xfrm>
            <a:custGeom>
              <a:avLst/>
              <a:gdLst/>
              <a:ahLst/>
              <a:cxnLst/>
              <a:rect l="l" t="t" r="r" b="b"/>
              <a:pathLst>
                <a:path w="13990" h="20391" extrusionOk="0">
                  <a:moveTo>
                    <a:pt x="319" y="1"/>
                  </a:moveTo>
                  <a:cubicBezTo>
                    <a:pt x="119" y="1"/>
                    <a:pt x="0" y="288"/>
                    <a:pt x="213" y="410"/>
                  </a:cubicBezTo>
                  <a:cubicBezTo>
                    <a:pt x="3849" y="2077"/>
                    <a:pt x="11321" y="8382"/>
                    <a:pt x="13489" y="20224"/>
                  </a:cubicBezTo>
                  <a:cubicBezTo>
                    <a:pt x="13522" y="20324"/>
                    <a:pt x="13622" y="20391"/>
                    <a:pt x="13722" y="20391"/>
                  </a:cubicBezTo>
                  <a:lnTo>
                    <a:pt x="13789" y="20391"/>
                  </a:lnTo>
                  <a:cubicBezTo>
                    <a:pt x="13889" y="20391"/>
                    <a:pt x="13989" y="20257"/>
                    <a:pt x="13956" y="20124"/>
                  </a:cubicBezTo>
                  <a:cubicBezTo>
                    <a:pt x="11721" y="8115"/>
                    <a:pt x="4116" y="1710"/>
                    <a:pt x="380" y="9"/>
                  </a:cubicBezTo>
                  <a:cubicBezTo>
                    <a:pt x="359" y="3"/>
                    <a:pt x="338"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3" name="Google Shape;2427;p62"/>
            <p:cNvSpPr/>
            <p:nvPr/>
          </p:nvSpPr>
          <p:spPr>
            <a:xfrm>
              <a:off x="4879014" y="3525042"/>
              <a:ext cx="413253" cy="442210"/>
            </a:xfrm>
            <a:custGeom>
              <a:avLst/>
              <a:gdLst/>
              <a:ahLst/>
              <a:cxnLst/>
              <a:rect l="l" t="t" r="r" b="b"/>
              <a:pathLst>
                <a:path w="26887" h="28771" extrusionOk="0">
                  <a:moveTo>
                    <a:pt x="4832" y="1"/>
                  </a:moveTo>
                  <a:cubicBezTo>
                    <a:pt x="4399" y="1"/>
                    <a:pt x="3965" y="57"/>
                    <a:pt x="3536" y="183"/>
                  </a:cubicBezTo>
                  <a:cubicBezTo>
                    <a:pt x="1234" y="850"/>
                    <a:pt x="0" y="3386"/>
                    <a:pt x="934" y="5621"/>
                  </a:cubicBezTo>
                  <a:cubicBezTo>
                    <a:pt x="1301" y="6521"/>
                    <a:pt x="2002" y="7288"/>
                    <a:pt x="2502" y="8122"/>
                  </a:cubicBezTo>
                  <a:cubicBezTo>
                    <a:pt x="3002" y="8956"/>
                    <a:pt x="3269" y="9924"/>
                    <a:pt x="2902" y="10858"/>
                  </a:cubicBezTo>
                  <a:cubicBezTo>
                    <a:pt x="2602" y="11525"/>
                    <a:pt x="2102" y="12058"/>
                    <a:pt x="1868" y="12759"/>
                  </a:cubicBezTo>
                  <a:cubicBezTo>
                    <a:pt x="1268" y="14594"/>
                    <a:pt x="1601" y="16228"/>
                    <a:pt x="3436" y="17162"/>
                  </a:cubicBezTo>
                  <a:cubicBezTo>
                    <a:pt x="5304" y="18129"/>
                    <a:pt x="8306" y="17396"/>
                    <a:pt x="9274" y="19764"/>
                  </a:cubicBezTo>
                  <a:cubicBezTo>
                    <a:pt x="9607" y="20698"/>
                    <a:pt x="9640" y="21699"/>
                    <a:pt x="9807" y="22633"/>
                  </a:cubicBezTo>
                  <a:cubicBezTo>
                    <a:pt x="10241" y="24567"/>
                    <a:pt x="11342" y="26269"/>
                    <a:pt x="12976" y="27403"/>
                  </a:cubicBezTo>
                  <a:cubicBezTo>
                    <a:pt x="14177" y="28237"/>
                    <a:pt x="15578" y="28704"/>
                    <a:pt x="17046" y="28770"/>
                  </a:cubicBezTo>
                  <a:cubicBezTo>
                    <a:pt x="17046" y="28770"/>
                    <a:pt x="19814" y="27169"/>
                    <a:pt x="20982" y="26469"/>
                  </a:cubicBezTo>
                  <a:cubicBezTo>
                    <a:pt x="22817" y="25435"/>
                    <a:pt x="26052" y="23567"/>
                    <a:pt x="26052" y="23567"/>
                  </a:cubicBezTo>
                  <a:cubicBezTo>
                    <a:pt x="26686" y="22433"/>
                    <a:pt x="26886" y="21565"/>
                    <a:pt x="26886" y="19430"/>
                  </a:cubicBezTo>
                  <a:cubicBezTo>
                    <a:pt x="26886" y="17296"/>
                    <a:pt x="25619" y="13893"/>
                    <a:pt x="22716" y="12492"/>
                  </a:cubicBezTo>
                  <a:cubicBezTo>
                    <a:pt x="21849" y="12058"/>
                    <a:pt x="20715" y="11792"/>
                    <a:pt x="20181" y="10824"/>
                  </a:cubicBezTo>
                  <a:cubicBezTo>
                    <a:pt x="19681" y="9857"/>
                    <a:pt x="19914" y="8189"/>
                    <a:pt x="19781" y="7222"/>
                  </a:cubicBezTo>
                  <a:cubicBezTo>
                    <a:pt x="19614" y="5954"/>
                    <a:pt x="19347" y="4586"/>
                    <a:pt x="18447" y="3719"/>
                  </a:cubicBezTo>
                  <a:cubicBezTo>
                    <a:pt x="17614" y="2887"/>
                    <a:pt x="16297" y="2681"/>
                    <a:pt x="15049" y="2681"/>
                  </a:cubicBezTo>
                  <a:cubicBezTo>
                    <a:pt x="14947" y="2681"/>
                    <a:pt x="14845" y="2683"/>
                    <a:pt x="14744" y="2685"/>
                  </a:cubicBezTo>
                  <a:cubicBezTo>
                    <a:pt x="14272" y="2685"/>
                    <a:pt x="13801" y="2703"/>
                    <a:pt x="13329" y="2703"/>
                  </a:cubicBezTo>
                  <a:cubicBezTo>
                    <a:pt x="12700" y="2703"/>
                    <a:pt x="12071" y="2671"/>
                    <a:pt x="11442" y="2518"/>
                  </a:cubicBezTo>
                  <a:cubicBezTo>
                    <a:pt x="10374" y="2285"/>
                    <a:pt x="9507" y="1651"/>
                    <a:pt x="8573" y="1117"/>
                  </a:cubicBezTo>
                  <a:cubicBezTo>
                    <a:pt x="7401" y="494"/>
                    <a:pt x="6117" y="1"/>
                    <a:pt x="4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4" name="Google Shape;2428;p62"/>
            <p:cNvSpPr/>
            <p:nvPr/>
          </p:nvSpPr>
          <p:spPr>
            <a:xfrm>
              <a:off x="4980517" y="3708068"/>
              <a:ext cx="163629" cy="29772"/>
            </a:xfrm>
            <a:custGeom>
              <a:avLst/>
              <a:gdLst/>
              <a:ahLst/>
              <a:cxnLst/>
              <a:rect l="l" t="t" r="r" b="b"/>
              <a:pathLst>
                <a:path w="10646" h="1937" extrusionOk="0">
                  <a:moveTo>
                    <a:pt x="4554" y="1"/>
                  </a:moveTo>
                  <a:cubicBezTo>
                    <a:pt x="3072" y="1"/>
                    <a:pt x="1585" y="271"/>
                    <a:pt x="168" y="818"/>
                  </a:cubicBezTo>
                  <a:cubicBezTo>
                    <a:pt x="68" y="851"/>
                    <a:pt x="1" y="984"/>
                    <a:pt x="68" y="1084"/>
                  </a:cubicBezTo>
                  <a:cubicBezTo>
                    <a:pt x="101" y="1151"/>
                    <a:pt x="168" y="1185"/>
                    <a:pt x="234" y="1218"/>
                  </a:cubicBezTo>
                  <a:lnTo>
                    <a:pt x="368" y="1218"/>
                  </a:lnTo>
                  <a:cubicBezTo>
                    <a:pt x="1723" y="687"/>
                    <a:pt x="3142" y="425"/>
                    <a:pt x="4557" y="425"/>
                  </a:cubicBezTo>
                  <a:cubicBezTo>
                    <a:pt x="6521" y="425"/>
                    <a:pt x="8477" y="930"/>
                    <a:pt x="10242" y="1918"/>
                  </a:cubicBezTo>
                  <a:cubicBezTo>
                    <a:pt x="10271" y="1931"/>
                    <a:pt x="10300" y="1937"/>
                    <a:pt x="10328" y="1937"/>
                  </a:cubicBezTo>
                  <a:cubicBezTo>
                    <a:pt x="10519" y="1937"/>
                    <a:pt x="10646" y="1664"/>
                    <a:pt x="10442" y="1518"/>
                  </a:cubicBezTo>
                  <a:cubicBezTo>
                    <a:pt x="8625" y="513"/>
                    <a:pt x="6595" y="1"/>
                    <a:pt x="4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5" name="Google Shape;2429;p62"/>
            <p:cNvSpPr/>
            <p:nvPr/>
          </p:nvSpPr>
          <p:spPr>
            <a:xfrm>
              <a:off x="4953866" y="3565081"/>
              <a:ext cx="251238" cy="340138"/>
            </a:xfrm>
            <a:custGeom>
              <a:avLst/>
              <a:gdLst/>
              <a:ahLst/>
              <a:cxnLst/>
              <a:rect l="l" t="t" r="r" b="b"/>
              <a:pathLst>
                <a:path w="16346" h="22130" extrusionOk="0">
                  <a:moveTo>
                    <a:pt x="255" y="1"/>
                  </a:moveTo>
                  <a:cubicBezTo>
                    <a:pt x="173" y="1"/>
                    <a:pt x="92" y="38"/>
                    <a:pt x="67" y="113"/>
                  </a:cubicBezTo>
                  <a:cubicBezTo>
                    <a:pt x="0" y="214"/>
                    <a:pt x="67" y="347"/>
                    <a:pt x="167" y="380"/>
                  </a:cubicBezTo>
                  <a:cubicBezTo>
                    <a:pt x="6338" y="3049"/>
                    <a:pt x="15545" y="12756"/>
                    <a:pt x="15945" y="21929"/>
                  </a:cubicBezTo>
                  <a:cubicBezTo>
                    <a:pt x="15945" y="22029"/>
                    <a:pt x="16045" y="22129"/>
                    <a:pt x="16145" y="22129"/>
                  </a:cubicBezTo>
                  <a:cubicBezTo>
                    <a:pt x="16245" y="22096"/>
                    <a:pt x="16345" y="21996"/>
                    <a:pt x="16345" y="21896"/>
                  </a:cubicBezTo>
                  <a:cubicBezTo>
                    <a:pt x="15945" y="12556"/>
                    <a:pt x="6572" y="2715"/>
                    <a:pt x="334" y="13"/>
                  </a:cubicBezTo>
                  <a:cubicBezTo>
                    <a:pt x="309" y="5"/>
                    <a:pt x="282" y="1"/>
                    <a:pt x="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6" name="Google Shape;2430;p62"/>
            <p:cNvSpPr/>
            <p:nvPr/>
          </p:nvSpPr>
          <p:spPr>
            <a:xfrm>
              <a:off x="6199727" y="2603150"/>
              <a:ext cx="480405" cy="791924"/>
            </a:xfrm>
            <a:custGeom>
              <a:avLst/>
              <a:gdLst/>
              <a:ahLst/>
              <a:cxnLst/>
              <a:rect l="l" t="t" r="r" b="b"/>
              <a:pathLst>
                <a:path w="31256" h="51524" extrusionOk="0">
                  <a:moveTo>
                    <a:pt x="28206" y="0"/>
                  </a:moveTo>
                  <a:cubicBezTo>
                    <a:pt x="27923" y="0"/>
                    <a:pt x="27645" y="85"/>
                    <a:pt x="27420" y="254"/>
                  </a:cubicBezTo>
                  <a:lnTo>
                    <a:pt x="1968" y="14931"/>
                  </a:lnTo>
                  <a:cubicBezTo>
                    <a:pt x="801" y="15698"/>
                    <a:pt x="67" y="16966"/>
                    <a:pt x="0" y="18333"/>
                  </a:cubicBezTo>
                  <a:lnTo>
                    <a:pt x="0" y="21202"/>
                  </a:lnTo>
                  <a:lnTo>
                    <a:pt x="0" y="48455"/>
                  </a:lnTo>
                  <a:cubicBezTo>
                    <a:pt x="0" y="48555"/>
                    <a:pt x="0" y="48655"/>
                    <a:pt x="0" y="48755"/>
                  </a:cubicBezTo>
                  <a:cubicBezTo>
                    <a:pt x="67" y="49389"/>
                    <a:pt x="467" y="49956"/>
                    <a:pt x="1034" y="50290"/>
                  </a:cubicBezTo>
                  <a:lnTo>
                    <a:pt x="3102" y="51490"/>
                  </a:lnTo>
                  <a:lnTo>
                    <a:pt x="3203" y="51524"/>
                  </a:lnTo>
                  <a:cubicBezTo>
                    <a:pt x="2769" y="51290"/>
                    <a:pt x="2502" y="50857"/>
                    <a:pt x="2502" y="50356"/>
                  </a:cubicBezTo>
                  <a:lnTo>
                    <a:pt x="2502" y="23771"/>
                  </a:lnTo>
                  <a:lnTo>
                    <a:pt x="2502" y="19768"/>
                  </a:lnTo>
                  <a:cubicBezTo>
                    <a:pt x="2602" y="18367"/>
                    <a:pt x="3336" y="17099"/>
                    <a:pt x="4537" y="16365"/>
                  </a:cubicBezTo>
                  <a:lnTo>
                    <a:pt x="29922" y="1688"/>
                  </a:lnTo>
                  <a:cubicBezTo>
                    <a:pt x="30175" y="1519"/>
                    <a:pt x="30469" y="1430"/>
                    <a:pt x="30760" y="1430"/>
                  </a:cubicBezTo>
                  <a:cubicBezTo>
                    <a:pt x="30929" y="1430"/>
                    <a:pt x="31097" y="1460"/>
                    <a:pt x="31256" y="1521"/>
                  </a:cubicBezTo>
                  <a:cubicBezTo>
                    <a:pt x="30822" y="1288"/>
                    <a:pt x="29221" y="354"/>
                    <a:pt x="28854" y="154"/>
                  </a:cubicBezTo>
                  <a:cubicBezTo>
                    <a:pt x="28650" y="52"/>
                    <a:pt x="28426" y="0"/>
                    <a:pt x="28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7" name="Google Shape;2431;p62"/>
            <p:cNvSpPr/>
            <p:nvPr/>
          </p:nvSpPr>
          <p:spPr>
            <a:xfrm>
              <a:off x="6238690" y="2625283"/>
              <a:ext cx="451709" cy="772696"/>
            </a:xfrm>
            <a:custGeom>
              <a:avLst/>
              <a:gdLst/>
              <a:ahLst/>
              <a:cxnLst/>
              <a:rect l="l" t="t" r="r" b="b"/>
              <a:pathLst>
                <a:path w="29389" h="50273" extrusionOk="0">
                  <a:moveTo>
                    <a:pt x="28211" y="0"/>
                  </a:moveTo>
                  <a:cubicBezTo>
                    <a:pt x="27922" y="0"/>
                    <a:pt x="27646" y="97"/>
                    <a:pt x="27420" y="281"/>
                  </a:cubicBezTo>
                  <a:lnTo>
                    <a:pt x="2002" y="14925"/>
                  </a:lnTo>
                  <a:cubicBezTo>
                    <a:pt x="834" y="15659"/>
                    <a:pt x="100" y="16960"/>
                    <a:pt x="0" y="18328"/>
                  </a:cubicBezTo>
                  <a:lnTo>
                    <a:pt x="0" y="48916"/>
                  </a:lnTo>
                  <a:cubicBezTo>
                    <a:pt x="0" y="49699"/>
                    <a:pt x="651" y="50272"/>
                    <a:pt x="1358" y="50272"/>
                  </a:cubicBezTo>
                  <a:cubicBezTo>
                    <a:pt x="1584" y="50272"/>
                    <a:pt x="1817" y="50213"/>
                    <a:pt x="2035" y="50084"/>
                  </a:cubicBezTo>
                  <a:lnTo>
                    <a:pt x="27387" y="35440"/>
                  </a:lnTo>
                  <a:cubicBezTo>
                    <a:pt x="28554" y="34673"/>
                    <a:pt x="29288" y="33405"/>
                    <a:pt x="29388" y="32004"/>
                  </a:cubicBezTo>
                  <a:lnTo>
                    <a:pt x="29388" y="1382"/>
                  </a:lnTo>
                  <a:cubicBezTo>
                    <a:pt x="29355" y="1316"/>
                    <a:pt x="29355" y="1215"/>
                    <a:pt x="29355" y="1149"/>
                  </a:cubicBezTo>
                  <a:cubicBezTo>
                    <a:pt x="29355" y="1082"/>
                    <a:pt x="29355" y="1015"/>
                    <a:pt x="29321" y="982"/>
                  </a:cubicBezTo>
                  <a:lnTo>
                    <a:pt x="29321" y="915"/>
                  </a:lnTo>
                  <a:cubicBezTo>
                    <a:pt x="29321" y="882"/>
                    <a:pt x="29288" y="815"/>
                    <a:pt x="29288" y="748"/>
                  </a:cubicBezTo>
                  <a:cubicBezTo>
                    <a:pt x="29255" y="648"/>
                    <a:pt x="29221" y="582"/>
                    <a:pt x="29155" y="515"/>
                  </a:cubicBezTo>
                  <a:cubicBezTo>
                    <a:pt x="29155" y="448"/>
                    <a:pt x="29121" y="415"/>
                    <a:pt x="29088" y="415"/>
                  </a:cubicBezTo>
                  <a:cubicBezTo>
                    <a:pt x="29088" y="382"/>
                    <a:pt x="29054" y="348"/>
                    <a:pt x="29054" y="315"/>
                  </a:cubicBezTo>
                  <a:cubicBezTo>
                    <a:pt x="28988" y="281"/>
                    <a:pt x="28954" y="215"/>
                    <a:pt x="28921" y="181"/>
                  </a:cubicBezTo>
                  <a:cubicBezTo>
                    <a:pt x="28854" y="148"/>
                    <a:pt x="28788" y="115"/>
                    <a:pt x="28754" y="115"/>
                  </a:cubicBezTo>
                  <a:cubicBezTo>
                    <a:pt x="28575" y="38"/>
                    <a:pt x="28390" y="0"/>
                    <a:pt x="282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8" name="Google Shape;2432;p62"/>
            <p:cNvSpPr/>
            <p:nvPr/>
          </p:nvSpPr>
          <p:spPr>
            <a:xfrm>
              <a:off x="6209472" y="2602827"/>
              <a:ext cx="470660" cy="274416"/>
            </a:xfrm>
            <a:custGeom>
              <a:avLst/>
              <a:gdLst/>
              <a:ahLst/>
              <a:cxnLst/>
              <a:rect l="l" t="t" r="r" b="b"/>
              <a:pathLst>
                <a:path w="30622" h="17854" extrusionOk="0">
                  <a:moveTo>
                    <a:pt x="27618" y="1"/>
                  </a:moveTo>
                  <a:cubicBezTo>
                    <a:pt x="27319" y="1"/>
                    <a:pt x="27023" y="97"/>
                    <a:pt x="26786" y="275"/>
                  </a:cubicBezTo>
                  <a:lnTo>
                    <a:pt x="1368" y="14952"/>
                  </a:lnTo>
                  <a:cubicBezTo>
                    <a:pt x="801" y="15285"/>
                    <a:pt x="334" y="15786"/>
                    <a:pt x="0" y="16386"/>
                  </a:cubicBezTo>
                  <a:lnTo>
                    <a:pt x="2502" y="17854"/>
                  </a:lnTo>
                  <a:cubicBezTo>
                    <a:pt x="2835" y="17254"/>
                    <a:pt x="3302" y="16720"/>
                    <a:pt x="3903" y="16386"/>
                  </a:cubicBezTo>
                  <a:lnTo>
                    <a:pt x="29288" y="1709"/>
                  </a:lnTo>
                  <a:cubicBezTo>
                    <a:pt x="29554" y="1531"/>
                    <a:pt x="29866" y="1442"/>
                    <a:pt x="30172" y="1442"/>
                  </a:cubicBezTo>
                  <a:cubicBezTo>
                    <a:pt x="30325" y="1442"/>
                    <a:pt x="30477" y="1464"/>
                    <a:pt x="30622" y="1509"/>
                  </a:cubicBezTo>
                  <a:cubicBezTo>
                    <a:pt x="30222" y="1309"/>
                    <a:pt x="28554" y="375"/>
                    <a:pt x="28220" y="141"/>
                  </a:cubicBezTo>
                  <a:cubicBezTo>
                    <a:pt x="28030" y="46"/>
                    <a:pt x="27823" y="1"/>
                    <a:pt x="276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9" name="Google Shape;2433;p62"/>
            <p:cNvSpPr/>
            <p:nvPr/>
          </p:nvSpPr>
          <p:spPr>
            <a:xfrm>
              <a:off x="6468886" y="2857662"/>
              <a:ext cx="101027" cy="275938"/>
            </a:xfrm>
            <a:custGeom>
              <a:avLst/>
              <a:gdLst/>
              <a:ahLst/>
              <a:cxnLst/>
              <a:rect l="l" t="t" r="r" b="b"/>
              <a:pathLst>
                <a:path w="6573" h="17953" extrusionOk="0">
                  <a:moveTo>
                    <a:pt x="1889" y="1"/>
                  </a:moveTo>
                  <a:cubicBezTo>
                    <a:pt x="1288" y="1"/>
                    <a:pt x="651" y="176"/>
                    <a:pt x="1" y="540"/>
                  </a:cubicBezTo>
                  <a:lnTo>
                    <a:pt x="1" y="10047"/>
                  </a:lnTo>
                  <a:lnTo>
                    <a:pt x="1902" y="17953"/>
                  </a:lnTo>
                  <a:cubicBezTo>
                    <a:pt x="4938" y="14517"/>
                    <a:pt x="6572" y="8079"/>
                    <a:pt x="5605" y="3909"/>
                  </a:cubicBezTo>
                  <a:cubicBezTo>
                    <a:pt x="5012" y="1416"/>
                    <a:pt x="3598" y="1"/>
                    <a:pt x="18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0" name="Google Shape;2434;p62"/>
            <p:cNvSpPr/>
            <p:nvPr/>
          </p:nvSpPr>
          <p:spPr>
            <a:xfrm>
              <a:off x="6440698" y="3039243"/>
              <a:ext cx="46663" cy="125127"/>
            </a:xfrm>
            <a:custGeom>
              <a:avLst/>
              <a:gdLst/>
              <a:ahLst/>
              <a:cxnLst/>
              <a:rect l="l" t="t" r="r" b="b"/>
              <a:pathLst>
                <a:path w="3036" h="8141" extrusionOk="0">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1" name="Google Shape;2435;p62"/>
            <p:cNvSpPr/>
            <p:nvPr/>
          </p:nvSpPr>
          <p:spPr>
            <a:xfrm>
              <a:off x="6440698" y="3039243"/>
              <a:ext cx="46663" cy="125127"/>
            </a:xfrm>
            <a:custGeom>
              <a:avLst/>
              <a:gdLst/>
              <a:ahLst/>
              <a:cxnLst/>
              <a:rect l="l" t="t" r="r" b="b"/>
              <a:pathLst>
                <a:path w="3036" h="8141" extrusionOk="0">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2" name="Google Shape;2436;p62"/>
            <p:cNvSpPr/>
            <p:nvPr/>
          </p:nvSpPr>
          <p:spPr>
            <a:xfrm>
              <a:off x="6374561" y="3031051"/>
              <a:ext cx="82045" cy="142034"/>
            </a:xfrm>
            <a:custGeom>
              <a:avLst/>
              <a:gdLst/>
              <a:ahLst/>
              <a:cxnLst/>
              <a:rect l="l" t="t" r="r" b="b"/>
              <a:pathLst>
                <a:path w="5338" h="9241" extrusionOk="0">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3" name="Google Shape;2437;p62"/>
            <p:cNvSpPr/>
            <p:nvPr/>
          </p:nvSpPr>
          <p:spPr>
            <a:xfrm>
              <a:off x="6374561" y="3031051"/>
              <a:ext cx="82045" cy="142034"/>
            </a:xfrm>
            <a:custGeom>
              <a:avLst/>
              <a:gdLst/>
              <a:ahLst/>
              <a:cxnLst/>
              <a:rect l="l" t="t" r="r" b="b"/>
              <a:pathLst>
                <a:path w="5338" h="9241" extrusionOk="0">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4" name="Google Shape;2438;p62"/>
            <p:cNvSpPr/>
            <p:nvPr/>
          </p:nvSpPr>
          <p:spPr>
            <a:xfrm>
              <a:off x="6373008" y="2878780"/>
              <a:ext cx="86149" cy="224064"/>
            </a:xfrm>
            <a:custGeom>
              <a:avLst/>
              <a:gdLst/>
              <a:ahLst/>
              <a:cxnLst/>
              <a:rect l="l" t="t" r="r" b="b"/>
              <a:pathLst>
                <a:path w="5605" h="14578" extrusionOk="0">
                  <a:moveTo>
                    <a:pt x="5605" y="0"/>
                  </a:moveTo>
                  <a:cubicBezTo>
                    <a:pt x="2503" y="2035"/>
                    <a:pt x="1" y="7472"/>
                    <a:pt x="1" y="12342"/>
                  </a:cubicBezTo>
                  <a:cubicBezTo>
                    <a:pt x="1" y="13076"/>
                    <a:pt x="68" y="13843"/>
                    <a:pt x="201" y="14577"/>
                  </a:cubicBezTo>
                  <a:lnTo>
                    <a:pt x="5605" y="8773"/>
                  </a:lnTo>
                  <a:lnTo>
                    <a:pt x="560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5" name="Google Shape;2439;p62"/>
            <p:cNvSpPr/>
            <p:nvPr/>
          </p:nvSpPr>
          <p:spPr>
            <a:xfrm>
              <a:off x="6373008" y="2878780"/>
              <a:ext cx="86149" cy="224064"/>
            </a:xfrm>
            <a:custGeom>
              <a:avLst/>
              <a:gdLst/>
              <a:ahLst/>
              <a:cxnLst/>
              <a:rect l="l" t="t" r="r" b="b"/>
              <a:pathLst>
                <a:path w="5605" h="14578" extrusionOk="0">
                  <a:moveTo>
                    <a:pt x="5605" y="0"/>
                  </a:moveTo>
                  <a:cubicBezTo>
                    <a:pt x="2503" y="2035"/>
                    <a:pt x="1" y="7472"/>
                    <a:pt x="1" y="12342"/>
                  </a:cubicBezTo>
                  <a:cubicBezTo>
                    <a:pt x="1" y="13076"/>
                    <a:pt x="68" y="13843"/>
                    <a:pt x="201" y="14577"/>
                  </a:cubicBezTo>
                  <a:lnTo>
                    <a:pt x="5605" y="8773"/>
                  </a:lnTo>
                  <a:lnTo>
                    <a:pt x="56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6" name="Google Shape;2440;p62"/>
            <p:cNvSpPr/>
            <p:nvPr/>
          </p:nvSpPr>
          <p:spPr>
            <a:xfrm>
              <a:off x="6529905" y="2891598"/>
              <a:ext cx="62556" cy="38456"/>
            </a:xfrm>
            <a:custGeom>
              <a:avLst/>
              <a:gdLst/>
              <a:ahLst/>
              <a:cxnLst/>
              <a:rect l="l" t="t" r="r" b="b"/>
              <a:pathLst>
                <a:path w="4070" h="2502" extrusionOk="0">
                  <a:moveTo>
                    <a:pt x="4003" y="0"/>
                  </a:moveTo>
                  <a:lnTo>
                    <a:pt x="3736" y="167"/>
                  </a:lnTo>
                  <a:cubicBezTo>
                    <a:pt x="3703" y="200"/>
                    <a:pt x="3670" y="267"/>
                    <a:pt x="3636" y="334"/>
                  </a:cubicBezTo>
                  <a:lnTo>
                    <a:pt x="3636" y="400"/>
                  </a:lnTo>
                  <a:lnTo>
                    <a:pt x="3670" y="400"/>
                  </a:lnTo>
                  <a:lnTo>
                    <a:pt x="3936" y="267"/>
                  </a:lnTo>
                  <a:cubicBezTo>
                    <a:pt x="4003" y="200"/>
                    <a:pt x="4036" y="167"/>
                    <a:pt x="4036" y="100"/>
                  </a:cubicBezTo>
                  <a:cubicBezTo>
                    <a:pt x="4070" y="33"/>
                    <a:pt x="4036" y="0"/>
                    <a:pt x="4003" y="0"/>
                  </a:cubicBezTo>
                  <a:close/>
                  <a:moveTo>
                    <a:pt x="3369" y="367"/>
                  </a:moveTo>
                  <a:lnTo>
                    <a:pt x="3002" y="567"/>
                  </a:lnTo>
                  <a:cubicBezTo>
                    <a:pt x="2969" y="600"/>
                    <a:pt x="2936" y="667"/>
                    <a:pt x="2936" y="734"/>
                  </a:cubicBezTo>
                  <a:lnTo>
                    <a:pt x="2936" y="834"/>
                  </a:lnTo>
                  <a:lnTo>
                    <a:pt x="3303" y="634"/>
                  </a:lnTo>
                  <a:cubicBezTo>
                    <a:pt x="3369" y="567"/>
                    <a:pt x="3403" y="534"/>
                    <a:pt x="3403" y="467"/>
                  </a:cubicBezTo>
                  <a:cubicBezTo>
                    <a:pt x="3436" y="400"/>
                    <a:pt x="3403" y="367"/>
                    <a:pt x="3369" y="367"/>
                  </a:cubicBezTo>
                  <a:close/>
                  <a:moveTo>
                    <a:pt x="2635" y="767"/>
                  </a:moveTo>
                  <a:lnTo>
                    <a:pt x="2302" y="1001"/>
                  </a:lnTo>
                  <a:cubicBezTo>
                    <a:pt x="2235" y="1034"/>
                    <a:pt x="2202" y="1101"/>
                    <a:pt x="2202" y="1168"/>
                  </a:cubicBezTo>
                  <a:lnTo>
                    <a:pt x="2202" y="1234"/>
                  </a:lnTo>
                  <a:lnTo>
                    <a:pt x="2569" y="1034"/>
                  </a:lnTo>
                  <a:cubicBezTo>
                    <a:pt x="2635" y="1001"/>
                    <a:pt x="2669" y="934"/>
                    <a:pt x="2669" y="867"/>
                  </a:cubicBezTo>
                  <a:cubicBezTo>
                    <a:pt x="2702" y="767"/>
                    <a:pt x="2702" y="767"/>
                    <a:pt x="2635" y="767"/>
                  </a:cubicBezTo>
                  <a:close/>
                  <a:moveTo>
                    <a:pt x="1935" y="1201"/>
                  </a:moveTo>
                  <a:lnTo>
                    <a:pt x="1568" y="1401"/>
                  </a:lnTo>
                  <a:cubicBezTo>
                    <a:pt x="1501" y="1468"/>
                    <a:pt x="1468" y="1501"/>
                    <a:pt x="1468" y="1568"/>
                  </a:cubicBezTo>
                  <a:lnTo>
                    <a:pt x="1468" y="1668"/>
                  </a:lnTo>
                  <a:lnTo>
                    <a:pt x="1501" y="1668"/>
                  </a:lnTo>
                  <a:lnTo>
                    <a:pt x="1868" y="1468"/>
                  </a:lnTo>
                  <a:cubicBezTo>
                    <a:pt x="1902" y="1401"/>
                    <a:pt x="1935" y="1368"/>
                    <a:pt x="1935" y="1301"/>
                  </a:cubicBezTo>
                  <a:cubicBezTo>
                    <a:pt x="1968" y="1234"/>
                    <a:pt x="1968" y="1201"/>
                    <a:pt x="1935" y="1201"/>
                  </a:cubicBezTo>
                  <a:close/>
                  <a:moveTo>
                    <a:pt x="1201" y="1601"/>
                  </a:moveTo>
                  <a:lnTo>
                    <a:pt x="834" y="1835"/>
                  </a:lnTo>
                  <a:cubicBezTo>
                    <a:pt x="767" y="1868"/>
                    <a:pt x="734" y="1935"/>
                    <a:pt x="734" y="2001"/>
                  </a:cubicBezTo>
                  <a:lnTo>
                    <a:pt x="734" y="2068"/>
                  </a:lnTo>
                  <a:lnTo>
                    <a:pt x="767" y="2068"/>
                  </a:lnTo>
                  <a:lnTo>
                    <a:pt x="1134" y="1868"/>
                  </a:lnTo>
                  <a:cubicBezTo>
                    <a:pt x="1168" y="1835"/>
                    <a:pt x="1201" y="1768"/>
                    <a:pt x="1234" y="1701"/>
                  </a:cubicBezTo>
                  <a:cubicBezTo>
                    <a:pt x="1234" y="1635"/>
                    <a:pt x="1234" y="1601"/>
                    <a:pt x="1201" y="1601"/>
                  </a:cubicBezTo>
                  <a:close/>
                  <a:moveTo>
                    <a:pt x="467" y="2035"/>
                  </a:moveTo>
                  <a:lnTo>
                    <a:pt x="100" y="2235"/>
                  </a:lnTo>
                  <a:cubicBezTo>
                    <a:pt x="67" y="2268"/>
                    <a:pt x="34" y="2335"/>
                    <a:pt x="0" y="2402"/>
                  </a:cubicBezTo>
                  <a:lnTo>
                    <a:pt x="0" y="2502"/>
                  </a:lnTo>
                  <a:lnTo>
                    <a:pt x="34" y="2502"/>
                  </a:lnTo>
                  <a:lnTo>
                    <a:pt x="401" y="2302"/>
                  </a:lnTo>
                  <a:cubicBezTo>
                    <a:pt x="434" y="2235"/>
                    <a:pt x="467" y="2202"/>
                    <a:pt x="501" y="2135"/>
                  </a:cubicBezTo>
                  <a:cubicBezTo>
                    <a:pt x="501" y="2068"/>
                    <a:pt x="501" y="2035"/>
                    <a:pt x="467" y="2035"/>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7" name="Google Shape;2441;p62"/>
            <p:cNvSpPr/>
            <p:nvPr/>
          </p:nvSpPr>
          <p:spPr>
            <a:xfrm>
              <a:off x="6339686" y="2991565"/>
              <a:ext cx="62049" cy="38471"/>
            </a:xfrm>
            <a:custGeom>
              <a:avLst/>
              <a:gdLst/>
              <a:ahLst/>
              <a:cxnLst/>
              <a:rect l="l" t="t" r="r" b="b"/>
              <a:pathLst>
                <a:path w="4037" h="2503" extrusionOk="0">
                  <a:moveTo>
                    <a:pt x="4004" y="1"/>
                  </a:moveTo>
                  <a:lnTo>
                    <a:pt x="3737" y="134"/>
                  </a:lnTo>
                  <a:cubicBezTo>
                    <a:pt x="3703" y="201"/>
                    <a:pt x="3670" y="234"/>
                    <a:pt x="3637" y="301"/>
                  </a:cubicBezTo>
                  <a:lnTo>
                    <a:pt x="3637" y="401"/>
                  </a:lnTo>
                  <a:lnTo>
                    <a:pt x="3670" y="401"/>
                  </a:lnTo>
                  <a:lnTo>
                    <a:pt x="3937" y="268"/>
                  </a:lnTo>
                  <a:cubicBezTo>
                    <a:pt x="3970" y="201"/>
                    <a:pt x="4004" y="167"/>
                    <a:pt x="4037" y="101"/>
                  </a:cubicBezTo>
                  <a:cubicBezTo>
                    <a:pt x="4037" y="34"/>
                    <a:pt x="4037" y="1"/>
                    <a:pt x="4004" y="1"/>
                  </a:cubicBezTo>
                  <a:close/>
                  <a:moveTo>
                    <a:pt x="3370" y="368"/>
                  </a:moveTo>
                  <a:lnTo>
                    <a:pt x="3003" y="568"/>
                  </a:lnTo>
                  <a:cubicBezTo>
                    <a:pt x="2970" y="601"/>
                    <a:pt x="2936" y="668"/>
                    <a:pt x="2903" y="735"/>
                  </a:cubicBezTo>
                  <a:cubicBezTo>
                    <a:pt x="2903" y="768"/>
                    <a:pt x="2903" y="801"/>
                    <a:pt x="2903" y="835"/>
                  </a:cubicBezTo>
                  <a:lnTo>
                    <a:pt x="2936" y="835"/>
                  </a:lnTo>
                  <a:lnTo>
                    <a:pt x="3303" y="601"/>
                  </a:lnTo>
                  <a:cubicBezTo>
                    <a:pt x="3370" y="568"/>
                    <a:pt x="3403" y="501"/>
                    <a:pt x="3403" y="434"/>
                  </a:cubicBezTo>
                  <a:cubicBezTo>
                    <a:pt x="3437" y="368"/>
                    <a:pt x="3403" y="368"/>
                    <a:pt x="3370" y="368"/>
                  </a:cubicBezTo>
                  <a:close/>
                  <a:moveTo>
                    <a:pt x="2636" y="768"/>
                  </a:moveTo>
                  <a:lnTo>
                    <a:pt x="2302" y="968"/>
                  </a:lnTo>
                  <a:cubicBezTo>
                    <a:pt x="2236" y="1035"/>
                    <a:pt x="2202" y="1068"/>
                    <a:pt x="2202" y="1135"/>
                  </a:cubicBezTo>
                  <a:lnTo>
                    <a:pt x="2202" y="1235"/>
                  </a:lnTo>
                  <a:lnTo>
                    <a:pt x="2569" y="1035"/>
                  </a:lnTo>
                  <a:cubicBezTo>
                    <a:pt x="2636" y="968"/>
                    <a:pt x="2669" y="935"/>
                    <a:pt x="2669" y="868"/>
                  </a:cubicBezTo>
                  <a:cubicBezTo>
                    <a:pt x="2703" y="768"/>
                    <a:pt x="2669" y="768"/>
                    <a:pt x="2636" y="768"/>
                  </a:cubicBezTo>
                  <a:close/>
                  <a:moveTo>
                    <a:pt x="1955" y="1188"/>
                  </a:moveTo>
                  <a:cubicBezTo>
                    <a:pt x="1951" y="1188"/>
                    <a:pt x="1944" y="1193"/>
                    <a:pt x="1935" y="1202"/>
                  </a:cubicBezTo>
                  <a:lnTo>
                    <a:pt x="1569" y="1402"/>
                  </a:lnTo>
                  <a:cubicBezTo>
                    <a:pt x="1502" y="1435"/>
                    <a:pt x="1468" y="1502"/>
                    <a:pt x="1468" y="1568"/>
                  </a:cubicBezTo>
                  <a:lnTo>
                    <a:pt x="1468" y="1635"/>
                  </a:lnTo>
                  <a:lnTo>
                    <a:pt x="1502" y="1669"/>
                  </a:lnTo>
                  <a:lnTo>
                    <a:pt x="1869" y="1435"/>
                  </a:lnTo>
                  <a:cubicBezTo>
                    <a:pt x="1902" y="1402"/>
                    <a:pt x="1935" y="1335"/>
                    <a:pt x="1935" y="1268"/>
                  </a:cubicBezTo>
                  <a:cubicBezTo>
                    <a:pt x="1960" y="1219"/>
                    <a:pt x="1966" y="1188"/>
                    <a:pt x="1955" y="1188"/>
                  </a:cubicBezTo>
                  <a:close/>
                  <a:moveTo>
                    <a:pt x="1221" y="1589"/>
                  </a:moveTo>
                  <a:cubicBezTo>
                    <a:pt x="1216" y="1589"/>
                    <a:pt x="1210" y="1593"/>
                    <a:pt x="1202" y="1602"/>
                  </a:cubicBezTo>
                  <a:lnTo>
                    <a:pt x="835" y="1802"/>
                  </a:lnTo>
                  <a:cubicBezTo>
                    <a:pt x="768" y="1869"/>
                    <a:pt x="735" y="1902"/>
                    <a:pt x="735" y="1969"/>
                  </a:cubicBezTo>
                  <a:lnTo>
                    <a:pt x="735" y="2069"/>
                  </a:lnTo>
                  <a:lnTo>
                    <a:pt x="768" y="2069"/>
                  </a:lnTo>
                  <a:lnTo>
                    <a:pt x="1135" y="1869"/>
                  </a:lnTo>
                  <a:cubicBezTo>
                    <a:pt x="1168" y="1802"/>
                    <a:pt x="1202" y="1769"/>
                    <a:pt x="1235" y="1702"/>
                  </a:cubicBezTo>
                  <a:cubicBezTo>
                    <a:pt x="1235" y="1627"/>
                    <a:pt x="1235" y="1589"/>
                    <a:pt x="1221" y="1589"/>
                  </a:cubicBezTo>
                  <a:close/>
                  <a:moveTo>
                    <a:pt x="488" y="2022"/>
                  </a:moveTo>
                  <a:cubicBezTo>
                    <a:pt x="483" y="2022"/>
                    <a:pt x="477" y="2027"/>
                    <a:pt x="468" y="2035"/>
                  </a:cubicBezTo>
                  <a:lnTo>
                    <a:pt x="101" y="2236"/>
                  </a:lnTo>
                  <a:cubicBezTo>
                    <a:pt x="67" y="2269"/>
                    <a:pt x="34" y="2336"/>
                    <a:pt x="1" y="2402"/>
                  </a:cubicBezTo>
                  <a:lnTo>
                    <a:pt x="1" y="2502"/>
                  </a:lnTo>
                  <a:lnTo>
                    <a:pt x="34" y="2502"/>
                  </a:lnTo>
                  <a:lnTo>
                    <a:pt x="401" y="2269"/>
                  </a:lnTo>
                  <a:cubicBezTo>
                    <a:pt x="434" y="2236"/>
                    <a:pt x="468" y="2169"/>
                    <a:pt x="501" y="2102"/>
                  </a:cubicBezTo>
                  <a:cubicBezTo>
                    <a:pt x="501" y="2053"/>
                    <a:pt x="501" y="2022"/>
                    <a:pt x="488" y="2022"/>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8" name="Google Shape;2442;p62"/>
            <p:cNvSpPr/>
            <p:nvPr/>
          </p:nvSpPr>
          <p:spPr>
            <a:xfrm>
              <a:off x="6521191" y="2926073"/>
              <a:ext cx="7193" cy="11036"/>
            </a:xfrm>
            <a:custGeom>
              <a:avLst/>
              <a:gdLst/>
              <a:ahLst/>
              <a:cxnLst/>
              <a:rect l="l" t="t" r="r" b="b"/>
              <a:pathLst>
                <a:path w="468" h="718" extrusionOk="0">
                  <a:moveTo>
                    <a:pt x="326" y="0"/>
                  </a:moveTo>
                  <a:cubicBezTo>
                    <a:pt x="298" y="0"/>
                    <a:pt x="267" y="9"/>
                    <a:pt x="234" y="25"/>
                  </a:cubicBezTo>
                  <a:cubicBezTo>
                    <a:pt x="100" y="125"/>
                    <a:pt x="0" y="292"/>
                    <a:pt x="0" y="492"/>
                  </a:cubicBezTo>
                  <a:cubicBezTo>
                    <a:pt x="0" y="642"/>
                    <a:pt x="56" y="717"/>
                    <a:pt x="141" y="717"/>
                  </a:cubicBezTo>
                  <a:cubicBezTo>
                    <a:pt x="169" y="717"/>
                    <a:pt x="200" y="709"/>
                    <a:pt x="234" y="692"/>
                  </a:cubicBezTo>
                  <a:cubicBezTo>
                    <a:pt x="367" y="592"/>
                    <a:pt x="467" y="426"/>
                    <a:pt x="467" y="225"/>
                  </a:cubicBezTo>
                  <a:cubicBezTo>
                    <a:pt x="467" y="75"/>
                    <a:pt x="411" y="0"/>
                    <a:pt x="3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9" name="Google Shape;2443;p62"/>
            <p:cNvSpPr/>
            <p:nvPr/>
          </p:nvSpPr>
          <p:spPr>
            <a:xfrm>
              <a:off x="6398646" y="2986631"/>
              <a:ext cx="7193" cy="11420"/>
            </a:xfrm>
            <a:custGeom>
              <a:avLst/>
              <a:gdLst/>
              <a:ahLst/>
              <a:cxnLst/>
              <a:rect l="l" t="t" r="r" b="b"/>
              <a:pathLst>
                <a:path w="468" h="743" extrusionOk="0">
                  <a:moveTo>
                    <a:pt x="313" y="1"/>
                  </a:moveTo>
                  <a:cubicBezTo>
                    <a:pt x="289" y="1"/>
                    <a:pt x="262" y="8"/>
                    <a:pt x="234" y="21"/>
                  </a:cubicBezTo>
                  <a:cubicBezTo>
                    <a:pt x="68" y="155"/>
                    <a:pt x="1" y="322"/>
                    <a:pt x="1" y="522"/>
                  </a:cubicBezTo>
                  <a:cubicBezTo>
                    <a:pt x="1" y="653"/>
                    <a:pt x="63" y="743"/>
                    <a:pt x="154" y="743"/>
                  </a:cubicBezTo>
                  <a:cubicBezTo>
                    <a:pt x="179" y="743"/>
                    <a:pt x="206" y="736"/>
                    <a:pt x="234" y="722"/>
                  </a:cubicBezTo>
                  <a:cubicBezTo>
                    <a:pt x="368" y="622"/>
                    <a:pt x="468" y="422"/>
                    <a:pt x="468" y="255"/>
                  </a:cubicBezTo>
                  <a:cubicBezTo>
                    <a:pt x="468" y="97"/>
                    <a:pt x="405" y="1"/>
                    <a:pt x="3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0" name="Google Shape;2444;p62"/>
            <p:cNvSpPr/>
            <p:nvPr/>
          </p:nvSpPr>
          <p:spPr>
            <a:xfrm>
              <a:off x="6460694" y="3135828"/>
              <a:ext cx="6671" cy="11420"/>
            </a:xfrm>
            <a:custGeom>
              <a:avLst/>
              <a:gdLst/>
              <a:ahLst/>
              <a:cxnLst/>
              <a:rect l="l" t="t" r="r" b="b"/>
              <a:pathLst>
                <a:path w="434" h="743" extrusionOk="0">
                  <a:moveTo>
                    <a:pt x="279" y="1"/>
                  </a:moveTo>
                  <a:cubicBezTo>
                    <a:pt x="254" y="1"/>
                    <a:pt x="228" y="7"/>
                    <a:pt x="200" y="21"/>
                  </a:cubicBezTo>
                  <a:cubicBezTo>
                    <a:pt x="67" y="155"/>
                    <a:pt x="0" y="322"/>
                    <a:pt x="0" y="488"/>
                  </a:cubicBezTo>
                  <a:cubicBezTo>
                    <a:pt x="0" y="647"/>
                    <a:pt x="63" y="742"/>
                    <a:pt x="138" y="742"/>
                  </a:cubicBezTo>
                  <a:cubicBezTo>
                    <a:pt x="158" y="742"/>
                    <a:pt x="179" y="736"/>
                    <a:pt x="200" y="722"/>
                  </a:cubicBezTo>
                  <a:cubicBezTo>
                    <a:pt x="367" y="588"/>
                    <a:pt x="434" y="422"/>
                    <a:pt x="434" y="255"/>
                  </a:cubicBezTo>
                  <a:cubicBezTo>
                    <a:pt x="434" y="97"/>
                    <a:pt x="371"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1" name="Google Shape;2445;p62"/>
            <p:cNvSpPr/>
            <p:nvPr/>
          </p:nvSpPr>
          <p:spPr>
            <a:xfrm>
              <a:off x="6605265" y="2864424"/>
              <a:ext cx="13357" cy="26667"/>
            </a:xfrm>
            <a:custGeom>
              <a:avLst/>
              <a:gdLst/>
              <a:ahLst/>
              <a:cxnLst/>
              <a:rect l="l" t="t" r="r" b="b"/>
              <a:pathLst>
                <a:path w="869" h="1735" extrusionOk="0">
                  <a:moveTo>
                    <a:pt x="468" y="600"/>
                  </a:moveTo>
                  <a:lnTo>
                    <a:pt x="468" y="1101"/>
                  </a:lnTo>
                  <a:lnTo>
                    <a:pt x="234" y="1268"/>
                  </a:lnTo>
                  <a:lnTo>
                    <a:pt x="234" y="1268"/>
                  </a:lnTo>
                  <a:lnTo>
                    <a:pt x="468" y="600"/>
                  </a:lnTo>
                  <a:close/>
                  <a:moveTo>
                    <a:pt x="668" y="0"/>
                  </a:moveTo>
                  <a:lnTo>
                    <a:pt x="568" y="67"/>
                  </a:lnTo>
                  <a:cubicBezTo>
                    <a:pt x="534" y="100"/>
                    <a:pt x="501" y="133"/>
                    <a:pt x="501" y="167"/>
                  </a:cubicBezTo>
                  <a:lnTo>
                    <a:pt x="34" y="1334"/>
                  </a:lnTo>
                  <a:lnTo>
                    <a:pt x="1" y="1401"/>
                  </a:lnTo>
                  <a:cubicBezTo>
                    <a:pt x="1" y="1434"/>
                    <a:pt x="1" y="1468"/>
                    <a:pt x="1" y="1468"/>
                  </a:cubicBezTo>
                  <a:lnTo>
                    <a:pt x="1" y="1635"/>
                  </a:lnTo>
                  <a:cubicBezTo>
                    <a:pt x="1" y="1668"/>
                    <a:pt x="1" y="1668"/>
                    <a:pt x="1" y="1668"/>
                  </a:cubicBezTo>
                  <a:cubicBezTo>
                    <a:pt x="1" y="1685"/>
                    <a:pt x="1" y="1693"/>
                    <a:pt x="5" y="1693"/>
                  </a:cubicBezTo>
                  <a:cubicBezTo>
                    <a:pt x="9" y="1693"/>
                    <a:pt x="17" y="1685"/>
                    <a:pt x="34" y="1668"/>
                  </a:cubicBezTo>
                  <a:lnTo>
                    <a:pt x="501" y="1401"/>
                  </a:lnTo>
                  <a:lnTo>
                    <a:pt x="501" y="1701"/>
                  </a:lnTo>
                  <a:cubicBezTo>
                    <a:pt x="501" y="1701"/>
                    <a:pt x="501" y="1701"/>
                    <a:pt x="501" y="1735"/>
                  </a:cubicBezTo>
                  <a:lnTo>
                    <a:pt x="534" y="1735"/>
                  </a:lnTo>
                  <a:lnTo>
                    <a:pt x="668" y="1668"/>
                  </a:lnTo>
                  <a:cubicBezTo>
                    <a:pt x="668" y="1635"/>
                    <a:pt x="701" y="1635"/>
                    <a:pt x="701" y="1635"/>
                  </a:cubicBezTo>
                  <a:cubicBezTo>
                    <a:pt x="701" y="1601"/>
                    <a:pt x="701" y="1601"/>
                    <a:pt x="701" y="1568"/>
                  </a:cubicBezTo>
                  <a:lnTo>
                    <a:pt x="701" y="1301"/>
                  </a:lnTo>
                  <a:lnTo>
                    <a:pt x="835" y="1201"/>
                  </a:lnTo>
                  <a:cubicBezTo>
                    <a:pt x="868" y="1201"/>
                    <a:pt x="868" y="1168"/>
                    <a:pt x="868" y="1168"/>
                  </a:cubicBezTo>
                  <a:cubicBezTo>
                    <a:pt x="868" y="1168"/>
                    <a:pt x="868" y="1134"/>
                    <a:pt x="868" y="1134"/>
                  </a:cubicBezTo>
                  <a:lnTo>
                    <a:pt x="868" y="967"/>
                  </a:lnTo>
                  <a:cubicBezTo>
                    <a:pt x="868" y="934"/>
                    <a:pt x="868" y="934"/>
                    <a:pt x="868" y="901"/>
                  </a:cubicBezTo>
                  <a:lnTo>
                    <a:pt x="835" y="901"/>
                  </a:lnTo>
                  <a:lnTo>
                    <a:pt x="701" y="1001"/>
                  </a:lnTo>
                  <a:lnTo>
                    <a:pt x="701" y="67"/>
                  </a:lnTo>
                  <a:lnTo>
                    <a:pt x="7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2" name="Google Shape;2446;p62"/>
            <p:cNvSpPr/>
            <p:nvPr/>
          </p:nvSpPr>
          <p:spPr>
            <a:xfrm>
              <a:off x="6620143" y="2855694"/>
              <a:ext cx="12834" cy="29249"/>
            </a:xfrm>
            <a:custGeom>
              <a:avLst/>
              <a:gdLst/>
              <a:ahLst/>
              <a:cxnLst/>
              <a:rect l="l" t="t" r="r" b="b"/>
              <a:pathLst>
                <a:path w="835" h="1903" extrusionOk="0">
                  <a:moveTo>
                    <a:pt x="701" y="1"/>
                  </a:moveTo>
                  <a:lnTo>
                    <a:pt x="134" y="301"/>
                  </a:lnTo>
                  <a:cubicBezTo>
                    <a:pt x="100" y="335"/>
                    <a:pt x="100" y="335"/>
                    <a:pt x="100" y="368"/>
                  </a:cubicBezTo>
                  <a:cubicBezTo>
                    <a:pt x="100" y="368"/>
                    <a:pt x="100" y="401"/>
                    <a:pt x="100" y="401"/>
                  </a:cubicBezTo>
                  <a:lnTo>
                    <a:pt x="67" y="1235"/>
                  </a:lnTo>
                  <a:lnTo>
                    <a:pt x="67" y="1269"/>
                  </a:lnTo>
                  <a:lnTo>
                    <a:pt x="234" y="1202"/>
                  </a:lnTo>
                  <a:cubicBezTo>
                    <a:pt x="234" y="1168"/>
                    <a:pt x="234" y="1168"/>
                    <a:pt x="267" y="1168"/>
                  </a:cubicBezTo>
                  <a:cubicBezTo>
                    <a:pt x="267" y="1135"/>
                    <a:pt x="267" y="1135"/>
                    <a:pt x="300" y="1102"/>
                  </a:cubicBezTo>
                  <a:cubicBezTo>
                    <a:pt x="300" y="1102"/>
                    <a:pt x="300" y="1068"/>
                    <a:pt x="334" y="1068"/>
                  </a:cubicBezTo>
                  <a:lnTo>
                    <a:pt x="400" y="1002"/>
                  </a:lnTo>
                  <a:cubicBezTo>
                    <a:pt x="417" y="985"/>
                    <a:pt x="442" y="977"/>
                    <a:pt x="467" y="977"/>
                  </a:cubicBezTo>
                  <a:cubicBezTo>
                    <a:pt x="492" y="977"/>
                    <a:pt x="517" y="985"/>
                    <a:pt x="534" y="1002"/>
                  </a:cubicBezTo>
                  <a:cubicBezTo>
                    <a:pt x="567" y="1035"/>
                    <a:pt x="601" y="1102"/>
                    <a:pt x="601" y="1168"/>
                  </a:cubicBezTo>
                  <a:cubicBezTo>
                    <a:pt x="601" y="1235"/>
                    <a:pt x="567" y="1302"/>
                    <a:pt x="534" y="1402"/>
                  </a:cubicBezTo>
                  <a:cubicBezTo>
                    <a:pt x="500" y="1435"/>
                    <a:pt x="467" y="1502"/>
                    <a:pt x="400" y="1535"/>
                  </a:cubicBezTo>
                  <a:lnTo>
                    <a:pt x="334" y="1569"/>
                  </a:lnTo>
                  <a:lnTo>
                    <a:pt x="267" y="1569"/>
                  </a:lnTo>
                  <a:cubicBezTo>
                    <a:pt x="267" y="1569"/>
                    <a:pt x="234" y="1569"/>
                    <a:pt x="234" y="1535"/>
                  </a:cubicBezTo>
                  <a:cubicBezTo>
                    <a:pt x="200" y="1502"/>
                    <a:pt x="200" y="1502"/>
                    <a:pt x="200" y="1469"/>
                  </a:cubicBezTo>
                  <a:lnTo>
                    <a:pt x="200" y="1435"/>
                  </a:lnTo>
                  <a:lnTo>
                    <a:pt x="167" y="1435"/>
                  </a:lnTo>
                  <a:lnTo>
                    <a:pt x="67" y="1502"/>
                  </a:lnTo>
                  <a:cubicBezTo>
                    <a:pt x="33" y="1502"/>
                    <a:pt x="33" y="1535"/>
                    <a:pt x="33" y="1535"/>
                  </a:cubicBezTo>
                  <a:cubicBezTo>
                    <a:pt x="0" y="1569"/>
                    <a:pt x="0" y="1569"/>
                    <a:pt x="33" y="1602"/>
                  </a:cubicBezTo>
                  <a:cubicBezTo>
                    <a:pt x="33" y="1635"/>
                    <a:pt x="33" y="1702"/>
                    <a:pt x="67" y="1769"/>
                  </a:cubicBezTo>
                  <a:cubicBezTo>
                    <a:pt x="67" y="1802"/>
                    <a:pt x="100" y="1836"/>
                    <a:pt x="134" y="1869"/>
                  </a:cubicBezTo>
                  <a:cubicBezTo>
                    <a:pt x="167" y="1902"/>
                    <a:pt x="200" y="1902"/>
                    <a:pt x="267" y="1902"/>
                  </a:cubicBezTo>
                  <a:cubicBezTo>
                    <a:pt x="300" y="1869"/>
                    <a:pt x="367" y="1869"/>
                    <a:pt x="434" y="1836"/>
                  </a:cubicBezTo>
                  <a:cubicBezTo>
                    <a:pt x="500" y="1802"/>
                    <a:pt x="534" y="1736"/>
                    <a:pt x="601" y="1702"/>
                  </a:cubicBezTo>
                  <a:cubicBezTo>
                    <a:pt x="634" y="1635"/>
                    <a:pt x="667" y="1602"/>
                    <a:pt x="701" y="1535"/>
                  </a:cubicBezTo>
                  <a:cubicBezTo>
                    <a:pt x="767" y="1469"/>
                    <a:pt x="767" y="1369"/>
                    <a:pt x="801" y="1302"/>
                  </a:cubicBezTo>
                  <a:cubicBezTo>
                    <a:pt x="834" y="1202"/>
                    <a:pt x="834" y="1135"/>
                    <a:pt x="834" y="1035"/>
                  </a:cubicBezTo>
                  <a:cubicBezTo>
                    <a:pt x="834" y="968"/>
                    <a:pt x="834" y="868"/>
                    <a:pt x="801" y="802"/>
                  </a:cubicBezTo>
                  <a:cubicBezTo>
                    <a:pt x="801" y="768"/>
                    <a:pt x="767" y="735"/>
                    <a:pt x="734" y="701"/>
                  </a:cubicBezTo>
                  <a:cubicBezTo>
                    <a:pt x="687" y="678"/>
                    <a:pt x="656" y="654"/>
                    <a:pt x="631" y="654"/>
                  </a:cubicBezTo>
                  <a:cubicBezTo>
                    <a:pt x="620" y="654"/>
                    <a:pt x="610" y="658"/>
                    <a:pt x="601" y="668"/>
                  </a:cubicBezTo>
                  <a:cubicBezTo>
                    <a:pt x="534" y="668"/>
                    <a:pt x="467" y="668"/>
                    <a:pt x="434" y="701"/>
                  </a:cubicBezTo>
                  <a:lnTo>
                    <a:pt x="367" y="768"/>
                  </a:lnTo>
                  <a:cubicBezTo>
                    <a:pt x="334" y="768"/>
                    <a:pt x="300" y="802"/>
                    <a:pt x="300" y="835"/>
                  </a:cubicBezTo>
                  <a:lnTo>
                    <a:pt x="300" y="535"/>
                  </a:lnTo>
                  <a:lnTo>
                    <a:pt x="701" y="268"/>
                  </a:lnTo>
                  <a:cubicBezTo>
                    <a:pt x="701" y="268"/>
                    <a:pt x="734" y="268"/>
                    <a:pt x="734" y="234"/>
                  </a:cubicBezTo>
                  <a:cubicBezTo>
                    <a:pt x="734" y="234"/>
                    <a:pt x="734" y="201"/>
                    <a:pt x="734" y="201"/>
                  </a:cubicBezTo>
                  <a:lnTo>
                    <a:pt x="734" y="34"/>
                  </a:lnTo>
                  <a:cubicBezTo>
                    <a:pt x="734" y="1"/>
                    <a:pt x="734" y="1"/>
                    <a:pt x="7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3" name="Google Shape;2447;p62"/>
            <p:cNvSpPr/>
            <p:nvPr/>
          </p:nvSpPr>
          <p:spPr>
            <a:xfrm>
              <a:off x="6634498" y="2844428"/>
              <a:ext cx="16922" cy="32815"/>
            </a:xfrm>
            <a:custGeom>
              <a:avLst/>
              <a:gdLst/>
              <a:ahLst/>
              <a:cxnLst/>
              <a:rect l="l" t="t" r="r" b="b"/>
              <a:pathLst>
                <a:path w="1101" h="2135" extrusionOk="0">
                  <a:moveTo>
                    <a:pt x="300" y="634"/>
                  </a:moveTo>
                  <a:cubicBezTo>
                    <a:pt x="334" y="667"/>
                    <a:pt x="334" y="701"/>
                    <a:pt x="300" y="701"/>
                  </a:cubicBezTo>
                  <a:cubicBezTo>
                    <a:pt x="300" y="734"/>
                    <a:pt x="300" y="734"/>
                    <a:pt x="300" y="734"/>
                  </a:cubicBezTo>
                  <a:lnTo>
                    <a:pt x="300" y="867"/>
                  </a:lnTo>
                  <a:cubicBezTo>
                    <a:pt x="300" y="901"/>
                    <a:pt x="300" y="901"/>
                    <a:pt x="300" y="934"/>
                  </a:cubicBezTo>
                  <a:cubicBezTo>
                    <a:pt x="334" y="967"/>
                    <a:pt x="334" y="1001"/>
                    <a:pt x="300" y="1034"/>
                  </a:cubicBezTo>
                  <a:cubicBezTo>
                    <a:pt x="300" y="1034"/>
                    <a:pt x="267" y="1068"/>
                    <a:pt x="267" y="1101"/>
                  </a:cubicBezTo>
                  <a:lnTo>
                    <a:pt x="200" y="1101"/>
                  </a:lnTo>
                  <a:cubicBezTo>
                    <a:pt x="167" y="1068"/>
                    <a:pt x="167" y="1034"/>
                    <a:pt x="200" y="1001"/>
                  </a:cubicBezTo>
                  <a:cubicBezTo>
                    <a:pt x="200" y="1001"/>
                    <a:pt x="200" y="1001"/>
                    <a:pt x="200" y="967"/>
                  </a:cubicBezTo>
                  <a:lnTo>
                    <a:pt x="200" y="834"/>
                  </a:lnTo>
                  <a:cubicBezTo>
                    <a:pt x="200" y="834"/>
                    <a:pt x="200" y="801"/>
                    <a:pt x="200" y="801"/>
                  </a:cubicBezTo>
                  <a:cubicBezTo>
                    <a:pt x="167" y="767"/>
                    <a:pt x="167" y="734"/>
                    <a:pt x="200" y="701"/>
                  </a:cubicBezTo>
                  <a:cubicBezTo>
                    <a:pt x="200" y="667"/>
                    <a:pt x="234" y="667"/>
                    <a:pt x="267" y="634"/>
                  </a:cubicBezTo>
                  <a:close/>
                  <a:moveTo>
                    <a:pt x="334" y="400"/>
                  </a:moveTo>
                  <a:cubicBezTo>
                    <a:pt x="300" y="400"/>
                    <a:pt x="267" y="434"/>
                    <a:pt x="234" y="434"/>
                  </a:cubicBezTo>
                  <a:cubicBezTo>
                    <a:pt x="200" y="467"/>
                    <a:pt x="167" y="500"/>
                    <a:pt x="134" y="534"/>
                  </a:cubicBezTo>
                  <a:cubicBezTo>
                    <a:pt x="67" y="601"/>
                    <a:pt x="33" y="667"/>
                    <a:pt x="33" y="734"/>
                  </a:cubicBezTo>
                  <a:cubicBezTo>
                    <a:pt x="0" y="801"/>
                    <a:pt x="0" y="834"/>
                    <a:pt x="0" y="867"/>
                  </a:cubicBezTo>
                  <a:lnTo>
                    <a:pt x="0" y="1134"/>
                  </a:lnTo>
                  <a:cubicBezTo>
                    <a:pt x="0" y="1168"/>
                    <a:pt x="0" y="1201"/>
                    <a:pt x="33" y="1234"/>
                  </a:cubicBezTo>
                  <a:cubicBezTo>
                    <a:pt x="33" y="1234"/>
                    <a:pt x="33" y="1268"/>
                    <a:pt x="67" y="1301"/>
                  </a:cubicBezTo>
                  <a:cubicBezTo>
                    <a:pt x="100" y="1301"/>
                    <a:pt x="100" y="1334"/>
                    <a:pt x="134" y="1334"/>
                  </a:cubicBezTo>
                  <a:cubicBezTo>
                    <a:pt x="167" y="1301"/>
                    <a:pt x="200" y="1301"/>
                    <a:pt x="234" y="1301"/>
                  </a:cubicBezTo>
                  <a:cubicBezTo>
                    <a:pt x="267" y="1268"/>
                    <a:pt x="300" y="1234"/>
                    <a:pt x="334" y="1201"/>
                  </a:cubicBezTo>
                  <a:cubicBezTo>
                    <a:pt x="367" y="1168"/>
                    <a:pt x="367" y="1134"/>
                    <a:pt x="400" y="1101"/>
                  </a:cubicBezTo>
                  <a:cubicBezTo>
                    <a:pt x="434" y="1068"/>
                    <a:pt x="434" y="1034"/>
                    <a:pt x="434" y="967"/>
                  </a:cubicBezTo>
                  <a:cubicBezTo>
                    <a:pt x="467" y="934"/>
                    <a:pt x="467" y="901"/>
                    <a:pt x="467" y="867"/>
                  </a:cubicBezTo>
                  <a:lnTo>
                    <a:pt x="467" y="601"/>
                  </a:lnTo>
                  <a:cubicBezTo>
                    <a:pt x="467" y="567"/>
                    <a:pt x="467" y="534"/>
                    <a:pt x="434" y="500"/>
                  </a:cubicBezTo>
                  <a:cubicBezTo>
                    <a:pt x="434" y="467"/>
                    <a:pt x="400" y="400"/>
                    <a:pt x="334" y="400"/>
                  </a:cubicBezTo>
                  <a:close/>
                  <a:moveTo>
                    <a:pt x="967" y="1101"/>
                  </a:moveTo>
                  <a:cubicBezTo>
                    <a:pt x="967" y="1101"/>
                    <a:pt x="967" y="1134"/>
                    <a:pt x="967" y="1168"/>
                  </a:cubicBezTo>
                  <a:lnTo>
                    <a:pt x="967" y="1368"/>
                  </a:lnTo>
                  <a:cubicBezTo>
                    <a:pt x="967" y="1401"/>
                    <a:pt x="967" y="1434"/>
                    <a:pt x="967" y="1501"/>
                  </a:cubicBezTo>
                  <a:cubicBezTo>
                    <a:pt x="934" y="1501"/>
                    <a:pt x="934" y="1535"/>
                    <a:pt x="901" y="1568"/>
                  </a:cubicBezTo>
                  <a:lnTo>
                    <a:pt x="834" y="1568"/>
                  </a:lnTo>
                  <a:cubicBezTo>
                    <a:pt x="834" y="1535"/>
                    <a:pt x="801" y="1501"/>
                    <a:pt x="801" y="1501"/>
                  </a:cubicBezTo>
                  <a:lnTo>
                    <a:pt x="801" y="1434"/>
                  </a:lnTo>
                  <a:lnTo>
                    <a:pt x="801" y="1368"/>
                  </a:lnTo>
                  <a:cubicBezTo>
                    <a:pt x="801" y="1334"/>
                    <a:pt x="801" y="1301"/>
                    <a:pt x="801" y="1301"/>
                  </a:cubicBezTo>
                  <a:lnTo>
                    <a:pt x="801" y="1234"/>
                  </a:lnTo>
                  <a:cubicBezTo>
                    <a:pt x="801" y="1201"/>
                    <a:pt x="834" y="1201"/>
                    <a:pt x="834" y="1168"/>
                  </a:cubicBezTo>
                  <a:cubicBezTo>
                    <a:pt x="834" y="1134"/>
                    <a:pt x="867" y="1101"/>
                    <a:pt x="901" y="1101"/>
                  </a:cubicBezTo>
                  <a:close/>
                  <a:moveTo>
                    <a:pt x="1001" y="867"/>
                  </a:moveTo>
                  <a:cubicBezTo>
                    <a:pt x="967" y="867"/>
                    <a:pt x="934" y="867"/>
                    <a:pt x="901" y="901"/>
                  </a:cubicBezTo>
                  <a:lnTo>
                    <a:pt x="934" y="901"/>
                  </a:lnTo>
                  <a:cubicBezTo>
                    <a:pt x="867" y="901"/>
                    <a:pt x="834" y="934"/>
                    <a:pt x="801" y="967"/>
                  </a:cubicBezTo>
                  <a:cubicBezTo>
                    <a:pt x="767" y="1001"/>
                    <a:pt x="734" y="1034"/>
                    <a:pt x="734" y="1068"/>
                  </a:cubicBezTo>
                  <a:cubicBezTo>
                    <a:pt x="701" y="1101"/>
                    <a:pt x="701" y="1168"/>
                    <a:pt x="701" y="1201"/>
                  </a:cubicBezTo>
                  <a:cubicBezTo>
                    <a:pt x="667" y="1234"/>
                    <a:pt x="667" y="1268"/>
                    <a:pt x="701" y="1301"/>
                  </a:cubicBezTo>
                  <a:lnTo>
                    <a:pt x="701" y="1434"/>
                  </a:lnTo>
                  <a:cubicBezTo>
                    <a:pt x="667" y="1468"/>
                    <a:pt x="667" y="1535"/>
                    <a:pt x="701" y="1568"/>
                  </a:cubicBezTo>
                  <a:cubicBezTo>
                    <a:pt x="667" y="1601"/>
                    <a:pt x="667" y="1635"/>
                    <a:pt x="701" y="1668"/>
                  </a:cubicBezTo>
                  <a:cubicBezTo>
                    <a:pt x="701" y="1701"/>
                    <a:pt x="701" y="1701"/>
                    <a:pt x="734" y="1735"/>
                  </a:cubicBezTo>
                  <a:cubicBezTo>
                    <a:pt x="734" y="1735"/>
                    <a:pt x="767" y="1768"/>
                    <a:pt x="801" y="1768"/>
                  </a:cubicBezTo>
                  <a:cubicBezTo>
                    <a:pt x="834" y="1768"/>
                    <a:pt x="867" y="1735"/>
                    <a:pt x="901" y="1735"/>
                  </a:cubicBezTo>
                  <a:cubicBezTo>
                    <a:pt x="967" y="1668"/>
                    <a:pt x="1034" y="1635"/>
                    <a:pt x="1068" y="1535"/>
                  </a:cubicBezTo>
                  <a:cubicBezTo>
                    <a:pt x="1068" y="1501"/>
                    <a:pt x="1101" y="1468"/>
                    <a:pt x="1101" y="1434"/>
                  </a:cubicBezTo>
                  <a:cubicBezTo>
                    <a:pt x="1101" y="1401"/>
                    <a:pt x="1101" y="1334"/>
                    <a:pt x="1101" y="1301"/>
                  </a:cubicBezTo>
                  <a:lnTo>
                    <a:pt x="1101" y="1168"/>
                  </a:lnTo>
                  <a:cubicBezTo>
                    <a:pt x="1101" y="1134"/>
                    <a:pt x="1101" y="1101"/>
                    <a:pt x="1101" y="1034"/>
                  </a:cubicBezTo>
                  <a:cubicBezTo>
                    <a:pt x="1101" y="1001"/>
                    <a:pt x="1101" y="967"/>
                    <a:pt x="1101" y="967"/>
                  </a:cubicBezTo>
                  <a:cubicBezTo>
                    <a:pt x="1101" y="934"/>
                    <a:pt x="1068" y="901"/>
                    <a:pt x="1068" y="867"/>
                  </a:cubicBezTo>
                  <a:close/>
                  <a:moveTo>
                    <a:pt x="1001" y="0"/>
                  </a:moveTo>
                  <a:lnTo>
                    <a:pt x="901" y="67"/>
                  </a:lnTo>
                  <a:cubicBezTo>
                    <a:pt x="901" y="67"/>
                    <a:pt x="867" y="100"/>
                    <a:pt x="867" y="100"/>
                  </a:cubicBezTo>
                  <a:cubicBezTo>
                    <a:pt x="867" y="100"/>
                    <a:pt x="867" y="134"/>
                    <a:pt x="834" y="134"/>
                  </a:cubicBezTo>
                  <a:lnTo>
                    <a:pt x="100" y="2102"/>
                  </a:lnTo>
                  <a:lnTo>
                    <a:pt x="100" y="2135"/>
                  </a:lnTo>
                  <a:lnTo>
                    <a:pt x="134" y="2135"/>
                  </a:lnTo>
                  <a:lnTo>
                    <a:pt x="200" y="2102"/>
                  </a:lnTo>
                  <a:cubicBezTo>
                    <a:pt x="234" y="2068"/>
                    <a:pt x="234" y="2068"/>
                    <a:pt x="234" y="2068"/>
                  </a:cubicBezTo>
                  <a:cubicBezTo>
                    <a:pt x="267" y="2035"/>
                    <a:pt x="267" y="2035"/>
                    <a:pt x="267" y="2002"/>
                  </a:cubicBezTo>
                  <a:lnTo>
                    <a:pt x="1034" y="33"/>
                  </a:lnTo>
                  <a:lnTo>
                    <a:pt x="10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4" name="Google Shape;2448;p62"/>
            <p:cNvSpPr/>
            <p:nvPr/>
          </p:nvSpPr>
          <p:spPr>
            <a:xfrm>
              <a:off x="6277653" y="3037706"/>
              <a:ext cx="12834" cy="29756"/>
            </a:xfrm>
            <a:custGeom>
              <a:avLst/>
              <a:gdLst/>
              <a:ahLst/>
              <a:cxnLst/>
              <a:rect l="l" t="t" r="r" b="b"/>
              <a:pathLst>
                <a:path w="835" h="1936" extrusionOk="0">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5" name="Google Shape;2449;p62"/>
            <p:cNvSpPr/>
            <p:nvPr/>
          </p:nvSpPr>
          <p:spPr>
            <a:xfrm>
              <a:off x="6292516" y="3030528"/>
              <a:ext cx="12834" cy="28219"/>
            </a:xfrm>
            <a:custGeom>
              <a:avLst/>
              <a:gdLst/>
              <a:ahLst/>
              <a:cxnLst/>
              <a:rect l="l" t="t" r="r" b="b"/>
              <a:pathLst>
                <a:path w="835" h="1836" extrusionOk="0">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6" name="Google Shape;2450;p62"/>
            <p:cNvSpPr/>
            <p:nvPr/>
          </p:nvSpPr>
          <p:spPr>
            <a:xfrm>
              <a:off x="6307901" y="3018232"/>
              <a:ext cx="16938" cy="32830"/>
            </a:xfrm>
            <a:custGeom>
              <a:avLst/>
              <a:gdLst/>
              <a:ahLst/>
              <a:cxnLst/>
              <a:rect l="l" t="t" r="r" b="b"/>
              <a:pathLst>
                <a:path w="1102" h="2136" extrusionOk="0">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7" name="Google Shape;2451;p62"/>
            <p:cNvSpPr/>
            <p:nvPr/>
          </p:nvSpPr>
          <p:spPr>
            <a:xfrm>
              <a:off x="6277653" y="3037706"/>
              <a:ext cx="12834" cy="29756"/>
            </a:xfrm>
            <a:custGeom>
              <a:avLst/>
              <a:gdLst/>
              <a:ahLst/>
              <a:cxnLst/>
              <a:rect l="l" t="t" r="r" b="b"/>
              <a:pathLst>
                <a:path w="835" h="1936" extrusionOk="0">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8" name="Google Shape;2452;p62"/>
            <p:cNvSpPr/>
            <p:nvPr/>
          </p:nvSpPr>
          <p:spPr>
            <a:xfrm>
              <a:off x="6292516" y="3030528"/>
              <a:ext cx="12834" cy="28219"/>
            </a:xfrm>
            <a:custGeom>
              <a:avLst/>
              <a:gdLst/>
              <a:ahLst/>
              <a:cxnLst/>
              <a:rect l="l" t="t" r="r" b="b"/>
              <a:pathLst>
                <a:path w="835" h="1836" extrusionOk="0">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9" name="Google Shape;2453;p62"/>
            <p:cNvSpPr/>
            <p:nvPr/>
          </p:nvSpPr>
          <p:spPr>
            <a:xfrm>
              <a:off x="6307901" y="3018232"/>
              <a:ext cx="16938" cy="32830"/>
            </a:xfrm>
            <a:custGeom>
              <a:avLst/>
              <a:gdLst/>
              <a:ahLst/>
              <a:cxnLst/>
              <a:rect l="l" t="t" r="r" b="b"/>
              <a:pathLst>
                <a:path w="1102" h="2136" extrusionOk="0">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0" name="Google Shape;2454;p62"/>
            <p:cNvSpPr/>
            <p:nvPr/>
          </p:nvSpPr>
          <p:spPr>
            <a:xfrm>
              <a:off x="6351475" y="3139993"/>
              <a:ext cx="55393" cy="82306"/>
            </a:xfrm>
            <a:custGeom>
              <a:avLst/>
              <a:gdLst/>
              <a:ahLst/>
              <a:cxnLst/>
              <a:rect l="l" t="t" r="r" b="b"/>
              <a:pathLst>
                <a:path w="3604" h="5355" extrusionOk="0">
                  <a:moveTo>
                    <a:pt x="3566" y="1"/>
                  </a:moveTo>
                  <a:cubicBezTo>
                    <a:pt x="3545" y="1"/>
                    <a:pt x="3520" y="17"/>
                    <a:pt x="3503" y="51"/>
                  </a:cubicBezTo>
                  <a:cubicBezTo>
                    <a:pt x="3470" y="84"/>
                    <a:pt x="3437" y="151"/>
                    <a:pt x="3437" y="217"/>
                  </a:cubicBezTo>
                  <a:lnTo>
                    <a:pt x="3437" y="784"/>
                  </a:lnTo>
                  <a:cubicBezTo>
                    <a:pt x="3437" y="784"/>
                    <a:pt x="3437" y="818"/>
                    <a:pt x="3437" y="818"/>
                  </a:cubicBezTo>
                  <a:cubicBezTo>
                    <a:pt x="3470" y="818"/>
                    <a:pt x="3503" y="818"/>
                    <a:pt x="3503" y="784"/>
                  </a:cubicBezTo>
                  <a:cubicBezTo>
                    <a:pt x="3570" y="718"/>
                    <a:pt x="3570" y="684"/>
                    <a:pt x="3604" y="618"/>
                  </a:cubicBezTo>
                  <a:lnTo>
                    <a:pt x="3604" y="51"/>
                  </a:lnTo>
                  <a:cubicBezTo>
                    <a:pt x="3604" y="17"/>
                    <a:pt x="3587" y="1"/>
                    <a:pt x="3566" y="1"/>
                  </a:cubicBezTo>
                  <a:close/>
                  <a:moveTo>
                    <a:pt x="3566" y="1126"/>
                  </a:moveTo>
                  <a:cubicBezTo>
                    <a:pt x="3545" y="1126"/>
                    <a:pt x="3520" y="1135"/>
                    <a:pt x="3503" y="1151"/>
                  </a:cubicBezTo>
                  <a:cubicBezTo>
                    <a:pt x="3470" y="1218"/>
                    <a:pt x="3437" y="1285"/>
                    <a:pt x="3437" y="1352"/>
                  </a:cubicBezTo>
                  <a:lnTo>
                    <a:pt x="3437" y="1919"/>
                  </a:lnTo>
                  <a:cubicBezTo>
                    <a:pt x="3448" y="1930"/>
                    <a:pt x="3459" y="1933"/>
                    <a:pt x="3469" y="1933"/>
                  </a:cubicBezTo>
                  <a:cubicBezTo>
                    <a:pt x="3489" y="1933"/>
                    <a:pt x="3503" y="1919"/>
                    <a:pt x="3503" y="1919"/>
                  </a:cubicBezTo>
                  <a:cubicBezTo>
                    <a:pt x="3570" y="1852"/>
                    <a:pt x="3570" y="1785"/>
                    <a:pt x="3604" y="1718"/>
                  </a:cubicBezTo>
                  <a:lnTo>
                    <a:pt x="3604" y="1151"/>
                  </a:lnTo>
                  <a:cubicBezTo>
                    <a:pt x="3604" y="1135"/>
                    <a:pt x="3587" y="1126"/>
                    <a:pt x="3566" y="1126"/>
                  </a:cubicBezTo>
                  <a:close/>
                  <a:moveTo>
                    <a:pt x="3566" y="2236"/>
                  </a:moveTo>
                  <a:cubicBezTo>
                    <a:pt x="3545" y="2236"/>
                    <a:pt x="3520" y="2252"/>
                    <a:pt x="3503" y="2286"/>
                  </a:cubicBezTo>
                  <a:cubicBezTo>
                    <a:pt x="3470" y="2352"/>
                    <a:pt x="3437" y="2386"/>
                    <a:pt x="3437" y="2486"/>
                  </a:cubicBezTo>
                  <a:lnTo>
                    <a:pt x="3437" y="3019"/>
                  </a:lnTo>
                  <a:cubicBezTo>
                    <a:pt x="3437" y="3053"/>
                    <a:pt x="3437" y="3053"/>
                    <a:pt x="3437" y="3053"/>
                  </a:cubicBezTo>
                  <a:cubicBezTo>
                    <a:pt x="3470" y="3053"/>
                    <a:pt x="3503" y="3053"/>
                    <a:pt x="3503" y="3019"/>
                  </a:cubicBezTo>
                  <a:cubicBezTo>
                    <a:pt x="3570" y="2986"/>
                    <a:pt x="3570" y="2919"/>
                    <a:pt x="3604" y="2853"/>
                  </a:cubicBezTo>
                  <a:lnTo>
                    <a:pt x="3604" y="2286"/>
                  </a:lnTo>
                  <a:cubicBezTo>
                    <a:pt x="3604" y="2252"/>
                    <a:pt x="3587" y="2236"/>
                    <a:pt x="3566" y="2236"/>
                  </a:cubicBezTo>
                  <a:close/>
                  <a:moveTo>
                    <a:pt x="3406" y="3211"/>
                  </a:moveTo>
                  <a:cubicBezTo>
                    <a:pt x="3405" y="3211"/>
                    <a:pt x="3403" y="3213"/>
                    <a:pt x="3403" y="3220"/>
                  </a:cubicBezTo>
                  <a:lnTo>
                    <a:pt x="3036" y="3420"/>
                  </a:lnTo>
                  <a:cubicBezTo>
                    <a:pt x="2970" y="3453"/>
                    <a:pt x="2936" y="3520"/>
                    <a:pt x="2936" y="3586"/>
                  </a:cubicBezTo>
                  <a:cubicBezTo>
                    <a:pt x="2903" y="3620"/>
                    <a:pt x="2903" y="3653"/>
                    <a:pt x="2936" y="3687"/>
                  </a:cubicBezTo>
                  <a:lnTo>
                    <a:pt x="3303" y="3486"/>
                  </a:lnTo>
                  <a:cubicBezTo>
                    <a:pt x="3370" y="3420"/>
                    <a:pt x="3403" y="3386"/>
                    <a:pt x="3403" y="3320"/>
                  </a:cubicBezTo>
                  <a:cubicBezTo>
                    <a:pt x="3431" y="3265"/>
                    <a:pt x="3413" y="3211"/>
                    <a:pt x="3406" y="3211"/>
                  </a:cubicBezTo>
                  <a:close/>
                  <a:moveTo>
                    <a:pt x="2670" y="3620"/>
                  </a:moveTo>
                  <a:lnTo>
                    <a:pt x="2303" y="3853"/>
                  </a:lnTo>
                  <a:cubicBezTo>
                    <a:pt x="2236" y="3887"/>
                    <a:pt x="2203" y="3953"/>
                    <a:pt x="2203" y="3987"/>
                  </a:cubicBezTo>
                  <a:lnTo>
                    <a:pt x="2203" y="4087"/>
                  </a:lnTo>
                  <a:lnTo>
                    <a:pt x="2236" y="4087"/>
                  </a:lnTo>
                  <a:lnTo>
                    <a:pt x="2569" y="3887"/>
                  </a:lnTo>
                  <a:cubicBezTo>
                    <a:pt x="2636" y="3853"/>
                    <a:pt x="2670" y="3787"/>
                    <a:pt x="2670" y="3720"/>
                  </a:cubicBezTo>
                  <a:cubicBezTo>
                    <a:pt x="2703" y="3653"/>
                    <a:pt x="2703" y="3620"/>
                    <a:pt x="2670" y="3620"/>
                  </a:cubicBezTo>
                  <a:close/>
                  <a:moveTo>
                    <a:pt x="1951" y="4045"/>
                  </a:moveTo>
                  <a:cubicBezTo>
                    <a:pt x="1947" y="4045"/>
                    <a:pt x="1942" y="4047"/>
                    <a:pt x="1936" y="4053"/>
                  </a:cubicBezTo>
                  <a:lnTo>
                    <a:pt x="1569" y="4254"/>
                  </a:lnTo>
                  <a:cubicBezTo>
                    <a:pt x="1502" y="4320"/>
                    <a:pt x="1469" y="4354"/>
                    <a:pt x="1469" y="4420"/>
                  </a:cubicBezTo>
                  <a:lnTo>
                    <a:pt x="1469" y="4520"/>
                  </a:lnTo>
                  <a:lnTo>
                    <a:pt x="1502" y="4520"/>
                  </a:lnTo>
                  <a:lnTo>
                    <a:pt x="1869" y="4320"/>
                  </a:lnTo>
                  <a:cubicBezTo>
                    <a:pt x="1902" y="4254"/>
                    <a:pt x="1936" y="4220"/>
                    <a:pt x="1969" y="4154"/>
                  </a:cubicBezTo>
                  <a:cubicBezTo>
                    <a:pt x="1969" y="4099"/>
                    <a:pt x="1969" y="4045"/>
                    <a:pt x="1951" y="4045"/>
                  </a:cubicBezTo>
                  <a:close/>
                  <a:moveTo>
                    <a:pt x="1202" y="4454"/>
                  </a:moveTo>
                  <a:lnTo>
                    <a:pt x="835" y="4687"/>
                  </a:lnTo>
                  <a:cubicBezTo>
                    <a:pt x="802" y="4721"/>
                    <a:pt x="768" y="4787"/>
                    <a:pt x="735" y="4854"/>
                  </a:cubicBezTo>
                  <a:lnTo>
                    <a:pt x="735" y="4921"/>
                  </a:lnTo>
                  <a:lnTo>
                    <a:pt x="768" y="4921"/>
                  </a:lnTo>
                  <a:lnTo>
                    <a:pt x="1135" y="4721"/>
                  </a:lnTo>
                  <a:cubicBezTo>
                    <a:pt x="1168" y="4687"/>
                    <a:pt x="1202" y="4621"/>
                    <a:pt x="1235" y="4554"/>
                  </a:cubicBezTo>
                  <a:cubicBezTo>
                    <a:pt x="1235" y="4487"/>
                    <a:pt x="1235" y="4454"/>
                    <a:pt x="1202" y="4454"/>
                  </a:cubicBezTo>
                  <a:close/>
                  <a:moveTo>
                    <a:pt x="468" y="4887"/>
                  </a:moveTo>
                  <a:lnTo>
                    <a:pt x="101" y="5088"/>
                  </a:lnTo>
                  <a:cubicBezTo>
                    <a:pt x="68" y="5121"/>
                    <a:pt x="34" y="5188"/>
                    <a:pt x="1" y="5254"/>
                  </a:cubicBezTo>
                  <a:lnTo>
                    <a:pt x="1" y="5354"/>
                  </a:lnTo>
                  <a:lnTo>
                    <a:pt x="34" y="5354"/>
                  </a:lnTo>
                  <a:lnTo>
                    <a:pt x="401" y="5154"/>
                  </a:lnTo>
                  <a:cubicBezTo>
                    <a:pt x="468" y="5088"/>
                    <a:pt x="501" y="5054"/>
                    <a:pt x="501" y="4987"/>
                  </a:cubicBezTo>
                  <a:cubicBezTo>
                    <a:pt x="535" y="4921"/>
                    <a:pt x="501" y="4887"/>
                    <a:pt x="468" y="4887"/>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1" name="Google Shape;2455;p62"/>
            <p:cNvSpPr/>
            <p:nvPr/>
          </p:nvSpPr>
          <p:spPr>
            <a:xfrm>
              <a:off x="6403272" y="3118122"/>
              <a:ext cx="7700" cy="11451"/>
            </a:xfrm>
            <a:custGeom>
              <a:avLst/>
              <a:gdLst/>
              <a:ahLst/>
              <a:cxnLst/>
              <a:rect l="l" t="t" r="r" b="b"/>
              <a:pathLst>
                <a:path w="501" h="745" extrusionOk="0">
                  <a:moveTo>
                    <a:pt x="326" y="1"/>
                  </a:moveTo>
                  <a:cubicBezTo>
                    <a:pt x="207" y="1"/>
                    <a:pt x="93" y="127"/>
                    <a:pt x="33" y="306"/>
                  </a:cubicBezTo>
                  <a:cubicBezTo>
                    <a:pt x="0" y="506"/>
                    <a:pt x="33" y="706"/>
                    <a:pt x="133" y="740"/>
                  </a:cubicBezTo>
                  <a:cubicBezTo>
                    <a:pt x="144" y="743"/>
                    <a:pt x="154" y="745"/>
                    <a:pt x="165" y="745"/>
                  </a:cubicBezTo>
                  <a:cubicBezTo>
                    <a:pt x="260" y="745"/>
                    <a:pt x="374" y="619"/>
                    <a:pt x="434" y="440"/>
                  </a:cubicBezTo>
                  <a:cubicBezTo>
                    <a:pt x="500" y="239"/>
                    <a:pt x="467" y="39"/>
                    <a:pt x="367" y="6"/>
                  </a:cubicBezTo>
                  <a:cubicBezTo>
                    <a:pt x="353" y="2"/>
                    <a:pt x="339"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2" name="Google Shape;2456;p62"/>
            <p:cNvSpPr/>
            <p:nvPr/>
          </p:nvSpPr>
          <p:spPr>
            <a:xfrm>
              <a:off x="6281250" y="3223821"/>
              <a:ext cx="13341" cy="29756"/>
            </a:xfrm>
            <a:custGeom>
              <a:avLst/>
              <a:gdLst/>
              <a:ahLst/>
              <a:cxnLst/>
              <a:rect l="l" t="t" r="r" b="b"/>
              <a:pathLst>
                <a:path w="868" h="1936" extrusionOk="0">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3" name="Google Shape;2457;p62"/>
            <p:cNvSpPr/>
            <p:nvPr/>
          </p:nvSpPr>
          <p:spPr>
            <a:xfrm>
              <a:off x="6297142" y="3216643"/>
              <a:ext cx="12834" cy="27912"/>
            </a:xfrm>
            <a:custGeom>
              <a:avLst/>
              <a:gdLst/>
              <a:ahLst/>
              <a:cxnLst/>
              <a:rect l="l" t="t" r="r" b="b"/>
              <a:pathLst>
                <a:path w="835" h="1816" extrusionOk="0">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4" name="Google Shape;2458;p62"/>
            <p:cNvSpPr/>
            <p:nvPr/>
          </p:nvSpPr>
          <p:spPr>
            <a:xfrm>
              <a:off x="6312005" y="3204332"/>
              <a:ext cx="16938" cy="32830"/>
            </a:xfrm>
            <a:custGeom>
              <a:avLst/>
              <a:gdLst/>
              <a:ahLst/>
              <a:cxnLst/>
              <a:rect l="l" t="t" r="r" b="b"/>
              <a:pathLst>
                <a:path w="1102" h="2136" extrusionOk="0">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5" name="Google Shape;2459;p62"/>
            <p:cNvSpPr/>
            <p:nvPr/>
          </p:nvSpPr>
          <p:spPr>
            <a:xfrm>
              <a:off x="6281250" y="3223821"/>
              <a:ext cx="13341" cy="29756"/>
            </a:xfrm>
            <a:custGeom>
              <a:avLst/>
              <a:gdLst/>
              <a:ahLst/>
              <a:cxnLst/>
              <a:rect l="l" t="t" r="r" b="b"/>
              <a:pathLst>
                <a:path w="868" h="1936" extrusionOk="0">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6" name="Google Shape;2460;p62"/>
            <p:cNvSpPr/>
            <p:nvPr/>
          </p:nvSpPr>
          <p:spPr>
            <a:xfrm>
              <a:off x="6297142" y="3216643"/>
              <a:ext cx="12834" cy="27912"/>
            </a:xfrm>
            <a:custGeom>
              <a:avLst/>
              <a:gdLst/>
              <a:ahLst/>
              <a:cxnLst/>
              <a:rect l="l" t="t" r="r" b="b"/>
              <a:pathLst>
                <a:path w="835" h="1816" extrusionOk="0">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7" name="Google Shape;2461;p62"/>
            <p:cNvSpPr/>
            <p:nvPr/>
          </p:nvSpPr>
          <p:spPr>
            <a:xfrm>
              <a:off x="6312005" y="3204332"/>
              <a:ext cx="16938" cy="32830"/>
            </a:xfrm>
            <a:custGeom>
              <a:avLst/>
              <a:gdLst/>
              <a:ahLst/>
              <a:cxnLst/>
              <a:rect l="l" t="t" r="r" b="b"/>
              <a:pathLst>
                <a:path w="1102" h="2136" extrusionOk="0">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8" name="Google Shape;2462;p62"/>
            <p:cNvSpPr/>
            <p:nvPr/>
          </p:nvSpPr>
          <p:spPr>
            <a:xfrm>
              <a:off x="6586805" y="3086413"/>
              <a:ext cx="8223" cy="26682"/>
            </a:xfrm>
            <a:custGeom>
              <a:avLst/>
              <a:gdLst/>
              <a:ahLst/>
              <a:cxnLst/>
              <a:rect l="l" t="t" r="r" b="b"/>
              <a:pathLst>
                <a:path w="535" h="1736" extrusionOk="0">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9" name="Google Shape;2463;p62"/>
            <p:cNvSpPr/>
            <p:nvPr/>
          </p:nvSpPr>
          <p:spPr>
            <a:xfrm>
              <a:off x="6598087" y="3079758"/>
              <a:ext cx="12834" cy="27697"/>
            </a:xfrm>
            <a:custGeom>
              <a:avLst/>
              <a:gdLst/>
              <a:ahLst/>
              <a:cxnLst/>
              <a:rect l="l" t="t" r="r" b="b"/>
              <a:pathLst>
                <a:path w="835" h="1802" extrusionOk="0">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0" name="Google Shape;2464;p62"/>
            <p:cNvSpPr/>
            <p:nvPr/>
          </p:nvSpPr>
          <p:spPr>
            <a:xfrm>
              <a:off x="6613472" y="3066939"/>
              <a:ext cx="16938" cy="32830"/>
            </a:xfrm>
            <a:custGeom>
              <a:avLst/>
              <a:gdLst/>
              <a:ahLst/>
              <a:cxnLst/>
              <a:rect l="l" t="t" r="r" b="b"/>
              <a:pathLst>
                <a:path w="1102" h="2136" extrusionOk="0">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1" name="Google Shape;2465;p62"/>
            <p:cNvSpPr/>
            <p:nvPr/>
          </p:nvSpPr>
          <p:spPr>
            <a:xfrm>
              <a:off x="6586805" y="3086413"/>
              <a:ext cx="8223" cy="26682"/>
            </a:xfrm>
            <a:custGeom>
              <a:avLst/>
              <a:gdLst/>
              <a:ahLst/>
              <a:cxnLst/>
              <a:rect l="l" t="t" r="r" b="b"/>
              <a:pathLst>
                <a:path w="535" h="1736" extrusionOk="0">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2" name="Google Shape;2466;p62"/>
            <p:cNvSpPr/>
            <p:nvPr/>
          </p:nvSpPr>
          <p:spPr>
            <a:xfrm>
              <a:off x="6598087" y="3079758"/>
              <a:ext cx="12834" cy="27697"/>
            </a:xfrm>
            <a:custGeom>
              <a:avLst/>
              <a:gdLst/>
              <a:ahLst/>
              <a:cxnLst/>
              <a:rect l="l" t="t" r="r" b="b"/>
              <a:pathLst>
                <a:path w="835" h="1802" extrusionOk="0">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3" name="Google Shape;2467;p62"/>
            <p:cNvSpPr/>
            <p:nvPr/>
          </p:nvSpPr>
          <p:spPr>
            <a:xfrm>
              <a:off x="6613472" y="3066939"/>
              <a:ext cx="16938" cy="32830"/>
            </a:xfrm>
            <a:custGeom>
              <a:avLst/>
              <a:gdLst/>
              <a:ahLst/>
              <a:cxnLst/>
              <a:rect l="l" t="t" r="r" b="b"/>
              <a:pathLst>
                <a:path w="1102" h="2136" extrusionOk="0">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4" name="Google Shape;2468;p62"/>
            <p:cNvSpPr/>
            <p:nvPr/>
          </p:nvSpPr>
          <p:spPr>
            <a:xfrm>
              <a:off x="6463246" y="3145127"/>
              <a:ext cx="60004" cy="43328"/>
            </a:xfrm>
            <a:custGeom>
              <a:avLst/>
              <a:gdLst/>
              <a:ahLst/>
              <a:cxnLst/>
              <a:rect l="l" t="t" r="r" b="b"/>
              <a:pathLst>
                <a:path w="3904" h="2819" extrusionOk="0">
                  <a:moveTo>
                    <a:pt x="113" y="0"/>
                  </a:moveTo>
                  <a:cubicBezTo>
                    <a:pt x="101" y="0"/>
                    <a:pt x="84" y="17"/>
                    <a:pt x="68" y="50"/>
                  </a:cubicBezTo>
                  <a:cubicBezTo>
                    <a:pt x="1" y="84"/>
                    <a:pt x="1" y="150"/>
                    <a:pt x="1" y="217"/>
                  </a:cubicBezTo>
                  <a:lnTo>
                    <a:pt x="1" y="784"/>
                  </a:lnTo>
                  <a:lnTo>
                    <a:pt x="1" y="817"/>
                  </a:lnTo>
                  <a:cubicBezTo>
                    <a:pt x="1" y="817"/>
                    <a:pt x="34" y="817"/>
                    <a:pt x="68" y="784"/>
                  </a:cubicBezTo>
                  <a:cubicBezTo>
                    <a:pt x="101" y="717"/>
                    <a:pt x="134" y="651"/>
                    <a:pt x="134" y="584"/>
                  </a:cubicBezTo>
                  <a:lnTo>
                    <a:pt x="134" y="50"/>
                  </a:lnTo>
                  <a:cubicBezTo>
                    <a:pt x="134" y="17"/>
                    <a:pt x="126" y="0"/>
                    <a:pt x="113" y="0"/>
                  </a:cubicBezTo>
                  <a:close/>
                  <a:moveTo>
                    <a:pt x="3870" y="384"/>
                  </a:moveTo>
                  <a:lnTo>
                    <a:pt x="3503" y="617"/>
                  </a:lnTo>
                  <a:cubicBezTo>
                    <a:pt x="3470" y="651"/>
                    <a:pt x="3437" y="717"/>
                    <a:pt x="3403" y="784"/>
                  </a:cubicBezTo>
                  <a:lnTo>
                    <a:pt x="3403" y="851"/>
                  </a:lnTo>
                  <a:lnTo>
                    <a:pt x="3437" y="851"/>
                  </a:lnTo>
                  <a:lnTo>
                    <a:pt x="3804" y="651"/>
                  </a:lnTo>
                  <a:cubicBezTo>
                    <a:pt x="3837" y="617"/>
                    <a:pt x="3870" y="551"/>
                    <a:pt x="3904" y="484"/>
                  </a:cubicBezTo>
                  <a:cubicBezTo>
                    <a:pt x="3904" y="417"/>
                    <a:pt x="3904" y="384"/>
                    <a:pt x="3870" y="384"/>
                  </a:cubicBezTo>
                  <a:close/>
                  <a:moveTo>
                    <a:pt x="3154" y="809"/>
                  </a:moveTo>
                  <a:cubicBezTo>
                    <a:pt x="3149" y="809"/>
                    <a:pt x="3143" y="811"/>
                    <a:pt x="3136" y="817"/>
                  </a:cubicBezTo>
                  <a:lnTo>
                    <a:pt x="2769" y="1018"/>
                  </a:lnTo>
                  <a:cubicBezTo>
                    <a:pt x="2736" y="1051"/>
                    <a:pt x="2703" y="1118"/>
                    <a:pt x="2669" y="1184"/>
                  </a:cubicBezTo>
                  <a:lnTo>
                    <a:pt x="2669" y="1251"/>
                  </a:lnTo>
                  <a:cubicBezTo>
                    <a:pt x="2703" y="1251"/>
                    <a:pt x="2703" y="1284"/>
                    <a:pt x="2703" y="1284"/>
                  </a:cubicBezTo>
                  <a:lnTo>
                    <a:pt x="3070" y="1084"/>
                  </a:lnTo>
                  <a:cubicBezTo>
                    <a:pt x="3136" y="1018"/>
                    <a:pt x="3170" y="951"/>
                    <a:pt x="3170" y="917"/>
                  </a:cubicBezTo>
                  <a:cubicBezTo>
                    <a:pt x="3197" y="863"/>
                    <a:pt x="3180" y="809"/>
                    <a:pt x="3154" y="809"/>
                  </a:cubicBezTo>
                  <a:close/>
                  <a:moveTo>
                    <a:pt x="2403" y="1218"/>
                  </a:moveTo>
                  <a:lnTo>
                    <a:pt x="2069" y="1451"/>
                  </a:lnTo>
                  <a:cubicBezTo>
                    <a:pt x="2002" y="1485"/>
                    <a:pt x="1969" y="1518"/>
                    <a:pt x="1969" y="1585"/>
                  </a:cubicBezTo>
                  <a:lnTo>
                    <a:pt x="1969" y="1685"/>
                  </a:lnTo>
                  <a:lnTo>
                    <a:pt x="2336" y="1485"/>
                  </a:lnTo>
                  <a:cubicBezTo>
                    <a:pt x="2403" y="1451"/>
                    <a:pt x="2436" y="1384"/>
                    <a:pt x="2436" y="1318"/>
                  </a:cubicBezTo>
                  <a:cubicBezTo>
                    <a:pt x="2469" y="1251"/>
                    <a:pt x="2436" y="1218"/>
                    <a:pt x="2403" y="1218"/>
                  </a:cubicBezTo>
                  <a:close/>
                  <a:moveTo>
                    <a:pt x="113" y="1126"/>
                  </a:moveTo>
                  <a:cubicBezTo>
                    <a:pt x="101" y="1126"/>
                    <a:pt x="84" y="1134"/>
                    <a:pt x="68" y="1151"/>
                  </a:cubicBezTo>
                  <a:cubicBezTo>
                    <a:pt x="1" y="1218"/>
                    <a:pt x="1" y="1284"/>
                    <a:pt x="1" y="1351"/>
                  </a:cubicBezTo>
                  <a:lnTo>
                    <a:pt x="1" y="1918"/>
                  </a:lnTo>
                  <a:lnTo>
                    <a:pt x="1" y="1952"/>
                  </a:lnTo>
                  <a:cubicBezTo>
                    <a:pt x="1" y="1952"/>
                    <a:pt x="34" y="1952"/>
                    <a:pt x="68" y="1918"/>
                  </a:cubicBezTo>
                  <a:cubicBezTo>
                    <a:pt x="101" y="1851"/>
                    <a:pt x="134" y="1785"/>
                    <a:pt x="134" y="1718"/>
                  </a:cubicBezTo>
                  <a:lnTo>
                    <a:pt x="134" y="1151"/>
                  </a:lnTo>
                  <a:cubicBezTo>
                    <a:pt x="134" y="1134"/>
                    <a:pt x="126" y="1126"/>
                    <a:pt x="113" y="1126"/>
                  </a:cubicBezTo>
                  <a:close/>
                  <a:moveTo>
                    <a:pt x="1702" y="1651"/>
                  </a:moveTo>
                  <a:lnTo>
                    <a:pt x="1335" y="1851"/>
                  </a:lnTo>
                  <a:cubicBezTo>
                    <a:pt x="1302" y="1885"/>
                    <a:pt x="1268" y="1952"/>
                    <a:pt x="1235" y="2018"/>
                  </a:cubicBezTo>
                  <a:lnTo>
                    <a:pt x="1235" y="2085"/>
                  </a:lnTo>
                  <a:lnTo>
                    <a:pt x="1268" y="2118"/>
                  </a:lnTo>
                  <a:lnTo>
                    <a:pt x="1635" y="1918"/>
                  </a:lnTo>
                  <a:cubicBezTo>
                    <a:pt x="1669" y="1851"/>
                    <a:pt x="1702" y="1785"/>
                    <a:pt x="1735" y="1751"/>
                  </a:cubicBezTo>
                  <a:cubicBezTo>
                    <a:pt x="1735" y="1685"/>
                    <a:pt x="1735" y="1651"/>
                    <a:pt x="1702" y="1651"/>
                  </a:cubicBezTo>
                  <a:close/>
                  <a:moveTo>
                    <a:pt x="968" y="2052"/>
                  </a:moveTo>
                  <a:lnTo>
                    <a:pt x="601" y="2252"/>
                  </a:lnTo>
                  <a:cubicBezTo>
                    <a:pt x="535" y="2318"/>
                    <a:pt x="501" y="2352"/>
                    <a:pt x="501" y="2419"/>
                  </a:cubicBezTo>
                  <a:lnTo>
                    <a:pt x="501" y="2519"/>
                  </a:lnTo>
                  <a:lnTo>
                    <a:pt x="535" y="2519"/>
                  </a:lnTo>
                  <a:lnTo>
                    <a:pt x="901" y="2318"/>
                  </a:lnTo>
                  <a:cubicBezTo>
                    <a:pt x="935" y="2252"/>
                    <a:pt x="968" y="2218"/>
                    <a:pt x="1002" y="2152"/>
                  </a:cubicBezTo>
                  <a:cubicBezTo>
                    <a:pt x="1002" y="2052"/>
                    <a:pt x="1002" y="2052"/>
                    <a:pt x="968" y="2052"/>
                  </a:cubicBezTo>
                  <a:close/>
                  <a:moveTo>
                    <a:pt x="113" y="2227"/>
                  </a:moveTo>
                  <a:cubicBezTo>
                    <a:pt x="101" y="2227"/>
                    <a:pt x="84" y="2235"/>
                    <a:pt x="68" y="2252"/>
                  </a:cubicBezTo>
                  <a:cubicBezTo>
                    <a:pt x="34" y="2318"/>
                    <a:pt x="1" y="2385"/>
                    <a:pt x="1" y="2452"/>
                  </a:cubicBezTo>
                  <a:lnTo>
                    <a:pt x="1" y="2785"/>
                  </a:lnTo>
                  <a:lnTo>
                    <a:pt x="1" y="2819"/>
                  </a:lnTo>
                  <a:lnTo>
                    <a:pt x="34" y="2819"/>
                  </a:lnTo>
                  <a:lnTo>
                    <a:pt x="168" y="2719"/>
                  </a:lnTo>
                  <a:cubicBezTo>
                    <a:pt x="234" y="2685"/>
                    <a:pt x="234" y="2619"/>
                    <a:pt x="268" y="2585"/>
                  </a:cubicBezTo>
                  <a:cubicBezTo>
                    <a:pt x="301" y="2485"/>
                    <a:pt x="268" y="2485"/>
                    <a:pt x="234" y="2485"/>
                  </a:cubicBezTo>
                  <a:lnTo>
                    <a:pt x="134" y="2552"/>
                  </a:lnTo>
                  <a:lnTo>
                    <a:pt x="134" y="2252"/>
                  </a:lnTo>
                  <a:cubicBezTo>
                    <a:pt x="134" y="2235"/>
                    <a:pt x="126" y="2227"/>
                    <a:pt x="113" y="2227"/>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5" name="Google Shape;2469;p62"/>
            <p:cNvSpPr/>
            <p:nvPr/>
          </p:nvSpPr>
          <p:spPr>
            <a:xfrm>
              <a:off x="6526831" y="3144358"/>
              <a:ext cx="7700" cy="7193"/>
            </a:xfrm>
            <a:custGeom>
              <a:avLst/>
              <a:gdLst/>
              <a:ahLst/>
              <a:cxnLst/>
              <a:rect l="l" t="t" r="r" b="b"/>
              <a:pathLst>
                <a:path w="501" h="468" extrusionOk="0">
                  <a:moveTo>
                    <a:pt x="467" y="0"/>
                  </a:moveTo>
                  <a:lnTo>
                    <a:pt x="100" y="200"/>
                  </a:lnTo>
                  <a:cubicBezTo>
                    <a:pt x="33" y="267"/>
                    <a:pt x="0" y="300"/>
                    <a:pt x="0" y="367"/>
                  </a:cubicBezTo>
                  <a:cubicBezTo>
                    <a:pt x="0" y="400"/>
                    <a:pt x="0" y="434"/>
                    <a:pt x="0" y="467"/>
                  </a:cubicBezTo>
                  <a:lnTo>
                    <a:pt x="33" y="467"/>
                  </a:lnTo>
                  <a:lnTo>
                    <a:pt x="400" y="267"/>
                  </a:lnTo>
                  <a:cubicBezTo>
                    <a:pt x="434" y="200"/>
                    <a:pt x="467" y="167"/>
                    <a:pt x="500" y="100"/>
                  </a:cubicBezTo>
                  <a:cubicBezTo>
                    <a:pt x="500" y="33"/>
                    <a:pt x="500" y="0"/>
                    <a:pt x="46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6" name="Google Shape;2470;p62"/>
            <p:cNvSpPr/>
            <p:nvPr/>
          </p:nvSpPr>
          <p:spPr>
            <a:xfrm>
              <a:off x="6538098" y="3137995"/>
              <a:ext cx="7670" cy="7393"/>
            </a:xfrm>
            <a:custGeom>
              <a:avLst/>
              <a:gdLst/>
              <a:ahLst/>
              <a:cxnLst/>
              <a:rect l="l" t="t" r="r" b="b"/>
              <a:pathLst>
                <a:path w="499" h="481" extrusionOk="0">
                  <a:moveTo>
                    <a:pt x="488" y="1"/>
                  </a:moveTo>
                  <a:cubicBezTo>
                    <a:pt x="483" y="1"/>
                    <a:pt x="477" y="5"/>
                    <a:pt x="468" y="14"/>
                  </a:cubicBezTo>
                  <a:lnTo>
                    <a:pt x="101" y="214"/>
                  </a:lnTo>
                  <a:cubicBezTo>
                    <a:pt x="34" y="247"/>
                    <a:pt x="1" y="314"/>
                    <a:pt x="1" y="381"/>
                  </a:cubicBezTo>
                  <a:lnTo>
                    <a:pt x="1" y="481"/>
                  </a:lnTo>
                  <a:cubicBezTo>
                    <a:pt x="1" y="481"/>
                    <a:pt x="34" y="447"/>
                    <a:pt x="34" y="447"/>
                  </a:cubicBezTo>
                  <a:lnTo>
                    <a:pt x="401" y="247"/>
                  </a:lnTo>
                  <a:cubicBezTo>
                    <a:pt x="435" y="214"/>
                    <a:pt x="468" y="147"/>
                    <a:pt x="468" y="81"/>
                  </a:cubicBezTo>
                  <a:cubicBezTo>
                    <a:pt x="492" y="32"/>
                    <a:pt x="499" y="1"/>
                    <a:pt x="48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7" name="Google Shape;2471;p62"/>
            <p:cNvSpPr/>
            <p:nvPr/>
          </p:nvSpPr>
          <p:spPr>
            <a:xfrm>
              <a:off x="6549379" y="3131340"/>
              <a:ext cx="7685" cy="7393"/>
            </a:xfrm>
            <a:custGeom>
              <a:avLst/>
              <a:gdLst/>
              <a:ahLst/>
              <a:cxnLst/>
              <a:rect l="l" t="t" r="r" b="b"/>
              <a:pathLst>
                <a:path w="500" h="481" extrusionOk="0">
                  <a:moveTo>
                    <a:pt x="487" y="1"/>
                  </a:moveTo>
                  <a:cubicBezTo>
                    <a:pt x="482" y="1"/>
                    <a:pt x="476" y="5"/>
                    <a:pt x="468" y="13"/>
                  </a:cubicBezTo>
                  <a:lnTo>
                    <a:pt x="101" y="213"/>
                  </a:lnTo>
                  <a:cubicBezTo>
                    <a:pt x="34" y="247"/>
                    <a:pt x="1" y="313"/>
                    <a:pt x="1" y="380"/>
                  </a:cubicBezTo>
                  <a:lnTo>
                    <a:pt x="1" y="480"/>
                  </a:lnTo>
                  <a:lnTo>
                    <a:pt x="34" y="480"/>
                  </a:lnTo>
                  <a:lnTo>
                    <a:pt x="368" y="280"/>
                  </a:lnTo>
                  <a:cubicBezTo>
                    <a:pt x="434" y="213"/>
                    <a:pt x="468" y="147"/>
                    <a:pt x="468" y="113"/>
                  </a:cubicBezTo>
                  <a:cubicBezTo>
                    <a:pt x="493" y="38"/>
                    <a:pt x="499" y="1"/>
                    <a:pt x="48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8" name="Google Shape;2472;p62"/>
            <p:cNvSpPr/>
            <p:nvPr/>
          </p:nvSpPr>
          <p:spPr>
            <a:xfrm>
              <a:off x="6560661" y="3124869"/>
              <a:ext cx="7716" cy="7193"/>
            </a:xfrm>
            <a:custGeom>
              <a:avLst/>
              <a:gdLst/>
              <a:ahLst/>
              <a:cxnLst/>
              <a:rect l="l" t="t" r="r" b="b"/>
              <a:pathLst>
                <a:path w="502" h="468" extrusionOk="0">
                  <a:moveTo>
                    <a:pt x="434" y="1"/>
                  </a:moveTo>
                  <a:lnTo>
                    <a:pt x="67" y="201"/>
                  </a:lnTo>
                  <a:cubicBezTo>
                    <a:pt x="34" y="267"/>
                    <a:pt x="1" y="334"/>
                    <a:pt x="1" y="367"/>
                  </a:cubicBezTo>
                  <a:lnTo>
                    <a:pt x="1" y="468"/>
                  </a:lnTo>
                  <a:lnTo>
                    <a:pt x="368" y="267"/>
                  </a:lnTo>
                  <a:cubicBezTo>
                    <a:pt x="434" y="234"/>
                    <a:pt x="468" y="167"/>
                    <a:pt x="468" y="101"/>
                  </a:cubicBezTo>
                  <a:cubicBezTo>
                    <a:pt x="501" y="1"/>
                    <a:pt x="468" y="1"/>
                    <a:pt x="43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9" name="Google Shape;2473;p62"/>
            <p:cNvSpPr/>
            <p:nvPr/>
          </p:nvSpPr>
          <p:spPr>
            <a:xfrm>
              <a:off x="6263805" y="3054536"/>
              <a:ext cx="73853" cy="50429"/>
            </a:xfrm>
            <a:custGeom>
              <a:avLst/>
              <a:gdLst/>
              <a:ahLst/>
              <a:cxnLst/>
              <a:rect l="l" t="t" r="r" b="b"/>
              <a:pathLst>
                <a:path w="4805" h="3281" extrusionOk="0">
                  <a:moveTo>
                    <a:pt x="4629" y="1"/>
                  </a:moveTo>
                  <a:cubicBezTo>
                    <a:pt x="4591" y="1"/>
                    <a:pt x="4549" y="13"/>
                    <a:pt x="4504" y="40"/>
                  </a:cubicBezTo>
                  <a:lnTo>
                    <a:pt x="268" y="2442"/>
                  </a:lnTo>
                  <a:cubicBezTo>
                    <a:pt x="101" y="2575"/>
                    <a:pt x="1" y="2809"/>
                    <a:pt x="1" y="3009"/>
                  </a:cubicBezTo>
                  <a:cubicBezTo>
                    <a:pt x="26" y="3181"/>
                    <a:pt x="105" y="3281"/>
                    <a:pt x="212" y="3281"/>
                  </a:cubicBezTo>
                  <a:cubicBezTo>
                    <a:pt x="250" y="3281"/>
                    <a:pt x="291" y="3268"/>
                    <a:pt x="334" y="3242"/>
                  </a:cubicBezTo>
                  <a:lnTo>
                    <a:pt x="4504" y="807"/>
                  </a:lnTo>
                  <a:cubicBezTo>
                    <a:pt x="4671" y="674"/>
                    <a:pt x="4771" y="474"/>
                    <a:pt x="4804" y="240"/>
                  </a:cubicBezTo>
                  <a:cubicBezTo>
                    <a:pt x="4804" y="94"/>
                    <a:pt x="4733" y="1"/>
                    <a:pt x="46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0" name="Google Shape;2474;p62"/>
            <p:cNvSpPr/>
            <p:nvPr/>
          </p:nvSpPr>
          <p:spPr>
            <a:xfrm>
              <a:off x="6268431" y="3241896"/>
              <a:ext cx="73330" cy="50214"/>
            </a:xfrm>
            <a:custGeom>
              <a:avLst/>
              <a:gdLst/>
              <a:ahLst/>
              <a:cxnLst/>
              <a:rect l="l" t="t" r="r" b="b"/>
              <a:pathLst>
                <a:path w="4771" h="3267" extrusionOk="0">
                  <a:moveTo>
                    <a:pt x="4599" y="1"/>
                  </a:moveTo>
                  <a:cubicBezTo>
                    <a:pt x="4568" y="1"/>
                    <a:pt x="4536" y="9"/>
                    <a:pt x="4503" y="25"/>
                  </a:cubicBezTo>
                  <a:lnTo>
                    <a:pt x="267" y="2460"/>
                  </a:lnTo>
                  <a:cubicBezTo>
                    <a:pt x="100" y="2594"/>
                    <a:pt x="0" y="2794"/>
                    <a:pt x="0" y="3027"/>
                  </a:cubicBezTo>
                  <a:cubicBezTo>
                    <a:pt x="0" y="3174"/>
                    <a:pt x="72" y="3267"/>
                    <a:pt x="175" y="3267"/>
                  </a:cubicBezTo>
                  <a:cubicBezTo>
                    <a:pt x="213" y="3267"/>
                    <a:pt x="256" y="3254"/>
                    <a:pt x="300" y="3228"/>
                  </a:cubicBezTo>
                  <a:lnTo>
                    <a:pt x="4470" y="793"/>
                  </a:lnTo>
                  <a:cubicBezTo>
                    <a:pt x="4670" y="659"/>
                    <a:pt x="4770" y="459"/>
                    <a:pt x="4770" y="259"/>
                  </a:cubicBezTo>
                  <a:cubicBezTo>
                    <a:pt x="4770" y="82"/>
                    <a:pt x="4694" y="1"/>
                    <a:pt x="459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1" name="Google Shape;2475;p62"/>
            <p:cNvSpPr/>
            <p:nvPr/>
          </p:nvSpPr>
          <p:spPr>
            <a:xfrm>
              <a:off x="6571435" y="3102736"/>
              <a:ext cx="73837" cy="50152"/>
            </a:xfrm>
            <a:custGeom>
              <a:avLst/>
              <a:gdLst/>
              <a:ahLst/>
              <a:cxnLst/>
              <a:rect l="l" t="t" r="r" b="b"/>
              <a:pathLst>
                <a:path w="4804" h="3263" extrusionOk="0">
                  <a:moveTo>
                    <a:pt x="4628" y="0"/>
                  </a:moveTo>
                  <a:cubicBezTo>
                    <a:pt x="4590" y="0"/>
                    <a:pt x="4548" y="13"/>
                    <a:pt x="4503" y="40"/>
                  </a:cubicBezTo>
                  <a:lnTo>
                    <a:pt x="300" y="2441"/>
                  </a:lnTo>
                  <a:cubicBezTo>
                    <a:pt x="100" y="2575"/>
                    <a:pt x="0" y="2808"/>
                    <a:pt x="34" y="3042"/>
                  </a:cubicBezTo>
                  <a:cubicBezTo>
                    <a:pt x="34" y="3173"/>
                    <a:pt x="116" y="3263"/>
                    <a:pt x="232" y="3263"/>
                  </a:cubicBezTo>
                  <a:cubicBezTo>
                    <a:pt x="264" y="3263"/>
                    <a:pt x="298" y="3256"/>
                    <a:pt x="334" y="3242"/>
                  </a:cubicBezTo>
                  <a:lnTo>
                    <a:pt x="4503" y="773"/>
                  </a:lnTo>
                  <a:cubicBezTo>
                    <a:pt x="4670" y="640"/>
                    <a:pt x="4804" y="440"/>
                    <a:pt x="4804" y="240"/>
                  </a:cubicBezTo>
                  <a:cubicBezTo>
                    <a:pt x="4804" y="93"/>
                    <a:pt x="4732" y="0"/>
                    <a:pt x="462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2" name="Google Shape;2476;p62"/>
            <p:cNvSpPr/>
            <p:nvPr/>
          </p:nvSpPr>
          <p:spPr>
            <a:xfrm>
              <a:off x="6590909" y="2881762"/>
              <a:ext cx="73853" cy="50214"/>
            </a:xfrm>
            <a:custGeom>
              <a:avLst/>
              <a:gdLst/>
              <a:ahLst/>
              <a:cxnLst/>
              <a:rect l="l" t="t" r="r" b="b"/>
              <a:pathLst>
                <a:path w="4805" h="3267" extrusionOk="0">
                  <a:moveTo>
                    <a:pt x="4629" y="0"/>
                  </a:moveTo>
                  <a:cubicBezTo>
                    <a:pt x="4591" y="0"/>
                    <a:pt x="4549" y="13"/>
                    <a:pt x="4504" y="40"/>
                  </a:cubicBezTo>
                  <a:lnTo>
                    <a:pt x="301" y="2441"/>
                  </a:lnTo>
                  <a:cubicBezTo>
                    <a:pt x="134" y="2575"/>
                    <a:pt x="1" y="2775"/>
                    <a:pt x="34" y="3008"/>
                  </a:cubicBezTo>
                  <a:cubicBezTo>
                    <a:pt x="34" y="3185"/>
                    <a:pt x="111" y="3266"/>
                    <a:pt x="220" y="3266"/>
                  </a:cubicBezTo>
                  <a:cubicBezTo>
                    <a:pt x="255" y="3266"/>
                    <a:pt x="294" y="3258"/>
                    <a:pt x="334" y="3242"/>
                  </a:cubicBezTo>
                  <a:lnTo>
                    <a:pt x="4504" y="773"/>
                  </a:lnTo>
                  <a:cubicBezTo>
                    <a:pt x="4704" y="640"/>
                    <a:pt x="4804" y="440"/>
                    <a:pt x="4804" y="240"/>
                  </a:cubicBezTo>
                  <a:cubicBezTo>
                    <a:pt x="4804" y="93"/>
                    <a:pt x="4733" y="0"/>
                    <a:pt x="462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3" name="Google Shape;2477;p62"/>
            <p:cNvSpPr/>
            <p:nvPr/>
          </p:nvSpPr>
          <p:spPr>
            <a:xfrm>
              <a:off x="6366860" y="2744354"/>
              <a:ext cx="182027" cy="123360"/>
            </a:xfrm>
            <a:custGeom>
              <a:avLst/>
              <a:gdLst/>
              <a:ahLst/>
              <a:cxnLst/>
              <a:rect l="l" t="t" r="r" b="b"/>
              <a:pathLst>
                <a:path w="11843" h="8026" extrusionOk="0">
                  <a:moveTo>
                    <a:pt x="11373" y="1"/>
                  </a:moveTo>
                  <a:cubicBezTo>
                    <a:pt x="11245" y="1"/>
                    <a:pt x="11098" y="46"/>
                    <a:pt x="10942" y="140"/>
                  </a:cubicBezTo>
                  <a:lnTo>
                    <a:pt x="901" y="5944"/>
                  </a:lnTo>
                  <a:cubicBezTo>
                    <a:pt x="368" y="6278"/>
                    <a:pt x="34" y="6811"/>
                    <a:pt x="1" y="7445"/>
                  </a:cubicBezTo>
                  <a:cubicBezTo>
                    <a:pt x="1" y="7826"/>
                    <a:pt x="181" y="8026"/>
                    <a:pt x="450" y="8026"/>
                  </a:cubicBezTo>
                  <a:cubicBezTo>
                    <a:pt x="583" y="8026"/>
                    <a:pt x="737" y="7978"/>
                    <a:pt x="901" y="7879"/>
                  </a:cubicBezTo>
                  <a:lnTo>
                    <a:pt x="10942" y="2075"/>
                  </a:lnTo>
                  <a:cubicBezTo>
                    <a:pt x="11476" y="1774"/>
                    <a:pt x="11809" y="1207"/>
                    <a:pt x="11842" y="607"/>
                  </a:cubicBezTo>
                  <a:cubicBezTo>
                    <a:pt x="11842" y="217"/>
                    <a:pt x="11654" y="1"/>
                    <a:pt x="113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4" name="Google Shape;2478;p62"/>
            <p:cNvSpPr/>
            <p:nvPr/>
          </p:nvSpPr>
          <p:spPr>
            <a:xfrm>
              <a:off x="5184062" y="2931791"/>
              <a:ext cx="927487" cy="1049817"/>
            </a:xfrm>
            <a:custGeom>
              <a:avLst/>
              <a:gdLst/>
              <a:ahLst/>
              <a:cxnLst/>
              <a:rect l="l" t="t" r="r" b="b"/>
              <a:pathLst>
                <a:path w="60344" h="68303" extrusionOk="0">
                  <a:moveTo>
                    <a:pt x="57285" y="0"/>
                  </a:moveTo>
                  <a:cubicBezTo>
                    <a:pt x="57004" y="0"/>
                    <a:pt x="56718" y="85"/>
                    <a:pt x="56474" y="254"/>
                  </a:cubicBezTo>
                  <a:lnTo>
                    <a:pt x="1969" y="31676"/>
                  </a:lnTo>
                  <a:cubicBezTo>
                    <a:pt x="801" y="32410"/>
                    <a:pt x="67" y="33678"/>
                    <a:pt x="1" y="35079"/>
                  </a:cubicBezTo>
                  <a:lnTo>
                    <a:pt x="1" y="37914"/>
                  </a:lnTo>
                  <a:lnTo>
                    <a:pt x="1" y="65234"/>
                  </a:lnTo>
                  <a:cubicBezTo>
                    <a:pt x="1" y="65334"/>
                    <a:pt x="1" y="65434"/>
                    <a:pt x="1" y="65500"/>
                  </a:cubicBezTo>
                  <a:cubicBezTo>
                    <a:pt x="101" y="66168"/>
                    <a:pt x="468" y="66735"/>
                    <a:pt x="1068" y="67035"/>
                  </a:cubicBezTo>
                  <a:lnTo>
                    <a:pt x="3080" y="68203"/>
                  </a:lnTo>
                  <a:lnTo>
                    <a:pt x="3080" y="68203"/>
                  </a:lnTo>
                  <a:cubicBezTo>
                    <a:pt x="2739" y="67951"/>
                    <a:pt x="2536" y="67543"/>
                    <a:pt x="2536" y="67135"/>
                  </a:cubicBezTo>
                  <a:lnTo>
                    <a:pt x="2536" y="40516"/>
                  </a:lnTo>
                  <a:lnTo>
                    <a:pt x="2536" y="36546"/>
                  </a:lnTo>
                  <a:cubicBezTo>
                    <a:pt x="2603" y="35145"/>
                    <a:pt x="3336" y="33878"/>
                    <a:pt x="4504" y="33111"/>
                  </a:cubicBezTo>
                  <a:lnTo>
                    <a:pt x="59010" y="1688"/>
                  </a:lnTo>
                  <a:cubicBezTo>
                    <a:pt x="59263" y="1519"/>
                    <a:pt x="59557" y="1430"/>
                    <a:pt x="59848" y="1430"/>
                  </a:cubicBezTo>
                  <a:cubicBezTo>
                    <a:pt x="60017" y="1430"/>
                    <a:pt x="60185" y="1460"/>
                    <a:pt x="60344" y="1521"/>
                  </a:cubicBezTo>
                  <a:cubicBezTo>
                    <a:pt x="59910" y="1288"/>
                    <a:pt x="58276" y="354"/>
                    <a:pt x="57909" y="154"/>
                  </a:cubicBezTo>
                  <a:cubicBezTo>
                    <a:pt x="57719" y="51"/>
                    <a:pt x="57504" y="0"/>
                    <a:pt x="57285" y="0"/>
                  </a:cubicBezTo>
                  <a:close/>
                  <a:moveTo>
                    <a:pt x="3080" y="68203"/>
                  </a:moveTo>
                  <a:cubicBezTo>
                    <a:pt x="3129" y="68239"/>
                    <a:pt x="3181" y="68273"/>
                    <a:pt x="3236" y="68302"/>
                  </a:cubicBezTo>
                  <a:lnTo>
                    <a:pt x="3136" y="68236"/>
                  </a:lnTo>
                  <a:lnTo>
                    <a:pt x="3080" y="6820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5" name="Google Shape;2479;p62"/>
            <p:cNvSpPr/>
            <p:nvPr/>
          </p:nvSpPr>
          <p:spPr>
            <a:xfrm>
              <a:off x="5223025" y="2953770"/>
              <a:ext cx="898269" cy="1030220"/>
            </a:xfrm>
            <a:custGeom>
              <a:avLst/>
              <a:gdLst/>
              <a:ahLst/>
              <a:cxnLst/>
              <a:rect l="l" t="t" r="r" b="b"/>
              <a:pathLst>
                <a:path w="58443" h="67028" extrusionOk="0">
                  <a:moveTo>
                    <a:pt x="57315" y="0"/>
                  </a:moveTo>
                  <a:cubicBezTo>
                    <a:pt x="57026" y="0"/>
                    <a:pt x="56740" y="89"/>
                    <a:pt x="56508" y="258"/>
                  </a:cubicBezTo>
                  <a:lnTo>
                    <a:pt x="1969" y="31681"/>
                  </a:lnTo>
                  <a:cubicBezTo>
                    <a:pt x="801" y="32448"/>
                    <a:pt x="68" y="33715"/>
                    <a:pt x="1" y="35116"/>
                  </a:cubicBezTo>
                  <a:lnTo>
                    <a:pt x="1" y="65672"/>
                  </a:lnTo>
                  <a:cubicBezTo>
                    <a:pt x="1" y="66455"/>
                    <a:pt x="632" y="67027"/>
                    <a:pt x="1330" y="67027"/>
                  </a:cubicBezTo>
                  <a:cubicBezTo>
                    <a:pt x="1553" y="67027"/>
                    <a:pt x="1784" y="66969"/>
                    <a:pt x="2002" y="66839"/>
                  </a:cubicBezTo>
                  <a:lnTo>
                    <a:pt x="56475" y="35450"/>
                  </a:lnTo>
                  <a:cubicBezTo>
                    <a:pt x="57642" y="34683"/>
                    <a:pt x="58376" y="33415"/>
                    <a:pt x="58443" y="32014"/>
                  </a:cubicBezTo>
                  <a:lnTo>
                    <a:pt x="58443" y="1392"/>
                  </a:lnTo>
                  <a:cubicBezTo>
                    <a:pt x="58443" y="1326"/>
                    <a:pt x="58443" y="1225"/>
                    <a:pt x="58443" y="1159"/>
                  </a:cubicBezTo>
                  <a:cubicBezTo>
                    <a:pt x="58443" y="1092"/>
                    <a:pt x="58443" y="1025"/>
                    <a:pt x="58409" y="959"/>
                  </a:cubicBezTo>
                  <a:lnTo>
                    <a:pt x="58409" y="925"/>
                  </a:lnTo>
                  <a:cubicBezTo>
                    <a:pt x="58409" y="859"/>
                    <a:pt x="58376" y="825"/>
                    <a:pt x="58376" y="758"/>
                  </a:cubicBezTo>
                  <a:cubicBezTo>
                    <a:pt x="58343" y="658"/>
                    <a:pt x="58309" y="592"/>
                    <a:pt x="58242" y="492"/>
                  </a:cubicBezTo>
                  <a:cubicBezTo>
                    <a:pt x="58242" y="458"/>
                    <a:pt x="58209" y="425"/>
                    <a:pt x="58176" y="392"/>
                  </a:cubicBezTo>
                  <a:cubicBezTo>
                    <a:pt x="58176" y="358"/>
                    <a:pt x="58142" y="358"/>
                    <a:pt x="58109" y="325"/>
                  </a:cubicBezTo>
                  <a:cubicBezTo>
                    <a:pt x="58076" y="258"/>
                    <a:pt x="58042" y="225"/>
                    <a:pt x="58009" y="191"/>
                  </a:cubicBezTo>
                  <a:cubicBezTo>
                    <a:pt x="57942" y="158"/>
                    <a:pt x="57876" y="125"/>
                    <a:pt x="57809" y="91"/>
                  </a:cubicBezTo>
                  <a:cubicBezTo>
                    <a:pt x="57650" y="30"/>
                    <a:pt x="57482" y="0"/>
                    <a:pt x="573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6" name="Google Shape;2480;p62"/>
            <p:cNvSpPr/>
            <p:nvPr/>
          </p:nvSpPr>
          <p:spPr>
            <a:xfrm>
              <a:off x="5193299" y="2931791"/>
              <a:ext cx="918250" cy="531479"/>
            </a:xfrm>
            <a:custGeom>
              <a:avLst/>
              <a:gdLst/>
              <a:ahLst/>
              <a:cxnLst/>
              <a:rect l="l" t="t" r="r" b="b"/>
              <a:pathLst>
                <a:path w="59743" h="34579" extrusionOk="0">
                  <a:moveTo>
                    <a:pt x="56704" y="0"/>
                  </a:moveTo>
                  <a:cubicBezTo>
                    <a:pt x="56426" y="0"/>
                    <a:pt x="56151" y="85"/>
                    <a:pt x="55907" y="254"/>
                  </a:cubicBezTo>
                  <a:lnTo>
                    <a:pt x="1368" y="31676"/>
                  </a:lnTo>
                  <a:cubicBezTo>
                    <a:pt x="801" y="32010"/>
                    <a:pt x="334" y="32510"/>
                    <a:pt x="0" y="33111"/>
                  </a:cubicBezTo>
                  <a:lnTo>
                    <a:pt x="2502" y="34578"/>
                  </a:lnTo>
                  <a:cubicBezTo>
                    <a:pt x="2836" y="33978"/>
                    <a:pt x="3303" y="33478"/>
                    <a:pt x="3903" y="33111"/>
                  </a:cubicBezTo>
                  <a:lnTo>
                    <a:pt x="58409" y="1688"/>
                  </a:lnTo>
                  <a:cubicBezTo>
                    <a:pt x="58652" y="1505"/>
                    <a:pt x="58933" y="1421"/>
                    <a:pt x="59213" y="1421"/>
                  </a:cubicBezTo>
                  <a:cubicBezTo>
                    <a:pt x="59393" y="1421"/>
                    <a:pt x="59573" y="1456"/>
                    <a:pt x="59743" y="1521"/>
                  </a:cubicBezTo>
                  <a:cubicBezTo>
                    <a:pt x="59343" y="1288"/>
                    <a:pt x="57708" y="354"/>
                    <a:pt x="57341" y="154"/>
                  </a:cubicBezTo>
                  <a:cubicBezTo>
                    <a:pt x="57137" y="51"/>
                    <a:pt x="56920" y="0"/>
                    <a:pt x="567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7" name="Google Shape;2481;p62"/>
            <p:cNvSpPr/>
            <p:nvPr/>
          </p:nvSpPr>
          <p:spPr>
            <a:xfrm>
              <a:off x="5352225" y="3056995"/>
              <a:ext cx="709080" cy="410886"/>
            </a:xfrm>
            <a:custGeom>
              <a:avLst/>
              <a:gdLst/>
              <a:ahLst/>
              <a:cxnLst/>
              <a:rect l="l" t="t" r="r" b="b"/>
              <a:pathLst>
                <a:path w="46134" h="26733" extrusionOk="0">
                  <a:moveTo>
                    <a:pt x="45959" y="0"/>
                  </a:moveTo>
                  <a:cubicBezTo>
                    <a:pt x="45938" y="0"/>
                    <a:pt x="45918" y="4"/>
                    <a:pt x="45900" y="13"/>
                  </a:cubicBezTo>
                  <a:lnTo>
                    <a:pt x="101" y="26466"/>
                  </a:lnTo>
                  <a:cubicBezTo>
                    <a:pt x="34" y="26532"/>
                    <a:pt x="1" y="26599"/>
                    <a:pt x="34" y="26666"/>
                  </a:cubicBezTo>
                  <a:cubicBezTo>
                    <a:pt x="68" y="26699"/>
                    <a:pt x="101" y="26733"/>
                    <a:pt x="168" y="26733"/>
                  </a:cubicBezTo>
                  <a:cubicBezTo>
                    <a:pt x="168" y="26733"/>
                    <a:pt x="201" y="26733"/>
                    <a:pt x="234" y="26699"/>
                  </a:cubicBezTo>
                  <a:lnTo>
                    <a:pt x="46034" y="247"/>
                  </a:lnTo>
                  <a:cubicBezTo>
                    <a:pt x="46100" y="214"/>
                    <a:pt x="46134" y="147"/>
                    <a:pt x="46100" y="80"/>
                  </a:cubicBezTo>
                  <a:cubicBezTo>
                    <a:pt x="46076" y="31"/>
                    <a:pt x="46016" y="0"/>
                    <a:pt x="45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8" name="Google Shape;2482;p62"/>
            <p:cNvSpPr/>
            <p:nvPr/>
          </p:nvSpPr>
          <p:spPr>
            <a:xfrm>
              <a:off x="5351718" y="3134414"/>
              <a:ext cx="709587" cy="410886"/>
            </a:xfrm>
            <a:custGeom>
              <a:avLst/>
              <a:gdLst/>
              <a:ahLst/>
              <a:cxnLst/>
              <a:rect l="l" t="t" r="r" b="b"/>
              <a:pathLst>
                <a:path w="46167" h="26733" extrusionOk="0">
                  <a:moveTo>
                    <a:pt x="45992" y="0"/>
                  </a:moveTo>
                  <a:cubicBezTo>
                    <a:pt x="45971" y="0"/>
                    <a:pt x="45951" y="4"/>
                    <a:pt x="45933" y="13"/>
                  </a:cubicBezTo>
                  <a:lnTo>
                    <a:pt x="134" y="26499"/>
                  </a:lnTo>
                  <a:cubicBezTo>
                    <a:pt x="1" y="26566"/>
                    <a:pt x="34" y="26732"/>
                    <a:pt x="201" y="26732"/>
                  </a:cubicBezTo>
                  <a:lnTo>
                    <a:pt x="267" y="26732"/>
                  </a:lnTo>
                  <a:lnTo>
                    <a:pt x="46067" y="247"/>
                  </a:lnTo>
                  <a:cubicBezTo>
                    <a:pt x="46133" y="213"/>
                    <a:pt x="46167" y="147"/>
                    <a:pt x="46133" y="80"/>
                  </a:cubicBezTo>
                  <a:cubicBezTo>
                    <a:pt x="46109" y="31"/>
                    <a:pt x="46049" y="0"/>
                    <a:pt x="459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9" name="Google Shape;2483;p62"/>
            <p:cNvSpPr/>
            <p:nvPr/>
          </p:nvSpPr>
          <p:spPr>
            <a:xfrm>
              <a:off x="5352225" y="3211709"/>
              <a:ext cx="709740" cy="411009"/>
            </a:xfrm>
            <a:custGeom>
              <a:avLst/>
              <a:gdLst/>
              <a:ahLst/>
              <a:cxnLst/>
              <a:rect l="l" t="t" r="r" b="b"/>
              <a:pathLst>
                <a:path w="46177" h="26741" extrusionOk="0">
                  <a:moveTo>
                    <a:pt x="45958" y="1"/>
                  </a:moveTo>
                  <a:cubicBezTo>
                    <a:pt x="45939" y="1"/>
                    <a:pt x="45919" y="7"/>
                    <a:pt x="45900" y="21"/>
                  </a:cubicBezTo>
                  <a:lnTo>
                    <a:pt x="101" y="26507"/>
                  </a:lnTo>
                  <a:cubicBezTo>
                    <a:pt x="34" y="26540"/>
                    <a:pt x="1" y="26607"/>
                    <a:pt x="34" y="26674"/>
                  </a:cubicBezTo>
                  <a:cubicBezTo>
                    <a:pt x="68" y="26707"/>
                    <a:pt x="101" y="26740"/>
                    <a:pt x="168" y="26740"/>
                  </a:cubicBezTo>
                  <a:lnTo>
                    <a:pt x="234" y="26740"/>
                  </a:lnTo>
                  <a:lnTo>
                    <a:pt x="46034" y="255"/>
                  </a:lnTo>
                  <a:cubicBezTo>
                    <a:pt x="46177" y="226"/>
                    <a:pt x="46074" y="1"/>
                    <a:pt x="45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0" name="Google Shape;2484;p62"/>
            <p:cNvSpPr/>
            <p:nvPr/>
          </p:nvSpPr>
          <p:spPr>
            <a:xfrm>
              <a:off x="5351718" y="3289620"/>
              <a:ext cx="709587" cy="411025"/>
            </a:xfrm>
            <a:custGeom>
              <a:avLst/>
              <a:gdLst/>
              <a:ahLst/>
              <a:cxnLst/>
              <a:rect l="l" t="t" r="r" b="b"/>
              <a:pathLst>
                <a:path w="46167" h="26742" extrusionOk="0">
                  <a:moveTo>
                    <a:pt x="46026" y="1"/>
                  </a:moveTo>
                  <a:cubicBezTo>
                    <a:pt x="45994" y="1"/>
                    <a:pt x="45961" y="9"/>
                    <a:pt x="45933" y="23"/>
                  </a:cubicBezTo>
                  <a:lnTo>
                    <a:pt x="134" y="26475"/>
                  </a:lnTo>
                  <a:cubicBezTo>
                    <a:pt x="1" y="26542"/>
                    <a:pt x="34" y="26742"/>
                    <a:pt x="201" y="26742"/>
                  </a:cubicBezTo>
                  <a:cubicBezTo>
                    <a:pt x="201" y="26708"/>
                    <a:pt x="234" y="26708"/>
                    <a:pt x="267" y="26708"/>
                  </a:cubicBezTo>
                  <a:lnTo>
                    <a:pt x="46067" y="256"/>
                  </a:lnTo>
                  <a:cubicBezTo>
                    <a:pt x="46133" y="223"/>
                    <a:pt x="46167" y="123"/>
                    <a:pt x="46133" y="56"/>
                  </a:cubicBezTo>
                  <a:cubicBezTo>
                    <a:pt x="46114" y="17"/>
                    <a:pt x="46071" y="1"/>
                    <a:pt x="460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1" name="Google Shape;2485;p62"/>
            <p:cNvSpPr/>
            <p:nvPr/>
          </p:nvSpPr>
          <p:spPr>
            <a:xfrm>
              <a:off x="5352225" y="3366824"/>
              <a:ext cx="709080" cy="410733"/>
            </a:xfrm>
            <a:custGeom>
              <a:avLst/>
              <a:gdLst/>
              <a:ahLst/>
              <a:cxnLst/>
              <a:rect l="l" t="t" r="r" b="b"/>
              <a:pathLst>
                <a:path w="46134" h="26723" extrusionOk="0">
                  <a:moveTo>
                    <a:pt x="45986" y="0"/>
                  </a:moveTo>
                  <a:cubicBezTo>
                    <a:pt x="45956" y="0"/>
                    <a:pt x="45926" y="11"/>
                    <a:pt x="45900" y="36"/>
                  </a:cubicBezTo>
                  <a:lnTo>
                    <a:pt x="101" y="26489"/>
                  </a:lnTo>
                  <a:cubicBezTo>
                    <a:pt x="34" y="26522"/>
                    <a:pt x="1" y="26589"/>
                    <a:pt x="34" y="26656"/>
                  </a:cubicBezTo>
                  <a:cubicBezTo>
                    <a:pt x="68" y="26689"/>
                    <a:pt x="101" y="26722"/>
                    <a:pt x="168" y="26722"/>
                  </a:cubicBezTo>
                  <a:lnTo>
                    <a:pt x="234" y="26722"/>
                  </a:lnTo>
                  <a:lnTo>
                    <a:pt x="46034" y="270"/>
                  </a:lnTo>
                  <a:cubicBezTo>
                    <a:pt x="46100" y="203"/>
                    <a:pt x="46134" y="137"/>
                    <a:pt x="46100" y="70"/>
                  </a:cubicBezTo>
                  <a:cubicBezTo>
                    <a:pt x="46080" y="29"/>
                    <a:pt x="46034" y="0"/>
                    <a:pt x="4598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2" name="Google Shape;2486;p62"/>
            <p:cNvSpPr/>
            <p:nvPr/>
          </p:nvSpPr>
          <p:spPr>
            <a:xfrm>
              <a:off x="5379922" y="3643653"/>
              <a:ext cx="33845" cy="114937"/>
            </a:xfrm>
            <a:custGeom>
              <a:avLst/>
              <a:gdLst/>
              <a:ahLst/>
              <a:cxnLst/>
              <a:rect l="l" t="t" r="r" b="b"/>
              <a:pathLst>
                <a:path w="2202" h="7478" extrusionOk="0">
                  <a:moveTo>
                    <a:pt x="1867" y="1"/>
                  </a:moveTo>
                  <a:cubicBezTo>
                    <a:pt x="1787" y="1"/>
                    <a:pt x="1697" y="24"/>
                    <a:pt x="1601" y="72"/>
                  </a:cubicBezTo>
                  <a:lnTo>
                    <a:pt x="601" y="672"/>
                  </a:lnTo>
                  <a:cubicBezTo>
                    <a:pt x="267" y="872"/>
                    <a:pt x="34" y="1273"/>
                    <a:pt x="0" y="1673"/>
                  </a:cubicBezTo>
                  <a:lnTo>
                    <a:pt x="0" y="7477"/>
                  </a:lnTo>
                  <a:lnTo>
                    <a:pt x="2202" y="6209"/>
                  </a:lnTo>
                  <a:lnTo>
                    <a:pt x="2202" y="405"/>
                  </a:lnTo>
                  <a:cubicBezTo>
                    <a:pt x="2202" y="144"/>
                    <a:pt x="2066" y="1"/>
                    <a:pt x="18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3" name="Google Shape;2487;p62"/>
            <p:cNvSpPr/>
            <p:nvPr/>
          </p:nvSpPr>
          <p:spPr>
            <a:xfrm>
              <a:off x="5428630" y="3532912"/>
              <a:ext cx="33338" cy="197474"/>
            </a:xfrm>
            <a:custGeom>
              <a:avLst/>
              <a:gdLst/>
              <a:ahLst/>
              <a:cxnLst/>
              <a:rect l="l" t="t" r="r" b="b"/>
              <a:pathLst>
                <a:path w="2169" h="12848" extrusionOk="0">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4" name="Google Shape;2488;p62"/>
            <p:cNvSpPr/>
            <p:nvPr/>
          </p:nvSpPr>
          <p:spPr>
            <a:xfrm>
              <a:off x="5476814" y="3571137"/>
              <a:ext cx="33338" cy="131567"/>
            </a:xfrm>
            <a:custGeom>
              <a:avLst/>
              <a:gdLst/>
              <a:ahLst/>
              <a:cxnLst/>
              <a:rect l="l" t="t" r="r" b="b"/>
              <a:pathLst>
                <a:path w="2169" h="8560" extrusionOk="0">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5" name="Google Shape;2489;p62"/>
            <p:cNvSpPr/>
            <p:nvPr/>
          </p:nvSpPr>
          <p:spPr>
            <a:xfrm>
              <a:off x="5476814" y="3571137"/>
              <a:ext cx="33338" cy="131567"/>
            </a:xfrm>
            <a:custGeom>
              <a:avLst/>
              <a:gdLst/>
              <a:ahLst/>
              <a:cxnLst/>
              <a:rect l="l" t="t" r="r" b="b"/>
              <a:pathLst>
                <a:path w="2169" h="8560" extrusionOk="0">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6" name="Google Shape;2490;p62"/>
            <p:cNvSpPr/>
            <p:nvPr/>
          </p:nvSpPr>
          <p:spPr>
            <a:xfrm>
              <a:off x="5428630" y="3532912"/>
              <a:ext cx="33338" cy="197474"/>
            </a:xfrm>
            <a:custGeom>
              <a:avLst/>
              <a:gdLst/>
              <a:ahLst/>
              <a:cxnLst/>
              <a:rect l="l" t="t" r="r" b="b"/>
              <a:pathLst>
                <a:path w="2169" h="12848" extrusionOk="0">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7" name="Google Shape;2491;p62"/>
            <p:cNvSpPr/>
            <p:nvPr/>
          </p:nvSpPr>
          <p:spPr>
            <a:xfrm>
              <a:off x="5553203" y="3492181"/>
              <a:ext cx="33860" cy="166426"/>
            </a:xfrm>
            <a:custGeom>
              <a:avLst/>
              <a:gdLst/>
              <a:ahLst/>
              <a:cxnLst/>
              <a:rect l="l" t="t" r="r" b="b"/>
              <a:pathLst>
                <a:path w="2203" h="10828" extrusionOk="0">
                  <a:moveTo>
                    <a:pt x="1872" y="1"/>
                  </a:moveTo>
                  <a:cubicBezTo>
                    <a:pt x="1791" y="1"/>
                    <a:pt x="1699" y="28"/>
                    <a:pt x="1602" y="86"/>
                  </a:cubicBezTo>
                  <a:lnTo>
                    <a:pt x="601" y="687"/>
                  </a:lnTo>
                  <a:cubicBezTo>
                    <a:pt x="234" y="887"/>
                    <a:pt x="34" y="1254"/>
                    <a:pt x="1" y="1688"/>
                  </a:cubicBezTo>
                  <a:lnTo>
                    <a:pt x="1" y="10827"/>
                  </a:lnTo>
                  <a:lnTo>
                    <a:pt x="2202" y="9560"/>
                  </a:lnTo>
                  <a:lnTo>
                    <a:pt x="2202" y="420"/>
                  </a:lnTo>
                  <a:cubicBezTo>
                    <a:pt x="2202" y="160"/>
                    <a:pt x="2069"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8" name="Google Shape;2492;p62"/>
            <p:cNvSpPr/>
            <p:nvPr/>
          </p:nvSpPr>
          <p:spPr>
            <a:xfrm>
              <a:off x="5601404" y="3445011"/>
              <a:ext cx="33860" cy="185916"/>
            </a:xfrm>
            <a:custGeom>
              <a:avLst/>
              <a:gdLst/>
              <a:ahLst/>
              <a:cxnLst/>
              <a:rect l="l" t="t" r="r" b="b"/>
              <a:pathLst>
                <a:path w="2203" h="12096" extrusionOk="0">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59" name="Google Shape;2493;p62"/>
            <p:cNvSpPr/>
            <p:nvPr/>
          </p:nvSpPr>
          <p:spPr>
            <a:xfrm>
              <a:off x="5650111" y="3311199"/>
              <a:ext cx="33338" cy="291523"/>
            </a:xfrm>
            <a:custGeom>
              <a:avLst/>
              <a:gdLst/>
              <a:ahLst/>
              <a:cxnLst/>
              <a:rect l="l" t="t" r="r" b="b"/>
              <a:pathLst>
                <a:path w="2169" h="18967" extrusionOk="0">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0" name="Google Shape;2494;p62"/>
            <p:cNvSpPr/>
            <p:nvPr/>
          </p:nvSpPr>
          <p:spPr>
            <a:xfrm>
              <a:off x="5650111" y="3311199"/>
              <a:ext cx="33338" cy="291523"/>
            </a:xfrm>
            <a:custGeom>
              <a:avLst/>
              <a:gdLst/>
              <a:ahLst/>
              <a:cxnLst/>
              <a:rect l="l" t="t" r="r" b="b"/>
              <a:pathLst>
                <a:path w="2169" h="18967" extrusionOk="0">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1" name="Google Shape;2495;p62"/>
            <p:cNvSpPr/>
            <p:nvPr/>
          </p:nvSpPr>
          <p:spPr>
            <a:xfrm>
              <a:off x="5601404" y="3445011"/>
              <a:ext cx="33860" cy="185916"/>
            </a:xfrm>
            <a:custGeom>
              <a:avLst/>
              <a:gdLst/>
              <a:ahLst/>
              <a:cxnLst/>
              <a:rect l="l" t="t" r="r" b="b"/>
              <a:pathLst>
                <a:path w="2203" h="12096" extrusionOk="0">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2" name="Google Shape;2496;p62"/>
            <p:cNvSpPr/>
            <p:nvPr/>
          </p:nvSpPr>
          <p:spPr>
            <a:xfrm>
              <a:off x="5726500" y="3511901"/>
              <a:ext cx="33338" cy="46725"/>
            </a:xfrm>
            <a:custGeom>
              <a:avLst/>
              <a:gdLst/>
              <a:ahLst/>
              <a:cxnLst/>
              <a:rect l="l" t="t" r="r" b="b"/>
              <a:pathLst>
                <a:path w="2169" h="3040" extrusionOk="0">
                  <a:moveTo>
                    <a:pt x="1843" y="1"/>
                  </a:moveTo>
                  <a:cubicBezTo>
                    <a:pt x="1769" y="1"/>
                    <a:pt x="1686" y="24"/>
                    <a:pt x="1602" y="71"/>
                  </a:cubicBezTo>
                  <a:lnTo>
                    <a:pt x="568" y="671"/>
                  </a:lnTo>
                  <a:cubicBezTo>
                    <a:pt x="234" y="905"/>
                    <a:pt x="1" y="1272"/>
                    <a:pt x="1" y="1672"/>
                  </a:cubicBezTo>
                  <a:lnTo>
                    <a:pt x="1" y="3040"/>
                  </a:lnTo>
                  <a:lnTo>
                    <a:pt x="2169" y="1772"/>
                  </a:lnTo>
                  <a:lnTo>
                    <a:pt x="2169" y="438"/>
                  </a:lnTo>
                  <a:cubicBezTo>
                    <a:pt x="2169" y="151"/>
                    <a:pt x="2031" y="1"/>
                    <a:pt x="18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3" name="Google Shape;2497;p62"/>
            <p:cNvSpPr/>
            <p:nvPr/>
          </p:nvSpPr>
          <p:spPr>
            <a:xfrm>
              <a:off x="5774700" y="3317870"/>
              <a:ext cx="33338" cy="212567"/>
            </a:xfrm>
            <a:custGeom>
              <a:avLst/>
              <a:gdLst/>
              <a:ahLst/>
              <a:cxnLst/>
              <a:rect l="l" t="t" r="r" b="b"/>
              <a:pathLst>
                <a:path w="2169" h="13830" extrusionOk="0">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4" name="Google Shape;2498;p62"/>
            <p:cNvSpPr/>
            <p:nvPr/>
          </p:nvSpPr>
          <p:spPr>
            <a:xfrm>
              <a:off x="5822885" y="3336222"/>
              <a:ext cx="33860" cy="166519"/>
            </a:xfrm>
            <a:custGeom>
              <a:avLst/>
              <a:gdLst/>
              <a:ahLst/>
              <a:cxnLst/>
              <a:rect l="l" t="t" r="r" b="b"/>
              <a:pathLst>
                <a:path w="2203" h="10834" extrusionOk="0">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5" name="Google Shape;2499;p62"/>
            <p:cNvSpPr/>
            <p:nvPr/>
          </p:nvSpPr>
          <p:spPr>
            <a:xfrm>
              <a:off x="5822885" y="3336222"/>
              <a:ext cx="33860" cy="166519"/>
            </a:xfrm>
            <a:custGeom>
              <a:avLst/>
              <a:gdLst/>
              <a:ahLst/>
              <a:cxnLst/>
              <a:rect l="l" t="t" r="r" b="b"/>
              <a:pathLst>
                <a:path w="2203" h="10834" extrusionOk="0">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6" name="Google Shape;2500;p62"/>
            <p:cNvSpPr/>
            <p:nvPr/>
          </p:nvSpPr>
          <p:spPr>
            <a:xfrm>
              <a:off x="5774700" y="3317870"/>
              <a:ext cx="33338" cy="212567"/>
            </a:xfrm>
            <a:custGeom>
              <a:avLst/>
              <a:gdLst/>
              <a:ahLst/>
              <a:cxnLst/>
              <a:rect l="l" t="t" r="r" b="b"/>
              <a:pathLst>
                <a:path w="2169" h="13830" extrusionOk="0">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7" name="Google Shape;2501;p62"/>
            <p:cNvSpPr/>
            <p:nvPr/>
          </p:nvSpPr>
          <p:spPr>
            <a:xfrm>
              <a:off x="5899274" y="3344014"/>
              <a:ext cx="33860" cy="115152"/>
            </a:xfrm>
            <a:custGeom>
              <a:avLst/>
              <a:gdLst/>
              <a:ahLst/>
              <a:cxnLst/>
              <a:rect l="l" t="t" r="r" b="b"/>
              <a:pathLst>
                <a:path w="2203" h="7492" extrusionOk="0">
                  <a:moveTo>
                    <a:pt x="1872" y="1"/>
                  </a:moveTo>
                  <a:cubicBezTo>
                    <a:pt x="1791" y="1"/>
                    <a:pt x="1700" y="28"/>
                    <a:pt x="1602" y="86"/>
                  </a:cubicBezTo>
                  <a:lnTo>
                    <a:pt x="601" y="687"/>
                  </a:lnTo>
                  <a:cubicBezTo>
                    <a:pt x="268" y="887"/>
                    <a:pt x="34" y="1254"/>
                    <a:pt x="1" y="1654"/>
                  </a:cubicBezTo>
                  <a:lnTo>
                    <a:pt x="1" y="7491"/>
                  </a:lnTo>
                  <a:lnTo>
                    <a:pt x="2203" y="6224"/>
                  </a:lnTo>
                  <a:lnTo>
                    <a:pt x="2203" y="420"/>
                  </a:lnTo>
                  <a:cubicBezTo>
                    <a:pt x="2203" y="160"/>
                    <a:pt x="2069"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8" name="Google Shape;2502;p62"/>
            <p:cNvSpPr/>
            <p:nvPr/>
          </p:nvSpPr>
          <p:spPr>
            <a:xfrm>
              <a:off x="5947982" y="3184566"/>
              <a:ext cx="33353" cy="245889"/>
            </a:xfrm>
            <a:custGeom>
              <a:avLst/>
              <a:gdLst/>
              <a:ahLst/>
              <a:cxnLst/>
              <a:rect l="l" t="t" r="r" b="b"/>
              <a:pathLst>
                <a:path w="2170" h="15998" extrusionOk="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69" name="Google Shape;2503;p62"/>
            <p:cNvSpPr/>
            <p:nvPr/>
          </p:nvSpPr>
          <p:spPr>
            <a:xfrm>
              <a:off x="5996182" y="3271207"/>
              <a:ext cx="33860" cy="131567"/>
            </a:xfrm>
            <a:custGeom>
              <a:avLst/>
              <a:gdLst/>
              <a:ahLst/>
              <a:cxnLst/>
              <a:rect l="l" t="t" r="r" b="b"/>
              <a:pathLst>
                <a:path w="2203" h="8560" extrusionOk="0">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0" name="Google Shape;2504;p62"/>
            <p:cNvSpPr/>
            <p:nvPr/>
          </p:nvSpPr>
          <p:spPr>
            <a:xfrm>
              <a:off x="5996182" y="3271207"/>
              <a:ext cx="33860" cy="131567"/>
            </a:xfrm>
            <a:custGeom>
              <a:avLst/>
              <a:gdLst/>
              <a:ahLst/>
              <a:cxnLst/>
              <a:rect l="l" t="t" r="r" b="b"/>
              <a:pathLst>
                <a:path w="2203" h="8560" extrusionOk="0">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1" name="Google Shape;2505;p62"/>
            <p:cNvSpPr/>
            <p:nvPr/>
          </p:nvSpPr>
          <p:spPr>
            <a:xfrm>
              <a:off x="5947982" y="3184566"/>
              <a:ext cx="33353" cy="245889"/>
            </a:xfrm>
            <a:custGeom>
              <a:avLst/>
              <a:gdLst/>
              <a:ahLst/>
              <a:cxnLst/>
              <a:rect l="l" t="t" r="r" b="b"/>
              <a:pathLst>
                <a:path w="2170" h="15998" extrusionOk="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2" name="Google Shape;2506;p62"/>
            <p:cNvSpPr/>
            <p:nvPr/>
          </p:nvSpPr>
          <p:spPr>
            <a:xfrm>
              <a:off x="5265077" y="3776142"/>
              <a:ext cx="67167" cy="46771"/>
            </a:xfrm>
            <a:custGeom>
              <a:avLst/>
              <a:gdLst/>
              <a:ahLst/>
              <a:cxnLst/>
              <a:rect l="l" t="t" r="r" b="b"/>
              <a:pathLst>
                <a:path w="4370" h="3043" extrusionOk="0">
                  <a:moveTo>
                    <a:pt x="4100" y="0"/>
                  </a:moveTo>
                  <a:cubicBezTo>
                    <a:pt x="4005" y="0"/>
                    <a:pt x="3892" y="30"/>
                    <a:pt x="3770" y="91"/>
                  </a:cubicBezTo>
                  <a:lnTo>
                    <a:pt x="567" y="1959"/>
                  </a:lnTo>
                  <a:cubicBezTo>
                    <a:pt x="267" y="2126"/>
                    <a:pt x="34" y="2426"/>
                    <a:pt x="0" y="2793"/>
                  </a:cubicBezTo>
                  <a:cubicBezTo>
                    <a:pt x="0" y="2955"/>
                    <a:pt x="98" y="3043"/>
                    <a:pt x="242" y="3043"/>
                  </a:cubicBezTo>
                  <a:cubicBezTo>
                    <a:pt x="336" y="3043"/>
                    <a:pt x="449" y="3006"/>
                    <a:pt x="567" y="2927"/>
                  </a:cubicBezTo>
                  <a:lnTo>
                    <a:pt x="3770" y="1092"/>
                  </a:lnTo>
                  <a:cubicBezTo>
                    <a:pt x="4103" y="925"/>
                    <a:pt x="4303" y="592"/>
                    <a:pt x="4370" y="258"/>
                  </a:cubicBezTo>
                  <a:cubicBezTo>
                    <a:pt x="4370" y="89"/>
                    <a:pt x="4263" y="0"/>
                    <a:pt x="4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3" name="Google Shape;2507;p62"/>
            <p:cNvSpPr/>
            <p:nvPr/>
          </p:nvSpPr>
          <p:spPr>
            <a:xfrm>
              <a:off x="5265077" y="3628605"/>
              <a:ext cx="67167" cy="46786"/>
            </a:xfrm>
            <a:custGeom>
              <a:avLst/>
              <a:gdLst/>
              <a:ahLst/>
              <a:cxnLst/>
              <a:rect l="l" t="t" r="r" b="b"/>
              <a:pathLst>
                <a:path w="4370" h="3044" extrusionOk="0">
                  <a:moveTo>
                    <a:pt x="4121" y="0"/>
                  </a:moveTo>
                  <a:cubicBezTo>
                    <a:pt x="4022" y="0"/>
                    <a:pt x="3901" y="38"/>
                    <a:pt x="3770" y="117"/>
                  </a:cubicBezTo>
                  <a:lnTo>
                    <a:pt x="567" y="1951"/>
                  </a:lnTo>
                  <a:cubicBezTo>
                    <a:pt x="267" y="2118"/>
                    <a:pt x="34" y="2452"/>
                    <a:pt x="0" y="2785"/>
                  </a:cubicBezTo>
                  <a:cubicBezTo>
                    <a:pt x="0" y="2954"/>
                    <a:pt x="107" y="3043"/>
                    <a:pt x="262" y="3043"/>
                  </a:cubicBezTo>
                  <a:cubicBezTo>
                    <a:pt x="352" y="3043"/>
                    <a:pt x="457" y="3013"/>
                    <a:pt x="567" y="2952"/>
                  </a:cubicBezTo>
                  <a:lnTo>
                    <a:pt x="3770" y="1084"/>
                  </a:lnTo>
                  <a:cubicBezTo>
                    <a:pt x="4103" y="917"/>
                    <a:pt x="4303" y="617"/>
                    <a:pt x="4370" y="250"/>
                  </a:cubicBezTo>
                  <a:cubicBezTo>
                    <a:pt x="4370" y="89"/>
                    <a:pt x="4272" y="0"/>
                    <a:pt x="41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4" name="Google Shape;2508;p62"/>
            <p:cNvSpPr/>
            <p:nvPr/>
          </p:nvSpPr>
          <p:spPr>
            <a:xfrm>
              <a:off x="5265077" y="3481853"/>
              <a:ext cx="67167" cy="46740"/>
            </a:xfrm>
            <a:custGeom>
              <a:avLst/>
              <a:gdLst/>
              <a:ahLst/>
              <a:cxnLst/>
              <a:rect l="l" t="t" r="r" b="b"/>
              <a:pathLst>
                <a:path w="4370" h="3041" extrusionOk="0">
                  <a:moveTo>
                    <a:pt x="4100" y="0"/>
                  </a:moveTo>
                  <a:cubicBezTo>
                    <a:pt x="4005" y="0"/>
                    <a:pt x="3892" y="30"/>
                    <a:pt x="3770" y="91"/>
                  </a:cubicBezTo>
                  <a:lnTo>
                    <a:pt x="567" y="1926"/>
                  </a:lnTo>
                  <a:cubicBezTo>
                    <a:pt x="267" y="2126"/>
                    <a:pt x="34" y="2426"/>
                    <a:pt x="0" y="2760"/>
                  </a:cubicBezTo>
                  <a:cubicBezTo>
                    <a:pt x="0" y="2945"/>
                    <a:pt x="101" y="3041"/>
                    <a:pt x="249" y="3041"/>
                  </a:cubicBezTo>
                  <a:cubicBezTo>
                    <a:pt x="341" y="3041"/>
                    <a:pt x="452" y="3003"/>
                    <a:pt x="567" y="2927"/>
                  </a:cubicBezTo>
                  <a:lnTo>
                    <a:pt x="3770" y="1092"/>
                  </a:lnTo>
                  <a:cubicBezTo>
                    <a:pt x="4103" y="892"/>
                    <a:pt x="4303" y="592"/>
                    <a:pt x="4370" y="258"/>
                  </a:cubicBezTo>
                  <a:cubicBezTo>
                    <a:pt x="4370" y="89"/>
                    <a:pt x="4263" y="0"/>
                    <a:pt x="4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5" name="Google Shape;2509;p62"/>
            <p:cNvSpPr/>
            <p:nvPr/>
          </p:nvSpPr>
          <p:spPr>
            <a:xfrm>
              <a:off x="5410170" y="3742420"/>
              <a:ext cx="122038" cy="78448"/>
            </a:xfrm>
            <a:custGeom>
              <a:avLst/>
              <a:gdLst/>
              <a:ahLst/>
              <a:cxnLst/>
              <a:rect l="l" t="t" r="r" b="b"/>
              <a:pathLst>
                <a:path w="7940" h="5104" extrusionOk="0">
                  <a:moveTo>
                    <a:pt x="7698" y="1"/>
                  </a:moveTo>
                  <a:cubicBezTo>
                    <a:pt x="7604" y="1"/>
                    <a:pt x="7491" y="38"/>
                    <a:pt x="7372" y="117"/>
                  </a:cubicBezTo>
                  <a:lnTo>
                    <a:pt x="567" y="4020"/>
                  </a:lnTo>
                  <a:cubicBezTo>
                    <a:pt x="267" y="4187"/>
                    <a:pt x="67" y="4487"/>
                    <a:pt x="0" y="4854"/>
                  </a:cubicBezTo>
                  <a:cubicBezTo>
                    <a:pt x="0" y="5015"/>
                    <a:pt x="98" y="5104"/>
                    <a:pt x="242" y="5104"/>
                  </a:cubicBezTo>
                  <a:cubicBezTo>
                    <a:pt x="336" y="5104"/>
                    <a:pt x="449" y="5066"/>
                    <a:pt x="567" y="4987"/>
                  </a:cubicBezTo>
                  <a:lnTo>
                    <a:pt x="7372" y="1084"/>
                  </a:lnTo>
                  <a:cubicBezTo>
                    <a:pt x="7672" y="918"/>
                    <a:pt x="7873" y="617"/>
                    <a:pt x="7939" y="250"/>
                  </a:cubicBezTo>
                  <a:cubicBezTo>
                    <a:pt x="7939" y="89"/>
                    <a:pt x="7841" y="1"/>
                    <a:pt x="76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6" name="Google Shape;2510;p62"/>
            <p:cNvSpPr/>
            <p:nvPr/>
          </p:nvSpPr>
          <p:spPr>
            <a:xfrm>
              <a:off x="5357866" y="3818886"/>
              <a:ext cx="26175" cy="40592"/>
            </a:xfrm>
            <a:custGeom>
              <a:avLst/>
              <a:gdLst/>
              <a:ahLst/>
              <a:cxnLst/>
              <a:rect l="l" t="t" r="r" b="b"/>
              <a:pathLst>
                <a:path w="1703" h="2641" extrusionOk="0">
                  <a:moveTo>
                    <a:pt x="1503" y="1"/>
                  </a:moveTo>
                  <a:cubicBezTo>
                    <a:pt x="1452" y="1"/>
                    <a:pt x="1395" y="16"/>
                    <a:pt x="1335" y="46"/>
                  </a:cubicBezTo>
                  <a:lnTo>
                    <a:pt x="368" y="646"/>
                  </a:lnTo>
                  <a:cubicBezTo>
                    <a:pt x="168" y="779"/>
                    <a:pt x="34" y="1013"/>
                    <a:pt x="1" y="1246"/>
                  </a:cubicBezTo>
                  <a:lnTo>
                    <a:pt x="1" y="2381"/>
                  </a:lnTo>
                  <a:cubicBezTo>
                    <a:pt x="1" y="2543"/>
                    <a:pt x="81" y="2640"/>
                    <a:pt x="197" y="2640"/>
                  </a:cubicBezTo>
                  <a:cubicBezTo>
                    <a:pt x="248" y="2640"/>
                    <a:pt x="307" y="2621"/>
                    <a:pt x="368" y="2581"/>
                  </a:cubicBezTo>
                  <a:lnTo>
                    <a:pt x="1335" y="2014"/>
                  </a:lnTo>
                  <a:cubicBezTo>
                    <a:pt x="1569" y="1880"/>
                    <a:pt x="1702" y="1647"/>
                    <a:pt x="1702" y="1380"/>
                  </a:cubicBezTo>
                  <a:lnTo>
                    <a:pt x="1702" y="246"/>
                  </a:lnTo>
                  <a:cubicBezTo>
                    <a:pt x="1702" y="82"/>
                    <a:pt x="1620" y="1"/>
                    <a:pt x="15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7" name="Google Shape;2511;p62"/>
            <p:cNvSpPr/>
            <p:nvPr/>
          </p:nvSpPr>
          <p:spPr>
            <a:xfrm>
              <a:off x="5670108" y="3592593"/>
              <a:ext cx="122038" cy="78402"/>
            </a:xfrm>
            <a:custGeom>
              <a:avLst/>
              <a:gdLst/>
              <a:ahLst/>
              <a:cxnLst/>
              <a:rect l="l" t="t" r="r" b="b"/>
              <a:pathLst>
                <a:path w="7940" h="5101" extrusionOk="0">
                  <a:moveTo>
                    <a:pt x="7692" y="0"/>
                  </a:moveTo>
                  <a:cubicBezTo>
                    <a:pt x="7603" y="0"/>
                    <a:pt x="7495" y="30"/>
                    <a:pt x="7372" y="91"/>
                  </a:cubicBezTo>
                  <a:lnTo>
                    <a:pt x="567" y="3994"/>
                  </a:lnTo>
                  <a:cubicBezTo>
                    <a:pt x="267" y="4194"/>
                    <a:pt x="67" y="4495"/>
                    <a:pt x="0" y="4828"/>
                  </a:cubicBezTo>
                  <a:cubicBezTo>
                    <a:pt x="0" y="4998"/>
                    <a:pt x="109" y="5101"/>
                    <a:pt x="274" y="5101"/>
                  </a:cubicBezTo>
                  <a:cubicBezTo>
                    <a:pt x="368" y="5101"/>
                    <a:pt x="480" y="5067"/>
                    <a:pt x="601" y="4995"/>
                  </a:cubicBezTo>
                  <a:lnTo>
                    <a:pt x="7372" y="1092"/>
                  </a:lnTo>
                  <a:cubicBezTo>
                    <a:pt x="7672" y="925"/>
                    <a:pt x="7906" y="592"/>
                    <a:pt x="7939" y="258"/>
                  </a:cubicBezTo>
                  <a:cubicBezTo>
                    <a:pt x="7939" y="89"/>
                    <a:pt x="7846" y="0"/>
                    <a:pt x="76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8" name="Google Shape;2512;p62"/>
            <p:cNvSpPr/>
            <p:nvPr/>
          </p:nvSpPr>
          <p:spPr>
            <a:xfrm>
              <a:off x="5617803" y="3668767"/>
              <a:ext cx="26175" cy="40269"/>
            </a:xfrm>
            <a:custGeom>
              <a:avLst/>
              <a:gdLst/>
              <a:ahLst/>
              <a:cxnLst/>
              <a:rect l="l" t="t" r="r" b="b"/>
              <a:pathLst>
                <a:path w="1703" h="2620" extrusionOk="0">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79" name="Google Shape;2513;p62"/>
            <p:cNvSpPr/>
            <p:nvPr/>
          </p:nvSpPr>
          <p:spPr>
            <a:xfrm>
              <a:off x="5617803" y="3668767"/>
              <a:ext cx="26175" cy="40269"/>
            </a:xfrm>
            <a:custGeom>
              <a:avLst/>
              <a:gdLst/>
              <a:ahLst/>
              <a:cxnLst/>
              <a:rect l="l" t="t" r="r" b="b"/>
              <a:pathLst>
                <a:path w="1703" h="2620" extrusionOk="0">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0" name="Google Shape;2514;p62"/>
            <p:cNvSpPr/>
            <p:nvPr/>
          </p:nvSpPr>
          <p:spPr>
            <a:xfrm>
              <a:off x="5930045" y="3442490"/>
              <a:ext cx="122038" cy="78448"/>
            </a:xfrm>
            <a:custGeom>
              <a:avLst/>
              <a:gdLst/>
              <a:ahLst/>
              <a:cxnLst/>
              <a:rect l="l" t="t" r="r" b="b"/>
              <a:pathLst>
                <a:path w="7940" h="5104" extrusionOk="0">
                  <a:moveTo>
                    <a:pt x="7698" y="1"/>
                  </a:moveTo>
                  <a:cubicBezTo>
                    <a:pt x="7604" y="1"/>
                    <a:pt x="7491" y="38"/>
                    <a:pt x="7372" y="117"/>
                  </a:cubicBezTo>
                  <a:lnTo>
                    <a:pt x="567" y="4020"/>
                  </a:lnTo>
                  <a:cubicBezTo>
                    <a:pt x="267" y="4187"/>
                    <a:pt x="34" y="4487"/>
                    <a:pt x="0" y="4854"/>
                  </a:cubicBezTo>
                  <a:cubicBezTo>
                    <a:pt x="0" y="5015"/>
                    <a:pt x="98" y="5104"/>
                    <a:pt x="242" y="5104"/>
                  </a:cubicBezTo>
                  <a:cubicBezTo>
                    <a:pt x="336" y="5104"/>
                    <a:pt x="449" y="5066"/>
                    <a:pt x="567" y="4987"/>
                  </a:cubicBezTo>
                  <a:lnTo>
                    <a:pt x="7372" y="1084"/>
                  </a:lnTo>
                  <a:cubicBezTo>
                    <a:pt x="7673" y="918"/>
                    <a:pt x="7873" y="617"/>
                    <a:pt x="7939" y="251"/>
                  </a:cubicBezTo>
                  <a:cubicBezTo>
                    <a:pt x="7939" y="89"/>
                    <a:pt x="7842" y="1"/>
                    <a:pt x="76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1" name="Google Shape;2515;p62"/>
            <p:cNvSpPr/>
            <p:nvPr/>
          </p:nvSpPr>
          <p:spPr>
            <a:xfrm>
              <a:off x="5877741" y="3519048"/>
              <a:ext cx="26175" cy="40177"/>
            </a:xfrm>
            <a:custGeom>
              <a:avLst/>
              <a:gdLst/>
              <a:ahLst/>
              <a:cxnLst/>
              <a:rect l="l" t="t" r="r" b="b"/>
              <a:pathLst>
                <a:path w="1703" h="2614" extrusionOk="0">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2" name="Google Shape;2516;p62"/>
            <p:cNvSpPr/>
            <p:nvPr/>
          </p:nvSpPr>
          <p:spPr>
            <a:xfrm>
              <a:off x="5877741" y="3519048"/>
              <a:ext cx="26175" cy="40177"/>
            </a:xfrm>
            <a:custGeom>
              <a:avLst/>
              <a:gdLst/>
              <a:ahLst/>
              <a:cxnLst/>
              <a:rect l="l" t="t" r="r" b="b"/>
              <a:pathLst>
                <a:path w="1703" h="2614" extrusionOk="0">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3" name="Google Shape;2517;p62"/>
            <p:cNvSpPr/>
            <p:nvPr/>
          </p:nvSpPr>
          <p:spPr>
            <a:xfrm>
              <a:off x="5184062" y="1460851"/>
              <a:ext cx="1496070" cy="1859370"/>
            </a:xfrm>
            <a:custGeom>
              <a:avLst/>
              <a:gdLst/>
              <a:ahLst/>
              <a:cxnLst/>
              <a:rect l="l" t="t" r="r" b="b"/>
              <a:pathLst>
                <a:path w="97337" h="120974" extrusionOk="0">
                  <a:moveTo>
                    <a:pt x="94287" y="1"/>
                  </a:moveTo>
                  <a:cubicBezTo>
                    <a:pt x="94004" y="1"/>
                    <a:pt x="93726" y="85"/>
                    <a:pt x="93501" y="254"/>
                  </a:cubicBezTo>
                  <a:lnTo>
                    <a:pt x="1969" y="53058"/>
                  </a:lnTo>
                  <a:cubicBezTo>
                    <a:pt x="801" y="53826"/>
                    <a:pt x="67" y="55093"/>
                    <a:pt x="1" y="56494"/>
                  </a:cubicBezTo>
                  <a:lnTo>
                    <a:pt x="1" y="59330"/>
                  </a:lnTo>
                  <a:lnTo>
                    <a:pt x="1" y="117905"/>
                  </a:lnTo>
                  <a:cubicBezTo>
                    <a:pt x="1" y="118005"/>
                    <a:pt x="1" y="118105"/>
                    <a:pt x="1" y="118205"/>
                  </a:cubicBezTo>
                  <a:cubicBezTo>
                    <a:pt x="101" y="118839"/>
                    <a:pt x="468" y="119406"/>
                    <a:pt x="1068" y="119706"/>
                  </a:cubicBezTo>
                  <a:lnTo>
                    <a:pt x="3136" y="120940"/>
                  </a:lnTo>
                  <a:lnTo>
                    <a:pt x="3236" y="120974"/>
                  </a:lnTo>
                  <a:cubicBezTo>
                    <a:pt x="2803" y="120740"/>
                    <a:pt x="2536" y="120306"/>
                    <a:pt x="2536" y="119806"/>
                  </a:cubicBezTo>
                  <a:lnTo>
                    <a:pt x="2536" y="61898"/>
                  </a:lnTo>
                  <a:lnTo>
                    <a:pt x="2536" y="57895"/>
                  </a:lnTo>
                  <a:cubicBezTo>
                    <a:pt x="2603" y="56527"/>
                    <a:pt x="3336" y="55260"/>
                    <a:pt x="4504" y="54493"/>
                  </a:cubicBezTo>
                  <a:lnTo>
                    <a:pt x="96003" y="1688"/>
                  </a:lnTo>
                  <a:cubicBezTo>
                    <a:pt x="96256" y="1519"/>
                    <a:pt x="96550" y="1431"/>
                    <a:pt x="96841" y="1431"/>
                  </a:cubicBezTo>
                  <a:cubicBezTo>
                    <a:pt x="97010" y="1431"/>
                    <a:pt x="97178" y="1460"/>
                    <a:pt x="97337" y="1521"/>
                  </a:cubicBezTo>
                  <a:cubicBezTo>
                    <a:pt x="96903" y="1288"/>
                    <a:pt x="95302" y="354"/>
                    <a:pt x="94935" y="154"/>
                  </a:cubicBezTo>
                  <a:cubicBezTo>
                    <a:pt x="94731" y="52"/>
                    <a:pt x="94507" y="1"/>
                    <a:pt x="942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4" name="Google Shape;2518;p62"/>
            <p:cNvSpPr/>
            <p:nvPr/>
          </p:nvSpPr>
          <p:spPr>
            <a:xfrm>
              <a:off x="5223025" y="1482830"/>
              <a:ext cx="1467374" cy="1840081"/>
            </a:xfrm>
            <a:custGeom>
              <a:avLst/>
              <a:gdLst/>
              <a:ahLst/>
              <a:cxnLst/>
              <a:rect l="l" t="t" r="r" b="b"/>
              <a:pathLst>
                <a:path w="95470" h="119719" extrusionOk="0">
                  <a:moveTo>
                    <a:pt x="94316" y="1"/>
                  </a:moveTo>
                  <a:cubicBezTo>
                    <a:pt x="94019" y="1"/>
                    <a:pt x="93733" y="89"/>
                    <a:pt x="93501" y="258"/>
                  </a:cubicBezTo>
                  <a:lnTo>
                    <a:pt x="1969" y="53063"/>
                  </a:lnTo>
                  <a:cubicBezTo>
                    <a:pt x="801" y="53830"/>
                    <a:pt x="68" y="55097"/>
                    <a:pt x="1" y="56498"/>
                  </a:cubicBezTo>
                  <a:lnTo>
                    <a:pt x="1" y="118376"/>
                  </a:lnTo>
                  <a:cubicBezTo>
                    <a:pt x="1" y="119163"/>
                    <a:pt x="638" y="119718"/>
                    <a:pt x="1340" y="119718"/>
                  </a:cubicBezTo>
                  <a:cubicBezTo>
                    <a:pt x="1560" y="119718"/>
                    <a:pt x="1787" y="119663"/>
                    <a:pt x="2002" y="119544"/>
                  </a:cubicBezTo>
                  <a:lnTo>
                    <a:pt x="93468" y="66739"/>
                  </a:lnTo>
                  <a:cubicBezTo>
                    <a:pt x="94635" y="65972"/>
                    <a:pt x="95369" y="64704"/>
                    <a:pt x="95469" y="63303"/>
                  </a:cubicBezTo>
                  <a:lnTo>
                    <a:pt x="95469" y="1392"/>
                  </a:lnTo>
                  <a:cubicBezTo>
                    <a:pt x="95469" y="1326"/>
                    <a:pt x="95436" y="1226"/>
                    <a:pt x="95436" y="1159"/>
                  </a:cubicBezTo>
                  <a:cubicBezTo>
                    <a:pt x="95436" y="1092"/>
                    <a:pt x="95436" y="1025"/>
                    <a:pt x="95402" y="959"/>
                  </a:cubicBezTo>
                  <a:lnTo>
                    <a:pt x="95402" y="925"/>
                  </a:lnTo>
                  <a:cubicBezTo>
                    <a:pt x="95402" y="859"/>
                    <a:pt x="95369" y="825"/>
                    <a:pt x="95369" y="759"/>
                  </a:cubicBezTo>
                  <a:cubicBezTo>
                    <a:pt x="95336" y="659"/>
                    <a:pt x="95302" y="592"/>
                    <a:pt x="95236" y="492"/>
                  </a:cubicBezTo>
                  <a:cubicBezTo>
                    <a:pt x="95236" y="458"/>
                    <a:pt x="95202" y="425"/>
                    <a:pt x="95169" y="392"/>
                  </a:cubicBezTo>
                  <a:cubicBezTo>
                    <a:pt x="95169" y="358"/>
                    <a:pt x="95135" y="358"/>
                    <a:pt x="95135" y="325"/>
                  </a:cubicBezTo>
                  <a:cubicBezTo>
                    <a:pt x="95069" y="258"/>
                    <a:pt x="95035" y="225"/>
                    <a:pt x="95002" y="192"/>
                  </a:cubicBezTo>
                  <a:cubicBezTo>
                    <a:pt x="94935" y="158"/>
                    <a:pt x="94869" y="125"/>
                    <a:pt x="94835" y="91"/>
                  </a:cubicBezTo>
                  <a:cubicBezTo>
                    <a:pt x="94664" y="30"/>
                    <a:pt x="94488" y="1"/>
                    <a:pt x="94316" y="1"/>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5" name="Google Shape;2519;p62"/>
            <p:cNvSpPr/>
            <p:nvPr/>
          </p:nvSpPr>
          <p:spPr>
            <a:xfrm>
              <a:off x="5193299" y="1460851"/>
              <a:ext cx="1486832" cy="860121"/>
            </a:xfrm>
            <a:custGeom>
              <a:avLst/>
              <a:gdLst/>
              <a:ahLst/>
              <a:cxnLst/>
              <a:rect l="l" t="t" r="r" b="b"/>
              <a:pathLst>
                <a:path w="96736" h="55961" extrusionOk="0">
                  <a:moveTo>
                    <a:pt x="93686" y="1"/>
                  </a:moveTo>
                  <a:cubicBezTo>
                    <a:pt x="93403" y="1"/>
                    <a:pt x="93125" y="85"/>
                    <a:pt x="92900" y="254"/>
                  </a:cubicBezTo>
                  <a:lnTo>
                    <a:pt x="1368" y="53058"/>
                  </a:lnTo>
                  <a:cubicBezTo>
                    <a:pt x="801" y="53425"/>
                    <a:pt x="334" y="53892"/>
                    <a:pt x="0" y="54493"/>
                  </a:cubicBezTo>
                  <a:lnTo>
                    <a:pt x="2502" y="55960"/>
                  </a:lnTo>
                  <a:cubicBezTo>
                    <a:pt x="2836" y="55360"/>
                    <a:pt x="3303" y="54860"/>
                    <a:pt x="3903" y="54493"/>
                  </a:cubicBezTo>
                  <a:lnTo>
                    <a:pt x="95402" y="1688"/>
                  </a:lnTo>
                  <a:cubicBezTo>
                    <a:pt x="95655" y="1519"/>
                    <a:pt x="95949" y="1431"/>
                    <a:pt x="96240" y="1431"/>
                  </a:cubicBezTo>
                  <a:cubicBezTo>
                    <a:pt x="96409" y="1431"/>
                    <a:pt x="96577" y="1460"/>
                    <a:pt x="96736" y="1521"/>
                  </a:cubicBezTo>
                  <a:cubicBezTo>
                    <a:pt x="96302" y="1288"/>
                    <a:pt x="94668" y="354"/>
                    <a:pt x="94334" y="154"/>
                  </a:cubicBezTo>
                  <a:cubicBezTo>
                    <a:pt x="94130" y="52"/>
                    <a:pt x="93906" y="1"/>
                    <a:pt x="9368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6" name="Google Shape;2520;p62"/>
            <p:cNvSpPr/>
            <p:nvPr/>
          </p:nvSpPr>
          <p:spPr>
            <a:xfrm>
              <a:off x="5327618" y="2430022"/>
              <a:ext cx="1258572" cy="728184"/>
            </a:xfrm>
            <a:custGeom>
              <a:avLst/>
              <a:gdLst/>
              <a:ahLst/>
              <a:cxnLst/>
              <a:rect l="l" t="t" r="r" b="b"/>
              <a:pathLst>
                <a:path w="81885" h="47377" extrusionOk="0">
                  <a:moveTo>
                    <a:pt x="81612" y="0"/>
                  </a:moveTo>
                  <a:cubicBezTo>
                    <a:pt x="81574" y="0"/>
                    <a:pt x="81534" y="13"/>
                    <a:pt x="81492" y="43"/>
                  </a:cubicBezTo>
                  <a:lnTo>
                    <a:pt x="201" y="46976"/>
                  </a:lnTo>
                  <a:cubicBezTo>
                    <a:pt x="1" y="47077"/>
                    <a:pt x="67" y="47343"/>
                    <a:pt x="301" y="47377"/>
                  </a:cubicBezTo>
                  <a:cubicBezTo>
                    <a:pt x="334" y="47377"/>
                    <a:pt x="368" y="47343"/>
                    <a:pt x="401" y="47343"/>
                  </a:cubicBezTo>
                  <a:lnTo>
                    <a:pt x="81692" y="410"/>
                  </a:lnTo>
                  <a:cubicBezTo>
                    <a:pt x="81884" y="273"/>
                    <a:pt x="81783" y="0"/>
                    <a:pt x="8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7" name="Google Shape;2521;p62"/>
            <p:cNvSpPr/>
            <p:nvPr/>
          </p:nvSpPr>
          <p:spPr>
            <a:xfrm>
              <a:off x="5328648" y="3137180"/>
              <a:ext cx="6686" cy="36412"/>
            </a:xfrm>
            <a:custGeom>
              <a:avLst/>
              <a:gdLst/>
              <a:ahLst/>
              <a:cxnLst/>
              <a:rect l="l" t="t" r="r" b="b"/>
              <a:pathLst>
                <a:path w="435" h="2369" extrusionOk="0">
                  <a:moveTo>
                    <a:pt x="217" y="0"/>
                  </a:moveTo>
                  <a:cubicBezTo>
                    <a:pt x="109" y="0"/>
                    <a:pt x="0" y="67"/>
                    <a:pt x="0" y="200"/>
                  </a:cubicBezTo>
                  <a:lnTo>
                    <a:pt x="0" y="2168"/>
                  </a:lnTo>
                  <a:cubicBezTo>
                    <a:pt x="0" y="2268"/>
                    <a:pt x="101" y="2368"/>
                    <a:pt x="234" y="2368"/>
                  </a:cubicBezTo>
                  <a:cubicBezTo>
                    <a:pt x="334" y="2368"/>
                    <a:pt x="434" y="2268"/>
                    <a:pt x="434" y="2168"/>
                  </a:cubicBezTo>
                  <a:lnTo>
                    <a:pt x="434" y="200"/>
                  </a:lnTo>
                  <a:cubicBezTo>
                    <a:pt x="434" y="67"/>
                    <a:pt x="326" y="0"/>
                    <a:pt x="21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8" name="Google Shape;2522;p62"/>
            <p:cNvSpPr/>
            <p:nvPr/>
          </p:nvSpPr>
          <p:spPr>
            <a:xfrm>
              <a:off x="5537311" y="3016172"/>
              <a:ext cx="6179" cy="36427"/>
            </a:xfrm>
            <a:custGeom>
              <a:avLst/>
              <a:gdLst/>
              <a:ahLst/>
              <a:cxnLst/>
              <a:rect l="l" t="t" r="r" b="b"/>
              <a:pathLst>
                <a:path w="402" h="2370" extrusionOk="0">
                  <a:moveTo>
                    <a:pt x="201" y="1"/>
                  </a:moveTo>
                  <a:cubicBezTo>
                    <a:pt x="68" y="1"/>
                    <a:pt x="1" y="101"/>
                    <a:pt x="1" y="201"/>
                  </a:cubicBezTo>
                  <a:lnTo>
                    <a:pt x="1" y="2169"/>
                  </a:lnTo>
                  <a:cubicBezTo>
                    <a:pt x="1" y="2269"/>
                    <a:pt x="68" y="2369"/>
                    <a:pt x="201" y="2369"/>
                  </a:cubicBezTo>
                  <a:cubicBezTo>
                    <a:pt x="301" y="2369"/>
                    <a:pt x="401" y="2269"/>
                    <a:pt x="401" y="2169"/>
                  </a:cubicBezTo>
                  <a:lnTo>
                    <a:pt x="401" y="201"/>
                  </a:lnTo>
                  <a:cubicBezTo>
                    <a:pt x="401" y="101"/>
                    <a:pt x="301" y="1"/>
                    <a:pt x="2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89" name="Google Shape;2523;p62"/>
            <p:cNvSpPr/>
            <p:nvPr/>
          </p:nvSpPr>
          <p:spPr>
            <a:xfrm>
              <a:off x="5745467" y="2895687"/>
              <a:ext cx="6179" cy="36427"/>
            </a:xfrm>
            <a:custGeom>
              <a:avLst/>
              <a:gdLst/>
              <a:ahLst/>
              <a:cxnLst/>
              <a:rect l="l" t="t" r="r" b="b"/>
              <a:pathLst>
                <a:path w="402" h="2370" extrusionOk="0">
                  <a:moveTo>
                    <a:pt x="201" y="1"/>
                  </a:moveTo>
                  <a:cubicBezTo>
                    <a:pt x="101" y="1"/>
                    <a:pt x="1" y="68"/>
                    <a:pt x="1" y="201"/>
                  </a:cubicBezTo>
                  <a:lnTo>
                    <a:pt x="1" y="2136"/>
                  </a:lnTo>
                  <a:cubicBezTo>
                    <a:pt x="1" y="2269"/>
                    <a:pt x="101" y="2369"/>
                    <a:pt x="201" y="2369"/>
                  </a:cubicBezTo>
                  <a:cubicBezTo>
                    <a:pt x="301" y="2369"/>
                    <a:pt x="401" y="2269"/>
                    <a:pt x="401" y="2136"/>
                  </a:cubicBezTo>
                  <a:lnTo>
                    <a:pt x="401" y="201"/>
                  </a:lnTo>
                  <a:cubicBezTo>
                    <a:pt x="401" y="68"/>
                    <a:pt x="301" y="1"/>
                    <a:pt x="2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0" name="Google Shape;2524;p62"/>
            <p:cNvSpPr/>
            <p:nvPr/>
          </p:nvSpPr>
          <p:spPr>
            <a:xfrm>
              <a:off x="5953623" y="2774310"/>
              <a:ext cx="6686" cy="36796"/>
            </a:xfrm>
            <a:custGeom>
              <a:avLst/>
              <a:gdLst/>
              <a:ahLst/>
              <a:cxnLst/>
              <a:rect l="l" t="t" r="r" b="b"/>
              <a:pathLst>
                <a:path w="435" h="2394" extrusionOk="0">
                  <a:moveTo>
                    <a:pt x="218" y="1"/>
                  </a:moveTo>
                  <a:cubicBezTo>
                    <a:pt x="109" y="1"/>
                    <a:pt x="1" y="76"/>
                    <a:pt x="1" y="226"/>
                  </a:cubicBezTo>
                  <a:lnTo>
                    <a:pt x="1" y="2194"/>
                  </a:lnTo>
                  <a:cubicBezTo>
                    <a:pt x="1" y="2294"/>
                    <a:pt x="101" y="2394"/>
                    <a:pt x="201" y="2394"/>
                  </a:cubicBezTo>
                  <a:cubicBezTo>
                    <a:pt x="334" y="2394"/>
                    <a:pt x="434" y="2294"/>
                    <a:pt x="434" y="2160"/>
                  </a:cubicBezTo>
                  <a:lnTo>
                    <a:pt x="434" y="226"/>
                  </a:lnTo>
                  <a:cubicBezTo>
                    <a:pt x="434" y="76"/>
                    <a:pt x="326" y="1"/>
                    <a:pt x="2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1" name="Google Shape;2525;p62"/>
            <p:cNvSpPr/>
            <p:nvPr/>
          </p:nvSpPr>
          <p:spPr>
            <a:xfrm>
              <a:off x="6161779" y="2653702"/>
              <a:ext cx="6686" cy="36412"/>
            </a:xfrm>
            <a:custGeom>
              <a:avLst/>
              <a:gdLst/>
              <a:ahLst/>
              <a:cxnLst/>
              <a:rect l="l" t="t" r="r" b="b"/>
              <a:pathLst>
                <a:path w="435" h="2369" extrusionOk="0">
                  <a:moveTo>
                    <a:pt x="234" y="0"/>
                  </a:moveTo>
                  <a:cubicBezTo>
                    <a:pt x="101" y="0"/>
                    <a:pt x="1" y="100"/>
                    <a:pt x="1" y="200"/>
                  </a:cubicBezTo>
                  <a:lnTo>
                    <a:pt x="1" y="2168"/>
                  </a:lnTo>
                  <a:cubicBezTo>
                    <a:pt x="1" y="2269"/>
                    <a:pt x="101" y="2369"/>
                    <a:pt x="234" y="2369"/>
                  </a:cubicBezTo>
                  <a:cubicBezTo>
                    <a:pt x="334" y="2369"/>
                    <a:pt x="434" y="2269"/>
                    <a:pt x="434" y="2168"/>
                  </a:cubicBezTo>
                  <a:lnTo>
                    <a:pt x="434" y="200"/>
                  </a:lnTo>
                  <a:cubicBezTo>
                    <a:pt x="434" y="100"/>
                    <a:pt x="334"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2" name="Google Shape;2526;p62"/>
            <p:cNvSpPr/>
            <p:nvPr/>
          </p:nvSpPr>
          <p:spPr>
            <a:xfrm>
              <a:off x="6369934" y="2532694"/>
              <a:ext cx="6686" cy="36934"/>
            </a:xfrm>
            <a:custGeom>
              <a:avLst/>
              <a:gdLst/>
              <a:ahLst/>
              <a:cxnLst/>
              <a:rect l="l" t="t" r="r" b="b"/>
              <a:pathLst>
                <a:path w="435" h="2403" extrusionOk="0">
                  <a:moveTo>
                    <a:pt x="234" y="1"/>
                  </a:moveTo>
                  <a:cubicBezTo>
                    <a:pt x="101" y="1"/>
                    <a:pt x="1" y="101"/>
                    <a:pt x="1" y="234"/>
                  </a:cubicBezTo>
                  <a:lnTo>
                    <a:pt x="1" y="2169"/>
                  </a:lnTo>
                  <a:cubicBezTo>
                    <a:pt x="1" y="2303"/>
                    <a:pt x="101" y="2403"/>
                    <a:pt x="234" y="2403"/>
                  </a:cubicBezTo>
                  <a:cubicBezTo>
                    <a:pt x="334" y="2403"/>
                    <a:pt x="434" y="2303"/>
                    <a:pt x="434" y="2169"/>
                  </a:cubicBezTo>
                  <a:lnTo>
                    <a:pt x="434" y="234"/>
                  </a:lnTo>
                  <a:cubicBezTo>
                    <a:pt x="434" y="101"/>
                    <a:pt x="334" y="1"/>
                    <a:pt x="2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3" name="Google Shape;2527;p62"/>
            <p:cNvSpPr/>
            <p:nvPr/>
          </p:nvSpPr>
          <p:spPr>
            <a:xfrm>
              <a:off x="6578613" y="2412224"/>
              <a:ext cx="6163" cy="36412"/>
            </a:xfrm>
            <a:custGeom>
              <a:avLst/>
              <a:gdLst/>
              <a:ahLst/>
              <a:cxnLst/>
              <a:rect l="l" t="t" r="r" b="b"/>
              <a:pathLst>
                <a:path w="401" h="2369" extrusionOk="0">
                  <a:moveTo>
                    <a:pt x="200" y="0"/>
                  </a:moveTo>
                  <a:cubicBezTo>
                    <a:pt x="100" y="0"/>
                    <a:pt x="0" y="67"/>
                    <a:pt x="0" y="200"/>
                  </a:cubicBezTo>
                  <a:lnTo>
                    <a:pt x="0" y="2168"/>
                  </a:lnTo>
                  <a:cubicBezTo>
                    <a:pt x="0" y="2268"/>
                    <a:pt x="67" y="2368"/>
                    <a:pt x="200" y="2368"/>
                  </a:cubicBezTo>
                  <a:cubicBezTo>
                    <a:pt x="300" y="2368"/>
                    <a:pt x="400" y="2268"/>
                    <a:pt x="400" y="2168"/>
                  </a:cubicBezTo>
                  <a:lnTo>
                    <a:pt x="400" y="200"/>
                  </a:lnTo>
                  <a:cubicBezTo>
                    <a:pt x="400" y="67"/>
                    <a:pt x="300" y="0"/>
                    <a:pt x="2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4" name="Google Shape;2528;p62"/>
            <p:cNvSpPr/>
            <p:nvPr/>
          </p:nvSpPr>
          <p:spPr>
            <a:xfrm>
              <a:off x="5331722" y="1651885"/>
              <a:ext cx="1249981" cy="1442751"/>
            </a:xfrm>
            <a:custGeom>
              <a:avLst/>
              <a:gdLst/>
              <a:ahLst/>
              <a:cxnLst/>
              <a:rect l="l" t="t" r="r" b="b"/>
              <a:pathLst>
                <a:path w="81326" h="93868" extrusionOk="0">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5" name="Google Shape;2529;p62"/>
            <p:cNvSpPr/>
            <p:nvPr/>
          </p:nvSpPr>
          <p:spPr>
            <a:xfrm>
              <a:off x="5331722" y="1651885"/>
              <a:ext cx="1249981" cy="1442751"/>
            </a:xfrm>
            <a:custGeom>
              <a:avLst/>
              <a:gdLst/>
              <a:ahLst/>
              <a:cxnLst/>
              <a:rect l="l" t="t" r="r" b="b"/>
              <a:pathLst>
                <a:path w="81326" h="93868" extrusionOk="0">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6" name="Google Shape;2530;p62"/>
            <p:cNvSpPr/>
            <p:nvPr/>
          </p:nvSpPr>
          <p:spPr>
            <a:xfrm>
              <a:off x="5331722" y="1787740"/>
              <a:ext cx="1249981" cy="1306896"/>
            </a:xfrm>
            <a:custGeom>
              <a:avLst/>
              <a:gdLst/>
              <a:ahLst/>
              <a:cxnLst/>
              <a:rect l="l" t="t" r="r" b="b"/>
              <a:pathLst>
                <a:path w="81326" h="85029" extrusionOk="0">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7" name="Google Shape;2531;p62"/>
            <p:cNvSpPr/>
            <p:nvPr/>
          </p:nvSpPr>
          <p:spPr>
            <a:xfrm>
              <a:off x="5331722" y="1787740"/>
              <a:ext cx="1249981" cy="1306896"/>
            </a:xfrm>
            <a:custGeom>
              <a:avLst/>
              <a:gdLst/>
              <a:ahLst/>
              <a:cxnLst/>
              <a:rect l="l" t="t" r="r" b="b"/>
              <a:pathLst>
                <a:path w="81326" h="85029" extrusionOk="0">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8" name="Google Shape;2532;p62"/>
            <p:cNvSpPr/>
            <p:nvPr/>
          </p:nvSpPr>
          <p:spPr>
            <a:xfrm>
              <a:off x="5328648" y="2908383"/>
              <a:ext cx="98967" cy="99090"/>
            </a:xfrm>
            <a:custGeom>
              <a:avLst/>
              <a:gdLst/>
              <a:ahLst/>
              <a:cxnLst/>
              <a:rect l="l" t="t" r="r" b="b"/>
              <a:pathLst>
                <a:path w="6439" h="6447" extrusionOk="0">
                  <a:moveTo>
                    <a:pt x="6205" y="0"/>
                  </a:moveTo>
                  <a:cubicBezTo>
                    <a:pt x="6155" y="0"/>
                    <a:pt x="6105" y="25"/>
                    <a:pt x="6071" y="76"/>
                  </a:cubicBezTo>
                  <a:lnTo>
                    <a:pt x="67" y="6113"/>
                  </a:lnTo>
                  <a:cubicBezTo>
                    <a:pt x="0" y="6180"/>
                    <a:pt x="0" y="6313"/>
                    <a:pt x="67" y="6413"/>
                  </a:cubicBezTo>
                  <a:cubicBezTo>
                    <a:pt x="101" y="6447"/>
                    <a:pt x="167" y="6447"/>
                    <a:pt x="234" y="6447"/>
                  </a:cubicBezTo>
                  <a:cubicBezTo>
                    <a:pt x="267" y="6447"/>
                    <a:pt x="334" y="6447"/>
                    <a:pt x="367" y="6413"/>
                  </a:cubicBezTo>
                  <a:lnTo>
                    <a:pt x="6338" y="342"/>
                  </a:lnTo>
                  <a:cubicBezTo>
                    <a:pt x="6438" y="276"/>
                    <a:pt x="6438" y="142"/>
                    <a:pt x="6338" y="76"/>
                  </a:cubicBezTo>
                  <a:cubicBezTo>
                    <a:pt x="6305" y="25"/>
                    <a:pt x="6255" y="0"/>
                    <a:pt x="62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99" name="Google Shape;2533;p62"/>
            <p:cNvSpPr/>
            <p:nvPr/>
          </p:nvSpPr>
          <p:spPr>
            <a:xfrm>
              <a:off x="5442463" y="2745968"/>
              <a:ext cx="91790" cy="141020"/>
            </a:xfrm>
            <a:custGeom>
              <a:avLst/>
              <a:gdLst/>
              <a:ahLst/>
              <a:cxnLst/>
              <a:rect l="l" t="t" r="r" b="b"/>
              <a:pathLst>
                <a:path w="5972" h="9175" extrusionOk="0">
                  <a:moveTo>
                    <a:pt x="5725" y="0"/>
                  </a:moveTo>
                  <a:cubicBezTo>
                    <a:pt x="5656" y="0"/>
                    <a:pt x="5593" y="37"/>
                    <a:pt x="5571" y="102"/>
                  </a:cubicBezTo>
                  <a:lnTo>
                    <a:pt x="67" y="8841"/>
                  </a:lnTo>
                  <a:cubicBezTo>
                    <a:pt x="1" y="8941"/>
                    <a:pt x="1" y="9075"/>
                    <a:pt x="134" y="9141"/>
                  </a:cubicBezTo>
                  <a:cubicBezTo>
                    <a:pt x="134" y="9175"/>
                    <a:pt x="201" y="9175"/>
                    <a:pt x="234" y="9175"/>
                  </a:cubicBezTo>
                  <a:cubicBezTo>
                    <a:pt x="301" y="9175"/>
                    <a:pt x="368" y="9141"/>
                    <a:pt x="401" y="9075"/>
                  </a:cubicBezTo>
                  <a:lnTo>
                    <a:pt x="5905" y="302"/>
                  </a:lnTo>
                  <a:cubicBezTo>
                    <a:pt x="5972" y="202"/>
                    <a:pt x="5938" y="102"/>
                    <a:pt x="5838" y="35"/>
                  </a:cubicBezTo>
                  <a:cubicBezTo>
                    <a:pt x="5803" y="11"/>
                    <a:pt x="5763" y="0"/>
                    <a:pt x="57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0" name="Google Shape;2534;p62"/>
            <p:cNvSpPr/>
            <p:nvPr/>
          </p:nvSpPr>
          <p:spPr>
            <a:xfrm>
              <a:off x="5545826" y="2733564"/>
              <a:ext cx="91989" cy="30386"/>
            </a:xfrm>
            <a:custGeom>
              <a:avLst/>
              <a:gdLst/>
              <a:ahLst/>
              <a:cxnLst/>
              <a:rect l="l" t="t" r="r" b="b"/>
              <a:pathLst>
                <a:path w="5985" h="1977" extrusionOk="0">
                  <a:moveTo>
                    <a:pt x="322" y="1"/>
                  </a:moveTo>
                  <a:cubicBezTo>
                    <a:pt x="96" y="1"/>
                    <a:pt x="1" y="349"/>
                    <a:pt x="247" y="442"/>
                  </a:cubicBezTo>
                  <a:lnTo>
                    <a:pt x="5685" y="1976"/>
                  </a:lnTo>
                  <a:lnTo>
                    <a:pt x="5751" y="1976"/>
                  </a:lnTo>
                  <a:cubicBezTo>
                    <a:pt x="5818" y="1976"/>
                    <a:pt x="5918" y="1909"/>
                    <a:pt x="5951" y="1843"/>
                  </a:cubicBezTo>
                  <a:cubicBezTo>
                    <a:pt x="5985" y="1709"/>
                    <a:pt x="5918" y="1609"/>
                    <a:pt x="5785" y="1576"/>
                  </a:cubicBezTo>
                  <a:lnTo>
                    <a:pt x="381" y="8"/>
                  </a:lnTo>
                  <a:cubicBezTo>
                    <a:pt x="360" y="3"/>
                    <a:pt x="341"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1" name="Google Shape;2535;p62"/>
            <p:cNvSpPr/>
            <p:nvPr/>
          </p:nvSpPr>
          <p:spPr>
            <a:xfrm>
              <a:off x="5652155" y="2654086"/>
              <a:ext cx="88208" cy="99598"/>
            </a:xfrm>
            <a:custGeom>
              <a:avLst/>
              <a:gdLst/>
              <a:ahLst/>
              <a:cxnLst/>
              <a:rect l="l" t="t" r="r" b="b"/>
              <a:pathLst>
                <a:path w="5739" h="6480" extrusionOk="0">
                  <a:moveTo>
                    <a:pt x="5505" y="0"/>
                  </a:moveTo>
                  <a:cubicBezTo>
                    <a:pt x="5455" y="0"/>
                    <a:pt x="5405" y="25"/>
                    <a:pt x="5371" y="75"/>
                  </a:cubicBezTo>
                  <a:lnTo>
                    <a:pt x="101" y="6146"/>
                  </a:lnTo>
                  <a:cubicBezTo>
                    <a:pt x="1" y="6213"/>
                    <a:pt x="34" y="6346"/>
                    <a:pt x="134" y="6447"/>
                  </a:cubicBezTo>
                  <a:cubicBezTo>
                    <a:pt x="168" y="6480"/>
                    <a:pt x="201" y="6480"/>
                    <a:pt x="268" y="6480"/>
                  </a:cubicBezTo>
                  <a:cubicBezTo>
                    <a:pt x="301" y="6480"/>
                    <a:pt x="368" y="6447"/>
                    <a:pt x="401" y="6413"/>
                  </a:cubicBezTo>
                  <a:lnTo>
                    <a:pt x="5672" y="376"/>
                  </a:lnTo>
                  <a:cubicBezTo>
                    <a:pt x="5738" y="275"/>
                    <a:pt x="5738" y="142"/>
                    <a:pt x="5638" y="75"/>
                  </a:cubicBezTo>
                  <a:cubicBezTo>
                    <a:pt x="5605" y="25"/>
                    <a:pt x="5555" y="0"/>
                    <a:pt x="55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2" name="Google Shape;2536;p62"/>
            <p:cNvSpPr/>
            <p:nvPr/>
          </p:nvSpPr>
          <p:spPr>
            <a:xfrm>
              <a:off x="5755211" y="2505320"/>
              <a:ext cx="90760" cy="126864"/>
            </a:xfrm>
            <a:custGeom>
              <a:avLst/>
              <a:gdLst/>
              <a:ahLst/>
              <a:cxnLst/>
              <a:rect l="l" t="t" r="r" b="b"/>
              <a:pathLst>
                <a:path w="5905" h="8254" extrusionOk="0">
                  <a:moveTo>
                    <a:pt x="5653" y="1"/>
                  </a:moveTo>
                  <a:cubicBezTo>
                    <a:pt x="5598" y="1"/>
                    <a:pt x="5541" y="26"/>
                    <a:pt x="5505" y="81"/>
                  </a:cubicBezTo>
                  <a:lnTo>
                    <a:pt x="67" y="7920"/>
                  </a:lnTo>
                  <a:cubicBezTo>
                    <a:pt x="1" y="7986"/>
                    <a:pt x="34" y="8120"/>
                    <a:pt x="134" y="8187"/>
                  </a:cubicBezTo>
                  <a:cubicBezTo>
                    <a:pt x="167" y="8220"/>
                    <a:pt x="201" y="8220"/>
                    <a:pt x="234" y="8253"/>
                  </a:cubicBezTo>
                  <a:cubicBezTo>
                    <a:pt x="301" y="8220"/>
                    <a:pt x="368" y="8187"/>
                    <a:pt x="434" y="8153"/>
                  </a:cubicBezTo>
                  <a:lnTo>
                    <a:pt x="5838" y="314"/>
                  </a:lnTo>
                  <a:cubicBezTo>
                    <a:pt x="5905" y="214"/>
                    <a:pt x="5871" y="81"/>
                    <a:pt x="5771" y="47"/>
                  </a:cubicBezTo>
                  <a:cubicBezTo>
                    <a:pt x="5741" y="17"/>
                    <a:pt x="5698" y="1"/>
                    <a:pt x="56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3" name="Google Shape;2537;p62"/>
            <p:cNvSpPr/>
            <p:nvPr/>
          </p:nvSpPr>
          <p:spPr>
            <a:xfrm>
              <a:off x="5861848" y="2410994"/>
              <a:ext cx="85642" cy="74560"/>
            </a:xfrm>
            <a:custGeom>
              <a:avLst/>
              <a:gdLst/>
              <a:ahLst/>
              <a:cxnLst/>
              <a:rect l="l" t="t" r="r" b="b"/>
              <a:pathLst>
                <a:path w="5572" h="4851" extrusionOk="0">
                  <a:moveTo>
                    <a:pt x="5351" y="0"/>
                  </a:moveTo>
                  <a:cubicBezTo>
                    <a:pt x="5301" y="0"/>
                    <a:pt x="5250" y="17"/>
                    <a:pt x="5205" y="47"/>
                  </a:cubicBezTo>
                  <a:lnTo>
                    <a:pt x="68" y="4483"/>
                  </a:lnTo>
                  <a:cubicBezTo>
                    <a:pt x="1" y="4583"/>
                    <a:pt x="1" y="4717"/>
                    <a:pt x="68" y="4783"/>
                  </a:cubicBezTo>
                  <a:cubicBezTo>
                    <a:pt x="101" y="4817"/>
                    <a:pt x="168" y="4850"/>
                    <a:pt x="234" y="4850"/>
                  </a:cubicBezTo>
                  <a:cubicBezTo>
                    <a:pt x="268" y="4850"/>
                    <a:pt x="301" y="4850"/>
                    <a:pt x="334" y="4817"/>
                  </a:cubicBezTo>
                  <a:lnTo>
                    <a:pt x="5471" y="380"/>
                  </a:lnTo>
                  <a:cubicBezTo>
                    <a:pt x="5572" y="280"/>
                    <a:pt x="5572" y="147"/>
                    <a:pt x="5505" y="80"/>
                  </a:cubicBezTo>
                  <a:cubicBezTo>
                    <a:pt x="5468" y="25"/>
                    <a:pt x="5411" y="0"/>
                    <a:pt x="53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4" name="Google Shape;2538;p62"/>
            <p:cNvSpPr/>
            <p:nvPr/>
          </p:nvSpPr>
          <p:spPr>
            <a:xfrm>
              <a:off x="5964397" y="2293198"/>
              <a:ext cx="89607" cy="100059"/>
            </a:xfrm>
            <a:custGeom>
              <a:avLst/>
              <a:gdLst/>
              <a:ahLst/>
              <a:cxnLst/>
              <a:rect l="l" t="t" r="r" b="b"/>
              <a:pathLst>
                <a:path w="5830" h="6510" extrusionOk="0">
                  <a:moveTo>
                    <a:pt x="5517" y="1"/>
                  </a:moveTo>
                  <a:cubicBezTo>
                    <a:pt x="5465" y="1"/>
                    <a:pt x="5413" y="22"/>
                    <a:pt x="5371" y="72"/>
                  </a:cubicBezTo>
                  <a:lnTo>
                    <a:pt x="100" y="6143"/>
                  </a:lnTo>
                  <a:cubicBezTo>
                    <a:pt x="0" y="6276"/>
                    <a:pt x="100" y="6510"/>
                    <a:pt x="267" y="6510"/>
                  </a:cubicBezTo>
                  <a:cubicBezTo>
                    <a:pt x="334" y="6476"/>
                    <a:pt x="367" y="6476"/>
                    <a:pt x="434" y="6410"/>
                  </a:cubicBezTo>
                  <a:lnTo>
                    <a:pt x="5704" y="339"/>
                  </a:lnTo>
                  <a:cubicBezTo>
                    <a:pt x="5829" y="189"/>
                    <a:pt x="5673" y="1"/>
                    <a:pt x="551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5" name="Google Shape;2539;p62"/>
            <p:cNvSpPr/>
            <p:nvPr/>
          </p:nvSpPr>
          <p:spPr>
            <a:xfrm>
              <a:off x="6066423" y="2285052"/>
              <a:ext cx="93327" cy="55916"/>
            </a:xfrm>
            <a:custGeom>
              <a:avLst/>
              <a:gdLst/>
              <a:ahLst/>
              <a:cxnLst/>
              <a:rect l="l" t="t" r="r" b="b"/>
              <a:pathLst>
                <a:path w="6072" h="3638" extrusionOk="0">
                  <a:moveTo>
                    <a:pt x="229" y="0"/>
                  </a:moveTo>
                  <a:cubicBezTo>
                    <a:pt x="167" y="0"/>
                    <a:pt x="110" y="37"/>
                    <a:pt x="67" y="101"/>
                  </a:cubicBezTo>
                  <a:cubicBezTo>
                    <a:pt x="0" y="202"/>
                    <a:pt x="34" y="335"/>
                    <a:pt x="134" y="402"/>
                  </a:cubicBezTo>
                  <a:lnTo>
                    <a:pt x="5704" y="3604"/>
                  </a:lnTo>
                  <a:cubicBezTo>
                    <a:pt x="5738" y="3637"/>
                    <a:pt x="5771" y="3637"/>
                    <a:pt x="5838" y="3637"/>
                  </a:cubicBezTo>
                  <a:cubicBezTo>
                    <a:pt x="5905" y="3637"/>
                    <a:pt x="5971" y="3604"/>
                    <a:pt x="6005" y="3571"/>
                  </a:cubicBezTo>
                  <a:cubicBezTo>
                    <a:pt x="6071" y="3471"/>
                    <a:pt x="6038" y="3337"/>
                    <a:pt x="5938" y="3270"/>
                  </a:cubicBezTo>
                  <a:lnTo>
                    <a:pt x="334" y="35"/>
                  </a:lnTo>
                  <a:cubicBezTo>
                    <a:pt x="299" y="11"/>
                    <a:pt x="263" y="0"/>
                    <a:pt x="2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6" name="Google Shape;2540;p62"/>
            <p:cNvSpPr/>
            <p:nvPr/>
          </p:nvSpPr>
          <p:spPr>
            <a:xfrm>
              <a:off x="6174090" y="2260522"/>
              <a:ext cx="86902" cy="74806"/>
            </a:xfrm>
            <a:custGeom>
              <a:avLst/>
              <a:gdLst/>
              <a:ahLst/>
              <a:cxnLst/>
              <a:rect l="l" t="t" r="r" b="b"/>
              <a:pathLst>
                <a:path w="5654" h="4867" extrusionOk="0">
                  <a:moveTo>
                    <a:pt x="5343" y="1"/>
                  </a:moveTo>
                  <a:cubicBezTo>
                    <a:pt x="5297" y="1"/>
                    <a:pt x="5248" y="19"/>
                    <a:pt x="5204" y="63"/>
                  </a:cubicBezTo>
                  <a:lnTo>
                    <a:pt x="67" y="4499"/>
                  </a:lnTo>
                  <a:cubicBezTo>
                    <a:pt x="0" y="4566"/>
                    <a:pt x="0" y="4700"/>
                    <a:pt x="67" y="4800"/>
                  </a:cubicBezTo>
                  <a:cubicBezTo>
                    <a:pt x="134" y="4833"/>
                    <a:pt x="167" y="4866"/>
                    <a:pt x="234" y="4866"/>
                  </a:cubicBezTo>
                  <a:cubicBezTo>
                    <a:pt x="267" y="4866"/>
                    <a:pt x="334" y="4833"/>
                    <a:pt x="367" y="4833"/>
                  </a:cubicBezTo>
                  <a:lnTo>
                    <a:pt x="5471" y="363"/>
                  </a:lnTo>
                  <a:cubicBezTo>
                    <a:pt x="5653" y="233"/>
                    <a:pt x="5510" y="1"/>
                    <a:pt x="53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7" name="Google Shape;2541;p62"/>
            <p:cNvSpPr/>
            <p:nvPr/>
          </p:nvSpPr>
          <p:spPr>
            <a:xfrm>
              <a:off x="6273549" y="2056208"/>
              <a:ext cx="95386" cy="183748"/>
            </a:xfrm>
            <a:custGeom>
              <a:avLst/>
              <a:gdLst/>
              <a:ahLst/>
              <a:cxnLst/>
              <a:rect l="l" t="t" r="r" b="b"/>
              <a:pathLst>
                <a:path w="6206" h="11955" extrusionOk="0">
                  <a:moveTo>
                    <a:pt x="5959" y="1"/>
                  </a:moveTo>
                  <a:cubicBezTo>
                    <a:pt x="5878" y="1"/>
                    <a:pt x="5796" y="38"/>
                    <a:pt x="5771" y="113"/>
                  </a:cubicBezTo>
                  <a:lnTo>
                    <a:pt x="67" y="11655"/>
                  </a:lnTo>
                  <a:cubicBezTo>
                    <a:pt x="1" y="11755"/>
                    <a:pt x="67" y="11855"/>
                    <a:pt x="167" y="11922"/>
                  </a:cubicBezTo>
                  <a:cubicBezTo>
                    <a:pt x="167" y="11922"/>
                    <a:pt x="201" y="11955"/>
                    <a:pt x="234" y="11955"/>
                  </a:cubicBezTo>
                  <a:cubicBezTo>
                    <a:pt x="334" y="11955"/>
                    <a:pt x="401" y="11888"/>
                    <a:pt x="434" y="11822"/>
                  </a:cubicBezTo>
                  <a:lnTo>
                    <a:pt x="6138" y="313"/>
                  </a:lnTo>
                  <a:cubicBezTo>
                    <a:pt x="6205" y="180"/>
                    <a:pt x="6138" y="80"/>
                    <a:pt x="6038" y="13"/>
                  </a:cubicBezTo>
                  <a:cubicBezTo>
                    <a:pt x="6013" y="5"/>
                    <a:pt x="5986" y="1"/>
                    <a:pt x="59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8" name="Google Shape;2542;p62"/>
            <p:cNvSpPr/>
            <p:nvPr/>
          </p:nvSpPr>
          <p:spPr>
            <a:xfrm>
              <a:off x="6381739" y="1986997"/>
              <a:ext cx="86149" cy="51474"/>
            </a:xfrm>
            <a:custGeom>
              <a:avLst/>
              <a:gdLst/>
              <a:ahLst/>
              <a:cxnLst/>
              <a:rect l="l" t="t" r="r" b="b"/>
              <a:pathLst>
                <a:path w="5605" h="3349" extrusionOk="0">
                  <a:moveTo>
                    <a:pt x="5350" y="0"/>
                  </a:moveTo>
                  <a:cubicBezTo>
                    <a:pt x="5323" y="0"/>
                    <a:pt x="5295" y="5"/>
                    <a:pt x="5270" y="13"/>
                  </a:cubicBezTo>
                  <a:lnTo>
                    <a:pt x="200" y="2948"/>
                  </a:lnTo>
                  <a:cubicBezTo>
                    <a:pt x="0" y="3048"/>
                    <a:pt x="100" y="3315"/>
                    <a:pt x="300" y="3349"/>
                  </a:cubicBezTo>
                  <a:cubicBezTo>
                    <a:pt x="334" y="3349"/>
                    <a:pt x="367" y="3315"/>
                    <a:pt x="400" y="3315"/>
                  </a:cubicBezTo>
                  <a:lnTo>
                    <a:pt x="5504" y="380"/>
                  </a:lnTo>
                  <a:cubicBezTo>
                    <a:pt x="5571" y="313"/>
                    <a:pt x="5604" y="213"/>
                    <a:pt x="5571" y="113"/>
                  </a:cubicBezTo>
                  <a:cubicBezTo>
                    <a:pt x="5521" y="38"/>
                    <a:pt x="5433" y="0"/>
                    <a:pt x="53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09" name="Google Shape;2543;p62"/>
            <p:cNvSpPr/>
            <p:nvPr/>
          </p:nvSpPr>
          <p:spPr>
            <a:xfrm>
              <a:off x="6481705" y="1786127"/>
              <a:ext cx="95755" cy="183134"/>
            </a:xfrm>
            <a:custGeom>
              <a:avLst/>
              <a:gdLst/>
              <a:ahLst/>
              <a:cxnLst/>
              <a:rect l="l" t="t" r="r" b="b"/>
              <a:pathLst>
                <a:path w="6230" h="11915" extrusionOk="0">
                  <a:moveTo>
                    <a:pt x="5918" y="1"/>
                  </a:moveTo>
                  <a:cubicBezTo>
                    <a:pt x="5852" y="1"/>
                    <a:pt x="5793" y="31"/>
                    <a:pt x="5771" y="106"/>
                  </a:cubicBezTo>
                  <a:lnTo>
                    <a:pt x="67" y="11614"/>
                  </a:lnTo>
                  <a:cubicBezTo>
                    <a:pt x="1" y="11714"/>
                    <a:pt x="67" y="11848"/>
                    <a:pt x="167" y="11881"/>
                  </a:cubicBezTo>
                  <a:cubicBezTo>
                    <a:pt x="201" y="11914"/>
                    <a:pt x="234" y="11914"/>
                    <a:pt x="268" y="11914"/>
                  </a:cubicBezTo>
                  <a:cubicBezTo>
                    <a:pt x="334" y="11914"/>
                    <a:pt x="401" y="11848"/>
                    <a:pt x="434" y="11781"/>
                  </a:cubicBezTo>
                  <a:lnTo>
                    <a:pt x="6138" y="273"/>
                  </a:lnTo>
                  <a:cubicBezTo>
                    <a:pt x="6229" y="137"/>
                    <a:pt x="6058" y="1"/>
                    <a:pt x="59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0" name="Google Shape;2544;p62"/>
            <p:cNvSpPr/>
            <p:nvPr/>
          </p:nvSpPr>
          <p:spPr>
            <a:xfrm>
              <a:off x="5419392" y="2878964"/>
              <a:ext cx="33952" cy="40331"/>
            </a:xfrm>
            <a:custGeom>
              <a:avLst/>
              <a:gdLst/>
              <a:ahLst/>
              <a:cxnLst/>
              <a:rect l="l" t="t" r="r" b="b"/>
              <a:pathLst>
                <a:path w="2209" h="2624" extrusionOk="0">
                  <a:moveTo>
                    <a:pt x="1423" y="427"/>
                  </a:moveTo>
                  <a:cubicBezTo>
                    <a:pt x="1620" y="427"/>
                    <a:pt x="1807" y="616"/>
                    <a:pt x="1735" y="855"/>
                  </a:cubicBezTo>
                  <a:cubicBezTo>
                    <a:pt x="1702" y="1356"/>
                    <a:pt x="1435" y="1823"/>
                    <a:pt x="1001" y="2123"/>
                  </a:cubicBezTo>
                  <a:cubicBezTo>
                    <a:pt x="917" y="2186"/>
                    <a:pt x="832" y="2210"/>
                    <a:pt x="748" y="2210"/>
                  </a:cubicBezTo>
                  <a:cubicBezTo>
                    <a:pt x="699" y="2210"/>
                    <a:pt x="650" y="2202"/>
                    <a:pt x="601" y="2190"/>
                  </a:cubicBezTo>
                  <a:cubicBezTo>
                    <a:pt x="501" y="2123"/>
                    <a:pt x="468" y="1990"/>
                    <a:pt x="468" y="1823"/>
                  </a:cubicBezTo>
                  <a:cubicBezTo>
                    <a:pt x="501" y="1289"/>
                    <a:pt x="768" y="822"/>
                    <a:pt x="1202" y="522"/>
                  </a:cubicBezTo>
                  <a:cubicBezTo>
                    <a:pt x="1267" y="456"/>
                    <a:pt x="1346" y="427"/>
                    <a:pt x="1423" y="427"/>
                  </a:cubicBezTo>
                  <a:close/>
                  <a:moveTo>
                    <a:pt x="1432" y="1"/>
                  </a:moveTo>
                  <a:cubicBezTo>
                    <a:pt x="1285" y="1"/>
                    <a:pt x="1135" y="48"/>
                    <a:pt x="1001" y="155"/>
                  </a:cubicBezTo>
                  <a:cubicBezTo>
                    <a:pt x="434" y="522"/>
                    <a:pt x="67" y="1122"/>
                    <a:pt x="34" y="1823"/>
                  </a:cubicBezTo>
                  <a:cubicBezTo>
                    <a:pt x="1" y="2090"/>
                    <a:pt x="134" y="2390"/>
                    <a:pt x="401" y="2523"/>
                  </a:cubicBezTo>
                  <a:cubicBezTo>
                    <a:pt x="501" y="2590"/>
                    <a:pt x="601" y="2623"/>
                    <a:pt x="701" y="2623"/>
                  </a:cubicBezTo>
                  <a:cubicBezTo>
                    <a:pt x="868" y="2623"/>
                    <a:pt x="1035" y="2590"/>
                    <a:pt x="1202" y="2490"/>
                  </a:cubicBezTo>
                  <a:cubicBezTo>
                    <a:pt x="1769" y="2123"/>
                    <a:pt x="2136" y="1523"/>
                    <a:pt x="2136" y="822"/>
                  </a:cubicBezTo>
                  <a:cubicBezTo>
                    <a:pt x="2209" y="358"/>
                    <a:pt x="1834" y="1"/>
                    <a:pt x="143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1" name="Google Shape;2545;p62"/>
            <p:cNvSpPr/>
            <p:nvPr/>
          </p:nvSpPr>
          <p:spPr>
            <a:xfrm>
              <a:off x="5523478" y="2713368"/>
              <a:ext cx="34460" cy="40838"/>
            </a:xfrm>
            <a:custGeom>
              <a:avLst/>
              <a:gdLst/>
              <a:ahLst/>
              <a:cxnLst/>
              <a:rect l="l" t="t" r="r" b="b"/>
              <a:pathLst>
                <a:path w="2242" h="2657" extrusionOk="0">
                  <a:moveTo>
                    <a:pt x="1439" y="452"/>
                  </a:moveTo>
                  <a:cubicBezTo>
                    <a:pt x="1495" y="452"/>
                    <a:pt x="1550" y="463"/>
                    <a:pt x="1601" y="488"/>
                  </a:cubicBezTo>
                  <a:cubicBezTo>
                    <a:pt x="1701" y="555"/>
                    <a:pt x="1735" y="688"/>
                    <a:pt x="1735" y="855"/>
                  </a:cubicBezTo>
                  <a:cubicBezTo>
                    <a:pt x="1701" y="1355"/>
                    <a:pt x="1435" y="1856"/>
                    <a:pt x="1001" y="2156"/>
                  </a:cubicBezTo>
                  <a:cubicBezTo>
                    <a:pt x="903" y="2205"/>
                    <a:pt x="806" y="2236"/>
                    <a:pt x="708" y="2236"/>
                  </a:cubicBezTo>
                  <a:cubicBezTo>
                    <a:pt x="672" y="2236"/>
                    <a:pt x="636" y="2232"/>
                    <a:pt x="601" y="2223"/>
                  </a:cubicBezTo>
                  <a:cubicBezTo>
                    <a:pt x="501" y="2123"/>
                    <a:pt x="434" y="1989"/>
                    <a:pt x="467" y="1856"/>
                  </a:cubicBezTo>
                  <a:cubicBezTo>
                    <a:pt x="501" y="1322"/>
                    <a:pt x="767" y="855"/>
                    <a:pt x="1201" y="555"/>
                  </a:cubicBezTo>
                  <a:lnTo>
                    <a:pt x="1201" y="521"/>
                  </a:lnTo>
                  <a:cubicBezTo>
                    <a:pt x="1263" y="480"/>
                    <a:pt x="1350" y="452"/>
                    <a:pt x="1439" y="452"/>
                  </a:cubicBezTo>
                  <a:close/>
                  <a:moveTo>
                    <a:pt x="1434" y="1"/>
                  </a:moveTo>
                  <a:cubicBezTo>
                    <a:pt x="1285" y="1"/>
                    <a:pt x="1134" y="48"/>
                    <a:pt x="1001" y="154"/>
                  </a:cubicBezTo>
                  <a:cubicBezTo>
                    <a:pt x="434" y="521"/>
                    <a:pt x="67" y="1155"/>
                    <a:pt x="34" y="1822"/>
                  </a:cubicBezTo>
                  <a:cubicBezTo>
                    <a:pt x="0" y="2123"/>
                    <a:pt x="167" y="2389"/>
                    <a:pt x="400" y="2556"/>
                  </a:cubicBezTo>
                  <a:cubicBezTo>
                    <a:pt x="501" y="2623"/>
                    <a:pt x="601" y="2656"/>
                    <a:pt x="734" y="2656"/>
                  </a:cubicBezTo>
                  <a:cubicBezTo>
                    <a:pt x="901" y="2623"/>
                    <a:pt x="1068" y="2590"/>
                    <a:pt x="1201" y="2489"/>
                  </a:cubicBezTo>
                  <a:cubicBezTo>
                    <a:pt x="1768" y="2123"/>
                    <a:pt x="2102" y="1522"/>
                    <a:pt x="2168" y="855"/>
                  </a:cubicBezTo>
                  <a:cubicBezTo>
                    <a:pt x="2242" y="365"/>
                    <a:pt x="1847" y="1"/>
                    <a:pt x="14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2" name="Google Shape;2546;p62"/>
            <p:cNvSpPr/>
            <p:nvPr/>
          </p:nvSpPr>
          <p:spPr>
            <a:xfrm>
              <a:off x="5627548" y="2743309"/>
              <a:ext cx="34091" cy="40623"/>
            </a:xfrm>
            <a:custGeom>
              <a:avLst/>
              <a:gdLst/>
              <a:ahLst/>
              <a:cxnLst/>
              <a:rect l="l" t="t" r="r" b="b"/>
              <a:pathLst>
                <a:path w="2218" h="2643" extrusionOk="0">
                  <a:moveTo>
                    <a:pt x="1468" y="441"/>
                  </a:moveTo>
                  <a:lnTo>
                    <a:pt x="1468" y="475"/>
                  </a:lnTo>
                  <a:cubicBezTo>
                    <a:pt x="1480" y="464"/>
                    <a:pt x="1494" y="460"/>
                    <a:pt x="1510" y="460"/>
                  </a:cubicBezTo>
                  <a:cubicBezTo>
                    <a:pt x="1543" y="460"/>
                    <a:pt x="1580" y="475"/>
                    <a:pt x="1602" y="475"/>
                  </a:cubicBezTo>
                  <a:cubicBezTo>
                    <a:pt x="1702" y="575"/>
                    <a:pt x="1769" y="708"/>
                    <a:pt x="1735" y="842"/>
                  </a:cubicBezTo>
                  <a:cubicBezTo>
                    <a:pt x="1702" y="1375"/>
                    <a:pt x="1435" y="1842"/>
                    <a:pt x="1001" y="2143"/>
                  </a:cubicBezTo>
                  <a:cubicBezTo>
                    <a:pt x="928" y="2191"/>
                    <a:pt x="819" y="2222"/>
                    <a:pt x="714" y="2222"/>
                  </a:cubicBezTo>
                  <a:cubicBezTo>
                    <a:pt x="675" y="2222"/>
                    <a:pt x="637" y="2218"/>
                    <a:pt x="601" y="2209"/>
                  </a:cubicBezTo>
                  <a:cubicBezTo>
                    <a:pt x="501" y="2109"/>
                    <a:pt x="434" y="1976"/>
                    <a:pt x="468" y="1842"/>
                  </a:cubicBezTo>
                  <a:cubicBezTo>
                    <a:pt x="501" y="1309"/>
                    <a:pt x="768" y="842"/>
                    <a:pt x="1202" y="541"/>
                  </a:cubicBezTo>
                  <a:cubicBezTo>
                    <a:pt x="1302" y="475"/>
                    <a:pt x="1368" y="475"/>
                    <a:pt x="1468" y="441"/>
                  </a:cubicBezTo>
                  <a:close/>
                  <a:moveTo>
                    <a:pt x="1451" y="0"/>
                  </a:moveTo>
                  <a:cubicBezTo>
                    <a:pt x="1298" y="0"/>
                    <a:pt x="1141" y="54"/>
                    <a:pt x="1001" y="175"/>
                  </a:cubicBezTo>
                  <a:cubicBezTo>
                    <a:pt x="434" y="541"/>
                    <a:pt x="67" y="1142"/>
                    <a:pt x="34" y="1842"/>
                  </a:cubicBezTo>
                  <a:cubicBezTo>
                    <a:pt x="1" y="2109"/>
                    <a:pt x="167" y="2409"/>
                    <a:pt x="401" y="2543"/>
                  </a:cubicBezTo>
                  <a:cubicBezTo>
                    <a:pt x="501" y="2610"/>
                    <a:pt x="601" y="2643"/>
                    <a:pt x="735" y="2643"/>
                  </a:cubicBezTo>
                  <a:cubicBezTo>
                    <a:pt x="901" y="2643"/>
                    <a:pt x="1068" y="2576"/>
                    <a:pt x="1202" y="2476"/>
                  </a:cubicBezTo>
                  <a:cubicBezTo>
                    <a:pt x="1769" y="2109"/>
                    <a:pt x="2136" y="1509"/>
                    <a:pt x="2169" y="842"/>
                  </a:cubicBezTo>
                  <a:cubicBezTo>
                    <a:pt x="2217" y="360"/>
                    <a:pt x="1848" y="0"/>
                    <a:pt x="14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3" name="Google Shape;2547;p62"/>
            <p:cNvSpPr/>
            <p:nvPr/>
          </p:nvSpPr>
          <p:spPr>
            <a:xfrm>
              <a:off x="5732141" y="2623638"/>
              <a:ext cx="33583" cy="40331"/>
            </a:xfrm>
            <a:custGeom>
              <a:avLst/>
              <a:gdLst/>
              <a:ahLst/>
              <a:cxnLst/>
              <a:rect l="l" t="t" r="r" b="b"/>
              <a:pathLst>
                <a:path w="2185" h="2624" extrusionOk="0">
                  <a:moveTo>
                    <a:pt x="1406" y="452"/>
                  </a:moveTo>
                  <a:cubicBezTo>
                    <a:pt x="1462" y="452"/>
                    <a:pt x="1517" y="463"/>
                    <a:pt x="1568" y="489"/>
                  </a:cubicBezTo>
                  <a:cubicBezTo>
                    <a:pt x="1668" y="555"/>
                    <a:pt x="1735" y="689"/>
                    <a:pt x="1702" y="855"/>
                  </a:cubicBezTo>
                  <a:cubicBezTo>
                    <a:pt x="1668" y="1356"/>
                    <a:pt x="1402" y="1823"/>
                    <a:pt x="968" y="2123"/>
                  </a:cubicBezTo>
                  <a:cubicBezTo>
                    <a:pt x="901" y="2190"/>
                    <a:pt x="821" y="2218"/>
                    <a:pt x="743" y="2218"/>
                  </a:cubicBezTo>
                  <a:cubicBezTo>
                    <a:pt x="547" y="2218"/>
                    <a:pt x="363" y="2038"/>
                    <a:pt x="434" y="1823"/>
                  </a:cubicBezTo>
                  <a:cubicBezTo>
                    <a:pt x="468" y="1289"/>
                    <a:pt x="734" y="822"/>
                    <a:pt x="1168" y="522"/>
                  </a:cubicBezTo>
                  <a:cubicBezTo>
                    <a:pt x="1230" y="481"/>
                    <a:pt x="1317" y="452"/>
                    <a:pt x="1406" y="452"/>
                  </a:cubicBezTo>
                  <a:close/>
                  <a:moveTo>
                    <a:pt x="1399" y="1"/>
                  </a:moveTo>
                  <a:cubicBezTo>
                    <a:pt x="1252" y="1"/>
                    <a:pt x="1102" y="48"/>
                    <a:pt x="968" y="155"/>
                  </a:cubicBezTo>
                  <a:cubicBezTo>
                    <a:pt x="401" y="522"/>
                    <a:pt x="34" y="1122"/>
                    <a:pt x="1" y="1789"/>
                  </a:cubicBezTo>
                  <a:cubicBezTo>
                    <a:pt x="1" y="2090"/>
                    <a:pt x="134" y="2357"/>
                    <a:pt x="367" y="2523"/>
                  </a:cubicBezTo>
                  <a:cubicBezTo>
                    <a:pt x="468" y="2590"/>
                    <a:pt x="568" y="2623"/>
                    <a:pt x="701" y="2623"/>
                  </a:cubicBezTo>
                  <a:cubicBezTo>
                    <a:pt x="868" y="2623"/>
                    <a:pt x="1035" y="2557"/>
                    <a:pt x="1168" y="2457"/>
                  </a:cubicBezTo>
                  <a:cubicBezTo>
                    <a:pt x="1735" y="2090"/>
                    <a:pt x="2102" y="1489"/>
                    <a:pt x="2135" y="822"/>
                  </a:cubicBezTo>
                  <a:cubicBezTo>
                    <a:pt x="2184" y="358"/>
                    <a:pt x="1803" y="1"/>
                    <a:pt x="13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4" name="Google Shape;2548;p62"/>
            <p:cNvSpPr/>
            <p:nvPr/>
          </p:nvSpPr>
          <p:spPr>
            <a:xfrm>
              <a:off x="5836227" y="2472904"/>
              <a:ext cx="33952" cy="40331"/>
            </a:xfrm>
            <a:custGeom>
              <a:avLst/>
              <a:gdLst/>
              <a:ahLst/>
              <a:cxnLst/>
              <a:rect l="l" t="t" r="r" b="b"/>
              <a:pathLst>
                <a:path w="2209" h="2624" extrusionOk="0">
                  <a:moveTo>
                    <a:pt x="1421" y="469"/>
                  </a:moveTo>
                  <a:cubicBezTo>
                    <a:pt x="1470" y="469"/>
                    <a:pt x="1519" y="476"/>
                    <a:pt x="1568" y="489"/>
                  </a:cubicBezTo>
                  <a:cubicBezTo>
                    <a:pt x="1668" y="589"/>
                    <a:pt x="1735" y="722"/>
                    <a:pt x="1701" y="855"/>
                  </a:cubicBezTo>
                  <a:cubicBezTo>
                    <a:pt x="1668" y="1389"/>
                    <a:pt x="1401" y="1856"/>
                    <a:pt x="967" y="2156"/>
                  </a:cubicBezTo>
                  <a:cubicBezTo>
                    <a:pt x="906" y="2198"/>
                    <a:pt x="818" y="2226"/>
                    <a:pt x="729" y="2226"/>
                  </a:cubicBezTo>
                  <a:cubicBezTo>
                    <a:pt x="674" y="2226"/>
                    <a:pt x="618" y="2215"/>
                    <a:pt x="567" y="2190"/>
                  </a:cubicBezTo>
                  <a:cubicBezTo>
                    <a:pt x="467" y="2123"/>
                    <a:pt x="434" y="1990"/>
                    <a:pt x="434" y="1823"/>
                  </a:cubicBezTo>
                  <a:cubicBezTo>
                    <a:pt x="467" y="1322"/>
                    <a:pt x="734" y="855"/>
                    <a:pt x="1168" y="555"/>
                  </a:cubicBezTo>
                  <a:cubicBezTo>
                    <a:pt x="1252" y="492"/>
                    <a:pt x="1337" y="469"/>
                    <a:pt x="1421" y="469"/>
                  </a:cubicBezTo>
                  <a:close/>
                  <a:moveTo>
                    <a:pt x="1404" y="1"/>
                  </a:moveTo>
                  <a:cubicBezTo>
                    <a:pt x="1254" y="1"/>
                    <a:pt x="1101" y="48"/>
                    <a:pt x="967" y="155"/>
                  </a:cubicBezTo>
                  <a:cubicBezTo>
                    <a:pt x="400" y="522"/>
                    <a:pt x="33" y="1156"/>
                    <a:pt x="33" y="1823"/>
                  </a:cubicBezTo>
                  <a:cubicBezTo>
                    <a:pt x="0" y="2123"/>
                    <a:pt x="133" y="2390"/>
                    <a:pt x="367" y="2557"/>
                  </a:cubicBezTo>
                  <a:cubicBezTo>
                    <a:pt x="467" y="2623"/>
                    <a:pt x="567" y="2623"/>
                    <a:pt x="701" y="2623"/>
                  </a:cubicBezTo>
                  <a:cubicBezTo>
                    <a:pt x="867" y="2623"/>
                    <a:pt x="1034" y="2557"/>
                    <a:pt x="1168" y="2490"/>
                  </a:cubicBezTo>
                  <a:cubicBezTo>
                    <a:pt x="1735" y="2123"/>
                    <a:pt x="2102" y="1489"/>
                    <a:pt x="2135" y="822"/>
                  </a:cubicBezTo>
                  <a:cubicBezTo>
                    <a:pt x="2208" y="358"/>
                    <a:pt x="1816" y="1"/>
                    <a:pt x="1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5" name="Google Shape;2549;p62"/>
            <p:cNvSpPr/>
            <p:nvPr/>
          </p:nvSpPr>
          <p:spPr>
            <a:xfrm>
              <a:off x="5940297" y="2382667"/>
              <a:ext cx="33952" cy="40838"/>
            </a:xfrm>
            <a:custGeom>
              <a:avLst/>
              <a:gdLst/>
              <a:ahLst/>
              <a:cxnLst/>
              <a:rect l="l" t="t" r="r" b="b"/>
              <a:pathLst>
                <a:path w="2209" h="2657" extrusionOk="0">
                  <a:moveTo>
                    <a:pt x="1422" y="469"/>
                  </a:moveTo>
                  <a:cubicBezTo>
                    <a:pt x="1471" y="469"/>
                    <a:pt x="1519" y="476"/>
                    <a:pt x="1568" y="489"/>
                  </a:cubicBezTo>
                  <a:cubicBezTo>
                    <a:pt x="1668" y="589"/>
                    <a:pt x="1735" y="722"/>
                    <a:pt x="1702" y="856"/>
                  </a:cubicBezTo>
                  <a:cubicBezTo>
                    <a:pt x="1668" y="1389"/>
                    <a:pt x="1402" y="1856"/>
                    <a:pt x="968" y="2157"/>
                  </a:cubicBezTo>
                  <a:cubicBezTo>
                    <a:pt x="895" y="2205"/>
                    <a:pt x="786" y="2236"/>
                    <a:pt x="680" y="2236"/>
                  </a:cubicBezTo>
                  <a:cubicBezTo>
                    <a:pt x="642" y="2236"/>
                    <a:pt x="603" y="2232"/>
                    <a:pt x="568" y="2223"/>
                  </a:cubicBezTo>
                  <a:cubicBezTo>
                    <a:pt x="468" y="2123"/>
                    <a:pt x="434" y="1990"/>
                    <a:pt x="434" y="1856"/>
                  </a:cubicBezTo>
                  <a:cubicBezTo>
                    <a:pt x="468" y="1323"/>
                    <a:pt x="734" y="856"/>
                    <a:pt x="1168" y="555"/>
                  </a:cubicBezTo>
                  <a:cubicBezTo>
                    <a:pt x="1253" y="492"/>
                    <a:pt x="1337" y="469"/>
                    <a:pt x="1422" y="469"/>
                  </a:cubicBezTo>
                  <a:close/>
                  <a:moveTo>
                    <a:pt x="1404" y="1"/>
                  </a:moveTo>
                  <a:cubicBezTo>
                    <a:pt x="1254" y="1"/>
                    <a:pt x="1102" y="48"/>
                    <a:pt x="968" y="155"/>
                  </a:cubicBezTo>
                  <a:cubicBezTo>
                    <a:pt x="401" y="522"/>
                    <a:pt x="34" y="1156"/>
                    <a:pt x="34" y="1823"/>
                  </a:cubicBezTo>
                  <a:cubicBezTo>
                    <a:pt x="1" y="2123"/>
                    <a:pt x="134" y="2390"/>
                    <a:pt x="367" y="2557"/>
                  </a:cubicBezTo>
                  <a:cubicBezTo>
                    <a:pt x="468" y="2624"/>
                    <a:pt x="568" y="2657"/>
                    <a:pt x="701" y="2657"/>
                  </a:cubicBezTo>
                  <a:cubicBezTo>
                    <a:pt x="868" y="2624"/>
                    <a:pt x="1035" y="2590"/>
                    <a:pt x="1168" y="2490"/>
                  </a:cubicBezTo>
                  <a:cubicBezTo>
                    <a:pt x="1735" y="2123"/>
                    <a:pt x="2102" y="1489"/>
                    <a:pt x="2135" y="822"/>
                  </a:cubicBezTo>
                  <a:cubicBezTo>
                    <a:pt x="2209" y="358"/>
                    <a:pt x="1816" y="1"/>
                    <a:pt x="1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6" name="Google Shape;2550;p62"/>
            <p:cNvSpPr/>
            <p:nvPr/>
          </p:nvSpPr>
          <p:spPr>
            <a:xfrm>
              <a:off x="6148453" y="2323108"/>
              <a:ext cx="33937" cy="39901"/>
            </a:xfrm>
            <a:custGeom>
              <a:avLst/>
              <a:gdLst/>
              <a:ahLst/>
              <a:cxnLst/>
              <a:rect l="l" t="t" r="r" b="b"/>
              <a:pathLst>
                <a:path w="2208" h="2596" extrusionOk="0">
                  <a:moveTo>
                    <a:pt x="1468" y="427"/>
                  </a:moveTo>
                  <a:cubicBezTo>
                    <a:pt x="1502" y="427"/>
                    <a:pt x="1535" y="427"/>
                    <a:pt x="1568" y="461"/>
                  </a:cubicBezTo>
                  <a:cubicBezTo>
                    <a:pt x="1668" y="528"/>
                    <a:pt x="1735" y="661"/>
                    <a:pt x="1735" y="828"/>
                  </a:cubicBezTo>
                  <a:cubicBezTo>
                    <a:pt x="1702" y="1328"/>
                    <a:pt x="1402" y="1795"/>
                    <a:pt x="968" y="2095"/>
                  </a:cubicBezTo>
                  <a:cubicBezTo>
                    <a:pt x="904" y="2159"/>
                    <a:pt x="828" y="2182"/>
                    <a:pt x="746" y="2182"/>
                  </a:cubicBezTo>
                  <a:cubicBezTo>
                    <a:pt x="699" y="2182"/>
                    <a:pt x="650" y="2174"/>
                    <a:pt x="601" y="2162"/>
                  </a:cubicBezTo>
                  <a:cubicBezTo>
                    <a:pt x="468" y="2062"/>
                    <a:pt x="434" y="1929"/>
                    <a:pt x="434" y="1795"/>
                  </a:cubicBezTo>
                  <a:cubicBezTo>
                    <a:pt x="468" y="1261"/>
                    <a:pt x="768" y="794"/>
                    <a:pt x="1201" y="494"/>
                  </a:cubicBezTo>
                  <a:cubicBezTo>
                    <a:pt x="1268" y="461"/>
                    <a:pt x="1368" y="427"/>
                    <a:pt x="1468" y="427"/>
                  </a:cubicBezTo>
                  <a:close/>
                  <a:moveTo>
                    <a:pt x="1433" y="1"/>
                  </a:moveTo>
                  <a:cubicBezTo>
                    <a:pt x="1277" y="1"/>
                    <a:pt x="1115" y="50"/>
                    <a:pt x="968" y="161"/>
                  </a:cubicBezTo>
                  <a:cubicBezTo>
                    <a:pt x="401" y="494"/>
                    <a:pt x="67" y="1128"/>
                    <a:pt x="34" y="1795"/>
                  </a:cubicBezTo>
                  <a:cubicBezTo>
                    <a:pt x="1" y="2095"/>
                    <a:pt x="134" y="2362"/>
                    <a:pt x="367" y="2529"/>
                  </a:cubicBezTo>
                  <a:cubicBezTo>
                    <a:pt x="468" y="2562"/>
                    <a:pt x="601" y="2596"/>
                    <a:pt x="701" y="2596"/>
                  </a:cubicBezTo>
                  <a:cubicBezTo>
                    <a:pt x="868" y="2596"/>
                    <a:pt x="1035" y="2562"/>
                    <a:pt x="1201" y="2496"/>
                  </a:cubicBezTo>
                  <a:cubicBezTo>
                    <a:pt x="1768" y="2095"/>
                    <a:pt x="2102" y="1495"/>
                    <a:pt x="2135" y="828"/>
                  </a:cubicBezTo>
                  <a:cubicBezTo>
                    <a:pt x="2208" y="344"/>
                    <a:pt x="1842" y="1"/>
                    <a:pt x="143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7" name="Google Shape;2551;p62"/>
            <p:cNvSpPr/>
            <p:nvPr/>
          </p:nvSpPr>
          <p:spPr>
            <a:xfrm>
              <a:off x="6252538" y="2232656"/>
              <a:ext cx="33937" cy="40116"/>
            </a:xfrm>
            <a:custGeom>
              <a:avLst/>
              <a:gdLst/>
              <a:ahLst/>
              <a:cxnLst/>
              <a:rect l="l" t="t" r="r" b="b"/>
              <a:pathLst>
                <a:path w="2208" h="2610" extrusionOk="0">
                  <a:moveTo>
                    <a:pt x="1423" y="455"/>
                  </a:moveTo>
                  <a:cubicBezTo>
                    <a:pt x="1470" y="455"/>
                    <a:pt x="1519" y="463"/>
                    <a:pt x="1568" y="475"/>
                  </a:cubicBezTo>
                  <a:cubicBezTo>
                    <a:pt x="1701" y="575"/>
                    <a:pt x="1735" y="708"/>
                    <a:pt x="1735" y="842"/>
                  </a:cubicBezTo>
                  <a:cubicBezTo>
                    <a:pt x="1701" y="1376"/>
                    <a:pt x="1401" y="1843"/>
                    <a:pt x="967" y="2143"/>
                  </a:cubicBezTo>
                  <a:cubicBezTo>
                    <a:pt x="901" y="2209"/>
                    <a:pt x="824" y="2238"/>
                    <a:pt x="749" y="2238"/>
                  </a:cubicBezTo>
                  <a:cubicBezTo>
                    <a:pt x="560" y="2238"/>
                    <a:pt x="386" y="2057"/>
                    <a:pt x="434" y="1843"/>
                  </a:cubicBezTo>
                  <a:cubicBezTo>
                    <a:pt x="467" y="1309"/>
                    <a:pt x="767" y="842"/>
                    <a:pt x="1201" y="542"/>
                  </a:cubicBezTo>
                  <a:cubicBezTo>
                    <a:pt x="1264" y="478"/>
                    <a:pt x="1341" y="455"/>
                    <a:pt x="1423" y="455"/>
                  </a:cubicBezTo>
                  <a:close/>
                  <a:moveTo>
                    <a:pt x="1437" y="1"/>
                  </a:moveTo>
                  <a:cubicBezTo>
                    <a:pt x="1280" y="1"/>
                    <a:pt x="1116" y="54"/>
                    <a:pt x="967" y="175"/>
                  </a:cubicBezTo>
                  <a:cubicBezTo>
                    <a:pt x="400" y="542"/>
                    <a:pt x="67" y="1142"/>
                    <a:pt x="33" y="1809"/>
                  </a:cubicBezTo>
                  <a:cubicBezTo>
                    <a:pt x="0" y="2109"/>
                    <a:pt x="133" y="2376"/>
                    <a:pt x="400" y="2543"/>
                  </a:cubicBezTo>
                  <a:cubicBezTo>
                    <a:pt x="467" y="2610"/>
                    <a:pt x="600" y="2610"/>
                    <a:pt x="701" y="2610"/>
                  </a:cubicBezTo>
                  <a:cubicBezTo>
                    <a:pt x="867" y="2610"/>
                    <a:pt x="1034" y="2576"/>
                    <a:pt x="1201" y="2476"/>
                  </a:cubicBezTo>
                  <a:cubicBezTo>
                    <a:pt x="1768" y="2109"/>
                    <a:pt x="2102" y="1509"/>
                    <a:pt x="2135" y="842"/>
                  </a:cubicBezTo>
                  <a:cubicBezTo>
                    <a:pt x="2207" y="360"/>
                    <a:pt x="1845" y="1"/>
                    <a:pt x="14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8" name="Google Shape;2552;p62"/>
            <p:cNvSpPr/>
            <p:nvPr/>
          </p:nvSpPr>
          <p:spPr>
            <a:xfrm>
              <a:off x="6460694" y="1962344"/>
              <a:ext cx="33338" cy="40239"/>
            </a:xfrm>
            <a:custGeom>
              <a:avLst/>
              <a:gdLst/>
              <a:ahLst/>
              <a:cxnLst/>
              <a:rect l="l" t="t" r="r" b="b"/>
              <a:pathLst>
                <a:path w="2169" h="2618" extrusionOk="0">
                  <a:moveTo>
                    <a:pt x="1489" y="436"/>
                  </a:moveTo>
                  <a:cubicBezTo>
                    <a:pt x="1527" y="436"/>
                    <a:pt x="1565" y="440"/>
                    <a:pt x="1601" y="449"/>
                  </a:cubicBezTo>
                  <a:cubicBezTo>
                    <a:pt x="1701" y="549"/>
                    <a:pt x="1735" y="683"/>
                    <a:pt x="1735" y="816"/>
                  </a:cubicBezTo>
                  <a:cubicBezTo>
                    <a:pt x="1701" y="1350"/>
                    <a:pt x="1434" y="1817"/>
                    <a:pt x="1001" y="2117"/>
                  </a:cubicBezTo>
                  <a:cubicBezTo>
                    <a:pt x="903" y="2166"/>
                    <a:pt x="805" y="2197"/>
                    <a:pt x="708" y="2197"/>
                  </a:cubicBezTo>
                  <a:cubicBezTo>
                    <a:pt x="672" y="2197"/>
                    <a:pt x="636" y="2193"/>
                    <a:pt x="600" y="2184"/>
                  </a:cubicBezTo>
                  <a:cubicBezTo>
                    <a:pt x="500" y="2117"/>
                    <a:pt x="467" y="1984"/>
                    <a:pt x="467" y="1817"/>
                  </a:cubicBezTo>
                  <a:cubicBezTo>
                    <a:pt x="500" y="1283"/>
                    <a:pt x="767" y="816"/>
                    <a:pt x="1201" y="516"/>
                  </a:cubicBezTo>
                  <a:cubicBezTo>
                    <a:pt x="1274" y="467"/>
                    <a:pt x="1383" y="436"/>
                    <a:pt x="1489" y="436"/>
                  </a:cubicBezTo>
                  <a:close/>
                  <a:moveTo>
                    <a:pt x="1457" y="0"/>
                  </a:moveTo>
                  <a:cubicBezTo>
                    <a:pt x="1295" y="0"/>
                    <a:pt x="1137" y="52"/>
                    <a:pt x="1001" y="149"/>
                  </a:cubicBezTo>
                  <a:cubicBezTo>
                    <a:pt x="434" y="516"/>
                    <a:pt x="67" y="1117"/>
                    <a:pt x="33" y="1784"/>
                  </a:cubicBezTo>
                  <a:cubicBezTo>
                    <a:pt x="0" y="2084"/>
                    <a:pt x="133" y="2351"/>
                    <a:pt x="400" y="2518"/>
                  </a:cubicBezTo>
                  <a:cubicBezTo>
                    <a:pt x="500" y="2584"/>
                    <a:pt x="600" y="2618"/>
                    <a:pt x="701" y="2618"/>
                  </a:cubicBezTo>
                  <a:cubicBezTo>
                    <a:pt x="901" y="2584"/>
                    <a:pt x="1067" y="2551"/>
                    <a:pt x="1201" y="2451"/>
                  </a:cubicBezTo>
                  <a:cubicBezTo>
                    <a:pt x="1768" y="2084"/>
                    <a:pt x="2102" y="1483"/>
                    <a:pt x="2135" y="816"/>
                  </a:cubicBezTo>
                  <a:cubicBezTo>
                    <a:pt x="2168" y="516"/>
                    <a:pt x="2035" y="249"/>
                    <a:pt x="1801" y="82"/>
                  </a:cubicBezTo>
                  <a:cubicBezTo>
                    <a:pt x="1690" y="27"/>
                    <a:pt x="1573" y="0"/>
                    <a:pt x="14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19" name="Google Shape;2553;p62"/>
            <p:cNvSpPr/>
            <p:nvPr/>
          </p:nvSpPr>
          <p:spPr>
            <a:xfrm>
              <a:off x="6356609" y="2021933"/>
              <a:ext cx="33937" cy="40638"/>
            </a:xfrm>
            <a:custGeom>
              <a:avLst/>
              <a:gdLst/>
              <a:ahLst/>
              <a:cxnLst/>
              <a:rect l="l" t="t" r="r" b="b"/>
              <a:pathLst>
                <a:path w="2208" h="2644" extrusionOk="0">
                  <a:moveTo>
                    <a:pt x="1441" y="459"/>
                  </a:moveTo>
                  <a:cubicBezTo>
                    <a:pt x="1632" y="459"/>
                    <a:pt x="1805" y="643"/>
                    <a:pt x="1735" y="875"/>
                  </a:cubicBezTo>
                  <a:cubicBezTo>
                    <a:pt x="1702" y="1376"/>
                    <a:pt x="1435" y="1876"/>
                    <a:pt x="1001" y="2143"/>
                  </a:cubicBezTo>
                  <a:cubicBezTo>
                    <a:pt x="930" y="2224"/>
                    <a:pt x="844" y="2259"/>
                    <a:pt x="761" y="2259"/>
                  </a:cubicBezTo>
                  <a:cubicBezTo>
                    <a:pt x="571" y="2259"/>
                    <a:pt x="398" y="2075"/>
                    <a:pt x="468" y="1843"/>
                  </a:cubicBezTo>
                  <a:cubicBezTo>
                    <a:pt x="468" y="1309"/>
                    <a:pt x="768" y="842"/>
                    <a:pt x="1201" y="575"/>
                  </a:cubicBezTo>
                  <a:cubicBezTo>
                    <a:pt x="1272" y="494"/>
                    <a:pt x="1359" y="459"/>
                    <a:pt x="1441" y="459"/>
                  </a:cubicBezTo>
                  <a:close/>
                  <a:moveTo>
                    <a:pt x="1450" y="1"/>
                  </a:moveTo>
                  <a:cubicBezTo>
                    <a:pt x="1298" y="1"/>
                    <a:pt x="1141" y="54"/>
                    <a:pt x="1001" y="175"/>
                  </a:cubicBezTo>
                  <a:cubicBezTo>
                    <a:pt x="401" y="542"/>
                    <a:pt x="67" y="1142"/>
                    <a:pt x="34" y="1843"/>
                  </a:cubicBezTo>
                  <a:cubicBezTo>
                    <a:pt x="1" y="2110"/>
                    <a:pt x="134" y="2410"/>
                    <a:pt x="401" y="2543"/>
                  </a:cubicBezTo>
                  <a:cubicBezTo>
                    <a:pt x="501" y="2610"/>
                    <a:pt x="601" y="2643"/>
                    <a:pt x="701" y="2643"/>
                  </a:cubicBezTo>
                  <a:cubicBezTo>
                    <a:pt x="868" y="2643"/>
                    <a:pt x="1035" y="2577"/>
                    <a:pt x="1201" y="2510"/>
                  </a:cubicBezTo>
                  <a:cubicBezTo>
                    <a:pt x="1768" y="2143"/>
                    <a:pt x="2102" y="1509"/>
                    <a:pt x="2135" y="842"/>
                  </a:cubicBezTo>
                  <a:cubicBezTo>
                    <a:pt x="2208" y="361"/>
                    <a:pt x="1845" y="1"/>
                    <a:pt x="1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0" name="Google Shape;2554;p62"/>
            <p:cNvSpPr/>
            <p:nvPr/>
          </p:nvSpPr>
          <p:spPr>
            <a:xfrm>
              <a:off x="6564765" y="1752051"/>
              <a:ext cx="34091" cy="40838"/>
            </a:xfrm>
            <a:custGeom>
              <a:avLst/>
              <a:gdLst/>
              <a:ahLst/>
              <a:cxnLst/>
              <a:rect l="l" t="t" r="r" b="b"/>
              <a:pathLst>
                <a:path w="2218" h="2657" extrusionOk="0">
                  <a:moveTo>
                    <a:pt x="1468" y="455"/>
                  </a:moveTo>
                  <a:cubicBezTo>
                    <a:pt x="1502" y="455"/>
                    <a:pt x="1568" y="455"/>
                    <a:pt x="1602" y="488"/>
                  </a:cubicBezTo>
                  <a:cubicBezTo>
                    <a:pt x="1702" y="555"/>
                    <a:pt x="1768" y="688"/>
                    <a:pt x="1735" y="855"/>
                  </a:cubicBezTo>
                  <a:cubicBezTo>
                    <a:pt x="1702" y="1356"/>
                    <a:pt x="1435" y="1856"/>
                    <a:pt x="968" y="2156"/>
                  </a:cubicBezTo>
                  <a:cubicBezTo>
                    <a:pt x="906" y="2197"/>
                    <a:pt x="831" y="2226"/>
                    <a:pt x="752" y="2226"/>
                  </a:cubicBezTo>
                  <a:cubicBezTo>
                    <a:pt x="703" y="2226"/>
                    <a:pt x="652" y="2215"/>
                    <a:pt x="601" y="2189"/>
                  </a:cubicBezTo>
                  <a:cubicBezTo>
                    <a:pt x="501" y="2123"/>
                    <a:pt x="434" y="1989"/>
                    <a:pt x="468" y="1823"/>
                  </a:cubicBezTo>
                  <a:cubicBezTo>
                    <a:pt x="501" y="1322"/>
                    <a:pt x="768" y="822"/>
                    <a:pt x="1201" y="555"/>
                  </a:cubicBezTo>
                  <a:cubicBezTo>
                    <a:pt x="1268" y="488"/>
                    <a:pt x="1368" y="455"/>
                    <a:pt x="1468" y="455"/>
                  </a:cubicBezTo>
                  <a:close/>
                  <a:moveTo>
                    <a:pt x="1430" y="1"/>
                  </a:moveTo>
                  <a:cubicBezTo>
                    <a:pt x="1283" y="1"/>
                    <a:pt x="1134" y="48"/>
                    <a:pt x="1001" y="155"/>
                  </a:cubicBezTo>
                  <a:cubicBezTo>
                    <a:pt x="434" y="522"/>
                    <a:pt x="67" y="1155"/>
                    <a:pt x="34" y="1823"/>
                  </a:cubicBezTo>
                  <a:cubicBezTo>
                    <a:pt x="1" y="2123"/>
                    <a:pt x="167" y="2390"/>
                    <a:pt x="401" y="2556"/>
                  </a:cubicBezTo>
                  <a:cubicBezTo>
                    <a:pt x="501" y="2623"/>
                    <a:pt x="601" y="2656"/>
                    <a:pt x="734" y="2656"/>
                  </a:cubicBezTo>
                  <a:cubicBezTo>
                    <a:pt x="901" y="2656"/>
                    <a:pt x="1068" y="2590"/>
                    <a:pt x="1201" y="2523"/>
                  </a:cubicBezTo>
                  <a:cubicBezTo>
                    <a:pt x="1768" y="2123"/>
                    <a:pt x="2135" y="1522"/>
                    <a:pt x="2169" y="855"/>
                  </a:cubicBezTo>
                  <a:cubicBezTo>
                    <a:pt x="2218" y="365"/>
                    <a:pt x="1835" y="1"/>
                    <a:pt x="14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1" name="Google Shape;2555;p62"/>
            <p:cNvSpPr/>
            <p:nvPr/>
          </p:nvSpPr>
          <p:spPr>
            <a:xfrm>
              <a:off x="6044382" y="2262904"/>
              <a:ext cx="33937" cy="40638"/>
            </a:xfrm>
            <a:custGeom>
              <a:avLst/>
              <a:gdLst/>
              <a:ahLst/>
              <a:cxnLst/>
              <a:rect l="l" t="t" r="r" b="b"/>
              <a:pathLst>
                <a:path w="2208" h="2644" extrusionOk="0">
                  <a:moveTo>
                    <a:pt x="1468" y="408"/>
                  </a:moveTo>
                  <a:cubicBezTo>
                    <a:pt x="1501" y="408"/>
                    <a:pt x="1534" y="442"/>
                    <a:pt x="1568" y="475"/>
                  </a:cubicBezTo>
                  <a:cubicBezTo>
                    <a:pt x="1668" y="542"/>
                    <a:pt x="1735" y="709"/>
                    <a:pt x="1735" y="842"/>
                  </a:cubicBezTo>
                  <a:cubicBezTo>
                    <a:pt x="1701" y="1342"/>
                    <a:pt x="1401" y="1843"/>
                    <a:pt x="967" y="2110"/>
                  </a:cubicBezTo>
                  <a:cubicBezTo>
                    <a:pt x="903" y="2174"/>
                    <a:pt x="810" y="2211"/>
                    <a:pt x="726" y="2211"/>
                  </a:cubicBezTo>
                  <a:cubicBezTo>
                    <a:pt x="680" y="2211"/>
                    <a:pt x="636" y="2200"/>
                    <a:pt x="600" y="2176"/>
                  </a:cubicBezTo>
                  <a:cubicBezTo>
                    <a:pt x="467" y="2076"/>
                    <a:pt x="434" y="1943"/>
                    <a:pt x="434" y="1809"/>
                  </a:cubicBezTo>
                  <a:cubicBezTo>
                    <a:pt x="467" y="1276"/>
                    <a:pt x="734" y="809"/>
                    <a:pt x="1201" y="542"/>
                  </a:cubicBezTo>
                  <a:cubicBezTo>
                    <a:pt x="1268" y="475"/>
                    <a:pt x="1368" y="442"/>
                    <a:pt x="1468" y="442"/>
                  </a:cubicBezTo>
                  <a:lnTo>
                    <a:pt x="1468" y="408"/>
                  </a:lnTo>
                  <a:close/>
                  <a:moveTo>
                    <a:pt x="1437" y="1"/>
                  </a:moveTo>
                  <a:cubicBezTo>
                    <a:pt x="1280" y="1"/>
                    <a:pt x="1116" y="54"/>
                    <a:pt x="967" y="175"/>
                  </a:cubicBezTo>
                  <a:cubicBezTo>
                    <a:pt x="400" y="542"/>
                    <a:pt x="67" y="1142"/>
                    <a:pt x="33" y="1809"/>
                  </a:cubicBezTo>
                  <a:cubicBezTo>
                    <a:pt x="0" y="2110"/>
                    <a:pt x="133" y="2376"/>
                    <a:pt x="367" y="2543"/>
                  </a:cubicBezTo>
                  <a:cubicBezTo>
                    <a:pt x="467" y="2610"/>
                    <a:pt x="600" y="2643"/>
                    <a:pt x="701" y="2643"/>
                  </a:cubicBezTo>
                  <a:cubicBezTo>
                    <a:pt x="867" y="2643"/>
                    <a:pt x="1034" y="2577"/>
                    <a:pt x="1201" y="2510"/>
                  </a:cubicBezTo>
                  <a:cubicBezTo>
                    <a:pt x="1768" y="2143"/>
                    <a:pt x="2102" y="1509"/>
                    <a:pt x="2135" y="842"/>
                  </a:cubicBezTo>
                  <a:cubicBezTo>
                    <a:pt x="2207" y="361"/>
                    <a:pt x="1845" y="1"/>
                    <a:pt x="14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2" name="Google Shape;2556;p62"/>
            <p:cNvSpPr/>
            <p:nvPr/>
          </p:nvSpPr>
          <p:spPr>
            <a:xfrm>
              <a:off x="5330692" y="1648811"/>
              <a:ext cx="1253055" cy="1247921"/>
            </a:xfrm>
            <a:custGeom>
              <a:avLst/>
              <a:gdLst/>
              <a:ahLst/>
              <a:cxnLst/>
              <a:rect l="l" t="t" r="r" b="b"/>
              <a:pathLst>
                <a:path w="81526" h="81192" extrusionOk="0">
                  <a:moveTo>
                    <a:pt x="81292" y="0"/>
                  </a:moveTo>
                  <a:cubicBezTo>
                    <a:pt x="75888" y="3136"/>
                    <a:pt x="74754" y="11275"/>
                    <a:pt x="73653" y="19181"/>
                  </a:cubicBezTo>
                  <a:cubicBezTo>
                    <a:pt x="72653" y="26286"/>
                    <a:pt x="71719" y="32990"/>
                    <a:pt x="67749" y="35325"/>
                  </a:cubicBezTo>
                  <a:cubicBezTo>
                    <a:pt x="67038" y="35770"/>
                    <a:pt x="66370" y="35978"/>
                    <a:pt x="65758" y="35978"/>
                  </a:cubicBezTo>
                  <a:cubicBezTo>
                    <a:pt x="65451" y="35978"/>
                    <a:pt x="65159" y="35926"/>
                    <a:pt x="64881" y="35826"/>
                  </a:cubicBezTo>
                  <a:cubicBezTo>
                    <a:pt x="62812" y="35059"/>
                    <a:pt x="61612" y="31523"/>
                    <a:pt x="60444" y="28087"/>
                  </a:cubicBezTo>
                  <a:cubicBezTo>
                    <a:pt x="59210" y="24551"/>
                    <a:pt x="57976" y="20882"/>
                    <a:pt x="55707" y="20048"/>
                  </a:cubicBezTo>
                  <a:cubicBezTo>
                    <a:pt x="55396" y="19937"/>
                    <a:pt x="55066" y="19881"/>
                    <a:pt x="54721" y="19881"/>
                  </a:cubicBezTo>
                  <a:cubicBezTo>
                    <a:pt x="54032" y="19881"/>
                    <a:pt x="53283" y="20103"/>
                    <a:pt x="52505" y="20548"/>
                  </a:cubicBezTo>
                  <a:cubicBezTo>
                    <a:pt x="48202" y="23050"/>
                    <a:pt x="46868" y="32290"/>
                    <a:pt x="45633" y="41230"/>
                  </a:cubicBezTo>
                  <a:cubicBezTo>
                    <a:pt x="44366" y="50069"/>
                    <a:pt x="43098" y="59209"/>
                    <a:pt x="38962" y="61611"/>
                  </a:cubicBezTo>
                  <a:cubicBezTo>
                    <a:pt x="37940" y="62206"/>
                    <a:pt x="37032" y="62500"/>
                    <a:pt x="36214" y="62500"/>
                  </a:cubicBezTo>
                  <a:cubicBezTo>
                    <a:pt x="35565" y="62500"/>
                    <a:pt x="34972" y="62314"/>
                    <a:pt x="34425" y="61944"/>
                  </a:cubicBezTo>
                  <a:cubicBezTo>
                    <a:pt x="33291" y="61177"/>
                    <a:pt x="32457" y="59710"/>
                    <a:pt x="31623" y="58275"/>
                  </a:cubicBezTo>
                  <a:cubicBezTo>
                    <a:pt x="30341" y="56081"/>
                    <a:pt x="29041" y="53831"/>
                    <a:pt x="26658" y="53831"/>
                  </a:cubicBezTo>
                  <a:cubicBezTo>
                    <a:pt x="25817" y="53831"/>
                    <a:pt x="24842" y="54111"/>
                    <a:pt x="23684" y="54773"/>
                  </a:cubicBezTo>
                  <a:cubicBezTo>
                    <a:pt x="18848" y="57575"/>
                    <a:pt x="17814" y="64380"/>
                    <a:pt x="16946" y="70384"/>
                  </a:cubicBezTo>
                  <a:cubicBezTo>
                    <a:pt x="16246" y="74987"/>
                    <a:pt x="15679" y="78957"/>
                    <a:pt x="13544" y="80191"/>
                  </a:cubicBezTo>
                  <a:cubicBezTo>
                    <a:pt x="12821" y="80606"/>
                    <a:pt x="12175" y="80776"/>
                    <a:pt x="11576" y="80776"/>
                  </a:cubicBezTo>
                  <a:cubicBezTo>
                    <a:pt x="10295" y="80776"/>
                    <a:pt x="9221" y="79997"/>
                    <a:pt x="8040" y="79157"/>
                  </a:cubicBezTo>
                  <a:cubicBezTo>
                    <a:pt x="6716" y="78223"/>
                    <a:pt x="5293" y="77205"/>
                    <a:pt x="3431" y="77205"/>
                  </a:cubicBezTo>
                  <a:cubicBezTo>
                    <a:pt x="2432" y="77205"/>
                    <a:pt x="1306" y="77499"/>
                    <a:pt x="1" y="78256"/>
                  </a:cubicBezTo>
                  <a:lnTo>
                    <a:pt x="201" y="78590"/>
                  </a:lnTo>
                  <a:cubicBezTo>
                    <a:pt x="1429" y="77888"/>
                    <a:pt x="2480" y="77613"/>
                    <a:pt x="3414" y="77613"/>
                  </a:cubicBezTo>
                  <a:cubicBezTo>
                    <a:pt x="5145" y="77613"/>
                    <a:pt x="6473" y="78559"/>
                    <a:pt x="7773" y="79490"/>
                  </a:cubicBezTo>
                  <a:cubicBezTo>
                    <a:pt x="9007" y="80358"/>
                    <a:pt x="10175" y="81192"/>
                    <a:pt x="11576" y="81192"/>
                  </a:cubicBezTo>
                  <a:cubicBezTo>
                    <a:pt x="12343" y="81192"/>
                    <a:pt x="13077" y="80958"/>
                    <a:pt x="13744" y="80558"/>
                  </a:cubicBezTo>
                  <a:cubicBezTo>
                    <a:pt x="16046" y="79223"/>
                    <a:pt x="16646" y="75187"/>
                    <a:pt x="17347" y="70484"/>
                  </a:cubicBezTo>
                  <a:cubicBezTo>
                    <a:pt x="18214" y="64546"/>
                    <a:pt x="19215" y="57842"/>
                    <a:pt x="23885" y="55140"/>
                  </a:cubicBezTo>
                  <a:cubicBezTo>
                    <a:pt x="24952" y="54527"/>
                    <a:pt x="25849" y="54266"/>
                    <a:pt x="26623" y="54266"/>
                  </a:cubicBezTo>
                  <a:cubicBezTo>
                    <a:pt x="28799" y="54266"/>
                    <a:pt x="29993" y="56334"/>
                    <a:pt x="31223" y="58475"/>
                  </a:cubicBezTo>
                  <a:cubicBezTo>
                    <a:pt x="32057" y="59943"/>
                    <a:pt x="32958" y="61444"/>
                    <a:pt x="34159" y="62278"/>
                  </a:cubicBezTo>
                  <a:cubicBezTo>
                    <a:pt x="34791" y="62700"/>
                    <a:pt x="35465" y="62911"/>
                    <a:pt x="36198" y="62911"/>
                  </a:cubicBezTo>
                  <a:cubicBezTo>
                    <a:pt x="37087" y="62911"/>
                    <a:pt x="38065" y="62600"/>
                    <a:pt x="39162" y="61978"/>
                  </a:cubicBezTo>
                  <a:cubicBezTo>
                    <a:pt x="43465" y="59476"/>
                    <a:pt x="44766" y="50236"/>
                    <a:pt x="46034" y="41296"/>
                  </a:cubicBezTo>
                  <a:cubicBezTo>
                    <a:pt x="47268" y="32457"/>
                    <a:pt x="48569" y="23283"/>
                    <a:pt x="52705" y="20915"/>
                  </a:cubicBezTo>
                  <a:cubicBezTo>
                    <a:pt x="53412" y="20495"/>
                    <a:pt x="54061" y="20295"/>
                    <a:pt x="54661" y="20295"/>
                  </a:cubicBezTo>
                  <a:cubicBezTo>
                    <a:pt x="54966" y="20295"/>
                    <a:pt x="55259" y="20347"/>
                    <a:pt x="55541" y="20448"/>
                  </a:cubicBezTo>
                  <a:cubicBezTo>
                    <a:pt x="57609" y="21215"/>
                    <a:pt x="58843" y="24785"/>
                    <a:pt x="60010" y="28220"/>
                  </a:cubicBezTo>
                  <a:cubicBezTo>
                    <a:pt x="61211" y="31756"/>
                    <a:pt x="62479" y="35392"/>
                    <a:pt x="64714" y="36226"/>
                  </a:cubicBezTo>
                  <a:cubicBezTo>
                    <a:pt x="65033" y="36336"/>
                    <a:pt x="65363" y="36392"/>
                    <a:pt x="65704" y="36392"/>
                  </a:cubicBezTo>
                  <a:cubicBezTo>
                    <a:pt x="66400" y="36392"/>
                    <a:pt x="67144" y="36162"/>
                    <a:pt x="67949" y="35692"/>
                  </a:cubicBezTo>
                  <a:cubicBezTo>
                    <a:pt x="72086" y="33257"/>
                    <a:pt x="73020" y="26452"/>
                    <a:pt x="74054" y="19247"/>
                  </a:cubicBezTo>
                  <a:cubicBezTo>
                    <a:pt x="75121" y="11442"/>
                    <a:pt x="76255" y="3403"/>
                    <a:pt x="81526" y="367"/>
                  </a:cubicBezTo>
                  <a:lnTo>
                    <a:pt x="8129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3" name="Google Shape;2557;p62"/>
            <p:cNvSpPr/>
            <p:nvPr/>
          </p:nvSpPr>
          <p:spPr>
            <a:xfrm>
              <a:off x="6126412" y="1937613"/>
              <a:ext cx="40515" cy="52504"/>
            </a:xfrm>
            <a:custGeom>
              <a:avLst/>
              <a:gdLst/>
              <a:ahLst/>
              <a:cxnLst/>
              <a:rect l="l" t="t" r="r" b="b"/>
              <a:pathLst>
                <a:path w="2636" h="3416" extrusionOk="0">
                  <a:moveTo>
                    <a:pt x="1905" y="1"/>
                  </a:moveTo>
                  <a:cubicBezTo>
                    <a:pt x="1724" y="1"/>
                    <a:pt x="1518" y="62"/>
                    <a:pt x="1301" y="190"/>
                  </a:cubicBezTo>
                  <a:cubicBezTo>
                    <a:pt x="534" y="691"/>
                    <a:pt x="34" y="1525"/>
                    <a:pt x="0" y="2459"/>
                  </a:cubicBezTo>
                  <a:cubicBezTo>
                    <a:pt x="0" y="3069"/>
                    <a:pt x="281" y="3415"/>
                    <a:pt x="704" y="3415"/>
                  </a:cubicBezTo>
                  <a:cubicBezTo>
                    <a:pt x="881" y="3415"/>
                    <a:pt x="1084" y="3354"/>
                    <a:pt x="1301" y="3226"/>
                  </a:cubicBezTo>
                  <a:cubicBezTo>
                    <a:pt x="2102" y="2726"/>
                    <a:pt x="2569" y="1858"/>
                    <a:pt x="2635" y="958"/>
                  </a:cubicBezTo>
                  <a:cubicBezTo>
                    <a:pt x="2635" y="347"/>
                    <a:pt x="2338" y="1"/>
                    <a:pt x="190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4" name="Google Shape;2558;p62"/>
            <p:cNvSpPr/>
            <p:nvPr/>
          </p:nvSpPr>
          <p:spPr>
            <a:xfrm>
              <a:off x="5718293" y="2009437"/>
              <a:ext cx="347208" cy="261797"/>
            </a:xfrm>
            <a:custGeom>
              <a:avLst/>
              <a:gdLst/>
              <a:ahLst/>
              <a:cxnLst/>
              <a:rect l="l" t="t" r="r" b="b"/>
              <a:pathLst>
                <a:path w="22590" h="17033" extrusionOk="0">
                  <a:moveTo>
                    <a:pt x="22277" y="1"/>
                  </a:moveTo>
                  <a:cubicBezTo>
                    <a:pt x="22247" y="1"/>
                    <a:pt x="22216" y="7"/>
                    <a:pt x="22183" y="21"/>
                  </a:cubicBezTo>
                  <a:lnTo>
                    <a:pt x="15412" y="3923"/>
                  </a:lnTo>
                  <a:cubicBezTo>
                    <a:pt x="15379" y="3957"/>
                    <a:pt x="15345" y="3990"/>
                    <a:pt x="15312" y="4057"/>
                  </a:cubicBezTo>
                  <a:lnTo>
                    <a:pt x="13644" y="8860"/>
                  </a:lnTo>
                  <a:lnTo>
                    <a:pt x="168" y="16632"/>
                  </a:lnTo>
                  <a:cubicBezTo>
                    <a:pt x="1" y="16766"/>
                    <a:pt x="68" y="17033"/>
                    <a:pt x="268" y="17033"/>
                  </a:cubicBezTo>
                  <a:cubicBezTo>
                    <a:pt x="301" y="17033"/>
                    <a:pt x="334" y="17033"/>
                    <a:pt x="368" y="16999"/>
                  </a:cubicBezTo>
                  <a:lnTo>
                    <a:pt x="13944" y="9194"/>
                  </a:lnTo>
                  <a:cubicBezTo>
                    <a:pt x="13978" y="9160"/>
                    <a:pt x="14011" y="9127"/>
                    <a:pt x="14011" y="9060"/>
                  </a:cubicBezTo>
                  <a:lnTo>
                    <a:pt x="15679" y="4257"/>
                  </a:lnTo>
                  <a:lnTo>
                    <a:pt x="22417" y="388"/>
                  </a:lnTo>
                  <a:cubicBezTo>
                    <a:pt x="22589" y="244"/>
                    <a:pt x="22464" y="1"/>
                    <a:pt x="222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5" name="Google Shape;2559;p62"/>
            <p:cNvSpPr/>
            <p:nvPr/>
          </p:nvSpPr>
          <p:spPr>
            <a:xfrm>
              <a:off x="5728560" y="2105869"/>
              <a:ext cx="182012" cy="123083"/>
            </a:xfrm>
            <a:custGeom>
              <a:avLst/>
              <a:gdLst/>
              <a:ahLst/>
              <a:cxnLst/>
              <a:rect l="l" t="t" r="r" b="b"/>
              <a:pathLst>
                <a:path w="11842" h="8008" extrusionOk="0">
                  <a:moveTo>
                    <a:pt x="11354" y="0"/>
                  </a:moveTo>
                  <a:cubicBezTo>
                    <a:pt x="11231" y="0"/>
                    <a:pt x="11090" y="38"/>
                    <a:pt x="10941" y="118"/>
                  </a:cubicBezTo>
                  <a:lnTo>
                    <a:pt x="901" y="5922"/>
                  </a:lnTo>
                  <a:cubicBezTo>
                    <a:pt x="367" y="6256"/>
                    <a:pt x="33" y="6823"/>
                    <a:pt x="0" y="7423"/>
                  </a:cubicBezTo>
                  <a:cubicBezTo>
                    <a:pt x="0" y="7797"/>
                    <a:pt x="197" y="8008"/>
                    <a:pt x="487" y="8008"/>
                  </a:cubicBezTo>
                  <a:cubicBezTo>
                    <a:pt x="611" y="8008"/>
                    <a:pt x="751" y="7970"/>
                    <a:pt x="901" y="7890"/>
                  </a:cubicBezTo>
                  <a:lnTo>
                    <a:pt x="10941" y="2086"/>
                  </a:lnTo>
                  <a:cubicBezTo>
                    <a:pt x="11475" y="1752"/>
                    <a:pt x="11808" y="1185"/>
                    <a:pt x="11842" y="585"/>
                  </a:cubicBezTo>
                  <a:cubicBezTo>
                    <a:pt x="11842" y="210"/>
                    <a:pt x="11645" y="0"/>
                    <a:pt x="1135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6" name="Google Shape;2560;p62"/>
            <p:cNvSpPr/>
            <p:nvPr/>
          </p:nvSpPr>
          <p:spPr>
            <a:xfrm>
              <a:off x="7222554" y="1848759"/>
              <a:ext cx="259953" cy="432220"/>
            </a:xfrm>
            <a:custGeom>
              <a:avLst/>
              <a:gdLst/>
              <a:ahLst/>
              <a:cxnLst/>
              <a:rect l="l" t="t" r="r" b="b"/>
              <a:pathLst>
                <a:path w="16913" h="28121" extrusionOk="0">
                  <a:moveTo>
                    <a:pt x="1" y="0"/>
                  </a:moveTo>
                  <a:lnTo>
                    <a:pt x="1" y="28121"/>
                  </a:lnTo>
                  <a:lnTo>
                    <a:pt x="16679" y="28121"/>
                  </a:lnTo>
                  <a:cubicBezTo>
                    <a:pt x="16679" y="28121"/>
                    <a:pt x="16679" y="17813"/>
                    <a:pt x="16679" y="11342"/>
                  </a:cubicBezTo>
                  <a:cubicBezTo>
                    <a:pt x="16713" y="4871"/>
                    <a:pt x="16913" y="1602"/>
                    <a:pt x="13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7" name="Google Shape;2561;p62"/>
            <p:cNvSpPr/>
            <p:nvPr/>
          </p:nvSpPr>
          <p:spPr>
            <a:xfrm>
              <a:off x="6758565" y="2008715"/>
              <a:ext cx="492209" cy="357291"/>
            </a:xfrm>
            <a:custGeom>
              <a:avLst/>
              <a:gdLst/>
              <a:ahLst/>
              <a:cxnLst/>
              <a:rect l="l" t="t" r="r" b="b"/>
              <a:pathLst>
                <a:path w="32024" h="23246" extrusionOk="0">
                  <a:moveTo>
                    <a:pt x="1435" y="1"/>
                  </a:moveTo>
                  <a:cubicBezTo>
                    <a:pt x="1168" y="34"/>
                    <a:pt x="935" y="168"/>
                    <a:pt x="734" y="368"/>
                  </a:cubicBezTo>
                  <a:cubicBezTo>
                    <a:pt x="434" y="668"/>
                    <a:pt x="201" y="1068"/>
                    <a:pt x="101" y="1535"/>
                  </a:cubicBezTo>
                  <a:cubicBezTo>
                    <a:pt x="34" y="1969"/>
                    <a:pt x="1" y="2436"/>
                    <a:pt x="34" y="2870"/>
                  </a:cubicBezTo>
                  <a:cubicBezTo>
                    <a:pt x="67" y="3503"/>
                    <a:pt x="167" y="4104"/>
                    <a:pt x="367" y="4704"/>
                  </a:cubicBezTo>
                  <a:cubicBezTo>
                    <a:pt x="501" y="5105"/>
                    <a:pt x="701" y="5505"/>
                    <a:pt x="968" y="5872"/>
                  </a:cubicBezTo>
                  <a:cubicBezTo>
                    <a:pt x="1568" y="6839"/>
                    <a:pt x="2336" y="7640"/>
                    <a:pt x="3236" y="8340"/>
                  </a:cubicBezTo>
                  <a:cubicBezTo>
                    <a:pt x="3703" y="8774"/>
                    <a:pt x="4671" y="9241"/>
                    <a:pt x="5104" y="9674"/>
                  </a:cubicBezTo>
                  <a:cubicBezTo>
                    <a:pt x="5605" y="10175"/>
                    <a:pt x="6005" y="10809"/>
                    <a:pt x="6305" y="11442"/>
                  </a:cubicBezTo>
                  <a:cubicBezTo>
                    <a:pt x="6572" y="11909"/>
                    <a:pt x="6772" y="12343"/>
                    <a:pt x="7006" y="12810"/>
                  </a:cubicBezTo>
                  <a:cubicBezTo>
                    <a:pt x="8140" y="15045"/>
                    <a:pt x="10708" y="20115"/>
                    <a:pt x="12209" y="22017"/>
                  </a:cubicBezTo>
                  <a:cubicBezTo>
                    <a:pt x="12903" y="22900"/>
                    <a:pt x="13574" y="23246"/>
                    <a:pt x="14364" y="23246"/>
                  </a:cubicBezTo>
                  <a:cubicBezTo>
                    <a:pt x="15246" y="23246"/>
                    <a:pt x="16274" y="22815"/>
                    <a:pt x="17646" y="22217"/>
                  </a:cubicBezTo>
                  <a:cubicBezTo>
                    <a:pt x="20282" y="21116"/>
                    <a:pt x="29989" y="15512"/>
                    <a:pt x="29989" y="15512"/>
                  </a:cubicBezTo>
                  <a:lnTo>
                    <a:pt x="32023" y="6906"/>
                  </a:lnTo>
                  <a:cubicBezTo>
                    <a:pt x="31223" y="6906"/>
                    <a:pt x="29321" y="7073"/>
                    <a:pt x="24418" y="10608"/>
                  </a:cubicBezTo>
                  <a:lnTo>
                    <a:pt x="15545" y="16846"/>
                  </a:lnTo>
                  <a:cubicBezTo>
                    <a:pt x="14844" y="15745"/>
                    <a:pt x="11042" y="10408"/>
                    <a:pt x="10308" y="9207"/>
                  </a:cubicBezTo>
                  <a:cubicBezTo>
                    <a:pt x="9741" y="8173"/>
                    <a:pt x="9341" y="7073"/>
                    <a:pt x="9107" y="5938"/>
                  </a:cubicBezTo>
                  <a:cubicBezTo>
                    <a:pt x="9007" y="5371"/>
                    <a:pt x="8840" y="4804"/>
                    <a:pt x="8673" y="4271"/>
                  </a:cubicBezTo>
                  <a:cubicBezTo>
                    <a:pt x="8573" y="3870"/>
                    <a:pt x="8440" y="3470"/>
                    <a:pt x="8240" y="3070"/>
                  </a:cubicBezTo>
                  <a:cubicBezTo>
                    <a:pt x="8006" y="2669"/>
                    <a:pt x="7773" y="2236"/>
                    <a:pt x="7573" y="1836"/>
                  </a:cubicBezTo>
                  <a:cubicBezTo>
                    <a:pt x="7506" y="1735"/>
                    <a:pt x="7473" y="1669"/>
                    <a:pt x="7406" y="1635"/>
                  </a:cubicBezTo>
                  <a:cubicBezTo>
                    <a:pt x="7340" y="1596"/>
                    <a:pt x="7269" y="1577"/>
                    <a:pt x="7199" y="1577"/>
                  </a:cubicBezTo>
                  <a:cubicBezTo>
                    <a:pt x="7092" y="1577"/>
                    <a:pt x="6986" y="1621"/>
                    <a:pt x="6905" y="1702"/>
                  </a:cubicBezTo>
                  <a:cubicBezTo>
                    <a:pt x="6672" y="1936"/>
                    <a:pt x="6539" y="2236"/>
                    <a:pt x="6539" y="2569"/>
                  </a:cubicBezTo>
                  <a:cubicBezTo>
                    <a:pt x="6572" y="2903"/>
                    <a:pt x="6605" y="3203"/>
                    <a:pt x="6705" y="3537"/>
                  </a:cubicBezTo>
                  <a:cubicBezTo>
                    <a:pt x="6772" y="3837"/>
                    <a:pt x="6805" y="4171"/>
                    <a:pt x="6739" y="4471"/>
                  </a:cubicBezTo>
                  <a:cubicBezTo>
                    <a:pt x="6372" y="4471"/>
                    <a:pt x="6005" y="4304"/>
                    <a:pt x="5738" y="4037"/>
                  </a:cubicBezTo>
                  <a:cubicBezTo>
                    <a:pt x="4804" y="3270"/>
                    <a:pt x="3970" y="2403"/>
                    <a:pt x="3236" y="1469"/>
                  </a:cubicBezTo>
                  <a:cubicBezTo>
                    <a:pt x="2903" y="1068"/>
                    <a:pt x="2569" y="668"/>
                    <a:pt x="2235" y="301"/>
                  </a:cubicBezTo>
                  <a:cubicBezTo>
                    <a:pt x="2002" y="101"/>
                    <a:pt x="1735" y="1"/>
                    <a:pt x="14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8" name="Google Shape;2562;p62"/>
            <p:cNvSpPr/>
            <p:nvPr/>
          </p:nvSpPr>
          <p:spPr>
            <a:xfrm>
              <a:off x="7142584" y="2115367"/>
              <a:ext cx="340953" cy="373660"/>
            </a:xfrm>
            <a:custGeom>
              <a:avLst/>
              <a:gdLst/>
              <a:ahLst/>
              <a:cxnLst/>
              <a:rect l="l" t="t" r="r" b="b"/>
              <a:pathLst>
                <a:path w="22183" h="24311" extrusionOk="0">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29" name="Google Shape;2563;p62"/>
            <p:cNvSpPr/>
            <p:nvPr/>
          </p:nvSpPr>
          <p:spPr>
            <a:xfrm>
              <a:off x="7142584" y="2115367"/>
              <a:ext cx="340953" cy="373660"/>
            </a:xfrm>
            <a:custGeom>
              <a:avLst/>
              <a:gdLst/>
              <a:ahLst/>
              <a:cxnLst/>
              <a:rect l="l" t="t" r="r" b="b"/>
              <a:pathLst>
                <a:path w="22183" h="24311" extrusionOk="0">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0" name="Google Shape;2564;p62"/>
            <p:cNvSpPr/>
            <p:nvPr/>
          </p:nvSpPr>
          <p:spPr>
            <a:xfrm>
              <a:off x="7450707" y="3527332"/>
              <a:ext cx="119471" cy="242984"/>
            </a:xfrm>
            <a:custGeom>
              <a:avLst/>
              <a:gdLst/>
              <a:ahLst/>
              <a:cxnLst/>
              <a:rect l="l" t="t" r="r" b="b"/>
              <a:pathLst>
                <a:path w="7773" h="15809" extrusionOk="0">
                  <a:moveTo>
                    <a:pt x="5238" y="1"/>
                  </a:moveTo>
                  <a:cubicBezTo>
                    <a:pt x="3703" y="134"/>
                    <a:pt x="2069" y="568"/>
                    <a:pt x="534" y="668"/>
                  </a:cubicBezTo>
                  <a:cubicBezTo>
                    <a:pt x="468" y="1836"/>
                    <a:pt x="434" y="2403"/>
                    <a:pt x="434" y="3737"/>
                  </a:cubicBezTo>
                  <a:cubicBezTo>
                    <a:pt x="434" y="5271"/>
                    <a:pt x="701" y="6239"/>
                    <a:pt x="601" y="8173"/>
                  </a:cubicBezTo>
                  <a:cubicBezTo>
                    <a:pt x="501" y="10108"/>
                    <a:pt x="1" y="12843"/>
                    <a:pt x="968" y="14745"/>
                  </a:cubicBezTo>
                  <a:cubicBezTo>
                    <a:pt x="1357" y="15478"/>
                    <a:pt x="2169" y="15809"/>
                    <a:pt x="3067" y="15809"/>
                  </a:cubicBezTo>
                  <a:cubicBezTo>
                    <a:pt x="4170" y="15809"/>
                    <a:pt x="5403" y="15309"/>
                    <a:pt x="6138" y="14445"/>
                  </a:cubicBezTo>
                  <a:cubicBezTo>
                    <a:pt x="7773" y="12543"/>
                    <a:pt x="7239" y="10909"/>
                    <a:pt x="6839" y="8674"/>
                  </a:cubicBezTo>
                  <a:cubicBezTo>
                    <a:pt x="6372" y="6272"/>
                    <a:pt x="6238" y="5171"/>
                    <a:pt x="6005" y="3770"/>
                  </a:cubicBezTo>
                  <a:cubicBezTo>
                    <a:pt x="5805" y="2503"/>
                    <a:pt x="5571" y="1235"/>
                    <a:pt x="523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1" name="Google Shape;2565;p62"/>
            <p:cNvSpPr/>
            <p:nvPr/>
          </p:nvSpPr>
          <p:spPr>
            <a:xfrm>
              <a:off x="7077462" y="2489120"/>
              <a:ext cx="468631" cy="1210295"/>
            </a:xfrm>
            <a:custGeom>
              <a:avLst/>
              <a:gdLst/>
              <a:ahLst/>
              <a:cxnLst/>
              <a:rect l="l" t="t" r="r" b="b"/>
              <a:pathLst>
                <a:path w="30490" h="78744" extrusionOk="0">
                  <a:moveTo>
                    <a:pt x="7306" y="1"/>
                  </a:moveTo>
                  <a:lnTo>
                    <a:pt x="7373" y="1068"/>
                  </a:lnTo>
                  <a:lnTo>
                    <a:pt x="7539" y="1468"/>
                  </a:lnTo>
                  <a:cubicBezTo>
                    <a:pt x="7539" y="1468"/>
                    <a:pt x="5004" y="28354"/>
                    <a:pt x="5405" y="38361"/>
                  </a:cubicBezTo>
                  <a:cubicBezTo>
                    <a:pt x="5638" y="43699"/>
                    <a:pt x="5838" y="51504"/>
                    <a:pt x="6038" y="55574"/>
                  </a:cubicBezTo>
                  <a:cubicBezTo>
                    <a:pt x="6138" y="58609"/>
                    <a:pt x="6205" y="62679"/>
                    <a:pt x="6138" y="64347"/>
                  </a:cubicBezTo>
                  <a:cubicBezTo>
                    <a:pt x="6038" y="65781"/>
                    <a:pt x="5738" y="67215"/>
                    <a:pt x="5171" y="68583"/>
                  </a:cubicBezTo>
                  <a:cubicBezTo>
                    <a:pt x="4671" y="70051"/>
                    <a:pt x="4037" y="71485"/>
                    <a:pt x="3303" y="72853"/>
                  </a:cubicBezTo>
                  <a:cubicBezTo>
                    <a:pt x="3103" y="73220"/>
                    <a:pt x="2903" y="73587"/>
                    <a:pt x="2603" y="73887"/>
                  </a:cubicBezTo>
                  <a:cubicBezTo>
                    <a:pt x="2236" y="74287"/>
                    <a:pt x="1802" y="74654"/>
                    <a:pt x="1368" y="75021"/>
                  </a:cubicBezTo>
                  <a:cubicBezTo>
                    <a:pt x="468" y="75755"/>
                    <a:pt x="1" y="76122"/>
                    <a:pt x="67" y="76822"/>
                  </a:cubicBezTo>
                  <a:cubicBezTo>
                    <a:pt x="134" y="77489"/>
                    <a:pt x="668" y="77790"/>
                    <a:pt x="1268" y="77956"/>
                  </a:cubicBezTo>
                  <a:cubicBezTo>
                    <a:pt x="1950" y="78163"/>
                    <a:pt x="2662" y="78241"/>
                    <a:pt x="3383" y="78241"/>
                  </a:cubicBezTo>
                  <a:cubicBezTo>
                    <a:pt x="4178" y="78241"/>
                    <a:pt x="4984" y="78146"/>
                    <a:pt x="5771" y="78023"/>
                  </a:cubicBezTo>
                  <a:cubicBezTo>
                    <a:pt x="7239" y="77790"/>
                    <a:pt x="8840" y="77156"/>
                    <a:pt x="9474" y="75855"/>
                  </a:cubicBezTo>
                  <a:cubicBezTo>
                    <a:pt x="9641" y="75455"/>
                    <a:pt x="9741" y="75054"/>
                    <a:pt x="9808" y="74621"/>
                  </a:cubicBezTo>
                  <a:cubicBezTo>
                    <a:pt x="10041" y="73253"/>
                    <a:pt x="10441" y="71919"/>
                    <a:pt x="11009" y="70618"/>
                  </a:cubicBezTo>
                  <a:cubicBezTo>
                    <a:pt x="11209" y="70084"/>
                    <a:pt x="11509" y="69550"/>
                    <a:pt x="11842" y="69083"/>
                  </a:cubicBezTo>
                  <a:cubicBezTo>
                    <a:pt x="12209" y="68550"/>
                    <a:pt x="12676" y="67983"/>
                    <a:pt x="12776" y="67315"/>
                  </a:cubicBezTo>
                  <a:cubicBezTo>
                    <a:pt x="12843" y="66782"/>
                    <a:pt x="12410" y="66015"/>
                    <a:pt x="11842" y="65181"/>
                  </a:cubicBezTo>
                  <a:cubicBezTo>
                    <a:pt x="11375" y="64447"/>
                    <a:pt x="11509" y="63946"/>
                    <a:pt x="11709" y="61678"/>
                  </a:cubicBezTo>
                  <a:cubicBezTo>
                    <a:pt x="11909" y="59643"/>
                    <a:pt x="12209" y="57642"/>
                    <a:pt x="12643" y="55640"/>
                  </a:cubicBezTo>
                  <a:cubicBezTo>
                    <a:pt x="12910" y="53139"/>
                    <a:pt x="13844" y="49503"/>
                    <a:pt x="14044" y="46134"/>
                  </a:cubicBezTo>
                  <a:cubicBezTo>
                    <a:pt x="14278" y="43165"/>
                    <a:pt x="14678" y="41063"/>
                    <a:pt x="13944" y="37828"/>
                  </a:cubicBezTo>
                  <a:cubicBezTo>
                    <a:pt x="14211" y="34392"/>
                    <a:pt x="15679" y="26620"/>
                    <a:pt x="16212" y="23851"/>
                  </a:cubicBezTo>
                  <a:cubicBezTo>
                    <a:pt x="17180" y="28755"/>
                    <a:pt x="17880" y="34659"/>
                    <a:pt x="18447" y="38662"/>
                  </a:cubicBezTo>
                  <a:cubicBezTo>
                    <a:pt x="19248" y="44532"/>
                    <a:pt x="22884" y="56875"/>
                    <a:pt x="23484" y="60044"/>
                  </a:cubicBezTo>
                  <a:cubicBezTo>
                    <a:pt x="24085" y="63213"/>
                    <a:pt x="24451" y="65347"/>
                    <a:pt x="24752" y="67916"/>
                  </a:cubicBezTo>
                  <a:cubicBezTo>
                    <a:pt x="25019" y="70151"/>
                    <a:pt x="25285" y="74687"/>
                    <a:pt x="25586" y="76722"/>
                  </a:cubicBezTo>
                  <a:cubicBezTo>
                    <a:pt x="25816" y="78134"/>
                    <a:pt x="26600" y="78743"/>
                    <a:pt x="27458" y="78743"/>
                  </a:cubicBezTo>
                  <a:cubicBezTo>
                    <a:pt x="28585" y="78743"/>
                    <a:pt x="29838" y="77689"/>
                    <a:pt x="30122" y="76022"/>
                  </a:cubicBezTo>
                  <a:cubicBezTo>
                    <a:pt x="30489" y="74087"/>
                    <a:pt x="29588" y="70017"/>
                    <a:pt x="29522" y="67516"/>
                  </a:cubicBezTo>
                  <a:cubicBezTo>
                    <a:pt x="29455" y="65681"/>
                    <a:pt x="29455" y="63279"/>
                    <a:pt x="29555" y="60077"/>
                  </a:cubicBezTo>
                  <a:cubicBezTo>
                    <a:pt x="29722" y="56308"/>
                    <a:pt x="29689" y="53405"/>
                    <a:pt x="29622" y="49469"/>
                  </a:cubicBezTo>
                  <a:cubicBezTo>
                    <a:pt x="29555" y="46467"/>
                    <a:pt x="28821" y="43799"/>
                    <a:pt x="27620" y="38061"/>
                  </a:cubicBezTo>
                  <a:cubicBezTo>
                    <a:pt x="28254" y="24251"/>
                    <a:pt x="29121" y="11342"/>
                    <a:pt x="27620" y="6972"/>
                  </a:cubicBezTo>
                  <a:cubicBezTo>
                    <a:pt x="26353" y="3236"/>
                    <a:pt x="24485" y="2436"/>
                    <a:pt x="23751" y="434"/>
                  </a:cubicBezTo>
                  <a:cubicBezTo>
                    <a:pt x="20549" y="1168"/>
                    <a:pt x="17280" y="1568"/>
                    <a:pt x="14011" y="1702"/>
                  </a:cubicBezTo>
                  <a:cubicBezTo>
                    <a:pt x="13816" y="1706"/>
                    <a:pt x="13628" y="1709"/>
                    <a:pt x="13444" y="1709"/>
                  </a:cubicBezTo>
                  <a:cubicBezTo>
                    <a:pt x="8393" y="1709"/>
                    <a:pt x="7306" y="1"/>
                    <a:pt x="730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2" name="Google Shape;2566;p62"/>
            <p:cNvSpPr/>
            <p:nvPr/>
          </p:nvSpPr>
          <p:spPr>
            <a:xfrm>
              <a:off x="7241521" y="3569892"/>
              <a:ext cx="12327" cy="90253"/>
            </a:xfrm>
            <a:custGeom>
              <a:avLst/>
              <a:gdLst/>
              <a:ahLst/>
              <a:cxnLst/>
              <a:rect l="l" t="t" r="r" b="b"/>
              <a:pathLst>
                <a:path w="802" h="5872" extrusionOk="0">
                  <a:moveTo>
                    <a:pt x="768" y="1"/>
                  </a:moveTo>
                  <a:lnTo>
                    <a:pt x="1" y="1935"/>
                  </a:lnTo>
                  <a:cubicBezTo>
                    <a:pt x="401" y="2703"/>
                    <a:pt x="301" y="4170"/>
                    <a:pt x="301" y="5771"/>
                  </a:cubicBezTo>
                  <a:lnTo>
                    <a:pt x="802" y="5871"/>
                  </a:lnTo>
                  <a:lnTo>
                    <a:pt x="7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3" name="Google Shape;2567;p62"/>
            <p:cNvSpPr/>
            <p:nvPr/>
          </p:nvSpPr>
          <p:spPr>
            <a:xfrm>
              <a:off x="7253325" y="3547851"/>
              <a:ext cx="22563" cy="112293"/>
            </a:xfrm>
            <a:custGeom>
              <a:avLst/>
              <a:gdLst/>
              <a:ahLst/>
              <a:cxnLst/>
              <a:rect l="l" t="t" r="r" b="b"/>
              <a:pathLst>
                <a:path w="1468" h="7306" extrusionOk="0">
                  <a:moveTo>
                    <a:pt x="1468" y="0"/>
                  </a:moveTo>
                  <a:lnTo>
                    <a:pt x="0" y="1435"/>
                  </a:lnTo>
                  <a:lnTo>
                    <a:pt x="34" y="7305"/>
                  </a:lnTo>
                  <a:lnTo>
                    <a:pt x="567" y="7172"/>
                  </a:lnTo>
                  <a:cubicBezTo>
                    <a:pt x="501" y="6238"/>
                    <a:pt x="501" y="5304"/>
                    <a:pt x="567" y="4403"/>
                  </a:cubicBezTo>
                  <a:cubicBezTo>
                    <a:pt x="667" y="2235"/>
                    <a:pt x="1334" y="1101"/>
                    <a:pt x="1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4" name="Google Shape;2568;p62"/>
            <p:cNvSpPr/>
            <p:nvPr/>
          </p:nvSpPr>
          <p:spPr>
            <a:xfrm>
              <a:off x="7081058" y="3531436"/>
              <a:ext cx="197397" cy="173589"/>
            </a:xfrm>
            <a:custGeom>
              <a:avLst/>
              <a:gdLst/>
              <a:ahLst/>
              <a:cxnLst/>
              <a:rect l="l" t="t" r="r" b="b"/>
              <a:pathLst>
                <a:path w="12843" h="11294" extrusionOk="0">
                  <a:moveTo>
                    <a:pt x="12776" y="1"/>
                  </a:moveTo>
                  <a:cubicBezTo>
                    <a:pt x="12776" y="1"/>
                    <a:pt x="10808" y="335"/>
                    <a:pt x="9707" y="2903"/>
                  </a:cubicBezTo>
                  <a:cubicBezTo>
                    <a:pt x="8606" y="5471"/>
                    <a:pt x="7305" y="7973"/>
                    <a:pt x="4937" y="8640"/>
                  </a:cubicBezTo>
                  <a:cubicBezTo>
                    <a:pt x="3303" y="9107"/>
                    <a:pt x="1668" y="9441"/>
                    <a:pt x="0" y="9674"/>
                  </a:cubicBezTo>
                  <a:cubicBezTo>
                    <a:pt x="0" y="9674"/>
                    <a:pt x="0" y="10342"/>
                    <a:pt x="300" y="10542"/>
                  </a:cubicBezTo>
                  <a:cubicBezTo>
                    <a:pt x="543" y="10724"/>
                    <a:pt x="1063" y="11293"/>
                    <a:pt x="3368" y="11293"/>
                  </a:cubicBezTo>
                  <a:cubicBezTo>
                    <a:pt x="3595" y="11293"/>
                    <a:pt x="3840" y="11288"/>
                    <a:pt x="4103" y="11276"/>
                  </a:cubicBezTo>
                  <a:cubicBezTo>
                    <a:pt x="7005" y="11142"/>
                    <a:pt x="8039" y="10475"/>
                    <a:pt x="9073" y="9608"/>
                  </a:cubicBezTo>
                  <a:cubicBezTo>
                    <a:pt x="10074" y="8740"/>
                    <a:pt x="10374" y="6439"/>
                    <a:pt x="10541" y="5338"/>
                  </a:cubicBezTo>
                  <a:cubicBezTo>
                    <a:pt x="10875" y="3236"/>
                    <a:pt x="11809" y="2136"/>
                    <a:pt x="12676" y="1102"/>
                  </a:cubicBezTo>
                  <a:cubicBezTo>
                    <a:pt x="12809" y="735"/>
                    <a:pt x="12843" y="368"/>
                    <a:pt x="12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5" name="Google Shape;2569;p62"/>
            <p:cNvSpPr/>
            <p:nvPr/>
          </p:nvSpPr>
          <p:spPr>
            <a:xfrm>
              <a:off x="7073358" y="3482729"/>
              <a:ext cx="206634" cy="211307"/>
            </a:xfrm>
            <a:custGeom>
              <a:avLst/>
              <a:gdLst/>
              <a:ahLst/>
              <a:cxnLst/>
              <a:rect l="l" t="t" r="r" b="b"/>
              <a:pathLst>
                <a:path w="13444" h="13748" extrusionOk="0">
                  <a:moveTo>
                    <a:pt x="11876" y="1"/>
                  </a:moveTo>
                  <a:cubicBezTo>
                    <a:pt x="11409" y="401"/>
                    <a:pt x="11075" y="902"/>
                    <a:pt x="10909" y="1502"/>
                  </a:cubicBezTo>
                  <a:cubicBezTo>
                    <a:pt x="10708" y="2069"/>
                    <a:pt x="10208" y="4838"/>
                    <a:pt x="9474" y="7006"/>
                  </a:cubicBezTo>
                  <a:cubicBezTo>
                    <a:pt x="8907" y="8674"/>
                    <a:pt x="8007" y="9508"/>
                    <a:pt x="6772" y="9941"/>
                  </a:cubicBezTo>
                  <a:cubicBezTo>
                    <a:pt x="6211" y="10129"/>
                    <a:pt x="5649" y="10234"/>
                    <a:pt x="5076" y="10234"/>
                  </a:cubicBezTo>
                  <a:cubicBezTo>
                    <a:pt x="4832" y="10234"/>
                    <a:pt x="4586" y="10215"/>
                    <a:pt x="4337" y="10175"/>
                  </a:cubicBezTo>
                  <a:cubicBezTo>
                    <a:pt x="2836" y="9975"/>
                    <a:pt x="3203" y="8907"/>
                    <a:pt x="3203" y="8907"/>
                  </a:cubicBezTo>
                  <a:lnTo>
                    <a:pt x="3203" y="8907"/>
                  </a:lnTo>
                  <a:cubicBezTo>
                    <a:pt x="2836" y="9374"/>
                    <a:pt x="1368" y="10508"/>
                    <a:pt x="501" y="11309"/>
                  </a:cubicBezTo>
                  <a:cubicBezTo>
                    <a:pt x="1" y="11776"/>
                    <a:pt x="234" y="12510"/>
                    <a:pt x="601" y="12977"/>
                  </a:cubicBezTo>
                  <a:cubicBezTo>
                    <a:pt x="912" y="13262"/>
                    <a:pt x="1565" y="13748"/>
                    <a:pt x="3559" y="13748"/>
                  </a:cubicBezTo>
                  <a:cubicBezTo>
                    <a:pt x="4133" y="13748"/>
                    <a:pt x="4818" y="13708"/>
                    <a:pt x="5638" y="13611"/>
                  </a:cubicBezTo>
                  <a:cubicBezTo>
                    <a:pt x="8874" y="13177"/>
                    <a:pt x="9641" y="11776"/>
                    <a:pt x="9941" y="11109"/>
                  </a:cubicBezTo>
                  <a:cubicBezTo>
                    <a:pt x="10275" y="10175"/>
                    <a:pt x="10542" y="9207"/>
                    <a:pt x="10675" y="8207"/>
                  </a:cubicBezTo>
                  <a:cubicBezTo>
                    <a:pt x="10875" y="7106"/>
                    <a:pt x="11276" y="6072"/>
                    <a:pt x="11843" y="5105"/>
                  </a:cubicBezTo>
                  <a:cubicBezTo>
                    <a:pt x="11909" y="5004"/>
                    <a:pt x="12009" y="4904"/>
                    <a:pt x="12076" y="4804"/>
                  </a:cubicBezTo>
                  <a:cubicBezTo>
                    <a:pt x="12276" y="4504"/>
                    <a:pt x="12543" y="4137"/>
                    <a:pt x="12843" y="3804"/>
                  </a:cubicBezTo>
                  <a:cubicBezTo>
                    <a:pt x="13077" y="3570"/>
                    <a:pt x="13277" y="3437"/>
                    <a:pt x="13310" y="3203"/>
                  </a:cubicBezTo>
                  <a:cubicBezTo>
                    <a:pt x="13444" y="2636"/>
                    <a:pt x="13344" y="2036"/>
                    <a:pt x="13043" y="1535"/>
                  </a:cubicBezTo>
                  <a:cubicBezTo>
                    <a:pt x="12643" y="835"/>
                    <a:pt x="12276" y="635"/>
                    <a:pt x="118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6" name="Google Shape;2570;p62"/>
            <p:cNvSpPr/>
            <p:nvPr/>
          </p:nvSpPr>
          <p:spPr>
            <a:xfrm>
              <a:off x="7150269" y="2487075"/>
              <a:ext cx="386586" cy="917420"/>
            </a:xfrm>
            <a:custGeom>
              <a:avLst/>
              <a:gdLst/>
              <a:ahLst/>
              <a:cxnLst/>
              <a:rect l="l" t="t" r="r" b="b"/>
              <a:pathLst>
                <a:path w="25152" h="59689" extrusionOk="0">
                  <a:moveTo>
                    <a:pt x="20015" y="0"/>
                  </a:moveTo>
                  <a:cubicBezTo>
                    <a:pt x="20015" y="0"/>
                    <a:pt x="14177" y="1735"/>
                    <a:pt x="9307" y="1835"/>
                  </a:cubicBezTo>
                  <a:cubicBezTo>
                    <a:pt x="9070" y="1842"/>
                    <a:pt x="8842" y="1845"/>
                    <a:pt x="8621" y="1845"/>
                  </a:cubicBezTo>
                  <a:cubicBezTo>
                    <a:pt x="3672" y="1845"/>
                    <a:pt x="2602" y="134"/>
                    <a:pt x="2602" y="134"/>
                  </a:cubicBezTo>
                  <a:lnTo>
                    <a:pt x="2435" y="1068"/>
                  </a:lnTo>
                  <a:lnTo>
                    <a:pt x="2402" y="1968"/>
                  </a:lnTo>
                  <a:cubicBezTo>
                    <a:pt x="2402" y="1968"/>
                    <a:pt x="0" y="28721"/>
                    <a:pt x="534" y="37827"/>
                  </a:cubicBezTo>
                  <a:cubicBezTo>
                    <a:pt x="834" y="43131"/>
                    <a:pt x="901" y="52271"/>
                    <a:pt x="1101" y="56974"/>
                  </a:cubicBezTo>
                  <a:cubicBezTo>
                    <a:pt x="2032" y="57616"/>
                    <a:pt x="3694" y="58052"/>
                    <a:pt x="5252" y="58052"/>
                  </a:cubicBezTo>
                  <a:cubicBezTo>
                    <a:pt x="6207" y="58052"/>
                    <a:pt x="7122" y="57888"/>
                    <a:pt x="7806" y="57508"/>
                  </a:cubicBezTo>
                  <a:cubicBezTo>
                    <a:pt x="8306" y="54206"/>
                    <a:pt x="9207" y="50236"/>
                    <a:pt x="9707" y="46700"/>
                  </a:cubicBezTo>
                  <a:cubicBezTo>
                    <a:pt x="10108" y="43731"/>
                    <a:pt x="10241" y="41196"/>
                    <a:pt x="9474" y="37961"/>
                  </a:cubicBezTo>
                  <a:cubicBezTo>
                    <a:pt x="9907" y="34658"/>
                    <a:pt x="11175" y="27954"/>
                    <a:pt x="11709" y="25151"/>
                  </a:cubicBezTo>
                  <a:cubicBezTo>
                    <a:pt x="12409" y="30389"/>
                    <a:pt x="13176" y="34792"/>
                    <a:pt x="13710" y="38795"/>
                  </a:cubicBezTo>
                  <a:cubicBezTo>
                    <a:pt x="14544" y="44699"/>
                    <a:pt x="17580" y="55873"/>
                    <a:pt x="18313" y="59042"/>
                  </a:cubicBezTo>
                  <a:cubicBezTo>
                    <a:pt x="18893" y="59423"/>
                    <a:pt x="20112" y="59689"/>
                    <a:pt x="21410" y="59689"/>
                  </a:cubicBezTo>
                  <a:cubicBezTo>
                    <a:pt x="22729" y="59689"/>
                    <a:pt x="24128" y="59415"/>
                    <a:pt x="25018" y="58709"/>
                  </a:cubicBezTo>
                  <a:cubicBezTo>
                    <a:pt x="25152" y="54973"/>
                    <a:pt x="25152" y="53672"/>
                    <a:pt x="25085" y="49702"/>
                  </a:cubicBezTo>
                  <a:cubicBezTo>
                    <a:pt x="25018" y="46700"/>
                    <a:pt x="24918" y="43898"/>
                    <a:pt x="23250" y="38261"/>
                  </a:cubicBezTo>
                  <a:cubicBezTo>
                    <a:pt x="23917" y="24451"/>
                    <a:pt x="24218" y="11475"/>
                    <a:pt x="23084" y="7039"/>
                  </a:cubicBezTo>
                  <a:cubicBezTo>
                    <a:pt x="22183" y="3603"/>
                    <a:pt x="21549" y="2469"/>
                    <a:pt x="200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7" name="Google Shape;2571;p62"/>
            <p:cNvSpPr/>
            <p:nvPr/>
          </p:nvSpPr>
          <p:spPr>
            <a:xfrm>
              <a:off x="7220510" y="2668057"/>
              <a:ext cx="110249" cy="380438"/>
            </a:xfrm>
            <a:custGeom>
              <a:avLst/>
              <a:gdLst/>
              <a:ahLst/>
              <a:cxnLst/>
              <a:rect l="l" t="t" r="r" b="b"/>
              <a:pathLst>
                <a:path w="7173" h="24752" extrusionOk="0">
                  <a:moveTo>
                    <a:pt x="0" y="0"/>
                  </a:moveTo>
                  <a:lnTo>
                    <a:pt x="0" y="0"/>
                  </a:lnTo>
                  <a:cubicBezTo>
                    <a:pt x="0" y="1"/>
                    <a:pt x="1068" y="2202"/>
                    <a:pt x="4403" y="3770"/>
                  </a:cubicBezTo>
                  <a:lnTo>
                    <a:pt x="6271" y="13643"/>
                  </a:lnTo>
                  <a:lnTo>
                    <a:pt x="5104" y="24751"/>
                  </a:lnTo>
                  <a:lnTo>
                    <a:pt x="7172" y="13410"/>
                  </a:lnTo>
                  <a:lnTo>
                    <a:pt x="5638" y="3069"/>
                  </a:lnTo>
                  <a:cubicBezTo>
                    <a:pt x="5638" y="3069"/>
                    <a:pt x="2035" y="1768"/>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8" name="Google Shape;2572;p62"/>
            <p:cNvSpPr/>
            <p:nvPr/>
          </p:nvSpPr>
          <p:spPr>
            <a:xfrm>
              <a:off x="7187188" y="2458364"/>
              <a:ext cx="284038" cy="93357"/>
            </a:xfrm>
            <a:custGeom>
              <a:avLst/>
              <a:gdLst/>
              <a:ahLst/>
              <a:cxnLst/>
              <a:rect l="l" t="t" r="r" b="b"/>
              <a:pathLst>
                <a:path w="18480" h="6074" extrusionOk="0">
                  <a:moveTo>
                    <a:pt x="16845" y="0"/>
                  </a:moveTo>
                  <a:cubicBezTo>
                    <a:pt x="13877" y="1234"/>
                    <a:pt x="10674" y="1902"/>
                    <a:pt x="7472" y="1968"/>
                  </a:cubicBezTo>
                  <a:cubicBezTo>
                    <a:pt x="7322" y="1971"/>
                    <a:pt x="7175" y="1972"/>
                    <a:pt x="7031" y="1972"/>
                  </a:cubicBezTo>
                  <a:cubicBezTo>
                    <a:pt x="1928" y="1972"/>
                    <a:pt x="67" y="301"/>
                    <a:pt x="67" y="300"/>
                  </a:cubicBezTo>
                  <a:lnTo>
                    <a:pt x="67" y="300"/>
                  </a:lnTo>
                  <a:cubicBezTo>
                    <a:pt x="100" y="1568"/>
                    <a:pt x="0" y="3836"/>
                    <a:pt x="0" y="3836"/>
                  </a:cubicBezTo>
                  <a:cubicBezTo>
                    <a:pt x="0" y="3836"/>
                    <a:pt x="2703" y="6074"/>
                    <a:pt x="7538" y="6074"/>
                  </a:cubicBezTo>
                  <a:cubicBezTo>
                    <a:pt x="7883" y="6074"/>
                    <a:pt x="8239" y="6062"/>
                    <a:pt x="8606" y="6038"/>
                  </a:cubicBezTo>
                  <a:cubicBezTo>
                    <a:pt x="12009" y="5771"/>
                    <a:pt x="15378" y="4904"/>
                    <a:pt x="18480" y="3436"/>
                  </a:cubicBezTo>
                  <a:cubicBezTo>
                    <a:pt x="16912" y="801"/>
                    <a:pt x="16845" y="0"/>
                    <a:pt x="168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39" name="Google Shape;2573;p62"/>
            <p:cNvSpPr/>
            <p:nvPr/>
          </p:nvSpPr>
          <p:spPr>
            <a:xfrm>
              <a:off x="7194873" y="2114845"/>
              <a:ext cx="90253" cy="200486"/>
            </a:xfrm>
            <a:custGeom>
              <a:avLst/>
              <a:gdLst/>
              <a:ahLst/>
              <a:cxnLst/>
              <a:rect l="l" t="t" r="r" b="b"/>
              <a:pathLst>
                <a:path w="5872" h="13044" extrusionOk="0">
                  <a:moveTo>
                    <a:pt x="5271" y="1"/>
                  </a:moveTo>
                  <a:lnTo>
                    <a:pt x="4270" y="34"/>
                  </a:lnTo>
                  <a:cubicBezTo>
                    <a:pt x="2669" y="1535"/>
                    <a:pt x="1502" y="3437"/>
                    <a:pt x="934" y="5571"/>
                  </a:cubicBezTo>
                  <a:cubicBezTo>
                    <a:pt x="267" y="8273"/>
                    <a:pt x="1301" y="8840"/>
                    <a:pt x="1301" y="8840"/>
                  </a:cubicBezTo>
                  <a:cubicBezTo>
                    <a:pt x="1301" y="8840"/>
                    <a:pt x="0" y="12310"/>
                    <a:pt x="1401" y="13043"/>
                  </a:cubicBezTo>
                  <a:cubicBezTo>
                    <a:pt x="2335" y="10975"/>
                    <a:pt x="5871" y="801"/>
                    <a:pt x="5871" y="801"/>
                  </a:cubicBezTo>
                  <a:lnTo>
                    <a:pt x="527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0" name="Google Shape;2574;p62"/>
            <p:cNvSpPr/>
            <p:nvPr/>
          </p:nvSpPr>
          <p:spPr>
            <a:xfrm>
              <a:off x="7216406" y="2115367"/>
              <a:ext cx="198427" cy="200471"/>
            </a:xfrm>
            <a:custGeom>
              <a:avLst/>
              <a:gdLst/>
              <a:ahLst/>
              <a:cxnLst/>
              <a:rect l="l" t="t" r="r" b="b"/>
              <a:pathLst>
                <a:path w="12910" h="13043" extrusionOk="0">
                  <a:moveTo>
                    <a:pt x="10308" y="0"/>
                  </a:moveTo>
                  <a:cubicBezTo>
                    <a:pt x="10308" y="0"/>
                    <a:pt x="2502" y="6405"/>
                    <a:pt x="1035" y="9740"/>
                  </a:cubicBezTo>
                  <a:cubicBezTo>
                    <a:pt x="568" y="10775"/>
                    <a:pt x="234" y="11909"/>
                    <a:pt x="0" y="13043"/>
                  </a:cubicBezTo>
                  <a:cubicBezTo>
                    <a:pt x="0" y="13043"/>
                    <a:pt x="2202" y="12743"/>
                    <a:pt x="3136" y="11642"/>
                  </a:cubicBezTo>
                  <a:cubicBezTo>
                    <a:pt x="4070" y="10574"/>
                    <a:pt x="4037" y="8773"/>
                    <a:pt x="4037" y="8773"/>
                  </a:cubicBezTo>
                  <a:cubicBezTo>
                    <a:pt x="6105" y="8273"/>
                    <a:pt x="8006" y="7272"/>
                    <a:pt x="9641" y="5871"/>
                  </a:cubicBezTo>
                  <a:cubicBezTo>
                    <a:pt x="12109" y="3636"/>
                    <a:pt x="12910" y="300"/>
                    <a:pt x="12910" y="300"/>
                  </a:cubicBezTo>
                  <a:lnTo>
                    <a:pt x="1030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1" name="Google Shape;2575;p62"/>
            <p:cNvSpPr/>
            <p:nvPr/>
          </p:nvSpPr>
          <p:spPr>
            <a:xfrm>
              <a:off x="7155910" y="1775045"/>
              <a:ext cx="297886" cy="307892"/>
            </a:xfrm>
            <a:custGeom>
              <a:avLst/>
              <a:gdLst/>
              <a:ahLst/>
              <a:cxnLst/>
              <a:rect l="l" t="t" r="r" b="b"/>
              <a:pathLst>
                <a:path w="19381" h="20032" extrusionOk="0">
                  <a:moveTo>
                    <a:pt x="3226" y="1"/>
                  </a:moveTo>
                  <a:cubicBezTo>
                    <a:pt x="2687" y="1"/>
                    <a:pt x="2194" y="71"/>
                    <a:pt x="1768" y="260"/>
                  </a:cubicBezTo>
                  <a:cubicBezTo>
                    <a:pt x="734" y="727"/>
                    <a:pt x="100" y="1794"/>
                    <a:pt x="134" y="3229"/>
                  </a:cubicBezTo>
                  <a:cubicBezTo>
                    <a:pt x="167" y="3963"/>
                    <a:pt x="467" y="4696"/>
                    <a:pt x="968" y="5230"/>
                  </a:cubicBezTo>
                  <a:cubicBezTo>
                    <a:pt x="0" y="6631"/>
                    <a:pt x="801" y="9100"/>
                    <a:pt x="2902" y="9733"/>
                  </a:cubicBezTo>
                  <a:lnTo>
                    <a:pt x="4704" y="17105"/>
                  </a:lnTo>
                  <a:cubicBezTo>
                    <a:pt x="4704" y="17105"/>
                    <a:pt x="11137" y="20032"/>
                    <a:pt x="13326" y="20032"/>
                  </a:cubicBezTo>
                  <a:cubicBezTo>
                    <a:pt x="13760" y="20032"/>
                    <a:pt x="14027" y="19917"/>
                    <a:pt x="14044" y="19640"/>
                  </a:cubicBezTo>
                  <a:cubicBezTo>
                    <a:pt x="16012" y="16471"/>
                    <a:pt x="19381" y="11068"/>
                    <a:pt x="18047" y="5497"/>
                  </a:cubicBezTo>
                  <a:cubicBezTo>
                    <a:pt x="17413" y="2795"/>
                    <a:pt x="15845" y="1094"/>
                    <a:pt x="11976" y="560"/>
                  </a:cubicBezTo>
                  <a:cubicBezTo>
                    <a:pt x="11096" y="377"/>
                    <a:pt x="10361" y="331"/>
                    <a:pt x="9658" y="331"/>
                  </a:cubicBezTo>
                  <a:cubicBezTo>
                    <a:pt x="8951" y="331"/>
                    <a:pt x="8278" y="378"/>
                    <a:pt x="7522" y="378"/>
                  </a:cubicBezTo>
                  <a:cubicBezTo>
                    <a:pt x="6835" y="378"/>
                    <a:pt x="6080" y="339"/>
                    <a:pt x="5171" y="193"/>
                  </a:cubicBezTo>
                  <a:cubicBezTo>
                    <a:pt x="4485" y="88"/>
                    <a:pt x="3827" y="1"/>
                    <a:pt x="3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2" name="Google Shape;2576;p62"/>
            <p:cNvSpPr/>
            <p:nvPr/>
          </p:nvSpPr>
          <p:spPr>
            <a:xfrm>
              <a:off x="7192306" y="1851326"/>
              <a:ext cx="248164" cy="396331"/>
            </a:xfrm>
            <a:custGeom>
              <a:avLst/>
              <a:gdLst/>
              <a:ahLst/>
              <a:cxnLst/>
              <a:rect l="l" t="t" r="r" b="b"/>
              <a:pathLst>
                <a:path w="16146" h="25786" extrusionOk="0">
                  <a:moveTo>
                    <a:pt x="2069" y="0"/>
                  </a:moveTo>
                  <a:cubicBezTo>
                    <a:pt x="1235" y="601"/>
                    <a:pt x="301" y="2402"/>
                    <a:pt x="134" y="7272"/>
                  </a:cubicBezTo>
                  <a:cubicBezTo>
                    <a:pt x="1" y="10908"/>
                    <a:pt x="1502" y="12709"/>
                    <a:pt x="2302" y="13376"/>
                  </a:cubicBezTo>
                  <a:cubicBezTo>
                    <a:pt x="2768" y="13768"/>
                    <a:pt x="3359" y="13944"/>
                    <a:pt x="4220" y="13944"/>
                  </a:cubicBezTo>
                  <a:cubicBezTo>
                    <a:pt x="4533" y="13944"/>
                    <a:pt x="4881" y="13921"/>
                    <a:pt x="5271" y="13877"/>
                  </a:cubicBezTo>
                  <a:lnTo>
                    <a:pt x="5271" y="13877"/>
                  </a:lnTo>
                  <a:lnTo>
                    <a:pt x="5238" y="17313"/>
                  </a:lnTo>
                  <a:cubicBezTo>
                    <a:pt x="3470" y="20515"/>
                    <a:pt x="3203" y="22783"/>
                    <a:pt x="3203" y="25785"/>
                  </a:cubicBezTo>
                  <a:cubicBezTo>
                    <a:pt x="6339" y="22783"/>
                    <a:pt x="8207" y="20281"/>
                    <a:pt x="11876" y="17479"/>
                  </a:cubicBezTo>
                  <a:lnTo>
                    <a:pt x="11909" y="10208"/>
                  </a:lnTo>
                  <a:cubicBezTo>
                    <a:pt x="11909" y="10208"/>
                    <a:pt x="12328" y="10673"/>
                    <a:pt x="13049" y="10673"/>
                  </a:cubicBezTo>
                  <a:cubicBezTo>
                    <a:pt x="13385" y="10673"/>
                    <a:pt x="13788" y="10571"/>
                    <a:pt x="14244" y="10274"/>
                  </a:cubicBezTo>
                  <a:cubicBezTo>
                    <a:pt x="15512" y="9440"/>
                    <a:pt x="16146" y="7539"/>
                    <a:pt x="15345" y="6472"/>
                  </a:cubicBezTo>
                  <a:cubicBezTo>
                    <a:pt x="15029" y="6086"/>
                    <a:pt x="14364" y="5765"/>
                    <a:pt x="13687" y="5765"/>
                  </a:cubicBezTo>
                  <a:cubicBezTo>
                    <a:pt x="13076" y="5765"/>
                    <a:pt x="12456" y="6026"/>
                    <a:pt x="12076" y="6738"/>
                  </a:cubicBezTo>
                  <a:cubicBezTo>
                    <a:pt x="12076" y="6738"/>
                    <a:pt x="9874" y="6505"/>
                    <a:pt x="7139" y="4337"/>
                  </a:cubicBezTo>
                  <a:cubicBezTo>
                    <a:pt x="4370" y="2135"/>
                    <a:pt x="3803" y="300"/>
                    <a:pt x="206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3" name="Google Shape;2577;p62"/>
            <p:cNvSpPr/>
            <p:nvPr/>
          </p:nvSpPr>
          <p:spPr>
            <a:xfrm>
              <a:off x="7289214" y="1935707"/>
              <a:ext cx="24853" cy="20796"/>
            </a:xfrm>
            <a:custGeom>
              <a:avLst/>
              <a:gdLst/>
              <a:ahLst/>
              <a:cxnLst/>
              <a:rect l="l" t="t" r="r" b="b"/>
              <a:pathLst>
                <a:path w="1617" h="1353" extrusionOk="0">
                  <a:moveTo>
                    <a:pt x="728" y="0"/>
                  </a:moveTo>
                  <a:cubicBezTo>
                    <a:pt x="405" y="0"/>
                    <a:pt x="88" y="233"/>
                    <a:pt x="67" y="615"/>
                  </a:cubicBezTo>
                  <a:cubicBezTo>
                    <a:pt x="0" y="982"/>
                    <a:pt x="267" y="1282"/>
                    <a:pt x="634" y="1348"/>
                  </a:cubicBezTo>
                  <a:cubicBezTo>
                    <a:pt x="661" y="1351"/>
                    <a:pt x="687" y="1353"/>
                    <a:pt x="713" y="1353"/>
                  </a:cubicBezTo>
                  <a:cubicBezTo>
                    <a:pt x="1269" y="1353"/>
                    <a:pt x="1617" y="694"/>
                    <a:pt x="1234" y="248"/>
                  </a:cubicBezTo>
                  <a:cubicBezTo>
                    <a:pt x="1100" y="77"/>
                    <a:pt x="913" y="0"/>
                    <a:pt x="7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4" name="Google Shape;2578;p62"/>
            <p:cNvSpPr/>
            <p:nvPr/>
          </p:nvSpPr>
          <p:spPr>
            <a:xfrm>
              <a:off x="7203588" y="1900310"/>
              <a:ext cx="25653" cy="19735"/>
            </a:xfrm>
            <a:custGeom>
              <a:avLst/>
              <a:gdLst/>
              <a:ahLst/>
              <a:cxnLst/>
              <a:rect l="l" t="t" r="r" b="b"/>
              <a:pathLst>
                <a:path w="1669" h="1284" extrusionOk="0">
                  <a:moveTo>
                    <a:pt x="954" y="1"/>
                  </a:moveTo>
                  <a:cubicBezTo>
                    <a:pt x="812" y="1"/>
                    <a:pt x="668" y="38"/>
                    <a:pt x="534" y="116"/>
                  </a:cubicBezTo>
                  <a:cubicBezTo>
                    <a:pt x="134" y="349"/>
                    <a:pt x="1" y="883"/>
                    <a:pt x="267" y="1283"/>
                  </a:cubicBezTo>
                  <a:lnTo>
                    <a:pt x="1668" y="416"/>
                  </a:lnTo>
                  <a:cubicBezTo>
                    <a:pt x="1513" y="149"/>
                    <a:pt x="1238" y="1"/>
                    <a:pt x="9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5" name="Google Shape;2579;p62"/>
            <p:cNvSpPr/>
            <p:nvPr/>
          </p:nvSpPr>
          <p:spPr>
            <a:xfrm>
              <a:off x="7261010" y="2004627"/>
              <a:ext cx="29234" cy="18475"/>
            </a:xfrm>
            <a:custGeom>
              <a:avLst/>
              <a:gdLst/>
              <a:ahLst/>
              <a:cxnLst/>
              <a:rect l="l" t="t" r="r" b="b"/>
              <a:pathLst>
                <a:path w="1902" h="1202" extrusionOk="0">
                  <a:moveTo>
                    <a:pt x="1768" y="0"/>
                  </a:moveTo>
                  <a:lnTo>
                    <a:pt x="1" y="534"/>
                  </a:lnTo>
                  <a:cubicBezTo>
                    <a:pt x="111" y="948"/>
                    <a:pt x="495" y="1202"/>
                    <a:pt x="889" y="1202"/>
                  </a:cubicBezTo>
                  <a:cubicBezTo>
                    <a:pt x="971" y="1202"/>
                    <a:pt x="1054" y="1191"/>
                    <a:pt x="1135" y="1168"/>
                  </a:cubicBezTo>
                  <a:cubicBezTo>
                    <a:pt x="1635" y="1001"/>
                    <a:pt x="1902" y="467"/>
                    <a:pt x="17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6" name="Google Shape;2580;p62"/>
            <p:cNvSpPr/>
            <p:nvPr/>
          </p:nvSpPr>
          <p:spPr>
            <a:xfrm>
              <a:off x="7212303" y="1932111"/>
              <a:ext cx="24377" cy="20811"/>
            </a:xfrm>
            <a:custGeom>
              <a:avLst/>
              <a:gdLst/>
              <a:ahLst/>
              <a:cxnLst/>
              <a:rect l="l" t="t" r="r" b="b"/>
              <a:pathLst>
                <a:path w="1586" h="1354" extrusionOk="0">
                  <a:moveTo>
                    <a:pt x="727" y="1"/>
                  </a:moveTo>
                  <a:cubicBezTo>
                    <a:pt x="401" y="1"/>
                    <a:pt x="76" y="234"/>
                    <a:pt x="34" y="615"/>
                  </a:cubicBezTo>
                  <a:cubicBezTo>
                    <a:pt x="1" y="982"/>
                    <a:pt x="267" y="1316"/>
                    <a:pt x="634" y="1349"/>
                  </a:cubicBezTo>
                  <a:cubicBezTo>
                    <a:pt x="661" y="1352"/>
                    <a:pt x="688" y="1353"/>
                    <a:pt x="714" y="1353"/>
                  </a:cubicBezTo>
                  <a:cubicBezTo>
                    <a:pt x="1266" y="1353"/>
                    <a:pt x="1585" y="694"/>
                    <a:pt x="1235" y="248"/>
                  </a:cubicBezTo>
                  <a:cubicBezTo>
                    <a:pt x="1101" y="78"/>
                    <a:pt x="914" y="1"/>
                    <a:pt x="7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7" name="Google Shape;2581;p62"/>
            <p:cNvSpPr/>
            <p:nvPr/>
          </p:nvSpPr>
          <p:spPr>
            <a:xfrm>
              <a:off x="7230255" y="1936430"/>
              <a:ext cx="33338" cy="54364"/>
            </a:xfrm>
            <a:custGeom>
              <a:avLst/>
              <a:gdLst/>
              <a:ahLst/>
              <a:cxnLst/>
              <a:rect l="l" t="t" r="r" b="b"/>
              <a:pathLst>
                <a:path w="2169" h="3537" extrusionOk="0">
                  <a:moveTo>
                    <a:pt x="2168" y="1"/>
                  </a:moveTo>
                  <a:lnTo>
                    <a:pt x="0" y="2869"/>
                  </a:lnTo>
                  <a:lnTo>
                    <a:pt x="1868" y="3536"/>
                  </a:lnTo>
                  <a:lnTo>
                    <a:pt x="216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8" name="Google Shape;2582;p62"/>
            <p:cNvSpPr/>
            <p:nvPr/>
          </p:nvSpPr>
          <p:spPr>
            <a:xfrm>
              <a:off x="7273322" y="2033338"/>
              <a:ext cx="81522" cy="46156"/>
            </a:xfrm>
            <a:custGeom>
              <a:avLst/>
              <a:gdLst/>
              <a:ahLst/>
              <a:cxnLst/>
              <a:rect l="l" t="t" r="r" b="b"/>
              <a:pathLst>
                <a:path w="5304" h="3003" extrusionOk="0">
                  <a:moveTo>
                    <a:pt x="5304" y="0"/>
                  </a:moveTo>
                  <a:cubicBezTo>
                    <a:pt x="4770" y="1201"/>
                    <a:pt x="1535" y="1935"/>
                    <a:pt x="0" y="2035"/>
                  </a:cubicBezTo>
                  <a:lnTo>
                    <a:pt x="0" y="3002"/>
                  </a:lnTo>
                  <a:cubicBezTo>
                    <a:pt x="0" y="3002"/>
                    <a:pt x="3136" y="2268"/>
                    <a:pt x="4136" y="1501"/>
                  </a:cubicBezTo>
                  <a:cubicBezTo>
                    <a:pt x="4670" y="1134"/>
                    <a:pt x="5070" y="634"/>
                    <a:pt x="530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49" name="Google Shape;2583;p62"/>
            <p:cNvSpPr/>
            <p:nvPr/>
          </p:nvSpPr>
          <p:spPr>
            <a:xfrm>
              <a:off x="7354829" y="1927715"/>
              <a:ext cx="23086" cy="52827"/>
            </a:xfrm>
            <a:custGeom>
              <a:avLst/>
              <a:gdLst/>
              <a:ahLst/>
              <a:cxnLst/>
              <a:rect l="l" t="t" r="r" b="b"/>
              <a:pathLst>
                <a:path w="1502" h="3437" extrusionOk="0">
                  <a:moveTo>
                    <a:pt x="168" y="0"/>
                  </a:moveTo>
                  <a:lnTo>
                    <a:pt x="34" y="1935"/>
                  </a:lnTo>
                  <a:cubicBezTo>
                    <a:pt x="1" y="2736"/>
                    <a:pt x="601" y="3403"/>
                    <a:pt x="1402" y="3436"/>
                  </a:cubicBezTo>
                  <a:lnTo>
                    <a:pt x="1502" y="1435"/>
                  </a:lnTo>
                  <a:lnTo>
                    <a:pt x="1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0" name="Google Shape;2584;p62"/>
            <p:cNvSpPr/>
            <p:nvPr/>
          </p:nvSpPr>
          <p:spPr>
            <a:xfrm>
              <a:off x="7074895" y="2360949"/>
              <a:ext cx="305586" cy="265071"/>
            </a:xfrm>
            <a:custGeom>
              <a:avLst/>
              <a:gdLst/>
              <a:ahLst/>
              <a:cxnLst/>
              <a:rect l="l" t="t" r="r" b="b"/>
              <a:pathLst>
                <a:path w="19882" h="17246" extrusionOk="0">
                  <a:moveTo>
                    <a:pt x="15345" y="0"/>
                  </a:moveTo>
                  <a:lnTo>
                    <a:pt x="1" y="434"/>
                  </a:lnTo>
                  <a:lnTo>
                    <a:pt x="5305" y="17246"/>
                  </a:lnTo>
                  <a:lnTo>
                    <a:pt x="19882" y="17246"/>
                  </a:lnTo>
                  <a:lnTo>
                    <a:pt x="1534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1" name="Google Shape;2585;p62"/>
            <p:cNvSpPr/>
            <p:nvPr/>
          </p:nvSpPr>
          <p:spPr>
            <a:xfrm>
              <a:off x="7074895" y="2360949"/>
              <a:ext cx="305586" cy="265071"/>
            </a:xfrm>
            <a:custGeom>
              <a:avLst/>
              <a:gdLst/>
              <a:ahLst/>
              <a:cxnLst/>
              <a:rect l="l" t="t" r="r" b="b"/>
              <a:pathLst>
                <a:path w="19882" h="17246" extrusionOk="0">
                  <a:moveTo>
                    <a:pt x="15345" y="0"/>
                  </a:moveTo>
                  <a:lnTo>
                    <a:pt x="1" y="434"/>
                  </a:lnTo>
                  <a:lnTo>
                    <a:pt x="5305" y="17246"/>
                  </a:lnTo>
                  <a:lnTo>
                    <a:pt x="19882" y="17246"/>
                  </a:lnTo>
                  <a:lnTo>
                    <a:pt x="153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2" name="Google Shape;2586;p62"/>
            <p:cNvSpPr/>
            <p:nvPr/>
          </p:nvSpPr>
          <p:spPr>
            <a:xfrm>
              <a:off x="7272292" y="2523979"/>
              <a:ext cx="91790" cy="43359"/>
            </a:xfrm>
            <a:custGeom>
              <a:avLst/>
              <a:gdLst/>
              <a:ahLst/>
              <a:cxnLst/>
              <a:rect l="l" t="t" r="r" b="b"/>
              <a:pathLst>
                <a:path w="5972" h="2821" extrusionOk="0">
                  <a:moveTo>
                    <a:pt x="67" y="1"/>
                  </a:moveTo>
                  <a:cubicBezTo>
                    <a:pt x="0" y="368"/>
                    <a:pt x="267" y="835"/>
                    <a:pt x="1034" y="1369"/>
                  </a:cubicBezTo>
                  <a:cubicBezTo>
                    <a:pt x="1635" y="1769"/>
                    <a:pt x="2069" y="2569"/>
                    <a:pt x="3036" y="2703"/>
                  </a:cubicBezTo>
                  <a:cubicBezTo>
                    <a:pt x="3617" y="2790"/>
                    <a:pt x="4108" y="2821"/>
                    <a:pt x="4512" y="2821"/>
                  </a:cubicBezTo>
                  <a:cubicBezTo>
                    <a:pt x="5501" y="2821"/>
                    <a:pt x="5971" y="2636"/>
                    <a:pt x="5971" y="2636"/>
                  </a:cubicBezTo>
                  <a:lnTo>
                    <a:pt x="5371" y="268"/>
                  </a:ln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3" name="Google Shape;2587;p62"/>
            <p:cNvSpPr/>
            <p:nvPr/>
          </p:nvSpPr>
          <p:spPr>
            <a:xfrm>
              <a:off x="7141032" y="2370632"/>
              <a:ext cx="103594" cy="18521"/>
            </a:xfrm>
            <a:custGeom>
              <a:avLst/>
              <a:gdLst/>
              <a:ahLst/>
              <a:cxnLst/>
              <a:rect l="l" t="t" r="r" b="b"/>
              <a:pathLst>
                <a:path w="6740" h="1205" extrusionOk="0">
                  <a:moveTo>
                    <a:pt x="4590" y="0"/>
                  </a:moveTo>
                  <a:cubicBezTo>
                    <a:pt x="4507" y="0"/>
                    <a:pt x="4423" y="2"/>
                    <a:pt x="4337" y="4"/>
                  </a:cubicBezTo>
                  <a:lnTo>
                    <a:pt x="2069" y="71"/>
                  </a:lnTo>
                  <a:cubicBezTo>
                    <a:pt x="902" y="104"/>
                    <a:pt x="1" y="371"/>
                    <a:pt x="68" y="671"/>
                  </a:cubicBezTo>
                  <a:cubicBezTo>
                    <a:pt x="134" y="971"/>
                    <a:pt x="201" y="1205"/>
                    <a:pt x="201" y="1205"/>
                  </a:cubicBezTo>
                  <a:lnTo>
                    <a:pt x="6739" y="1005"/>
                  </a:lnTo>
                  <a:lnTo>
                    <a:pt x="6606" y="471"/>
                  </a:lnTo>
                  <a:cubicBezTo>
                    <a:pt x="6544" y="193"/>
                    <a:pt x="5651" y="0"/>
                    <a:pt x="4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4" name="Google Shape;2588;p62"/>
            <p:cNvSpPr/>
            <p:nvPr/>
          </p:nvSpPr>
          <p:spPr>
            <a:xfrm>
              <a:off x="7127199" y="2335666"/>
              <a:ext cx="123068" cy="30940"/>
            </a:xfrm>
            <a:custGeom>
              <a:avLst/>
              <a:gdLst/>
              <a:ahLst/>
              <a:cxnLst/>
              <a:rect l="l" t="t" r="r" b="b"/>
              <a:pathLst>
                <a:path w="8007" h="2013" extrusionOk="0">
                  <a:moveTo>
                    <a:pt x="3753" y="1"/>
                  </a:moveTo>
                  <a:cubicBezTo>
                    <a:pt x="3662" y="1"/>
                    <a:pt x="3568" y="4"/>
                    <a:pt x="3469" y="11"/>
                  </a:cubicBezTo>
                  <a:cubicBezTo>
                    <a:pt x="1468" y="144"/>
                    <a:pt x="1735" y="1312"/>
                    <a:pt x="1735" y="1312"/>
                  </a:cubicBezTo>
                  <a:lnTo>
                    <a:pt x="834" y="1312"/>
                  </a:lnTo>
                  <a:cubicBezTo>
                    <a:pt x="367" y="1312"/>
                    <a:pt x="0" y="1479"/>
                    <a:pt x="34" y="1645"/>
                  </a:cubicBezTo>
                  <a:cubicBezTo>
                    <a:pt x="67" y="1812"/>
                    <a:pt x="134" y="2012"/>
                    <a:pt x="134" y="2012"/>
                  </a:cubicBezTo>
                  <a:lnTo>
                    <a:pt x="8006" y="1812"/>
                  </a:lnTo>
                  <a:lnTo>
                    <a:pt x="7906" y="1479"/>
                  </a:lnTo>
                  <a:cubicBezTo>
                    <a:pt x="7839" y="1312"/>
                    <a:pt x="7372" y="1145"/>
                    <a:pt x="6839" y="1145"/>
                  </a:cubicBezTo>
                  <a:lnTo>
                    <a:pt x="5871" y="1145"/>
                  </a:lnTo>
                  <a:cubicBezTo>
                    <a:pt x="5871" y="1145"/>
                    <a:pt x="5480" y="1"/>
                    <a:pt x="37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5" name="Google Shape;2589;p62"/>
            <p:cNvSpPr/>
            <p:nvPr/>
          </p:nvSpPr>
          <p:spPr>
            <a:xfrm>
              <a:off x="7141032" y="2359412"/>
              <a:ext cx="84105" cy="26160"/>
            </a:xfrm>
            <a:custGeom>
              <a:avLst/>
              <a:gdLst/>
              <a:ahLst/>
              <a:cxnLst/>
              <a:rect l="l" t="t" r="r" b="b"/>
              <a:pathLst>
                <a:path w="5472" h="1702" extrusionOk="0">
                  <a:moveTo>
                    <a:pt x="5472" y="0"/>
                  </a:moveTo>
                  <a:lnTo>
                    <a:pt x="1" y="200"/>
                  </a:lnTo>
                  <a:lnTo>
                    <a:pt x="234" y="401"/>
                  </a:lnTo>
                  <a:cubicBezTo>
                    <a:pt x="387" y="393"/>
                    <a:pt x="520" y="388"/>
                    <a:pt x="637" y="388"/>
                  </a:cubicBezTo>
                  <a:cubicBezTo>
                    <a:pt x="1057" y="388"/>
                    <a:pt x="1264" y="461"/>
                    <a:pt x="1369" y="801"/>
                  </a:cubicBezTo>
                  <a:cubicBezTo>
                    <a:pt x="1469" y="1335"/>
                    <a:pt x="1535" y="1701"/>
                    <a:pt x="1535" y="1701"/>
                  </a:cubicBezTo>
                  <a:lnTo>
                    <a:pt x="5038" y="1635"/>
                  </a:lnTo>
                  <a:cubicBezTo>
                    <a:pt x="5038" y="1635"/>
                    <a:pt x="4838" y="968"/>
                    <a:pt x="4804" y="701"/>
                  </a:cubicBezTo>
                  <a:cubicBezTo>
                    <a:pt x="4738" y="467"/>
                    <a:pt x="4871" y="267"/>
                    <a:pt x="5405" y="234"/>
                  </a:cubicBezTo>
                  <a:lnTo>
                    <a:pt x="5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6" name="Google Shape;2590;p62"/>
            <p:cNvSpPr/>
            <p:nvPr/>
          </p:nvSpPr>
          <p:spPr>
            <a:xfrm>
              <a:off x="7139495" y="2371662"/>
              <a:ext cx="103594" cy="18521"/>
            </a:xfrm>
            <a:custGeom>
              <a:avLst/>
              <a:gdLst/>
              <a:ahLst/>
              <a:cxnLst/>
              <a:rect l="l" t="t" r="r" b="b"/>
              <a:pathLst>
                <a:path w="6740" h="1205" extrusionOk="0">
                  <a:moveTo>
                    <a:pt x="4597" y="0"/>
                  </a:moveTo>
                  <a:cubicBezTo>
                    <a:pt x="4511" y="0"/>
                    <a:pt x="4425" y="1"/>
                    <a:pt x="4337" y="4"/>
                  </a:cubicBezTo>
                  <a:lnTo>
                    <a:pt x="2069" y="71"/>
                  </a:lnTo>
                  <a:cubicBezTo>
                    <a:pt x="902" y="104"/>
                    <a:pt x="1" y="371"/>
                    <a:pt x="68" y="671"/>
                  </a:cubicBezTo>
                  <a:cubicBezTo>
                    <a:pt x="134" y="971"/>
                    <a:pt x="201" y="1205"/>
                    <a:pt x="201" y="1205"/>
                  </a:cubicBezTo>
                  <a:lnTo>
                    <a:pt x="6739" y="1005"/>
                  </a:lnTo>
                  <a:lnTo>
                    <a:pt x="6606" y="471"/>
                  </a:lnTo>
                  <a:cubicBezTo>
                    <a:pt x="6544" y="192"/>
                    <a:pt x="5679" y="0"/>
                    <a:pt x="459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7" name="Google Shape;2591;p62"/>
            <p:cNvSpPr/>
            <p:nvPr/>
          </p:nvSpPr>
          <p:spPr>
            <a:xfrm>
              <a:off x="7256906" y="2123052"/>
              <a:ext cx="358398" cy="429930"/>
            </a:xfrm>
            <a:custGeom>
              <a:avLst/>
              <a:gdLst/>
              <a:ahLst/>
              <a:cxnLst/>
              <a:rect l="l" t="t" r="r" b="b"/>
              <a:pathLst>
                <a:path w="23318" h="27972" extrusionOk="0">
                  <a:moveTo>
                    <a:pt x="12977" y="1"/>
                  </a:moveTo>
                  <a:lnTo>
                    <a:pt x="12977" y="1"/>
                  </a:lnTo>
                  <a:cubicBezTo>
                    <a:pt x="9574" y="4871"/>
                    <a:pt x="13977" y="11209"/>
                    <a:pt x="13977" y="11209"/>
                  </a:cubicBezTo>
                  <a:lnTo>
                    <a:pt x="16779" y="19348"/>
                  </a:lnTo>
                  <a:cubicBezTo>
                    <a:pt x="16779" y="19348"/>
                    <a:pt x="12743" y="21249"/>
                    <a:pt x="9908" y="21883"/>
                  </a:cubicBezTo>
                  <a:cubicBezTo>
                    <a:pt x="9474" y="22050"/>
                    <a:pt x="9007" y="22116"/>
                    <a:pt x="8573" y="22116"/>
                  </a:cubicBezTo>
                  <a:cubicBezTo>
                    <a:pt x="7625" y="22084"/>
                    <a:pt x="6164" y="21281"/>
                    <a:pt x="5069" y="21281"/>
                  </a:cubicBezTo>
                  <a:cubicBezTo>
                    <a:pt x="5048" y="21281"/>
                    <a:pt x="5026" y="21282"/>
                    <a:pt x="5004" y="21282"/>
                  </a:cubicBezTo>
                  <a:lnTo>
                    <a:pt x="5471" y="23017"/>
                  </a:lnTo>
                  <a:lnTo>
                    <a:pt x="5505" y="23150"/>
                  </a:lnTo>
                  <a:cubicBezTo>
                    <a:pt x="5471" y="23184"/>
                    <a:pt x="5405" y="23184"/>
                    <a:pt x="5338" y="23217"/>
                  </a:cubicBezTo>
                  <a:cubicBezTo>
                    <a:pt x="4679" y="23300"/>
                    <a:pt x="4020" y="23359"/>
                    <a:pt x="3362" y="23359"/>
                  </a:cubicBezTo>
                  <a:cubicBezTo>
                    <a:pt x="3220" y="23359"/>
                    <a:pt x="3078" y="23356"/>
                    <a:pt x="2936" y="23351"/>
                  </a:cubicBezTo>
                  <a:cubicBezTo>
                    <a:pt x="2236" y="23317"/>
                    <a:pt x="1502" y="23251"/>
                    <a:pt x="801" y="23184"/>
                  </a:cubicBezTo>
                  <a:cubicBezTo>
                    <a:pt x="762" y="23174"/>
                    <a:pt x="723" y="23170"/>
                    <a:pt x="684" y="23170"/>
                  </a:cubicBezTo>
                  <a:cubicBezTo>
                    <a:pt x="590" y="23170"/>
                    <a:pt x="495" y="23194"/>
                    <a:pt x="401" y="23217"/>
                  </a:cubicBezTo>
                  <a:cubicBezTo>
                    <a:pt x="101" y="23384"/>
                    <a:pt x="1" y="23684"/>
                    <a:pt x="101" y="23984"/>
                  </a:cubicBezTo>
                  <a:cubicBezTo>
                    <a:pt x="201" y="24285"/>
                    <a:pt x="368" y="24551"/>
                    <a:pt x="534" y="24785"/>
                  </a:cubicBezTo>
                  <a:cubicBezTo>
                    <a:pt x="835" y="25285"/>
                    <a:pt x="901" y="25819"/>
                    <a:pt x="1202" y="26286"/>
                  </a:cubicBezTo>
                  <a:cubicBezTo>
                    <a:pt x="1881" y="27337"/>
                    <a:pt x="2905" y="27972"/>
                    <a:pt x="4746" y="27972"/>
                  </a:cubicBezTo>
                  <a:cubicBezTo>
                    <a:pt x="5709" y="27972"/>
                    <a:pt x="6896" y="27798"/>
                    <a:pt x="8373" y="27420"/>
                  </a:cubicBezTo>
                  <a:cubicBezTo>
                    <a:pt x="9608" y="27120"/>
                    <a:pt x="10975" y="26386"/>
                    <a:pt x="12576" y="26019"/>
                  </a:cubicBezTo>
                  <a:cubicBezTo>
                    <a:pt x="15812" y="25285"/>
                    <a:pt x="17980" y="24652"/>
                    <a:pt x="20649" y="23784"/>
                  </a:cubicBezTo>
                  <a:cubicBezTo>
                    <a:pt x="23317" y="22917"/>
                    <a:pt x="22950" y="21516"/>
                    <a:pt x="22650" y="19314"/>
                  </a:cubicBezTo>
                  <a:cubicBezTo>
                    <a:pt x="22250" y="16779"/>
                    <a:pt x="20782" y="10808"/>
                    <a:pt x="19248" y="5705"/>
                  </a:cubicBezTo>
                  <a:cubicBezTo>
                    <a:pt x="17580" y="234"/>
                    <a:pt x="16312" y="201"/>
                    <a:pt x="1297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8" name="Google Shape;2592;p62"/>
            <p:cNvSpPr/>
            <p:nvPr/>
          </p:nvSpPr>
          <p:spPr>
            <a:xfrm>
              <a:off x="6088986" y="3557335"/>
              <a:ext cx="607038" cy="433757"/>
            </a:xfrm>
            <a:custGeom>
              <a:avLst/>
              <a:gdLst/>
              <a:ahLst/>
              <a:cxnLst/>
              <a:rect l="l" t="t" r="r" b="b"/>
              <a:pathLst>
                <a:path w="39495" h="28221" extrusionOk="0">
                  <a:moveTo>
                    <a:pt x="19748" y="1918"/>
                  </a:moveTo>
                  <a:cubicBezTo>
                    <a:pt x="24684" y="1918"/>
                    <a:pt x="29321" y="3019"/>
                    <a:pt x="32757" y="4987"/>
                  </a:cubicBezTo>
                  <a:cubicBezTo>
                    <a:pt x="35892" y="6789"/>
                    <a:pt x="37594" y="9090"/>
                    <a:pt x="37594" y="11425"/>
                  </a:cubicBezTo>
                  <a:cubicBezTo>
                    <a:pt x="37594" y="13760"/>
                    <a:pt x="35892" y="16028"/>
                    <a:pt x="32757" y="17830"/>
                  </a:cubicBezTo>
                  <a:cubicBezTo>
                    <a:pt x="29321" y="19831"/>
                    <a:pt x="24684" y="20899"/>
                    <a:pt x="19748" y="20899"/>
                  </a:cubicBezTo>
                  <a:cubicBezTo>
                    <a:pt x="14811" y="20899"/>
                    <a:pt x="10174" y="19831"/>
                    <a:pt x="6738" y="17830"/>
                  </a:cubicBezTo>
                  <a:cubicBezTo>
                    <a:pt x="3603" y="16028"/>
                    <a:pt x="1901" y="13760"/>
                    <a:pt x="1901" y="11425"/>
                  </a:cubicBezTo>
                  <a:cubicBezTo>
                    <a:pt x="1901" y="9090"/>
                    <a:pt x="3603" y="6822"/>
                    <a:pt x="6738" y="4987"/>
                  </a:cubicBezTo>
                  <a:cubicBezTo>
                    <a:pt x="10174" y="3019"/>
                    <a:pt x="14811" y="1918"/>
                    <a:pt x="19748" y="1918"/>
                  </a:cubicBezTo>
                  <a:close/>
                  <a:moveTo>
                    <a:pt x="19735" y="0"/>
                  </a:moveTo>
                  <a:cubicBezTo>
                    <a:pt x="14677" y="0"/>
                    <a:pt x="9624" y="1118"/>
                    <a:pt x="5771" y="3353"/>
                  </a:cubicBezTo>
                  <a:cubicBezTo>
                    <a:pt x="1935" y="5588"/>
                    <a:pt x="0" y="8490"/>
                    <a:pt x="0" y="11425"/>
                  </a:cubicBezTo>
                  <a:lnTo>
                    <a:pt x="0" y="16829"/>
                  </a:lnTo>
                  <a:cubicBezTo>
                    <a:pt x="0" y="19731"/>
                    <a:pt x="1935" y="22667"/>
                    <a:pt x="5771" y="24868"/>
                  </a:cubicBezTo>
                  <a:cubicBezTo>
                    <a:pt x="9640" y="27103"/>
                    <a:pt x="14702" y="28221"/>
                    <a:pt x="19760" y="28221"/>
                  </a:cubicBezTo>
                  <a:cubicBezTo>
                    <a:pt x="24818" y="28221"/>
                    <a:pt x="29871" y="27103"/>
                    <a:pt x="33724" y="24868"/>
                  </a:cubicBezTo>
                  <a:cubicBezTo>
                    <a:pt x="37594" y="22667"/>
                    <a:pt x="39495" y="19731"/>
                    <a:pt x="39495" y="16829"/>
                  </a:cubicBezTo>
                  <a:lnTo>
                    <a:pt x="39495" y="11425"/>
                  </a:lnTo>
                  <a:cubicBezTo>
                    <a:pt x="39495" y="8490"/>
                    <a:pt x="37594" y="5588"/>
                    <a:pt x="33724" y="3353"/>
                  </a:cubicBezTo>
                  <a:cubicBezTo>
                    <a:pt x="29855" y="1118"/>
                    <a:pt x="24793" y="0"/>
                    <a:pt x="197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59" name="Google Shape;2593;p62"/>
            <p:cNvSpPr/>
            <p:nvPr/>
          </p:nvSpPr>
          <p:spPr>
            <a:xfrm>
              <a:off x="6382753" y="3724222"/>
              <a:ext cx="313671" cy="266193"/>
            </a:xfrm>
            <a:custGeom>
              <a:avLst/>
              <a:gdLst/>
              <a:ahLst/>
              <a:cxnLst/>
              <a:rect l="l" t="t" r="r" b="b"/>
              <a:pathLst>
                <a:path w="20408" h="17319" extrusionOk="0">
                  <a:moveTo>
                    <a:pt x="20382" y="0"/>
                  </a:moveTo>
                  <a:cubicBezTo>
                    <a:pt x="20382" y="167"/>
                    <a:pt x="20382" y="367"/>
                    <a:pt x="20382" y="534"/>
                  </a:cubicBezTo>
                  <a:lnTo>
                    <a:pt x="20382" y="1017"/>
                  </a:lnTo>
                  <a:lnTo>
                    <a:pt x="20382" y="1017"/>
                  </a:lnTo>
                  <a:cubicBezTo>
                    <a:pt x="20408" y="678"/>
                    <a:pt x="20407" y="339"/>
                    <a:pt x="20382" y="0"/>
                  </a:cubicBezTo>
                  <a:close/>
                  <a:moveTo>
                    <a:pt x="20382" y="1017"/>
                  </a:moveTo>
                  <a:cubicBezTo>
                    <a:pt x="20174" y="3778"/>
                    <a:pt x="18266" y="6497"/>
                    <a:pt x="14611" y="8606"/>
                  </a:cubicBezTo>
                  <a:cubicBezTo>
                    <a:pt x="10748" y="10873"/>
                    <a:pt x="5722" y="11948"/>
                    <a:pt x="677" y="11948"/>
                  </a:cubicBezTo>
                  <a:cubicBezTo>
                    <a:pt x="451" y="11948"/>
                    <a:pt x="226" y="11946"/>
                    <a:pt x="1" y="11942"/>
                  </a:cubicBezTo>
                  <a:lnTo>
                    <a:pt x="1" y="17313"/>
                  </a:lnTo>
                  <a:cubicBezTo>
                    <a:pt x="220" y="17317"/>
                    <a:pt x="440" y="17319"/>
                    <a:pt x="659" y="17319"/>
                  </a:cubicBezTo>
                  <a:cubicBezTo>
                    <a:pt x="5711" y="17319"/>
                    <a:pt x="10743" y="16215"/>
                    <a:pt x="14611" y="13977"/>
                  </a:cubicBezTo>
                  <a:cubicBezTo>
                    <a:pt x="18481" y="11742"/>
                    <a:pt x="20382" y="8840"/>
                    <a:pt x="20382" y="5904"/>
                  </a:cubicBezTo>
                  <a:lnTo>
                    <a:pt x="20382" y="101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0" name="Google Shape;2594;p62"/>
            <p:cNvSpPr/>
            <p:nvPr/>
          </p:nvSpPr>
          <p:spPr>
            <a:xfrm>
              <a:off x="6059245" y="3557335"/>
              <a:ext cx="666520" cy="350697"/>
            </a:xfrm>
            <a:custGeom>
              <a:avLst/>
              <a:gdLst/>
              <a:ahLst/>
              <a:cxnLst/>
              <a:rect l="l" t="t" r="r" b="b"/>
              <a:pathLst>
                <a:path w="43365" h="22817" extrusionOk="0">
                  <a:moveTo>
                    <a:pt x="21683" y="1918"/>
                  </a:moveTo>
                  <a:cubicBezTo>
                    <a:pt x="26619" y="1918"/>
                    <a:pt x="31256" y="3019"/>
                    <a:pt x="34692" y="4987"/>
                  </a:cubicBezTo>
                  <a:cubicBezTo>
                    <a:pt x="37794" y="6789"/>
                    <a:pt x="39529" y="9090"/>
                    <a:pt x="39529" y="11425"/>
                  </a:cubicBezTo>
                  <a:cubicBezTo>
                    <a:pt x="39529" y="13760"/>
                    <a:pt x="37794" y="16028"/>
                    <a:pt x="34692" y="17830"/>
                  </a:cubicBezTo>
                  <a:cubicBezTo>
                    <a:pt x="31256" y="19831"/>
                    <a:pt x="26619" y="20899"/>
                    <a:pt x="21683" y="20899"/>
                  </a:cubicBezTo>
                  <a:cubicBezTo>
                    <a:pt x="16746" y="20899"/>
                    <a:pt x="12076" y="19831"/>
                    <a:pt x="8673" y="17830"/>
                  </a:cubicBezTo>
                  <a:cubicBezTo>
                    <a:pt x="5538" y="16028"/>
                    <a:pt x="3836" y="13760"/>
                    <a:pt x="3836" y="11425"/>
                  </a:cubicBezTo>
                  <a:cubicBezTo>
                    <a:pt x="3836" y="9090"/>
                    <a:pt x="5538" y="6789"/>
                    <a:pt x="8673" y="4987"/>
                  </a:cubicBezTo>
                  <a:cubicBezTo>
                    <a:pt x="12109" y="3019"/>
                    <a:pt x="16746" y="1918"/>
                    <a:pt x="21683" y="1918"/>
                  </a:cubicBezTo>
                  <a:close/>
                  <a:moveTo>
                    <a:pt x="21670" y="0"/>
                  </a:moveTo>
                  <a:cubicBezTo>
                    <a:pt x="16612" y="0"/>
                    <a:pt x="11559" y="1118"/>
                    <a:pt x="7706" y="3353"/>
                  </a:cubicBezTo>
                  <a:cubicBezTo>
                    <a:pt x="0" y="7789"/>
                    <a:pt x="0" y="15028"/>
                    <a:pt x="7706" y="19464"/>
                  </a:cubicBezTo>
                  <a:cubicBezTo>
                    <a:pt x="11575" y="21699"/>
                    <a:pt x="16637" y="22817"/>
                    <a:pt x="21695" y="22817"/>
                  </a:cubicBezTo>
                  <a:cubicBezTo>
                    <a:pt x="26753" y="22817"/>
                    <a:pt x="31806" y="21699"/>
                    <a:pt x="35659" y="19464"/>
                  </a:cubicBezTo>
                  <a:cubicBezTo>
                    <a:pt x="43365" y="15028"/>
                    <a:pt x="43365" y="7789"/>
                    <a:pt x="35659" y="3353"/>
                  </a:cubicBezTo>
                  <a:cubicBezTo>
                    <a:pt x="31790" y="1118"/>
                    <a:pt x="26728" y="0"/>
                    <a:pt x="2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1" name="Google Shape;2595;p62"/>
            <p:cNvSpPr/>
            <p:nvPr/>
          </p:nvSpPr>
          <p:spPr>
            <a:xfrm>
              <a:off x="6118205" y="3586814"/>
              <a:ext cx="548601" cy="187145"/>
            </a:xfrm>
            <a:custGeom>
              <a:avLst/>
              <a:gdLst/>
              <a:ahLst/>
              <a:cxnLst/>
              <a:rect l="l" t="t" r="r" b="b"/>
              <a:pathLst>
                <a:path w="35693" h="12176" extrusionOk="0">
                  <a:moveTo>
                    <a:pt x="17847" y="0"/>
                  </a:moveTo>
                  <a:cubicBezTo>
                    <a:pt x="12910" y="0"/>
                    <a:pt x="8240" y="1101"/>
                    <a:pt x="4837" y="3069"/>
                  </a:cubicBezTo>
                  <a:cubicBezTo>
                    <a:pt x="1702" y="4904"/>
                    <a:pt x="0" y="7172"/>
                    <a:pt x="0" y="9507"/>
                  </a:cubicBezTo>
                  <a:cubicBezTo>
                    <a:pt x="0" y="10441"/>
                    <a:pt x="267" y="11375"/>
                    <a:pt x="768" y="12176"/>
                  </a:cubicBezTo>
                  <a:cubicBezTo>
                    <a:pt x="1535" y="10841"/>
                    <a:pt x="2936" y="9541"/>
                    <a:pt x="4837" y="8473"/>
                  </a:cubicBezTo>
                  <a:cubicBezTo>
                    <a:pt x="8273" y="6472"/>
                    <a:pt x="12910" y="5371"/>
                    <a:pt x="17847" y="5371"/>
                  </a:cubicBezTo>
                  <a:cubicBezTo>
                    <a:pt x="22783" y="5371"/>
                    <a:pt x="27420" y="6472"/>
                    <a:pt x="30856" y="8473"/>
                  </a:cubicBezTo>
                  <a:cubicBezTo>
                    <a:pt x="32757" y="9541"/>
                    <a:pt x="34125" y="10841"/>
                    <a:pt x="34925" y="12176"/>
                  </a:cubicBezTo>
                  <a:cubicBezTo>
                    <a:pt x="35426" y="11375"/>
                    <a:pt x="35693" y="10441"/>
                    <a:pt x="35693" y="9507"/>
                  </a:cubicBezTo>
                  <a:cubicBezTo>
                    <a:pt x="35693" y="7172"/>
                    <a:pt x="33991" y="4871"/>
                    <a:pt x="30856" y="3069"/>
                  </a:cubicBezTo>
                  <a:cubicBezTo>
                    <a:pt x="27420" y="1101"/>
                    <a:pt x="22783" y="0"/>
                    <a:pt x="178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2" name="Google Shape;2596;p62"/>
            <p:cNvSpPr/>
            <p:nvPr/>
          </p:nvSpPr>
          <p:spPr>
            <a:xfrm>
              <a:off x="6120771" y="3624240"/>
              <a:ext cx="543468" cy="254312"/>
            </a:xfrm>
            <a:custGeom>
              <a:avLst/>
              <a:gdLst/>
              <a:ahLst/>
              <a:cxnLst/>
              <a:rect l="l" t="t" r="r" b="b"/>
              <a:pathLst>
                <a:path w="35359" h="16546" extrusionOk="0">
                  <a:moveTo>
                    <a:pt x="17680" y="0"/>
                  </a:moveTo>
                  <a:cubicBezTo>
                    <a:pt x="12743" y="0"/>
                    <a:pt x="8106" y="1101"/>
                    <a:pt x="4670" y="3069"/>
                  </a:cubicBezTo>
                  <a:cubicBezTo>
                    <a:pt x="2102" y="4570"/>
                    <a:pt x="467" y="6372"/>
                    <a:pt x="0" y="8273"/>
                  </a:cubicBezTo>
                  <a:cubicBezTo>
                    <a:pt x="501" y="10174"/>
                    <a:pt x="2102" y="11976"/>
                    <a:pt x="4670" y="13477"/>
                  </a:cubicBezTo>
                  <a:cubicBezTo>
                    <a:pt x="8073" y="15445"/>
                    <a:pt x="12743" y="16546"/>
                    <a:pt x="17680" y="16546"/>
                  </a:cubicBezTo>
                  <a:cubicBezTo>
                    <a:pt x="22616" y="16546"/>
                    <a:pt x="27253" y="15445"/>
                    <a:pt x="30689" y="13477"/>
                  </a:cubicBezTo>
                  <a:cubicBezTo>
                    <a:pt x="33291" y="11976"/>
                    <a:pt x="34892" y="10174"/>
                    <a:pt x="35359" y="8273"/>
                  </a:cubicBezTo>
                  <a:cubicBezTo>
                    <a:pt x="34858" y="6372"/>
                    <a:pt x="33257" y="4570"/>
                    <a:pt x="30689" y="3069"/>
                  </a:cubicBezTo>
                  <a:cubicBezTo>
                    <a:pt x="27253" y="1101"/>
                    <a:pt x="22616" y="0"/>
                    <a:pt x="17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3" name="Google Shape;2597;p62"/>
            <p:cNvSpPr/>
            <p:nvPr/>
          </p:nvSpPr>
          <p:spPr>
            <a:xfrm>
              <a:off x="6041293" y="3869622"/>
              <a:ext cx="146138" cy="113185"/>
            </a:xfrm>
            <a:custGeom>
              <a:avLst/>
              <a:gdLst/>
              <a:ahLst/>
              <a:cxnLst/>
              <a:rect l="l" t="t" r="r" b="b"/>
              <a:pathLst>
                <a:path w="9508" h="7364" extrusionOk="0">
                  <a:moveTo>
                    <a:pt x="7516" y="0"/>
                  </a:moveTo>
                  <a:cubicBezTo>
                    <a:pt x="7378" y="0"/>
                    <a:pt x="7239" y="27"/>
                    <a:pt x="7106" y="80"/>
                  </a:cubicBezTo>
                  <a:lnTo>
                    <a:pt x="435" y="3883"/>
                  </a:lnTo>
                  <a:cubicBezTo>
                    <a:pt x="168" y="4083"/>
                    <a:pt x="1" y="4417"/>
                    <a:pt x="34" y="4750"/>
                  </a:cubicBezTo>
                  <a:cubicBezTo>
                    <a:pt x="68" y="5751"/>
                    <a:pt x="601" y="6618"/>
                    <a:pt x="1402" y="7152"/>
                  </a:cubicBezTo>
                  <a:cubicBezTo>
                    <a:pt x="1586" y="7296"/>
                    <a:pt x="1796" y="7363"/>
                    <a:pt x="2000" y="7363"/>
                  </a:cubicBezTo>
                  <a:cubicBezTo>
                    <a:pt x="2128" y="7363"/>
                    <a:pt x="2254" y="7337"/>
                    <a:pt x="2369" y="7285"/>
                  </a:cubicBezTo>
                  <a:lnTo>
                    <a:pt x="9074" y="3483"/>
                  </a:lnTo>
                  <a:cubicBezTo>
                    <a:pt x="9374" y="3283"/>
                    <a:pt x="9508" y="2916"/>
                    <a:pt x="9474" y="2582"/>
                  </a:cubicBezTo>
                  <a:cubicBezTo>
                    <a:pt x="9408" y="1615"/>
                    <a:pt x="8907" y="714"/>
                    <a:pt x="8107" y="180"/>
                  </a:cubicBezTo>
                  <a:cubicBezTo>
                    <a:pt x="7927" y="60"/>
                    <a:pt x="7722" y="0"/>
                    <a:pt x="751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4" name="Google Shape;2598;p62"/>
            <p:cNvSpPr/>
            <p:nvPr/>
          </p:nvSpPr>
          <p:spPr>
            <a:xfrm>
              <a:off x="6051560" y="3893400"/>
              <a:ext cx="136393" cy="89438"/>
            </a:xfrm>
            <a:custGeom>
              <a:avLst/>
              <a:gdLst/>
              <a:ahLst/>
              <a:cxnLst/>
              <a:rect l="l" t="t" r="r" b="b"/>
              <a:pathLst>
                <a:path w="8874" h="5819" extrusionOk="0">
                  <a:moveTo>
                    <a:pt x="8606" y="1"/>
                  </a:moveTo>
                  <a:lnTo>
                    <a:pt x="0" y="4905"/>
                  </a:lnTo>
                  <a:cubicBezTo>
                    <a:pt x="234" y="5205"/>
                    <a:pt x="467" y="5438"/>
                    <a:pt x="801" y="5638"/>
                  </a:cubicBezTo>
                  <a:cubicBezTo>
                    <a:pt x="961" y="5758"/>
                    <a:pt x="1157" y="5818"/>
                    <a:pt x="1360" y="5818"/>
                  </a:cubicBezTo>
                  <a:cubicBezTo>
                    <a:pt x="1496" y="5818"/>
                    <a:pt x="1635" y="5792"/>
                    <a:pt x="1768" y="5738"/>
                  </a:cubicBezTo>
                  <a:lnTo>
                    <a:pt x="8406" y="1936"/>
                  </a:lnTo>
                  <a:cubicBezTo>
                    <a:pt x="8706" y="1736"/>
                    <a:pt x="8873" y="1402"/>
                    <a:pt x="8840" y="1035"/>
                  </a:cubicBezTo>
                  <a:cubicBezTo>
                    <a:pt x="8806" y="668"/>
                    <a:pt x="8740" y="335"/>
                    <a:pt x="8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5" name="Google Shape;2599;p62"/>
            <p:cNvSpPr/>
            <p:nvPr/>
          </p:nvSpPr>
          <p:spPr>
            <a:xfrm>
              <a:off x="6071034" y="3950315"/>
              <a:ext cx="2582" cy="3612"/>
            </a:xfrm>
            <a:custGeom>
              <a:avLst/>
              <a:gdLst/>
              <a:ahLst/>
              <a:cxnLst/>
              <a:rect l="l" t="t" r="r" b="b"/>
              <a:pathLst>
                <a:path w="168" h="235" extrusionOk="0">
                  <a:moveTo>
                    <a:pt x="1" y="1"/>
                  </a:moveTo>
                  <a:cubicBezTo>
                    <a:pt x="67" y="101"/>
                    <a:pt x="101" y="167"/>
                    <a:pt x="167" y="234"/>
                  </a:cubicBezTo>
                  <a:cubicBezTo>
                    <a:pt x="101" y="134"/>
                    <a:pt x="67" y="67"/>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6" name="Google Shape;2600;p62"/>
            <p:cNvSpPr/>
            <p:nvPr/>
          </p:nvSpPr>
          <p:spPr>
            <a:xfrm>
              <a:off x="5694208" y="3927506"/>
              <a:ext cx="377349" cy="226369"/>
            </a:xfrm>
            <a:custGeom>
              <a:avLst/>
              <a:gdLst/>
              <a:ahLst/>
              <a:cxnLst/>
              <a:rect l="l" t="t" r="r" b="b"/>
              <a:pathLst>
                <a:path w="24551" h="14728" extrusionOk="0">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7" name="Google Shape;2601;p62"/>
            <p:cNvSpPr/>
            <p:nvPr/>
          </p:nvSpPr>
          <p:spPr>
            <a:xfrm>
              <a:off x="5694208" y="3927506"/>
              <a:ext cx="377349" cy="226369"/>
            </a:xfrm>
            <a:custGeom>
              <a:avLst/>
              <a:gdLst/>
              <a:ahLst/>
              <a:cxnLst/>
              <a:rect l="l" t="t" r="r" b="b"/>
              <a:pathLst>
                <a:path w="24551" h="14728" extrusionOk="0">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8" name="Google Shape;2602;p62"/>
            <p:cNvSpPr/>
            <p:nvPr/>
          </p:nvSpPr>
          <p:spPr>
            <a:xfrm>
              <a:off x="5718815" y="3950837"/>
              <a:ext cx="362486" cy="249686"/>
            </a:xfrm>
            <a:custGeom>
              <a:avLst/>
              <a:gdLst/>
              <a:ahLst/>
              <a:cxnLst/>
              <a:rect l="l" t="t" r="r" b="b"/>
              <a:pathLst>
                <a:path w="23584" h="16245" extrusionOk="0">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69" name="Google Shape;2603;p62"/>
            <p:cNvSpPr/>
            <p:nvPr/>
          </p:nvSpPr>
          <p:spPr>
            <a:xfrm>
              <a:off x="5718815" y="3950837"/>
              <a:ext cx="362486" cy="249686"/>
            </a:xfrm>
            <a:custGeom>
              <a:avLst/>
              <a:gdLst/>
              <a:ahLst/>
              <a:cxnLst/>
              <a:rect l="l" t="t" r="r" b="b"/>
              <a:pathLst>
                <a:path w="23584" h="16245" extrusionOk="0">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0" name="Google Shape;2604;p62"/>
            <p:cNvSpPr/>
            <p:nvPr/>
          </p:nvSpPr>
          <p:spPr>
            <a:xfrm>
              <a:off x="5683433" y="4108334"/>
              <a:ext cx="72300" cy="93926"/>
            </a:xfrm>
            <a:custGeom>
              <a:avLst/>
              <a:gdLst/>
              <a:ahLst/>
              <a:cxnLst/>
              <a:rect l="l" t="t" r="r" b="b"/>
              <a:pathLst>
                <a:path w="4704" h="6111" extrusionOk="0">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271" name="Google Shape;2605;p62"/>
            <p:cNvSpPr/>
            <p:nvPr/>
          </p:nvSpPr>
          <p:spPr>
            <a:xfrm>
              <a:off x="5683433" y="4108334"/>
              <a:ext cx="72300" cy="93926"/>
            </a:xfrm>
            <a:custGeom>
              <a:avLst/>
              <a:gdLst/>
              <a:ahLst/>
              <a:cxnLst/>
              <a:rect l="l" t="t" r="r" b="b"/>
              <a:pathLst>
                <a:path w="4704" h="6111" extrusionOk="0">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grpSp>
      <p:grpSp>
        <p:nvGrpSpPr>
          <p:cNvPr id="3" name="组合 2"/>
          <p:cNvGrpSpPr/>
          <p:nvPr/>
        </p:nvGrpSpPr>
        <p:grpSpPr>
          <a:xfrm>
            <a:off x="91299" y="1396429"/>
            <a:ext cx="5461581" cy="2400215"/>
            <a:chOff x="-116346" y="1396429"/>
            <a:chExt cx="5461581" cy="2400215"/>
          </a:xfrm>
        </p:grpSpPr>
        <p:cxnSp>
          <p:nvCxnSpPr>
            <p:cNvPr id="62" name="Google Shape;2412;p62"/>
            <p:cNvCxnSpPr/>
            <p:nvPr/>
          </p:nvCxnSpPr>
          <p:spPr>
            <a:xfrm>
              <a:off x="2850881" y="1541029"/>
              <a:ext cx="2494354" cy="1136587"/>
            </a:xfrm>
            <a:prstGeom prst="curvedConnector3">
              <a:avLst>
                <a:gd name="adj1" fmla="val 50000"/>
              </a:avLst>
            </a:prstGeom>
            <a:noFill/>
            <a:ln w="9525" cap="flat" cmpd="sng">
              <a:solidFill>
                <a:srgbClr val="FFC100"/>
              </a:solidFill>
              <a:prstDash val="solid"/>
              <a:round/>
              <a:headEnd type="none" w="med" len="med"/>
              <a:tailEnd type="none" w="med" len="med"/>
            </a:ln>
          </p:spPr>
        </p:cxnSp>
        <p:cxnSp>
          <p:nvCxnSpPr>
            <p:cNvPr id="70" name="Google Shape;2414;p62"/>
            <p:cNvCxnSpPr/>
            <p:nvPr/>
          </p:nvCxnSpPr>
          <p:spPr>
            <a:xfrm>
              <a:off x="2850881" y="1992152"/>
              <a:ext cx="2494354" cy="685246"/>
            </a:xfrm>
            <a:prstGeom prst="curvedConnector3">
              <a:avLst>
                <a:gd name="adj1" fmla="val 50000"/>
              </a:avLst>
            </a:prstGeom>
            <a:noFill/>
            <a:ln w="9525" cap="flat" cmpd="sng">
              <a:solidFill>
                <a:srgbClr val="FFC100"/>
              </a:solidFill>
              <a:prstDash val="solid"/>
              <a:round/>
              <a:headEnd type="none" w="med" len="med"/>
              <a:tailEnd type="none" w="med" len="med"/>
            </a:ln>
          </p:spPr>
        </p:cxnSp>
        <p:cxnSp>
          <p:nvCxnSpPr>
            <p:cNvPr id="71" name="Google Shape;2415;p62"/>
            <p:cNvCxnSpPr/>
            <p:nvPr/>
          </p:nvCxnSpPr>
          <p:spPr>
            <a:xfrm>
              <a:off x="2850881" y="2443275"/>
              <a:ext cx="2494354" cy="234278"/>
            </a:xfrm>
            <a:prstGeom prst="curvedConnector3">
              <a:avLst>
                <a:gd name="adj1" fmla="val 50000"/>
              </a:avLst>
            </a:prstGeom>
            <a:noFill/>
            <a:ln w="9525" cap="flat" cmpd="sng">
              <a:solidFill>
                <a:srgbClr val="FFC100"/>
              </a:solidFill>
              <a:prstDash val="solid"/>
              <a:round/>
              <a:headEnd type="none" w="med" len="med"/>
              <a:tailEnd type="none" w="med" len="med"/>
            </a:ln>
          </p:spPr>
        </p:cxnSp>
        <p:cxnSp>
          <p:nvCxnSpPr>
            <p:cNvPr id="72" name="Google Shape;2416;p62"/>
            <p:cNvCxnSpPr/>
            <p:nvPr/>
          </p:nvCxnSpPr>
          <p:spPr>
            <a:xfrm rot="10800000" flipH="1">
              <a:off x="2850881" y="2677335"/>
              <a:ext cx="2494354" cy="217063"/>
            </a:xfrm>
            <a:prstGeom prst="curvedConnector3">
              <a:avLst>
                <a:gd name="adj1" fmla="val 50000"/>
              </a:avLst>
            </a:prstGeom>
            <a:noFill/>
            <a:ln w="9525" cap="flat" cmpd="sng">
              <a:solidFill>
                <a:srgbClr val="FFC100"/>
              </a:solidFill>
              <a:prstDash val="solid"/>
              <a:round/>
              <a:headEnd type="none" w="med" len="med"/>
              <a:tailEnd type="none" w="med" len="med"/>
            </a:ln>
          </p:spPr>
        </p:cxnSp>
        <p:cxnSp>
          <p:nvCxnSpPr>
            <p:cNvPr id="83" name="Google Shape;2417;p62"/>
            <p:cNvCxnSpPr/>
            <p:nvPr/>
          </p:nvCxnSpPr>
          <p:spPr>
            <a:xfrm rot="10800000" flipH="1">
              <a:off x="2850881" y="2677491"/>
              <a:ext cx="2494354" cy="668030"/>
            </a:xfrm>
            <a:prstGeom prst="curvedConnector3">
              <a:avLst>
                <a:gd name="adj1" fmla="val 50000"/>
              </a:avLst>
            </a:prstGeom>
            <a:noFill/>
            <a:ln w="9525" cap="flat" cmpd="sng">
              <a:solidFill>
                <a:srgbClr val="FFC100"/>
              </a:solidFill>
              <a:prstDash val="solid"/>
              <a:round/>
              <a:headEnd type="none" w="med" len="med"/>
              <a:tailEnd type="none" w="med" len="med"/>
            </a:ln>
          </p:spPr>
        </p:cxnSp>
        <p:cxnSp>
          <p:nvCxnSpPr>
            <p:cNvPr id="84" name="Google Shape;2418;p62"/>
            <p:cNvCxnSpPr/>
            <p:nvPr/>
          </p:nvCxnSpPr>
          <p:spPr>
            <a:xfrm rot="10800000" flipH="1">
              <a:off x="2850881" y="2677647"/>
              <a:ext cx="2494354" cy="1118997"/>
            </a:xfrm>
            <a:prstGeom prst="curvedConnector3">
              <a:avLst>
                <a:gd name="adj1" fmla="val 50000"/>
              </a:avLst>
            </a:prstGeom>
            <a:noFill/>
            <a:ln w="9525" cap="flat" cmpd="sng">
              <a:solidFill>
                <a:srgbClr val="FFC100"/>
              </a:solidFill>
              <a:prstDash val="solid"/>
              <a:round/>
              <a:headEnd type="none" w="med" len="med"/>
              <a:tailEnd type="none" w="med" len="med"/>
            </a:ln>
          </p:spPr>
        </p:cxnSp>
        <p:sp>
          <p:nvSpPr>
            <p:cNvPr id="272" name="TextBox 15"/>
            <p:cNvSpPr txBox="1"/>
            <p:nvPr/>
          </p:nvSpPr>
          <p:spPr>
            <a:xfrm>
              <a:off x="-116346" y="1396429"/>
              <a:ext cx="2999105" cy="306705"/>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r"/>
              <a:r>
                <a:rPr lang="en-US" b="1" dirty="0">
                  <a:solidFill>
                    <a:schemeClr val="tx1"/>
                  </a:solidFill>
                  <a:latin typeface="Inter" panose="02000503000000020004" charset="0"/>
                  <a:ea typeface="Inter" panose="02000503000000020004" charset="0"/>
                  <a:cs typeface="Inter" panose="02000503000000020004" charset="0"/>
                  <a:sym typeface="+mn-ea"/>
                </a:rPr>
                <a:t>Focus on Skincare Product</a:t>
              </a:r>
              <a:endParaRPr lang="en-US" b="1" dirty="0">
                <a:solidFill>
                  <a:schemeClr val="tx1"/>
                </a:solidFill>
                <a:latin typeface="Inter" panose="02000503000000020004" charset="0"/>
                <a:ea typeface="Inter" panose="02000503000000020004" charset="0"/>
                <a:cs typeface="Inter" panose="02000503000000020004" charset="0"/>
              </a:endParaRPr>
            </a:p>
          </p:txBody>
        </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7" name="TextBox 103"/>
          <p:cNvSpPr txBox="1"/>
          <p:nvPr/>
        </p:nvSpPr>
        <p:spPr>
          <a:xfrm>
            <a:off x="498475" y="296545"/>
            <a:ext cx="3180715" cy="460375"/>
          </a:xfrm>
          <a:prstGeom prst="rect">
            <a:avLst/>
          </a:prstGeom>
          <a:noFill/>
        </p:spPr>
        <p:txBody>
          <a:bodyPr wrap="square" rtlCol="0">
            <a:spAutoFit/>
          </a:bodyPr>
          <a:lstStyle>
            <a:defPPr>
              <a:defRPr lang="en-US"/>
            </a:defPPr>
            <a:lvl1pPr>
              <a:defRPr sz="2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lvl="0"/>
            <a:r>
              <a:rPr lang="en-US" altLang="zh-CN" b="1" dirty="0">
                <a:latin typeface="Inter" panose="02000503000000020004" charset="0"/>
                <a:ea typeface="Inter" panose="02000503000000020004" charset="0"/>
                <a:cs typeface="Inter" panose="02000503000000020004" charset="0"/>
                <a:sym typeface="+mn-ea"/>
              </a:rPr>
              <a:t>Recommendations</a:t>
            </a:r>
            <a:endParaRPr lang="en-US" altLang="zh-CN" b="1" dirty="0">
              <a:latin typeface="Inter" panose="02000503000000020004" charset="0"/>
              <a:ea typeface="Inter" panose="02000503000000020004" charset="0"/>
              <a:cs typeface="Inter" panose="02000503000000020004" charset="0"/>
              <a:sym typeface="+mn-ea"/>
            </a:endParaRPr>
          </a:p>
        </p:txBody>
      </p:sp>
      <p:sp>
        <p:nvSpPr>
          <p:cNvPr id="9" name="TextBox 15"/>
          <p:cNvSpPr txBox="1"/>
          <p:nvPr/>
        </p:nvSpPr>
        <p:spPr>
          <a:xfrm>
            <a:off x="59549" y="1752029"/>
            <a:ext cx="299910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r"/>
            <a:r>
              <a:rPr lang="en-US" b="1" dirty="0">
                <a:solidFill>
                  <a:schemeClr val="tx1"/>
                </a:solidFill>
                <a:latin typeface="Inter" panose="02000503000000020004" charset="0"/>
                <a:ea typeface="Inter" panose="02000503000000020004" charset="0"/>
                <a:cs typeface="Inter" panose="02000503000000020004" charset="0"/>
              </a:rPr>
              <a:t>Reorganization Availability as previously proposed</a:t>
            </a:r>
            <a:endParaRPr lang="en-US" b="1" dirty="0">
              <a:solidFill>
                <a:schemeClr val="tx1"/>
              </a:solidFill>
              <a:latin typeface="Inter" panose="02000503000000020004" charset="0"/>
              <a:ea typeface="Inter" panose="02000503000000020004" charset="0"/>
              <a:cs typeface="Inter" panose="02000503000000020004" charset="0"/>
            </a:endParaRPr>
          </a:p>
        </p:txBody>
      </p:sp>
      <p:sp>
        <p:nvSpPr>
          <p:cNvPr id="10" name="TextBox 15"/>
          <p:cNvSpPr txBox="1"/>
          <p:nvPr/>
        </p:nvSpPr>
        <p:spPr>
          <a:xfrm>
            <a:off x="35419" y="2291779"/>
            <a:ext cx="2999105" cy="306705"/>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r"/>
            <a:r>
              <a:rPr lang="en-US" b="1" dirty="0">
                <a:solidFill>
                  <a:schemeClr val="tx1"/>
                </a:solidFill>
                <a:latin typeface="Inter" panose="02000503000000020004" charset="0"/>
                <a:ea typeface="Inter" panose="02000503000000020004" charset="0"/>
                <a:cs typeface="Inter" panose="02000503000000020004" charset="0"/>
                <a:sym typeface="+mn-ea"/>
              </a:rPr>
              <a:t>Focus on budget Product</a:t>
            </a:r>
            <a:endParaRPr lang="en-US" b="1" dirty="0">
              <a:solidFill>
                <a:schemeClr val="tx1"/>
              </a:solidFill>
              <a:latin typeface="Inter" panose="02000503000000020004" charset="0"/>
              <a:ea typeface="Inter" panose="02000503000000020004" charset="0"/>
              <a:cs typeface="Inter" panose="02000503000000020004" charset="0"/>
            </a:endParaRPr>
          </a:p>
        </p:txBody>
      </p:sp>
      <p:sp>
        <p:nvSpPr>
          <p:cNvPr id="11" name="TextBox 15"/>
          <p:cNvSpPr txBox="1"/>
          <p:nvPr/>
        </p:nvSpPr>
        <p:spPr>
          <a:xfrm>
            <a:off x="91299" y="2615629"/>
            <a:ext cx="299910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r"/>
            <a:r>
              <a:rPr lang="en-US" b="1" dirty="0">
                <a:solidFill>
                  <a:schemeClr val="tx1"/>
                </a:solidFill>
                <a:latin typeface="Inter" panose="02000503000000020004" charset="0"/>
                <a:ea typeface="Inter" panose="02000503000000020004" charset="0"/>
                <a:cs typeface="Inter" panose="02000503000000020004" charset="0"/>
              </a:rPr>
              <a:t>Reorganization Stock Level as previously proposed</a:t>
            </a:r>
            <a:endParaRPr lang="en-US" b="1" dirty="0">
              <a:solidFill>
                <a:schemeClr val="tx1"/>
              </a:solidFill>
              <a:latin typeface="Inter" panose="02000503000000020004" charset="0"/>
              <a:ea typeface="Inter" panose="02000503000000020004" charset="0"/>
              <a:cs typeface="Inter" panose="02000503000000020004" charset="0"/>
            </a:endParaRPr>
          </a:p>
        </p:txBody>
      </p:sp>
      <p:sp>
        <p:nvSpPr>
          <p:cNvPr id="12" name="TextBox 15"/>
          <p:cNvSpPr txBox="1"/>
          <p:nvPr/>
        </p:nvSpPr>
        <p:spPr>
          <a:xfrm>
            <a:off x="59549" y="3166174"/>
            <a:ext cx="2999105" cy="306705"/>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r"/>
            <a:r>
              <a:rPr lang="en-US" b="1" dirty="0">
                <a:solidFill>
                  <a:schemeClr val="tx1"/>
                </a:solidFill>
                <a:latin typeface="Inter" panose="02000503000000020004" charset="0"/>
                <a:ea typeface="Inter" panose="02000503000000020004" charset="0"/>
                <a:cs typeface="Inter" panose="02000503000000020004" charset="0"/>
                <a:sym typeface="+mn-ea"/>
              </a:rPr>
              <a:t>Focus on Female Customer</a:t>
            </a:r>
            <a:endParaRPr lang="en-US" b="1" dirty="0">
              <a:solidFill>
                <a:schemeClr val="tx1"/>
              </a:solidFill>
              <a:latin typeface="Inter" panose="02000503000000020004" charset="0"/>
              <a:ea typeface="Inter" panose="02000503000000020004" charset="0"/>
              <a:cs typeface="Inter" panose="02000503000000020004" charset="0"/>
            </a:endParaRPr>
          </a:p>
        </p:txBody>
      </p:sp>
      <p:sp>
        <p:nvSpPr>
          <p:cNvPr id="14" name="TextBox 15"/>
          <p:cNvSpPr txBox="1"/>
          <p:nvPr/>
        </p:nvSpPr>
        <p:spPr>
          <a:xfrm>
            <a:off x="59549" y="3633534"/>
            <a:ext cx="2999105" cy="52197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r"/>
            <a:r>
              <a:rPr lang="en-US" b="1" dirty="0">
                <a:solidFill>
                  <a:schemeClr val="tx1"/>
                </a:solidFill>
                <a:latin typeface="Inter" panose="02000503000000020004" charset="0"/>
                <a:ea typeface="Inter" panose="02000503000000020004" charset="0"/>
                <a:cs typeface="Inter" panose="02000503000000020004" charset="0"/>
                <a:sym typeface="+mn-ea"/>
              </a:rPr>
              <a:t>establish new warehouse at center of India </a:t>
            </a:r>
            <a:endParaRPr lang="en-US" b="1" dirty="0">
              <a:solidFill>
                <a:schemeClr val="tx1"/>
              </a:solidFill>
              <a:latin typeface="Inter" panose="02000503000000020004" charset="0"/>
              <a:ea typeface="Inter" panose="02000503000000020004" charset="0"/>
              <a:cs typeface="Inter" panose="020005030000000200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750" fill="hold"/>
                                        <p:tgtEl>
                                          <p:spTgt spid="85"/>
                                        </p:tgtEl>
                                        <p:attrNameLst>
                                          <p:attrName>ppt_w</p:attrName>
                                        </p:attrNameLst>
                                      </p:cBhvr>
                                      <p:tavLst>
                                        <p:tav tm="0">
                                          <p:val>
                                            <p:fltVal val="0"/>
                                          </p:val>
                                        </p:tav>
                                        <p:tav tm="100000">
                                          <p:val>
                                            <p:strVal val="#ppt_w"/>
                                          </p:val>
                                        </p:tav>
                                      </p:tavLst>
                                    </p:anim>
                                    <p:anim calcmode="lin" valueType="num">
                                      <p:cBhvr>
                                        <p:cTn id="8" dur="750" fill="hold"/>
                                        <p:tgtEl>
                                          <p:spTgt spid="85"/>
                                        </p:tgtEl>
                                        <p:attrNameLst>
                                          <p:attrName>ppt_h</p:attrName>
                                        </p:attrNameLst>
                                      </p:cBhvr>
                                      <p:tavLst>
                                        <p:tav tm="0">
                                          <p:val>
                                            <p:fltVal val="0"/>
                                          </p:val>
                                        </p:tav>
                                        <p:tav tm="100000">
                                          <p:val>
                                            <p:strVal val="#ppt_h"/>
                                          </p:val>
                                        </p:tav>
                                      </p:tavLst>
                                    </p:anim>
                                    <p:animEffect transition="in" filter="fade">
                                      <p:cBhvr>
                                        <p:cTn id="9" dur="750"/>
                                        <p:tgtEl>
                                          <p:spTgt spid="85"/>
                                        </p:tgtEl>
                                      </p:cBhvr>
                                    </p:animEffect>
                                  </p:childTnLst>
                                </p:cTn>
                              </p:par>
                              <p:par>
                                <p:cTn id="10" presetID="22" presetClass="entr" presetSubtype="2" fill="hold"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411030"/>
            <a:ext cx="9144000" cy="1732470"/>
            <a:chOff x="0" y="3411030"/>
            <a:chExt cx="9144000" cy="1732470"/>
          </a:xfrm>
        </p:grpSpPr>
        <p:sp>
          <p:nvSpPr>
            <p:cNvPr id="33" name="矩形 1"/>
            <p:cNvSpPr/>
            <p:nvPr/>
          </p:nvSpPr>
          <p:spPr>
            <a:xfrm>
              <a:off x="0" y="3411030"/>
              <a:ext cx="9144000" cy="1732470"/>
            </a:xfrm>
            <a:custGeom>
              <a:avLst/>
              <a:gdLst>
                <a:gd name="connsiteX0" fmla="*/ 0 w 9144000"/>
                <a:gd name="connsiteY0" fmla="*/ 0 h 2267458"/>
                <a:gd name="connsiteX1" fmla="*/ 6926495 w 9144000"/>
                <a:gd name="connsiteY1" fmla="*/ 0 h 2267458"/>
                <a:gd name="connsiteX2" fmla="*/ 7227329 w 9144000"/>
                <a:gd name="connsiteY2" fmla="*/ 0 h 2267458"/>
                <a:gd name="connsiteX3" fmla="*/ 9144000 w 9144000"/>
                <a:gd name="connsiteY3" fmla="*/ 0 h 2267458"/>
                <a:gd name="connsiteX4" fmla="*/ 9144000 w 9144000"/>
                <a:gd name="connsiteY4" fmla="*/ 2267458 h 2267458"/>
                <a:gd name="connsiteX5" fmla="*/ 0 w 9144000"/>
                <a:gd name="connsiteY5" fmla="*/ 2267458 h 2267458"/>
                <a:gd name="connsiteX6" fmla="*/ 0 w 9144000"/>
                <a:gd name="connsiteY6" fmla="*/ 0 h 2267458"/>
                <a:gd name="connsiteX0-1" fmla="*/ 0 w 9144000"/>
                <a:gd name="connsiteY0-2" fmla="*/ 0 h 2267458"/>
                <a:gd name="connsiteX1-3" fmla="*/ 7227329 w 9144000"/>
                <a:gd name="connsiteY1-4" fmla="*/ 0 h 2267458"/>
                <a:gd name="connsiteX2-5" fmla="*/ 9144000 w 9144000"/>
                <a:gd name="connsiteY2-6" fmla="*/ 0 h 2267458"/>
                <a:gd name="connsiteX3-7" fmla="*/ 9144000 w 9144000"/>
                <a:gd name="connsiteY3-8" fmla="*/ 2267458 h 2267458"/>
                <a:gd name="connsiteX4-9" fmla="*/ 0 w 9144000"/>
                <a:gd name="connsiteY4-10" fmla="*/ 2267458 h 2267458"/>
                <a:gd name="connsiteX5-11" fmla="*/ 0 w 9144000"/>
                <a:gd name="connsiteY5-12" fmla="*/ 0 h 2267458"/>
                <a:gd name="connsiteX0-13" fmla="*/ 0 w 9144000"/>
                <a:gd name="connsiteY0-14" fmla="*/ 0 h 2267458"/>
                <a:gd name="connsiteX1-15" fmla="*/ 9144000 w 9144000"/>
                <a:gd name="connsiteY1-16" fmla="*/ 0 h 2267458"/>
                <a:gd name="connsiteX2-17" fmla="*/ 9144000 w 9144000"/>
                <a:gd name="connsiteY2-18" fmla="*/ 2267458 h 2267458"/>
                <a:gd name="connsiteX3-19" fmla="*/ 0 w 9144000"/>
                <a:gd name="connsiteY3-20" fmla="*/ 2267458 h 2267458"/>
                <a:gd name="connsiteX4-21" fmla="*/ 0 w 9144000"/>
                <a:gd name="connsiteY4-22" fmla="*/ 0 h 22674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2267458">
                  <a:moveTo>
                    <a:pt x="0" y="0"/>
                  </a:moveTo>
                  <a:lnTo>
                    <a:pt x="9144000" y="0"/>
                  </a:lnTo>
                  <a:lnTo>
                    <a:pt x="9144000" y="2267458"/>
                  </a:lnTo>
                  <a:lnTo>
                    <a:pt x="0" y="2267458"/>
                  </a:lnTo>
                  <a:lnTo>
                    <a:pt x="0" y="0"/>
                  </a:lnTo>
                  <a:close/>
                </a:path>
              </a:pathLst>
            </a:custGeom>
            <a:solidFill>
              <a:srgbClr val="FFC100"/>
            </a:solidFill>
            <a:ln>
              <a:noFill/>
            </a:ln>
          </p:spPr>
          <p:txBody>
            <a:bodyPr vert="horz" wrap="square" lIns="91440" tIns="45720" rIns="91440" bIns="45720" numCol="1" anchor="t" anchorCtr="0" compatLnSpc="1"/>
            <a:lstStyle/>
            <a:p>
              <a:endParaRPr lang="zh-CN" altLang="en-US">
                <a:latin typeface="Inter" panose="02000503000000020004" charset="0"/>
                <a:cs typeface="Inter" panose="02000503000000020004" charset="0"/>
              </a:endParaRPr>
            </a:p>
          </p:txBody>
        </p:sp>
        <p:grpSp>
          <p:nvGrpSpPr>
            <p:cNvPr id="4" name="组合 3"/>
            <p:cNvGrpSpPr/>
            <p:nvPr/>
          </p:nvGrpSpPr>
          <p:grpSpPr>
            <a:xfrm>
              <a:off x="3038734" y="4211733"/>
              <a:ext cx="5630102" cy="531064"/>
              <a:chOff x="3038734" y="4211733"/>
              <a:chExt cx="5630102" cy="531064"/>
            </a:xfrm>
          </p:grpSpPr>
          <p:sp>
            <p:nvSpPr>
              <p:cNvPr id="75" name="矩形 74"/>
              <p:cNvSpPr/>
              <p:nvPr/>
            </p:nvSpPr>
            <p:spPr>
              <a:xfrm>
                <a:off x="3054301" y="4211733"/>
                <a:ext cx="4881107" cy="299085"/>
              </a:xfrm>
              <a:prstGeom prst="rect">
                <a:avLst/>
              </a:prstGeom>
              <a:noFill/>
            </p:spPr>
            <p:txBody>
              <a:bodyPr wrap="square">
                <a:spAutoFit/>
              </a:bodyPr>
              <a:lstStyle/>
              <a:p>
                <a:pPr>
                  <a:lnSpc>
                    <a:spcPct val="150000"/>
                  </a:lnSpc>
                </a:pPr>
                <a:endParaRPr lang="zh-CN" altLang="en-US" sz="9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36" name="矩形 35"/>
              <p:cNvSpPr/>
              <p:nvPr/>
            </p:nvSpPr>
            <p:spPr>
              <a:xfrm>
                <a:off x="3038734" y="4467207"/>
                <a:ext cx="5630102" cy="275590"/>
              </a:xfrm>
              <a:prstGeom prst="rect">
                <a:avLst/>
              </a:prstGeom>
            </p:spPr>
            <p:txBody>
              <a:bodyPr wrap="square">
                <a:spAutoFit/>
              </a:bodyPr>
              <a:lstStyle/>
              <a:p>
                <a:pPr algn="just">
                  <a:lnSpc>
                    <a:spcPct val="150000"/>
                  </a:lnSpc>
                </a:pPr>
                <a:endParaRPr lang="en-US" altLang="zh-CN" sz="8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grpSp>
      </p:grpSp>
      <p:grpSp>
        <p:nvGrpSpPr>
          <p:cNvPr id="38" name="Google Shape;1934;p55"/>
          <p:cNvGrpSpPr/>
          <p:nvPr/>
        </p:nvGrpSpPr>
        <p:grpSpPr>
          <a:xfrm flipH="1">
            <a:off x="6527442" y="748583"/>
            <a:ext cx="2400021" cy="3503114"/>
            <a:chOff x="4572029" y="1613481"/>
            <a:chExt cx="1740447" cy="2540389"/>
          </a:xfrm>
        </p:grpSpPr>
        <p:sp>
          <p:nvSpPr>
            <p:cNvPr id="41" name="Google Shape;1936;p55"/>
            <p:cNvSpPr/>
            <p:nvPr/>
          </p:nvSpPr>
          <p:spPr>
            <a:xfrm>
              <a:off x="4781497" y="3342493"/>
              <a:ext cx="350254" cy="560148"/>
            </a:xfrm>
            <a:custGeom>
              <a:avLst/>
              <a:gdLst/>
              <a:ahLst/>
              <a:cxnLst/>
              <a:rect l="l" t="t" r="r" b="b"/>
              <a:pathLst>
                <a:path w="20582" h="32916" extrusionOk="0">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 name="Google Shape;1937;p55"/>
            <p:cNvSpPr/>
            <p:nvPr/>
          </p:nvSpPr>
          <p:spPr>
            <a:xfrm>
              <a:off x="4855864" y="3391843"/>
              <a:ext cx="270782" cy="430747"/>
            </a:xfrm>
            <a:custGeom>
              <a:avLst/>
              <a:gdLst/>
              <a:ahLst/>
              <a:cxnLst/>
              <a:rect l="l" t="t" r="r" b="b"/>
              <a:pathLst>
                <a:path w="15912" h="25312" extrusionOk="0">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 name="Google Shape;1938;p55"/>
            <p:cNvSpPr/>
            <p:nvPr/>
          </p:nvSpPr>
          <p:spPr>
            <a:xfrm>
              <a:off x="4791061" y="3582507"/>
              <a:ext cx="322533" cy="353045"/>
            </a:xfrm>
            <a:custGeom>
              <a:avLst/>
              <a:gdLst/>
              <a:ahLst/>
              <a:cxnLst/>
              <a:rect l="l" t="t" r="r" b="b"/>
              <a:pathLst>
                <a:path w="18953" h="20746" extrusionOk="0">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 name="Google Shape;1939;p55"/>
            <p:cNvSpPr/>
            <p:nvPr/>
          </p:nvSpPr>
          <p:spPr>
            <a:xfrm>
              <a:off x="4851881" y="3617291"/>
              <a:ext cx="265116" cy="285349"/>
            </a:xfrm>
            <a:custGeom>
              <a:avLst/>
              <a:gdLst/>
              <a:ahLst/>
              <a:cxnLst/>
              <a:rect l="l" t="t" r="r" b="b"/>
              <a:pathLst>
                <a:path w="15579" h="16768" extrusionOk="0">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 name="Google Shape;1940;p55"/>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 name="Google Shape;1941;p55"/>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 name="Google Shape;1943;p55"/>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 name="Google Shape;1944;p55"/>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 name="Google Shape;1945;p55"/>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 name="Google Shape;1946;p55"/>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5" name="Google Shape;1947;p55"/>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6" name="Google Shape;1948;p55"/>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7" name="Google Shape;1949;p55"/>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8" name="Google Shape;1950;p55"/>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9" name="Google Shape;1951;p55"/>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7" name="Google Shape;1952;p55"/>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8" name="Google Shape;1953;p55"/>
            <p:cNvSpPr/>
            <p:nvPr/>
          </p:nvSpPr>
          <p:spPr>
            <a:xfrm>
              <a:off x="4996071" y="1797031"/>
              <a:ext cx="151013" cy="196008"/>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0" name="Google Shape;1955;p55"/>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1" name="Google Shape;1956;p55"/>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2" name="Google Shape;1957;p55"/>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3" name="Google Shape;1958;p55"/>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4" name="Google Shape;1959;p55"/>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5" name="Google Shape;1960;p55"/>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6" name="Google Shape;1961;p55"/>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7" name="Google Shape;1962;p55"/>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8" name="Google Shape;1963;p55"/>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9" name="Google Shape;1964;p55"/>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0" name="Google Shape;1965;p55"/>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1" name="Google Shape;1966;p55"/>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2" name="Google Shape;1967;p55"/>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3" name="Google Shape;1968;p55"/>
            <p:cNvSpPr/>
            <p:nvPr/>
          </p:nvSpPr>
          <p:spPr>
            <a:xfrm>
              <a:off x="4791725" y="1628235"/>
              <a:ext cx="228766" cy="29396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5" name="Google Shape;1970;p55"/>
            <p:cNvSpPr/>
            <p:nvPr/>
          </p:nvSpPr>
          <p:spPr>
            <a:xfrm>
              <a:off x="5395710" y="2729846"/>
              <a:ext cx="214012" cy="677450"/>
            </a:xfrm>
            <a:custGeom>
              <a:avLst/>
              <a:gdLst/>
              <a:ahLst/>
              <a:cxnLst/>
              <a:rect l="l" t="t" r="r" b="b"/>
              <a:pathLst>
                <a:path w="12576" h="39809" extrusionOk="0">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6" name="Google Shape;1971;p55"/>
            <p:cNvSpPr/>
            <p:nvPr/>
          </p:nvSpPr>
          <p:spPr>
            <a:xfrm>
              <a:off x="5426920" y="3858906"/>
              <a:ext cx="363324" cy="129231"/>
            </a:xfrm>
            <a:custGeom>
              <a:avLst/>
              <a:gdLst/>
              <a:ahLst/>
              <a:cxnLst/>
              <a:rect l="l" t="t" r="r" b="b"/>
              <a:pathLst>
                <a:path w="21350" h="7594" extrusionOk="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7" name="Google Shape;1972;p55"/>
            <p:cNvSpPr/>
            <p:nvPr/>
          </p:nvSpPr>
          <p:spPr>
            <a:xfrm>
              <a:off x="5428060" y="3780795"/>
              <a:ext cx="369552" cy="187227"/>
            </a:xfrm>
            <a:custGeom>
              <a:avLst/>
              <a:gdLst/>
              <a:ahLst/>
              <a:cxnLst/>
              <a:rect l="l" t="t" r="r" b="b"/>
              <a:pathLst>
                <a:path w="21716" h="11002" extrusionOk="0">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8" name="Google Shape;1973;p55"/>
            <p:cNvSpPr/>
            <p:nvPr/>
          </p:nvSpPr>
          <p:spPr>
            <a:xfrm>
              <a:off x="5684633" y="3896378"/>
              <a:ext cx="111277" cy="71354"/>
            </a:xfrm>
            <a:custGeom>
              <a:avLst/>
              <a:gdLst/>
              <a:ahLst/>
              <a:cxnLst/>
              <a:rect l="l" t="t" r="r" b="b"/>
              <a:pathLst>
                <a:path w="6539" h="4193" extrusionOk="0">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9" name="Google Shape;1974;p55"/>
            <p:cNvSpPr/>
            <p:nvPr/>
          </p:nvSpPr>
          <p:spPr>
            <a:xfrm>
              <a:off x="5433727" y="3351240"/>
              <a:ext cx="207222" cy="524633"/>
            </a:xfrm>
            <a:custGeom>
              <a:avLst/>
              <a:gdLst/>
              <a:ahLst/>
              <a:cxnLst/>
              <a:rect l="l" t="t" r="r" b="b"/>
              <a:pathLst>
                <a:path w="12177" h="30829" extrusionOk="0">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0" name="Google Shape;1975;p55"/>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1" name="Google Shape;1976;p55"/>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2" name="Google Shape;1977;p55"/>
            <p:cNvSpPr/>
            <p:nvPr/>
          </p:nvSpPr>
          <p:spPr>
            <a:xfrm>
              <a:off x="5440551" y="3447933"/>
              <a:ext cx="101050" cy="337763"/>
            </a:xfrm>
            <a:custGeom>
              <a:avLst/>
              <a:gdLst/>
              <a:ahLst/>
              <a:cxnLst/>
              <a:rect l="l" t="t" r="r" b="b"/>
              <a:pathLst>
                <a:path w="5938" h="19848" extrusionOk="0">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3" name="Google Shape;1978;p55"/>
            <p:cNvSpPr/>
            <p:nvPr/>
          </p:nvSpPr>
          <p:spPr>
            <a:xfrm>
              <a:off x="5178856" y="2599270"/>
              <a:ext cx="423498" cy="350492"/>
            </a:xfrm>
            <a:custGeom>
              <a:avLst/>
              <a:gdLst/>
              <a:ahLst/>
              <a:cxnLst/>
              <a:rect l="l" t="t" r="r" b="b"/>
              <a:pathLst>
                <a:path w="24886" h="20596" extrusionOk="0">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4" name="Google Shape;1979;p55"/>
            <p:cNvSpPr/>
            <p:nvPr/>
          </p:nvSpPr>
          <p:spPr>
            <a:xfrm>
              <a:off x="5217451" y="2604954"/>
              <a:ext cx="370131" cy="152715"/>
            </a:xfrm>
            <a:custGeom>
              <a:avLst/>
              <a:gdLst/>
              <a:ahLst/>
              <a:cxnLst/>
              <a:rect l="l" t="t" r="r" b="b"/>
              <a:pathLst>
                <a:path w="21750" h="8974" extrusionOk="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5" name="Google Shape;1980;p55"/>
            <p:cNvSpPr/>
            <p:nvPr/>
          </p:nvSpPr>
          <p:spPr>
            <a:xfrm>
              <a:off x="5445180" y="2114118"/>
              <a:ext cx="640232" cy="422783"/>
            </a:xfrm>
            <a:custGeom>
              <a:avLst/>
              <a:gdLst/>
              <a:ahLst/>
              <a:cxnLst/>
              <a:rect l="l" t="t" r="r" b="b"/>
              <a:pathLst>
                <a:path w="37622" h="24844" extrusionOk="0">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6" name="Google Shape;1981;p55"/>
            <p:cNvSpPr/>
            <p:nvPr/>
          </p:nvSpPr>
          <p:spPr>
            <a:xfrm>
              <a:off x="6087675" y="2198797"/>
              <a:ext cx="83284" cy="114970"/>
            </a:xfrm>
            <a:custGeom>
              <a:avLst/>
              <a:gdLst/>
              <a:ahLst/>
              <a:cxnLst/>
              <a:rect l="l" t="t" r="r" b="b"/>
              <a:pathLst>
                <a:path w="4894" h="6756" extrusionOk="0">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7" name="Google Shape;1982;p55"/>
            <p:cNvSpPr/>
            <p:nvPr/>
          </p:nvSpPr>
          <p:spPr>
            <a:xfrm>
              <a:off x="6104710" y="2258035"/>
              <a:ext cx="107295" cy="92626"/>
            </a:xfrm>
            <a:custGeom>
              <a:avLst/>
              <a:gdLst/>
              <a:ahLst/>
              <a:cxnLst/>
              <a:rect l="l" t="t" r="r" b="b"/>
              <a:pathLst>
                <a:path w="6305" h="5443" extrusionOk="0">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8" name="Google Shape;1983;p55"/>
            <p:cNvSpPr/>
            <p:nvPr/>
          </p:nvSpPr>
          <p:spPr>
            <a:xfrm>
              <a:off x="5995151" y="2290471"/>
              <a:ext cx="157259" cy="157259"/>
            </a:xfrm>
            <a:custGeom>
              <a:avLst/>
              <a:gdLst/>
              <a:ahLst/>
              <a:cxnLst/>
              <a:rect l="l" t="t" r="r" b="b"/>
              <a:pathLst>
                <a:path w="9241" h="9241" extrusionOk="0">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9" name="Google Shape;1984;p55"/>
            <p:cNvSpPr/>
            <p:nvPr/>
          </p:nvSpPr>
          <p:spPr>
            <a:xfrm>
              <a:off x="5985502" y="2276482"/>
              <a:ext cx="59051" cy="84390"/>
            </a:xfrm>
            <a:custGeom>
              <a:avLst/>
              <a:gdLst/>
              <a:ahLst/>
              <a:cxnLst/>
              <a:rect l="l" t="t" r="r" b="b"/>
              <a:pathLst>
                <a:path w="3470" h="4959" extrusionOk="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0" name="Google Shape;1985;p55"/>
            <p:cNvSpPr/>
            <p:nvPr/>
          </p:nvSpPr>
          <p:spPr>
            <a:xfrm>
              <a:off x="6042834" y="2191055"/>
              <a:ext cx="50576" cy="123853"/>
            </a:xfrm>
            <a:custGeom>
              <a:avLst/>
              <a:gdLst/>
              <a:ahLst/>
              <a:cxnLst/>
              <a:rect l="l" t="t" r="r" b="b"/>
              <a:pathLst>
                <a:path w="2972" h="7278" extrusionOk="0">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1" name="Google Shape;1986;p55"/>
            <p:cNvSpPr/>
            <p:nvPr/>
          </p:nvSpPr>
          <p:spPr>
            <a:xfrm>
              <a:off x="5177716" y="2762825"/>
              <a:ext cx="245256" cy="651226"/>
            </a:xfrm>
            <a:custGeom>
              <a:avLst/>
              <a:gdLst/>
              <a:ahLst/>
              <a:cxnLst/>
              <a:rect l="l" t="t" r="r" b="b"/>
              <a:pathLst>
                <a:path w="14412" h="38268" extrusionOk="0">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2" name="Google Shape;1987;p55"/>
            <p:cNvSpPr/>
            <p:nvPr/>
          </p:nvSpPr>
          <p:spPr>
            <a:xfrm>
              <a:off x="5091437" y="3966763"/>
              <a:ext cx="279870" cy="187107"/>
            </a:xfrm>
            <a:custGeom>
              <a:avLst/>
              <a:gdLst/>
              <a:ahLst/>
              <a:cxnLst/>
              <a:rect l="l" t="t" r="r" b="b"/>
              <a:pathLst>
                <a:path w="16446" h="10995" extrusionOk="0">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3" name="Google Shape;1988;p55"/>
            <p:cNvSpPr/>
            <p:nvPr/>
          </p:nvSpPr>
          <p:spPr>
            <a:xfrm>
              <a:off x="5089735" y="3836494"/>
              <a:ext cx="286115" cy="299270"/>
            </a:xfrm>
            <a:custGeom>
              <a:avLst/>
              <a:gdLst/>
              <a:ahLst/>
              <a:cxnLst/>
              <a:rect l="l" t="t" r="r" b="b"/>
              <a:pathLst>
                <a:path w="16813" h="17586" extrusionOk="0">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4" name="Google Shape;1989;p55"/>
            <p:cNvSpPr/>
            <p:nvPr/>
          </p:nvSpPr>
          <p:spPr>
            <a:xfrm>
              <a:off x="5193610" y="4063830"/>
              <a:ext cx="170890" cy="71916"/>
            </a:xfrm>
            <a:custGeom>
              <a:avLst/>
              <a:gdLst/>
              <a:ahLst/>
              <a:cxnLst/>
              <a:rect l="l" t="t" r="r" b="b"/>
              <a:pathLst>
                <a:path w="10042" h="4226" extrusionOk="0">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5" name="Google Shape;1990;p55"/>
            <p:cNvSpPr/>
            <p:nvPr/>
          </p:nvSpPr>
          <p:spPr>
            <a:xfrm>
              <a:off x="5087472" y="3364479"/>
              <a:ext cx="221398" cy="623181"/>
            </a:xfrm>
            <a:custGeom>
              <a:avLst/>
              <a:gdLst/>
              <a:ahLst/>
              <a:cxnLst/>
              <a:rect l="l" t="t" r="r" b="b"/>
              <a:pathLst>
                <a:path w="13010" h="36620" extrusionOk="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6" name="Google Shape;1991;p55"/>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7" name="Google Shape;1992;p55"/>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8" name="Google Shape;1993;p55"/>
            <p:cNvSpPr/>
            <p:nvPr/>
          </p:nvSpPr>
          <p:spPr>
            <a:xfrm>
              <a:off x="5269678" y="3512634"/>
              <a:ext cx="36911" cy="382621"/>
            </a:xfrm>
            <a:custGeom>
              <a:avLst/>
              <a:gdLst/>
              <a:ahLst/>
              <a:cxnLst/>
              <a:rect l="l" t="t" r="r" b="b"/>
              <a:pathLst>
                <a:path w="2169" h="22484" extrusionOk="0">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9" name="Google Shape;1994;p55"/>
            <p:cNvSpPr/>
            <p:nvPr/>
          </p:nvSpPr>
          <p:spPr>
            <a:xfrm>
              <a:off x="5093717" y="3487090"/>
              <a:ext cx="105594" cy="393411"/>
            </a:xfrm>
            <a:custGeom>
              <a:avLst/>
              <a:gdLst/>
              <a:ahLst/>
              <a:cxnLst/>
              <a:rect l="l" t="t" r="r" b="b"/>
              <a:pathLst>
                <a:path w="6205" h="23118" extrusionOk="0">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0" name="Google Shape;1995;p55"/>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1" name="Google Shape;1996;p55"/>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2" name="Google Shape;1997;p55"/>
            <p:cNvSpPr/>
            <p:nvPr/>
          </p:nvSpPr>
          <p:spPr>
            <a:xfrm>
              <a:off x="5246415" y="2346390"/>
              <a:ext cx="310518" cy="377788"/>
            </a:xfrm>
            <a:custGeom>
              <a:avLst/>
              <a:gdLst/>
              <a:ahLst/>
              <a:cxnLst/>
              <a:rect l="l" t="t" r="r" b="b"/>
              <a:pathLst>
                <a:path w="18247" h="22200" extrusionOk="0">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3" name="Google Shape;1998;p55"/>
            <p:cNvSpPr/>
            <p:nvPr/>
          </p:nvSpPr>
          <p:spPr>
            <a:xfrm>
              <a:off x="5120384" y="2089613"/>
              <a:ext cx="500689" cy="494358"/>
            </a:xfrm>
            <a:custGeom>
              <a:avLst/>
              <a:gdLst/>
              <a:ahLst/>
              <a:cxnLst/>
              <a:rect l="l" t="t" r="r" b="b"/>
              <a:pathLst>
                <a:path w="29422" h="29050" extrusionOk="0">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4" name="Google Shape;1999;p55"/>
            <p:cNvSpPr/>
            <p:nvPr/>
          </p:nvSpPr>
          <p:spPr>
            <a:xfrm>
              <a:off x="5139681" y="2167894"/>
              <a:ext cx="147610" cy="209094"/>
            </a:xfrm>
            <a:custGeom>
              <a:avLst/>
              <a:gdLst/>
              <a:ahLst/>
              <a:cxnLst/>
              <a:rect l="l" t="t" r="r" b="b"/>
              <a:pathLst>
                <a:path w="8674" h="12287" extrusionOk="0">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5" name="Google Shape;2000;p55"/>
            <p:cNvSpPr/>
            <p:nvPr/>
          </p:nvSpPr>
          <p:spPr>
            <a:xfrm>
              <a:off x="5218030" y="2145720"/>
              <a:ext cx="394534" cy="437690"/>
            </a:xfrm>
            <a:custGeom>
              <a:avLst/>
              <a:gdLst/>
              <a:ahLst/>
              <a:cxnLst/>
              <a:rect l="l" t="t" r="r" b="b"/>
              <a:pathLst>
                <a:path w="23184" h="25720" extrusionOk="0">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6" name="Google Shape;2001;p55"/>
            <p:cNvSpPr/>
            <p:nvPr/>
          </p:nvSpPr>
          <p:spPr>
            <a:xfrm>
              <a:off x="4766862" y="2167962"/>
              <a:ext cx="478992" cy="487568"/>
            </a:xfrm>
            <a:custGeom>
              <a:avLst/>
              <a:gdLst/>
              <a:ahLst/>
              <a:cxnLst/>
              <a:rect l="l" t="t" r="r" b="b"/>
              <a:pathLst>
                <a:path w="28147" h="28651" extrusionOk="0">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7" name="Google Shape;2002;p55"/>
            <p:cNvSpPr/>
            <p:nvPr/>
          </p:nvSpPr>
          <p:spPr>
            <a:xfrm>
              <a:off x="4758796" y="2228408"/>
              <a:ext cx="49963" cy="123955"/>
            </a:xfrm>
            <a:custGeom>
              <a:avLst/>
              <a:gdLst/>
              <a:ahLst/>
              <a:cxnLst/>
              <a:rect l="l" t="t" r="r" b="b"/>
              <a:pathLst>
                <a:path w="2936" h="7284" extrusionOk="0">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8" name="Google Shape;2003;p55"/>
            <p:cNvSpPr/>
            <p:nvPr/>
          </p:nvSpPr>
          <p:spPr>
            <a:xfrm>
              <a:off x="4829180" y="2284498"/>
              <a:ext cx="44858" cy="89444"/>
            </a:xfrm>
            <a:custGeom>
              <a:avLst/>
              <a:gdLst/>
              <a:ahLst/>
              <a:cxnLst/>
              <a:rect l="l" t="t" r="r" b="b"/>
              <a:pathLst>
                <a:path w="2636" h="5256" extrusionOk="0">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9" name="Google Shape;2004;p55"/>
            <p:cNvSpPr/>
            <p:nvPr/>
          </p:nvSpPr>
          <p:spPr>
            <a:xfrm>
              <a:off x="4707131" y="2331006"/>
              <a:ext cx="179398" cy="157191"/>
            </a:xfrm>
            <a:custGeom>
              <a:avLst/>
              <a:gdLst/>
              <a:ahLst/>
              <a:cxnLst/>
              <a:rect l="l" t="t" r="r" b="b"/>
              <a:pathLst>
                <a:path w="10542" h="9237" extrusionOk="0">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0" name="Google Shape;2005;p55"/>
            <p:cNvSpPr/>
            <p:nvPr/>
          </p:nvSpPr>
          <p:spPr>
            <a:xfrm>
              <a:off x="4693517" y="2252113"/>
              <a:ext cx="76085" cy="113303"/>
            </a:xfrm>
            <a:custGeom>
              <a:avLst/>
              <a:gdLst/>
              <a:ahLst/>
              <a:cxnLst/>
              <a:rect l="l" t="t" r="r" b="b"/>
              <a:pathLst>
                <a:path w="4471" h="6658" extrusionOk="0">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1" name="Google Shape;2006;p55"/>
            <p:cNvSpPr/>
            <p:nvPr/>
          </p:nvSpPr>
          <p:spPr>
            <a:xfrm>
              <a:off x="4651432" y="2326905"/>
              <a:ext cx="108521" cy="90176"/>
            </a:xfrm>
            <a:custGeom>
              <a:avLst/>
              <a:gdLst/>
              <a:ahLst/>
              <a:cxnLst/>
              <a:rect l="l" t="t" r="r" b="b"/>
              <a:pathLst>
                <a:path w="6377" h="5299" extrusionOk="0">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2" name="Google Shape;2007;p55"/>
            <p:cNvSpPr/>
            <p:nvPr/>
          </p:nvSpPr>
          <p:spPr>
            <a:xfrm>
              <a:off x="5249240" y="1864727"/>
              <a:ext cx="261712" cy="304511"/>
            </a:xfrm>
            <a:custGeom>
              <a:avLst/>
              <a:gdLst/>
              <a:ahLst/>
              <a:cxnLst/>
              <a:rect l="l" t="t" r="r" b="b"/>
              <a:pathLst>
                <a:path w="15379" h="17894" extrusionOk="0">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3" name="Google Shape;2008;p55"/>
            <p:cNvSpPr/>
            <p:nvPr/>
          </p:nvSpPr>
          <p:spPr>
            <a:xfrm>
              <a:off x="5238468" y="1706668"/>
              <a:ext cx="336062" cy="367204"/>
            </a:xfrm>
            <a:custGeom>
              <a:avLst/>
              <a:gdLst/>
              <a:ahLst/>
              <a:cxnLst/>
              <a:rect l="l" t="t" r="r" b="b"/>
              <a:pathLst>
                <a:path w="19748" h="21578" extrusionOk="0">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4" name="Google Shape;2009;p55"/>
            <p:cNvSpPr/>
            <p:nvPr/>
          </p:nvSpPr>
          <p:spPr>
            <a:xfrm>
              <a:off x="5351958" y="1853376"/>
              <a:ext cx="216326" cy="113660"/>
            </a:xfrm>
            <a:custGeom>
              <a:avLst/>
              <a:gdLst/>
              <a:ahLst/>
              <a:cxnLst/>
              <a:rect l="l" t="t" r="r" b="b"/>
              <a:pathLst>
                <a:path w="12712" h="6679" extrusionOk="0">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5" name="Google Shape;2010;p55"/>
            <p:cNvSpPr/>
            <p:nvPr/>
          </p:nvSpPr>
          <p:spPr>
            <a:xfrm>
              <a:off x="5275362" y="1706924"/>
              <a:ext cx="286115" cy="367289"/>
            </a:xfrm>
            <a:custGeom>
              <a:avLst/>
              <a:gdLst/>
              <a:ahLst/>
              <a:cxnLst/>
              <a:rect l="l" t="t" r="r" b="b"/>
              <a:pathLst>
                <a:path w="16813" h="21583" extrusionOk="0">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6" name="Google Shape;2011;p55"/>
            <p:cNvSpPr/>
            <p:nvPr/>
          </p:nvSpPr>
          <p:spPr>
            <a:xfrm>
              <a:off x="5438985" y="1897009"/>
              <a:ext cx="61569" cy="31891"/>
            </a:xfrm>
            <a:custGeom>
              <a:avLst/>
              <a:gdLst/>
              <a:ahLst/>
              <a:cxnLst/>
              <a:rect l="l" t="t" r="r" b="b"/>
              <a:pathLst>
                <a:path w="3618" h="1874" extrusionOk="0">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7" name="Google Shape;2012;p55"/>
            <p:cNvSpPr/>
            <p:nvPr/>
          </p:nvSpPr>
          <p:spPr>
            <a:xfrm>
              <a:off x="5537619" y="1885522"/>
              <a:ext cx="53673" cy="29747"/>
            </a:xfrm>
            <a:custGeom>
              <a:avLst/>
              <a:gdLst/>
              <a:ahLst/>
              <a:cxnLst/>
              <a:rect l="l" t="t" r="r" b="b"/>
              <a:pathLst>
                <a:path w="3154" h="1748" extrusionOk="0">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8" name="Google Shape;2013;p55"/>
            <p:cNvSpPr/>
            <p:nvPr/>
          </p:nvSpPr>
          <p:spPr>
            <a:xfrm>
              <a:off x="5756736" y="1729063"/>
              <a:ext cx="555740" cy="991150"/>
            </a:xfrm>
            <a:custGeom>
              <a:avLst/>
              <a:gdLst/>
              <a:ahLst/>
              <a:cxnLst/>
              <a:rect l="l" t="t" r="r" b="b"/>
              <a:pathLst>
                <a:path w="32657" h="58243" extrusionOk="0">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C100">
                <a:alpha val="59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9" name="Google Shape;2014;p55"/>
            <p:cNvSpPr/>
            <p:nvPr/>
          </p:nvSpPr>
          <p:spPr>
            <a:xfrm>
              <a:off x="5756736" y="1729063"/>
              <a:ext cx="555740" cy="991150"/>
            </a:xfrm>
            <a:custGeom>
              <a:avLst/>
              <a:gdLst/>
              <a:ahLst/>
              <a:cxnLst/>
              <a:rect l="l" t="t" r="r" b="b"/>
              <a:pathLst>
                <a:path w="32657" h="58243" fill="none" extrusionOk="0">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0" name="Google Shape;2015;p55"/>
            <p:cNvSpPr/>
            <p:nvPr/>
          </p:nvSpPr>
          <p:spPr>
            <a:xfrm>
              <a:off x="4572029" y="1936962"/>
              <a:ext cx="1303932" cy="892942"/>
            </a:xfrm>
            <a:custGeom>
              <a:avLst/>
              <a:gdLst/>
              <a:ahLst/>
              <a:cxnLst/>
              <a:rect l="l" t="t" r="r" b="b"/>
              <a:pathLst>
                <a:path w="76623" h="52472" fill="none" extrusionOk="0">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1" name="Google Shape;2016;p55"/>
            <p:cNvSpPr/>
            <p:nvPr/>
          </p:nvSpPr>
          <p:spPr>
            <a:xfrm>
              <a:off x="4572029" y="1936962"/>
              <a:ext cx="1303932" cy="872896"/>
            </a:xfrm>
            <a:custGeom>
              <a:avLst/>
              <a:gdLst/>
              <a:ahLst/>
              <a:cxnLst/>
              <a:rect l="l" t="t" r="r" b="b"/>
              <a:pathLst>
                <a:path w="76623" h="51294" extrusionOk="0">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455A64">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a typeface="Inter" panose="02000503000000020004" charset="0"/>
                <a:cs typeface="Inter" panose="02000503000000020004" charset="0"/>
              </a:endParaRPr>
            </a:p>
          </p:txBody>
        </p:sp>
      </p:grpSp>
      <p:grpSp>
        <p:nvGrpSpPr>
          <p:cNvPr id="2" name="组合 1"/>
          <p:cNvGrpSpPr/>
          <p:nvPr/>
        </p:nvGrpSpPr>
        <p:grpSpPr>
          <a:xfrm>
            <a:off x="69215" y="775970"/>
            <a:ext cx="6347460" cy="2560955"/>
            <a:chOff x="1673522" y="991540"/>
            <a:chExt cx="2829898" cy="2160192"/>
          </a:xfrm>
        </p:grpSpPr>
        <p:sp>
          <p:nvSpPr>
            <p:cNvPr id="143" name="双大括号 142"/>
            <p:cNvSpPr/>
            <p:nvPr/>
          </p:nvSpPr>
          <p:spPr>
            <a:xfrm>
              <a:off x="1673522" y="991540"/>
              <a:ext cx="2829898" cy="2160192"/>
            </a:xfrm>
            <a:prstGeom prst="bracePair">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Inter" panose="02000503000000020004" charset="0"/>
              </a:endParaRPr>
            </a:p>
          </p:txBody>
        </p:sp>
        <p:grpSp>
          <p:nvGrpSpPr>
            <p:cNvPr id="144" name="组合 143"/>
            <p:cNvGrpSpPr/>
            <p:nvPr/>
          </p:nvGrpSpPr>
          <p:grpSpPr>
            <a:xfrm>
              <a:off x="2077333" y="1437970"/>
              <a:ext cx="2036688" cy="968762"/>
              <a:chOff x="567949" y="2702980"/>
              <a:chExt cx="2036688" cy="968762"/>
            </a:xfrm>
          </p:grpSpPr>
          <p:sp>
            <p:nvSpPr>
              <p:cNvPr id="145" name="矩形 144"/>
              <p:cNvSpPr>
                <a:spLocks noChangeArrowheads="1"/>
              </p:cNvSpPr>
              <p:nvPr/>
            </p:nvSpPr>
            <p:spPr bwMode="auto">
              <a:xfrm>
                <a:off x="586683" y="2702980"/>
                <a:ext cx="1941808" cy="275590"/>
              </a:xfrm>
              <a:prstGeom prst="rect">
                <a:avLst/>
              </a:prstGeom>
              <a:noFill/>
            </p:spPr>
            <p:txBody>
              <a:bodyPr wrap="square" rtlCol="0">
                <a:spAutoFit/>
              </a:bodyPr>
              <a:lstStyle/>
              <a:p>
                <a:pPr>
                  <a:lnSpc>
                    <a:spcPct val="150000"/>
                  </a:lnSpc>
                </a:pPr>
                <a:endParaRPr lang="zh-CN" altLang="en-US" sz="8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146" name="矩形 145"/>
              <p:cNvSpPr/>
              <p:nvPr/>
            </p:nvSpPr>
            <p:spPr>
              <a:xfrm>
                <a:off x="567949" y="3396152"/>
                <a:ext cx="2036688" cy="275590"/>
              </a:xfrm>
              <a:prstGeom prst="rect">
                <a:avLst/>
              </a:prstGeom>
            </p:spPr>
            <p:txBody>
              <a:bodyPr wrap="square">
                <a:spAutoFit/>
              </a:bodyPr>
              <a:lstStyle/>
              <a:p>
                <a:pPr algn="just">
                  <a:lnSpc>
                    <a:spcPct val="150000"/>
                  </a:lnSpc>
                </a:pPr>
                <a:endParaRPr lang="en-US" altLang="zh-CN" sz="8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grpSp>
      </p:grpSp>
      <p:sp>
        <p:nvSpPr>
          <p:cNvPr id="6" name="任意多边形: 形状 5"/>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2917825" cy="460375"/>
          </a:xfrm>
          <a:prstGeom prst="rect">
            <a:avLst/>
          </a:prstGeom>
          <a:noFill/>
        </p:spPr>
        <p:txBody>
          <a:bodyPr wrap="square" rtlCol="0">
            <a:spAutoFit/>
          </a:bodyPr>
          <a:lstStyle>
            <a:defPPr>
              <a:defRPr lang="en-US"/>
            </a:defPPr>
            <a:lvl1pPr>
              <a:defRPr sz="2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lvl="0"/>
            <a:r>
              <a:rPr lang="en-US" altLang="ar-EG" b="1" dirty="0">
                <a:latin typeface="Inter" panose="02000503000000020004" charset="0"/>
                <a:ea typeface="Inter" panose="02000503000000020004" charset="0"/>
                <a:cs typeface="Inter" panose="02000503000000020004" charset="0"/>
                <a:sym typeface="+mn-ea"/>
              </a:rPr>
              <a:t>Gratitude</a:t>
            </a:r>
            <a:endParaRPr lang="en-US" altLang="ar-EG" b="1" dirty="0">
              <a:latin typeface="Inter" panose="02000503000000020004" charset="0"/>
              <a:ea typeface="Inter" panose="02000503000000020004" charset="0"/>
              <a:cs typeface="Inter" panose="02000503000000020004" charset="0"/>
              <a:sym typeface="+mn-ea"/>
            </a:endParaRPr>
          </a:p>
        </p:txBody>
      </p:sp>
      <p:sp>
        <p:nvSpPr>
          <p:cNvPr id="5" name="TextBox 103"/>
          <p:cNvSpPr txBox="1"/>
          <p:nvPr/>
        </p:nvSpPr>
        <p:spPr>
          <a:xfrm>
            <a:off x="625475" y="4006850"/>
            <a:ext cx="2917825" cy="460375"/>
          </a:xfrm>
          <a:prstGeom prst="rect">
            <a:avLst/>
          </a:prstGeom>
          <a:noFill/>
        </p:spPr>
        <p:txBody>
          <a:bodyPr wrap="square" rtlCol="0">
            <a:spAutoFit/>
          </a:bodyPr>
          <a:lstStyle>
            <a:defPPr>
              <a:defRPr lang="en-US"/>
            </a:defPPr>
            <a:lvl1pPr>
              <a:defRPr sz="2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lvl="0"/>
            <a:r>
              <a:rPr lang="en-US" altLang="en-US" b="1" dirty="0">
                <a:solidFill>
                  <a:schemeClr val="tx1"/>
                </a:solidFill>
                <a:latin typeface="Inter" panose="02000503000000020004" charset="0"/>
                <a:ea typeface="Inter" panose="02000503000000020004" charset="0"/>
                <a:cs typeface="Inter" panose="02000503000000020004" charset="0"/>
                <a:sym typeface="+mn-ea"/>
              </a:rPr>
              <a:t>Group B</a:t>
            </a:r>
            <a:endParaRPr lang="en-US" altLang="en-US" b="1" dirty="0">
              <a:solidFill>
                <a:schemeClr val="tx1"/>
              </a:solidFill>
              <a:latin typeface="Inter" panose="02000503000000020004" charset="0"/>
              <a:ea typeface="Inter" panose="02000503000000020004" charset="0"/>
              <a:cs typeface="Inter" panose="02000503000000020004" charset="0"/>
              <a:sym typeface="+mn-ea"/>
            </a:endParaRPr>
          </a:p>
        </p:txBody>
      </p:sp>
      <p:sp>
        <p:nvSpPr>
          <p:cNvPr id="401" name="TextBox 56"/>
          <p:cNvSpPr txBox="1"/>
          <p:nvPr/>
        </p:nvSpPr>
        <p:spPr>
          <a:xfrm>
            <a:off x="395605" y="693420"/>
            <a:ext cx="5692140" cy="2186940"/>
          </a:xfrm>
          <a:prstGeom prst="rect">
            <a:avLst/>
          </a:prstGeom>
          <a:noFill/>
        </p:spPr>
        <p:txBody>
          <a:bodyPr wrap="square" rtlCol="0">
            <a:no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just">
              <a:lnSpc>
                <a:spcPct val="150000"/>
              </a:lnSpc>
            </a:pPr>
            <a:r>
              <a:rPr lang="en-US" altLang="zh-CN" dirty="0">
                <a:latin typeface="Inter" panose="02000503000000020004" charset="0"/>
                <a:ea typeface="Inter" panose="02000503000000020004" charset="0"/>
                <a:cs typeface="Inter" panose="02000503000000020004" charset="0"/>
              </a:rPr>
              <a:t>We</a:t>
            </a:r>
            <a:r>
              <a:rPr lang="zh-CN" altLang="en-US" dirty="0">
                <a:latin typeface="Inter" panose="02000503000000020004" charset="0"/>
                <a:ea typeface="Inter" panose="02000503000000020004" charset="0"/>
                <a:cs typeface="Inter" panose="02000503000000020004" charset="0"/>
              </a:rPr>
              <a:t> want to express </a:t>
            </a:r>
            <a:r>
              <a:rPr lang="en-US" altLang="zh-CN" dirty="0">
                <a:latin typeface="Inter" panose="02000503000000020004" charset="0"/>
                <a:ea typeface="Inter" panose="02000503000000020004" charset="0"/>
                <a:cs typeface="Inter" panose="02000503000000020004" charset="0"/>
              </a:rPr>
              <a:t>our </a:t>
            </a:r>
            <a:r>
              <a:rPr lang="zh-CN" altLang="en-US" dirty="0">
                <a:latin typeface="Inter" panose="02000503000000020004" charset="0"/>
                <a:ea typeface="Inter" panose="02000503000000020004" charset="0"/>
                <a:cs typeface="Inter" panose="02000503000000020004" charset="0"/>
              </a:rPr>
              <a:t>deep gratitude to Engineer Ahmed Samir for his exceptional guidance and mentorship throughout the </a:t>
            </a:r>
            <a:r>
              <a:rPr lang="en-US" altLang="zh-CN" dirty="0">
                <a:latin typeface="Inter" panose="02000503000000020004" charset="0"/>
                <a:ea typeface="Inter" panose="02000503000000020004" charset="0"/>
                <a:cs typeface="Inter" panose="02000503000000020004" charset="0"/>
              </a:rPr>
              <a:t>5 </a:t>
            </a:r>
            <a:r>
              <a:rPr lang="zh-CN" altLang="en-US" dirty="0">
                <a:latin typeface="Inter" panose="02000503000000020004" charset="0"/>
                <a:ea typeface="Inter" panose="02000503000000020004" charset="0"/>
                <a:cs typeface="Inter" panose="02000503000000020004" charset="0"/>
              </a:rPr>
              <a:t>month</a:t>
            </a:r>
            <a:r>
              <a:rPr lang="en-US" altLang="zh-CN" dirty="0">
                <a:latin typeface="Inter" panose="02000503000000020004" charset="0"/>
                <a:ea typeface="Inter" panose="02000503000000020004" charset="0"/>
                <a:cs typeface="Inter" panose="02000503000000020004" charset="0"/>
              </a:rPr>
              <a:t>s</a:t>
            </a:r>
            <a:r>
              <a:rPr lang="zh-CN" altLang="en-US" dirty="0">
                <a:latin typeface="Inter" panose="02000503000000020004" charset="0"/>
                <a:ea typeface="Inter" panose="02000503000000020004" charset="0"/>
                <a:cs typeface="Inter" panose="02000503000000020004" charset="0"/>
              </a:rPr>
              <a:t> data analysis course. Your expertise, patience, and dedication as an instructor have been truly inspiring. Thank you for making complex concepts easier to understand and for always encouraging us to push our limits. This journey in data analysis would not have been the same without your support. </a:t>
            </a:r>
            <a:r>
              <a:rPr lang="en-US" altLang="zh-CN" dirty="0">
                <a:latin typeface="Inter" panose="02000503000000020004" charset="0"/>
                <a:ea typeface="Inter" panose="02000503000000020004" charset="0"/>
                <a:cs typeface="Inter" panose="02000503000000020004" charset="0"/>
              </a:rPr>
              <a:t>we are </a:t>
            </a:r>
            <a:r>
              <a:rPr lang="zh-CN" altLang="en-US" dirty="0">
                <a:latin typeface="Inter" panose="02000503000000020004" charset="0"/>
                <a:ea typeface="Inter" panose="02000503000000020004" charset="0"/>
                <a:cs typeface="Inter" panose="02000503000000020004" charset="0"/>
              </a:rPr>
              <a:t>incredibly thankful for all that </a:t>
            </a:r>
            <a:r>
              <a:rPr lang="en-US" altLang="zh-CN" dirty="0">
                <a:latin typeface="Inter" panose="02000503000000020004" charset="0"/>
                <a:ea typeface="Inter" panose="02000503000000020004" charset="0"/>
                <a:cs typeface="Inter" panose="02000503000000020004" charset="0"/>
              </a:rPr>
              <a:t>we</a:t>
            </a:r>
            <a:r>
              <a:rPr lang="zh-CN" altLang="en-US" dirty="0">
                <a:latin typeface="Inter" panose="02000503000000020004" charset="0"/>
                <a:ea typeface="Inter" panose="02000503000000020004" charset="0"/>
                <a:cs typeface="Inter" panose="02000503000000020004" charset="0"/>
              </a:rPr>
              <a:t>’ve learned from you!</a:t>
            </a:r>
            <a:endParaRPr lang="zh-CN" altLang="en-US" dirty="0">
              <a:latin typeface="Inter" panose="02000503000000020004" charset="0"/>
              <a:ea typeface="Inter" panose="02000503000000020004" charset="0"/>
              <a:cs typeface="Inter" panose="02000503000000020004" charset="0"/>
            </a:endParaRPr>
          </a:p>
        </p:txBody>
      </p:sp>
      <p:pic>
        <p:nvPicPr>
          <p:cNvPr id="10" name="Picture 9" descr="file (1)"/>
          <p:cNvPicPr>
            <a:picLocks noChangeAspect="1"/>
          </p:cNvPicPr>
          <p:nvPr/>
        </p:nvPicPr>
        <p:blipFill>
          <a:blip r:embed="rId1"/>
          <a:stretch>
            <a:fillRect/>
          </a:stretch>
        </p:blipFill>
        <p:spPr>
          <a:xfrm>
            <a:off x="2339975" y="3495040"/>
            <a:ext cx="1566545" cy="15665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anim calcmode="lin" valueType="num">
                                      <p:cBhvr>
                                        <p:cTn id="8" dur="750" fill="hold"/>
                                        <p:tgtEl>
                                          <p:spTgt spid="38"/>
                                        </p:tgtEl>
                                        <p:attrNameLst>
                                          <p:attrName>ppt_x</p:attrName>
                                        </p:attrNameLst>
                                      </p:cBhvr>
                                      <p:tavLst>
                                        <p:tav tm="0">
                                          <p:val>
                                            <p:strVal val="#ppt_x"/>
                                          </p:val>
                                        </p:tav>
                                        <p:tav tm="100000">
                                          <p:val>
                                            <p:strVal val="#ppt_x"/>
                                          </p:val>
                                        </p:tav>
                                      </p:tavLst>
                                    </p:anim>
                                    <p:anim calcmode="lin" valueType="num">
                                      <p:cBhvr>
                                        <p:cTn id="9" dur="750" fill="hold"/>
                                        <p:tgtEl>
                                          <p:spTgt spid="38"/>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50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p:bldP spid="401"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411030"/>
            <a:ext cx="9144000" cy="1732470"/>
            <a:chOff x="0" y="3411030"/>
            <a:chExt cx="9144000" cy="1732470"/>
          </a:xfrm>
        </p:grpSpPr>
        <p:sp>
          <p:nvSpPr>
            <p:cNvPr id="33" name="矩形 1"/>
            <p:cNvSpPr/>
            <p:nvPr/>
          </p:nvSpPr>
          <p:spPr>
            <a:xfrm>
              <a:off x="0" y="3411030"/>
              <a:ext cx="9144000" cy="1732470"/>
            </a:xfrm>
            <a:custGeom>
              <a:avLst/>
              <a:gdLst>
                <a:gd name="connsiteX0" fmla="*/ 0 w 9144000"/>
                <a:gd name="connsiteY0" fmla="*/ 0 h 2267458"/>
                <a:gd name="connsiteX1" fmla="*/ 6926495 w 9144000"/>
                <a:gd name="connsiteY1" fmla="*/ 0 h 2267458"/>
                <a:gd name="connsiteX2" fmla="*/ 7227329 w 9144000"/>
                <a:gd name="connsiteY2" fmla="*/ 0 h 2267458"/>
                <a:gd name="connsiteX3" fmla="*/ 9144000 w 9144000"/>
                <a:gd name="connsiteY3" fmla="*/ 0 h 2267458"/>
                <a:gd name="connsiteX4" fmla="*/ 9144000 w 9144000"/>
                <a:gd name="connsiteY4" fmla="*/ 2267458 h 2267458"/>
                <a:gd name="connsiteX5" fmla="*/ 0 w 9144000"/>
                <a:gd name="connsiteY5" fmla="*/ 2267458 h 2267458"/>
                <a:gd name="connsiteX6" fmla="*/ 0 w 9144000"/>
                <a:gd name="connsiteY6" fmla="*/ 0 h 2267458"/>
                <a:gd name="connsiteX0-1" fmla="*/ 0 w 9144000"/>
                <a:gd name="connsiteY0-2" fmla="*/ 0 h 2267458"/>
                <a:gd name="connsiteX1-3" fmla="*/ 7227329 w 9144000"/>
                <a:gd name="connsiteY1-4" fmla="*/ 0 h 2267458"/>
                <a:gd name="connsiteX2-5" fmla="*/ 9144000 w 9144000"/>
                <a:gd name="connsiteY2-6" fmla="*/ 0 h 2267458"/>
                <a:gd name="connsiteX3-7" fmla="*/ 9144000 w 9144000"/>
                <a:gd name="connsiteY3-8" fmla="*/ 2267458 h 2267458"/>
                <a:gd name="connsiteX4-9" fmla="*/ 0 w 9144000"/>
                <a:gd name="connsiteY4-10" fmla="*/ 2267458 h 2267458"/>
                <a:gd name="connsiteX5-11" fmla="*/ 0 w 9144000"/>
                <a:gd name="connsiteY5-12" fmla="*/ 0 h 2267458"/>
                <a:gd name="connsiteX0-13" fmla="*/ 0 w 9144000"/>
                <a:gd name="connsiteY0-14" fmla="*/ 0 h 2267458"/>
                <a:gd name="connsiteX1-15" fmla="*/ 9144000 w 9144000"/>
                <a:gd name="connsiteY1-16" fmla="*/ 0 h 2267458"/>
                <a:gd name="connsiteX2-17" fmla="*/ 9144000 w 9144000"/>
                <a:gd name="connsiteY2-18" fmla="*/ 2267458 h 2267458"/>
                <a:gd name="connsiteX3-19" fmla="*/ 0 w 9144000"/>
                <a:gd name="connsiteY3-20" fmla="*/ 2267458 h 2267458"/>
                <a:gd name="connsiteX4-21" fmla="*/ 0 w 9144000"/>
                <a:gd name="connsiteY4-22" fmla="*/ 0 h 22674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2267458">
                  <a:moveTo>
                    <a:pt x="0" y="0"/>
                  </a:moveTo>
                  <a:lnTo>
                    <a:pt x="9144000" y="0"/>
                  </a:lnTo>
                  <a:lnTo>
                    <a:pt x="9144000" y="2267458"/>
                  </a:lnTo>
                  <a:lnTo>
                    <a:pt x="0" y="2267458"/>
                  </a:lnTo>
                  <a:lnTo>
                    <a:pt x="0" y="0"/>
                  </a:lnTo>
                  <a:close/>
                </a:path>
              </a:pathLst>
            </a:custGeom>
            <a:solidFill>
              <a:srgbClr val="FFC100"/>
            </a:solidFill>
            <a:ln>
              <a:noFill/>
            </a:ln>
          </p:spPr>
          <p:txBody>
            <a:bodyPr vert="horz" wrap="square" lIns="91440" tIns="45720" rIns="91440" bIns="45720" numCol="1" anchor="t" anchorCtr="0" compatLnSpc="1"/>
            <a:lstStyle/>
            <a:p>
              <a:endParaRPr lang="zh-CN" altLang="en-US">
                <a:latin typeface="Inter" panose="02000503000000020004" charset="0"/>
                <a:cs typeface="Inter" panose="02000503000000020004" charset="0"/>
              </a:endParaRPr>
            </a:p>
          </p:txBody>
        </p:sp>
        <p:grpSp>
          <p:nvGrpSpPr>
            <p:cNvPr id="4" name="组合 3"/>
            <p:cNvGrpSpPr/>
            <p:nvPr/>
          </p:nvGrpSpPr>
          <p:grpSpPr>
            <a:xfrm>
              <a:off x="3038734" y="4211733"/>
              <a:ext cx="5630102" cy="531064"/>
              <a:chOff x="3038734" y="4211733"/>
              <a:chExt cx="5630102" cy="531064"/>
            </a:xfrm>
          </p:grpSpPr>
          <p:sp>
            <p:nvSpPr>
              <p:cNvPr id="75" name="矩形 74"/>
              <p:cNvSpPr/>
              <p:nvPr/>
            </p:nvSpPr>
            <p:spPr>
              <a:xfrm>
                <a:off x="3054301" y="4211733"/>
                <a:ext cx="4881107" cy="299085"/>
              </a:xfrm>
              <a:prstGeom prst="rect">
                <a:avLst/>
              </a:prstGeom>
              <a:noFill/>
            </p:spPr>
            <p:txBody>
              <a:bodyPr wrap="square">
                <a:spAutoFit/>
              </a:bodyPr>
              <a:lstStyle/>
              <a:p>
                <a:pPr>
                  <a:lnSpc>
                    <a:spcPct val="150000"/>
                  </a:lnSpc>
                </a:pPr>
                <a:endParaRPr lang="zh-CN" altLang="en-US" sz="9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36" name="矩形 35"/>
              <p:cNvSpPr/>
              <p:nvPr/>
            </p:nvSpPr>
            <p:spPr>
              <a:xfrm>
                <a:off x="3038734" y="4467207"/>
                <a:ext cx="5630102" cy="275590"/>
              </a:xfrm>
              <a:prstGeom prst="rect">
                <a:avLst/>
              </a:prstGeom>
            </p:spPr>
            <p:txBody>
              <a:bodyPr wrap="square">
                <a:spAutoFit/>
              </a:bodyPr>
              <a:lstStyle/>
              <a:p>
                <a:pPr algn="just">
                  <a:lnSpc>
                    <a:spcPct val="150000"/>
                  </a:lnSpc>
                </a:pPr>
                <a:endParaRPr lang="en-US" altLang="zh-CN" sz="8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grpSp>
      </p:grpSp>
      <p:grpSp>
        <p:nvGrpSpPr>
          <p:cNvPr id="38" name="Google Shape;1934;p55"/>
          <p:cNvGrpSpPr/>
          <p:nvPr/>
        </p:nvGrpSpPr>
        <p:grpSpPr>
          <a:xfrm flipH="1">
            <a:off x="5235852" y="748583"/>
            <a:ext cx="2400021" cy="3503114"/>
            <a:chOff x="4572029" y="1613481"/>
            <a:chExt cx="1740447" cy="2540389"/>
          </a:xfrm>
        </p:grpSpPr>
        <p:sp>
          <p:nvSpPr>
            <p:cNvPr id="41" name="Google Shape;1936;p55"/>
            <p:cNvSpPr/>
            <p:nvPr/>
          </p:nvSpPr>
          <p:spPr>
            <a:xfrm>
              <a:off x="4781497" y="3342493"/>
              <a:ext cx="350254" cy="560148"/>
            </a:xfrm>
            <a:custGeom>
              <a:avLst/>
              <a:gdLst/>
              <a:ahLst/>
              <a:cxnLst/>
              <a:rect l="l" t="t" r="r" b="b"/>
              <a:pathLst>
                <a:path w="20582" h="32916" extrusionOk="0">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 name="Google Shape;1937;p55"/>
            <p:cNvSpPr/>
            <p:nvPr/>
          </p:nvSpPr>
          <p:spPr>
            <a:xfrm>
              <a:off x="4855864" y="3391843"/>
              <a:ext cx="270782" cy="430747"/>
            </a:xfrm>
            <a:custGeom>
              <a:avLst/>
              <a:gdLst/>
              <a:ahLst/>
              <a:cxnLst/>
              <a:rect l="l" t="t" r="r" b="b"/>
              <a:pathLst>
                <a:path w="15912" h="25312" extrusionOk="0">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 name="Google Shape;1938;p55"/>
            <p:cNvSpPr/>
            <p:nvPr/>
          </p:nvSpPr>
          <p:spPr>
            <a:xfrm>
              <a:off x="4791061" y="3582507"/>
              <a:ext cx="322533" cy="353045"/>
            </a:xfrm>
            <a:custGeom>
              <a:avLst/>
              <a:gdLst/>
              <a:ahLst/>
              <a:cxnLst/>
              <a:rect l="l" t="t" r="r" b="b"/>
              <a:pathLst>
                <a:path w="18953" h="20746" extrusionOk="0">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 name="Google Shape;1939;p55"/>
            <p:cNvSpPr/>
            <p:nvPr/>
          </p:nvSpPr>
          <p:spPr>
            <a:xfrm>
              <a:off x="4851881" y="3617291"/>
              <a:ext cx="265116" cy="285349"/>
            </a:xfrm>
            <a:custGeom>
              <a:avLst/>
              <a:gdLst/>
              <a:ahLst/>
              <a:cxnLst/>
              <a:rect l="l" t="t" r="r" b="b"/>
              <a:pathLst>
                <a:path w="15579" h="16768" extrusionOk="0">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 name="Google Shape;1940;p55"/>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 name="Google Shape;1941;p55"/>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 name="Google Shape;1943;p55"/>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 name="Google Shape;1944;p55"/>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 name="Google Shape;1945;p55"/>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 name="Google Shape;1946;p55"/>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5" name="Google Shape;1947;p55"/>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6" name="Google Shape;1948;p55"/>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7" name="Google Shape;1949;p55"/>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8" name="Google Shape;1950;p55"/>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9" name="Google Shape;1951;p55"/>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7" name="Google Shape;1952;p55"/>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8" name="Google Shape;1953;p55"/>
            <p:cNvSpPr/>
            <p:nvPr/>
          </p:nvSpPr>
          <p:spPr>
            <a:xfrm>
              <a:off x="4996071" y="1797031"/>
              <a:ext cx="151013" cy="196008"/>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0" name="Google Shape;1955;p55"/>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1" name="Google Shape;1956;p55"/>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2" name="Google Shape;1957;p55"/>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3" name="Google Shape;1958;p55"/>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4" name="Google Shape;1959;p55"/>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5" name="Google Shape;1960;p55"/>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6" name="Google Shape;1961;p55"/>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7" name="Google Shape;1962;p55"/>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8" name="Google Shape;1963;p55"/>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9" name="Google Shape;1964;p55"/>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0" name="Google Shape;1965;p55"/>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1" name="Google Shape;1966;p55"/>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2" name="Google Shape;1967;p55"/>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3" name="Google Shape;1968;p55"/>
            <p:cNvSpPr/>
            <p:nvPr/>
          </p:nvSpPr>
          <p:spPr>
            <a:xfrm>
              <a:off x="4791725" y="1628235"/>
              <a:ext cx="228766" cy="29396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5" name="Google Shape;1970;p55"/>
            <p:cNvSpPr/>
            <p:nvPr/>
          </p:nvSpPr>
          <p:spPr>
            <a:xfrm>
              <a:off x="5395710" y="2729846"/>
              <a:ext cx="214012" cy="677450"/>
            </a:xfrm>
            <a:custGeom>
              <a:avLst/>
              <a:gdLst/>
              <a:ahLst/>
              <a:cxnLst/>
              <a:rect l="l" t="t" r="r" b="b"/>
              <a:pathLst>
                <a:path w="12576" h="39809" extrusionOk="0">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6" name="Google Shape;1971;p55"/>
            <p:cNvSpPr/>
            <p:nvPr/>
          </p:nvSpPr>
          <p:spPr>
            <a:xfrm>
              <a:off x="5426920" y="3858906"/>
              <a:ext cx="363324" cy="129231"/>
            </a:xfrm>
            <a:custGeom>
              <a:avLst/>
              <a:gdLst/>
              <a:ahLst/>
              <a:cxnLst/>
              <a:rect l="l" t="t" r="r" b="b"/>
              <a:pathLst>
                <a:path w="21350" h="7594" extrusionOk="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7" name="Google Shape;1972;p55"/>
            <p:cNvSpPr/>
            <p:nvPr/>
          </p:nvSpPr>
          <p:spPr>
            <a:xfrm>
              <a:off x="5428060" y="3780795"/>
              <a:ext cx="369552" cy="187227"/>
            </a:xfrm>
            <a:custGeom>
              <a:avLst/>
              <a:gdLst/>
              <a:ahLst/>
              <a:cxnLst/>
              <a:rect l="l" t="t" r="r" b="b"/>
              <a:pathLst>
                <a:path w="21716" h="11002" extrusionOk="0">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8" name="Google Shape;1973;p55"/>
            <p:cNvSpPr/>
            <p:nvPr/>
          </p:nvSpPr>
          <p:spPr>
            <a:xfrm>
              <a:off x="5684633" y="3896378"/>
              <a:ext cx="111277" cy="71354"/>
            </a:xfrm>
            <a:custGeom>
              <a:avLst/>
              <a:gdLst/>
              <a:ahLst/>
              <a:cxnLst/>
              <a:rect l="l" t="t" r="r" b="b"/>
              <a:pathLst>
                <a:path w="6539" h="4193" extrusionOk="0">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9" name="Google Shape;1974;p55"/>
            <p:cNvSpPr/>
            <p:nvPr/>
          </p:nvSpPr>
          <p:spPr>
            <a:xfrm>
              <a:off x="5433727" y="3351240"/>
              <a:ext cx="207222" cy="524633"/>
            </a:xfrm>
            <a:custGeom>
              <a:avLst/>
              <a:gdLst/>
              <a:ahLst/>
              <a:cxnLst/>
              <a:rect l="l" t="t" r="r" b="b"/>
              <a:pathLst>
                <a:path w="12177" h="30829" extrusionOk="0">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0" name="Google Shape;1975;p55"/>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1" name="Google Shape;1976;p55"/>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2" name="Google Shape;1977;p55"/>
            <p:cNvSpPr/>
            <p:nvPr/>
          </p:nvSpPr>
          <p:spPr>
            <a:xfrm>
              <a:off x="5440551" y="3447933"/>
              <a:ext cx="101050" cy="337763"/>
            </a:xfrm>
            <a:custGeom>
              <a:avLst/>
              <a:gdLst/>
              <a:ahLst/>
              <a:cxnLst/>
              <a:rect l="l" t="t" r="r" b="b"/>
              <a:pathLst>
                <a:path w="5938" h="19848" extrusionOk="0">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3" name="Google Shape;1978;p55"/>
            <p:cNvSpPr/>
            <p:nvPr/>
          </p:nvSpPr>
          <p:spPr>
            <a:xfrm>
              <a:off x="5178856" y="2599270"/>
              <a:ext cx="423498" cy="350492"/>
            </a:xfrm>
            <a:custGeom>
              <a:avLst/>
              <a:gdLst/>
              <a:ahLst/>
              <a:cxnLst/>
              <a:rect l="l" t="t" r="r" b="b"/>
              <a:pathLst>
                <a:path w="24886" h="20596" extrusionOk="0">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4" name="Google Shape;1979;p55"/>
            <p:cNvSpPr/>
            <p:nvPr/>
          </p:nvSpPr>
          <p:spPr>
            <a:xfrm>
              <a:off x="5217451" y="2604954"/>
              <a:ext cx="370131" cy="152715"/>
            </a:xfrm>
            <a:custGeom>
              <a:avLst/>
              <a:gdLst/>
              <a:ahLst/>
              <a:cxnLst/>
              <a:rect l="l" t="t" r="r" b="b"/>
              <a:pathLst>
                <a:path w="21750" h="8974" extrusionOk="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5" name="Google Shape;1980;p55"/>
            <p:cNvSpPr/>
            <p:nvPr/>
          </p:nvSpPr>
          <p:spPr>
            <a:xfrm>
              <a:off x="5445180" y="2114118"/>
              <a:ext cx="640232" cy="422783"/>
            </a:xfrm>
            <a:custGeom>
              <a:avLst/>
              <a:gdLst/>
              <a:ahLst/>
              <a:cxnLst/>
              <a:rect l="l" t="t" r="r" b="b"/>
              <a:pathLst>
                <a:path w="37622" h="24844" extrusionOk="0">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6" name="Google Shape;1981;p55"/>
            <p:cNvSpPr/>
            <p:nvPr/>
          </p:nvSpPr>
          <p:spPr>
            <a:xfrm>
              <a:off x="6087675" y="2198797"/>
              <a:ext cx="83284" cy="114970"/>
            </a:xfrm>
            <a:custGeom>
              <a:avLst/>
              <a:gdLst/>
              <a:ahLst/>
              <a:cxnLst/>
              <a:rect l="l" t="t" r="r" b="b"/>
              <a:pathLst>
                <a:path w="4894" h="6756" extrusionOk="0">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7" name="Google Shape;1982;p55"/>
            <p:cNvSpPr/>
            <p:nvPr/>
          </p:nvSpPr>
          <p:spPr>
            <a:xfrm>
              <a:off x="6104710" y="2258035"/>
              <a:ext cx="107295" cy="92626"/>
            </a:xfrm>
            <a:custGeom>
              <a:avLst/>
              <a:gdLst/>
              <a:ahLst/>
              <a:cxnLst/>
              <a:rect l="l" t="t" r="r" b="b"/>
              <a:pathLst>
                <a:path w="6305" h="5443" extrusionOk="0">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8" name="Google Shape;1983;p55"/>
            <p:cNvSpPr/>
            <p:nvPr/>
          </p:nvSpPr>
          <p:spPr>
            <a:xfrm>
              <a:off x="5995151" y="2290471"/>
              <a:ext cx="157259" cy="157259"/>
            </a:xfrm>
            <a:custGeom>
              <a:avLst/>
              <a:gdLst/>
              <a:ahLst/>
              <a:cxnLst/>
              <a:rect l="l" t="t" r="r" b="b"/>
              <a:pathLst>
                <a:path w="9241" h="9241" extrusionOk="0">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9" name="Google Shape;1984;p55"/>
            <p:cNvSpPr/>
            <p:nvPr/>
          </p:nvSpPr>
          <p:spPr>
            <a:xfrm>
              <a:off x="5985502" y="2276482"/>
              <a:ext cx="59051" cy="84390"/>
            </a:xfrm>
            <a:custGeom>
              <a:avLst/>
              <a:gdLst/>
              <a:ahLst/>
              <a:cxnLst/>
              <a:rect l="l" t="t" r="r" b="b"/>
              <a:pathLst>
                <a:path w="3470" h="4959" extrusionOk="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0" name="Google Shape;1985;p55"/>
            <p:cNvSpPr/>
            <p:nvPr/>
          </p:nvSpPr>
          <p:spPr>
            <a:xfrm>
              <a:off x="6042834" y="2191055"/>
              <a:ext cx="50576" cy="123853"/>
            </a:xfrm>
            <a:custGeom>
              <a:avLst/>
              <a:gdLst/>
              <a:ahLst/>
              <a:cxnLst/>
              <a:rect l="l" t="t" r="r" b="b"/>
              <a:pathLst>
                <a:path w="2972" h="7278" extrusionOk="0">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1" name="Google Shape;1986;p55"/>
            <p:cNvSpPr/>
            <p:nvPr/>
          </p:nvSpPr>
          <p:spPr>
            <a:xfrm>
              <a:off x="5177716" y="2762825"/>
              <a:ext cx="245256" cy="651226"/>
            </a:xfrm>
            <a:custGeom>
              <a:avLst/>
              <a:gdLst/>
              <a:ahLst/>
              <a:cxnLst/>
              <a:rect l="l" t="t" r="r" b="b"/>
              <a:pathLst>
                <a:path w="14412" h="38268" extrusionOk="0">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2" name="Google Shape;1987;p55"/>
            <p:cNvSpPr/>
            <p:nvPr/>
          </p:nvSpPr>
          <p:spPr>
            <a:xfrm>
              <a:off x="5091437" y="3966763"/>
              <a:ext cx="279870" cy="187107"/>
            </a:xfrm>
            <a:custGeom>
              <a:avLst/>
              <a:gdLst/>
              <a:ahLst/>
              <a:cxnLst/>
              <a:rect l="l" t="t" r="r" b="b"/>
              <a:pathLst>
                <a:path w="16446" h="10995" extrusionOk="0">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3" name="Google Shape;1988;p55"/>
            <p:cNvSpPr/>
            <p:nvPr/>
          </p:nvSpPr>
          <p:spPr>
            <a:xfrm>
              <a:off x="5089735" y="3836494"/>
              <a:ext cx="286115" cy="299270"/>
            </a:xfrm>
            <a:custGeom>
              <a:avLst/>
              <a:gdLst/>
              <a:ahLst/>
              <a:cxnLst/>
              <a:rect l="l" t="t" r="r" b="b"/>
              <a:pathLst>
                <a:path w="16813" h="17586" extrusionOk="0">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4" name="Google Shape;1989;p55"/>
            <p:cNvSpPr/>
            <p:nvPr/>
          </p:nvSpPr>
          <p:spPr>
            <a:xfrm>
              <a:off x="5193610" y="4063830"/>
              <a:ext cx="170890" cy="71916"/>
            </a:xfrm>
            <a:custGeom>
              <a:avLst/>
              <a:gdLst/>
              <a:ahLst/>
              <a:cxnLst/>
              <a:rect l="l" t="t" r="r" b="b"/>
              <a:pathLst>
                <a:path w="10042" h="4226" extrusionOk="0">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5" name="Google Shape;1990;p55"/>
            <p:cNvSpPr/>
            <p:nvPr/>
          </p:nvSpPr>
          <p:spPr>
            <a:xfrm>
              <a:off x="5087472" y="3364479"/>
              <a:ext cx="221398" cy="623181"/>
            </a:xfrm>
            <a:custGeom>
              <a:avLst/>
              <a:gdLst/>
              <a:ahLst/>
              <a:cxnLst/>
              <a:rect l="l" t="t" r="r" b="b"/>
              <a:pathLst>
                <a:path w="13010" h="36620" extrusionOk="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6" name="Google Shape;1991;p55"/>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7" name="Google Shape;1992;p55"/>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8" name="Google Shape;1993;p55"/>
            <p:cNvSpPr/>
            <p:nvPr/>
          </p:nvSpPr>
          <p:spPr>
            <a:xfrm>
              <a:off x="5269678" y="3512634"/>
              <a:ext cx="36911" cy="382621"/>
            </a:xfrm>
            <a:custGeom>
              <a:avLst/>
              <a:gdLst/>
              <a:ahLst/>
              <a:cxnLst/>
              <a:rect l="l" t="t" r="r" b="b"/>
              <a:pathLst>
                <a:path w="2169" h="22484" extrusionOk="0">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9" name="Google Shape;1994;p55"/>
            <p:cNvSpPr/>
            <p:nvPr/>
          </p:nvSpPr>
          <p:spPr>
            <a:xfrm>
              <a:off x="5093717" y="3487090"/>
              <a:ext cx="105594" cy="393411"/>
            </a:xfrm>
            <a:custGeom>
              <a:avLst/>
              <a:gdLst/>
              <a:ahLst/>
              <a:cxnLst/>
              <a:rect l="l" t="t" r="r" b="b"/>
              <a:pathLst>
                <a:path w="6205" h="23118" extrusionOk="0">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0" name="Google Shape;1995;p55"/>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1" name="Google Shape;1996;p55"/>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2" name="Google Shape;1997;p55"/>
            <p:cNvSpPr/>
            <p:nvPr/>
          </p:nvSpPr>
          <p:spPr>
            <a:xfrm>
              <a:off x="5246415" y="2346390"/>
              <a:ext cx="310518" cy="377788"/>
            </a:xfrm>
            <a:custGeom>
              <a:avLst/>
              <a:gdLst/>
              <a:ahLst/>
              <a:cxnLst/>
              <a:rect l="l" t="t" r="r" b="b"/>
              <a:pathLst>
                <a:path w="18247" h="22200" extrusionOk="0">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3" name="Google Shape;1998;p55"/>
            <p:cNvSpPr/>
            <p:nvPr/>
          </p:nvSpPr>
          <p:spPr>
            <a:xfrm>
              <a:off x="5120384" y="2089613"/>
              <a:ext cx="500689" cy="494358"/>
            </a:xfrm>
            <a:custGeom>
              <a:avLst/>
              <a:gdLst/>
              <a:ahLst/>
              <a:cxnLst/>
              <a:rect l="l" t="t" r="r" b="b"/>
              <a:pathLst>
                <a:path w="29422" h="29050" extrusionOk="0">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4" name="Google Shape;1999;p55"/>
            <p:cNvSpPr/>
            <p:nvPr/>
          </p:nvSpPr>
          <p:spPr>
            <a:xfrm>
              <a:off x="5139681" y="2167894"/>
              <a:ext cx="147610" cy="209094"/>
            </a:xfrm>
            <a:custGeom>
              <a:avLst/>
              <a:gdLst/>
              <a:ahLst/>
              <a:cxnLst/>
              <a:rect l="l" t="t" r="r" b="b"/>
              <a:pathLst>
                <a:path w="8674" h="12287" extrusionOk="0">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5" name="Google Shape;2000;p55"/>
            <p:cNvSpPr/>
            <p:nvPr/>
          </p:nvSpPr>
          <p:spPr>
            <a:xfrm>
              <a:off x="5218030" y="2145720"/>
              <a:ext cx="394534" cy="437690"/>
            </a:xfrm>
            <a:custGeom>
              <a:avLst/>
              <a:gdLst/>
              <a:ahLst/>
              <a:cxnLst/>
              <a:rect l="l" t="t" r="r" b="b"/>
              <a:pathLst>
                <a:path w="23184" h="25720" extrusionOk="0">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6" name="Google Shape;2001;p55"/>
            <p:cNvSpPr/>
            <p:nvPr/>
          </p:nvSpPr>
          <p:spPr>
            <a:xfrm>
              <a:off x="4766862" y="2167962"/>
              <a:ext cx="478992" cy="487568"/>
            </a:xfrm>
            <a:custGeom>
              <a:avLst/>
              <a:gdLst/>
              <a:ahLst/>
              <a:cxnLst/>
              <a:rect l="l" t="t" r="r" b="b"/>
              <a:pathLst>
                <a:path w="28147" h="28651" extrusionOk="0">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7" name="Google Shape;2002;p55"/>
            <p:cNvSpPr/>
            <p:nvPr/>
          </p:nvSpPr>
          <p:spPr>
            <a:xfrm>
              <a:off x="4758796" y="2228408"/>
              <a:ext cx="49963" cy="123955"/>
            </a:xfrm>
            <a:custGeom>
              <a:avLst/>
              <a:gdLst/>
              <a:ahLst/>
              <a:cxnLst/>
              <a:rect l="l" t="t" r="r" b="b"/>
              <a:pathLst>
                <a:path w="2936" h="7284" extrusionOk="0">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8" name="Google Shape;2003;p55"/>
            <p:cNvSpPr/>
            <p:nvPr/>
          </p:nvSpPr>
          <p:spPr>
            <a:xfrm>
              <a:off x="4829180" y="2284498"/>
              <a:ext cx="44858" cy="89444"/>
            </a:xfrm>
            <a:custGeom>
              <a:avLst/>
              <a:gdLst/>
              <a:ahLst/>
              <a:cxnLst/>
              <a:rect l="l" t="t" r="r" b="b"/>
              <a:pathLst>
                <a:path w="2636" h="5256" extrusionOk="0">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9" name="Google Shape;2004;p55"/>
            <p:cNvSpPr/>
            <p:nvPr/>
          </p:nvSpPr>
          <p:spPr>
            <a:xfrm>
              <a:off x="4707131" y="2331006"/>
              <a:ext cx="179398" cy="157191"/>
            </a:xfrm>
            <a:custGeom>
              <a:avLst/>
              <a:gdLst/>
              <a:ahLst/>
              <a:cxnLst/>
              <a:rect l="l" t="t" r="r" b="b"/>
              <a:pathLst>
                <a:path w="10542" h="9237" extrusionOk="0">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0" name="Google Shape;2005;p55"/>
            <p:cNvSpPr/>
            <p:nvPr/>
          </p:nvSpPr>
          <p:spPr>
            <a:xfrm>
              <a:off x="4693517" y="2252113"/>
              <a:ext cx="76085" cy="113303"/>
            </a:xfrm>
            <a:custGeom>
              <a:avLst/>
              <a:gdLst/>
              <a:ahLst/>
              <a:cxnLst/>
              <a:rect l="l" t="t" r="r" b="b"/>
              <a:pathLst>
                <a:path w="4471" h="6658" extrusionOk="0">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1" name="Google Shape;2006;p55"/>
            <p:cNvSpPr/>
            <p:nvPr/>
          </p:nvSpPr>
          <p:spPr>
            <a:xfrm>
              <a:off x="4651432" y="2326905"/>
              <a:ext cx="108521" cy="90176"/>
            </a:xfrm>
            <a:custGeom>
              <a:avLst/>
              <a:gdLst/>
              <a:ahLst/>
              <a:cxnLst/>
              <a:rect l="l" t="t" r="r" b="b"/>
              <a:pathLst>
                <a:path w="6377" h="5299" extrusionOk="0">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2" name="Google Shape;2007;p55"/>
            <p:cNvSpPr/>
            <p:nvPr/>
          </p:nvSpPr>
          <p:spPr>
            <a:xfrm>
              <a:off x="5249240" y="1864727"/>
              <a:ext cx="261712" cy="304511"/>
            </a:xfrm>
            <a:custGeom>
              <a:avLst/>
              <a:gdLst/>
              <a:ahLst/>
              <a:cxnLst/>
              <a:rect l="l" t="t" r="r" b="b"/>
              <a:pathLst>
                <a:path w="15379" h="17894" extrusionOk="0">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3" name="Google Shape;2008;p55"/>
            <p:cNvSpPr/>
            <p:nvPr/>
          </p:nvSpPr>
          <p:spPr>
            <a:xfrm>
              <a:off x="5238468" y="1706668"/>
              <a:ext cx="336062" cy="367204"/>
            </a:xfrm>
            <a:custGeom>
              <a:avLst/>
              <a:gdLst/>
              <a:ahLst/>
              <a:cxnLst/>
              <a:rect l="l" t="t" r="r" b="b"/>
              <a:pathLst>
                <a:path w="19748" h="21578" extrusionOk="0">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4" name="Google Shape;2009;p55"/>
            <p:cNvSpPr/>
            <p:nvPr/>
          </p:nvSpPr>
          <p:spPr>
            <a:xfrm>
              <a:off x="5351958" y="1853376"/>
              <a:ext cx="216326" cy="113660"/>
            </a:xfrm>
            <a:custGeom>
              <a:avLst/>
              <a:gdLst/>
              <a:ahLst/>
              <a:cxnLst/>
              <a:rect l="l" t="t" r="r" b="b"/>
              <a:pathLst>
                <a:path w="12712" h="6679" extrusionOk="0">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5" name="Google Shape;2010;p55"/>
            <p:cNvSpPr/>
            <p:nvPr/>
          </p:nvSpPr>
          <p:spPr>
            <a:xfrm>
              <a:off x="5275362" y="1706924"/>
              <a:ext cx="286115" cy="367289"/>
            </a:xfrm>
            <a:custGeom>
              <a:avLst/>
              <a:gdLst/>
              <a:ahLst/>
              <a:cxnLst/>
              <a:rect l="l" t="t" r="r" b="b"/>
              <a:pathLst>
                <a:path w="16813" h="21583" extrusionOk="0">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6" name="Google Shape;2011;p55"/>
            <p:cNvSpPr/>
            <p:nvPr/>
          </p:nvSpPr>
          <p:spPr>
            <a:xfrm>
              <a:off x="5438985" y="1897009"/>
              <a:ext cx="61569" cy="31891"/>
            </a:xfrm>
            <a:custGeom>
              <a:avLst/>
              <a:gdLst/>
              <a:ahLst/>
              <a:cxnLst/>
              <a:rect l="l" t="t" r="r" b="b"/>
              <a:pathLst>
                <a:path w="3618" h="1874" extrusionOk="0">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7" name="Google Shape;2012;p55"/>
            <p:cNvSpPr/>
            <p:nvPr/>
          </p:nvSpPr>
          <p:spPr>
            <a:xfrm>
              <a:off x="5537619" y="1885522"/>
              <a:ext cx="53673" cy="29747"/>
            </a:xfrm>
            <a:custGeom>
              <a:avLst/>
              <a:gdLst/>
              <a:ahLst/>
              <a:cxnLst/>
              <a:rect l="l" t="t" r="r" b="b"/>
              <a:pathLst>
                <a:path w="3154" h="1748" extrusionOk="0">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8" name="Google Shape;2013;p55"/>
            <p:cNvSpPr/>
            <p:nvPr/>
          </p:nvSpPr>
          <p:spPr>
            <a:xfrm>
              <a:off x="5756736" y="1729063"/>
              <a:ext cx="555740" cy="991150"/>
            </a:xfrm>
            <a:custGeom>
              <a:avLst/>
              <a:gdLst/>
              <a:ahLst/>
              <a:cxnLst/>
              <a:rect l="l" t="t" r="r" b="b"/>
              <a:pathLst>
                <a:path w="32657" h="58243" extrusionOk="0">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C100">
                <a:alpha val="59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9" name="Google Shape;2014;p55"/>
            <p:cNvSpPr/>
            <p:nvPr/>
          </p:nvSpPr>
          <p:spPr>
            <a:xfrm>
              <a:off x="5756736" y="1729063"/>
              <a:ext cx="555740" cy="991150"/>
            </a:xfrm>
            <a:custGeom>
              <a:avLst/>
              <a:gdLst/>
              <a:ahLst/>
              <a:cxnLst/>
              <a:rect l="l" t="t" r="r" b="b"/>
              <a:pathLst>
                <a:path w="32657" h="58243" fill="none" extrusionOk="0">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0" name="Google Shape;2015;p55"/>
            <p:cNvSpPr/>
            <p:nvPr/>
          </p:nvSpPr>
          <p:spPr>
            <a:xfrm>
              <a:off x="4572029" y="1936962"/>
              <a:ext cx="1303932" cy="892942"/>
            </a:xfrm>
            <a:custGeom>
              <a:avLst/>
              <a:gdLst/>
              <a:ahLst/>
              <a:cxnLst/>
              <a:rect l="l" t="t" r="r" b="b"/>
              <a:pathLst>
                <a:path w="76623" h="52472" fill="none" extrusionOk="0">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1" name="Google Shape;2016;p55"/>
            <p:cNvSpPr/>
            <p:nvPr/>
          </p:nvSpPr>
          <p:spPr>
            <a:xfrm>
              <a:off x="4572029" y="1936962"/>
              <a:ext cx="1303932" cy="872896"/>
            </a:xfrm>
            <a:custGeom>
              <a:avLst/>
              <a:gdLst/>
              <a:ahLst/>
              <a:cxnLst/>
              <a:rect l="l" t="t" r="r" b="b"/>
              <a:pathLst>
                <a:path w="76623" h="51294" extrusionOk="0">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455A64">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a typeface="Inter" panose="02000503000000020004" charset="0"/>
                <a:cs typeface="Inter" panose="02000503000000020004" charset="0"/>
              </a:endParaRPr>
            </a:p>
          </p:txBody>
        </p:sp>
      </p:grpSp>
      <p:grpSp>
        <p:nvGrpSpPr>
          <p:cNvPr id="2" name="组合 1"/>
          <p:cNvGrpSpPr/>
          <p:nvPr/>
        </p:nvGrpSpPr>
        <p:grpSpPr>
          <a:xfrm>
            <a:off x="69215" y="775970"/>
            <a:ext cx="4773930" cy="2386965"/>
            <a:chOff x="1673522" y="991540"/>
            <a:chExt cx="2829898" cy="2160192"/>
          </a:xfrm>
        </p:grpSpPr>
        <p:sp>
          <p:nvSpPr>
            <p:cNvPr id="143" name="双大括号 142"/>
            <p:cNvSpPr/>
            <p:nvPr/>
          </p:nvSpPr>
          <p:spPr>
            <a:xfrm>
              <a:off x="1673522" y="991540"/>
              <a:ext cx="2829898" cy="2160192"/>
            </a:xfrm>
            <a:prstGeom prst="bracePair">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Inter" panose="02000503000000020004" charset="0"/>
              </a:endParaRPr>
            </a:p>
          </p:txBody>
        </p:sp>
        <p:grpSp>
          <p:nvGrpSpPr>
            <p:cNvPr id="144" name="组合 143"/>
            <p:cNvGrpSpPr/>
            <p:nvPr/>
          </p:nvGrpSpPr>
          <p:grpSpPr>
            <a:xfrm>
              <a:off x="2077333" y="1437970"/>
              <a:ext cx="2036688" cy="968762"/>
              <a:chOff x="567949" y="2702980"/>
              <a:chExt cx="2036688" cy="968762"/>
            </a:xfrm>
          </p:grpSpPr>
          <p:sp>
            <p:nvSpPr>
              <p:cNvPr id="145" name="矩形 144"/>
              <p:cNvSpPr>
                <a:spLocks noChangeArrowheads="1"/>
              </p:cNvSpPr>
              <p:nvPr/>
            </p:nvSpPr>
            <p:spPr bwMode="auto">
              <a:xfrm>
                <a:off x="586683" y="2702980"/>
                <a:ext cx="1941808" cy="275590"/>
              </a:xfrm>
              <a:prstGeom prst="rect">
                <a:avLst/>
              </a:prstGeom>
              <a:noFill/>
            </p:spPr>
            <p:txBody>
              <a:bodyPr wrap="square" rtlCol="0">
                <a:spAutoFit/>
              </a:bodyPr>
              <a:lstStyle/>
              <a:p>
                <a:pPr>
                  <a:lnSpc>
                    <a:spcPct val="150000"/>
                  </a:lnSpc>
                </a:pPr>
                <a:endParaRPr lang="zh-CN" altLang="en-US" sz="8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146" name="矩形 145"/>
              <p:cNvSpPr/>
              <p:nvPr/>
            </p:nvSpPr>
            <p:spPr>
              <a:xfrm>
                <a:off x="567949" y="3396152"/>
                <a:ext cx="2036688" cy="275590"/>
              </a:xfrm>
              <a:prstGeom prst="rect">
                <a:avLst/>
              </a:prstGeom>
            </p:spPr>
            <p:txBody>
              <a:bodyPr wrap="square">
                <a:spAutoFit/>
              </a:bodyPr>
              <a:lstStyle/>
              <a:p>
                <a:pPr algn="just">
                  <a:lnSpc>
                    <a:spcPct val="150000"/>
                  </a:lnSpc>
                </a:pPr>
                <a:endParaRPr lang="en-US" altLang="zh-CN" sz="8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grpSp>
      </p:grpSp>
      <p:sp>
        <p:nvSpPr>
          <p:cNvPr id="6" name="任意多边形: 形状 5"/>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2917825" cy="460375"/>
          </a:xfrm>
          <a:prstGeom prst="rect">
            <a:avLst/>
          </a:prstGeom>
          <a:noFill/>
        </p:spPr>
        <p:txBody>
          <a:bodyPr wrap="square" rtlCol="0">
            <a:spAutoFit/>
          </a:bodyPr>
          <a:lstStyle>
            <a:defPPr>
              <a:defRPr lang="en-US"/>
            </a:defPPr>
            <a:lvl1pPr>
              <a:defRPr sz="2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lvl="0"/>
            <a:r>
              <a:rPr lang="en-US" altLang="ar-EG" b="1" dirty="0">
                <a:latin typeface="Inter" panose="02000503000000020004" charset="0"/>
                <a:ea typeface="Inter" panose="02000503000000020004" charset="0"/>
                <a:cs typeface="Inter" panose="02000503000000020004" charset="0"/>
                <a:sym typeface="+mn-ea"/>
              </a:rPr>
              <a:t>Gratitude</a:t>
            </a:r>
            <a:endParaRPr lang="en-US" altLang="ar-EG" b="1" dirty="0">
              <a:latin typeface="Inter" panose="02000503000000020004" charset="0"/>
              <a:ea typeface="Inter" panose="02000503000000020004" charset="0"/>
              <a:cs typeface="Inter" panose="02000503000000020004" charset="0"/>
              <a:sym typeface="+mn-ea"/>
            </a:endParaRPr>
          </a:p>
        </p:txBody>
      </p:sp>
      <p:sp>
        <p:nvSpPr>
          <p:cNvPr id="5" name="TextBox 103"/>
          <p:cNvSpPr txBox="1"/>
          <p:nvPr/>
        </p:nvSpPr>
        <p:spPr>
          <a:xfrm>
            <a:off x="625475" y="4006850"/>
            <a:ext cx="2917825" cy="460375"/>
          </a:xfrm>
          <a:prstGeom prst="rect">
            <a:avLst/>
          </a:prstGeom>
          <a:noFill/>
        </p:spPr>
        <p:txBody>
          <a:bodyPr wrap="square" rtlCol="0">
            <a:spAutoFit/>
          </a:bodyPr>
          <a:lstStyle>
            <a:defPPr>
              <a:defRPr lang="en-US"/>
            </a:defPPr>
            <a:lvl1pPr>
              <a:defRPr sz="2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lvl="0"/>
            <a:r>
              <a:rPr lang="en-US" altLang="en-US" b="1" dirty="0">
                <a:solidFill>
                  <a:schemeClr val="tx1"/>
                </a:solidFill>
                <a:latin typeface="Inter" panose="02000503000000020004" charset="0"/>
                <a:ea typeface="Inter" panose="02000503000000020004" charset="0"/>
                <a:cs typeface="Inter" panose="02000503000000020004" charset="0"/>
                <a:sym typeface="+mn-ea"/>
              </a:rPr>
              <a:t>Group B</a:t>
            </a:r>
            <a:endParaRPr lang="en-US" altLang="en-US" b="1" dirty="0">
              <a:solidFill>
                <a:schemeClr val="tx1"/>
              </a:solidFill>
              <a:latin typeface="Inter" panose="02000503000000020004" charset="0"/>
              <a:ea typeface="Inter" panose="02000503000000020004" charset="0"/>
              <a:cs typeface="Inter" panose="02000503000000020004" charset="0"/>
              <a:sym typeface="+mn-ea"/>
            </a:endParaRPr>
          </a:p>
        </p:txBody>
      </p:sp>
      <p:sp>
        <p:nvSpPr>
          <p:cNvPr id="401" name="TextBox 56"/>
          <p:cNvSpPr txBox="1"/>
          <p:nvPr/>
        </p:nvSpPr>
        <p:spPr>
          <a:xfrm>
            <a:off x="395605" y="693420"/>
            <a:ext cx="4046220" cy="2186940"/>
          </a:xfrm>
          <a:prstGeom prst="rect">
            <a:avLst/>
          </a:prstGeom>
          <a:noFill/>
        </p:spPr>
        <p:txBody>
          <a:bodyPr wrap="square" rtlCol="0">
            <a:no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just">
              <a:lnSpc>
                <a:spcPct val="200000"/>
              </a:lnSpc>
            </a:pPr>
            <a:r>
              <a:rPr dirty="0">
                <a:latin typeface="Inter" panose="02000503000000020004" charset="0"/>
                <a:ea typeface="Inter" panose="02000503000000020004" charset="0"/>
                <a:cs typeface="Inter" panose="02000503000000020004" charset="0"/>
              </a:rPr>
              <a:t>Thank You, iLearn Academy</a:t>
            </a:r>
            <a:endParaRPr dirty="0">
              <a:latin typeface="Inter" panose="02000503000000020004" charset="0"/>
              <a:ea typeface="Inter" panose="02000503000000020004" charset="0"/>
              <a:cs typeface="Inter" panose="02000503000000020004" charset="0"/>
            </a:endParaRPr>
          </a:p>
          <a:p>
            <a:pPr algn="just">
              <a:lnSpc>
                <a:spcPct val="200000"/>
              </a:lnSpc>
            </a:pPr>
            <a:r>
              <a:rPr dirty="0">
                <a:latin typeface="Inter" panose="02000503000000020004" charset="0"/>
                <a:ea typeface="Inter" panose="02000503000000020004" charset="0"/>
                <a:cs typeface="Inter" panose="02000503000000020004" charset="0"/>
              </a:rPr>
              <a:t>As I conclude this incredible learning journey, I want to express my deepest gratitude to iLearn Academy for providing such a transformative educational experience.</a:t>
            </a:r>
            <a:endParaRPr dirty="0">
              <a:latin typeface="Inter" panose="02000503000000020004" charset="0"/>
              <a:ea typeface="Inter" panose="02000503000000020004" charset="0"/>
              <a:cs typeface="Inter" panose="02000503000000020004" charset="0"/>
            </a:endParaRPr>
          </a:p>
        </p:txBody>
      </p:sp>
      <p:pic>
        <p:nvPicPr>
          <p:cNvPr id="7" name="Picture 6" descr="436995412_883185970526998_3008260164974846358_n"/>
          <p:cNvPicPr>
            <a:picLocks noChangeAspect="1"/>
          </p:cNvPicPr>
          <p:nvPr/>
        </p:nvPicPr>
        <p:blipFill>
          <a:blip r:embed="rId1"/>
          <a:stretch>
            <a:fillRect/>
          </a:stretch>
        </p:blipFill>
        <p:spPr>
          <a:xfrm>
            <a:off x="3038475" y="0"/>
            <a:ext cx="1337310" cy="13373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anim calcmode="lin" valueType="num">
                                      <p:cBhvr>
                                        <p:cTn id="8" dur="750" fill="hold"/>
                                        <p:tgtEl>
                                          <p:spTgt spid="38"/>
                                        </p:tgtEl>
                                        <p:attrNameLst>
                                          <p:attrName>ppt_x</p:attrName>
                                        </p:attrNameLst>
                                      </p:cBhvr>
                                      <p:tavLst>
                                        <p:tav tm="0">
                                          <p:val>
                                            <p:strVal val="#ppt_x"/>
                                          </p:val>
                                        </p:tav>
                                        <p:tav tm="100000">
                                          <p:val>
                                            <p:strVal val="#ppt_x"/>
                                          </p:val>
                                        </p:tav>
                                      </p:tavLst>
                                    </p:anim>
                                    <p:anim calcmode="lin" valueType="num">
                                      <p:cBhvr>
                                        <p:cTn id="9" dur="750" fill="hold"/>
                                        <p:tgtEl>
                                          <p:spTgt spid="38"/>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50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p:bldP spid="401"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411030"/>
            <a:ext cx="9144000" cy="1732470"/>
            <a:chOff x="0" y="3411030"/>
            <a:chExt cx="9144000" cy="1732470"/>
          </a:xfrm>
        </p:grpSpPr>
        <p:sp>
          <p:nvSpPr>
            <p:cNvPr id="33" name="矩形 1"/>
            <p:cNvSpPr/>
            <p:nvPr/>
          </p:nvSpPr>
          <p:spPr>
            <a:xfrm>
              <a:off x="0" y="3411030"/>
              <a:ext cx="9144000" cy="1732470"/>
            </a:xfrm>
            <a:custGeom>
              <a:avLst/>
              <a:gdLst>
                <a:gd name="connsiteX0" fmla="*/ 0 w 9144000"/>
                <a:gd name="connsiteY0" fmla="*/ 0 h 2267458"/>
                <a:gd name="connsiteX1" fmla="*/ 6926495 w 9144000"/>
                <a:gd name="connsiteY1" fmla="*/ 0 h 2267458"/>
                <a:gd name="connsiteX2" fmla="*/ 7227329 w 9144000"/>
                <a:gd name="connsiteY2" fmla="*/ 0 h 2267458"/>
                <a:gd name="connsiteX3" fmla="*/ 9144000 w 9144000"/>
                <a:gd name="connsiteY3" fmla="*/ 0 h 2267458"/>
                <a:gd name="connsiteX4" fmla="*/ 9144000 w 9144000"/>
                <a:gd name="connsiteY4" fmla="*/ 2267458 h 2267458"/>
                <a:gd name="connsiteX5" fmla="*/ 0 w 9144000"/>
                <a:gd name="connsiteY5" fmla="*/ 2267458 h 2267458"/>
                <a:gd name="connsiteX6" fmla="*/ 0 w 9144000"/>
                <a:gd name="connsiteY6" fmla="*/ 0 h 2267458"/>
                <a:gd name="connsiteX0-1" fmla="*/ 0 w 9144000"/>
                <a:gd name="connsiteY0-2" fmla="*/ 0 h 2267458"/>
                <a:gd name="connsiteX1-3" fmla="*/ 7227329 w 9144000"/>
                <a:gd name="connsiteY1-4" fmla="*/ 0 h 2267458"/>
                <a:gd name="connsiteX2-5" fmla="*/ 9144000 w 9144000"/>
                <a:gd name="connsiteY2-6" fmla="*/ 0 h 2267458"/>
                <a:gd name="connsiteX3-7" fmla="*/ 9144000 w 9144000"/>
                <a:gd name="connsiteY3-8" fmla="*/ 2267458 h 2267458"/>
                <a:gd name="connsiteX4-9" fmla="*/ 0 w 9144000"/>
                <a:gd name="connsiteY4-10" fmla="*/ 2267458 h 2267458"/>
                <a:gd name="connsiteX5-11" fmla="*/ 0 w 9144000"/>
                <a:gd name="connsiteY5-12" fmla="*/ 0 h 2267458"/>
                <a:gd name="connsiteX0-13" fmla="*/ 0 w 9144000"/>
                <a:gd name="connsiteY0-14" fmla="*/ 0 h 2267458"/>
                <a:gd name="connsiteX1-15" fmla="*/ 9144000 w 9144000"/>
                <a:gd name="connsiteY1-16" fmla="*/ 0 h 2267458"/>
                <a:gd name="connsiteX2-17" fmla="*/ 9144000 w 9144000"/>
                <a:gd name="connsiteY2-18" fmla="*/ 2267458 h 2267458"/>
                <a:gd name="connsiteX3-19" fmla="*/ 0 w 9144000"/>
                <a:gd name="connsiteY3-20" fmla="*/ 2267458 h 2267458"/>
                <a:gd name="connsiteX4-21" fmla="*/ 0 w 9144000"/>
                <a:gd name="connsiteY4-22" fmla="*/ 0 h 22674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2267458">
                  <a:moveTo>
                    <a:pt x="0" y="0"/>
                  </a:moveTo>
                  <a:lnTo>
                    <a:pt x="9144000" y="0"/>
                  </a:lnTo>
                  <a:lnTo>
                    <a:pt x="9144000" y="2267458"/>
                  </a:lnTo>
                  <a:lnTo>
                    <a:pt x="0" y="2267458"/>
                  </a:lnTo>
                  <a:lnTo>
                    <a:pt x="0" y="0"/>
                  </a:lnTo>
                  <a:close/>
                </a:path>
              </a:pathLst>
            </a:custGeom>
            <a:solidFill>
              <a:srgbClr val="FFC100"/>
            </a:solidFill>
            <a:ln>
              <a:noFill/>
            </a:ln>
          </p:spPr>
          <p:txBody>
            <a:bodyPr vert="horz" wrap="square" lIns="91440" tIns="45720" rIns="91440" bIns="45720" numCol="1" anchor="t" anchorCtr="0" compatLnSpc="1"/>
            <a:lstStyle/>
            <a:p>
              <a:endParaRPr lang="zh-CN" altLang="en-US">
                <a:latin typeface="Inter" panose="02000503000000020004" charset="0"/>
                <a:cs typeface="Inter" panose="02000503000000020004" charset="0"/>
              </a:endParaRPr>
            </a:p>
          </p:txBody>
        </p:sp>
        <p:grpSp>
          <p:nvGrpSpPr>
            <p:cNvPr id="4" name="组合 3"/>
            <p:cNvGrpSpPr/>
            <p:nvPr/>
          </p:nvGrpSpPr>
          <p:grpSpPr>
            <a:xfrm>
              <a:off x="3038734" y="4211733"/>
              <a:ext cx="5630102" cy="531064"/>
              <a:chOff x="3038734" y="4211733"/>
              <a:chExt cx="5630102" cy="531064"/>
            </a:xfrm>
          </p:grpSpPr>
          <p:sp>
            <p:nvSpPr>
              <p:cNvPr id="75" name="矩形 74"/>
              <p:cNvSpPr/>
              <p:nvPr/>
            </p:nvSpPr>
            <p:spPr>
              <a:xfrm>
                <a:off x="3054301" y="4211733"/>
                <a:ext cx="4881107" cy="299085"/>
              </a:xfrm>
              <a:prstGeom prst="rect">
                <a:avLst/>
              </a:prstGeom>
              <a:noFill/>
            </p:spPr>
            <p:txBody>
              <a:bodyPr wrap="square">
                <a:spAutoFit/>
              </a:bodyPr>
              <a:lstStyle/>
              <a:p>
                <a:pPr>
                  <a:lnSpc>
                    <a:spcPct val="150000"/>
                  </a:lnSpc>
                </a:pPr>
                <a:endParaRPr lang="zh-CN" altLang="en-US" sz="9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36" name="矩形 35"/>
              <p:cNvSpPr/>
              <p:nvPr/>
            </p:nvSpPr>
            <p:spPr>
              <a:xfrm>
                <a:off x="3038734" y="4467207"/>
                <a:ext cx="5630102" cy="275590"/>
              </a:xfrm>
              <a:prstGeom prst="rect">
                <a:avLst/>
              </a:prstGeom>
            </p:spPr>
            <p:txBody>
              <a:bodyPr wrap="square">
                <a:spAutoFit/>
              </a:bodyPr>
              <a:lstStyle/>
              <a:p>
                <a:pPr algn="just">
                  <a:lnSpc>
                    <a:spcPct val="150000"/>
                  </a:lnSpc>
                </a:pPr>
                <a:endParaRPr lang="en-US" altLang="zh-CN" sz="8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grpSp>
      </p:grpSp>
      <p:grpSp>
        <p:nvGrpSpPr>
          <p:cNvPr id="38" name="Google Shape;1934;p55"/>
          <p:cNvGrpSpPr/>
          <p:nvPr/>
        </p:nvGrpSpPr>
        <p:grpSpPr>
          <a:xfrm flipH="1">
            <a:off x="6527442" y="748583"/>
            <a:ext cx="2400021" cy="3503114"/>
            <a:chOff x="4572029" y="1613481"/>
            <a:chExt cx="1740447" cy="2540389"/>
          </a:xfrm>
        </p:grpSpPr>
        <p:sp>
          <p:nvSpPr>
            <p:cNvPr id="41" name="Google Shape;1936;p55"/>
            <p:cNvSpPr/>
            <p:nvPr/>
          </p:nvSpPr>
          <p:spPr>
            <a:xfrm>
              <a:off x="4781497" y="3342493"/>
              <a:ext cx="350254" cy="560148"/>
            </a:xfrm>
            <a:custGeom>
              <a:avLst/>
              <a:gdLst/>
              <a:ahLst/>
              <a:cxnLst/>
              <a:rect l="l" t="t" r="r" b="b"/>
              <a:pathLst>
                <a:path w="20582" h="32916" extrusionOk="0">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2" name="Google Shape;1937;p55"/>
            <p:cNvSpPr/>
            <p:nvPr/>
          </p:nvSpPr>
          <p:spPr>
            <a:xfrm>
              <a:off x="4855864" y="3391843"/>
              <a:ext cx="270782" cy="430747"/>
            </a:xfrm>
            <a:custGeom>
              <a:avLst/>
              <a:gdLst/>
              <a:ahLst/>
              <a:cxnLst/>
              <a:rect l="l" t="t" r="r" b="b"/>
              <a:pathLst>
                <a:path w="15912" h="25312" extrusionOk="0">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4" name="Google Shape;1938;p55"/>
            <p:cNvSpPr/>
            <p:nvPr/>
          </p:nvSpPr>
          <p:spPr>
            <a:xfrm>
              <a:off x="4791061" y="3582507"/>
              <a:ext cx="322533" cy="353045"/>
            </a:xfrm>
            <a:custGeom>
              <a:avLst/>
              <a:gdLst/>
              <a:ahLst/>
              <a:cxnLst/>
              <a:rect l="l" t="t" r="r" b="b"/>
              <a:pathLst>
                <a:path w="18953" h="20746" extrusionOk="0">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5" name="Google Shape;1939;p55"/>
            <p:cNvSpPr/>
            <p:nvPr/>
          </p:nvSpPr>
          <p:spPr>
            <a:xfrm>
              <a:off x="4851881" y="3617291"/>
              <a:ext cx="265116" cy="285349"/>
            </a:xfrm>
            <a:custGeom>
              <a:avLst/>
              <a:gdLst/>
              <a:ahLst/>
              <a:cxnLst/>
              <a:rect l="l" t="t" r="r" b="b"/>
              <a:pathLst>
                <a:path w="15579" h="16768" extrusionOk="0">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6" name="Google Shape;1940;p55"/>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48" name="Google Shape;1941;p55"/>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0" name="Google Shape;1943;p55"/>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2" name="Google Shape;1944;p55"/>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3" name="Google Shape;1945;p55"/>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4" name="Google Shape;1946;p55"/>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5" name="Google Shape;1947;p55"/>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6" name="Google Shape;1948;p55"/>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7" name="Google Shape;1949;p55"/>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8" name="Google Shape;1950;p55"/>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59" name="Google Shape;1951;p55"/>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7" name="Google Shape;1952;p55"/>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78" name="Google Shape;1953;p55"/>
            <p:cNvSpPr/>
            <p:nvPr/>
          </p:nvSpPr>
          <p:spPr>
            <a:xfrm>
              <a:off x="4996071" y="1797031"/>
              <a:ext cx="151013" cy="196008"/>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0" name="Google Shape;1955;p55"/>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1" name="Google Shape;1956;p55"/>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2" name="Google Shape;1957;p55"/>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3" name="Google Shape;1958;p55"/>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4" name="Google Shape;1959;p55"/>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5" name="Google Shape;1960;p55"/>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6" name="Google Shape;1961;p55"/>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7" name="Google Shape;1962;p55"/>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8" name="Google Shape;1963;p55"/>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89" name="Google Shape;1964;p55"/>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0" name="Google Shape;1965;p55"/>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1" name="Google Shape;1966;p55"/>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2" name="Google Shape;1967;p55"/>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3" name="Google Shape;1968;p55"/>
            <p:cNvSpPr/>
            <p:nvPr/>
          </p:nvSpPr>
          <p:spPr>
            <a:xfrm>
              <a:off x="4791725" y="1628235"/>
              <a:ext cx="228766" cy="29396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5" name="Google Shape;1970;p55"/>
            <p:cNvSpPr/>
            <p:nvPr/>
          </p:nvSpPr>
          <p:spPr>
            <a:xfrm>
              <a:off x="5395710" y="2729846"/>
              <a:ext cx="214012" cy="677450"/>
            </a:xfrm>
            <a:custGeom>
              <a:avLst/>
              <a:gdLst/>
              <a:ahLst/>
              <a:cxnLst/>
              <a:rect l="l" t="t" r="r" b="b"/>
              <a:pathLst>
                <a:path w="12576" h="39809" extrusionOk="0">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6" name="Google Shape;1971;p55"/>
            <p:cNvSpPr/>
            <p:nvPr/>
          </p:nvSpPr>
          <p:spPr>
            <a:xfrm>
              <a:off x="5426920" y="3858906"/>
              <a:ext cx="363324" cy="129231"/>
            </a:xfrm>
            <a:custGeom>
              <a:avLst/>
              <a:gdLst/>
              <a:ahLst/>
              <a:cxnLst/>
              <a:rect l="l" t="t" r="r" b="b"/>
              <a:pathLst>
                <a:path w="21350" h="7594" extrusionOk="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7" name="Google Shape;1972;p55"/>
            <p:cNvSpPr/>
            <p:nvPr/>
          </p:nvSpPr>
          <p:spPr>
            <a:xfrm>
              <a:off x="5428060" y="3780795"/>
              <a:ext cx="369552" cy="187227"/>
            </a:xfrm>
            <a:custGeom>
              <a:avLst/>
              <a:gdLst/>
              <a:ahLst/>
              <a:cxnLst/>
              <a:rect l="l" t="t" r="r" b="b"/>
              <a:pathLst>
                <a:path w="21716" h="11002" extrusionOk="0">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8" name="Google Shape;1973;p55"/>
            <p:cNvSpPr/>
            <p:nvPr/>
          </p:nvSpPr>
          <p:spPr>
            <a:xfrm>
              <a:off x="5684633" y="3896378"/>
              <a:ext cx="111277" cy="71354"/>
            </a:xfrm>
            <a:custGeom>
              <a:avLst/>
              <a:gdLst/>
              <a:ahLst/>
              <a:cxnLst/>
              <a:rect l="l" t="t" r="r" b="b"/>
              <a:pathLst>
                <a:path w="6539" h="4193" extrusionOk="0">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99" name="Google Shape;1974;p55"/>
            <p:cNvSpPr/>
            <p:nvPr/>
          </p:nvSpPr>
          <p:spPr>
            <a:xfrm>
              <a:off x="5433727" y="3351240"/>
              <a:ext cx="207222" cy="524633"/>
            </a:xfrm>
            <a:custGeom>
              <a:avLst/>
              <a:gdLst/>
              <a:ahLst/>
              <a:cxnLst/>
              <a:rect l="l" t="t" r="r" b="b"/>
              <a:pathLst>
                <a:path w="12177" h="30829" extrusionOk="0">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0" name="Google Shape;1975;p55"/>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1" name="Google Shape;1976;p55"/>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2" name="Google Shape;1977;p55"/>
            <p:cNvSpPr/>
            <p:nvPr/>
          </p:nvSpPr>
          <p:spPr>
            <a:xfrm>
              <a:off x="5440551" y="3447933"/>
              <a:ext cx="101050" cy="337763"/>
            </a:xfrm>
            <a:custGeom>
              <a:avLst/>
              <a:gdLst/>
              <a:ahLst/>
              <a:cxnLst/>
              <a:rect l="l" t="t" r="r" b="b"/>
              <a:pathLst>
                <a:path w="5938" h="19848" extrusionOk="0">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3" name="Google Shape;1978;p55"/>
            <p:cNvSpPr/>
            <p:nvPr/>
          </p:nvSpPr>
          <p:spPr>
            <a:xfrm>
              <a:off x="5178856" y="2599270"/>
              <a:ext cx="423498" cy="350492"/>
            </a:xfrm>
            <a:custGeom>
              <a:avLst/>
              <a:gdLst/>
              <a:ahLst/>
              <a:cxnLst/>
              <a:rect l="l" t="t" r="r" b="b"/>
              <a:pathLst>
                <a:path w="24886" h="20596" extrusionOk="0">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4" name="Google Shape;1979;p55"/>
            <p:cNvSpPr/>
            <p:nvPr/>
          </p:nvSpPr>
          <p:spPr>
            <a:xfrm>
              <a:off x="5217451" y="2604954"/>
              <a:ext cx="370131" cy="152715"/>
            </a:xfrm>
            <a:custGeom>
              <a:avLst/>
              <a:gdLst/>
              <a:ahLst/>
              <a:cxnLst/>
              <a:rect l="l" t="t" r="r" b="b"/>
              <a:pathLst>
                <a:path w="21750" h="8974" extrusionOk="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5" name="Google Shape;1980;p55"/>
            <p:cNvSpPr/>
            <p:nvPr/>
          </p:nvSpPr>
          <p:spPr>
            <a:xfrm>
              <a:off x="5445180" y="2114118"/>
              <a:ext cx="640232" cy="422783"/>
            </a:xfrm>
            <a:custGeom>
              <a:avLst/>
              <a:gdLst/>
              <a:ahLst/>
              <a:cxnLst/>
              <a:rect l="l" t="t" r="r" b="b"/>
              <a:pathLst>
                <a:path w="37622" h="24844" extrusionOk="0">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6" name="Google Shape;1981;p55"/>
            <p:cNvSpPr/>
            <p:nvPr/>
          </p:nvSpPr>
          <p:spPr>
            <a:xfrm>
              <a:off x="6087675" y="2198797"/>
              <a:ext cx="83284" cy="114970"/>
            </a:xfrm>
            <a:custGeom>
              <a:avLst/>
              <a:gdLst/>
              <a:ahLst/>
              <a:cxnLst/>
              <a:rect l="l" t="t" r="r" b="b"/>
              <a:pathLst>
                <a:path w="4894" h="6756" extrusionOk="0">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7" name="Google Shape;1982;p55"/>
            <p:cNvSpPr/>
            <p:nvPr/>
          </p:nvSpPr>
          <p:spPr>
            <a:xfrm>
              <a:off x="6104710" y="2258035"/>
              <a:ext cx="107295" cy="92626"/>
            </a:xfrm>
            <a:custGeom>
              <a:avLst/>
              <a:gdLst/>
              <a:ahLst/>
              <a:cxnLst/>
              <a:rect l="l" t="t" r="r" b="b"/>
              <a:pathLst>
                <a:path w="6305" h="5443" extrusionOk="0">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8" name="Google Shape;1983;p55"/>
            <p:cNvSpPr/>
            <p:nvPr/>
          </p:nvSpPr>
          <p:spPr>
            <a:xfrm>
              <a:off x="5995151" y="2290471"/>
              <a:ext cx="157259" cy="157259"/>
            </a:xfrm>
            <a:custGeom>
              <a:avLst/>
              <a:gdLst/>
              <a:ahLst/>
              <a:cxnLst/>
              <a:rect l="l" t="t" r="r" b="b"/>
              <a:pathLst>
                <a:path w="9241" h="9241" extrusionOk="0">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09" name="Google Shape;1984;p55"/>
            <p:cNvSpPr/>
            <p:nvPr/>
          </p:nvSpPr>
          <p:spPr>
            <a:xfrm>
              <a:off x="5985502" y="2276482"/>
              <a:ext cx="59051" cy="84390"/>
            </a:xfrm>
            <a:custGeom>
              <a:avLst/>
              <a:gdLst/>
              <a:ahLst/>
              <a:cxnLst/>
              <a:rect l="l" t="t" r="r" b="b"/>
              <a:pathLst>
                <a:path w="3470" h="4959" extrusionOk="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0" name="Google Shape;1985;p55"/>
            <p:cNvSpPr/>
            <p:nvPr/>
          </p:nvSpPr>
          <p:spPr>
            <a:xfrm>
              <a:off x="6042834" y="2191055"/>
              <a:ext cx="50576" cy="123853"/>
            </a:xfrm>
            <a:custGeom>
              <a:avLst/>
              <a:gdLst/>
              <a:ahLst/>
              <a:cxnLst/>
              <a:rect l="l" t="t" r="r" b="b"/>
              <a:pathLst>
                <a:path w="2972" h="7278" extrusionOk="0">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1" name="Google Shape;1986;p55"/>
            <p:cNvSpPr/>
            <p:nvPr/>
          </p:nvSpPr>
          <p:spPr>
            <a:xfrm>
              <a:off x="5177716" y="2762825"/>
              <a:ext cx="245256" cy="651226"/>
            </a:xfrm>
            <a:custGeom>
              <a:avLst/>
              <a:gdLst/>
              <a:ahLst/>
              <a:cxnLst/>
              <a:rect l="l" t="t" r="r" b="b"/>
              <a:pathLst>
                <a:path w="14412" h="38268" extrusionOk="0">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2" name="Google Shape;1987;p55"/>
            <p:cNvSpPr/>
            <p:nvPr/>
          </p:nvSpPr>
          <p:spPr>
            <a:xfrm>
              <a:off x="5091437" y="3966763"/>
              <a:ext cx="279870" cy="187107"/>
            </a:xfrm>
            <a:custGeom>
              <a:avLst/>
              <a:gdLst/>
              <a:ahLst/>
              <a:cxnLst/>
              <a:rect l="l" t="t" r="r" b="b"/>
              <a:pathLst>
                <a:path w="16446" h="10995" extrusionOk="0">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3" name="Google Shape;1988;p55"/>
            <p:cNvSpPr/>
            <p:nvPr/>
          </p:nvSpPr>
          <p:spPr>
            <a:xfrm>
              <a:off x="5089735" y="3836494"/>
              <a:ext cx="286115" cy="299270"/>
            </a:xfrm>
            <a:custGeom>
              <a:avLst/>
              <a:gdLst/>
              <a:ahLst/>
              <a:cxnLst/>
              <a:rect l="l" t="t" r="r" b="b"/>
              <a:pathLst>
                <a:path w="16813" h="17586" extrusionOk="0">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4" name="Google Shape;1989;p55"/>
            <p:cNvSpPr/>
            <p:nvPr/>
          </p:nvSpPr>
          <p:spPr>
            <a:xfrm>
              <a:off x="5193610" y="4063830"/>
              <a:ext cx="170890" cy="71916"/>
            </a:xfrm>
            <a:custGeom>
              <a:avLst/>
              <a:gdLst/>
              <a:ahLst/>
              <a:cxnLst/>
              <a:rect l="l" t="t" r="r" b="b"/>
              <a:pathLst>
                <a:path w="10042" h="4226" extrusionOk="0">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5" name="Google Shape;1990;p55"/>
            <p:cNvSpPr/>
            <p:nvPr/>
          </p:nvSpPr>
          <p:spPr>
            <a:xfrm>
              <a:off x="5087472" y="3364479"/>
              <a:ext cx="221398" cy="623181"/>
            </a:xfrm>
            <a:custGeom>
              <a:avLst/>
              <a:gdLst/>
              <a:ahLst/>
              <a:cxnLst/>
              <a:rect l="l" t="t" r="r" b="b"/>
              <a:pathLst>
                <a:path w="13010" h="36620" extrusionOk="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6" name="Google Shape;1991;p55"/>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7" name="Google Shape;1992;p55"/>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8" name="Google Shape;1993;p55"/>
            <p:cNvSpPr/>
            <p:nvPr/>
          </p:nvSpPr>
          <p:spPr>
            <a:xfrm>
              <a:off x="5269678" y="3512634"/>
              <a:ext cx="36911" cy="382621"/>
            </a:xfrm>
            <a:custGeom>
              <a:avLst/>
              <a:gdLst/>
              <a:ahLst/>
              <a:cxnLst/>
              <a:rect l="l" t="t" r="r" b="b"/>
              <a:pathLst>
                <a:path w="2169" h="22484" extrusionOk="0">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19" name="Google Shape;1994;p55"/>
            <p:cNvSpPr/>
            <p:nvPr/>
          </p:nvSpPr>
          <p:spPr>
            <a:xfrm>
              <a:off x="5093717" y="3487090"/>
              <a:ext cx="105594" cy="393411"/>
            </a:xfrm>
            <a:custGeom>
              <a:avLst/>
              <a:gdLst/>
              <a:ahLst/>
              <a:cxnLst/>
              <a:rect l="l" t="t" r="r" b="b"/>
              <a:pathLst>
                <a:path w="6205" h="23118" extrusionOk="0">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0" name="Google Shape;1995;p55"/>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1" name="Google Shape;1996;p55"/>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2" name="Google Shape;1997;p55"/>
            <p:cNvSpPr/>
            <p:nvPr/>
          </p:nvSpPr>
          <p:spPr>
            <a:xfrm>
              <a:off x="5246415" y="2346390"/>
              <a:ext cx="310518" cy="377788"/>
            </a:xfrm>
            <a:custGeom>
              <a:avLst/>
              <a:gdLst/>
              <a:ahLst/>
              <a:cxnLst/>
              <a:rect l="l" t="t" r="r" b="b"/>
              <a:pathLst>
                <a:path w="18247" h="22200" extrusionOk="0">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3" name="Google Shape;1998;p55"/>
            <p:cNvSpPr/>
            <p:nvPr/>
          </p:nvSpPr>
          <p:spPr>
            <a:xfrm>
              <a:off x="5120384" y="2089613"/>
              <a:ext cx="500689" cy="494358"/>
            </a:xfrm>
            <a:custGeom>
              <a:avLst/>
              <a:gdLst/>
              <a:ahLst/>
              <a:cxnLst/>
              <a:rect l="l" t="t" r="r" b="b"/>
              <a:pathLst>
                <a:path w="29422" h="29050" extrusionOk="0">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4" name="Google Shape;1999;p55"/>
            <p:cNvSpPr/>
            <p:nvPr/>
          </p:nvSpPr>
          <p:spPr>
            <a:xfrm>
              <a:off x="5139681" y="2167894"/>
              <a:ext cx="147610" cy="209094"/>
            </a:xfrm>
            <a:custGeom>
              <a:avLst/>
              <a:gdLst/>
              <a:ahLst/>
              <a:cxnLst/>
              <a:rect l="l" t="t" r="r" b="b"/>
              <a:pathLst>
                <a:path w="8674" h="12287" extrusionOk="0">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5" name="Google Shape;2000;p55"/>
            <p:cNvSpPr/>
            <p:nvPr/>
          </p:nvSpPr>
          <p:spPr>
            <a:xfrm>
              <a:off x="5218030" y="2145720"/>
              <a:ext cx="394534" cy="437690"/>
            </a:xfrm>
            <a:custGeom>
              <a:avLst/>
              <a:gdLst/>
              <a:ahLst/>
              <a:cxnLst/>
              <a:rect l="l" t="t" r="r" b="b"/>
              <a:pathLst>
                <a:path w="23184" h="25720" extrusionOk="0">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6" name="Google Shape;2001;p55"/>
            <p:cNvSpPr/>
            <p:nvPr/>
          </p:nvSpPr>
          <p:spPr>
            <a:xfrm>
              <a:off x="4766862" y="2167962"/>
              <a:ext cx="478992" cy="487568"/>
            </a:xfrm>
            <a:custGeom>
              <a:avLst/>
              <a:gdLst/>
              <a:ahLst/>
              <a:cxnLst/>
              <a:rect l="l" t="t" r="r" b="b"/>
              <a:pathLst>
                <a:path w="28147" h="28651" extrusionOk="0">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7" name="Google Shape;2002;p55"/>
            <p:cNvSpPr/>
            <p:nvPr/>
          </p:nvSpPr>
          <p:spPr>
            <a:xfrm>
              <a:off x="4758796" y="2228408"/>
              <a:ext cx="49963" cy="123955"/>
            </a:xfrm>
            <a:custGeom>
              <a:avLst/>
              <a:gdLst/>
              <a:ahLst/>
              <a:cxnLst/>
              <a:rect l="l" t="t" r="r" b="b"/>
              <a:pathLst>
                <a:path w="2936" h="7284" extrusionOk="0">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8" name="Google Shape;2003;p55"/>
            <p:cNvSpPr/>
            <p:nvPr/>
          </p:nvSpPr>
          <p:spPr>
            <a:xfrm>
              <a:off x="4829180" y="2284498"/>
              <a:ext cx="44858" cy="89444"/>
            </a:xfrm>
            <a:custGeom>
              <a:avLst/>
              <a:gdLst/>
              <a:ahLst/>
              <a:cxnLst/>
              <a:rect l="l" t="t" r="r" b="b"/>
              <a:pathLst>
                <a:path w="2636" h="5256" extrusionOk="0">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29" name="Google Shape;2004;p55"/>
            <p:cNvSpPr/>
            <p:nvPr/>
          </p:nvSpPr>
          <p:spPr>
            <a:xfrm>
              <a:off x="4707131" y="2331006"/>
              <a:ext cx="179398" cy="157191"/>
            </a:xfrm>
            <a:custGeom>
              <a:avLst/>
              <a:gdLst/>
              <a:ahLst/>
              <a:cxnLst/>
              <a:rect l="l" t="t" r="r" b="b"/>
              <a:pathLst>
                <a:path w="10542" h="9237" extrusionOk="0">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0" name="Google Shape;2005;p55"/>
            <p:cNvSpPr/>
            <p:nvPr/>
          </p:nvSpPr>
          <p:spPr>
            <a:xfrm>
              <a:off x="4693517" y="2252113"/>
              <a:ext cx="76085" cy="113303"/>
            </a:xfrm>
            <a:custGeom>
              <a:avLst/>
              <a:gdLst/>
              <a:ahLst/>
              <a:cxnLst/>
              <a:rect l="l" t="t" r="r" b="b"/>
              <a:pathLst>
                <a:path w="4471" h="6658" extrusionOk="0">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1" name="Google Shape;2006;p55"/>
            <p:cNvSpPr/>
            <p:nvPr/>
          </p:nvSpPr>
          <p:spPr>
            <a:xfrm>
              <a:off x="4651432" y="2326905"/>
              <a:ext cx="108521" cy="90176"/>
            </a:xfrm>
            <a:custGeom>
              <a:avLst/>
              <a:gdLst/>
              <a:ahLst/>
              <a:cxnLst/>
              <a:rect l="l" t="t" r="r" b="b"/>
              <a:pathLst>
                <a:path w="6377" h="5299" extrusionOk="0">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2" name="Google Shape;2007;p55"/>
            <p:cNvSpPr/>
            <p:nvPr/>
          </p:nvSpPr>
          <p:spPr>
            <a:xfrm>
              <a:off x="5249240" y="1864727"/>
              <a:ext cx="261712" cy="304511"/>
            </a:xfrm>
            <a:custGeom>
              <a:avLst/>
              <a:gdLst/>
              <a:ahLst/>
              <a:cxnLst/>
              <a:rect l="l" t="t" r="r" b="b"/>
              <a:pathLst>
                <a:path w="15379" h="17894" extrusionOk="0">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3" name="Google Shape;2008;p55"/>
            <p:cNvSpPr/>
            <p:nvPr/>
          </p:nvSpPr>
          <p:spPr>
            <a:xfrm>
              <a:off x="5238468" y="1706668"/>
              <a:ext cx="336062" cy="367204"/>
            </a:xfrm>
            <a:custGeom>
              <a:avLst/>
              <a:gdLst/>
              <a:ahLst/>
              <a:cxnLst/>
              <a:rect l="l" t="t" r="r" b="b"/>
              <a:pathLst>
                <a:path w="19748" h="21578" extrusionOk="0">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4" name="Google Shape;2009;p55"/>
            <p:cNvSpPr/>
            <p:nvPr/>
          </p:nvSpPr>
          <p:spPr>
            <a:xfrm>
              <a:off x="5351958" y="1853376"/>
              <a:ext cx="216326" cy="113660"/>
            </a:xfrm>
            <a:custGeom>
              <a:avLst/>
              <a:gdLst/>
              <a:ahLst/>
              <a:cxnLst/>
              <a:rect l="l" t="t" r="r" b="b"/>
              <a:pathLst>
                <a:path w="12712" h="6679" extrusionOk="0">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5" name="Google Shape;2010;p55"/>
            <p:cNvSpPr/>
            <p:nvPr/>
          </p:nvSpPr>
          <p:spPr>
            <a:xfrm>
              <a:off x="5275362" y="1706924"/>
              <a:ext cx="286115" cy="367289"/>
            </a:xfrm>
            <a:custGeom>
              <a:avLst/>
              <a:gdLst/>
              <a:ahLst/>
              <a:cxnLst/>
              <a:rect l="l" t="t" r="r" b="b"/>
              <a:pathLst>
                <a:path w="16813" h="21583" extrusionOk="0">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6" name="Google Shape;2011;p55"/>
            <p:cNvSpPr/>
            <p:nvPr/>
          </p:nvSpPr>
          <p:spPr>
            <a:xfrm>
              <a:off x="5438985" y="1897009"/>
              <a:ext cx="61569" cy="31891"/>
            </a:xfrm>
            <a:custGeom>
              <a:avLst/>
              <a:gdLst/>
              <a:ahLst/>
              <a:cxnLst/>
              <a:rect l="l" t="t" r="r" b="b"/>
              <a:pathLst>
                <a:path w="3618" h="1874" extrusionOk="0">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7" name="Google Shape;2012;p55"/>
            <p:cNvSpPr/>
            <p:nvPr/>
          </p:nvSpPr>
          <p:spPr>
            <a:xfrm>
              <a:off x="5537619" y="1885522"/>
              <a:ext cx="53673" cy="29747"/>
            </a:xfrm>
            <a:custGeom>
              <a:avLst/>
              <a:gdLst/>
              <a:ahLst/>
              <a:cxnLst/>
              <a:rect l="l" t="t" r="r" b="b"/>
              <a:pathLst>
                <a:path w="3154" h="1748" extrusionOk="0">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8" name="Google Shape;2013;p55"/>
            <p:cNvSpPr/>
            <p:nvPr/>
          </p:nvSpPr>
          <p:spPr>
            <a:xfrm>
              <a:off x="5756736" y="1729063"/>
              <a:ext cx="555740" cy="991150"/>
            </a:xfrm>
            <a:custGeom>
              <a:avLst/>
              <a:gdLst/>
              <a:ahLst/>
              <a:cxnLst/>
              <a:rect l="l" t="t" r="r" b="b"/>
              <a:pathLst>
                <a:path w="32657" h="58243" extrusionOk="0">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C100">
                <a:alpha val="59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39" name="Google Shape;2014;p55"/>
            <p:cNvSpPr/>
            <p:nvPr/>
          </p:nvSpPr>
          <p:spPr>
            <a:xfrm>
              <a:off x="5756736" y="1729063"/>
              <a:ext cx="555740" cy="991150"/>
            </a:xfrm>
            <a:custGeom>
              <a:avLst/>
              <a:gdLst/>
              <a:ahLst/>
              <a:cxnLst/>
              <a:rect l="l" t="t" r="r" b="b"/>
              <a:pathLst>
                <a:path w="32657" h="58243" fill="none" extrusionOk="0">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0" name="Google Shape;2015;p55"/>
            <p:cNvSpPr/>
            <p:nvPr/>
          </p:nvSpPr>
          <p:spPr>
            <a:xfrm>
              <a:off x="4572029" y="1936962"/>
              <a:ext cx="1303932" cy="892942"/>
            </a:xfrm>
            <a:custGeom>
              <a:avLst/>
              <a:gdLst/>
              <a:ahLst/>
              <a:cxnLst/>
              <a:rect l="l" t="t" r="r" b="b"/>
              <a:pathLst>
                <a:path w="76623" h="52472" fill="none" extrusionOk="0">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a typeface="Inter" panose="02000503000000020004" charset="0"/>
                <a:cs typeface="Inter" panose="02000503000000020004" charset="0"/>
              </a:endParaRPr>
            </a:p>
          </p:txBody>
        </p:sp>
        <p:sp>
          <p:nvSpPr>
            <p:cNvPr id="141" name="Google Shape;2016;p55"/>
            <p:cNvSpPr/>
            <p:nvPr/>
          </p:nvSpPr>
          <p:spPr>
            <a:xfrm>
              <a:off x="4572029" y="1936962"/>
              <a:ext cx="1303932" cy="872896"/>
            </a:xfrm>
            <a:custGeom>
              <a:avLst/>
              <a:gdLst/>
              <a:ahLst/>
              <a:cxnLst/>
              <a:rect l="l" t="t" r="r" b="b"/>
              <a:pathLst>
                <a:path w="76623" h="51294" extrusionOk="0">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455A64">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a typeface="Inter" panose="02000503000000020004" charset="0"/>
                <a:cs typeface="Inter" panose="02000503000000020004" charset="0"/>
              </a:endParaRPr>
            </a:p>
          </p:txBody>
        </p:sp>
      </p:grpSp>
      <p:grpSp>
        <p:nvGrpSpPr>
          <p:cNvPr id="2" name="组合 1"/>
          <p:cNvGrpSpPr/>
          <p:nvPr/>
        </p:nvGrpSpPr>
        <p:grpSpPr>
          <a:xfrm>
            <a:off x="69215" y="775970"/>
            <a:ext cx="6623685" cy="2560955"/>
            <a:chOff x="1673522" y="991540"/>
            <a:chExt cx="2829898" cy="2160192"/>
          </a:xfrm>
        </p:grpSpPr>
        <p:sp>
          <p:nvSpPr>
            <p:cNvPr id="143" name="双大括号 142"/>
            <p:cNvSpPr/>
            <p:nvPr/>
          </p:nvSpPr>
          <p:spPr>
            <a:xfrm>
              <a:off x="1673522" y="991540"/>
              <a:ext cx="2829898" cy="2160192"/>
            </a:xfrm>
            <a:prstGeom prst="bracePair">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Inter" panose="02000503000000020004" charset="0"/>
              </a:endParaRPr>
            </a:p>
          </p:txBody>
        </p:sp>
        <p:grpSp>
          <p:nvGrpSpPr>
            <p:cNvPr id="144" name="组合 143"/>
            <p:cNvGrpSpPr/>
            <p:nvPr/>
          </p:nvGrpSpPr>
          <p:grpSpPr>
            <a:xfrm>
              <a:off x="2077333" y="1437970"/>
              <a:ext cx="2036688" cy="968762"/>
              <a:chOff x="567949" y="2702980"/>
              <a:chExt cx="2036688" cy="968762"/>
            </a:xfrm>
          </p:grpSpPr>
          <p:sp>
            <p:nvSpPr>
              <p:cNvPr id="145" name="矩形 144"/>
              <p:cNvSpPr>
                <a:spLocks noChangeArrowheads="1"/>
              </p:cNvSpPr>
              <p:nvPr/>
            </p:nvSpPr>
            <p:spPr bwMode="auto">
              <a:xfrm>
                <a:off x="586683" y="2702980"/>
                <a:ext cx="1941808" cy="275590"/>
              </a:xfrm>
              <a:prstGeom prst="rect">
                <a:avLst/>
              </a:prstGeom>
              <a:noFill/>
            </p:spPr>
            <p:txBody>
              <a:bodyPr wrap="square" rtlCol="0">
                <a:spAutoFit/>
              </a:bodyPr>
              <a:lstStyle/>
              <a:p>
                <a:pPr>
                  <a:lnSpc>
                    <a:spcPct val="150000"/>
                  </a:lnSpc>
                </a:pPr>
                <a:endParaRPr lang="zh-CN" altLang="en-US" sz="8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146" name="矩形 145"/>
              <p:cNvSpPr/>
              <p:nvPr/>
            </p:nvSpPr>
            <p:spPr>
              <a:xfrm>
                <a:off x="567949" y="3396152"/>
                <a:ext cx="2036688" cy="275590"/>
              </a:xfrm>
              <a:prstGeom prst="rect">
                <a:avLst/>
              </a:prstGeom>
            </p:spPr>
            <p:txBody>
              <a:bodyPr wrap="square">
                <a:spAutoFit/>
              </a:bodyPr>
              <a:lstStyle/>
              <a:p>
                <a:pPr algn="just">
                  <a:lnSpc>
                    <a:spcPct val="150000"/>
                  </a:lnSpc>
                </a:pPr>
                <a:endParaRPr lang="en-US" altLang="zh-CN" sz="8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grpSp>
      </p:grpSp>
      <p:sp>
        <p:nvSpPr>
          <p:cNvPr id="6" name="任意多边形: 形状 5"/>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2917825" cy="460375"/>
          </a:xfrm>
          <a:prstGeom prst="rect">
            <a:avLst/>
          </a:prstGeom>
          <a:noFill/>
        </p:spPr>
        <p:txBody>
          <a:bodyPr wrap="square" rtlCol="0">
            <a:spAutoFit/>
          </a:bodyPr>
          <a:lstStyle>
            <a:defPPr>
              <a:defRPr lang="en-US"/>
            </a:defPPr>
            <a:lvl1pPr>
              <a:defRPr sz="2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lvl="0"/>
            <a:r>
              <a:rPr lang="en-US" altLang="ar-EG" b="1" dirty="0">
                <a:latin typeface="Inter" panose="02000503000000020004" charset="0"/>
                <a:ea typeface="Inter" panose="02000503000000020004" charset="0"/>
                <a:cs typeface="Inter" panose="02000503000000020004" charset="0"/>
                <a:sym typeface="+mn-ea"/>
              </a:rPr>
              <a:t>Gratitude</a:t>
            </a:r>
            <a:endParaRPr lang="en-US" altLang="ar-EG" b="1" dirty="0">
              <a:latin typeface="Inter" panose="02000503000000020004" charset="0"/>
              <a:ea typeface="Inter" panose="02000503000000020004" charset="0"/>
              <a:cs typeface="Inter" panose="02000503000000020004" charset="0"/>
              <a:sym typeface="+mn-ea"/>
            </a:endParaRPr>
          </a:p>
        </p:txBody>
      </p:sp>
      <p:sp>
        <p:nvSpPr>
          <p:cNvPr id="5" name="TextBox 103"/>
          <p:cNvSpPr txBox="1"/>
          <p:nvPr/>
        </p:nvSpPr>
        <p:spPr>
          <a:xfrm>
            <a:off x="625475" y="4006850"/>
            <a:ext cx="2917825" cy="460375"/>
          </a:xfrm>
          <a:prstGeom prst="rect">
            <a:avLst/>
          </a:prstGeom>
          <a:noFill/>
        </p:spPr>
        <p:txBody>
          <a:bodyPr wrap="square" rtlCol="0">
            <a:spAutoFit/>
          </a:bodyPr>
          <a:lstStyle>
            <a:defPPr>
              <a:defRPr lang="en-US"/>
            </a:defPPr>
            <a:lvl1pPr>
              <a:defRPr sz="2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lvl="0"/>
            <a:r>
              <a:rPr lang="en-US" altLang="en-US" b="1" dirty="0">
                <a:solidFill>
                  <a:schemeClr val="tx1"/>
                </a:solidFill>
                <a:latin typeface="Inter" panose="02000503000000020004" charset="0"/>
                <a:ea typeface="Inter" panose="02000503000000020004" charset="0"/>
                <a:cs typeface="Inter" panose="02000503000000020004" charset="0"/>
                <a:sym typeface="+mn-ea"/>
              </a:rPr>
              <a:t>Group B</a:t>
            </a:r>
            <a:endParaRPr lang="en-US" altLang="en-US" b="1" dirty="0">
              <a:solidFill>
                <a:schemeClr val="tx1"/>
              </a:solidFill>
              <a:latin typeface="Inter" panose="02000503000000020004" charset="0"/>
              <a:ea typeface="Inter" panose="02000503000000020004" charset="0"/>
              <a:cs typeface="Inter" panose="02000503000000020004" charset="0"/>
              <a:sym typeface="+mn-ea"/>
            </a:endParaRPr>
          </a:p>
        </p:txBody>
      </p:sp>
      <p:sp>
        <p:nvSpPr>
          <p:cNvPr id="401" name="TextBox 56"/>
          <p:cNvSpPr txBox="1"/>
          <p:nvPr/>
        </p:nvSpPr>
        <p:spPr>
          <a:xfrm>
            <a:off x="395605" y="693420"/>
            <a:ext cx="5987415" cy="2644140"/>
          </a:xfrm>
          <a:prstGeom prst="rect">
            <a:avLst/>
          </a:prstGeom>
          <a:noFill/>
        </p:spPr>
        <p:txBody>
          <a:bodyPr wrap="square" rtlCol="0">
            <a:no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pPr algn="just">
              <a:lnSpc>
                <a:spcPct val="100000"/>
              </a:lnSpc>
            </a:pPr>
            <a:r>
              <a:rPr dirty="0">
                <a:latin typeface="Inter" panose="02000503000000020004" charset="0"/>
                <a:ea typeface="Inter" panose="02000503000000020004" charset="0"/>
                <a:cs typeface="Inter" panose="02000503000000020004" charset="0"/>
                <a:sym typeface="+mn-ea"/>
              </a:rPr>
              <a:t>Thank You, </a:t>
            </a:r>
            <a:r>
              <a:rPr lang="en-US" dirty="0">
                <a:latin typeface="Inter" panose="02000503000000020004" charset="0"/>
                <a:ea typeface="Inter" panose="02000503000000020004" charset="0"/>
                <a:cs typeface="Inter" panose="02000503000000020004" charset="0"/>
                <a:sym typeface="+mn-ea"/>
              </a:rPr>
              <a:t>Ministry of Communication and Information Technology</a:t>
            </a:r>
            <a:endParaRPr lang="en-US" dirty="0">
              <a:latin typeface="Inter" panose="02000503000000020004" charset="0"/>
              <a:ea typeface="Inter" panose="02000503000000020004" charset="0"/>
              <a:cs typeface="Inter" panose="02000503000000020004" charset="0"/>
              <a:sym typeface="+mn-ea"/>
            </a:endParaRPr>
          </a:p>
          <a:p>
            <a:pPr marL="285750" indent="-285750" algn="just">
              <a:lnSpc>
                <a:spcPct val="100000"/>
              </a:lnSpc>
              <a:buFont typeface="Arial" panose="020B0604020202020204" pitchFamily="34" charset="0"/>
              <a:buChar char="•"/>
            </a:pPr>
            <a:r>
              <a:rPr lang="en-US" dirty="0">
                <a:latin typeface="Inter" panose="02000503000000020004" charset="0"/>
                <a:ea typeface="Inter" panose="02000503000000020004" charset="0"/>
                <a:cs typeface="Inter" panose="02000503000000020004" charset="0"/>
                <a:sym typeface="+mn-ea"/>
              </a:rPr>
              <a:t>Exceptional Learning Experience</a:t>
            </a:r>
            <a:endParaRPr lang="en-US" dirty="0">
              <a:latin typeface="Inter" panose="02000503000000020004" charset="0"/>
              <a:ea typeface="Inter" panose="02000503000000020004" charset="0"/>
              <a:cs typeface="Inter" panose="02000503000000020004" charset="0"/>
              <a:sym typeface="+mn-ea"/>
            </a:endParaRPr>
          </a:p>
          <a:p>
            <a:pPr indent="457200" algn="just">
              <a:lnSpc>
                <a:spcPct val="100000"/>
              </a:lnSpc>
            </a:pPr>
            <a:r>
              <a:rPr lang="en-US" dirty="0">
                <a:latin typeface="Inter" panose="02000503000000020004" charset="0"/>
                <a:ea typeface="Inter" panose="02000503000000020004" charset="0"/>
                <a:cs typeface="Inter" panose="02000503000000020004" charset="0"/>
                <a:sym typeface="+mn-ea"/>
              </a:rPr>
              <a:t>The knowledge and skills I’ve gained have been invaluable, and I now feel more empowered to take on new challenges.</a:t>
            </a:r>
            <a:endParaRPr lang="en-US" dirty="0">
              <a:latin typeface="Inter" panose="02000503000000020004" charset="0"/>
              <a:ea typeface="Inter" panose="02000503000000020004" charset="0"/>
              <a:cs typeface="Inter" panose="02000503000000020004" charset="0"/>
              <a:sym typeface="+mn-ea"/>
            </a:endParaRPr>
          </a:p>
          <a:p>
            <a:pPr indent="457200" algn="just">
              <a:lnSpc>
                <a:spcPct val="100000"/>
              </a:lnSpc>
            </a:pPr>
            <a:endParaRPr lang="en-US" dirty="0">
              <a:latin typeface="Inter" panose="02000503000000020004" charset="0"/>
              <a:ea typeface="Inter" panose="02000503000000020004" charset="0"/>
              <a:cs typeface="Inter" panose="02000503000000020004" charset="0"/>
              <a:sym typeface="+mn-ea"/>
            </a:endParaRPr>
          </a:p>
          <a:p>
            <a:pPr marL="285750" indent="-285750" algn="just">
              <a:lnSpc>
                <a:spcPct val="100000"/>
              </a:lnSpc>
              <a:buFont typeface="Arial" panose="020B0604020202020204" pitchFamily="34" charset="0"/>
              <a:buChar char="•"/>
            </a:pPr>
            <a:r>
              <a:rPr lang="en-US" dirty="0">
                <a:latin typeface="Inter" panose="02000503000000020004" charset="0"/>
                <a:ea typeface="Inter" panose="02000503000000020004" charset="0"/>
                <a:cs typeface="Inter" panose="02000503000000020004" charset="0"/>
                <a:sym typeface="+mn-ea"/>
              </a:rPr>
              <a:t>Supportive Community</a:t>
            </a:r>
            <a:endParaRPr lang="en-US" dirty="0">
              <a:latin typeface="Inter" panose="02000503000000020004" charset="0"/>
              <a:ea typeface="Inter" panose="02000503000000020004" charset="0"/>
              <a:cs typeface="Inter" panose="02000503000000020004" charset="0"/>
              <a:sym typeface="+mn-ea"/>
            </a:endParaRPr>
          </a:p>
          <a:p>
            <a:pPr indent="457200" algn="just">
              <a:lnSpc>
                <a:spcPct val="100000"/>
              </a:lnSpc>
            </a:pPr>
            <a:r>
              <a:rPr lang="en-US" dirty="0">
                <a:latin typeface="Inter" panose="02000503000000020004" charset="0"/>
                <a:ea typeface="Inter" panose="02000503000000020004" charset="0"/>
                <a:cs typeface="Inter" panose="02000503000000020004" charset="0"/>
                <a:sym typeface="+mn-ea"/>
              </a:rPr>
              <a:t>I am grateful for the guidance, encouragement, and resources from the amazing instructors and staff.</a:t>
            </a:r>
            <a:endParaRPr lang="en-US" dirty="0">
              <a:latin typeface="Inter" panose="02000503000000020004" charset="0"/>
              <a:ea typeface="Inter" panose="02000503000000020004" charset="0"/>
              <a:cs typeface="Inter" panose="02000503000000020004" charset="0"/>
              <a:sym typeface="+mn-ea"/>
            </a:endParaRPr>
          </a:p>
          <a:p>
            <a:pPr indent="457200" algn="just">
              <a:lnSpc>
                <a:spcPct val="100000"/>
              </a:lnSpc>
            </a:pPr>
            <a:endParaRPr lang="en-US" dirty="0">
              <a:latin typeface="Inter" panose="02000503000000020004" charset="0"/>
              <a:ea typeface="Inter" panose="02000503000000020004" charset="0"/>
              <a:cs typeface="Inter" panose="02000503000000020004" charset="0"/>
              <a:sym typeface="+mn-ea"/>
            </a:endParaRPr>
          </a:p>
          <a:p>
            <a:pPr marL="285750" indent="-285750" algn="just">
              <a:lnSpc>
                <a:spcPct val="100000"/>
              </a:lnSpc>
              <a:buFont typeface="Arial" panose="020B0604020202020204" pitchFamily="34" charset="0"/>
              <a:buChar char="•"/>
            </a:pPr>
            <a:r>
              <a:rPr lang="en-US" dirty="0">
                <a:latin typeface="Inter" panose="02000503000000020004" charset="0"/>
                <a:ea typeface="Inter" panose="02000503000000020004" charset="0"/>
                <a:cs typeface="Inter" panose="02000503000000020004" charset="0"/>
                <a:sym typeface="+mn-ea"/>
              </a:rPr>
              <a:t>Looking Ahead</a:t>
            </a:r>
            <a:endParaRPr lang="en-US" dirty="0">
              <a:latin typeface="Inter" panose="02000503000000020004" charset="0"/>
              <a:ea typeface="Inter" panose="02000503000000020004" charset="0"/>
              <a:cs typeface="Inter" panose="02000503000000020004" charset="0"/>
              <a:sym typeface="+mn-ea"/>
            </a:endParaRPr>
          </a:p>
          <a:p>
            <a:pPr indent="457200" algn="just">
              <a:lnSpc>
                <a:spcPct val="100000"/>
              </a:lnSpc>
            </a:pPr>
            <a:r>
              <a:rPr lang="en-US" dirty="0">
                <a:latin typeface="Inter" panose="02000503000000020004" charset="0"/>
                <a:ea typeface="Inter" panose="02000503000000020004" charset="0"/>
                <a:cs typeface="Inter" panose="02000503000000020004" charset="0"/>
                <a:sym typeface="+mn-ea"/>
              </a:rPr>
              <a:t>This course has laid a strong foundation for my future, and I look forward to applying everything I’ve learned!</a:t>
            </a:r>
            <a:endParaRPr lang="en-US" dirty="0">
              <a:latin typeface="Inter" panose="02000503000000020004" charset="0"/>
              <a:ea typeface="Inter" panose="02000503000000020004" charset="0"/>
              <a:cs typeface="Inter" panose="02000503000000020004" charset="0"/>
              <a:sym typeface="+mn-ea"/>
            </a:endParaRPr>
          </a:p>
        </p:txBody>
      </p:sp>
      <p:pic>
        <p:nvPicPr>
          <p:cNvPr id="8" name="Picture 7" descr="20231126120517!وزارة_الاتصالات_وتكنولوجيا_المعلومات"/>
          <p:cNvPicPr>
            <a:picLocks noChangeAspect="1"/>
          </p:cNvPicPr>
          <p:nvPr/>
        </p:nvPicPr>
        <p:blipFill>
          <a:blip r:embed="rId1"/>
          <a:stretch>
            <a:fillRect/>
          </a:stretch>
        </p:blipFill>
        <p:spPr>
          <a:xfrm>
            <a:off x="2339975" y="3404235"/>
            <a:ext cx="3124200" cy="1758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anim calcmode="lin" valueType="num">
                                      <p:cBhvr>
                                        <p:cTn id="8" dur="750" fill="hold"/>
                                        <p:tgtEl>
                                          <p:spTgt spid="38"/>
                                        </p:tgtEl>
                                        <p:attrNameLst>
                                          <p:attrName>ppt_x</p:attrName>
                                        </p:attrNameLst>
                                      </p:cBhvr>
                                      <p:tavLst>
                                        <p:tav tm="0">
                                          <p:val>
                                            <p:strVal val="#ppt_x"/>
                                          </p:val>
                                        </p:tav>
                                        <p:tav tm="100000">
                                          <p:val>
                                            <p:strVal val="#ppt_x"/>
                                          </p:val>
                                        </p:tav>
                                      </p:tavLst>
                                    </p:anim>
                                    <p:anim calcmode="lin" valueType="num">
                                      <p:cBhvr>
                                        <p:cTn id="9" dur="750" fill="hold"/>
                                        <p:tgtEl>
                                          <p:spTgt spid="38"/>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50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p:bldP spid="401"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2499201" y="790100"/>
            <a:ext cx="791050" cy="7910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17" name="任意多边形: 形状 16"/>
          <p:cNvSpPr/>
          <p:nvPr/>
        </p:nvSpPr>
        <p:spPr>
          <a:xfrm>
            <a:off x="-1740048" y="-1702406"/>
            <a:ext cx="4613876" cy="4613876"/>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7" name="TextBox 17"/>
          <p:cNvSpPr txBox="1"/>
          <p:nvPr/>
        </p:nvSpPr>
        <p:spPr>
          <a:xfrm>
            <a:off x="2132965" y="1645285"/>
            <a:ext cx="4891405" cy="1445260"/>
          </a:xfrm>
          <a:prstGeom prst="rect">
            <a:avLst/>
          </a:prstGeom>
          <a:noFill/>
          <a:ln>
            <a:noFill/>
          </a:ln>
        </p:spPr>
        <p:txBody>
          <a:bodyPr wrap="square">
            <a:spAutoFit/>
          </a:bodyPr>
          <a:lstStyle>
            <a:defPPr>
              <a:defRPr lang="en-US"/>
            </a:defPPr>
            <a:lvl1pPr fontAlgn="auto">
              <a:spcBef>
                <a:spcPts val="0"/>
              </a:spcBef>
              <a:spcAft>
                <a:spcPts val="0"/>
              </a:spcAft>
              <a:defRPr sz="11500">
                <a:solidFill>
                  <a:schemeClr val="bg1"/>
                </a:solidFill>
                <a:effectLst>
                  <a:outerShdw blurRad="25400" dist="25400" algn="l" rotWithShape="0">
                    <a:prstClr val="black">
                      <a:alpha val="61000"/>
                    </a:prstClr>
                  </a:outerShdw>
                </a:effectLst>
                <a:latin typeface="Edwardian Script ITC" panose="030303020407070D0804" pitchFamily="66" charset="0"/>
                <a:ea typeface="叶根友刀锋黑草" panose="02010601030101010101" pitchFamily="2" charset="-122"/>
              </a:defRPr>
            </a:lvl1pPr>
            <a:lvl2pPr marL="742950" indent="-285750" eaLnBrk="0" fontAlgn="base" hangingPunct="0">
              <a:spcBef>
                <a:spcPct val="0"/>
              </a:spcBef>
              <a:spcAft>
                <a:spcPct val="0"/>
              </a:spcAft>
              <a:defRPr>
                <a:latin typeface="Calibri" panose="020F0502020204030204" pitchFamily="34" charset="0"/>
                <a:ea typeface="SimSun" panose="02010600030101010101" pitchFamily="2" charset="-122"/>
              </a:defRPr>
            </a:lvl2pPr>
            <a:lvl3pPr marL="1143000" indent="-228600" eaLnBrk="0" fontAlgn="base" hangingPunct="0">
              <a:spcBef>
                <a:spcPct val="0"/>
              </a:spcBef>
              <a:spcAft>
                <a:spcPct val="0"/>
              </a:spcAft>
              <a:defRPr>
                <a:latin typeface="Calibri" panose="020F0502020204030204" pitchFamily="34" charset="0"/>
                <a:ea typeface="SimSun" panose="02010600030101010101" pitchFamily="2" charset="-122"/>
              </a:defRPr>
            </a:lvl3pPr>
            <a:lvl4pPr marL="1600200" indent="-228600" eaLnBrk="0" fontAlgn="base" hangingPunct="0">
              <a:spcBef>
                <a:spcPct val="0"/>
              </a:spcBef>
              <a:spcAft>
                <a:spcPct val="0"/>
              </a:spcAft>
              <a:defRPr>
                <a:latin typeface="Calibri" panose="020F0502020204030204" pitchFamily="34" charset="0"/>
                <a:ea typeface="SimSun" panose="02010600030101010101" pitchFamily="2" charset="-122"/>
              </a:defRPr>
            </a:lvl4pPr>
            <a:lvl5pPr marL="2057400" indent="-228600" eaLnBrk="0" fontAlgn="base" hangingPunct="0">
              <a:spcBef>
                <a:spcPct val="0"/>
              </a:spcBef>
              <a:spcAft>
                <a:spcPct val="0"/>
              </a:spcAft>
              <a:defRPr>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SimSun" panose="02010600030101010101" pitchFamily="2" charset="-122"/>
              </a:defRPr>
            </a:lvl9pPr>
          </a:lstStyle>
          <a:p>
            <a:pPr algn="ctr"/>
            <a:r>
              <a:rPr lang="en-US" altLang="zh-CN" sz="8800" b="1" spc="-150" dirty="0">
                <a:ln w="12700">
                  <a:noFill/>
                </a:ln>
                <a:solidFill>
                  <a:schemeClr val="tx1">
                    <a:lumMod val="75000"/>
                    <a:lumOff val="25000"/>
                  </a:schemeClr>
                </a:solidFill>
                <a:effectLst/>
                <a:latin typeface="Inter" panose="02000503000000020004" charset="0"/>
                <a:ea typeface="Inter" panose="02000503000000020004" charset="0"/>
                <a:cs typeface="Inter" panose="02000503000000020004" charset="0"/>
              </a:rPr>
              <a:t>THANKS</a:t>
            </a:r>
            <a:endParaRPr lang="en-US" altLang="zh-CN" sz="8800" b="1" spc="-150" dirty="0">
              <a:ln w="12700">
                <a:noFill/>
              </a:ln>
              <a:solidFill>
                <a:schemeClr val="tx1">
                  <a:lumMod val="75000"/>
                  <a:lumOff val="25000"/>
                </a:schemeClr>
              </a:solidFill>
              <a:effectLst/>
              <a:latin typeface="Inter" panose="02000503000000020004" charset="0"/>
              <a:ea typeface="Inter" panose="02000503000000020004" charset="0"/>
              <a:cs typeface="Inter" panose="02000503000000020004" charset="0"/>
            </a:endParaRPr>
          </a:p>
        </p:txBody>
      </p:sp>
      <p:sp>
        <p:nvSpPr>
          <p:cNvPr id="16" name="任意多边形: 形状 15"/>
          <p:cNvSpPr/>
          <p:nvPr/>
        </p:nvSpPr>
        <p:spPr>
          <a:xfrm>
            <a:off x="7096301" y="3136900"/>
            <a:ext cx="3605752" cy="3605752"/>
          </a:xfrm>
          <a:custGeom>
            <a:avLst/>
            <a:gdLst>
              <a:gd name="connsiteX0" fmla="*/ 2484513 w 4992914"/>
              <a:gd name="connsiteY0" fmla="*/ 563719 h 4992914"/>
              <a:gd name="connsiteX1" fmla="*/ 551775 w 4992914"/>
              <a:gd name="connsiteY1" fmla="*/ 2496457 h 4992914"/>
              <a:gd name="connsiteX2" fmla="*/ 2484513 w 4992914"/>
              <a:gd name="connsiteY2" fmla="*/ 4429195 h 4992914"/>
              <a:gd name="connsiteX3" fmla="*/ 4417251 w 4992914"/>
              <a:gd name="connsiteY3" fmla="*/ 2496457 h 4992914"/>
              <a:gd name="connsiteX4" fmla="*/ 2484513 w 4992914"/>
              <a:gd name="connsiteY4" fmla="*/ 563719 h 4992914"/>
              <a:gd name="connsiteX5" fmla="*/ 2496457 w 4992914"/>
              <a:gd name="connsiteY5" fmla="*/ 0 h 4992914"/>
              <a:gd name="connsiteX6" fmla="*/ 4992914 w 4992914"/>
              <a:gd name="connsiteY6" fmla="*/ 2496457 h 4992914"/>
              <a:gd name="connsiteX7" fmla="*/ 2496457 w 4992914"/>
              <a:gd name="connsiteY7" fmla="*/ 4992914 h 4992914"/>
              <a:gd name="connsiteX8" fmla="*/ 0 w 4992914"/>
              <a:gd name="connsiteY8" fmla="*/ 2496457 h 4992914"/>
              <a:gd name="connsiteX9" fmla="*/ 2496457 w 4992914"/>
              <a:gd name="connsiteY9" fmla="*/ 0 h 499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2914" h="4992914">
                <a:moveTo>
                  <a:pt x="2484513" y="563719"/>
                </a:moveTo>
                <a:cubicBezTo>
                  <a:pt x="1417091" y="563719"/>
                  <a:pt x="551775" y="1429035"/>
                  <a:pt x="551775" y="2496457"/>
                </a:cubicBezTo>
                <a:cubicBezTo>
                  <a:pt x="551775" y="3563879"/>
                  <a:pt x="1417091" y="4429195"/>
                  <a:pt x="2484513" y="4429195"/>
                </a:cubicBezTo>
                <a:cubicBezTo>
                  <a:pt x="3551935" y="4429195"/>
                  <a:pt x="4417251" y="3563879"/>
                  <a:pt x="4417251" y="2496457"/>
                </a:cubicBezTo>
                <a:cubicBezTo>
                  <a:pt x="4417251" y="1429035"/>
                  <a:pt x="3551935" y="563719"/>
                  <a:pt x="2484513" y="563719"/>
                </a:cubicBezTo>
                <a:close/>
                <a:moveTo>
                  <a:pt x="2496457" y="0"/>
                </a:moveTo>
                <a:cubicBezTo>
                  <a:pt x="3875212" y="0"/>
                  <a:pt x="4992914" y="1117702"/>
                  <a:pt x="4992914" y="2496457"/>
                </a:cubicBezTo>
                <a:cubicBezTo>
                  <a:pt x="4992914" y="3875212"/>
                  <a:pt x="3875212" y="4992914"/>
                  <a:pt x="2496457" y="4992914"/>
                </a:cubicBezTo>
                <a:cubicBezTo>
                  <a:pt x="1117702" y="4992914"/>
                  <a:pt x="0" y="3875212"/>
                  <a:pt x="0" y="2496457"/>
                </a:cubicBezTo>
                <a:cubicBezTo>
                  <a:pt x="0" y="1117702"/>
                  <a:pt x="1117702" y="0"/>
                  <a:pt x="2496457"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18" name="十字形 17"/>
          <p:cNvSpPr/>
          <p:nvPr/>
        </p:nvSpPr>
        <p:spPr>
          <a:xfrm rot="2700000">
            <a:off x="6267249" y="1057217"/>
            <a:ext cx="417782" cy="417780"/>
          </a:xfrm>
          <a:prstGeom prst="plus">
            <a:avLst>
              <a:gd name="adj" fmla="val 3576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20" name="十字形 19"/>
          <p:cNvSpPr/>
          <p:nvPr/>
        </p:nvSpPr>
        <p:spPr>
          <a:xfrm rot="2700000">
            <a:off x="5006276" y="4028520"/>
            <a:ext cx="253678" cy="253676"/>
          </a:xfrm>
          <a:prstGeom prst="plus">
            <a:avLst>
              <a:gd name="adj" fmla="val 35767"/>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ppt_w</p:attrName>
                                        </p:attrNameLst>
                                      </p:cBhvr>
                                      <p:tavLst>
                                        <p:tav tm="0">
                                          <p:val>
                                            <p:fltVal val="0"/>
                                          </p:val>
                                        </p:tav>
                                        <p:tav tm="100000">
                                          <p:val>
                                            <p:strVal val="#ppt_w"/>
                                          </p:val>
                                        </p:tav>
                                      </p:tavLst>
                                    </p:anim>
                                    <p:anim calcmode="lin" valueType="num">
                                      <p:cBhvr>
                                        <p:cTn id="8" dur="750" fill="hold"/>
                                        <p:tgtEl>
                                          <p:spTgt spid="15"/>
                                        </p:tgtEl>
                                        <p:attrNameLst>
                                          <p:attrName>ppt_h</p:attrName>
                                        </p:attrNameLst>
                                      </p:cBhvr>
                                      <p:tavLst>
                                        <p:tav tm="0">
                                          <p:val>
                                            <p:fltVal val="0"/>
                                          </p:val>
                                        </p:tav>
                                        <p:tav tm="100000">
                                          <p:val>
                                            <p:strVal val="#ppt_h"/>
                                          </p:val>
                                        </p:tav>
                                      </p:tavLst>
                                    </p:anim>
                                    <p:animEffect transition="in" filter="fade">
                                      <p:cBhvr>
                                        <p:cTn id="9" dur="750"/>
                                        <p:tgtEl>
                                          <p:spTgt spid="15"/>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7"/>
                                        </p:tgtEl>
                                        <p:attrNameLst>
                                          <p:attrName>style.visibility</p:attrName>
                                        </p:attrNameLst>
                                      </p:cBhvr>
                                      <p:to>
                                        <p:strVal val="visible"/>
                                      </p:to>
                                    </p:set>
                                    <p:anim calcmode="lin" valueType="num">
                                      <p:cBhvr>
                                        <p:cTn id="12" dur="750" fill="hold"/>
                                        <p:tgtEl>
                                          <p:spTgt spid="17"/>
                                        </p:tgtEl>
                                        <p:attrNameLst>
                                          <p:attrName>ppt_w</p:attrName>
                                        </p:attrNameLst>
                                      </p:cBhvr>
                                      <p:tavLst>
                                        <p:tav tm="0">
                                          <p:val>
                                            <p:fltVal val="0"/>
                                          </p:val>
                                        </p:tav>
                                        <p:tav tm="100000">
                                          <p:val>
                                            <p:strVal val="#ppt_w"/>
                                          </p:val>
                                        </p:tav>
                                      </p:tavLst>
                                    </p:anim>
                                    <p:anim calcmode="lin" valueType="num">
                                      <p:cBhvr>
                                        <p:cTn id="13" dur="750" fill="hold"/>
                                        <p:tgtEl>
                                          <p:spTgt spid="17"/>
                                        </p:tgtEl>
                                        <p:attrNameLst>
                                          <p:attrName>ppt_h</p:attrName>
                                        </p:attrNameLst>
                                      </p:cBhvr>
                                      <p:tavLst>
                                        <p:tav tm="0">
                                          <p:val>
                                            <p:fltVal val="0"/>
                                          </p:val>
                                        </p:tav>
                                        <p:tav tm="100000">
                                          <p:val>
                                            <p:strVal val="#ppt_h"/>
                                          </p:val>
                                        </p:tav>
                                      </p:tavLst>
                                    </p:anim>
                                    <p:animEffect transition="in" filter="fade">
                                      <p:cBhvr>
                                        <p:cTn id="14" dur="750"/>
                                        <p:tgtEl>
                                          <p:spTgt spid="17"/>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750" fill="hold"/>
                                        <p:tgtEl>
                                          <p:spTgt spid="16"/>
                                        </p:tgtEl>
                                        <p:attrNameLst>
                                          <p:attrName>ppt_w</p:attrName>
                                        </p:attrNameLst>
                                      </p:cBhvr>
                                      <p:tavLst>
                                        <p:tav tm="0">
                                          <p:val>
                                            <p:fltVal val="0"/>
                                          </p:val>
                                        </p:tav>
                                        <p:tav tm="100000">
                                          <p:val>
                                            <p:strVal val="#ppt_w"/>
                                          </p:val>
                                        </p:tav>
                                      </p:tavLst>
                                    </p:anim>
                                    <p:anim calcmode="lin" valueType="num">
                                      <p:cBhvr>
                                        <p:cTn id="18" dur="750" fill="hold"/>
                                        <p:tgtEl>
                                          <p:spTgt spid="16"/>
                                        </p:tgtEl>
                                        <p:attrNameLst>
                                          <p:attrName>ppt_h</p:attrName>
                                        </p:attrNameLst>
                                      </p:cBhvr>
                                      <p:tavLst>
                                        <p:tav tm="0">
                                          <p:val>
                                            <p:fltVal val="0"/>
                                          </p:val>
                                        </p:tav>
                                        <p:tav tm="100000">
                                          <p:val>
                                            <p:strVal val="#ppt_h"/>
                                          </p:val>
                                        </p:tav>
                                      </p:tavLst>
                                    </p:anim>
                                    <p:animEffect transition="in" filter="fade">
                                      <p:cBhvr>
                                        <p:cTn id="19"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7"/>
          <p:cNvGrpSpPr/>
          <p:nvPr/>
        </p:nvGrpSpPr>
        <p:grpSpPr bwMode="auto">
          <a:xfrm>
            <a:off x="6825200" y="1826518"/>
            <a:ext cx="1955800" cy="1955800"/>
            <a:chOff x="2706" y="762"/>
            <a:chExt cx="1232" cy="1232"/>
          </a:xfrm>
          <a:solidFill>
            <a:srgbClr val="E3E4E9"/>
          </a:solidFill>
        </p:grpSpPr>
        <p:sp>
          <p:nvSpPr>
            <p:cNvPr id="47" name="Freeform 8"/>
            <p:cNvSpPr>
              <a:spLocks noEditPoints="1"/>
            </p:cNvSpPr>
            <p:nvPr/>
          </p:nvSpPr>
          <p:spPr bwMode="auto">
            <a:xfrm>
              <a:off x="3138" y="1194"/>
              <a:ext cx="368" cy="368"/>
            </a:xfrm>
            <a:custGeom>
              <a:avLst/>
              <a:gdLst>
                <a:gd name="T0" fmla="*/ 0 w 368"/>
                <a:gd name="T1" fmla="*/ 184 h 368"/>
                <a:gd name="T2" fmla="*/ 4 w 368"/>
                <a:gd name="T3" fmla="*/ 222 h 368"/>
                <a:gd name="T4" fmla="*/ 14 w 368"/>
                <a:gd name="T5" fmla="*/ 256 h 368"/>
                <a:gd name="T6" fmla="*/ 32 w 368"/>
                <a:gd name="T7" fmla="*/ 286 h 368"/>
                <a:gd name="T8" fmla="*/ 54 w 368"/>
                <a:gd name="T9" fmla="*/ 314 h 368"/>
                <a:gd name="T10" fmla="*/ 82 w 368"/>
                <a:gd name="T11" fmla="*/ 336 h 368"/>
                <a:gd name="T12" fmla="*/ 112 w 368"/>
                <a:gd name="T13" fmla="*/ 354 h 368"/>
                <a:gd name="T14" fmla="*/ 146 w 368"/>
                <a:gd name="T15" fmla="*/ 364 h 368"/>
                <a:gd name="T16" fmla="*/ 184 w 368"/>
                <a:gd name="T17" fmla="*/ 368 h 368"/>
                <a:gd name="T18" fmla="*/ 202 w 368"/>
                <a:gd name="T19" fmla="*/ 368 h 368"/>
                <a:gd name="T20" fmla="*/ 238 w 368"/>
                <a:gd name="T21" fmla="*/ 360 h 368"/>
                <a:gd name="T22" fmla="*/ 272 w 368"/>
                <a:gd name="T23" fmla="*/ 346 h 368"/>
                <a:gd name="T24" fmla="*/ 300 w 368"/>
                <a:gd name="T25" fmla="*/ 326 h 368"/>
                <a:gd name="T26" fmla="*/ 326 w 368"/>
                <a:gd name="T27" fmla="*/ 300 h 368"/>
                <a:gd name="T28" fmla="*/ 346 w 368"/>
                <a:gd name="T29" fmla="*/ 272 h 368"/>
                <a:gd name="T30" fmla="*/ 360 w 368"/>
                <a:gd name="T31" fmla="*/ 238 h 368"/>
                <a:gd name="T32" fmla="*/ 368 w 368"/>
                <a:gd name="T33" fmla="*/ 202 h 368"/>
                <a:gd name="T34" fmla="*/ 368 w 368"/>
                <a:gd name="T35" fmla="*/ 184 h 368"/>
                <a:gd name="T36" fmla="*/ 364 w 368"/>
                <a:gd name="T37" fmla="*/ 146 h 368"/>
                <a:gd name="T38" fmla="*/ 354 w 368"/>
                <a:gd name="T39" fmla="*/ 112 h 368"/>
                <a:gd name="T40" fmla="*/ 336 w 368"/>
                <a:gd name="T41" fmla="*/ 82 h 368"/>
                <a:gd name="T42" fmla="*/ 314 w 368"/>
                <a:gd name="T43" fmla="*/ 54 h 368"/>
                <a:gd name="T44" fmla="*/ 286 w 368"/>
                <a:gd name="T45" fmla="*/ 32 h 368"/>
                <a:gd name="T46" fmla="*/ 256 w 368"/>
                <a:gd name="T47" fmla="*/ 14 h 368"/>
                <a:gd name="T48" fmla="*/ 222 w 368"/>
                <a:gd name="T49" fmla="*/ 4 h 368"/>
                <a:gd name="T50" fmla="*/ 184 w 368"/>
                <a:gd name="T51" fmla="*/ 0 h 368"/>
                <a:gd name="T52" fmla="*/ 166 w 368"/>
                <a:gd name="T53" fmla="*/ 0 h 368"/>
                <a:gd name="T54" fmla="*/ 130 w 368"/>
                <a:gd name="T55" fmla="*/ 8 h 368"/>
                <a:gd name="T56" fmla="*/ 96 w 368"/>
                <a:gd name="T57" fmla="*/ 22 h 368"/>
                <a:gd name="T58" fmla="*/ 68 w 368"/>
                <a:gd name="T59" fmla="*/ 42 h 368"/>
                <a:gd name="T60" fmla="*/ 42 w 368"/>
                <a:gd name="T61" fmla="*/ 68 h 368"/>
                <a:gd name="T62" fmla="*/ 22 w 368"/>
                <a:gd name="T63" fmla="*/ 96 h 368"/>
                <a:gd name="T64" fmla="*/ 8 w 368"/>
                <a:gd name="T65" fmla="*/ 130 h 368"/>
                <a:gd name="T66" fmla="*/ 0 w 368"/>
                <a:gd name="T67" fmla="*/ 166 h 368"/>
                <a:gd name="T68" fmla="*/ 0 w 368"/>
                <a:gd name="T69" fmla="*/ 184 h 368"/>
                <a:gd name="T70" fmla="*/ 80 w 368"/>
                <a:gd name="T71" fmla="*/ 184 h 368"/>
                <a:gd name="T72" fmla="*/ 88 w 368"/>
                <a:gd name="T73" fmla="*/ 144 h 368"/>
                <a:gd name="T74" fmla="*/ 110 w 368"/>
                <a:gd name="T75" fmla="*/ 110 h 368"/>
                <a:gd name="T76" fmla="*/ 144 w 368"/>
                <a:gd name="T77" fmla="*/ 88 h 368"/>
                <a:gd name="T78" fmla="*/ 184 w 368"/>
                <a:gd name="T79" fmla="*/ 80 h 368"/>
                <a:gd name="T80" fmla="*/ 204 w 368"/>
                <a:gd name="T81" fmla="*/ 82 h 368"/>
                <a:gd name="T82" fmla="*/ 242 w 368"/>
                <a:gd name="T83" fmla="*/ 98 h 368"/>
                <a:gd name="T84" fmla="*/ 270 w 368"/>
                <a:gd name="T85" fmla="*/ 126 h 368"/>
                <a:gd name="T86" fmla="*/ 286 w 368"/>
                <a:gd name="T87" fmla="*/ 164 h 368"/>
                <a:gd name="T88" fmla="*/ 288 w 368"/>
                <a:gd name="T89" fmla="*/ 184 h 368"/>
                <a:gd name="T90" fmla="*/ 280 w 368"/>
                <a:gd name="T91" fmla="*/ 224 h 368"/>
                <a:gd name="T92" fmla="*/ 258 w 368"/>
                <a:gd name="T93" fmla="*/ 258 h 368"/>
                <a:gd name="T94" fmla="*/ 224 w 368"/>
                <a:gd name="T95" fmla="*/ 280 h 368"/>
                <a:gd name="T96" fmla="*/ 184 w 368"/>
                <a:gd name="T97" fmla="*/ 288 h 368"/>
                <a:gd name="T98" fmla="*/ 164 w 368"/>
                <a:gd name="T99" fmla="*/ 286 h 368"/>
                <a:gd name="T100" fmla="*/ 126 w 368"/>
                <a:gd name="T101" fmla="*/ 270 h 368"/>
                <a:gd name="T102" fmla="*/ 98 w 368"/>
                <a:gd name="T103" fmla="*/ 242 h 368"/>
                <a:gd name="T104" fmla="*/ 82 w 368"/>
                <a:gd name="T105" fmla="*/ 204 h 368"/>
                <a:gd name="T106" fmla="*/ 80 w 368"/>
                <a:gd name="T107" fmla="*/ 184 h 3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68"/>
                <a:gd name="T163" fmla="*/ 0 h 368"/>
                <a:gd name="T164" fmla="*/ 368 w 368"/>
                <a:gd name="T165" fmla="*/ 368 h 36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68" h="368">
                  <a:moveTo>
                    <a:pt x="0" y="184"/>
                  </a:moveTo>
                  <a:lnTo>
                    <a:pt x="0" y="184"/>
                  </a:lnTo>
                  <a:lnTo>
                    <a:pt x="0" y="202"/>
                  </a:lnTo>
                  <a:lnTo>
                    <a:pt x="4" y="222"/>
                  </a:lnTo>
                  <a:lnTo>
                    <a:pt x="8" y="238"/>
                  </a:lnTo>
                  <a:lnTo>
                    <a:pt x="14" y="256"/>
                  </a:lnTo>
                  <a:lnTo>
                    <a:pt x="22" y="272"/>
                  </a:lnTo>
                  <a:lnTo>
                    <a:pt x="32" y="286"/>
                  </a:lnTo>
                  <a:lnTo>
                    <a:pt x="42" y="300"/>
                  </a:lnTo>
                  <a:lnTo>
                    <a:pt x="54" y="314"/>
                  </a:lnTo>
                  <a:lnTo>
                    <a:pt x="68" y="326"/>
                  </a:lnTo>
                  <a:lnTo>
                    <a:pt x="82" y="336"/>
                  </a:lnTo>
                  <a:lnTo>
                    <a:pt x="96" y="346"/>
                  </a:lnTo>
                  <a:lnTo>
                    <a:pt x="112" y="354"/>
                  </a:lnTo>
                  <a:lnTo>
                    <a:pt x="130" y="360"/>
                  </a:lnTo>
                  <a:lnTo>
                    <a:pt x="146" y="364"/>
                  </a:lnTo>
                  <a:lnTo>
                    <a:pt x="166" y="368"/>
                  </a:lnTo>
                  <a:lnTo>
                    <a:pt x="184" y="368"/>
                  </a:lnTo>
                  <a:lnTo>
                    <a:pt x="202" y="368"/>
                  </a:lnTo>
                  <a:lnTo>
                    <a:pt x="222" y="364"/>
                  </a:lnTo>
                  <a:lnTo>
                    <a:pt x="238" y="360"/>
                  </a:lnTo>
                  <a:lnTo>
                    <a:pt x="256" y="354"/>
                  </a:lnTo>
                  <a:lnTo>
                    <a:pt x="272" y="346"/>
                  </a:lnTo>
                  <a:lnTo>
                    <a:pt x="286" y="336"/>
                  </a:lnTo>
                  <a:lnTo>
                    <a:pt x="300" y="326"/>
                  </a:lnTo>
                  <a:lnTo>
                    <a:pt x="314" y="314"/>
                  </a:lnTo>
                  <a:lnTo>
                    <a:pt x="326" y="300"/>
                  </a:lnTo>
                  <a:lnTo>
                    <a:pt x="336" y="286"/>
                  </a:lnTo>
                  <a:lnTo>
                    <a:pt x="346" y="272"/>
                  </a:lnTo>
                  <a:lnTo>
                    <a:pt x="354" y="256"/>
                  </a:lnTo>
                  <a:lnTo>
                    <a:pt x="360" y="238"/>
                  </a:lnTo>
                  <a:lnTo>
                    <a:pt x="364" y="222"/>
                  </a:lnTo>
                  <a:lnTo>
                    <a:pt x="368" y="202"/>
                  </a:lnTo>
                  <a:lnTo>
                    <a:pt x="368" y="184"/>
                  </a:lnTo>
                  <a:lnTo>
                    <a:pt x="368" y="166"/>
                  </a:lnTo>
                  <a:lnTo>
                    <a:pt x="364" y="146"/>
                  </a:lnTo>
                  <a:lnTo>
                    <a:pt x="360" y="130"/>
                  </a:lnTo>
                  <a:lnTo>
                    <a:pt x="354" y="112"/>
                  </a:lnTo>
                  <a:lnTo>
                    <a:pt x="346" y="96"/>
                  </a:lnTo>
                  <a:lnTo>
                    <a:pt x="336" y="82"/>
                  </a:lnTo>
                  <a:lnTo>
                    <a:pt x="326" y="68"/>
                  </a:lnTo>
                  <a:lnTo>
                    <a:pt x="314" y="54"/>
                  </a:lnTo>
                  <a:lnTo>
                    <a:pt x="300" y="42"/>
                  </a:lnTo>
                  <a:lnTo>
                    <a:pt x="286" y="32"/>
                  </a:lnTo>
                  <a:lnTo>
                    <a:pt x="272" y="22"/>
                  </a:lnTo>
                  <a:lnTo>
                    <a:pt x="256" y="14"/>
                  </a:lnTo>
                  <a:lnTo>
                    <a:pt x="238" y="8"/>
                  </a:lnTo>
                  <a:lnTo>
                    <a:pt x="222" y="4"/>
                  </a:lnTo>
                  <a:lnTo>
                    <a:pt x="202" y="0"/>
                  </a:lnTo>
                  <a:lnTo>
                    <a:pt x="184" y="0"/>
                  </a:lnTo>
                  <a:lnTo>
                    <a:pt x="166" y="0"/>
                  </a:lnTo>
                  <a:lnTo>
                    <a:pt x="146" y="4"/>
                  </a:lnTo>
                  <a:lnTo>
                    <a:pt x="130" y="8"/>
                  </a:lnTo>
                  <a:lnTo>
                    <a:pt x="112" y="14"/>
                  </a:lnTo>
                  <a:lnTo>
                    <a:pt x="96" y="22"/>
                  </a:lnTo>
                  <a:lnTo>
                    <a:pt x="82" y="32"/>
                  </a:lnTo>
                  <a:lnTo>
                    <a:pt x="68" y="42"/>
                  </a:lnTo>
                  <a:lnTo>
                    <a:pt x="54" y="54"/>
                  </a:lnTo>
                  <a:lnTo>
                    <a:pt x="42" y="68"/>
                  </a:lnTo>
                  <a:lnTo>
                    <a:pt x="32" y="82"/>
                  </a:lnTo>
                  <a:lnTo>
                    <a:pt x="22" y="96"/>
                  </a:lnTo>
                  <a:lnTo>
                    <a:pt x="14" y="112"/>
                  </a:lnTo>
                  <a:lnTo>
                    <a:pt x="8" y="130"/>
                  </a:lnTo>
                  <a:lnTo>
                    <a:pt x="4" y="146"/>
                  </a:lnTo>
                  <a:lnTo>
                    <a:pt x="0" y="166"/>
                  </a:lnTo>
                  <a:lnTo>
                    <a:pt x="0" y="184"/>
                  </a:lnTo>
                  <a:close/>
                  <a:moveTo>
                    <a:pt x="80" y="184"/>
                  </a:moveTo>
                  <a:lnTo>
                    <a:pt x="80" y="184"/>
                  </a:lnTo>
                  <a:lnTo>
                    <a:pt x="82" y="164"/>
                  </a:lnTo>
                  <a:lnTo>
                    <a:pt x="88" y="144"/>
                  </a:lnTo>
                  <a:lnTo>
                    <a:pt x="98" y="126"/>
                  </a:lnTo>
                  <a:lnTo>
                    <a:pt x="110" y="110"/>
                  </a:lnTo>
                  <a:lnTo>
                    <a:pt x="126" y="98"/>
                  </a:lnTo>
                  <a:lnTo>
                    <a:pt x="144" y="88"/>
                  </a:lnTo>
                  <a:lnTo>
                    <a:pt x="164" y="82"/>
                  </a:lnTo>
                  <a:lnTo>
                    <a:pt x="184" y="80"/>
                  </a:lnTo>
                  <a:lnTo>
                    <a:pt x="204" y="82"/>
                  </a:lnTo>
                  <a:lnTo>
                    <a:pt x="224" y="88"/>
                  </a:lnTo>
                  <a:lnTo>
                    <a:pt x="242" y="98"/>
                  </a:lnTo>
                  <a:lnTo>
                    <a:pt x="258" y="110"/>
                  </a:lnTo>
                  <a:lnTo>
                    <a:pt x="270" y="126"/>
                  </a:lnTo>
                  <a:lnTo>
                    <a:pt x="280" y="144"/>
                  </a:lnTo>
                  <a:lnTo>
                    <a:pt x="286" y="164"/>
                  </a:lnTo>
                  <a:lnTo>
                    <a:pt x="288" y="184"/>
                  </a:lnTo>
                  <a:lnTo>
                    <a:pt x="286" y="204"/>
                  </a:lnTo>
                  <a:lnTo>
                    <a:pt x="280" y="224"/>
                  </a:lnTo>
                  <a:lnTo>
                    <a:pt x="270" y="242"/>
                  </a:lnTo>
                  <a:lnTo>
                    <a:pt x="258" y="258"/>
                  </a:lnTo>
                  <a:lnTo>
                    <a:pt x="242" y="270"/>
                  </a:lnTo>
                  <a:lnTo>
                    <a:pt x="224" y="280"/>
                  </a:lnTo>
                  <a:lnTo>
                    <a:pt x="204" y="286"/>
                  </a:lnTo>
                  <a:lnTo>
                    <a:pt x="184" y="288"/>
                  </a:lnTo>
                  <a:lnTo>
                    <a:pt x="164" y="286"/>
                  </a:lnTo>
                  <a:lnTo>
                    <a:pt x="144" y="280"/>
                  </a:lnTo>
                  <a:lnTo>
                    <a:pt x="126" y="270"/>
                  </a:lnTo>
                  <a:lnTo>
                    <a:pt x="110" y="258"/>
                  </a:lnTo>
                  <a:lnTo>
                    <a:pt x="98" y="242"/>
                  </a:lnTo>
                  <a:lnTo>
                    <a:pt x="88" y="224"/>
                  </a:lnTo>
                  <a:lnTo>
                    <a:pt x="82" y="204"/>
                  </a:lnTo>
                  <a:lnTo>
                    <a:pt x="80" y="184"/>
                  </a:lnTo>
                  <a:close/>
                </a:path>
              </a:pathLst>
            </a:custGeom>
            <a:grpFill/>
            <a:ln>
              <a:noFill/>
            </a:ln>
            <a:effectLst>
              <a:innerShdw blurRad="25400" dist="25400" dir="18900000">
                <a:schemeClr val="tx1">
                  <a:lumMod val="50000"/>
                  <a:lumOff val="50000"/>
                  <a:alpha val="50000"/>
                </a:schemeClr>
              </a:inn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48" name="Freeform 9"/>
            <p:cNvSpPr>
              <a:spLocks noEditPoints="1"/>
            </p:cNvSpPr>
            <p:nvPr/>
          </p:nvSpPr>
          <p:spPr bwMode="auto">
            <a:xfrm>
              <a:off x="2994" y="1050"/>
              <a:ext cx="656" cy="656"/>
            </a:xfrm>
            <a:custGeom>
              <a:avLst/>
              <a:gdLst>
                <a:gd name="T0" fmla="*/ 2 w 656"/>
                <a:gd name="T1" fmla="*/ 362 h 656"/>
                <a:gd name="T2" fmla="*/ 26 w 656"/>
                <a:gd name="T3" fmla="*/ 456 h 656"/>
                <a:gd name="T4" fmla="*/ 74 w 656"/>
                <a:gd name="T5" fmla="*/ 536 h 656"/>
                <a:gd name="T6" fmla="*/ 144 w 656"/>
                <a:gd name="T7" fmla="*/ 600 h 656"/>
                <a:gd name="T8" fmla="*/ 230 w 656"/>
                <a:gd name="T9" fmla="*/ 642 h 656"/>
                <a:gd name="T10" fmla="*/ 328 w 656"/>
                <a:gd name="T11" fmla="*/ 656 h 656"/>
                <a:gd name="T12" fmla="*/ 394 w 656"/>
                <a:gd name="T13" fmla="*/ 650 h 656"/>
                <a:gd name="T14" fmla="*/ 484 w 656"/>
                <a:gd name="T15" fmla="*/ 616 h 656"/>
                <a:gd name="T16" fmla="*/ 560 w 656"/>
                <a:gd name="T17" fmla="*/ 560 h 656"/>
                <a:gd name="T18" fmla="*/ 616 w 656"/>
                <a:gd name="T19" fmla="*/ 484 h 656"/>
                <a:gd name="T20" fmla="*/ 650 w 656"/>
                <a:gd name="T21" fmla="*/ 394 h 656"/>
                <a:gd name="T22" fmla="*/ 656 w 656"/>
                <a:gd name="T23" fmla="*/ 328 h 656"/>
                <a:gd name="T24" fmla="*/ 642 w 656"/>
                <a:gd name="T25" fmla="*/ 230 h 656"/>
                <a:gd name="T26" fmla="*/ 600 w 656"/>
                <a:gd name="T27" fmla="*/ 144 h 656"/>
                <a:gd name="T28" fmla="*/ 536 w 656"/>
                <a:gd name="T29" fmla="*/ 74 h 656"/>
                <a:gd name="T30" fmla="*/ 456 w 656"/>
                <a:gd name="T31" fmla="*/ 26 h 656"/>
                <a:gd name="T32" fmla="*/ 362 w 656"/>
                <a:gd name="T33" fmla="*/ 2 h 656"/>
                <a:gd name="T34" fmla="*/ 294 w 656"/>
                <a:gd name="T35" fmla="*/ 2 h 656"/>
                <a:gd name="T36" fmla="*/ 200 w 656"/>
                <a:gd name="T37" fmla="*/ 26 h 656"/>
                <a:gd name="T38" fmla="*/ 120 w 656"/>
                <a:gd name="T39" fmla="*/ 74 h 656"/>
                <a:gd name="T40" fmla="*/ 56 w 656"/>
                <a:gd name="T41" fmla="*/ 144 h 656"/>
                <a:gd name="T42" fmla="*/ 14 w 656"/>
                <a:gd name="T43" fmla="*/ 230 h 656"/>
                <a:gd name="T44" fmla="*/ 0 w 656"/>
                <a:gd name="T45" fmla="*/ 328 h 656"/>
                <a:gd name="T46" fmla="*/ 80 w 656"/>
                <a:gd name="T47" fmla="*/ 328 h 656"/>
                <a:gd name="T48" fmla="*/ 92 w 656"/>
                <a:gd name="T49" fmla="*/ 254 h 656"/>
                <a:gd name="T50" fmla="*/ 122 w 656"/>
                <a:gd name="T51" fmla="*/ 190 h 656"/>
                <a:gd name="T52" fmla="*/ 170 w 656"/>
                <a:gd name="T53" fmla="*/ 136 h 656"/>
                <a:gd name="T54" fmla="*/ 232 w 656"/>
                <a:gd name="T55" fmla="*/ 100 h 656"/>
                <a:gd name="T56" fmla="*/ 302 w 656"/>
                <a:gd name="T57" fmla="*/ 82 h 656"/>
                <a:gd name="T58" fmla="*/ 354 w 656"/>
                <a:gd name="T59" fmla="*/ 82 h 656"/>
                <a:gd name="T60" fmla="*/ 424 w 656"/>
                <a:gd name="T61" fmla="*/ 100 h 656"/>
                <a:gd name="T62" fmla="*/ 486 w 656"/>
                <a:gd name="T63" fmla="*/ 136 h 656"/>
                <a:gd name="T64" fmla="*/ 534 w 656"/>
                <a:gd name="T65" fmla="*/ 190 h 656"/>
                <a:gd name="T66" fmla="*/ 564 w 656"/>
                <a:gd name="T67" fmla="*/ 254 h 656"/>
                <a:gd name="T68" fmla="*/ 576 w 656"/>
                <a:gd name="T69" fmla="*/ 328 h 656"/>
                <a:gd name="T70" fmla="*/ 570 w 656"/>
                <a:gd name="T71" fmla="*/ 378 h 656"/>
                <a:gd name="T72" fmla="*/ 546 w 656"/>
                <a:gd name="T73" fmla="*/ 446 h 656"/>
                <a:gd name="T74" fmla="*/ 504 w 656"/>
                <a:gd name="T75" fmla="*/ 504 h 656"/>
                <a:gd name="T76" fmla="*/ 446 w 656"/>
                <a:gd name="T77" fmla="*/ 546 h 656"/>
                <a:gd name="T78" fmla="*/ 378 w 656"/>
                <a:gd name="T79" fmla="*/ 570 h 656"/>
                <a:gd name="T80" fmla="*/ 328 w 656"/>
                <a:gd name="T81" fmla="*/ 576 h 656"/>
                <a:gd name="T82" fmla="*/ 254 w 656"/>
                <a:gd name="T83" fmla="*/ 564 h 656"/>
                <a:gd name="T84" fmla="*/ 190 w 656"/>
                <a:gd name="T85" fmla="*/ 534 h 656"/>
                <a:gd name="T86" fmla="*/ 136 w 656"/>
                <a:gd name="T87" fmla="*/ 486 h 656"/>
                <a:gd name="T88" fmla="*/ 100 w 656"/>
                <a:gd name="T89" fmla="*/ 424 h 656"/>
                <a:gd name="T90" fmla="*/ 82 w 656"/>
                <a:gd name="T91" fmla="*/ 354 h 65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56"/>
                <a:gd name="T139" fmla="*/ 0 h 656"/>
                <a:gd name="T140" fmla="*/ 656 w 656"/>
                <a:gd name="T141" fmla="*/ 656 h 65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56" h="656">
                  <a:moveTo>
                    <a:pt x="0" y="328"/>
                  </a:moveTo>
                  <a:lnTo>
                    <a:pt x="0" y="328"/>
                  </a:lnTo>
                  <a:lnTo>
                    <a:pt x="2" y="362"/>
                  </a:lnTo>
                  <a:lnTo>
                    <a:pt x="6" y="394"/>
                  </a:lnTo>
                  <a:lnTo>
                    <a:pt x="14" y="426"/>
                  </a:lnTo>
                  <a:lnTo>
                    <a:pt x="26" y="456"/>
                  </a:lnTo>
                  <a:lnTo>
                    <a:pt x="40" y="484"/>
                  </a:lnTo>
                  <a:lnTo>
                    <a:pt x="56" y="512"/>
                  </a:lnTo>
                  <a:lnTo>
                    <a:pt x="74" y="536"/>
                  </a:lnTo>
                  <a:lnTo>
                    <a:pt x="96" y="560"/>
                  </a:lnTo>
                  <a:lnTo>
                    <a:pt x="120" y="582"/>
                  </a:lnTo>
                  <a:lnTo>
                    <a:pt x="144" y="600"/>
                  </a:lnTo>
                  <a:lnTo>
                    <a:pt x="172" y="616"/>
                  </a:lnTo>
                  <a:lnTo>
                    <a:pt x="200" y="630"/>
                  </a:lnTo>
                  <a:lnTo>
                    <a:pt x="230" y="642"/>
                  </a:lnTo>
                  <a:lnTo>
                    <a:pt x="262" y="650"/>
                  </a:lnTo>
                  <a:lnTo>
                    <a:pt x="294" y="654"/>
                  </a:lnTo>
                  <a:lnTo>
                    <a:pt x="328" y="656"/>
                  </a:lnTo>
                  <a:lnTo>
                    <a:pt x="362" y="654"/>
                  </a:lnTo>
                  <a:lnTo>
                    <a:pt x="394" y="650"/>
                  </a:lnTo>
                  <a:lnTo>
                    <a:pt x="426" y="642"/>
                  </a:lnTo>
                  <a:lnTo>
                    <a:pt x="456" y="630"/>
                  </a:lnTo>
                  <a:lnTo>
                    <a:pt x="484" y="616"/>
                  </a:lnTo>
                  <a:lnTo>
                    <a:pt x="512" y="600"/>
                  </a:lnTo>
                  <a:lnTo>
                    <a:pt x="536" y="582"/>
                  </a:lnTo>
                  <a:lnTo>
                    <a:pt x="560" y="560"/>
                  </a:lnTo>
                  <a:lnTo>
                    <a:pt x="582" y="536"/>
                  </a:lnTo>
                  <a:lnTo>
                    <a:pt x="600" y="512"/>
                  </a:lnTo>
                  <a:lnTo>
                    <a:pt x="616" y="484"/>
                  </a:lnTo>
                  <a:lnTo>
                    <a:pt x="630" y="456"/>
                  </a:lnTo>
                  <a:lnTo>
                    <a:pt x="642" y="426"/>
                  </a:lnTo>
                  <a:lnTo>
                    <a:pt x="650" y="394"/>
                  </a:lnTo>
                  <a:lnTo>
                    <a:pt x="654" y="362"/>
                  </a:lnTo>
                  <a:lnTo>
                    <a:pt x="656" y="328"/>
                  </a:lnTo>
                  <a:lnTo>
                    <a:pt x="654" y="294"/>
                  </a:lnTo>
                  <a:lnTo>
                    <a:pt x="650" y="262"/>
                  </a:lnTo>
                  <a:lnTo>
                    <a:pt x="642" y="230"/>
                  </a:lnTo>
                  <a:lnTo>
                    <a:pt x="630" y="200"/>
                  </a:lnTo>
                  <a:lnTo>
                    <a:pt x="616" y="172"/>
                  </a:lnTo>
                  <a:lnTo>
                    <a:pt x="600" y="144"/>
                  </a:lnTo>
                  <a:lnTo>
                    <a:pt x="582" y="120"/>
                  </a:lnTo>
                  <a:lnTo>
                    <a:pt x="560" y="96"/>
                  </a:lnTo>
                  <a:lnTo>
                    <a:pt x="536" y="74"/>
                  </a:lnTo>
                  <a:lnTo>
                    <a:pt x="512" y="56"/>
                  </a:lnTo>
                  <a:lnTo>
                    <a:pt x="484" y="40"/>
                  </a:lnTo>
                  <a:lnTo>
                    <a:pt x="456" y="26"/>
                  </a:lnTo>
                  <a:lnTo>
                    <a:pt x="426" y="14"/>
                  </a:lnTo>
                  <a:lnTo>
                    <a:pt x="394" y="6"/>
                  </a:lnTo>
                  <a:lnTo>
                    <a:pt x="362" y="2"/>
                  </a:lnTo>
                  <a:lnTo>
                    <a:pt x="328" y="0"/>
                  </a:lnTo>
                  <a:lnTo>
                    <a:pt x="294" y="2"/>
                  </a:lnTo>
                  <a:lnTo>
                    <a:pt x="262" y="6"/>
                  </a:lnTo>
                  <a:lnTo>
                    <a:pt x="230" y="14"/>
                  </a:lnTo>
                  <a:lnTo>
                    <a:pt x="200" y="26"/>
                  </a:lnTo>
                  <a:lnTo>
                    <a:pt x="172" y="40"/>
                  </a:lnTo>
                  <a:lnTo>
                    <a:pt x="144" y="56"/>
                  </a:lnTo>
                  <a:lnTo>
                    <a:pt x="120" y="74"/>
                  </a:lnTo>
                  <a:lnTo>
                    <a:pt x="96" y="96"/>
                  </a:lnTo>
                  <a:lnTo>
                    <a:pt x="74" y="120"/>
                  </a:lnTo>
                  <a:lnTo>
                    <a:pt x="56" y="144"/>
                  </a:lnTo>
                  <a:lnTo>
                    <a:pt x="40" y="172"/>
                  </a:lnTo>
                  <a:lnTo>
                    <a:pt x="26" y="200"/>
                  </a:lnTo>
                  <a:lnTo>
                    <a:pt x="14" y="230"/>
                  </a:lnTo>
                  <a:lnTo>
                    <a:pt x="6" y="262"/>
                  </a:lnTo>
                  <a:lnTo>
                    <a:pt x="2" y="294"/>
                  </a:lnTo>
                  <a:lnTo>
                    <a:pt x="0" y="328"/>
                  </a:lnTo>
                  <a:close/>
                  <a:moveTo>
                    <a:pt x="80" y="328"/>
                  </a:moveTo>
                  <a:lnTo>
                    <a:pt x="80" y="328"/>
                  </a:lnTo>
                  <a:lnTo>
                    <a:pt x="82" y="302"/>
                  </a:lnTo>
                  <a:lnTo>
                    <a:pt x="86" y="278"/>
                  </a:lnTo>
                  <a:lnTo>
                    <a:pt x="92" y="254"/>
                  </a:lnTo>
                  <a:lnTo>
                    <a:pt x="100" y="232"/>
                  </a:lnTo>
                  <a:lnTo>
                    <a:pt x="110" y="210"/>
                  </a:lnTo>
                  <a:lnTo>
                    <a:pt x="122" y="190"/>
                  </a:lnTo>
                  <a:lnTo>
                    <a:pt x="136" y="170"/>
                  </a:lnTo>
                  <a:lnTo>
                    <a:pt x="152" y="152"/>
                  </a:lnTo>
                  <a:lnTo>
                    <a:pt x="170" y="136"/>
                  </a:lnTo>
                  <a:lnTo>
                    <a:pt x="190" y="122"/>
                  </a:lnTo>
                  <a:lnTo>
                    <a:pt x="210" y="110"/>
                  </a:lnTo>
                  <a:lnTo>
                    <a:pt x="232" y="100"/>
                  </a:lnTo>
                  <a:lnTo>
                    <a:pt x="254" y="92"/>
                  </a:lnTo>
                  <a:lnTo>
                    <a:pt x="278" y="86"/>
                  </a:lnTo>
                  <a:lnTo>
                    <a:pt x="302" y="82"/>
                  </a:lnTo>
                  <a:lnTo>
                    <a:pt x="328" y="80"/>
                  </a:lnTo>
                  <a:lnTo>
                    <a:pt x="354" y="82"/>
                  </a:lnTo>
                  <a:lnTo>
                    <a:pt x="378" y="86"/>
                  </a:lnTo>
                  <a:lnTo>
                    <a:pt x="402" y="92"/>
                  </a:lnTo>
                  <a:lnTo>
                    <a:pt x="424" y="100"/>
                  </a:lnTo>
                  <a:lnTo>
                    <a:pt x="446" y="110"/>
                  </a:lnTo>
                  <a:lnTo>
                    <a:pt x="466" y="122"/>
                  </a:lnTo>
                  <a:lnTo>
                    <a:pt x="486" y="136"/>
                  </a:lnTo>
                  <a:lnTo>
                    <a:pt x="504" y="152"/>
                  </a:lnTo>
                  <a:lnTo>
                    <a:pt x="520" y="170"/>
                  </a:lnTo>
                  <a:lnTo>
                    <a:pt x="534" y="190"/>
                  </a:lnTo>
                  <a:lnTo>
                    <a:pt x="546" y="210"/>
                  </a:lnTo>
                  <a:lnTo>
                    <a:pt x="556" y="232"/>
                  </a:lnTo>
                  <a:lnTo>
                    <a:pt x="564" y="254"/>
                  </a:lnTo>
                  <a:lnTo>
                    <a:pt x="570" y="278"/>
                  </a:lnTo>
                  <a:lnTo>
                    <a:pt x="574" y="302"/>
                  </a:lnTo>
                  <a:lnTo>
                    <a:pt x="576" y="328"/>
                  </a:lnTo>
                  <a:lnTo>
                    <a:pt x="574" y="354"/>
                  </a:lnTo>
                  <a:lnTo>
                    <a:pt x="570" y="378"/>
                  </a:lnTo>
                  <a:lnTo>
                    <a:pt x="564" y="402"/>
                  </a:lnTo>
                  <a:lnTo>
                    <a:pt x="556" y="424"/>
                  </a:lnTo>
                  <a:lnTo>
                    <a:pt x="546" y="446"/>
                  </a:lnTo>
                  <a:lnTo>
                    <a:pt x="534" y="466"/>
                  </a:lnTo>
                  <a:lnTo>
                    <a:pt x="520" y="486"/>
                  </a:lnTo>
                  <a:lnTo>
                    <a:pt x="504" y="504"/>
                  </a:lnTo>
                  <a:lnTo>
                    <a:pt x="486" y="520"/>
                  </a:lnTo>
                  <a:lnTo>
                    <a:pt x="466" y="534"/>
                  </a:lnTo>
                  <a:lnTo>
                    <a:pt x="446" y="546"/>
                  </a:lnTo>
                  <a:lnTo>
                    <a:pt x="424" y="556"/>
                  </a:lnTo>
                  <a:lnTo>
                    <a:pt x="402" y="564"/>
                  </a:lnTo>
                  <a:lnTo>
                    <a:pt x="378" y="570"/>
                  </a:lnTo>
                  <a:lnTo>
                    <a:pt x="354" y="574"/>
                  </a:lnTo>
                  <a:lnTo>
                    <a:pt x="328" y="576"/>
                  </a:lnTo>
                  <a:lnTo>
                    <a:pt x="302" y="574"/>
                  </a:lnTo>
                  <a:lnTo>
                    <a:pt x="278" y="570"/>
                  </a:lnTo>
                  <a:lnTo>
                    <a:pt x="254" y="564"/>
                  </a:lnTo>
                  <a:lnTo>
                    <a:pt x="232" y="556"/>
                  </a:lnTo>
                  <a:lnTo>
                    <a:pt x="210" y="546"/>
                  </a:lnTo>
                  <a:lnTo>
                    <a:pt x="190" y="534"/>
                  </a:lnTo>
                  <a:lnTo>
                    <a:pt x="170" y="520"/>
                  </a:lnTo>
                  <a:lnTo>
                    <a:pt x="152" y="504"/>
                  </a:lnTo>
                  <a:lnTo>
                    <a:pt x="136" y="486"/>
                  </a:lnTo>
                  <a:lnTo>
                    <a:pt x="122" y="466"/>
                  </a:lnTo>
                  <a:lnTo>
                    <a:pt x="110" y="446"/>
                  </a:lnTo>
                  <a:lnTo>
                    <a:pt x="100" y="424"/>
                  </a:lnTo>
                  <a:lnTo>
                    <a:pt x="92" y="402"/>
                  </a:lnTo>
                  <a:lnTo>
                    <a:pt x="86" y="378"/>
                  </a:lnTo>
                  <a:lnTo>
                    <a:pt x="82" y="354"/>
                  </a:lnTo>
                  <a:lnTo>
                    <a:pt x="80" y="328"/>
                  </a:lnTo>
                  <a:close/>
                </a:path>
              </a:pathLst>
            </a:custGeom>
            <a:grpFill/>
            <a:ln>
              <a:noFill/>
            </a:ln>
            <a:effectLst>
              <a:innerShdw blurRad="25400" dist="25400" dir="18900000">
                <a:schemeClr val="tx1">
                  <a:lumMod val="50000"/>
                  <a:lumOff val="50000"/>
                  <a:alpha val="50000"/>
                </a:schemeClr>
              </a:inn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49" name="Freeform 10"/>
            <p:cNvSpPr>
              <a:spLocks noEditPoints="1"/>
            </p:cNvSpPr>
            <p:nvPr/>
          </p:nvSpPr>
          <p:spPr bwMode="auto">
            <a:xfrm>
              <a:off x="2850" y="906"/>
              <a:ext cx="944" cy="944"/>
            </a:xfrm>
            <a:custGeom>
              <a:avLst/>
              <a:gdLst>
                <a:gd name="T0" fmla="*/ 0 w 944"/>
                <a:gd name="T1" fmla="*/ 496 h 944"/>
                <a:gd name="T2" fmla="*/ 10 w 944"/>
                <a:gd name="T3" fmla="*/ 568 h 944"/>
                <a:gd name="T4" fmla="*/ 58 w 944"/>
                <a:gd name="T5" fmla="*/ 696 h 944"/>
                <a:gd name="T6" fmla="*/ 138 w 944"/>
                <a:gd name="T7" fmla="*/ 806 h 944"/>
                <a:gd name="T8" fmla="*/ 248 w 944"/>
                <a:gd name="T9" fmla="*/ 886 h 944"/>
                <a:gd name="T10" fmla="*/ 376 w 944"/>
                <a:gd name="T11" fmla="*/ 934 h 944"/>
                <a:gd name="T12" fmla="*/ 448 w 944"/>
                <a:gd name="T13" fmla="*/ 944 h 944"/>
                <a:gd name="T14" fmla="*/ 496 w 944"/>
                <a:gd name="T15" fmla="*/ 944 h 944"/>
                <a:gd name="T16" fmla="*/ 568 w 944"/>
                <a:gd name="T17" fmla="*/ 934 h 944"/>
                <a:gd name="T18" fmla="*/ 696 w 944"/>
                <a:gd name="T19" fmla="*/ 886 h 944"/>
                <a:gd name="T20" fmla="*/ 806 w 944"/>
                <a:gd name="T21" fmla="*/ 806 h 944"/>
                <a:gd name="T22" fmla="*/ 886 w 944"/>
                <a:gd name="T23" fmla="*/ 696 h 944"/>
                <a:gd name="T24" fmla="*/ 934 w 944"/>
                <a:gd name="T25" fmla="*/ 568 h 944"/>
                <a:gd name="T26" fmla="*/ 944 w 944"/>
                <a:gd name="T27" fmla="*/ 496 h 944"/>
                <a:gd name="T28" fmla="*/ 944 w 944"/>
                <a:gd name="T29" fmla="*/ 448 h 944"/>
                <a:gd name="T30" fmla="*/ 934 w 944"/>
                <a:gd name="T31" fmla="*/ 376 h 944"/>
                <a:gd name="T32" fmla="*/ 886 w 944"/>
                <a:gd name="T33" fmla="*/ 248 h 944"/>
                <a:gd name="T34" fmla="*/ 806 w 944"/>
                <a:gd name="T35" fmla="*/ 138 h 944"/>
                <a:gd name="T36" fmla="*/ 696 w 944"/>
                <a:gd name="T37" fmla="*/ 58 h 944"/>
                <a:gd name="T38" fmla="*/ 568 w 944"/>
                <a:gd name="T39" fmla="*/ 10 h 944"/>
                <a:gd name="T40" fmla="*/ 496 w 944"/>
                <a:gd name="T41" fmla="*/ 0 h 944"/>
                <a:gd name="T42" fmla="*/ 448 w 944"/>
                <a:gd name="T43" fmla="*/ 0 h 944"/>
                <a:gd name="T44" fmla="*/ 376 w 944"/>
                <a:gd name="T45" fmla="*/ 10 h 944"/>
                <a:gd name="T46" fmla="*/ 248 w 944"/>
                <a:gd name="T47" fmla="*/ 58 h 944"/>
                <a:gd name="T48" fmla="*/ 138 w 944"/>
                <a:gd name="T49" fmla="*/ 138 h 944"/>
                <a:gd name="T50" fmla="*/ 58 w 944"/>
                <a:gd name="T51" fmla="*/ 248 h 944"/>
                <a:gd name="T52" fmla="*/ 10 w 944"/>
                <a:gd name="T53" fmla="*/ 376 h 944"/>
                <a:gd name="T54" fmla="*/ 0 w 944"/>
                <a:gd name="T55" fmla="*/ 448 h 944"/>
                <a:gd name="T56" fmla="*/ 80 w 944"/>
                <a:gd name="T57" fmla="*/ 472 h 944"/>
                <a:gd name="T58" fmla="*/ 88 w 944"/>
                <a:gd name="T59" fmla="*/ 394 h 944"/>
                <a:gd name="T60" fmla="*/ 128 w 944"/>
                <a:gd name="T61" fmla="*/ 286 h 944"/>
                <a:gd name="T62" fmla="*/ 194 w 944"/>
                <a:gd name="T63" fmla="*/ 194 h 944"/>
                <a:gd name="T64" fmla="*/ 286 w 944"/>
                <a:gd name="T65" fmla="*/ 128 h 944"/>
                <a:gd name="T66" fmla="*/ 394 w 944"/>
                <a:gd name="T67" fmla="*/ 88 h 944"/>
                <a:gd name="T68" fmla="*/ 472 w 944"/>
                <a:gd name="T69" fmla="*/ 80 h 944"/>
                <a:gd name="T70" fmla="*/ 588 w 944"/>
                <a:gd name="T71" fmla="*/ 98 h 944"/>
                <a:gd name="T72" fmla="*/ 692 w 944"/>
                <a:gd name="T73" fmla="*/ 148 h 944"/>
                <a:gd name="T74" fmla="*/ 774 w 944"/>
                <a:gd name="T75" fmla="*/ 222 h 944"/>
                <a:gd name="T76" fmla="*/ 834 w 944"/>
                <a:gd name="T77" fmla="*/ 320 h 944"/>
                <a:gd name="T78" fmla="*/ 862 w 944"/>
                <a:gd name="T79" fmla="*/ 432 h 944"/>
                <a:gd name="T80" fmla="*/ 862 w 944"/>
                <a:gd name="T81" fmla="*/ 512 h 944"/>
                <a:gd name="T82" fmla="*/ 834 w 944"/>
                <a:gd name="T83" fmla="*/ 624 h 944"/>
                <a:gd name="T84" fmla="*/ 774 w 944"/>
                <a:gd name="T85" fmla="*/ 722 h 944"/>
                <a:gd name="T86" fmla="*/ 692 w 944"/>
                <a:gd name="T87" fmla="*/ 796 h 944"/>
                <a:gd name="T88" fmla="*/ 588 w 944"/>
                <a:gd name="T89" fmla="*/ 846 h 944"/>
                <a:gd name="T90" fmla="*/ 472 w 944"/>
                <a:gd name="T91" fmla="*/ 864 h 944"/>
                <a:gd name="T92" fmla="*/ 394 w 944"/>
                <a:gd name="T93" fmla="*/ 856 h 944"/>
                <a:gd name="T94" fmla="*/ 286 w 944"/>
                <a:gd name="T95" fmla="*/ 816 h 944"/>
                <a:gd name="T96" fmla="*/ 194 w 944"/>
                <a:gd name="T97" fmla="*/ 750 h 944"/>
                <a:gd name="T98" fmla="*/ 128 w 944"/>
                <a:gd name="T99" fmla="*/ 658 h 944"/>
                <a:gd name="T100" fmla="*/ 88 w 944"/>
                <a:gd name="T101" fmla="*/ 550 h 944"/>
                <a:gd name="T102" fmla="*/ 80 w 944"/>
                <a:gd name="T103" fmla="*/ 472 h 9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4"/>
                <a:gd name="T157" fmla="*/ 0 h 944"/>
                <a:gd name="T158" fmla="*/ 944 w 944"/>
                <a:gd name="T159" fmla="*/ 944 h 94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4" h="944">
                  <a:moveTo>
                    <a:pt x="0" y="472"/>
                  </a:moveTo>
                  <a:lnTo>
                    <a:pt x="0" y="472"/>
                  </a:lnTo>
                  <a:lnTo>
                    <a:pt x="0" y="496"/>
                  </a:lnTo>
                  <a:lnTo>
                    <a:pt x="2" y="520"/>
                  </a:lnTo>
                  <a:lnTo>
                    <a:pt x="6" y="544"/>
                  </a:lnTo>
                  <a:lnTo>
                    <a:pt x="10" y="568"/>
                  </a:lnTo>
                  <a:lnTo>
                    <a:pt x="22" y="612"/>
                  </a:lnTo>
                  <a:lnTo>
                    <a:pt x="38" y="656"/>
                  </a:lnTo>
                  <a:lnTo>
                    <a:pt x="58" y="696"/>
                  </a:lnTo>
                  <a:lnTo>
                    <a:pt x="80" y="736"/>
                  </a:lnTo>
                  <a:lnTo>
                    <a:pt x="108" y="772"/>
                  </a:lnTo>
                  <a:lnTo>
                    <a:pt x="138" y="806"/>
                  </a:lnTo>
                  <a:lnTo>
                    <a:pt x="172" y="836"/>
                  </a:lnTo>
                  <a:lnTo>
                    <a:pt x="208" y="864"/>
                  </a:lnTo>
                  <a:lnTo>
                    <a:pt x="248" y="886"/>
                  </a:lnTo>
                  <a:lnTo>
                    <a:pt x="288" y="906"/>
                  </a:lnTo>
                  <a:lnTo>
                    <a:pt x="332" y="922"/>
                  </a:lnTo>
                  <a:lnTo>
                    <a:pt x="376" y="934"/>
                  </a:lnTo>
                  <a:lnTo>
                    <a:pt x="400" y="938"/>
                  </a:lnTo>
                  <a:lnTo>
                    <a:pt x="424" y="942"/>
                  </a:lnTo>
                  <a:lnTo>
                    <a:pt x="448" y="944"/>
                  </a:lnTo>
                  <a:lnTo>
                    <a:pt x="472" y="944"/>
                  </a:lnTo>
                  <a:lnTo>
                    <a:pt x="496" y="944"/>
                  </a:lnTo>
                  <a:lnTo>
                    <a:pt x="520" y="942"/>
                  </a:lnTo>
                  <a:lnTo>
                    <a:pt x="544" y="938"/>
                  </a:lnTo>
                  <a:lnTo>
                    <a:pt x="568" y="934"/>
                  </a:lnTo>
                  <a:lnTo>
                    <a:pt x="612" y="922"/>
                  </a:lnTo>
                  <a:lnTo>
                    <a:pt x="656" y="906"/>
                  </a:lnTo>
                  <a:lnTo>
                    <a:pt x="696" y="886"/>
                  </a:lnTo>
                  <a:lnTo>
                    <a:pt x="736" y="864"/>
                  </a:lnTo>
                  <a:lnTo>
                    <a:pt x="772" y="836"/>
                  </a:lnTo>
                  <a:lnTo>
                    <a:pt x="806" y="806"/>
                  </a:lnTo>
                  <a:lnTo>
                    <a:pt x="836" y="772"/>
                  </a:lnTo>
                  <a:lnTo>
                    <a:pt x="864" y="736"/>
                  </a:lnTo>
                  <a:lnTo>
                    <a:pt x="886" y="696"/>
                  </a:lnTo>
                  <a:lnTo>
                    <a:pt x="906" y="656"/>
                  </a:lnTo>
                  <a:lnTo>
                    <a:pt x="922" y="612"/>
                  </a:lnTo>
                  <a:lnTo>
                    <a:pt x="934" y="568"/>
                  </a:lnTo>
                  <a:lnTo>
                    <a:pt x="938" y="544"/>
                  </a:lnTo>
                  <a:lnTo>
                    <a:pt x="942" y="520"/>
                  </a:lnTo>
                  <a:lnTo>
                    <a:pt x="944" y="496"/>
                  </a:lnTo>
                  <a:lnTo>
                    <a:pt x="944" y="472"/>
                  </a:lnTo>
                  <a:lnTo>
                    <a:pt x="944" y="448"/>
                  </a:lnTo>
                  <a:lnTo>
                    <a:pt x="942" y="424"/>
                  </a:lnTo>
                  <a:lnTo>
                    <a:pt x="938" y="400"/>
                  </a:lnTo>
                  <a:lnTo>
                    <a:pt x="934" y="376"/>
                  </a:lnTo>
                  <a:lnTo>
                    <a:pt x="922" y="332"/>
                  </a:lnTo>
                  <a:lnTo>
                    <a:pt x="906" y="288"/>
                  </a:lnTo>
                  <a:lnTo>
                    <a:pt x="886" y="248"/>
                  </a:lnTo>
                  <a:lnTo>
                    <a:pt x="864" y="208"/>
                  </a:lnTo>
                  <a:lnTo>
                    <a:pt x="836" y="172"/>
                  </a:lnTo>
                  <a:lnTo>
                    <a:pt x="806" y="138"/>
                  </a:lnTo>
                  <a:lnTo>
                    <a:pt x="772" y="108"/>
                  </a:lnTo>
                  <a:lnTo>
                    <a:pt x="736" y="80"/>
                  </a:lnTo>
                  <a:lnTo>
                    <a:pt x="696" y="58"/>
                  </a:lnTo>
                  <a:lnTo>
                    <a:pt x="656" y="38"/>
                  </a:lnTo>
                  <a:lnTo>
                    <a:pt x="612" y="22"/>
                  </a:lnTo>
                  <a:lnTo>
                    <a:pt x="568" y="10"/>
                  </a:lnTo>
                  <a:lnTo>
                    <a:pt x="544" y="6"/>
                  </a:lnTo>
                  <a:lnTo>
                    <a:pt x="520" y="2"/>
                  </a:lnTo>
                  <a:lnTo>
                    <a:pt x="496" y="0"/>
                  </a:lnTo>
                  <a:lnTo>
                    <a:pt x="472" y="0"/>
                  </a:lnTo>
                  <a:lnTo>
                    <a:pt x="448" y="0"/>
                  </a:lnTo>
                  <a:lnTo>
                    <a:pt x="424" y="2"/>
                  </a:lnTo>
                  <a:lnTo>
                    <a:pt x="400" y="6"/>
                  </a:lnTo>
                  <a:lnTo>
                    <a:pt x="376" y="10"/>
                  </a:lnTo>
                  <a:lnTo>
                    <a:pt x="332" y="22"/>
                  </a:lnTo>
                  <a:lnTo>
                    <a:pt x="288" y="38"/>
                  </a:lnTo>
                  <a:lnTo>
                    <a:pt x="248" y="58"/>
                  </a:lnTo>
                  <a:lnTo>
                    <a:pt x="208" y="80"/>
                  </a:lnTo>
                  <a:lnTo>
                    <a:pt x="172" y="108"/>
                  </a:lnTo>
                  <a:lnTo>
                    <a:pt x="138" y="138"/>
                  </a:lnTo>
                  <a:lnTo>
                    <a:pt x="108" y="172"/>
                  </a:lnTo>
                  <a:lnTo>
                    <a:pt x="80" y="208"/>
                  </a:lnTo>
                  <a:lnTo>
                    <a:pt x="58" y="248"/>
                  </a:lnTo>
                  <a:lnTo>
                    <a:pt x="38" y="288"/>
                  </a:lnTo>
                  <a:lnTo>
                    <a:pt x="22" y="332"/>
                  </a:lnTo>
                  <a:lnTo>
                    <a:pt x="10" y="376"/>
                  </a:lnTo>
                  <a:lnTo>
                    <a:pt x="6" y="400"/>
                  </a:lnTo>
                  <a:lnTo>
                    <a:pt x="2" y="424"/>
                  </a:lnTo>
                  <a:lnTo>
                    <a:pt x="0" y="448"/>
                  </a:lnTo>
                  <a:lnTo>
                    <a:pt x="0" y="472"/>
                  </a:lnTo>
                  <a:close/>
                  <a:moveTo>
                    <a:pt x="80" y="472"/>
                  </a:moveTo>
                  <a:lnTo>
                    <a:pt x="80" y="472"/>
                  </a:lnTo>
                  <a:lnTo>
                    <a:pt x="82" y="432"/>
                  </a:lnTo>
                  <a:lnTo>
                    <a:pt x="88" y="394"/>
                  </a:lnTo>
                  <a:lnTo>
                    <a:pt x="98" y="356"/>
                  </a:lnTo>
                  <a:lnTo>
                    <a:pt x="110" y="320"/>
                  </a:lnTo>
                  <a:lnTo>
                    <a:pt x="128" y="286"/>
                  </a:lnTo>
                  <a:lnTo>
                    <a:pt x="148" y="252"/>
                  </a:lnTo>
                  <a:lnTo>
                    <a:pt x="170" y="222"/>
                  </a:lnTo>
                  <a:lnTo>
                    <a:pt x="194" y="194"/>
                  </a:lnTo>
                  <a:lnTo>
                    <a:pt x="222" y="170"/>
                  </a:lnTo>
                  <a:lnTo>
                    <a:pt x="252" y="148"/>
                  </a:lnTo>
                  <a:lnTo>
                    <a:pt x="286" y="128"/>
                  </a:lnTo>
                  <a:lnTo>
                    <a:pt x="320" y="110"/>
                  </a:lnTo>
                  <a:lnTo>
                    <a:pt x="356" y="98"/>
                  </a:lnTo>
                  <a:lnTo>
                    <a:pt x="394" y="88"/>
                  </a:lnTo>
                  <a:lnTo>
                    <a:pt x="432" y="82"/>
                  </a:lnTo>
                  <a:lnTo>
                    <a:pt x="472" y="80"/>
                  </a:lnTo>
                  <a:lnTo>
                    <a:pt x="512" y="82"/>
                  </a:lnTo>
                  <a:lnTo>
                    <a:pt x="550" y="88"/>
                  </a:lnTo>
                  <a:lnTo>
                    <a:pt x="588" y="98"/>
                  </a:lnTo>
                  <a:lnTo>
                    <a:pt x="624" y="110"/>
                  </a:lnTo>
                  <a:lnTo>
                    <a:pt x="658" y="128"/>
                  </a:lnTo>
                  <a:lnTo>
                    <a:pt x="692" y="148"/>
                  </a:lnTo>
                  <a:lnTo>
                    <a:pt x="722" y="170"/>
                  </a:lnTo>
                  <a:lnTo>
                    <a:pt x="750" y="194"/>
                  </a:lnTo>
                  <a:lnTo>
                    <a:pt x="774" y="222"/>
                  </a:lnTo>
                  <a:lnTo>
                    <a:pt x="796" y="252"/>
                  </a:lnTo>
                  <a:lnTo>
                    <a:pt x="816" y="286"/>
                  </a:lnTo>
                  <a:lnTo>
                    <a:pt x="834" y="320"/>
                  </a:lnTo>
                  <a:lnTo>
                    <a:pt x="846" y="356"/>
                  </a:lnTo>
                  <a:lnTo>
                    <a:pt x="856" y="394"/>
                  </a:lnTo>
                  <a:lnTo>
                    <a:pt x="862" y="432"/>
                  </a:lnTo>
                  <a:lnTo>
                    <a:pt x="864" y="472"/>
                  </a:lnTo>
                  <a:lnTo>
                    <a:pt x="862" y="512"/>
                  </a:lnTo>
                  <a:lnTo>
                    <a:pt x="856" y="550"/>
                  </a:lnTo>
                  <a:lnTo>
                    <a:pt x="846" y="588"/>
                  </a:lnTo>
                  <a:lnTo>
                    <a:pt x="834" y="624"/>
                  </a:lnTo>
                  <a:lnTo>
                    <a:pt x="816" y="658"/>
                  </a:lnTo>
                  <a:lnTo>
                    <a:pt x="796" y="692"/>
                  </a:lnTo>
                  <a:lnTo>
                    <a:pt x="774" y="722"/>
                  </a:lnTo>
                  <a:lnTo>
                    <a:pt x="750" y="750"/>
                  </a:lnTo>
                  <a:lnTo>
                    <a:pt x="722" y="774"/>
                  </a:lnTo>
                  <a:lnTo>
                    <a:pt x="692" y="796"/>
                  </a:lnTo>
                  <a:lnTo>
                    <a:pt x="658" y="816"/>
                  </a:lnTo>
                  <a:lnTo>
                    <a:pt x="624" y="834"/>
                  </a:lnTo>
                  <a:lnTo>
                    <a:pt x="588" y="846"/>
                  </a:lnTo>
                  <a:lnTo>
                    <a:pt x="550" y="856"/>
                  </a:lnTo>
                  <a:lnTo>
                    <a:pt x="512" y="862"/>
                  </a:lnTo>
                  <a:lnTo>
                    <a:pt x="472" y="864"/>
                  </a:lnTo>
                  <a:lnTo>
                    <a:pt x="432" y="862"/>
                  </a:lnTo>
                  <a:lnTo>
                    <a:pt x="394" y="856"/>
                  </a:lnTo>
                  <a:lnTo>
                    <a:pt x="356" y="846"/>
                  </a:lnTo>
                  <a:lnTo>
                    <a:pt x="320" y="834"/>
                  </a:lnTo>
                  <a:lnTo>
                    <a:pt x="286" y="816"/>
                  </a:lnTo>
                  <a:lnTo>
                    <a:pt x="252" y="796"/>
                  </a:lnTo>
                  <a:lnTo>
                    <a:pt x="222" y="774"/>
                  </a:lnTo>
                  <a:lnTo>
                    <a:pt x="194" y="750"/>
                  </a:lnTo>
                  <a:lnTo>
                    <a:pt x="170" y="722"/>
                  </a:lnTo>
                  <a:lnTo>
                    <a:pt x="148" y="692"/>
                  </a:lnTo>
                  <a:lnTo>
                    <a:pt x="128" y="658"/>
                  </a:lnTo>
                  <a:lnTo>
                    <a:pt x="110" y="624"/>
                  </a:lnTo>
                  <a:lnTo>
                    <a:pt x="98" y="588"/>
                  </a:lnTo>
                  <a:lnTo>
                    <a:pt x="88" y="550"/>
                  </a:lnTo>
                  <a:lnTo>
                    <a:pt x="82" y="512"/>
                  </a:lnTo>
                  <a:lnTo>
                    <a:pt x="80" y="472"/>
                  </a:lnTo>
                  <a:close/>
                </a:path>
              </a:pathLst>
            </a:custGeom>
            <a:grpFill/>
            <a:ln>
              <a:noFill/>
            </a:ln>
            <a:effectLst>
              <a:innerShdw blurRad="25400" dist="25400" dir="18900000">
                <a:schemeClr val="tx1">
                  <a:lumMod val="50000"/>
                  <a:lumOff val="50000"/>
                  <a:alpha val="50000"/>
                </a:schemeClr>
              </a:inn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0" name="Freeform 11"/>
            <p:cNvSpPr>
              <a:spLocks noEditPoints="1"/>
            </p:cNvSpPr>
            <p:nvPr/>
          </p:nvSpPr>
          <p:spPr bwMode="auto">
            <a:xfrm>
              <a:off x="2706" y="762"/>
              <a:ext cx="1232" cy="1232"/>
            </a:xfrm>
            <a:custGeom>
              <a:avLst/>
              <a:gdLst>
                <a:gd name="T0" fmla="*/ 8 w 1232"/>
                <a:gd name="T1" fmla="*/ 710 h 1232"/>
                <a:gd name="T2" fmla="*/ 48 w 1232"/>
                <a:gd name="T3" fmla="*/ 856 h 1232"/>
                <a:gd name="T4" fmla="*/ 122 w 1232"/>
                <a:gd name="T5" fmla="*/ 984 h 1232"/>
                <a:gd name="T6" fmla="*/ 224 w 1232"/>
                <a:gd name="T7" fmla="*/ 1092 h 1232"/>
                <a:gd name="T8" fmla="*/ 350 w 1232"/>
                <a:gd name="T9" fmla="*/ 1172 h 1232"/>
                <a:gd name="T10" fmla="*/ 492 w 1232"/>
                <a:gd name="T11" fmla="*/ 1220 h 1232"/>
                <a:gd name="T12" fmla="*/ 616 w 1232"/>
                <a:gd name="T13" fmla="*/ 1232 h 1232"/>
                <a:gd name="T14" fmla="*/ 770 w 1232"/>
                <a:gd name="T15" fmla="*/ 1212 h 1232"/>
                <a:gd name="T16" fmla="*/ 910 w 1232"/>
                <a:gd name="T17" fmla="*/ 1158 h 1232"/>
                <a:gd name="T18" fmla="*/ 1030 w 1232"/>
                <a:gd name="T19" fmla="*/ 1072 h 1232"/>
                <a:gd name="T20" fmla="*/ 1126 w 1232"/>
                <a:gd name="T21" fmla="*/ 960 h 1232"/>
                <a:gd name="T22" fmla="*/ 1194 w 1232"/>
                <a:gd name="T23" fmla="*/ 828 h 1232"/>
                <a:gd name="T24" fmla="*/ 1228 w 1232"/>
                <a:gd name="T25" fmla="*/ 678 h 1232"/>
                <a:gd name="T26" fmla="*/ 1228 w 1232"/>
                <a:gd name="T27" fmla="*/ 554 h 1232"/>
                <a:gd name="T28" fmla="*/ 1194 w 1232"/>
                <a:gd name="T29" fmla="*/ 404 h 1232"/>
                <a:gd name="T30" fmla="*/ 1126 w 1232"/>
                <a:gd name="T31" fmla="*/ 272 h 1232"/>
                <a:gd name="T32" fmla="*/ 1030 w 1232"/>
                <a:gd name="T33" fmla="*/ 160 h 1232"/>
                <a:gd name="T34" fmla="*/ 910 w 1232"/>
                <a:gd name="T35" fmla="*/ 74 h 1232"/>
                <a:gd name="T36" fmla="*/ 770 w 1232"/>
                <a:gd name="T37" fmla="*/ 20 h 1232"/>
                <a:gd name="T38" fmla="*/ 616 w 1232"/>
                <a:gd name="T39" fmla="*/ 0 h 1232"/>
                <a:gd name="T40" fmla="*/ 492 w 1232"/>
                <a:gd name="T41" fmla="*/ 12 h 1232"/>
                <a:gd name="T42" fmla="*/ 350 w 1232"/>
                <a:gd name="T43" fmla="*/ 60 h 1232"/>
                <a:gd name="T44" fmla="*/ 224 w 1232"/>
                <a:gd name="T45" fmla="*/ 140 h 1232"/>
                <a:gd name="T46" fmla="*/ 122 w 1232"/>
                <a:gd name="T47" fmla="*/ 248 h 1232"/>
                <a:gd name="T48" fmla="*/ 48 w 1232"/>
                <a:gd name="T49" fmla="*/ 376 h 1232"/>
                <a:gd name="T50" fmla="*/ 8 w 1232"/>
                <a:gd name="T51" fmla="*/ 522 h 1232"/>
                <a:gd name="T52" fmla="*/ 80 w 1232"/>
                <a:gd name="T53" fmla="*/ 616 h 1232"/>
                <a:gd name="T54" fmla="*/ 90 w 1232"/>
                <a:gd name="T55" fmla="*/ 508 h 1232"/>
                <a:gd name="T56" fmla="*/ 132 w 1232"/>
                <a:gd name="T57" fmla="*/ 384 h 1232"/>
                <a:gd name="T58" fmla="*/ 202 w 1232"/>
                <a:gd name="T59" fmla="*/ 276 h 1232"/>
                <a:gd name="T60" fmla="*/ 296 w 1232"/>
                <a:gd name="T61" fmla="*/ 186 h 1232"/>
                <a:gd name="T62" fmla="*/ 408 w 1232"/>
                <a:gd name="T63" fmla="*/ 122 h 1232"/>
                <a:gd name="T64" fmla="*/ 534 w 1232"/>
                <a:gd name="T65" fmla="*/ 86 h 1232"/>
                <a:gd name="T66" fmla="*/ 644 w 1232"/>
                <a:gd name="T67" fmla="*/ 80 h 1232"/>
                <a:gd name="T68" fmla="*/ 776 w 1232"/>
                <a:gd name="T69" fmla="*/ 104 h 1232"/>
                <a:gd name="T70" fmla="*/ 894 w 1232"/>
                <a:gd name="T71" fmla="*/ 158 h 1232"/>
                <a:gd name="T72" fmla="*/ 994 w 1232"/>
                <a:gd name="T73" fmla="*/ 238 h 1232"/>
                <a:gd name="T74" fmla="*/ 1074 w 1232"/>
                <a:gd name="T75" fmla="*/ 338 h 1232"/>
                <a:gd name="T76" fmla="*/ 1128 w 1232"/>
                <a:gd name="T77" fmla="*/ 456 h 1232"/>
                <a:gd name="T78" fmla="*/ 1152 w 1232"/>
                <a:gd name="T79" fmla="*/ 588 h 1232"/>
                <a:gd name="T80" fmla="*/ 1146 w 1232"/>
                <a:gd name="T81" fmla="*/ 698 h 1232"/>
                <a:gd name="T82" fmla="*/ 1110 w 1232"/>
                <a:gd name="T83" fmla="*/ 824 h 1232"/>
                <a:gd name="T84" fmla="*/ 1046 w 1232"/>
                <a:gd name="T85" fmla="*/ 936 h 1232"/>
                <a:gd name="T86" fmla="*/ 956 w 1232"/>
                <a:gd name="T87" fmla="*/ 1030 h 1232"/>
                <a:gd name="T88" fmla="*/ 848 w 1232"/>
                <a:gd name="T89" fmla="*/ 1100 h 1232"/>
                <a:gd name="T90" fmla="*/ 724 w 1232"/>
                <a:gd name="T91" fmla="*/ 1142 h 1232"/>
                <a:gd name="T92" fmla="*/ 616 w 1232"/>
                <a:gd name="T93" fmla="*/ 1152 h 1232"/>
                <a:gd name="T94" fmla="*/ 482 w 1232"/>
                <a:gd name="T95" fmla="*/ 1136 h 1232"/>
                <a:gd name="T96" fmla="*/ 360 w 1232"/>
                <a:gd name="T97" fmla="*/ 1088 h 1232"/>
                <a:gd name="T98" fmla="*/ 256 w 1232"/>
                <a:gd name="T99" fmla="*/ 1012 h 1232"/>
                <a:gd name="T100" fmla="*/ 172 w 1232"/>
                <a:gd name="T101" fmla="*/ 916 h 1232"/>
                <a:gd name="T102" fmla="*/ 112 w 1232"/>
                <a:gd name="T103" fmla="*/ 800 h 1232"/>
                <a:gd name="T104" fmla="*/ 82 w 1232"/>
                <a:gd name="T105" fmla="*/ 670 h 1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2"/>
                <a:gd name="T160" fmla="*/ 0 h 1232"/>
                <a:gd name="T161" fmla="*/ 1232 w 1232"/>
                <a:gd name="T162" fmla="*/ 1232 h 1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2" h="1232">
                  <a:moveTo>
                    <a:pt x="0" y="616"/>
                  </a:moveTo>
                  <a:lnTo>
                    <a:pt x="0" y="616"/>
                  </a:lnTo>
                  <a:lnTo>
                    <a:pt x="0" y="648"/>
                  </a:lnTo>
                  <a:lnTo>
                    <a:pt x="4" y="678"/>
                  </a:lnTo>
                  <a:lnTo>
                    <a:pt x="8" y="710"/>
                  </a:lnTo>
                  <a:lnTo>
                    <a:pt x="12" y="740"/>
                  </a:lnTo>
                  <a:lnTo>
                    <a:pt x="20" y="770"/>
                  </a:lnTo>
                  <a:lnTo>
                    <a:pt x="28" y="798"/>
                  </a:lnTo>
                  <a:lnTo>
                    <a:pt x="38" y="828"/>
                  </a:lnTo>
                  <a:lnTo>
                    <a:pt x="48" y="856"/>
                  </a:lnTo>
                  <a:lnTo>
                    <a:pt x="60" y="882"/>
                  </a:lnTo>
                  <a:lnTo>
                    <a:pt x="74" y="910"/>
                  </a:lnTo>
                  <a:lnTo>
                    <a:pt x="90" y="936"/>
                  </a:lnTo>
                  <a:lnTo>
                    <a:pt x="106" y="960"/>
                  </a:lnTo>
                  <a:lnTo>
                    <a:pt x="122" y="984"/>
                  </a:lnTo>
                  <a:lnTo>
                    <a:pt x="140" y="1008"/>
                  </a:lnTo>
                  <a:lnTo>
                    <a:pt x="160" y="1030"/>
                  </a:lnTo>
                  <a:lnTo>
                    <a:pt x="180" y="1052"/>
                  </a:lnTo>
                  <a:lnTo>
                    <a:pt x="202" y="1072"/>
                  </a:lnTo>
                  <a:lnTo>
                    <a:pt x="224" y="1092"/>
                  </a:lnTo>
                  <a:lnTo>
                    <a:pt x="248" y="1110"/>
                  </a:lnTo>
                  <a:lnTo>
                    <a:pt x="272" y="1126"/>
                  </a:lnTo>
                  <a:lnTo>
                    <a:pt x="296" y="1142"/>
                  </a:lnTo>
                  <a:lnTo>
                    <a:pt x="322" y="1158"/>
                  </a:lnTo>
                  <a:lnTo>
                    <a:pt x="350" y="1172"/>
                  </a:lnTo>
                  <a:lnTo>
                    <a:pt x="376" y="1184"/>
                  </a:lnTo>
                  <a:lnTo>
                    <a:pt x="404" y="1194"/>
                  </a:lnTo>
                  <a:lnTo>
                    <a:pt x="434" y="1204"/>
                  </a:lnTo>
                  <a:lnTo>
                    <a:pt x="462" y="1212"/>
                  </a:lnTo>
                  <a:lnTo>
                    <a:pt x="492" y="1220"/>
                  </a:lnTo>
                  <a:lnTo>
                    <a:pt x="522" y="1224"/>
                  </a:lnTo>
                  <a:lnTo>
                    <a:pt x="554" y="1228"/>
                  </a:lnTo>
                  <a:lnTo>
                    <a:pt x="584" y="1232"/>
                  </a:lnTo>
                  <a:lnTo>
                    <a:pt x="616" y="1232"/>
                  </a:lnTo>
                  <a:lnTo>
                    <a:pt x="648" y="1232"/>
                  </a:lnTo>
                  <a:lnTo>
                    <a:pt x="678" y="1228"/>
                  </a:lnTo>
                  <a:lnTo>
                    <a:pt x="710" y="1224"/>
                  </a:lnTo>
                  <a:lnTo>
                    <a:pt x="740" y="1220"/>
                  </a:lnTo>
                  <a:lnTo>
                    <a:pt x="770" y="1212"/>
                  </a:lnTo>
                  <a:lnTo>
                    <a:pt x="798" y="1204"/>
                  </a:lnTo>
                  <a:lnTo>
                    <a:pt x="828" y="1194"/>
                  </a:lnTo>
                  <a:lnTo>
                    <a:pt x="856" y="1184"/>
                  </a:lnTo>
                  <a:lnTo>
                    <a:pt x="882" y="1172"/>
                  </a:lnTo>
                  <a:lnTo>
                    <a:pt x="910" y="1158"/>
                  </a:lnTo>
                  <a:lnTo>
                    <a:pt x="936" y="1142"/>
                  </a:lnTo>
                  <a:lnTo>
                    <a:pt x="960" y="1126"/>
                  </a:lnTo>
                  <a:lnTo>
                    <a:pt x="984" y="1110"/>
                  </a:lnTo>
                  <a:lnTo>
                    <a:pt x="1008" y="1092"/>
                  </a:lnTo>
                  <a:lnTo>
                    <a:pt x="1030" y="1072"/>
                  </a:lnTo>
                  <a:lnTo>
                    <a:pt x="1052" y="1052"/>
                  </a:lnTo>
                  <a:lnTo>
                    <a:pt x="1072" y="1030"/>
                  </a:lnTo>
                  <a:lnTo>
                    <a:pt x="1092" y="1008"/>
                  </a:lnTo>
                  <a:lnTo>
                    <a:pt x="1110" y="984"/>
                  </a:lnTo>
                  <a:lnTo>
                    <a:pt x="1126" y="960"/>
                  </a:lnTo>
                  <a:lnTo>
                    <a:pt x="1142" y="936"/>
                  </a:lnTo>
                  <a:lnTo>
                    <a:pt x="1158" y="910"/>
                  </a:lnTo>
                  <a:lnTo>
                    <a:pt x="1172" y="882"/>
                  </a:lnTo>
                  <a:lnTo>
                    <a:pt x="1184" y="856"/>
                  </a:lnTo>
                  <a:lnTo>
                    <a:pt x="1194" y="828"/>
                  </a:lnTo>
                  <a:lnTo>
                    <a:pt x="1204" y="798"/>
                  </a:lnTo>
                  <a:lnTo>
                    <a:pt x="1212" y="770"/>
                  </a:lnTo>
                  <a:lnTo>
                    <a:pt x="1220" y="740"/>
                  </a:lnTo>
                  <a:lnTo>
                    <a:pt x="1224" y="710"/>
                  </a:lnTo>
                  <a:lnTo>
                    <a:pt x="1228" y="678"/>
                  </a:lnTo>
                  <a:lnTo>
                    <a:pt x="1232" y="648"/>
                  </a:lnTo>
                  <a:lnTo>
                    <a:pt x="1232" y="616"/>
                  </a:lnTo>
                  <a:lnTo>
                    <a:pt x="1232" y="584"/>
                  </a:lnTo>
                  <a:lnTo>
                    <a:pt x="1228" y="554"/>
                  </a:lnTo>
                  <a:lnTo>
                    <a:pt x="1224" y="522"/>
                  </a:lnTo>
                  <a:lnTo>
                    <a:pt x="1220" y="492"/>
                  </a:lnTo>
                  <a:lnTo>
                    <a:pt x="1212" y="462"/>
                  </a:lnTo>
                  <a:lnTo>
                    <a:pt x="1204" y="434"/>
                  </a:lnTo>
                  <a:lnTo>
                    <a:pt x="1194" y="404"/>
                  </a:lnTo>
                  <a:lnTo>
                    <a:pt x="1184" y="376"/>
                  </a:lnTo>
                  <a:lnTo>
                    <a:pt x="1172" y="350"/>
                  </a:lnTo>
                  <a:lnTo>
                    <a:pt x="1158" y="322"/>
                  </a:lnTo>
                  <a:lnTo>
                    <a:pt x="1142" y="296"/>
                  </a:lnTo>
                  <a:lnTo>
                    <a:pt x="1126" y="272"/>
                  </a:lnTo>
                  <a:lnTo>
                    <a:pt x="1110" y="248"/>
                  </a:lnTo>
                  <a:lnTo>
                    <a:pt x="1092" y="224"/>
                  </a:lnTo>
                  <a:lnTo>
                    <a:pt x="1072" y="202"/>
                  </a:lnTo>
                  <a:lnTo>
                    <a:pt x="1052" y="180"/>
                  </a:lnTo>
                  <a:lnTo>
                    <a:pt x="1030" y="160"/>
                  </a:lnTo>
                  <a:lnTo>
                    <a:pt x="1008" y="140"/>
                  </a:lnTo>
                  <a:lnTo>
                    <a:pt x="984" y="122"/>
                  </a:lnTo>
                  <a:lnTo>
                    <a:pt x="960" y="106"/>
                  </a:lnTo>
                  <a:lnTo>
                    <a:pt x="936" y="90"/>
                  </a:lnTo>
                  <a:lnTo>
                    <a:pt x="910" y="74"/>
                  </a:lnTo>
                  <a:lnTo>
                    <a:pt x="882" y="60"/>
                  </a:lnTo>
                  <a:lnTo>
                    <a:pt x="856" y="48"/>
                  </a:lnTo>
                  <a:lnTo>
                    <a:pt x="828" y="38"/>
                  </a:lnTo>
                  <a:lnTo>
                    <a:pt x="798" y="28"/>
                  </a:lnTo>
                  <a:lnTo>
                    <a:pt x="770" y="20"/>
                  </a:lnTo>
                  <a:lnTo>
                    <a:pt x="740" y="12"/>
                  </a:lnTo>
                  <a:lnTo>
                    <a:pt x="710" y="8"/>
                  </a:lnTo>
                  <a:lnTo>
                    <a:pt x="678" y="4"/>
                  </a:lnTo>
                  <a:lnTo>
                    <a:pt x="648" y="0"/>
                  </a:lnTo>
                  <a:lnTo>
                    <a:pt x="616" y="0"/>
                  </a:lnTo>
                  <a:lnTo>
                    <a:pt x="584" y="0"/>
                  </a:lnTo>
                  <a:lnTo>
                    <a:pt x="554" y="4"/>
                  </a:lnTo>
                  <a:lnTo>
                    <a:pt x="522" y="8"/>
                  </a:lnTo>
                  <a:lnTo>
                    <a:pt x="492" y="12"/>
                  </a:lnTo>
                  <a:lnTo>
                    <a:pt x="462" y="20"/>
                  </a:lnTo>
                  <a:lnTo>
                    <a:pt x="434" y="28"/>
                  </a:lnTo>
                  <a:lnTo>
                    <a:pt x="404" y="38"/>
                  </a:lnTo>
                  <a:lnTo>
                    <a:pt x="376" y="48"/>
                  </a:lnTo>
                  <a:lnTo>
                    <a:pt x="350" y="60"/>
                  </a:lnTo>
                  <a:lnTo>
                    <a:pt x="322" y="74"/>
                  </a:lnTo>
                  <a:lnTo>
                    <a:pt x="296" y="90"/>
                  </a:lnTo>
                  <a:lnTo>
                    <a:pt x="272" y="106"/>
                  </a:lnTo>
                  <a:lnTo>
                    <a:pt x="248" y="122"/>
                  </a:lnTo>
                  <a:lnTo>
                    <a:pt x="224" y="140"/>
                  </a:lnTo>
                  <a:lnTo>
                    <a:pt x="202" y="160"/>
                  </a:lnTo>
                  <a:lnTo>
                    <a:pt x="180" y="180"/>
                  </a:lnTo>
                  <a:lnTo>
                    <a:pt x="160" y="202"/>
                  </a:lnTo>
                  <a:lnTo>
                    <a:pt x="140" y="224"/>
                  </a:lnTo>
                  <a:lnTo>
                    <a:pt x="122" y="248"/>
                  </a:lnTo>
                  <a:lnTo>
                    <a:pt x="106" y="272"/>
                  </a:lnTo>
                  <a:lnTo>
                    <a:pt x="90" y="296"/>
                  </a:lnTo>
                  <a:lnTo>
                    <a:pt x="74" y="322"/>
                  </a:lnTo>
                  <a:lnTo>
                    <a:pt x="60" y="350"/>
                  </a:lnTo>
                  <a:lnTo>
                    <a:pt x="48" y="376"/>
                  </a:lnTo>
                  <a:lnTo>
                    <a:pt x="38" y="404"/>
                  </a:lnTo>
                  <a:lnTo>
                    <a:pt x="28" y="434"/>
                  </a:lnTo>
                  <a:lnTo>
                    <a:pt x="20" y="462"/>
                  </a:lnTo>
                  <a:lnTo>
                    <a:pt x="12" y="492"/>
                  </a:lnTo>
                  <a:lnTo>
                    <a:pt x="8" y="522"/>
                  </a:lnTo>
                  <a:lnTo>
                    <a:pt x="4" y="554"/>
                  </a:lnTo>
                  <a:lnTo>
                    <a:pt x="0" y="584"/>
                  </a:lnTo>
                  <a:lnTo>
                    <a:pt x="0" y="616"/>
                  </a:lnTo>
                  <a:close/>
                  <a:moveTo>
                    <a:pt x="80" y="616"/>
                  </a:moveTo>
                  <a:lnTo>
                    <a:pt x="80" y="616"/>
                  </a:lnTo>
                  <a:lnTo>
                    <a:pt x="80" y="588"/>
                  </a:lnTo>
                  <a:lnTo>
                    <a:pt x="82" y="562"/>
                  </a:lnTo>
                  <a:lnTo>
                    <a:pt x="86" y="534"/>
                  </a:lnTo>
                  <a:lnTo>
                    <a:pt x="90" y="508"/>
                  </a:lnTo>
                  <a:lnTo>
                    <a:pt x="96" y="482"/>
                  </a:lnTo>
                  <a:lnTo>
                    <a:pt x="104" y="456"/>
                  </a:lnTo>
                  <a:lnTo>
                    <a:pt x="112" y="432"/>
                  </a:lnTo>
                  <a:lnTo>
                    <a:pt x="122" y="408"/>
                  </a:lnTo>
                  <a:lnTo>
                    <a:pt x="132" y="384"/>
                  </a:lnTo>
                  <a:lnTo>
                    <a:pt x="144" y="360"/>
                  </a:lnTo>
                  <a:lnTo>
                    <a:pt x="158" y="338"/>
                  </a:lnTo>
                  <a:lnTo>
                    <a:pt x="172" y="316"/>
                  </a:lnTo>
                  <a:lnTo>
                    <a:pt x="186" y="296"/>
                  </a:lnTo>
                  <a:lnTo>
                    <a:pt x="202" y="276"/>
                  </a:lnTo>
                  <a:lnTo>
                    <a:pt x="220" y="256"/>
                  </a:lnTo>
                  <a:lnTo>
                    <a:pt x="238" y="238"/>
                  </a:lnTo>
                  <a:lnTo>
                    <a:pt x="256" y="220"/>
                  </a:lnTo>
                  <a:lnTo>
                    <a:pt x="276" y="202"/>
                  </a:lnTo>
                  <a:lnTo>
                    <a:pt x="296" y="186"/>
                  </a:lnTo>
                  <a:lnTo>
                    <a:pt x="316" y="172"/>
                  </a:lnTo>
                  <a:lnTo>
                    <a:pt x="338" y="158"/>
                  </a:lnTo>
                  <a:lnTo>
                    <a:pt x="360" y="144"/>
                  </a:lnTo>
                  <a:lnTo>
                    <a:pt x="384" y="132"/>
                  </a:lnTo>
                  <a:lnTo>
                    <a:pt x="408" y="122"/>
                  </a:lnTo>
                  <a:lnTo>
                    <a:pt x="432" y="112"/>
                  </a:lnTo>
                  <a:lnTo>
                    <a:pt x="456" y="104"/>
                  </a:lnTo>
                  <a:lnTo>
                    <a:pt x="482" y="96"/>
                  </a:lnTo>
                  <a:lnTo>
                    <a:pt x="508" y="90"/>
                  </a:lnTo>
                  <a:lnTo>
                    <a:pt x="534" y="86"/>
                  </a:lnTo>
                  <a:lnTo>
                    <a:pt x="562" y="82"/>
                  </a:lnTo>
                  <a:lnTo>
                    <a:pt x="588" y="80"/>
                  </a:lnTo>
                  <a:lnTo>
                    <a:pt x="616" y="80"/>
                  </a:lnTo>
                  <a:lnTo>
                    <a:pt x="644" y="80"/>
                  </a:lnTo>
                  <a:lnTo>
                    <a:pt x="670" y="82"/>
                  </a:lnTo>
                  <a:lnTo>
                    <a:pt x="698" y="86"/>
                  </a:lnTo>
                  <a:lnTo>
                    <a:pt x="724" y="90"/>
                  </a:lnTo>
                  <a:lnTo>
                    <a:pt x="750" y="96"/>
                  </a:lnTo>
                  <a:lnTo>
                    <a:pt x="776" y="104"/>
                  </a:lnTo>
                  <a:lnTo>
                    <a:pt x="800" y="112"/>
                  </a:lnTo>
                  <a:lnTo>
                    <a:pt x="824" y="122"/>
                  </a:lnTo>
                  <a:lnTo>
                    <a:pt x="848" y="132"/>
                  </a:lnTo>
                  <a:lnTo>
                    <a:pt x="872" y="144"/>
                  </a:lnTo>
                  <a:lnTo>
                    <a:pt x="894" y="158"/>
                  </a:lnTo>
                  <a:lnTo>
                    <a:pt x="916" y="172"/>
                  </a:lnTo>
                  <a:lnTo>
                    <a:pt x="936" y="186"/>
                  </a:lnTo>
                  <a:lnTo>
                    <a:pt x="956" y="202"/>
                  </a:lnTo>
                  <a:lnTo>
                    <a:pt x="976" y="220"/>
                  </a:lnTo>
                  <a:lnTo>
                    <a:pt x="994" y="238"/>
                  </a:lnTo>
                  <a:lnTo>
                    <a:pt x="1012" y="256"/>
                  </a:lnTo>
                  <a:lnTo>
                    <a:pt x="1030" y="276"/>
                  </a:lnTo>
                  <a:lnTo>
                    <a:pt x="1046" y="296"/>
                  </a:lnTo>
                  <a:lnTo>
                    <a:pt x="1060" y="316"/>
                  </a:lnTo>
                  <a:lnTo>
                    <a:pt x="1074" y="338"/>
                  </a:lnTo>
                  <a:lnTo>
                    <a:pt x="1088" y="360"/>
                  </a:lnTo>
                  <a:lnTo>
                    <a:pt x="1100" y="384"/>
                  </a:lnTo>
                  <a:lnTo>
                    <a:pt x="1110" y="408"/>
                  </a:lnTo>
                  <a:lnTo>
                    <a:pt x="1120" y="432"/>
                  </a:lnTo>
                  <a:lnTo>
                    <a:pt x="1128" y="456"/>
                  </a:lnTo>
                  <a:lnTo>
                    <a:pt x="1136" y="482"/>
                  </a:lnTo>
                  <a:lnTo>
                    <a:pt x="1142" y="508"/>
                  </a:lnTo>
                  <a:lnTo>
                    <a:pt x="1146" y="534"/>
                  </a:lnTo>
                  <a:lnTo>
                    <a:pt x="1150" y="562"/>
                  </a:lnTo>
                  <a:lnTo>
                    <a:pt x="1152" y="588"/>
                  </a:lnTo>
                  <a:lnTo>
                    <a:pt x="1152" y="616"/>
                  </a:lnTo>
                  <a:lnTo>
                    <a:pt x="1152" y="644"/>
                  </a:lnTo>
                  <a:lnTo>
                    <a:pt x="1150" y="670"/>
                  </a:lnTo>
                  <a:lnTo>
                    <a:pt x="1146" y="698"/>
                  </a:lnTo>
                  <a:lnTo>
                    <a:pt x="1142" y="724"/>
                  </a:lnTo>
                  <a:lnTo>
                    <a:pt x="1136" y="750"/>
                  </a:lnTo>
                  <a:lnTo>
                    <a:pt x="1128" y="776"/>
                  </a:lnTo>
                  <a:lnTo>
                    <a:pt x="1120" y="800"/>
                  </a:lnTo>
                  <a:lnTo>
                    <a:pt x="1110" y="824"/>
                  </a:lnTo>
                  <a:lnTo>
                    <a:pt x="1100" y="848"/>
                  </a:lnTo>
                  <a:lnTo>
                    <a:pt x="1088" y="872"/>
                  </a:lnTo>
                  <a:lnTo>
                    <a:pt x="1074" y="894"/>
                  </a:lnTo>
                  <a:lnTo>
                    <a:pt x="1060" y="916"/>
                  </a:lnTo>
                  <a:lnTo>
                    <a:pt x="1046" y="936"/>
                  </a:lnTo>
                  <a:lnTo>
                    <a:pt x="1030" y="956"/>
                  </a:lnTo>
                  <a:lnTo>
                    <a:pt x="1012" y="976"/>
                  </a:lnTo>
                  <a:lnTo>
                    <a:pt x="994" y="994"/>
                  </a:lnTo>
                  <a:lnTo>
                    <a:pt x="976" y="1012"/>
                  </a:lnTo>
                  <a:lnTo>
                    <a:pt x="956" y="1030"/>
                  </a:lnTo>
                  <a:lnTo>
                    <a:pt x="936" y="1046"/>
                  </a:lnTo>
                  <a:lnTo>
                    <a:pt x="916" y="1060"/>
                  </a:lnTo>
                  <a:lnTo>
                    <a:pt x="894" y="1074"/>
                  </a:lnTo>
                  <a:lnTo>
                    <a:pt x="872" y="1088"/>
                  </a:lnTo>
                  <a:lnTo>
                    <a:pt x="848" y="1100"/>
                  </a:lnTo>
                  <a:lnTo>
                    <a:pt x="824" y="1110"/>
                  </a:lnTo>
                  <a:lnTo>
                    <a:pt x="800" y="1120"/>
                  </a:lnTo>
                  <a:lnTo>
                    <a:pt x="776" y="1128"/>
                  </a:lnTo>
                  <a:lnTo>
                    <a:pt x="750" y="1136"/>
                  </a:lnTo>
                  <a:lnTo>
                    <a:pt x="724" y="1142"/>
                  </a:lnTo>
                  <a:lnTo>
                    <a:pt x="698" y="1146"/>
                  </a:lnTo>
                  <a:lnTo>
                    <a:pt x="670" y="1150"/>
                  </a:lnTo>
                  <a:lnTo>
                    <a:pt x="644" y="1152"/>
                  </a:lnTo>
                  <a:lnTo>
                    <a:pt x="616" y="1152"/>
                  </a:lnTo>
                  <a:lnTo>
                    <a:pt x="588" y="1152"/>
                  </a:lnTo>
                  <a:lnTo>
                    <a:pt x="562" y="1150"/>
                  </a:lnTo>
                  <a:lnTo>
                    <a:pt x="534" y="1146"/>
                  </a:lnTo>
                  <a:lnTo>
                    <a:pt x="508" y="1142"/>
                  </a:lnTo>
                  <a:lnTo>
                    <a:pt x="482" y="1136"/>
                  </a:lnTo>
                  <a:lnTo>
                    <a:pt x="456" y="1128"/>
                  </a:lnTo>
                  <a:lnTo>
                    <a:pt x="432" y="1120"/>
                  </a:lnTo>
                  <a:lnTo>
                    <a:pt x="408" y="1110"/>
                  </a:lnTo>
                  <a:lnTo>
                    <a:pt x="384" y="1100"/>
                  </a:lnTo>
                  <a:lnTo>
                    <a:pt x="360" y="1088"/>
                  </a:lnTo>
                  <a:lnTo>
                    <a:pt x="338" y="1074"/>
                  </a:lnTo>
                  <a:lnTo>
                    <a:pt x="316" y="1060"/>
                  </a:lnTo>
                  <a:lnTo>
                    <a:pt x="296" y="1046"/>
                  </a:lnTo>
                  <a:lnTo>
                    <a:pt x="276" y="1030"/>
                  </a:lnTo>
                  <a:lnTo>
                    <a:pt x="256" y="1012"/>
                  </a:lnTo>
                  <a:lnTo>
                    <a:pt x="238" y="994"/>
                  </a:lnTo>
                  <a:lnTo>
                    <a:pt x="220" y="976"/>
                  </a:lnTo>
                  <a:lnTo>
                    <a:pt x="202" y="956"/>
                  </a:lnTo>
                  <a:lnTo>
                    <a:pt x="186" y="936"/>
                  </a:lnTo>
                  <a:lnTo>
                    <a:pt x="172" y="916"/>
                  </a:lnTo>
                  <a:lnTo>
                    <a:pt x="158" y="894"/>
                  </a:lnTo>
                  <a:lnTo>
                    <a:pt x="144" y="872"/>
                  </a:lnTo>
                  <a:lnTo>
                    <a:pt x="132" y="848"/>
                  </a:lnTo>
                  <a:lnTo>
                    <a:pt x="122" y="824"/>
                  </a:lnTo>
                  <a:lnTo>
                    <a:pt x="112" y="800"/>
                  </a:lnTo>
                  <a:lnTo>
                    <a:pt x="104" y="776"/>
                  </a:lnTo>
                  <a:lnTo>
                    <a:pt x="96" y="750"/>
                  </a:lnTo>
                  <a:lnTo>
                    <a:pt x="90" y="724"/>
                  </a:lnTo>
                  <a:lnTo>
                    <a:pt x="86" y="698"/>
                  </a:lnTo>
                  <a:lnTo>
                    <a:pt x="82" y="670"/>
                  </a:lnTo>
                  <a:lnTo>
                    <a:pt x="80" y="644"/>
                  </a:lnTo>
                  <a:lnTo>
                    <a:pt x="80" y="616"/>
                  </a:lnTo>
                  <a:close/>
                </a:path>
              </a:pathLst>
            </a:custGeom>
            <a:grpFill/>
            <a:ln>
              <a:noFill/>
            </a:ln>
            <a:effectLst>
              <a:innerShdw blurRad="25400" dist="25400" dir="18900000">
                <a:schemeClr val="tx1">
                  <a:lumMod val="50000"/>
                  <a:lumOff val="50000"/>
                  <a:alpha val="50000"/>
                </a:schemeClr>
              </a:innerShdw>
            </a:effectLst>
          </p:spPr>
          <p:txBody>
            <a:bodyPr vert="horz" wrap="square" lIns="91440" tIns="45720" rIns="91440" bIns="45720" numCol="1" anchor="t" anchorCtr="0" compatLnSpc="1"/>
            <a:lstStyle/>
            <a:p>
              <a:endParaRPr lang="zh-CN" altLang="en-US">
                <a:cs typeface="Inter" panose="02000503000000020004" charset="0"/>
              </a:endParaRPr>
            </a:p>
          </p:txBody>
        </p:sp>
      </p:grpSp>
      <p:sp>
        <p:nvSpPr>
          <p:cNvPr id="51" name="AutoShape 12"/>
          <p:cNvSpPr>
            <a:spLocks noChangeArrowheads="1"/>
          </p:cNvSpPr>
          <p:nvPr/>
        </p:nvSpPr>
        <p:spPr bwMode="auto">
          <a:xfrm>
            <a:off x="484674" y="2374202"/>
            <a:ext cx="7339113" cy="835030"/>
          </a:xfrm>
          <a:prstGeom prst="rightArrow">
            <a:avLst>
              <a:gd name="adj1" fmla="val 48915"/>
              <a:gd name="adj2" fmla="val 63827"/>
            </a:avLst>
          </a:prstGeom>
          <a:solidFill>
            <a:srgbClr val="FFC100"/>
          </a:solidFill>
          <a:ln>
            <a:noFill/>
          </a:ln>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2" name="Oval 13"/>
          <p:cNvSpPr>
            <a:spLocks noChangeArrowheads="1"/>
          </p:cNvSpPr>
          <p:nvPr/>
        </p:nvSpPr>
        <p:spPr bwMode="auto">
          <a:xfrm>
            <a:off x="827584" y="2662335"/>
            <a:ext cx="287337" cy="284163"/>
          </a:xfrm>
          <a:prstGeom prst="ellipse">
            <a:avLst/>
          </a:prstGeom>
          <a:solidFill>
            <a:schemeClr val="bg1"/>
          </a:solidFill>
          <a:ln>
            <a:noFill/>
          </a:ln>
          <a:effectLst>
            <a:outerShdw dist="38100" dir="8100000" algn="tr" rotWithShape="0">
              <a:schemeClr val="tx1">
                <a:lumMod val="75000"/>
                <a:lumOff val="25000"/>
                <a:alpha val="40000"/>
              </a:schemeClr>
            </a:out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3" name="Oval 13"/>
          <p:cNvSpPr>
            <a:spLocks noChangeArrowheads="1"/>
          </p:cNvSpPr>
          <p:nvPr/>
        </p:nvSpPr>
        <p:spPr bwMode="auto">
          <a:xfrm>
            <a:off x="2053928" y="2662335"/>
            <a:ext cx="287337" cy="284163"/>
          </a:xfrm>
          <a:prstGeom prst="ellipse">
            <a:avLst/>
          </a:prstGeom>
          <a:solidFill>
            <a:schemeClr val="bg1"/>
          </a:solidFill>
          <a:ln>
            <a:noFill/>
          </a:ln>
          <a:effectLst>
            <a:outerShdw dist="38100" dir="8100000" algn="tr" rotWithShape="0">
              <a:schemeClr val="tx1">
                <a:lumMod val="75000"/>
                <a:lumOff val="25000"/>
                <a:alpha val="40000"/>
              </a:schemeClr>
            </a:out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4" name="Oval 13"/>
          <p:cNvSpPr>
            <a:spLocks noChangeArrowheads="1"/>
          </p:cNvSpPr>
          <p:nvPr/>
        </p:nvSpPr>
        <p:spPr bwMode="auto">
          <a:xfrm>
            <a:off x="3280272" y="2662335"/>
            <a:ext cx="287337" cy="284163"/>
          </a:xfrm>
          <a:prstGeom prst="ellipse">
            <a:avLst/>
          </a:prstGeom>
          <a:solidFill>
            <a:schemeClr val="bg1"/>
          </a:solidFill>
          <a:ln>
            <a:noFill/>
          </a:ln>
          <a:effectLst>
            <a:outerShdw dist="38100" dir="8100000" algn="tr" rotWithShape="0">
              <a:schemeClr val="tx1">
                <a:lumMod val="75000"/>
                <a:lumOff val="25000"/>
                <a:alpha val="40000"/>
              </a:schemeClr>
            </a:out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5" name="Oval 13"/>
          <p:cNvSpPr>
            <a:spLocks noChangeArrowheads="1"/>
          </p:cNvSpPr>
          <p:nvPr/>
        </p:nvSpPr>
        <p:spPr bwMode="auto">
          <a:xfrm>
            <a:off x="4506616" y="2662335"/>
            <a:ext cx="287337" cy="284163"/>
          </a:xfrm>
          <a:prstGeom prst="ellipse">
            <a:avLst/>
          </a:prstGeom>
          <a:solidFill>
            <a:schemeClr val="bg1"/>
          </a:solidFill>
          <a:ln>
            <a:noFill/>
          </a:ln>
          <a:effectLst>
            <a:outerShdw dist="38100" dir="8100000" algn="tr" rotWithShape="0">
              <a:schemeClr val="tx1">
                <a:lumMod val="75000"/>
                <a:lumOff val="25000"/>
                <a:alpha val="40000"/>
              </a:schemeClr>
            </a:outerShdw>
          </a:effectLst>
        </p:spPr>
        <p:txBody>
          <a:bodyPr vert="horz" wrap="square" lIns="91440" tIns="45720" rIns="91440" bIns="45720" numCol="1" anchor="t" anchorCtr="0" compatLnSpc="1"/>
          <a:lstStyle/>
          <a:p>
            <a:endParaRPr lang="zh-CN" altLang="en-US">
              <a:cs typeface="Inter" panose="02000503000000020004" charset="0"/>
            </a:endParaRPr>
          </a:p>
        </p:txBody>
      </p:sp>
      <p:sp>
        <p:nvSpPr>
          <p:cNvPr id="56" name="Oval 13"/>
          <p:cNvSpPr>
            <a:spLocks noChangeArrowheads="1"/>
          </p:cNvSpPr>
          <p:nvPr/>
        </p:nvSpPr>
        <p:spPr bwMode="auto">
          <a:xfrm>
            <a:off x="5732959" y="2662335"/>
            <a:ext cx="287337" cy="284163"/>
          </a:xfrm>
          <a:prstGeom prst="ellipse">
            <a:avLst/>
          </a:prstGeom>
          <a:solidFill>
            <a:schemeClr val="bg1"/>
          </a:solidFill>
          <a:ln>
            <a:noFill/>
          </a:ln>
          <a:effectLst>
            <a:outerShdw dist="38100" dir="8100000" algn="tr" rotWithShape="0">
              <a:schemeClr val="tx1">
                <a:lumMod val="75000"/>
                <a:lumOff val="25000"/>
                <a:alpha val="40000"/>
              </a:schemeClr>
            </a:outerShdw>
          </a:effectLst>
        </p:spPr>
        <p:txBody>
          <a:bodyPr vert="horz" wrap="square" lIns="91440" tIns="45720" rIns="91440" bIns="45720" numCol="1" anchor="t" anchorCtr="0" compatLnSpc="1"/>
          <a:lstStyle/>
          <a:p>
            <a:endParaRPr lang="zh-CN" altLang="en-US">
              <a:cs typeface="Inter" panose="02000503000000020004" charset="0"/>
            </a:endParaRPr>
          </a:p>
        </p:txBody>
      </p:sp>
      <p:grpSp>
        <p:nvGrpSpPr>
          <p:cNvPr id="10" name="组合 9"/>
          <p:cNvGrpSpPr/>
          <p:nvPr/>
        </p:nvGrpSpPr>
        <p:grpSpPr>
          <a:xfrm rot="19800000">
            <a:off x="704300" y="1221461"/>
            <a:ext cx="1660512" cy="627798"/>
            <a:chOff x="735908" y="1235779"/>
            <a:chExt cx="1660512" cy="627798"/>
          </a:xfrm>
        </p:grpSpPr>
        <p:sp>
          <p:nvSpPr>
            <p:cNvPr id="57" name="TextBox 64"/>
            <p:cNvSpPr txBox="1"/>
            <p:nvPr/>
          </p:nvSpPr>
          <p:spPr>
            <a:xfrm>
              <a:off x="753975" y="1235779"/>
              <a:ext cx="1288415" cy="368300"/>
            </a:xfrm>
            <a:prstGeom prst="rect">
              <a:avLst/>
            </a:prstGeom>
            <a:noFill/>
          </p:spPr>
          <p:txBody>
            <a:bodyPr wrap="none" rtlCol="0">
              <a:spAutoFit/>
            </a:bodyPr>
            <a:lstStyle>
              <a:defPPr>
                <a:defRPr lang="en-US"/>
              </a:defPPr>
              <a:lvl1pPr>
                <a:defRPr>
                  <a:solidFill>
                    <a:schemeClr val="tx1">
                      <a:lumMod val="75000"/>
                      <a:lumOff val="25000"/>
                    </a:schemeClr>
                  </a:solidFill>
                  <a:latin typeface="方正大黑简体" panose="03000509000000000000" pitchFamily="2" charset="-122"/>
                  <a:ea typeface="方正大黑简体" panose="03000509000000000000" pitchFamily="2" charset="-122"/>
                </a:defRPr>
              </a:lvl1pPr>
            </a:lstStyle>
            <a:p>
              <a:pPr algn="l"/>
              <a:r>
                <a:rPr lang="en-US" altLang="zh-CN" dirty="0">
                  <a:latin typeface="Inter" panose="02000503000000020004" charset="0"/>
                  <a:ea typeface="Inter" panose="02000503000000020004" charset="0"/>
                  <a:cs typeface="Inter" panose="02000503000000020004" charset="0"/>
                  <a:sym typeface="+mn-ea"/>
                </a:rPr>
                <a:t>Load Data</a:t>
              </a:r>
              <a:endParaRPr lang="en-US" altLang="zh-CN" dirty="0">
                <a:solidFill>
                  <a:schemeClr val="tx1"/>
                </a:solidFill>
                <a:latin typeface="Inter" panose="02000503000000020004" charset="0"/>
                <a:ea typeface="Inter" panose="02000503000000020004" charset="0"/>
                <a:cs typeface="Inter" panose="02000503000000020004" charset="0"/>
              </a:endParaRPr>
            </a:p>
          </p:txBody>
        </p:sp>
        <p:sp>
          <p:nvSpPr>
            <p:cNvPr id="58" name="矩形 57"/>
            <p:cNvSpPr>
              <a:spLocks noChangeArrowheads="1"/>
            </p:cNvSpPr>
            <p:nvPr/>
          </p:nvSpPr>
          <p:spPr bwMode="auto">
            <a:xfrm>
              <a:off x="735908" y="1587987"/>
              <a:ext cx="1660512" cy="275590"/>
            </a:xfrm>
            <a:prstGeom prst="rect">
              <a:avLst/>
            </a:prstGeom>
            <a:noFill/>
          </p:spPr>
          <p:txBody>
            <a:bodyPr wrap="square" rtlCol="0">
              <a:spAutoFit/>
            </a:bodyPr>
            <a:lstStyle/>
            <a:p>
              <a:pPr>
                <a:lnSpc>
                  <a:spcPct val="150000"/>
                </a:lnSpc>
              </a:pPr>
              <a:r>
                <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rPr>
                <a:t>100 Rows &amp; 24 Columns</a:t>
              </a:r>
              <a:endPar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62" name="组合 61"/>
          <p:cNvGrpSpPr/>
          <p:nvPr/>
        </p:nvGrpSpPr>
        <p:grpSpPr>
          <a:xfrm rot="19800000">
            <a:off x="2941778" y="1135600"/>
            <a:ext cx="1979930" cy="710824"/>
            <a:chOff x="735908" y="1235263"/>
            <a:chExt cx="1979930" cy="710824"/>
          </a:xfrm>
        </p:grpSpPr>
        <p:sp>
          <p:nvSpPr>
            <p:cNvPr id="63" name="TextBox 64"/>
            <p:cNvSpPr txBox="1"/>
            <p:nvPr/>
          </p:nvSpPr>
          <p:spPr>
            <a:xfrm>
              <a:off x="900793" y="1235263"/>
              <a:ext cx="1712328" cy="369332"/>
            </a:xfrm>
            <a:prstGeom prst="rect">
              <a:avLst/>
            </a:prstGeom>
            <a:noFill/>
          </p:spPr>
          <p:txBody>
            <a:bodyPr wrap="none" rtlCol="0">
              <a:spAutoFit/>
            </a:bodyPr>
            <a:lstStyle>
              <a:defPPr>
                <a:defRPr lang="en-US"/>
              </a:defPPr>
              <a:lvl1pPr>
                <a:defRPr>
                  <a:solidFill>
                    <a:schemeClr val="tx1">
                      <a:lumMod val="75000"/>
                      <a:lumOff val="25000"/>
                    </a:schemeClr>
                  </a:solidFill>
                  <a:latin typeface="方正大黑简体" panose="03000509000000000000" pitchFamily="2" charset="-122"/>
                  <a:ea typeface="方正大黑简体" panose="03000509000000000000" pitchFamily="2" charset="-122"/>
                </a:defRPr>
              </a:lvl1pPr>
            </a:lstStyle>
            <a:p>
              <a:pPr algn="l"/>
              <a:r>
                <a:rPr lang="en-US" altLang="zh-CN" dirty="0">
                  <a:solidFill>
                    <a:schemeClr val="tx1"/>
                  </a:solidFill>
                  <a:latin typeface="Inter" panose="02000503000000020004" charset="0"/>
                  <a:ea typeface="Inter" panose="02000503000000020004" charset="0"/>
                  <a:cs typeface="Inter" panose="02000503000000020004" charset="0"/>
                </a:rPr>
                <a:t>Data Cleaning</a:t>
              </a:r>
              <a:endParaRPr lang="en-US" altLang="zh-CN" dirty="0">
                <a:solidFill>
                  <a:schemeClr val="tx1"/>
                </a:solidFill>
                <a:latin typeface="Inter" panose="02000503000000020004" charset="0"/>
                <a:ea typeface="Inter" panose="02000503000000020004" charset="0"/>
                <a:cs typeface="Inter" panose="02000503000000020004" charset="0"/>
              </a:endParaRPr>
            </a:p>
          </p:txBody>
        </p:sp>
        <p:sp>
          <p:nvSpPr>
            <p:cNvPr id="64" name="矩形 63"/>
            <p:cNvSpPr>
              <a:spLocks noChangeArrowheads="1"/>
            </p:cNvSpPr>
            <p:nvPr/>
          </p:nvSpPr>
          <p:spPr bwMode="auto">
            <a:xfrm>
              <a:off x="735908" y="1690696"/>
              <a:ext cx="1979930" cy="255391"/>
            </a:xfrm>
            <a:prstGeom prst="rect">
              <a:avLst/>
            </a:prstGeom>
            <a:noFill/>
          </p:spPr>
          <p:txBody>
            <a:bodyPr wrap="square" rtlCol="0">
              <a:spAutoFit/>
            </a:bodyPr>
            <a:lstStyle/>
            <a:p>
              <a:pPr>
                <a:lnSpc>
                  <a:spcPct val="150000"/>
                </a:lnSpc>
              </a:pPr>
              <a:r>
                <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rPr>
                <a:t>Outliers</a:t>
              </a:r>
              <a:endPar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70" name="组合 69"/>
          <p:cNvGrpSpPr/>
          <p:nvPr/>
        </p:nvGrpSpPr>
        <p:grpSpPr>
          <a:xfrm rot="19800000">
            <a:off x="5262885" y="911416"/>
            <a:ext cx="2359843" cy="849048"/>
            <a:chOff x="735908" y="1096763"/>
            <a:chExt cx="2359843" cy="849048"/>
          </a:xfrm>
        </p:grpSpPr>
        <p:sp>
          <p:nvSpPr>
            <p:cNvPr id="71" name="TextBox 64"/>
            <p:cNvSpPr txBox="1"/>
            <p:nvPr/>
          </p:nvSpPr>
          <p:spPr>
            <a:xfrm>
              <a:off x="753975" y="1096763"/>
              <a:ext cx="2341776" cy="646331"/>
            </a:xfrm>
            <a:prstGeom prst="rect">
              <a:avLst/>
            </a:prstGeom>
            <a:noFill/>
          </p:spPr>
          <p:txBody>
            <a:bodyPr wrap="square" rtlCol="0">
              <a:spAutoFit/>
            </a:bodyPr>
            <a:lstStyle>
              <a:defPPr>
                <a:defRPr lang="en-US"/>
              </a:defPPr>
              <a:lvl1pPr>
                <a:defRPr>
                  <a:solidFill>
                    <a:schemeClr val="tx1">
                      <a:lumMod val="75000"/>
                      <a:lumOff val="25000"/>
                    </a:schemeClr>
                  </a:solidFill>
                  <a:latin typeface="方正大黑简体" panose="03000509000000000000" pitchFamily="2" charset="-122"/>
                  <a:ea typeface="方正大黑简体" panose="03000509000000000000" pitchFamily="2" charset="-122"/>
                </a:defRPr>
              </a:lvl1pPr>
            </a:lstStyle>
            <a:p>
              <a:pPr algn="l"/>
              <a:r>
                <a:rPr lang="en-US" altLang="zh-CN" dirty="0">
                  <a:solidFill>
                    <a:schemeClr val="tx1"/>
                  </a:solidFill>
                  <a:latin typeface="Inter" panose="02000503000000020004" charset="0"/>
                  <a:ea typeface="Inter" panose="02000503000000020004" charset="0"/>
                  <a:cs typeface="Inter" panose="02000503000000020004" charset="0"/>
                </a:rPr>
                <a:t>Feature Explanation</a:t>
              </a:r>
              <a:endParaRPr lang="en-US" altLang="zh-CN" dirty="0">
                <a:solidFill>
                  <a:schemeClr val="tx1"/>
                </a:solidFill>
                <a:latin typeface="Inter" panose="02000503000000020004" charset="0"/>
                <a:ea typeface="Inter" panose="02000503000000020004" charset="0"/>
                <a:cs typeface="Inter" panose="02000503000000020004" charset="0"/>
              </a:endParaRPr>
            </a:p>
            <a:p>
              <a:pPr algn="l"/>
              <a:endParaRPr lang="en-US" altLang="zh-CN" dirty="0">
                <a:solidFill>
                  <a:schemeClr val="tx1"/>
                </a:solidFill>
                <a:latin typeface="Inter" panose="02000503000000020004" charset="0"/>
                <a:ea typeface="Inter" panose="02000503000000020004" charset="0"/>
                <a:cs typeface="Inter" panose="02000503000000020004" charset="0"/>
              </a:endParaRPr>
            </a:p>
          </p:txBody>
        </p:sp>
        <p:sp>
          <p:nvSpPr>
            <p:cNvPr id="72" name="矩形 71"/>
            <p:cNvSpPr>
              <a:spLocks noChangeArrowheads="1"/>
            </p:cNvSpPr>
            <p:nvPr/>
          </p:nvSpPr>
          <p:spPr bwMode="auto">
            <a:xfrm>
              <a:off x="735908" y="1505754"/>
              <a:ext cx="1660512" cy="440057"/>
            </a:xfrm>
            <a:prstGeom prst="rect">
              <a:avLst/>
            </a:prstGeom>
            <a:noFill/>
          </p:spPr>
          <p:txBody>
            <a:bodyPr wrap="square" rtlCol="0">
              <a:spAutoFit/>
            </a:bodyPr>
            <a:lstStyle/>
            <a:p>
              <a:pPr algn="ctr">
                <a:lnSpc>
                  <a:spcPct val="150000"/>
                </a:lnSpc>
              </a:pPr>
              <a:r>
                <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rPr>
                <a:t>24 Fields</a:t>
              </a:r>
              <a:endPar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endParaRPr>
            </a:p>
            <a:p>
              <a:pPr>
                <a:lnSpc>
                  <a:spcPct val="150000"/>
                </a:lnSpc>
              </a:pPr>
              <a:endPar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73" name="组合 72"/>
          <p:cNvGrpSpPr/>
          <p:nvPr/>
        </p:nvGrpSpPr>
        <p:grpSpPr>
          <a:xfrm rot="1800000">
            <a:off x="1407641" y="3561518"/>
            <a:ext cx="2430145" cy="749628"/>
            <a:chOff x="-13422" y="1196184"/>
            <a:chExt cx="2430145" cy="749628"/>
          </a:xfrm>
        </p:grpSpPr>
        <p:sp>
          <p:nvSpPr>
            <p:cNvPr id="92" name="TextBox 64"/>
            <p:cNvSpPr txBox="1"/>
            <p:nvPr/>
          </p:nvSpPr>
          <p:spPr>
            <a:xfrm>
              <a:off x="-13422" y="1196184"/>
              <a:ext cx="2430145" cy="368300"/>
            </a:xfrm>
            <a:prstGeom prst="rect">
              <a:avLst/>
            </a:prstGeom>
            <a:noFill/>
          </p:spPr>
          <p:txBody>
            <a:bodyPr wrap="square" rtlCol="0">
              <a:spAutoFit/>
            </a:bodyPr>
            <a:lstStyle>
              <a:defPPr>
                <a:defRPr lang="en-US"/>
              </a:defPPr>
              <a:lvl1pPr>
                <a:defRPr>
                  <a:solidFill>
                    <a:schemeClr val="tx1">
                      <a:lumMod val="75000"/>
                      <a:lumOff val="25000"/>
                    </a:schemeClr>
                  </a:solidFill>
                  <a:latin typeface="方正大黑简体" panose="03000509000000000000" pitchFamily="2" charset="-122"/>
                  <a:ea typeface="方正大黑简体" panose="03000509000000000000" pitchFamily="2" charset="-122"/>
                </a:defRPr>
              </a:lvl1pPr>
            </a:lstStyle>
            <a:p>
              <a:pPr algn="ctr"/>
              <a:r>
                <a:rPr lang="en-US" altLang="zh-CN" dirty="0">
                  <a:latin typeface="Inter" panose="02000503000000020004" charset="0"/>
                  <a:ea typeface="Inter" panose="02000503000000020004" charset="0"/>
                  <a:cs typeface="Inter" panose="02000503000000020004" charset="0"/>
                  <a:sym typeface="+mn-ea"/>
                </a:rPr>
                <a:t>Data Preparation</a:t>
              </a:r>
              <a:endParaRPr lang="en-US" altLang="zh-CN" dirty="0">
                <a:latin typeface="Inter" panose="02000503000000020004" charset="0"/>
                <a:ea typeface="Inter" panose="02000503000000020004" charset="0"/>
                <a:cs typeface="Inter" panose="02000503000000020004" charset="0"/>
                <a:sym typeface="+mn-ea"/>
              </a:endParaRPr>
            </a:p>
          </p:txBody>
        </p:sp>
        <p:sp>
          <p:nvSpPr>
            <p:cNvPr id="93" name="矩形 92"/>
            <p:cNvSpPr>
              <a:spLocks noChangeArrowheads="1"/>
            </p:cNvSpPr>
            <p:nvPr/>
          </p:nvSpPr>
          <p:spPr bwMode="auto">
            <a:xfrm>
              <a:off x="208862" y="1505755"/>
              <a:ext cx="2187559" cy="440057"/>
            </a:xfrm>
            <a:prstGeom prst="rect">
              <a:avLst/>
            </a:prstGeom>
            <a:noFill/>
          </p:spPr>
          <p:txBody>
            <a:bodyPr wrap="square" rtlCol="0">
              <a:spAutoFit/>
            </a:bodyPr>
            <a:lstStyle/>
            <a:p>
              <a:pPr>
                <a:lnSpc>
                  <a:spcPct val="150000"/>
                </a:lnSpc>
              </a:pPr>
              <a:r>
                <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rPr>
                <a:t>Missing Value , Nulls &amp; Duplication and  add new fields</a:t>
              </a:r>
              <a:endPar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grpSp>
        <p:nvGrpSpPr>
          <p:cNvPr id="94" name="组合 93"/>
          <p:cNvGrpSpPr/>
          <p:nvPr/>
        </p:nvGrpSpPr>
        <p:grpSpPr>
          <a:xfrm rot="1800000">
            <a:off x="4237271" y="3498133"/>
            <a:ext cx="1660512" cy="618214"/>
            <a:chOff x="735908" y="1235263"/>
            <a:chExt cx="1660512" cy="618214"/>
          </a:xfrm>
        </p:grpSpPr>
        <p:sp>
          <p:nvSpPr>
            <p:cNvPr id="95" name="TextBox 64"/>
            <p:cNvSpPr txBox="1"/>
            <p:nvPr/>
          </p:nvSpPr>
          <p:spPr>
            <a:xfrm>
              <a:off x="793622" y="1235263"/>
              <a:ext cx="1160420" cy="369332"/>
            </a:xfrm>
            <a:prstGeom prst="rect">
              <a:avLst/>
            </a:prstGeom>
            <a:noFill/>
          </p:spPr>
          <p:txBody>
            <a:bodyPr wrap="square" rtlCol="0">
              <a:spAutoFit/>
            </a:bodyPr>
            <a:lstStyle>
              <a:defPPr>
                <a:defRPr lang="en-US"/>
              </a:defPPr>
              <a:lvl1pPr>
                <a:defRPr>
                  <a:solidFill>
                    <a:schemeClr val="tx1">
                      <a:lumMod val="75000"/>
                      <a:lumOff val="25000"/>
                    </a:schemeClr>
                  </a:solidFill>
                  <a:latin typeface="方正大黑简体" panose="03000509000000000000" pitchFamily="2" charset="-122"/>
                  <a:ea typeface="方正大黑简体" panose="03000509000000000000" pitchFamily="2" charset="-122"/>
                </a:defRPr>
              </a:lvl1pPr>
            </a:lstStyle>
            <a:p>
              <a:pPr algn="l"/>
              <a:r>
                <a:rPr lang="en-US" altLang="zh-CN" dirty="0">
                  <a:solidFill>
                    <a:schemeClr val="tx1"/>
                  </a:solidFill>
                  <a:latin typeface="Inter" panose="02000503000000020004" charset="0"/>
                  <a:ea typeface="Inter" panose="02000503000000020004" charset="0"/>
                  <a:cs typeface="Inter" panose="02000503000000020004" charset="0"/>
                </a:rPr>
                <a:t> SQL</a:t>
              </a:r>
              <a:endParaRPr lang="en-US" altLang="zh-CN" dirty="0">
                <a:solidFill>
                  <a:schemeClr val="tx1"/>
                </a:solidFill>
                <a:latin typeface="Inter" panose="02000503000000020004" charset="0"/>
                <a:ea typeface="Inter" panose="02000503000000020004" charset="0"/>
                <a:cs typeface="Inter" panose="02000503000000020004" charset="0"/>
              </a:endParaRPr>
            </a:p>
          </p:txBody>
        </p:sp>
        <p:sp>
          <p:nvSpPr>
            <p:cNvPr id="96" name="矩形 95"/>
            <p:cNvSpPr>
              <a:spLocks noChangeArrowheads="1"/>
            </p:cNvSpPr>
            <p:nvPr/>
          </p:nvSpPr>
          <p:spPr bwMode="auto">
            <a:xfrm>
              <a:off x="735908" y="1598086"/>
              <a:ext cx="1660512" cy="255391"/>
            </a:xfrm>
            <a:prstGeom prst="rect">
              <a:avLst/>
            </a:prstGeom>
            <a:noFill/>
          </p:spPr>
          <p:txBody>
            <a:bodyPr wrap="square" rtlCol="0">
              <a:spAutoFit/>
            </a:bodyPr>
            <a:lstStyle/>
            <a:p>
              <a:pPr>
                <a:lnSpc>
                  <a:spcPct val="150000"/>
                </a:lnSpc>
              </a:pPr>
              <a:r>
                <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rPr>
                <a:t> as a second tool</a:t>
              </a:r>
              <a:endParaRPr lang="en-US" altLang="zh-CN" sz="800" dirty="0">
                <a:solidFill>
                  <a:schemeClr val="tx1">
                    <a:lumMod val="75000"/>
                    <a:lumOff val="25000"/>
                  </a:schemeClr>
                </a:solidFill>
                <a:latin typeface="Inter" panose="02000503000000020004" charset="0"/>
                <a:ea typeface="Inter" panose="02000503000000020004" charset="0"/>
                <a:cs typeface="Inter" panose="02000503000000020004" charset="0"/>
              </a:endParaRPr>
            </a:p>
          </p:txBody>
        </p:sp>
      </p:grpSp>
      <p:sp>
        <p:nvSpPr>
          <p:cNvPr id="8"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6" name="TextBox 103"/>
          <p:cNvSpPr txBox="1"/>
          <p:nvPr/>
        </p:nvSpPr>
        <p:spPr>
          <a:xfrm>
            <a:off x="498475" y="296545"/>
            <a:ext cx="3310255"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2400" b="1" dirty="0">
                <a:latin typeface="Inter" panose="02000503000000020004" charset="0"/>
                <a:ea typeface="Inter" panose="02000503000000020004" charset="0"/>
                <a:cs typeface="Inter" panose="02000503000000020004" charset="0"/>
                <a:sym typeface="+mn-ea"/>
              </a:rPr>
              <a:t>Road Map</a:t>
            </a:r>
            <a:endParaRPr lang="en-US" altLang="zh-CN" sz="2400" b="1" dirty="0">
              <a:latin typeface="Inter" panose="02000503000000020004" charset="0"/>
              <a:ea typeface="Inter" panose="02000503000000020004" charset="0"/>
              <a:cs typeface="Inter" panose="020005030000000200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animEffect transition="in" filter="fade">
                                      <p:cBhvr>
                                        <p:cTn id="13" dur="500"/>
                                        <p:tgtEl>
                                          <p:spTgt spid="46"/>
                                        </p:tgtEl>
                                      </p:cBhvr>
                                    </p:animEffect>
                                  </p:childTnLst>
                                </p:cTn>
                              </p:par>
                              <p:par>
                                <p:cTn id="14" presetID="6" presetClass="emph" presetSubtype="0" autoRev="1" fill="hold" nodeType="withEffect">
                                  <p:stCondLst>
                                    <p:cond delay="500"/>
                                  </p:stCondLst>
                                  <p:childTnLst>
                                    <p:animScale>
                                      <p:cBhvr>
                                        <p:cTn id="15" dur="725" fill="hold"/>
                                        <p:tgtEl>
                                          <p:spTgt spid="46"/>
                                        </p:tgtEl>
                                      </p:cBhvr>
                                      <p:by x="110000" y="110000"/>
                                    </p:animScale>
                                  </p:childTnLst>
                                </p:cTn>
                              </p:par>
                              <p:par>
                                <p:cTn id="16" presetID="2" presetClass="entr" presetSubtype="8" fill="hold" grpId="0" nodeType="withEffect">
                                  <p:stCondLst>
                                    <p:cond delay="50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1000" fill="hold"/>
                                        <p:tgtEl>
                                          <p:spTgt spid="56"/>
                                        </p:tgtEl>
                                        <p:attrNameLst>
                                          <p:attrName>ppt_x</p:attrName>
                                        </p:attrNameLst>
                                      </p:cBhvr>
                                      <p:tavLst>
                                        <p:tav tm="0">
                                          <p:val>
                                            <p:strVal val="0-#ppt_w/2"/>
                                          </p:val>
                                        </p:tav>
                                        <p:tav tm="100000">
                                          <p:val>
                                            <p:strVal val="#ppt_x"/>
                                          </p:val>
                                        </p:tav>
                                      </p:tavLst>
                                    </p:anim>
                                    <p:anim calcmode="lin" valueType="num">
                                      <p:cBhvr additive="base">
                                        <p:cTn id="19" dur="1000" fill="hold"/>
                                        <p:tgtEl>
                                          <p:spTgt spid="56"/>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700"/>
                                  </p:stCondLst>
                                  <p:childTnLst>
                                    <p:set>
                                      <p:cBhvr>
                                        <p:cTn id="21" dur="1" fill="hold">
                                          <p:stCondLst>
                                            <p:cond delay="0"/>
                                          </p:stCondLst>
                                        </p:cTn>
                                        <p:tgtEl>
                                          <p:spTgt spid="55"/>
                                        </p:tgtEl>
                                        <p:attrNameLst>
                                          <p:attrName>style.visibility</p:attrName>
                                        </p:attrNameLst>
                                      </p:cBhvr>
                                      <p:to>
                                        <p:strVal val="visible"/>
                                      </p:to>
                                    </p:set>
                                    <p:anim calcmode="lin" valueType="num">
                                      <p:cBhvr additive="base">
                                        <p:cTn id="22" dur="1000" fill="hold"/>
                                        <p:tgtEl>
                                          <p:spTgt spid="55"/>
                                        </p:tgtEl>
                                        <p:attrNameLst>
                                          <p:attrName>ppt_x</p:attrName>
                                        </p:attrNameLst>
                                      </p:cBhvr>
                                      <p:tavLst>
                                        <p:tav tm="0">
                                          <p:val>
                                            <p:strVal val="0-#ppt_w/2"/>
                                          </p:val>
                                        </p:tav>
                                        <p:tav tm="100000">
                                          <p:val>
                                            <p:strVal val="#ppt_x"/>
                                          </p:val>
                                        </p:tav>
                                      </p:tavLst>
                                    </p:anim>
                                    <p:anim calcmode="lin" valueType="num">
                                      <p:cBhvr additive="base">
                                        <p:cTn id="23" dur="1000" fill="hold"/>
                                        <p:tgtEl>
                                          <p:spTgt spid="55"/>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100"/>
                                  </p:stCondLst>
                                  <p:childTnLst>
                                    <p:set>
                                      <p:cBhvr>
                                        <p:cTn id="25" dur="1" fill="hold">
                                          <p:stCondLst>
                                            <p:cond delay="0"/>
                                          </p:stCondLst>
                                        </p:cTn>
                                        <p:tgtEl>
                                          <p:spTgt spid="54"/>
                                        </p:tgtEl>
                                        <p:attrNameLst>
                                          <p:attrName>style.visibility</p:attrName>
                                        </p:attrNameLst>
                                      </p:cBhvr>
                                      <p:to>
                                        <p:strVal val="visible"/>
                                      </p:to>
                                    </p:set>
                                    <p:anim calcmode="lin" valueType="num">
                                      <p:cBhvr additive="base">
                                        <p:cTn id="26" dur="1000" fill="hold"/>
                                        <p:tgtEl>
                                          <p:spTgt spid="54"/>
                                        </p:tgtEl>
                                        <p:attrNameLst>
                                          <p:attrName>ppt_x</p:attrName>
                                        </p:attrNameLst>
                                      </p:cBhvr>
                                      <p:tavLst>
                                        <p:tav tm="0">
                                          <p:val>
                                            <p:strVal val="0-#ppt_w/2"/>
                                          </p:val>
                                        </p:tav>
                                        <p:tav tm="100000">
                                          <p:val>
                                            <p:strVal val="#ppt_x"/>
                                          </p:val>
                                        </p:tav>
                                      </p:tavLst>
                                    </p:anim>
                                    <p:anim calcmode="lin" valueType="num">
                                      <p:cBhvr additive="base">
                                        <p:cTn id="27" dur="1000" fill="hold"/>
                                        <p:tgtEl>
                                          <p:spTgt spid="5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14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1000" fill="hold"/>
                                        <p:tgtEl>
                                          <p:spTgt spid="53"/>
                                        </p:tgtEl>
                                        <p:attrNameLst>
                                          <p:attrName>ppt_x</p:attrName>
                                        </p:attrNameLst>
                                      </p:cBhvr>
                                      <p:tavLst>
                                        <p:tav tm="0">
                                          <p:val>
                                            <p:strVal val="0-#ppt_w/2"/>
                                          </p:val>
                                        </p:tav>
                                        <p:tav tm="100000">
                                          <p:val>
                                            <p:strVal val="#ppt_x"/>
                                          </p:val>
                                        </p:tav>
                                      </p:tavLst>
                                    </p:anim>
                                    <p:anim calcmode="lin" valueType="num">
                                      <p:cBhvr additive="base">
                                        <p:cTn id="31" dur="1000" fill="hold"/>
                                        <p:tgtEl>
                                          <p:spTgt spid="53"/>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180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1000" fill="hold"/>
                                        <p:tgtEl>
                                          <p:spTgt spid="52"/>
                                        </p:tgtEl>
                                        <p:attrNameLst>
                                          <p:attrName>ppt_x</p:attrName>
                                        </p:attrNameLst>
                                      </p:cBhvr>
                                      <p:tavLst>
                                        <p:tav tm="0">
                                          <p:val>
                                            <p:strVal val="0-#ppt_w/2"/>
                                          </p:val>
                                        </p:tav>
                                        <p:tav tm="100000">
                                          <p:val>
                                            <p:strVal val="#ppt_x"/>
                                          </p:val>
                                        </p:tav>
                                      </p:tavLst>
                                    </p:anim>
                                    <p:anim calcmode="lin" valueType="num">
                                      <p:cBhvr additive="base">
                                        <p:cTn id="35" dur="1000" fill="hold"/>
                                        <p:tgtEl>
                                          <p:spTgt spid="52"/>
                                        </p:tgtEl>
                                        <p:attrNameLst>
                                          <p:attrName>ppt_y</p:attrName>
                                        </p:attrNameLst>
                                      </p:cBhvr>
                                      <p:tavLst>
                                        <p:tav tm="0">
                                          <p:val>
                                            <p:strVal val="#ppt_y"/>
                                          </p:val>
                                        </p:tav>
                                        <p:tav tm="100000">
                                          <p:val>
                                            <p:strVal val="#ppt_y"/>
                                          </p:val>
                                        </p:tav>
                                      </p:tavLst>
                                    </p:anim>
                                  </p:childTnLst>
                                </p:cTn>
                              </p:par>
                              <p:par>
                                <p:cTn id="36" presetID="10" presetClass="entr" presetSubtype="0" fill="hold" nodeType="withEffect">
                                  <p:stCondLst>
                                    <p:cond delay="180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par>
                                <p:cTn id="39" presetID="10" presetClass="entr" presetSubtype="0" fill="hold" nodeType="withEffect">
                                  <p:stCondLst>
                                    <p:cond delay="18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1000"/>
                                        <p:tgtEl>
                                          <p:spTgt spid="62"/>
                                        </p:tgtEl>
                                      </p:cBhvr>
                                    </p:animEffect>
                                  </p:childTnLst>
                                </p:cTn>
                              </p:par>
                              <p:par>
                                <p:cTn id="42" presetID="10" presetClass="entr" presetSubtype="0" fill="hold" nodeType="withEffect">
                                  <p:stCondLst>
                                    <p:cond delay="180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1000"/>
                                        <p:tgtEl>
                                          <p:spTgt spid="70"/>
                                        </p:tgtEl>
                                      </p:cBhvr>
                                    </p:animEffect>
                                  </p:childTnLst>
                                </p:cTn>
                              </p:par>
                              <p:par>
                                <p:cTn id="45" presetID="10" presetClass="entr" presetSubtype="0" fill="hold" nodeType="withEffect">
                                  <p:stCondLst>
                                    <p:cond delay="180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1000"/>
                                        <p:tgtEl>
                                          <p:spTgt spid="73"/>
                                        </p:tgtEl>
                                      </p:cBhvr>
                                    </p:animEffect>
                                  </p:childTnLst>
                                </p:cTn>
                              </p:par>
                              <p:par>
                                <p:cTn id="48" presetID="10" presetClass="entr" presetSubtype="0" fill="hold" nodeType="withEffect">
                                  <p:stCondLst>
                                    <p:cond delay="1800"/>
                                  </p:stCondLst>
                                  <p:childTnLst>
                                    <p:set>
                                      <p:cBhvr>
                                        <p:cTn id="49" dur="1" fill="hold">
                                          <p:stCondLst>
                                            <p:cond delay="0"/>
                                          </p:stCondLst>
                                        </p:cTn>
                                        <p:tgtEl>
                                          <p:spTgt spid="94"/>
                                        </p:tgtEl>
                                        <p:attrNameLst>
                                          <p:attrName>style.visibility</p:attrName>
                                        </p:attrNameLst>
                                      </p:cBhvr>
                                      <p:to>
                                        <p:strVal val="visible"/>
                                      </p:to>
                                    </p:set>
                                    <p:animEffect transition="in" filter="fade">
                                      <p:cBhvr>
                                        <p:cTn id="50"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bldLvl="0" animBg="1"/>
      <p:bldP spid="53" grpId="0" bldLvl="0" animBg="1"/>
      <p:bldP spid="54" grpId="0" bldLvl="0" animBg="1"/>
      <p:bldP spid="55" grpId="0" bldLvl="0" animBg="1"/>
      <p:bldP spid="5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796280" y="1533158"/>
            <a:ext cx="3241675" cy="922020"/>
            <a:chOff x="6210300" y="1364248"/>
            <a:chExt cx="3241675" cy="922020"/>
          </a:xfrm>
        </p:grpSpPr>
        <p:sp>
          <p:nvSpPr>
            <p:cNvPr id="76" name="TextBox 167"/>
            <p:cNvSpPr txBox="1"/>
            <p:nvPr/>
          </p:nvSpPr>
          <p:spPr>
            <a:xfrm>
              <a:off x="6523990" y="1364248"/>
              <a:ext cx="2927985" cy="92202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Import warning library to ignore any warnings and focusing on errors only</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5796280" y="3165108"/>
            <a:ext cx="3241675" cy="1198880"/>
            <a:chOff x="6210300" y="1364248"/>
            <a:chExt cx="3241675" cy="1198880"/>
          </a:xfrm>
        </p:grpSpPr>
        <p:sp>
          <p:nvSpPr>
            <p:cNvPr id="81" name="TextBox 167"/>
            <p:cNvSpPr txBox="1"/>
            <p:nvPr/>
          </p:nvSpPr>
          <p:spPr>
            <a:xfrm>
              <a:off x="6523990" y="1364248"/>
              <a:ext cx="2927985" cy="119888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Import essential libraries for data processing , cleaning , visualization and forecasting</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2400" b="1" dirty="0">
                <a:latin typeface="Inter" panose="02000503000000020004" charset="0"/>
                <a:ea typeface="Inter" panose="02000503000000020004" charset="0"/>
                <a:cs typeface="Inter" panose="02000503000000020004" charset="0"/>
                <a:sym typeface="+mn-ea"/>
              </a:rPr>
              <a:t>Import Libraries</a:t>
            </a:r>
            <a:endParaRPr lang="en-US" altLang="zh-CN" sz="2400" b="1" dirty="0">
              <a:latin typeface="Inter" panose="02000503000000020004" charset="0"/>
              <a:ea typeface="Inter" panose="02000503000000020004" charset="0"/>
              <a:cs typeface="Inter" panose="02000503000000020004" charset="0"/>
              <a:sym typeface="+mn-ea"/>
            </a:endParaRPr>
          </a:p>
        </p:txBody>
      </p:sp>
      <p:sp>
        <p:nvSpPr>
          <p:cNvPr id="4" name="Text Box 3"/>
          <p:cNvSpPr txBox="1"/>
          <p:nvPr/>
        </p:nvSpPr>
        <p:spPr>
          <a:xfrm>
            <a:off x="461010" y="1164590"/>
            <a:ext cx="5407025" cy="368300"/>
          </a:xfrm>
          <a:prstGeom prst="rect">
            <a:avLst/>
          </a:prstGeom>
          <a:noFill/>
        </p:spPr>
        <p:txBody>
          <a:bodyPr wrap="square" rtlCol="0">
            <a:spAutoFit/>
          </a:bodyPr>
          <a:lstStyle/>
          <a:p>
            <a:endParaRPr lang="en-US"/>
          </a:p>
        </p:txBody>
      </p:sp>
      <p:pic>
        <p:nvPicPr>
          <p:cNvPr id="9" name="Picture 8"/>
          <p:cNvPicPr>
            <a:picLocks noChangeAspect="1"/>
          </p:cNvPicPr>
          <p:nvPr/>
        </p:nvPicPr>
        <p:blipFill>
          <a:blip r:embed="rId1"/>
          <a:stretch>
            <a:fillRect/>
          </a:stretch>
        </p:blipFill>
        <p:spPr>
          <a:xfrm>
            <a:off x="251460" y="1164590"/>
            <a:ext cx="5219065" cy="34201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796280" y="1533158"/>
            <a:ext cx="3241675" cy="368300"/>
            <a:chOff x="6210300" y="1364248"/>
            <a:chExt cx="3241675" cy="368300"/>
          </a:xfrm>
        </p:grpSpPr>
        <p:sp>
          <p:nvSpPr>
            <p:cNvPr id="76"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100 Rows &amp; 24 Columns</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5796280" y="3165108"/>
            <a:ext cx="3241675" cy="1198880"/>
            <a:chOff x="6210300" y="1364248"/>
            <a:chExt cx="3241675" cy="1198880"/>
          </a:xfrm>
        </p:grpSpPr>
        <p:sp>
          <p:nvSpPr>
            <p:cNvPr id="81" name="TextBox 167"/>
            <p:cNvSpPr txBox="1"/>
            <p:nvPr/>
          </p:nvSpPr>
          <p:spPr>
            <a:xfrm>
              <a:off x="6523990" y="1364248"/>
              <a:ext cx="2927985" cy="119888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24 fields contain information about Product , customer , manfucture and Supplier</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Exploration</a:t>
            </a:r>
            <a:endParaRPr lang="en-US" altLang="en-US" sz="2400" b="1" dirty="0">
              <a:latin typeface="Inter" panose="02000503000000020004" charset="0"/>
              <a:ea typeface="Inter" panose="02000503000000020004" charset="0"/>
              <a:cs typeface="Inter" panose="02000503000000020004" charset="0"/>
              <a:sym typeface="+mn-ea"/>
            </a:endParaRPr>
          </a:p>
        </p:txBody>
      </p:sp>
      <p:sp>
        <p:nvSpPr>
          <p:cNvPr id="4" name="Text Box 3"/>
          <p:cNvSpPr txBox="1"/>
          <p:nvPr/>
        </p:nvSpPr>
        <p:spPr>
          <a:xfrm>
            <a:off x="461010" y="1164590"/>
            <a:ext cx="5407025" cy="368300"/>
          </a:xfrm>
          <a:prstGeom prst="rect">
            <a:avLst/>
          </a:prstGeom>
          <a:noFill/>
        </p:spPr>
        <p:txBody>
          <a:bodyPr wrap="square" rtlCol="0">
            <a:spAutoFit/>
          </a:bodyPr>
          <a:lstStyle/>
          <a:p>
            <a:endParaRPr lang="en-US"/>
          </a:p>
        </p:txBody>
      </p:sp>
      <p:pic>
        <p:nvPicPr>
          <p:cNvPr id="5" name="Picture 4"/>
          <p:cNvPicPr>
            <a:picLocks noChangeAspect="1"/>
          </p:cNvPicPr>
          <p:nvPr/>
        </p:nvPicPr>
        <p:blipFill>
          <a:blip r:embed="rId1"/>
          <a:stretch>
            <a:fillRect/>
          </a:stretch>
        </p:blipFill>
        <p:spPr>
          <a:xfrm>
            <a:off x="413385" y="1491615"/>
            <a:ext cx="4837430" cy="27336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796280" y="1533158"/>
            <a:ext cx="3241675" cy="368300"/>
            <a:chOff x="6210300" y="1364248"/>
            <a:chExt cx="3241675" cy="368300"/>
          </a:xfrm>
        </p:grpSpPr>
        <p:sp>
          <p:nvSpPr>
            <p:cNvPr id="76"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6 Floating data</a:t>
              </a:r>
              <a:endParaRPr lang="en-US" altLang="zh-CN" sz="1800" dirty="0">
                <a:latin typeface="Inter" panose="02000503000000020004" charset="0"/>
                <a:ea typeface="Inter" panose="02000503000000020004" charset="0"/>
                <a:cs typeface="Inter" panose="02000503000000020004" charset="0"/>
              </a:endParaRPr>
            </a:p>
          </p:txBody>
        </p:sp>
        <p:sp>
          <p:nvSpPr>
            <p:cNvPr id="7"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80" name="组合 79"/>
          <p:cNvGrpSpPr/>
          <p:nvPr/>
        </p:nvGrpSpPr>
        <p:grpSpPr>
          <a:xfrm>
            <a:off x="5796280" y="2297698"/>
            <a:ext cx="3241675" cy="368300"/>
            <a:chOff x="6210300" y="1364248"/>
            <a:chExt cx="3241675" cy="368300"/>
          </a:xfrm>
        </p:grpSpPr>
        <p:sp>
          <p:nvSpPr>
            <p:cNvPr id="81"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9 Integer data</a:t>
              </a:r>
              <a:endParaRPr lang="en-US" altLang="zh-CN" sz="1800" dirty="0">
                <a:latin typeface="Inter" panose="02000503000000020004" charset="0"/>
                <a:ea typeface="Inter" panose="02000503000000020004" charset="0"/>
                <a:cs typeface="Inter" panose="02000503000000020004" charset="0"/>
              </a:endParaRPr>
            </a:p>
          </p:txBody>
        </p:sp>
        <p:sp>
          <p:nvSpPr>
            <p:cNvPr id="83"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sp>
        <p:nvSpPr>
          <p:cNvPr id="2" name="任意多边形: 形状 7"/>
          <p:cNvSpPr/>
          <p:nvPr userDrawn="1"/>
        </p:nvSpPr>
        <p:spPr>
          <a:xfrm flipV="1">
            <a:off x="413690" y="218922"/>
            <a:ext cx="306858" cy="306858"/>
          </a:xfrm>
          <a:custGeom>
            <a:avLst/>
            <a:gdLst>
              <a:gd name="connsiteX0" fmla="*/ 1872248 w 3727598"/>
              <a:gd name="connsiteY0" fmla="*/ 915302 h 3727598"/>
              <a:gd name="connsiteX1" fmla="*/ 923751 w 3727598"/>
              <a:gd name="connsiteY1" fmla="*/ 1863799 h 3727598"/>
              <a:gd name="connsiteX2" fmla="*/ 1872248 w 3727598"/>
              <a:gd name="connsiteY2" fmla="*/ 2812296 h 3727598"/>
              <a:gd name="connsiteX3" fmla="*/ 2820745 w 3727598"/>
              <a:gd name="connsiteY3" fmla="*/ 1863799 h 3727598"/>
              <a:gd name="connsiteX4" fmla="*/ 1872248 w 3727598"/>
              <a:gd name="connsiteY4" fmla="*/ 915302 h 3727598"/>
              <a:gd name="connsiteX5" fmla="*/ 1863799 w 3727598"/>
              <a:gd name="connsiteY5" fmla="*/ 0 h 3727598"/>
              <a:gd name="connsiteX6" fmla="*/ 3727598 w 3727598"/>
              <a:gd name="connsiteY6" fmla="*/ 1863799 h 3727598"/>
              <a:gd name="connsiteX7" fmla="*/ 1863799 w 3727598"/>
              <a:gd name="connsiteY7" fmla="*/ 3727598 h 3727598"/>
              <a:gd name="connsiteX8" fmla="*/ 0 w 3727598"/>
              <a:gd name="connsiteY8" fmla="*/ 1863799 h 3727598"/>
              <a:gd name="connsiteX9" fmla="*/ 1863799 w 3727598"/>
              <a:gd name="connsiteY9" fmla="*/ 0 h 372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7598" h="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Inter" panose="02000503000000020004" charset="0"/>
            </a:endParaRPr>
          </a:p>
        </p:txBody>
      </p:sp>
      <p:sp>
        <p:nvSpPr>
          <p:cNvPr id="3" name="TextBox 103"/>
          <p:cNvSpPr txBox="1"/>
          <p:nvPr/>
        </p:nvSpPr>
        <p:spPr>
          <a:xfrm>
            <a:off x="498475" y="296545"/>
            <a:ext cx="3130550" cy="460375"/>
          </a:xfrm>
          <a:prstGeom prst="rect">
            <a:avLst/>
          </a:prstGeom>
          <a:noFill/>
        </p:spPr>
        <p:txBody>
          <a:bodyPr wrap="square" rtlCol="0">
            <a:spAutoFit/>
          </a:bodyPr>
          <a:lstStyle>
            <a:defPPr>
              <a:defRPr lang="en-US"/>
            </a:defPPr>
            <a:lvl1pPr>
              <a:defRPr>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en-US" sz="2400" b="1" dirty="0">
                <a:latin typeface="Inter" panose="02000503000000020004" charset="0"/>
                <a:ea typeface="Inter" panose="02000503000000020004" charset="0"/>
                <a:cs typeface="Inter" panose="02000503000000020004" charset="0"/>
                <a:sym typeface="+mn-ea"/>
              </a:rPr>
              <a:t>Data Exploration</a:t>
            </a:r>
            <a:endParaRPr lang="en-US" altLang="en-US" sz="2400" b="1" dirty="0">
              <a:latin typeface="Inter" panose="02000503000000020004" charset="0"/>
              <a:ea typeface="Inter" panose="02000503000000020004" charset="0"/>
              <a:cs typeface="Inter" panose="02000503000000020004" charset="0"/>
              <a:sym typeface="+mn-ea"/>
            </a:endParaRPr>
          </a:p>
        </p:txBody>
      </p:sp>
      <p:sp>
        <p:nvSpPr>
          <p:cNvPr id="4" name="Text Box 3"/>
          <p:cNvSpPr txBox="1"/>
          <p:nvPr/>
        </p:nvSpPr>
        <p:spPr>
          <a:xfrm>
            <a:off x="461010" y="1164590"/>
            <a:ext cx="5407025" cy="368300"/>
          </a:xfrm>
          <a:prstGeom prst="rect">
            <a:avLst/>
          </a:prstGeom>
          <a:noFill/>
        </p:spPr>
        <p:txBody>
          <a:bodyPr wrap="square" rtlCol="0">
            <a:spAutoFit/>
          </a:bodyPr>
          <a:lstStyle/>
          <a:p>
            <a:endParaRPr lang="en-US"/>
          </a:p>
        </p:txBody>
      </p:sp>
      <p:pic>
        <p:nvPicPr>
          <p:cNvPr id="6" name="Picture 5"/>
          <p:cNvPicPr>
            <a:picLocks noChangeAspect="1"/>
          </p:cNvPicPr>
          <p:nvPr/>
        </p:nvPicPr>
        <p:blipFill>
          <a:blip r:embed="rId1"/>
          <a:stretch>
            <a:fillRect/>
          </a:stretch>
        </p:blipFill>
        <p:spPr>
          <a:xfrm>
            <a:off x="413385" y="988060"/>
            <a:ext cx="4130675" cy="3822700"/>
          </a:xfrm>
          <a:prstGeom prst="rect">
            <a:avLst/>
          </a:prstGeom>
        </p:spPr>
      </p:pic>
      <p:grpSp>
        <p:nvGrpSpPr>
          <p:cNvPr id="9" name="组合 7"/>
          <p:cNvGrpSpPr/>
          <p:nvPr/>
        </p:nvGrpSpPr>
        <p:grpSpPr>
          <a:xfrm>
            <a:off x="5796280" y="3136533"/>
            <a:ext cx="3241675" cy="368300"/>
            <a:chOff x="6210300" y="1364248"/>
            <a:chExt cx="3241675" cy="368300"/>
          </a:xfrm>
        </p:grpSpPr>
        <p:sp>
          <p:nvSpPr>
            <p:cNvPr id="10"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9 String data</a:t>
              </a:r>
              <a:endParaRPr lang="en-US" altLang="zh-CN" sz="1800" dirty="0">
                <a:latin typeface="Inter" panose="02000503000000020004" charset="0"/>
                <a:ea typeface="Inter" panose="02000503000000020004" charset="0"/>
                <a:cs typeface="Inter" panose="02000503000000020004" charset="0"/>
              </a:endParaRPr>
            </a:p>
          </p:txBody>
        </p:sp>
        <p:sp>
          <p:nvSpPr>
            <p:cNvPr id="11" name="矩形 6"/>
            <p:cNvSpPr/>
            <p:nvPr/>
          </p:nvSpPr>
          <p:spPr>
            <a:xfrm>
              <a:off x="6210300" y="1438275"/>
              <a:ext cx="190500" cy="190500"/>
            </a:xfrm>
            <a:prstGeom prst="rect">
              <a:avLst/>
            </a:prstGeom>
            <a:solidFill>
              <a:srgbClr val="FFC100"/>
            </a:solidFill>
          </p:spPr>
          <p:txBody>
            <a:bodyPr rtlCol="0" anchor="ctr"/>
            <a:lstStyle/>
            <a:p>
              <a:pPr algn="ctr"/>
              <a:endParaRPr lang="zh-CN" altLang="en-US">
                <a:cs typeface="Inter" panose="02000503000000020004" charset="0"/>
              </a:endParaRPr>
            </a:p>
          </p:txBody>
        </p:sp>
      </p:grpSp>
      <p:grpSp>
        <p:nvGrpSpPr>
          <p:cNvPr id="12" name="组合 79"/>
          <p:cNvGrpSpPr/>
          <p:nvPr/>
        </p:nvGrpSpPr>
        <p:grpSpPr>
          <a:xfrm>
            <a:off x="5796280" y="3975368"/>
            <a:ext cx="3241675" cy="368300"/>
            <a:chOff x="6210300" y="1364248"/>
            <a:chExt cx="3241675" cy="368300"/>
          </a:xfrm>
        </p:grpSpPr>
        <p:sp>
          <p:nvSpPr>
            <p:cNvPr id="13" name="TextBox 167"/>
            <p:cNvSpPr txBox="1"/>
            <p:nvPr/>
          </p:nvSpPr>
          <p:spPr>
            <a:xfrm>
              <a:off x="6523990" y="1364248"/>
              <a:ext cx="2927985" cy="368300"/>
            </a:xfrm>
            <a:prstGeom prst="rect">
              <a:avLst/>
            </a:prstGeom>
            <a:noFill/>
          </p:spPr>
          <p:txBody>
            <a:bodyPr wrap="square" rtlCol="0">
              <a:spAutoFit/>
            </a:bodyPr>
            <a:lstStyle>
              <a:defPPr>
                <a:defRPr lang="en-US"/>
              </a:defPPr>
              <a:lvl1pPr>
                <a:defRPr sz="1400">
                  <a:solidFill>
                    <a:schemeClr val="tx1">
                      <a:lumMod val="75000"/>
                      <a:lumOff val="25000"/>
                    </a:schemeClr>
                  </a:solidFill>
                  <a:latin typeface="汉仪旗黑-50简" panose="00020600040101010101" pitchFamily="18" charset="-122"/>
                  <a:ea typeface="汉仪旗黑-50简" panose="00020600040101010101" pitchFamily="18" charset="-122"/>
                </a:defRPr>
              </a:lvl1pPr>
            </a:lstStyle>
            <a:p>
              <a:r>
                <a:rPr lang="en-US" altLang="zh-CN" sz="1800" dirty="0">
                  <a:latin typeface="Inter" panose="02000503000000020004" charset="0"/>
                  <a:ea typeface="Inter" panose="02000503000000020004" charset="0"/>
                  <a:cs typeface="Inter" panose="02000503000000020004" charset="0"/>
                </a:rPr>
                <a:t>No Nulls</a:t>
              </a:r>
              <a:endParaRPr lang="en-US" altLang="zh-CN" sz="1800" dirty="0">
                <a:latin typeface="Inter" panose="02000503000000020004" charset="0"/>
                <a:ea typeface="Inter" panose="02000503000000020004" charset="0"/>
                <a:cs typeface="Inter" panose="02000503000000020004" charset="0"/>
              </a:endParaRPr>
            </a:p>
          </p:txBody>
        </p:sp>
        <p:sp>
          <p:nvSpPr>
            <p:cNvPr id="14" name="矩形 82"/>
            <p:cNvSpPr/>
            <p:nvPr/>
          </p:nvSpPr>
          <p:spPr>
            <a:xfrm>
              <a:off x="6210300" y="1438275"/>
              <a:ext cx="190500" cy="190500"/>
            </a:xfrm>
            <a:prstGeom prst="rect">
              <a:avLst/>
            </a:prstGeom>
            <a:solidFill>
              <a:srgbClr val="E3E4E9"/>
            </a:solidFill>
          </p:spPr>
          <p:txBody>
            <a:bodyPr rtlCol="0" anchor="ctr"/>
            <a:lstStyle/>
            <a:p>
              <a:pPr algn="ctr"/>
              <a:endParaRPr lang="zh-CN" altLang="en-US" dirty="0">
                <a:cs typeface="Inter" panose="02000503000000020004" charset="0"/>
              </a:endParaRPr>
            </a:p>
          </p:txBody>
        </p:sp>
      </p:gr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tags/tag1.xml><?xml version="1.0" encoding="utf-8"?>
<p:tagLst xmlns:p="http://schemas.openxmlformats.org/presentationml/2006/main">
  <p:tag name="KSO_WPP_MARK_KEY" val="e3510331-dca5-4987-9604-705e27362818"/>
  <p:tag name="COMMONDATA" val="eyJoZGlkIjoiMmNmYmEwOWQ4Y2Q0M2IxMGZkNjI4ZjhkZDQyNzg1O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Inter"/>
        <a:ea typeface=""/>
        <a:cs typeface=""/>
        <a:font script="Jpan" typeface="ＭＳ Ｐゴシック"/>
        <a:font script="Hang" typeface="맑은 고딕"/>
        <a:font script="Hans" typeface="Inte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a:ea typeface=""/>
        <a:cs typeface=""/>
        <a:font script="Jpan" typeface="ＭＳ Ｐゴシック"/>
        <a:font script="Hang" typeface="맑은 고딕"/>
        <a:font script="Hans" typeface="Inter"/>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Inter"/>
        <a:ea typeface=""/>
        <a:cs typeface=""/>
        <a:font script="Jpan" typeface="ＭＳ Ｐゴシック"/>
        <a:font script="Hang" typeface="맑은 고딕"/>
        <a:font script="Hans" typeface="Inte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a:ea typeface=""/>
        <a:cs typeface=""/>
        <a:font script="Jpan" typeface="ＭＳ Ｐゴシック"/>
        <a:font script="Hang" typeface="맑은 고딕"/>
        <a:font script="Hans" typeface="Inter"/>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a:ea typeface=""/>
        <a:cs typeface=""/>
        <a:font script="Jpan" typeface="ＭＳ Ｐゴシック"/>
        <a:font script="Hang" typeface="맑은 고딕"/>
        <a:font script="Hans" typeface="Inter"/>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6931</Words>
  <Application>WPS Presentation</Application>
  <PresentationFormat>On-screen Show (16:9)</PresentationFormat>
  <Paragraphs>428</Paragraphs>
  <Slides>57</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57</vt:i4>
      </vt:variant>
    </vt:vector>
  </HeadingPairs>
  <TitlesOfParts>
    <vt:vector size="72" baseType="lpstr">
      <vt:lpstr>Arial</vt:lpstr>
      <vt:lpstr>SimSun</vt:lpstr>
      <vt:lpstr>Wingdings</vt:lpstr>
      <vt:lpstr>Inter</vt:lpstr>
      <vt:lpstr>Edwardian Script ITC</vt:lpstr>
      <vt:lpstr>叶根友刀锋黑草</vt:lpstr>
      <vt:lpstr>Calibri</vt:lpstr>
      <vt:lpstr>汉仪旗黑-50简</vt:lpstr>
      <vt:lpstr>方正大黑简体</vt:lpstr>
      <vt:lpstr>Microsoft YaHei</vt:lpstr>
      <vt:lpstr>Arial Unicode MS</vt:lpstr>
      <vt:lpstr>Times New Roman</vt:lpstr>
      <vt:lpstr>Andalus</vt:lpstr>
      <vt:lpstr>Aldhabi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c:creator>
  <cp:lastModifiedBy>Mohamed Tarek</cp:lastModifiedBy>
  <cp:revision>4269</cp:revision>
  <dcterms:created xsi:type="dcterms:W3CDTF">2012-02-27T03:06:00Z</dcterms:created>
  <dcterms:modified xsi:type="dcterms:W3CDTF">2024-10-22T16:51:06Z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1033-12.2.0.18283</vt:lpwstr>
  </property>
  <property fmtid="{D5CDD505-2E9C-101B-9397-08002B2CF9AE}" pid="3" name="ICV">
    <vt:lpwstr>3CF0878BF33641D1B1B055806E616E4B_11</vt:lpwstr>
  </property>
</Properties>
</file>