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0" r:id="rId5"/>
    <p:sldId id="263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" TargetMode="External"/><Relationship Id="rId2" Type="http://schemas.openxmlformats.org/officeDocument/2006/relationships/hyperlink" Target="https://app.revature.com/dCour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SpeechSynthesisVoice" TargetMode="External"/><Relationship Id="rId5" Type="http://schemas.openxmlformats.org/officeDocument/2006/relationships/hyperlink" Target="https://www.w3schools.com/js/" TargetMode="External"/><Relationship Id="rId4" Type="http://schemas.openxmlformats.org/officeDocument/2006/relationships/hyperlink" Target="https://www.w3schools.com/cs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E921-D816-4A49-AAFC-31A55E5EA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3693" y="1700600"/>
            <a:ext cx="8637073" cy="2920713"/>
          </a:xfrm>
        </p:spPr>
        <p:txBody>
          <a:bodyPr/>
          <a:lstStyle/>
          <a:p>
            <a:r>
              <a:rPr lang="en-US" dirty="0"/>
              <a:t>Improve your short-term memory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BC528-F330-4B59-9112-C109C5705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3694" y="4824004"/>
            <a:ext cx="8637072" cy="977621"/>
          </a:xfrm>
        </p:spPr>
        <p:txBody>
          <a:bodyPr>
            <a:normAutofit/>
          </a:bodyPr>
          <a:lstStyle/>
          <a:p>
            <a:r>
              <a:rPr lang="en-US" dirty="0"/>
              <a:t>Project 0,&lt;</a:t>
            </a:r>
            <a:r>
              <a:rPr lang="en-US" i="1" dirty="0"/>
              <a:t>html, </a:t>
            </a:r>
            <a:r>
              <a:rPr lang="en-US" i="1" dirty="0" err="1"/>
              <a:t>css</a:t>
            </a:r>
            <a:r>
              <a:rPr lang="en-US" i="1" dirty="0"/>
              <a:t>, &amp; JavaScript</a:t>
            </a:r>
            <a:r>
              <a:rPr lang="en-US" dirty="0"/>
              <a:t>&gt; </a:t>
            </a:r>
          </a:p>
          <a:p>
            <a:r>
              <a:rPr lang="en-US" dirty="0"/>
              <a:t>Mohamed </a:t>
            </a:r>
            <a:r>
              <a:rPr lang="en-US" dirty="0" err="1"/>
              <a:t>tawfik</a:t>
            </a:r>
            <a:r>
              <a:rPr lang="en-US" dirty="0"/>
              <a:t>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9503F48-FDE9-4099-A4A6-7A30C6C6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51" y="746112"/>
            <a:ext cx="2619741" cy="11241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0549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2592-9A74-41D6-A1F0-89554988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do that?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619F-EBC7-41FA-A551-4479BE7EC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671" y="2015732"/>
            <a:ext cx="9291215" cy="3450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 made a game using three technologies (</a:t>
            </a:r>
            <a:r>
              <a:rPr lang="en-US" sz="1600" u="sng" dirty="0">
                <a:solidFill>
                  <a:srgbClr val="FF0000"/>
                </a:solidFill>
              </a:rPr>
              <a:t>Technical requirements</a:t>
            </a:r>
            <a:r>
              <a:rPr lang="en-US" dirty="0"/>
              <a:t>)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HTML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JavaScript 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C904D17-DA2F-467F-8DC3-345E0529F9BB}"/>
              </a:ext>
            </a:extLst>
          </p:cNvPr>
          <p:cNvCxnSpPr>
            <a:cxnSpLocks/>
          </p:cNvCxnSpPr>
          <p:nvPr/>
        </p:nvCxnSpPr>
        <p:spPr>
          <a:xfrm>
            <a:off x="3154017" y="2650435"/>
            <a:ext cx="4068418" cy="77856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1FE464A-BDC9-491D-8EA0-81B3269D5FDC}"/>
              </a:ext>
            </a:extLst>
          </p:cNvPr>
          <p:cNvCxnSpPr>
            <a:cxnSpLocks/>
          </p:cNvCxnSpPr>
          <p:nvPr/>
        </p:nvCxnSpPr>
        <p:spPr>
          <a:xfrm>
            <a:off x="3154017" y="3039717"/>
            <a:ext cx="4068418" cy="1278835"/>
          </a:xfrm>
          <a:prstGeom prst="bentConnector3">
            <a:avLst>
              <a:gd name="adj1" fmla="val 4087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75BA921-5E6B-43F1-B58A-6396A66BB1BD}"/>
              </a:ext>
            </a:extLst>
          </p:cNvPr>
          <p:cNvCxnSpPr>
            <a:cxnSpLocks/>
          </p:cNvCxnSpPr>
          <p:nvPr/>
        </p:nvCxnSpPr>
        <p:spPr>
          <a:xfrm>
            <a:off x="3352800" y="3429000"/>
            <a:ext cx="3732875" cy="1632198"/>
          </a:xfrm>
          <a:prstGeom prst="bentConnector3">
            <a:avLst>
              <a:gd name="adj1" fmla="val 265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Extract 44">
            <a:extLst>
              <a:ext uri="{FF2B5EF4-FFF2-40B4-BE49-F238E27FC236}">
                <a16:creationId xmlns:a16="http://schemas.microsoft.com/office/drawing/2014/main" id="{1250AF70-0D06-4F2A-B8B3-9E7A707B0204}"/>
              </a:ext>
            </a:extLst>
          </p:cNvPr>
          <p:cNvSpPr/>
          <p:nvPr/>
        </p:nvSpPr>
        <p:spPr>
          <a:xfrm>
            <a:off x="7555654" y="2420846"/>
            <a:ext cx="2724254" cy="120864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 of a web page</a:t>
            </a:r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4FE6FDE9-FC9A-40D7-B1DD-EE262A8BBFAF}"/>
              </a:ext>
            </a:extLst>
          </p:cNvPr>
          <p:cNvSpPr/>
          <p:nvPr/>
        </p:nvSpPr>
        <p:spPr>
          <a:xfrm>
            <a:off x="7381461" y="3832829"/>
            <a:ext cx="2947676" cy="61761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Styling HTML document </a:t>
            </a:r>
          </a:p>
        </p:txBody>
      </p:sp>
      <p:sp>
        <p:nvSpPr>
          <p:cNvPr id="51" name="Flowchart: Magnetic Disk 50">
            <a:extLst>
              <a:ext uri="{FF2B5EF4-FFF2-40B4-BE49-F238E27FC236}">
                <a16:creationId xmlns:a16="http://schemas.microsoft.com/office/drawing/2014/main" id="{4D28DFD0-01C1-420E-A128-6004C964669A}"/>
              </a:ext>
            </a:extLst>
          </p:cNvPr>
          <p:cNvSpPr/>
          <p:nvPr/>
        </p:nvSpPr>
        <p:spPr>
          <a:xfrm>
            <a:off x="7381461" y="4624311"/>
            <a:ext cx="2947676" cy="8125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Functionality  </a:t>
            </a:r>
          </a:p>
        </p:txBody>
      </p:sp>
    </p:spTree>
    <p:extLst>
      <p:ext uri="{BB962C8B-B14F-4D97-AF65-F5344CB8AC3E}">
        <p14:creationId xmlns:p14="http://schemas.microsoft.com/office/powerpoint/2010/main" val="189827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7745069-007F-4643-A17E-6AFFF414B8D8}"/>
              </a:ext>
            </a:extLst>
          </p:cNvPr>
          <p:cNvSpPr/>
          <p:nvPr/>
        </p:nvSpPr>
        <p:spPr>
          <a:xfrm>
            <a:off x="4740120" y="144634"/>
            <a:ext cx="1537252" cy="135172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405D63AD-17E1-4C0B-9DCC-0044AF702B9C}"/>
              </a:ext>
            </a:extLst>
          </p:cNvPr>
          <p:cNvSpPr/>
          <p:nvPr/>
        </p:nvSpPr>
        <p:spPr>
          <a:xfrm>
            <a:off x="8844167" y="331018"/>
            <a:ext cx="1537252" cy="135172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F0CFF11F-0A1F-47A9-8446-FD494041502C}"/>
              </a:ext>
            </a:extLst>
          </p:cNvPr>
          <p:cNvSpPr/>
          <p:nvPr/>
        </p:nvSpPr>
        <p:spPr>
          <a:xfrm>
            <a:off x="531484" y="331018"/>
            <a:ext cx="1537252" cy="11653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</a:t>
            </a:r>
          </a:p>
        </p:txBody>
      </p:sp>
      <p:sp>
        <p:nvSpPr>
          <p:cNvPr id="16" name="Ribbon: Curved and Tilted Up 15">
            <a:extLst>
              <a:ext uri="{FF2B5EF4-FFF2-40B4-BE49-F238E27FC236}">
                <a16:creationId xmlns:a16="http://schemas.microsoft.com/office/drawing/2014/main" id="{1B1CB569-287C-40D6-8BDA-84162BC99A6C}"/>
              </a:ext>
            </a:extLst>
          </p:cNvPr>
          <p:cNvSpPr/>
          <p:nvPr/>
        </p:nvSpPr>
        <p:spPr>
          <a:xfrm>
            <a:off x="8016172" y="4452730"/>
            <a:ext cx="3561246" cy="1486274"/>
          </a:xfrm>
          <a:prstGeom prst="ellipse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Structures of the game 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EAB840-662B-4EBD-B8F2-C1516162ADD1}"/>
              </a:ext>
            </a:extLst>
          </p:cNvPr>
          <p:cNvCxnSpPr>
            <a:cxnSpLocks/>
          </p:cNvCxnSpPr>
          <p:nvPr/>
        </p:nvCxnSpPr>
        <p:spPr>
          <a:xfrm flipH="1">
            <a:off x="2972186" y="773199"/>
            <a:ext cx="1806130" cy="213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4CD5EA-4D57-4623-BD89-944834A8084F}"/>
              </a:ext>
            </a:extLst>
          </p:cNvPr>
          <p:cNvCxnSpPr>
            <a:cxnSpLocks/>
            <a:stCxn id="11" idx="2"/>
            <a:endCxn id="27" idx="6"/>
          </p:cNvCxnSpPr>
          <p:nvPr/>
        </p:nvCxnSpPr>
        <p:spPr>
          <a:xfrm flipH="1">
            <a:off x="5479777" y="1496356"/>
            <a:ext cx="28969" cy="316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5F2193-41B4-4DD7-9653-D4A5594B4468}"/>
              </a:ext>
            </a:extLst>
          </p:cNvPr>
          <p:cNvCxnSpPr>
            <a:cxnSpLocks/>
            <a:stCxn id="11" idx="3"/>
            <a:endCxn id="28" idx="6"/>
          </p:cNvCxnSpPr>
          <p:nvPr/>
        </p:nvCxnSpPr>
        <p:spPr>
          <a:xfrm>
            <a:off x="6277372" y="820495"/>
            <a:ext cx="1605369" cy="210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Beveled 25">
            <a:extLst>
              <a:ext uri="{FF2B5EF4-FFF2-40B4-BE49-F238E27FC236}">
                <a16:creationId xmlns:a16="http://schemas.microsoft.com/office/drawing/2014/main" id="{2984D732-712F-414E-9CED-F9F74ED7D779}"/>
              </a:ext>
            </a:extLst>
          </p:cNvPr>
          <p:cNvSpPr/>
          <p:nvPr/>
        </p:nvSpPr>
        <p:spPr>
          <a:xfrm>
            <a:off x="2333779" y="2925067"/>
            <a:ext cx="1225826" cy="108667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Welcome</a:t>
            </a:r>
          </a:p>
        </p:txBody>
      </p:sp>
      <p:sp>
        <p:nvSpPr>
          <p:cNvPr id="27" name="Rectangle: Beveled 26">
            <a:extLst>
              <a:ext uri="{FF2B5EF4-FFF2-40B4-BE49-F238E27FC236}">
                <a16:creationId xmlns:a16="http://schemas.microsoft.com/office/drawing/2014/main" id="{AF93F5E9-8231-41A0-AAFB-F1DE4C792885}"/>
              </a:ext>
            </a:extLst>
          </p:cNvPr>
          <p:cNvSpPr/>
          <p:nvPr/>
        </p:nvSpPr>
        <p:spPr>
          <a:xfrm>
            <a:off x="4863554" y="4660909"/>
            <a:ext cx="1232446" cy="10287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Functions</a:t>
            </a:r>
          </a:p>
        </p:txBody>
      </p:sp>
      <p:sp>
        <p:nvSpPr>
          <p:cNvPr id="28" name="Rectangle: Beveled 27">
            <a:extLst>
              <a:ext uri="{FF2B5EF4-FFF2-40B4-BE49-F238E27FC236}">
                <a16:creationId xmlns:a16="http://schemas.microsoft.com/office/drawing/2014/main" id="{BB8FEAE5-BD61-4381-BF7F-4EC4C6C4307D}"/>
              </a:ext>
            </a:extLst>
          </p:cNvPr>
          <p:cNvSpPr/>
          <p:nvPr/>
        </p:nvSpPr>
        <p:spPr>
          <a:xfrm>
            <a:off x="7269828" y="2925067"/>
            <a:ext cx="1225826" cy="10287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 </a:t>
            </a:r>
          </a:p>
        </p:txBody>
      </p:sp>
      <p:sp>
        <p:nvSpPr>
          <p:cNvPr id="29" name="Rectangle: Beveled 28">
            <a:extLst>
              <a:ext uri="{FF2B5EF4-FFF2-40B4-BE49-F238E27FC236}">
                <a16:creationId xmlns:a16="http://schemas.microsoft.com/office/drawing/2014/main" id="{0C3F5845-F0B4-4D0A-8A2F-E812B9E811A6}"/>
              </a:ext>
            </a:extLst>
          </p:cNvPr>
          <p:cNvSpPr/>
          <p:nvPr/>
        </p:nvSpPr>
        <p:spPr>
          <a:xfrm>
            <a:off x="9039299" y="2652426"/>
            <a:ext cx="1220853" cy="108667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Styling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2F7995-890D-4CD8-869A-CC5631DFB58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610307" y="1682740"/>
            <a:ext cx="2486" cy="96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Beveled 31">
            <a:extLst>
              <a:ext uri="{FF2B5EF4-FFF2-40B4-BE49-F238E27FC236}">
                <a16:creationId xmlns:a16="http://schemas.microsoft.com/office/drawing/2014/main" id="{01DCCD08-CB3B-433C-BA24-82D53FD281D5}"/>
              </a:ext>
            </a:extLst>
          </p:cNvPr>
          <p:cNvSpPr/>
          <p:nvPr/>
        </p:nvSpPr>
        <p:spPr>
          <a:xfrm>
            <a:off x="266440" y="4883116"/>
            <a:ext cx="2067339" cy="95705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Functionality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288728-6E31-47B8-8177-3D84585077DE}"/>
              </a:ext>
            </a:extLst>
          </p:cNvPr>
          <p:cNvCxnSpPr>
            <a:cxnSpLocks/>
            <a:stCxn id="15" idx="2"/>
            <a:endCxn id="32" idx="6"/>
          </p:cNvCxnSpPr>
          <p:nvPr/>
        </p:nvCxnSpPr>
        <p:spPr>
          <a:xfrm>
            <a:off x="1300110" y="1496356"/>
            <a:ext cx="0" cy="338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EB32B23-A796-4346-AEA8-45F70D83CD2E}"/>
              </a:ext>
            </a:extLst>
          </p:cNvPr>
          <p:cNvCxnSpPr>
            <a:cxnSpLocks/>
          </p:cNvCxnSpPr>
          <p:nvPr/>
        </p:nvCxnSpPr>
        <p:spPr>
          <a:xfrm rot="10800000">
            <a:off x="6277372" y="636888"/>
            <a:ext cx="2566795" cy="73998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6841790-E4F1-455A-91ED-62A9D22DEA5E}"/>
              </a:ext>
            </a:extLst>
          </p:cNvPr>
          <p:cNvCxnSpPr>
            <a:cxnSpLocks/>
          </p:cNvCxnSpPr>
          <p:nvPr/>
        </p:nvCxnSpPr>
        <p:spPr>
          <a:xfrm flipV="1">
            <a:off x="2068736" y="636887"/>
            <a:ext cx="2671384" cy="59172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B809397-1EBD-43F8-AE49-83293D07706D}"/>
              </a:ext>
            </a:extLst>
          </p:cNvPr>
          <p:cNvCxnSpPr>
            <a:stCxn id="26" idx="2"/>
            <a:endCxn id="27" idx="4"/>
          </p:cNvCxnSpPr>
          <p:nvPr/>
        </p:nvCxnSpPr>
        <p:spPr>
          <a:xfrm rot="16200000" flipH="1">
            <a:off x="3323367" y="3635071"/>
            <a:ext cx="1163513" cy="191686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9FC5F9BF-093C-44B0-B286-890B42080F0B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 rot="5400000">
            <a:off x="6378625" y="3671143"/>
            <a:ext cx="1221492" cy="178674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8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DD55-3363-4627-A905-AE69CD43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/>
          <a:lstStyle/>
          <a:p>
            <a:r>
              <a:rPr lang="en-US"/>
              <a:t>S0, what’s the logic for this game?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B957211-2A95-4072-BE82-3835E9A68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389" y="1799195"/>
            <a:ext cx="7195930" cy="379167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7A0A54-C682-4DDB-B383-C7C64C0501F4}"/>
              </a:ext>
            </a:extLst>
          </p:cNvPr>
          <p:cNvSpPr txBox="1"/>
          <p:nvPr/>
        </p:nvSpPr>
        <p:spPr>
          <a:xfrm>
            <a:off x="649357" y="1799195"/>
            <a:ext cx="3988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user is given number of cards and  needs to match all the cards that have the same value.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Comparing the 2 cards were chosen, if  they didn’t have the same value, as a result return to the original position.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case, the cards the user selected matched, they must remain facing up, till all card are matched.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If the user would like to play again, cards will shuffle so we give the user time to memorize   </a:t>
            </a:r>
          </a:p>
        </p:txBody>
      </p:sp>
    </p:spTree>
    <p:extLst>
      <p:ext uri="{BB962C8B-B14F-4D97-AF65-F5344CB8AC3E}">
        <p14:creationId xmlns:p14="http://schemas.microsoft.com/office/powerpoint/2010/main" val="783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9F9615-20D6-47AE-8C1F-BF06464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757" y="1551738"/>
            <a:ext cx="4171480" cy="2471104"/>
          </a:xfrm>
        </p:spPr>
        <p:txBody>
          <a:bodyPr vert="horz" lIns="91440" tIns="45720" rIns="91440" bIns="0" rtlCol="0" anchor="b">
            <a:no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If cards are matched they must remained flipped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E19E6-E38A-467B-BFF8-6BB7EE80A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294400"/>
            <a:ext cx="4960442" cy="368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0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2056-F3EE-4783-81D3-9A57DE02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6EC43-2EC0-4068-8DD3-5EE22776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https://app.revature.com/dCourses</a:t>
            </a:r>
            <a:r>
              <a:rPr lang="en-US" dirty="0"/>
              <a:t> 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https://www.w3schools.com/html/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https://www.w3schools.com/css/</a:t>
            </a:r>
            <a:endParaRPr lang="en-US" dirty="0"/>
          </a:p>
          <a:p>
            <a:r>
              <a:rPr lang="en-US" dirty="0">
                <a:hlinkClick r:id="rId5"/>
              </a:rPr>
              <a:t>https://www.w3schools.com/js/</a:t>
            </a:r>
            <a:endParaRPr lang="en-US" dirty="0"/>
          </a:p>
          <a:p>
            <a:r>
              <a:rPr lang="en-US" dirty="0">
                <a:hlinkClick r:id="rId6"/>
              </a:rPr>
              <a:t>https://developer.mozilla.org/en-US/docs/Web/API/SpeechSynthesisVoice</a:t>
            </a:r>
            <a:r>
              <a:rPr lang="en-US" dirty="0"/>
              <a:t> </a:t>
            </a:r>
          </a:p>
          <a:p>
            <a:endParaRPr lang="en-US" dirty="0"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305965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54FECD-50F5-406C-BEE6-AD02D55B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458" y="964769"/>
            <a:ext cx="5525305" cy="24692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 dirty="0"/>
              <a:t>Is there any question? </a:t>
            </a:r>
          </a:p>
        </p:txBody>
      </p:sp>
      <p:grpSp>
        <p:nvGrpSpPr>
          <p:cNvPr id="34" name="Group 16">
            <a:extLst>
              <a:ext uri="{FF2B5EF4-FFF2-40B4-BE49-F238E27FC236}">
                <a16:creationId xmlns:a16="http://schemas.microsoft.com/office/drawing/2014/main" id="{8F5589B8-646C-421B-A38E-EEA325249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632239" y="482171"/>
            <a:chExt cx="4074533" cy="5149101"/>
          </a:xfrm>
        </p:grpSpPr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FBC6B4FE-CAE6-41B0-8112-12C2F72D0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9" y="482171"/>
              <a:ext cx="4074533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BCF4DE69-7901-4926-9A08-FA60A5C4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8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picture containing person, man, sky, wearing&#10;&#10;Description automatically generated">
            <a:extLst>
              <a:ext uri="{FF2B5EF4-FFF2-40B4-BE49-F238E27FC236}">
                <a16:creationId xmlns:a16="http://schemas.microsoft.com/office/drawing/2014/main" id="{659D4D32-9211-47BC-B436-B0A136C6B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" r="1666" b="-4"/>
          <a:stretch/>
        </p:blipFill>
        <p:spPr>
          <a:xfrm>
            <a:off x="1271223" y="1116345"/>
            <a:ext cx="2799103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078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Rockwell</vt:lpstr>
      <vt:lpstr>Wingdings</vt:lpstr>
      <vt:lpstr>Gallery</vt:lpstr>
      <vt:lpstr>Improve your short-term memory </vt:lpstr>
      <vt:lpstr>How can I do that? </vt:lpstr>
      <vt:lpstr>PowerPoint Presentation</vt:lpstr>
      <vt:lpstr>S0, what’s the logic for this game?</vt:lpstr>
      <vt:lpstr>If cards are matched they must remained flipped  </vt:lpstr>
      <vt:lpstr>References   </vt:lpstr>
      <vt:lpstr>Is there any question?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 your short-term memory </dc:title>
  <dc:creator>Mohamed Tawfik</dc:creator>
  <cp:lastModifiedBy>Mohamed Tawfik</cp:lastModifiedBy>
  <cp:revision>3</cp:revision>
  <dcterms:created xsi:type="dcterms:W3CDTF">2019-08-30T16:50:02Z</dcterms:created>
  <dcterms:modified xsi:type="dcterms:W3CDTF">2019-08-30T17:52:56Z</dcterms:modified>
</cp:coreProperties>
</file>