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3" r:id="rId2"/>
    <p:sldMasterId id="2147483692" r:id="rId3"/>
  </p:sldMasterIdLst>
  <p:notesMasterIdLst>
    <p:notesMasterId r:id="rId9"/>
  </p:notesMasterIdLst>
  <p:sldIdLst>
    <p:sldId id="363" r:id="rId4"/>
    <p:sldId id="360" r:id="rId5"/>
    <p:sldId id="361" r:id="rId6"/>
    <p:sldId id="362" r:id="rId7"/>
    <p:sldId id="30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23B"/>
    <a:srgbClr val="00B09B"/>
    <a:srgbClr val="F0EEEF"/>
    <a:srgbClr val="0D95BC"/>
    <a:srgbClr val="DF361F"/>
    <a:srgbClr val="6C2B43"/>
    <a:srgbClr val="7B0051"/>
    <a:srgbClr val="063951"/>
    <a:srgbClr val="EB1E42"/>
    <a:srgbClr val="B2C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1" autoAdjust="0"/>
    <p:restoredTop sz="96433" autoAdjust="0"/>
  </p:normalViewPr>
  <p:slideViewPr>
    <p:cSldViewPr snapToGrid="0" showGuides="1">
      <p:cViewPr varScale="1">
        <p:scale>
          <a:sx n="154" d="100"/>
          <a:sy n="154" d="100"/>
        </p:scale>
        <p:origin x="1710"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8/2/2019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44272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1655870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301494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295624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5</a:t>
            </a:fld>
            <a:endParaRPr lang="en-US"/>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06331"/>
            <a:ext cx="7886700" cy="739056"/>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id="{AEDF2B47-7C58-458B-A014-B081B81A8D06}"/>
              </a:ext>
            </a:extLst>
          </p:cNvPr>
          <p:cNvGrpSpPr/>
          <p:nvPr userDrawn="1"/>
        </p:nvGrpSpPr>
        <p:grpSpPr>
          <a:xfrm>
            <a:off x="9433981" y="1"/>
            <a:ext cx="1647523" cy="1816099"/>
            <a:chOff x="12554553" y="1"/>
            <a:chExt cx="1647523" cy="1816099"/>
          </a:xfrm>
        </p:grpSpPr>
        <p:sp>
          <p:nvSpPr>
            <p:cNvPr id="4" name="Rectangle: Folded Corner 3">
              <a:extLst>
                <a:ext uri="{FF2B5EF4-FFF2-40B4-BE49-F238E27FC236}">
                  <a16:creationId xmlns:a16="http://schemas.microsoft.com/office/drawing/2014/main" id="{C7ACA455-4437-4416-A6F0-33D534A6AE9F}"/>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id="{7180DD64-6AC6-41B8-826F-6BE55763C657}"/>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288869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06331"/>
            <a:ext cx="7886700" cy="739056"/>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id="{4CF4C143-2DE4-4A59-9225-C44B17F8F99F}"/>
              </a:ext>
            </a:extLst>
          </p:cNvPr>
          <p:cNvGrpSpPr/>
          <p:nvPr userDrawn="1"/>
        </p:nvGrpSpPr>
        <p:grpSpPr>
          <a:xfrm>
            <a:off x="9433981" y="1"/>
            <a:ext cx="1647523" cy="1816099"/>
            <a:chOff x="12554553" y="1"/>
            <a:chExt cx="1647523" cy="1816099"/>
          </a:xfrm>
        </p:grpSpPr>
        <p:sp>
          <p:nvSpPr>
            <p:cNvPr id="4" name="Rectangle: Folded Corner 3">
              <a:extLst>
                <a:ext uri="{FF2B5EF4-FFF2-40B4-BE49-F238E27FC236}">
                  <a16:creationId xmlns:a16="http://schemas.microsoft.com/office/drawing/2014/main" id="{F35CDF3A-32A4-4944-8471-5618C2895CD6}"/>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id="{0C6B6273-908A-4447-8576-D3C55254554D}"/>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150892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5"/>
            <a:ext cx="9144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048933" y="3071723"/>
            <a:ext cx="5046133"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userDrawn="1"/>
        </p:nvSpPr>
        <p:spPr>
          <a:xfrm>
            <a:off x="2673959" y="5982900"/>
            <a:ext cx="3796079" cy="646331"/>
          </a:xfrm>
          <a:prstGeom prst="rect">
            <a:avLst/>
          </a:prstGeom>
          <a:noFill/>
        </p:spPr>
        <p:txBody>
          <a:bodyPr wrap="square" rtlCol="0" anchor="ctr">
            <a:spAutoFit/>
          </a:bodyPr>
          <a:lstStyle/>
          <a:p>
            <a:pPr algn="ctr"/>
            <a:r>
              <a:rPr lang="en-US" dirty="0">
                <a:solidFill>
                  <a:srgbClr val="A5CD00"/>
                </a:solidFill>
              </a:rPr>
              <a:t>T</a:t>
            </a:r>
            <a:r>
              <a:rPr lang="en-US" baseline="0" dirty="0">
                <a:solidFill>
                  <a:srgbClr val="A5CD00"/>
                </a:solidFill>
              </a:rPr>
              <a:t>he free PowerPoint and Google Slides template library</a:t>
            </a:r>
            <a:endParaRPr lang="en-US" dirty="0">
              <a:solidFill>
                <a:srgbClr val="A5CD00"/>
              </a:solidFill>
            </a:endParaRPr>
          </a:p>
        </p:txBody>
      </p:sp>
      <p:sp>
        <p:nvSpPr>
          <p:cNvPr id="8" name="TextBox 7"/>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9"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2041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www.presentationgo.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6332"/>
            <a:ext cx="78867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628650" y="1219200"/>
            <a:ext cx="78867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0"/>
            <a:ext cx="9144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91178" y="11643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8" name="Group 7"/>
          <p:cNvGrpSpPr/>
          <p:nvPr userDrawn="1"/>
        </p:nvGrpSpPr>
        <p:grpSpPr>
          <a:xfrm>
            <a:off x="-1654908" y="-73804"/>
            <a:ext cx="1569183" cy="612144"/>
            <a:chOff x="-2096383" y="21447"/>
            <a:chExt cx="1569183" cy="612144"/>
          </a:xfrm>
        </p:grpSpPr>
        <p:sp>
          <p:nvSpPr>
            <p:cNvPr id="10" name="TextBox 9"/>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88899" y="6959601"/>
            <a:ext cx="1625766"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2055134626"/>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6332"/>
            <a:ext cx="78867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628650" y="1219200"/>
            <a:ext cx="78867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0"/>
            <a:ext cx="9144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91178" y="11643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7" name="Rectangle 6"/>
          <p:cNvSpPr/>
          <p:nvPr userDrawn="1"/>
        </p:nvSpPr>
        <p:spPr>
          <a:xfrm>
            <a:off x="-88899" y="6959601"/>
            <a:ext cx="1625766"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grpSp>
        <p:nvGrpSpPr>
          <p:cNvPr id="8" name="Group 7"/>
          <p:cNvGrpSpPr/>
          <p:nvPr userDrawn="1"/>
        </p:nvGrpSpPr>
        <p:grpSpPr>
          <a:xfrm>
            <a:off x="-1654908" y="-73804"/>
            <a:ext cx="1569183" cy="612144"/>
            <a:chOff x="-2096383" y="21447"/>
            <a:chExt cx="1569183" cy="612144"/>
          </a:xfrm>
        </p:grpSpPr>
        <p:sp>
          <p:nvSpPr>
            <p:cNvPr id="10" name="TextBox 9"/>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530658317"/>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8/2/2019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Box 359">
            <a:extLst>
              <a:ext uri="{FF2B5EF4-FFF2-40B4-BE49-F238E27FC236}">
                <a16:creationId xmlns:a16="http://schemas.microsoft.com/office/drawing/2014/main" id="{C84A78CB-CBC4-44A1-AC6A-9CFF49BF5DC1}"/>
              </a:ext>
            </a:extLst>
          </p:cNvPr>
          <p:cNvSpPr txBox="1"/>
          <p:nvPr/>
        </p:nvSpPr>
        <p:spPr>
          <a:xfrm>
            <a:off x="6078295" y="1806738"/>
            <a:ext cx="2234266" cy="646331"/>
          </a:xfrm>
          <a:prstGeom prst="rect">
            <a:avLst/>
          </a:prstGeom>
          <a:noFill/>
        </p:spPr>
        <p:txBody>
          <a:bodyPr wrap="none" rtlCol="0" anchor="ctr">
            <a:spAutoFit/>
          </a:bodyPr>
          <a:lstStyle/>
          <a:p>
            <a:r>
              <a:rPr lang="en-US" sz="3600" b="1" cap="all" noProof="1">
                <a:solidFill>
                  <a:schemeClr val="accent6">
                    <a:lumMod val="75000"/>
                  </a:schemeClr>
                </a:solidFill>
              </a:rPr>
              <a:t>trengths</a:t>
            </a:r>
          </a:p>
        </p:txBody>
      </p:sp>
      <p:sp>
        <p:nvSpPr>
          <p:cNvPr id="350" name="Title 349">
            <a:extLst>
              <a:ext uri="{FF2B5EF4-FFF2-40B4-BE49-F238E27FC236}">
                <a16:creationId xmlns:a16="http://schemas.microsoft.com/office/drawing/2014/main" id="{68B9CF65-1049-4F97-B226-D145425FD99C}"/>
              </a:ext>
            </a:extLst>
          </p:cNvPr>
          <p:cNvSpPr>
            <a:spLocks noGrp="1"/>
          </p:cNvSpPr>
          <p:nvPr>
            <p:ph type="title"/>
          </p:nvPr>
        </p:nvSpPr>
        <p:spPr/>
        <p:txBody>
          <a:bodyPr/>
          <a:lstStyle/>
          <a:p>
            <a:r>
              <a:rPr lang="en-US" dirty="0"/>
              <a:t>SWOT Slide Template - Strengths</a:t>
            </a:r>
          </a:p>
        </p:txBody>
      </p:sp>
      <p:sp>
        <p:nvSpPr>
          <p:cNvPr id="272" name="Shape">
            <a:extLst>
              <a:ext uri="{FF2B5EF4-FFF2-40B4-BE49-F238E27FC236}">
                <a16:creationId xmlns:a16="http://schemas.microsoft.com/office/drawing/2014/main" id="{A36DE6E7-01B1-4BF3-AE30-F590C4AE88B1}"/>
              </a:ext>
            </a:extLst>
          </p:cNvPr>
          <p:cNvSpPr/>
          <p:nvPr/>
        </p:nvSpPr>
        <p:spPr>
          <a:xfrm>
            <a:off x="4267888" y="4698535"/>
            <a:ext cx="811545" cy="869778"/>
          </a:xfrm>
          <a:custGeom>
            <a:avLst/>
            <a:gdLst/>
            <a:ahLst/>
            <a:cxnLst>
              <a:cxn ang="0">
                <a:pos x="wd2" y="hd2"/>
              </a:cxn>
              <a:cxn ang="5400000">
                <a:pos x="wd2" y="hd2"/>
              </a:cxn>
              <a:cxn ang="10800000">
                <a:pos x="wd2" y="hd2"/>
              </a:cxn>
              <a:cxn ang="16200000">
                <a:pos x="wd2" y="hd2"/>
              </a:cxn>
            </a:cxnLst>
            <a:rect l="0" t="0" r="r" b="b"/>
            <a:pathLst>
              <a:path w="21597" h="21521" extrusionOk="0">
                <a:moveTo>
                  <a:pt x="20427" y="2400"/>
                </a:moveTo>
                <a:cubicBezTo>
                  <a:pt x="20469" y="2418"/>
                  <a:pt x="20511" y="2436"/>
                  <a:pt x="20553" y="2457"/>
                </a:cubicBezTo>
                <a:lnTo>
                  <a:pt x="16114" y="212"/>
                </a:lnTo>
                <a:cubicBezTo>
                  <a:pt x="15765" y="36"/>
                  <a:pt x="15352" y="-38"/>
                  <a:pt x="14907" y="19"/>
                </a:cubicBezTo>
                <a:lnTo>
                  <a:pt x="2262" y="1672"/>
                </a:lnTo>
                <a:cubicBezTo>
                  <a:pt x="1013" y="1835"/>
                  <a:pt x="3" y="2979"/>
                  <a:pt x="0" y="4232"/>
                </a:cubicBezTo>
                <a:cubicBezTo>
                  <a:pt x="-1" y="4684"/>
                  <a:pt x="131" y="5088"/>
                  <a:pt x="360" y="5413"/>
                </a:cubicBezTo>
                <a:cubicBezTo>
                  <a:pt x="537" y="5666"/>
                  <a:pt x="772" y="5869"/>
                  <a:pt x="1048" y="6009"/>
                </a:cubicBezTo>
                <a:lnTo>
                  <a:pt x="5487" y="8254"/>
                </a:lnTo>
                <a:cubicBezTo>
                  <a:pt x="5475" y="8248"/>
                  <a:pt x="5462" y="8240"/>
                  <a:pt x="5448" y="8233"/>
                </a:cubicBezTo>
                <a:cubicBezTo>
                  <a:pt x="5543" y="8284"/>
                  <a:pt x="5643" y="8325"/>
                  <a:pt x="5746" y="8360"/>
                </a:cubicBezTo>
                <a:lnTo>
                  <a:pt x="5728" y="17287"/>
                </a:lnTo>
                <a:cubicBezTo>
                  <a:pt x="5727" y="17689"/>
                  <a:pt x="5831" y="18054"/>
                  <a:pt x="6015" y="18357"/>
                </a:cubicBezTo>
                <a:cubicBezTo>
                  <a:pt x="6199" y="18660"/>
                  <a:pt x="6461" y="18904"/>
                  <a:pt x="6776" y="19064"/>
                </a:cubicBezTo>
                <a:lnTo>
                  <a:pt x="11215" y="21309"/>
                </a:lnTo>
                <a:cubicBezTo>
                  <a:pt x="11202" y="21303"/>
                  <a:pt x="11190" y="21295"/>
                  <a:pt x="11176" y="21289"/>
                </a:cubicBezTo>
                <a:cubicBezTo>
                  <a:pt x="11533" y="21479"/>
                  <a:pt x="11959" y="21562"/>
                  <a:pt x="12419" y="21502"/>
                </a:cubicBezTo>
                <a:lnTo>
                  <a:pt x="13553" y="21355"/>
                </a:lnTo>
                <a:cubicBezTo>
                  <a:pt x="14801" y="21192"/>
                  <a:pt x="15811" y="20042"/>
                  <a:pt x="15814" y="18795"/>
                </a:cubicBezTo>
                <a:lnTo>
                  <a:pt x="15832" y="9512"/>
                </a:lnTo>
                <a:cubicBezTo>
                  <a:pt x="15835" y="8264"/>
                  <a:pt x="16845" y="7121"/>
                  <a:pt x="18094" y="6957"/>
                </a:cubicBezTo>
                <a:lnTo>
                  <a:pt x="19336" y="6795"/>
                </a:lnTo>
                <a:cubicBezTo>
                  <a:pt x="20585" y="6632"/>
                  <a:pt x="21595" y="5483"/>
                  <a:pt x="21598" y="4236"/>
                </a:cubicBezTo>
                <a:cubicBezTo>
                  <a:pt x="21599" y="3377"/>
                  <a:pt x="21127" y="2693"/>
                  <a:pt x="20427" y="2400"/>
                </a:cubicBezTo>
                <a:close/>
              </a:path>
            </a:pathLst>
          </a:custGeom>
          <a:solidFill>
            <a:schemeClr val="accent5">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73" name="Shape">
            <a:extLst>
              <a:ext uri="{FF2B5EF4-FFF2-40B4-BE49-F238E27FC236}">
                <a16:creationId xmlns:a16="http://schemas.microsoft.com/office/drawing/2014/main" id="{065CE85C-2FF0-4605-9BF3-7355EE98EA58}"/>
              </a:ext>
            </a:extLst>
          </p:cNvPr>
          <p:cNvSpPr/>
          <p:nvPr/>
        </p:nvSpPr>
        <p:spPr>
          <a:xfrm>
            <a:off x="3644871" y="4813714"/>
            <a:ext cx="878144" cy="867012"/>
          </a:xfrm>
          <a:custGeom>
            <a:avLst/>
            <a:gdLst/>
            <a:ahLst/>
            <a:cxnLst>
              <a:cxn ang="0">
                <a:pos x="wd2" y="hd2"/>
              </a:cxn>
              <a:cxn ang="5400000">
                <a:pos x="wd2" y="hd2"/>
              </a:cxn>
              <a:cxn ang="10800000">
                <a:pos x="wd2" y="hd2"/>
              </a:cxn>
              <a:cxn ang="16200000">
                <a:pos x="wd2" y="hd2"/>
              </a:cxn>
            </a:cxnLst>
            <a:rect l="0" t="0" r="r" b="b"/>
            <a:pathLst>
              <a:path w="21589" h="21303" extrusionOk="0">
                <a:moveTo>
                  <a:pt x="19326" y="3887"/>
                </a:moveTo>
                <a:cubicBezTo>
                  <a:pt x="18955" y="3542"/>
                  <a:pt x="18547" y="3253"/>
                  <a:pt x="18100" y="3016"/>
                </a:cubicBezTo>
                <a:cubicBezTo>
                  <a:pt x="18117" y="3025"/>
                  <a:pt x="18135" y="3033"/>
                  <a:pt x="18152" y="3042"/>
                </a:cubicBezTo>
                <a:lnTo>
                  <a:pt x="18152" y="3042"/>
                </a:lnTo>
                <a:cubicBezTo>
                  <a:pt x="18152" y="3042"/>
                  <a:pt x="18152" y="3042"/>
                  <a:pt x="18152" y="3042"/>
                </a:cubicBezTo>
                <a:lnTo>
                  <a:pt x="14051" y="812"/>
                </a:lnTo>
                <a:cubicBezTo>
                  <a:pt x="12657" y="55"/>
                  <a:pt x="10887" y="-173"/>
                  <a:pt x="8735" y="129"/>
                </a:cubicBezTo>
                <a:cubicBezTo>
                  <a:pt x="5993" y="514"/>
                  <a:pt x="3853" y="1643"/>
                  <a:pt x="2318" y="3518"/>
                </a:cubicBezTo>
                <a:cubicBezTo>
                  <a:pt x="777" y="5387"/>
                  <a:pt x="5" y="7810"/>
                  <a:pt x="0" y="10785"/>
                </a:cubicBezTo>
                <a:cubicBezTo>
                  <a:pt x="-4" y="12908"/>
                  <a:pt x="382" y="14626"/>
                  <a:pt x="1157" y="15931"/>
                </a:cubicBezTo>
                <a:cubicBezTo>
                  <a:pt x="1472" y="16468"/>
                  <a:pt x="1828" y="16934"/>
                  <a:pt x="2221" y="17330"/>
                </a:cubicBezTo>
                <a:cubicBezTo>
                  <a:pt x="2617" y="17726"/>
                  <a:pt x="3050" y="18053"/>
                  <a:pt x="3525" y="18311"/>
                </a:cubicBezTo>
                <a:lnTo>
                  <a:pt x="7626" y="20541"/>
                </a:lnTo>
                <a:cubicBezTo>
                  <a:pt x="7623" y="20539"/>
                  <a:pt x="7621" y="20538"/>
                  <a:pt x="7618" y="20537"/>
                </a:cubicBezTo>
                <a:cubicBezTo>
                  <a:pt x="7832" y="20653"/>
                  <a:pt x="8052" y="20755"/>
                  <a:pt x="8281" y="20844"/>
                </a:cubicBezTo>
                <a:cubicBezTo>
                  <a:pt x="9528" y="21322"/>
                  <a:pt x="11104" y="21427"/>
                  <a:pt x="13006" y="21159"/>
                </a:cubicBezTo>
                <a:cubicBezTo>
                  <a:pt x="14879" y="20896"/>
                  <a:pt x="16441" y="20299"/>
                  <a:pt x="17701" y="19365"/>
                </a:cubicBezTo>
                <a:cubicBezTo>
                  <a:pt x="18956" y="18427"/>
                  <a:pt x="19919" y="17235"/>
                  <a:pt x="20584" y="15780"/>
                </a:cubicBezTo>
                <a:cubicBezTo>
                  <a:pt x="21250" y="14323"/>
                  <a:pt x="21584" y="12537"/>
                  <a:pt x="21588" y="10406"/>
                </a:cubicBezTo>
                <a:cubicBezTo>
                  <a:pt x="21596" y="7473"/>
                  <a:pt x="20840" y="5301"/>
                  <a:pt x="19326" y="3887"/>
                </a:cubicBezTo>
                <a:close/>
                <a:moveTo>
                  <a:pt x="11348" y="13199"/>
                </a:moveTo>
                <a:cubicBezTo>
                  <a:pt x="10886" y="13855"/>
                  <a:pt x="10280" y="14307"/>
                  <a:pt x="9532" y="14558"/>
                </a:cubicBezTo>
                <a:cubicBezTo>
                  <a:pt x="9388" y="13934"/>
                  <a:pt x="9315" y="13182"/>
                  <a:pt x="9317" y="12301"/>
                </a:cubicBezTo>
                <a:cubicBezTo>
                  <a:pt x="9321" y="10451"/>
                  <a:pt x="9640" y="9075"/>
                  <a:pt x="10280" y="8182"/>
                </a:cubicBezTo>
                <a:cubicBezTo>
                  <a:pt x="10763" y="7509"/>
                  <a:pt x="11360" y="7050"/>
                  <a:pt x="12075" y="6801"/>
                </a:cubicBezTo>
                <a:cubicBezTo>
                  <a:pt x="12208" y="7374"/>
                  <a:pt x="12274" y="8051"/>
                  <a:pt x="12272" y="8837"/>
                </a:cubicBezTo>
                <a:cubicBezTo>
                  <a:pt x="12270" y="10873"/>
                  <a:pt x="11960" y="12326"/>
                  <a:pt x="11348" y="13199"/>
                </a:cubicBezTo>
                <a:close/>
              </a:path>
            </a:pathLst>
          </a:custGeom>
          <a:solidFill>
            <a:schemeClr val="accent3">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74" name="Shape">
            <a:extLst>
              <a:ext uri="{FF2B5EF4-FFF2-40B4-BE49-F238E27FC236}">
                <a16:creationId xmlns:a16="http://schemas.microsoft.com/office/drawing/2014/main" id="{5B95E322-91A1-4DE8-9929-CF193937B857}"/>
              </a:ext>
            </a:extLst>
          </p:cNvPr>
          <p:cNvSpPr/>
          <p:nvPr/>
        </p:nvSpPr>
        <p:spPr>
          <a:xfrm>
            <a:off x="2697259" y="4918424"/>
            <a:ext cx="1085687" cy="917437"/>
          </a:xfrm>
          <a:custGeom>
            <a:avLst/>
            <a:gdLst/>
            <a:ahLst/>
            <a:cxnLst>
              <a:cxn ang="0">
                <a:pos x="wd2" y="hd2"/>
              </a:cxn>
              <a:cxn ang="5400000">
                <a:pos x="wd2" y="hd2"/>
              </a:cxn>
              <a:cxn ang="10800000">
                <a:pos x="wd2" y="hd2"/>
              </a:cxn>
              <a:cxn ang="16200000">
                <a:pos x="wd2" y="hd2"/>
              </a:cxn>
            </a:cxnLst>
            <a:rect l="0" t="0" r="r" b="b"/>
            <a:pathLst>
              <a:path w="21291" h="21503" extrusionOk="0">
                <a:moveTo>
                  <a:pt x="20511" y="2320"/>
                </a:moveTo>
                <a:cubicBezTo>
                  <a:pt x="20514" y="2323"/>
                  <a:pt x="20518" y="2324"/>
                  <a:pt x="20521" y="2326"/>
                </a:cubicBezTo>
                <a:lnTo>
                  <a:pt x="20521" y="2326"/>
                </a:lnTo>
                <a:cubicBezTo>
                  <a:pt x="20521" y="2326"/>
                  <a:pt x="20521" y="2326"/>
                  <a:pt x="20521" y="2326"/>
                </a:cubicBezTo>
                <a:lnTo>
                  <a:pt x="17250" y="200"/>
                </a:lnTo>
                <a:cubicBezTo>
                  <a:pt x="16994" y="34"/>
                  <a:pt x="16690" y="-37"/>
                  <a:pt x="16359" y="18"/>
                </a:cubicBezTo>
                <a:lnTo>
                  <a:pt x="15876" y="99"/>
                </a:lnTo>
                <a:cubicBezTo>
                  <a:pt x="15075" y="234"/>
                  <a:pt x="14388" y="1081"/>
                  <a:pt x="14241" y="2118"/>
                </a:cubicBezTo>
                <a:lnTo>
                  <a:pt x="14033" y="3557"/>
                </a:lnTo>
                <a:cubicBezTo>
                  <a:pt x="13954" y="3488"/>
                  <a:pt x="13869" y="3428"/>
                  <a:pt x="13779" y="3382"/>
                </a:cubicBezTo>
                <a:cubicBezTo>
                  <a:pt x="13814" y="3400"/>
                  <a:pt x="13849" y="3420"/>
                  <a:pt x="13883" y="3442"/>
                </a:cubicBezTo>
                <a:lnTo>
                  <a:pt x="13883" y="3442"/>
                </a:lnTo>
                <a:cubicBezTo>
                  <a:pt x="13883" y="3442"/>
                  <a:pt x="13883" y="3442"/>
                  <a:pt x="13883" y="3442"/>
                </a:cubicBezTo>
                <a:lnTo>
                  <a:pt x="10612" y="1315"/>
                </a:lnTo>
                <a:cubicBezTo>
                  <a:pt x="10353" y="1147"/>
                  <a:pt x="10046" y="1077"/>
                  <a:pt x="9723" y="1132"/>
                </a:cubicBezTo>
                <a:lnTo>
                  <a:pt x="8316" y="1368"/>
                </a:lnTo>
                <a:cubicBezTo>
                  <a:pt x="7565" y="1494"/>
                  <a:pt x="6909" y="2247"/>
                  <a:pt x="6708" y="3210"/>
                </a:cubicBezTo>
                <a:lnTo>
                  <a:pt x="6388" y="4752"/>
                </a:lnTo>
                <a:cubicBezTo>
                  <a:pt x="6356" y="4729"/>
                  <a:pt x="6323" y="4708"/>
                  <a:pt x="6291" y="4688"/>
                </a:cubicBezTo>
                <a:cubicBezTo>
                  <a:pt x="6303" y="4696"/>
                  <a:pt x="6316" y="4703"/>
                  <a:pt x="6329" y="4711"/>
                </a:cubicBezTo>
                <a:lnTo>
                  <a:pt x="6329" y="4711"/>
                </a:lnTo>
                <a:cubicBezTo>
                  <a:pt x="6329" y="4711"/>
                  <a:pt x="6329" y="4711"/>
                  <a:pt x="6329" y="4711"/>
                </a:cubicBezTo>
                <a:lnTo>
                  <a:pt x="3057" y="2584"/>
                </a:lnTo>
                <a:cubicBezTo>
                  <a:pt x="2799" y="2416"/>
                  <a:pt x="2493" y="2346"/>
                  <a:pt x="2166" y="2401"/>
                </a:cubicBezTo>
                <a:lnTo>
                  <a:pt x="1664" y="2486"/>
                </a:lnTo>
                <a:cubicBezTo>
                  <a:pt x="603" y="2664"/>
                  <a:pt x="-188" y="4066"/>
                  <a:pt x="39" y="5368"/>
                </a:cubicBezTo>
                <a:lnTo>
                  <a:pt x="2112" y="17136"/>
                </a:lnTo>
                <a:cubicBezTo>
                  <a:pt x="2169" y="17463"/>
                  <a:pt x="2265" y="17764"/>
                  <a:pt x="2392" y="18032"/>
                </a:cubicBezTo>
                <a:cubicBezTo>
                  <a:pt x="2434" y="18121"/>
                  <a:pt x="2480" y="18206"/>
                  <a:pt x="2530" y="18287"/>
                </a:cubicBezTo>
                <a:cubicBezTo>
                  <a:pt x="2628" y="18450"/>
                  <a:pt x="2739" y="18596"/>
                  <a:pt x="2861" y="18726"/>
                </a:cubicBezTo>
                <a:cubicBezTo>
                  <a:pt x="2984" y="18855"/>
                  <a:pt x="3117" y="18968"/>
                  <a:pt x="3260" y="19060"/>
                </a:cubicBezTo>
                <a:lnTo>
                  <a:pt x="6531" y="21186"/>
                </a:lnTo>
                <a:cubicBezTo>
                  <a:pt x="6515" y="21176"/>
                  <a:pt x="6500" y="21164"/>
                  <a:pt x="6485" y="21154"/>
                </a:cubicBezTo>
                <a:cubicBezTo>
                  <a:pt x="6900" y="21442"/>
                  <a:pt x="7397" y="21563"/>
                  <a:pt x="7927" y="21473"/>
                </a:cubicBezTo>
                <a:cubicBezTo>
                  <a:pt x="9100" y="21277"/>
                  <a:pt x="10131" y="20091"/>
                  <a:pt x="10445" y="18585"/>
                </a:cubicBezTo>
                <a:lnTo>
                  <a:pt x="10937" y="16233"/>
                </a:lnTo>
                <a:cubicBezTo>
                  <a:pt x="10989" y="16384"/>
                  <a:pt x="11047" y="16527"/>
                  <a:pt x="11116" y="16660"/>
                </a:cubicBezTo>
                <a:cubicBezTo>
                  <a:pt x="11326" y="17065"/>
                  <a:pt x="11609" y="17385"/>
                  <a:pt x="11942" y="17601"/>
                </a:cubicBezTo>
                <a:lnTo>
                  <a:pt x="15213" y="19727"/>
                </a:lnTo>
                <a:cubicBezTo>
                  <a:pt x="15211" y="19726"/>
                  <a:pt x="15209" y="19725"/>
                  <a:pt x="15208" y="19724"/>
                </a:cubicBezTo>
                <a:cubicBezTo>
                  <a:pt x="15616" y="19991"/>
                  <a:pt x="16098" y="20102"/>
                  <a:pt x="16606" y="20016"/>
                </a:cubicBezTo>
                <a:cubicBezTo>
                  <a:pt x="17832" y="19810"/>
                  <a:pt x="18894" y="18530"/>
                  <a:pt x="19158" y="16943"/>
                </a:cubicBezTo>
                <a:lnTo>
                  <a:pt x="21250" y="4476"/>
                </a:lnTo>
                <a:cubicBezTo>
                  <a:pt x="21412" y="3521"/>
                  <a:pt x="21082" y="2685"/>
                  <a:pt x="20511" y="2320"/>
                </a:cubicBezTo>
                <a:close/>
              </a:path>
            </a:pathLst>
          </a:custGeom>
          <a:solidFill>
            <a:schemeClr val="accent2">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75" name="Shape">
            <a:extLst>
              <a:ext uri="{FF2B5EF4-FFF2-40B4-BE49-F238E27FC236}">
                <a16:creationId xmlns:a16="http://schemas.microsoft.com/office/drawing/2014/main" id="{4DD4630D-FF36-4B62-A528-4D3B20A6506E}"/>
              </a:ext>
            </a:extLst>
          </p:cNvPr>
          <p:cNvSpPr/>
          <p:nvPr/>
        </p:nvSpPr>
        <p:spPr>
          <a:xfrm>
            <a:off x="2084714" y="5106899"/>
            <a:ext cx="764921" cy="869084"/>
          </a:xfrm>
          <a:custGeom>
            <a:avLst/>
            <a:gdLst/>
            <a:ahLst/>
            <a:cxnLst>
              <a:cxn ang="0">
                <a:pos x="wd2" y="hd2"/>
              </a:cxn>
              <a:cxn ang="5400000">
                <a:pos x="wd2" y="hd2"/>
              </a:cxn>
              <a:cxn ang="10800000">
                <a:pos x="wd2" y="hd2"/>
              </a:cxn>
              <a:cxn ang="16200000">
                <a:pos x="wd2" y="hd2"/>
              </a:cxn>
            </a:cxnLst>
            <a:rect l="0" t="0" r="r" b="b"/>
            <a:pathLst>
              <a:path w="21039" h="21271" extrusionOk="0">
                <a:moveTo>
                  <a:pt x="20297" y="11260"/>
                </a:moveTo>
                <a:cubicBezTo>
                  <a:pt x="19875" y="10636"/>
                  <a:pt x="19233" y="10134"/>
                  <a:pt x="18379" y="9752"/>
                </a:cubicBezTo>
                <a:cubicBezTo>
                  <a:pt x="18438" y="9779"/>
                  <a:pt x="18499" y="9804"/>
                  <a:pt x="18555" y="9831"/>
                </a:cubicBezTo>
                <a:lnTo>
                  <a:pt x="13967" y="7611"/>
                </a:lnTo>
                <a:cubicBezTo>
                  <a:pt x="13760" y="7511"/>
                  <a:pt x="13539" y="7417"/>
                  <a:pt x="13305" y="7333"/>
                </a:cubicBezTo>
                <a:cubicBezTo>
                  <a:pt x="12603" y="7075"/>
                  <a:pt x="11605" y="6859"/>
                  <a:pt x="10314" y="6680"/>
                </a:cubicBezTo>
                <a:cubicBezTo>
                  <a:pt x="10381" y="6589"/>
                  <a:pt x="10461" y="6501"/>
                  <a:pt x="10554" y="6415"/>
                </a:cubicBezTo>
                <a:cubicBezTo>
                  <a:pt x="10894" y="6094"/>
                  <a:pt x="11410" y="5890"/>
                  <a:pt x="12086" y="5805"/>
                </a:cubicBezTo>
                <a:cubicBezTo>
                  <a:pt x="12118" y="5801"/>
                  <a:pt x="12147" y="5800"/>
                  <a:pt x="12177" y="5796"/>
                </a:cubicBezTo>
                <a:lnTo>
                  <a:pt x="15292" y="7304"/>
                </a:lnTo>
                <a:cubicBezTo>
                  <a:pt x="15282" y="7299"/>
                  <a:pt x="15272" y="7294"/>
                  <a:pt x="15262" y="7289"/>
                </a:cubicBezTo>
                <a:cubicBezTo>
                  <a:pt x="15630" y="7475"/>
                  <a:pt x="16064" y="7552"/>
                  <a:pt x="16519" y="7494"/>
                </a:cubicBezTo>
                <a:cubicBezTo>
                  <a:pt x="16565" y="7488"/>
                  <a:pt x="16612" y="7481"/>
                  <a:pt x="16658" y="7472"/>
                </a:cubicBezTo>
                <a:lnTo>
                  <a:pt x="17260" y="7366"/>
                </a:lnTo>
                <a:cubicBezTo>
                  <a:pt x="19196" y="7016"/>
                  <a:pt x="20227" y="4637"/>
                  <a:pt x="18890" y="3458"/>
                </a:cubicBezTo>
                <a:cubicBezTo>
                  <a:pt x="18676" y="3268"/>
                  <a:pt x="18440" y="3102"/>
                  <a:pt x="18188" y="2958"/>
                </a:cubicBezTo>
                <a:cubicBezTo>
                  <a:pt x="18111" y="2916"/>
                  <a:pt x="18032" y="2875"/>
                  <a:pt x="17953" y="2836"/>
                </a:cubicBezTo>
                <a:cubicBezTo>
                  <a:pt x="17956" y="2838"/>
                  <a:pt x="17960" y="2839"/>
                  <a:pt x="17963" y="2840"/>
                </a:cubicBezTo>
                <a:lnTo>
                  <a:pt x="17963" y="2840"/>
                </a:lnTo>
                <a:cubicBezTo>
                  <a:pt x="17963" y="2840"/>
                  <a:pt x="17963" y="2840"/>
                  <a:pt x="17963" y="2840"/>
                </a:cubicBezTo>
                <a:lnTo>
                  <a:pt x="13375" y="620"/>
                </a:lnTo>
                <a:cubicBezTo>
                  <a:pt x="12119" y="12"/>
                  <a:pt x="10358" y="-148"/>
                  <a:pt x="8085" y="136"/>
                </a:cubicBezTo>
                <a:cubicBezTo>
                  <a:pt x="6118" y="382"/>
                  <a:pt x="4570" y="813"/>
                  <a:pt x="3441" y="1429"/>
                </a:cubicBezTo>
                <a:cubicBezTo>
                  <a:pt x="2312" y="2046"/>
                  <a:pt x="1461" y="2802"/>
                  <a:pt x="900" y="3697"/>
                </a:cubicBezTo>
                <a:cubicBezTo>
                  <a:pt x="334" y="4599"/>
                  <a:pt x="54" y="5517"/>
                  <a:pt x="51" y="6446"/>
                </a:cubicBezTo>
                <a:cubicBezTo>
                  <a:pt x="48" y="7866"/>
                  <a:pt x="594" y="8963"/>
                  <a:pt x="1688" y="9739"/>
                </a:cubicBezTo>
                <a:cubicBezTo>
                  <a:pt x="1907" y="9897"/>
                  <a:pt x="2156" y="10043"/>
                  <a:pt x="2435" y="10177"/>
                </a:cubicBezTo>
                <a:lnTo>
                  <a:pt x="7023" y="12398"/>
                </a:lnTo>
                <a:cubicBezTo>
                  <a:pt x="7012" y="12393"/>
                  <a:pt x="7002" y="12386"/>
                  <a:pt x="6992" y="12381"/>
                </a:cubicBezTo>
                <a:cubicBezTo>
                  <a:pt x="7916" y="12836"/>
                  <a:pt x="9175" y="13164"/>
                  <a:pt x="10764" y="13370"/>
                </a:cubicBezTo>
                <a:cubicBezTo>
                  <a:pt x="10698" y="13770"/>
                  <a:pt x="10482" y="14148"/>
                  <a:pt x="10108" y="14506"/>
                </a:cubicBezTo>
                <a:cubicBezTo>
                  <a:pt x="9746" y="14852"/>
                  <a:pt x="9262" y="15090"/>
                  <a:pt x="8659" y="15225"/>
                </a:cubicBezTo>
                <a:lnTo>
                  <a:pt x="4361" y="13144"/>
                </a:lnTo>
                <a:cubicBezTo>
                  <a:pt x="4017" y="12977"/>
                  <a:pt x="3618" y="12908"/>
                  <a:pt x="3191" y="12960"/>
                </a:cubicBezTo>
                <a:cubicBezTo>
                  <a:pt x="3142" y="12967"/>
                  <a:pt x="3095" y="12974"/>
                  <a:pt x="3046" y="12983"/>
                </a:cubicBezTo>
                <a:lnTo>
                  <a:pt x="2212" y="13135"/>
                </a:lnTo>
                <a:cubicBezTo>
                  <a:pt x="509" y="13451"/>
                  <a:pt x="-554" y="15374"/>
                  <a:pt x="303" y="16687"/>
                </a:cubicBezTo>
                <a:cubicBezTo>
                  <a:pt x="602" y="17154"/>
                  <a:pt x="972" y="17568"/>
                  <a:pt x="1412" y="17936"/>
                </a:cubicBezTo>
                <a:cubicBezTo>
                  <a:pt x="1636" y="18124"/>
                  <a:pt x="1893" y="18288"/>
                  <a:pt x="2183" y="18428"/>
                </a:cubicBezTo>
                <a:lnTo>
                  <a:pt x="6771" y="20649"/>
                </a:lnTo>
                <a:cubicBezTo>
                  <a:pt x="6688" y="20608"/>
                  <a:pt x="6607" y="20565"/>
                  <a:pt x="6529" y="20520"/>
                </a:cubicBezTo>
                <a:cubicBezTo>
                  <a:pt x="7827" y="21257"/>
                  <a:pt x="9873" y="21452"/>
                  <a:pt x="12670" y="21102"/>
                </a:cubicBezTo>
                <a:cubicBezTo>
                  <a:pt x="14497" y="20874"/>
                  <a:pt x="16013" y="20431"/>
                  <a:pt x="17217" y="19775"/>
                </a:cubicBezTo>
                <a:cubicBezTo>
                  <a:pt x="18422" y="19119"/>
                  <a:pt x="19358" y="18259"/>
                  <a:pt x="20026" y="17189"/>
                </a:cubicBezTo>
                <a:cubicBezTo>
                  <a:pt x="20700" y="16124"/>
                  <a:pt x="21036" y="15014"/>
                  <a:pt x="21039" y="13848"/>
                </a:cubicBezTo>
                <a:cubicBezTo>
                  <a:pt x="21046" y="12864"/>
                  <a:pt x="20801" y="11997"/>
                  <a:pt x="20297" y="11260"/>
                </a:cubicBezTo>
                <a:close/>
              </a:path>
            </a:pathLst>
          </a:custGeom>
          <a:solidFill>
            <a:schemeClr val="bg2">
              <a:lumMod val="75000"/>
              <a:alpha val="29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76" name="Shape">
            <a:extLst>
              <a:ext uri="{FF2B5EF4-FFF2-40B4-BE49-F238E27FC236}">
                <a16:creationId xmlns:a16="http://schemas.microsoft.com/office/drawing/2014/main" id="{F7FD43E7-ABB0-470C-80A6-3095A298EB55}"/>
              </a:ext>
            </a:extLst>
          </p:cNvPr>
          <p:cNvSpPr/>
          <p:nvPr/>
        </p:nvSpPr>
        <p:spPr>
          <a:xfrm>
            <a:off x="4435423" y="4787537"/>
            <a:ext cx="644743" cy="778980"/>
          </a:xfrm>
          <a:custGeom>
            <a:avLst/>
            <a:gdLst/>
            <a:ahLst/>
            <a:cxnLst>
              <a:cxn ang="0">
                <a:pos x="wd2" y="hd2"/>
              </a:cxn>
              <a:cxn ang="5400000">
                <a:pos x="wd2" y="hd2"/>
              </a:cxn>
              <a:cxn ang="10800000">
                <a:pos x="wd2" y="hd2"/>
              </a:cxn>
              <a:cxn ang="16200000">
                <a:pos x="wd2" y="hd2"/>
              </a:cxn>
            </a:cxnLst>
            <a:rect l="0" t="0" r="r" b="b"/>
            <a:pathLst>
              <a:path w="21593" h="21282" extrusionOk="0">
                <a:moveTo>
                  <a:pt x="18759" y="21"/>
                </a:moveTo>
                <a:cubicBezTo>
                  <a:pt x="20330" y="-159"/>
                  <a:pt x="21596" y="814"/>
                  <a:pt x="21592" y="2195"/>
                </a:cubicBezTo>
                <a:cubicBezTo>
                  <a:pt x="21589" y="3573"/>
                  <a:pt x="20318" y="4842"/>
                  <a:pt x="18747" y="5022"/>
                </a:cubicBezTo>
                <a:lnTo>
                  <a:pt x="17183" y="5201"/>
                </a:lnTo>
                <a:cubicBezTo>
                  <a:pt x="15612" y="5381"/>
                  <a:pt x="14340" y="6644"/>
                  <a:pt x="14337" y="8021"/>
                </a:cubicBezTo>
                <a:lnTo>
                  <a:pt x="14314" y="18271"/>
                </a:lnTo>
                <a:cubicBezTo>
                  <a:pt x="14311" y="19649"/>
                  <a:pt x="13039" y="20917"/>
                  <a:pt x="11468" y="21098"/>
                </a:cubicBezTo>
                <a:lnTo>
                  <a:pt x="10041" y="21261"/>
                </a:lnTo>
                <a:cubicBezTo>
                  <a:pt x="8470" y="21441"/>
                  <a:pt x="7204" y="20463"/>
                  <a:pt x="7208" y="19087"/>
                </a:cubicBezTo>
                <a:lnTo>
                  <a:pt x="7230" y="8837"/>
                </a:lnTo>
                <a:cubicBezTo>
                  <a:pt x="7234" y="7459"/>
                  <a:pt x="5966" y="6488"/>
                  <a:pt x="4397" y="6668"/>
                </a:cubicBezTo>
                <a:lnTo>
                  <a:pt x="2833" y="6847"/>
                </a:lnTo>
                <a:cubicBezTo>
                  <a:pt x="1262" y="7027"/>
                  <a:pt x="-4" y="6049"/>
                  <a:pt x="0" y="4673"/>
                </a:cubicBezTo>
                <a:cubicBezTo>
                  <a:pt x="3" y="3290"/>
                  <a:pt x="1274" y="2027"/>
                  <a:pt x="2845" y="1846"/>
                </a:cubicBezTo>
                <a:lnTo>
                  <a:pt x="18759" y="21"/>
                </a:lnTo>
                <a:close/>
              </a:path>
            </a:pathLst>
          </a:custGeom>
          <a:solidFill>
            <a:schemeClr val="accent5"/>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77" name="Shape">
            <a:extLst>
              <a:ext uri="{FF2B5EF4-FFF2-40B4-BE49-F238E27FC236}">
                <a16:creationId xmlns:a16="http://schemas.microsoft.com/office/drawing/2014/main" id="{D1971050-18B2-485C-9BFD-F8F999A6C05B}"/>
              </a:ext>
            </a:extLst>
          </p:cNvPr>
          <p:cNvSpPr/>
          <p:nvPr/>
        </p:nvSpPr>
        <p:spPr>
          <a:xfrm>
            <a:off x="3812406" y="4902716"/>
            <a:ext cx="711393" cy="776257"/>
          </a:xfrm>
          <a:custGeom>
            <a:avLst/>
            <a:gdLst/>
            <a:ahLst/>
            <a:cxnLst>
              <a:cxn ang="0">
                <a:pos x="wd2" y="hd2"/>
              </a:cxn>
              <a:cxn ang="5400000">
                <a:pos x="wd2" y="hd2"/>
              </a:cxn>
              <a:cxn ang="10800000">
                <a:pos x="wd2" y="hd2"/>
              </a:cxn>
              <a:cxn ang="16200000">
                <a:pos x="wd2" y="hd2"/>
              </a:cxn>
            </a:cxnLst>
            <a:rect l="0" t="0" r="r" b="b"/>
            <a:pathLst>
              <a:path w="21589" h="21169" extrusionOk="0">
                <a:moveTo>
                  <a:pt x="18794" y="1839"/>
                </a:moveTo>
                <a:cubicBezTo>
                  <a:pt x="20664" y="3408"/>
                  <a:pt x="21595" y="5820"/>
                  <a:pt x="21589" y="9075"/>
                </a:cubicBezTo>
                <a:cubicBezTo>
                  <a:pt x="21584" y="11438"/>
                  <a:pt x="21171" y="13422"/>
                  <a:pt x="20349" y="15038"/>
                </a:cubicBezTo>
                <a:cubicBezTo>
                  <a:pt x="19528" y="16654"/>
                  <a:pt x="18340" y="17977"/>
                  <a:pt x="16790" y="19017"/>
                </a:cubicBezTo>
                <a:cubicBezTo>
                  <a:pt x="15235" y="20054"/>
                  <a:pt x="13308" y="20716"/>
                  <a:pt x="10994" y="21009"/>
                </a:cubicBezTo>
                <a:cubicBezTo>
                  <a:pt x="8646" y="21306"/>
                  <a:pt x="6703" y="21189"/>
                  <a:pt x="5162" y="20659"/>
                </a:cubicBezTo>
                <a:cubicBezTo>
                  <a:pt x="3622" y="20124"/>
                  <a:pt x="2378" y="19136"/>
                  <a:pt x="1428" y="17681"/>
                </a:cubicBezTo>
                <a:cubicBezTo>
                  <a:pt x="472" y="16232"/>
                  <a:pt x="-5" y="14326"/>
                  <a:pt x="0" y="11969"/>
                </a:cubicBezTo>
                <a:cubicBezTo>
                  <a:pt x="6" y="8668"/>
                  <a:pt x="961" y="5978"/>
                  <a:pt x="2861" y="3903"/>
                </a:cubicBezTo>
                <a:cubicBezTo>
                  <a:pt x="4757" y="1825"/>
                  <a:pt x="7397" y="571"/>
                  <a:pt x="10783" y="143"/>
                </a:cubicBezTo>
                <a:cubicBezTo>
                  <a:pt x="14251" y="-294"/>
                  <a:pt x="16919" y="271"/>
                  <a:pt x="18794" y="1839"/>
                </a:cubicBezTo>
                <a:close/>
                <a:moveTo>
                  <a:pt x="14008" y="14650"/>
                </a:moveTo>
                <a:cubicBezTo>
                  <a:pt x="14763" y="13681"/>
                  <a:pt x="15146" y="12069"/>
                  <a:pt x="15151" y="9809"/>
                </a:cubicBezTo>
                <a:cubicBezTo>
                  <a:pt x="15154" y="7905"/>
                  <a:pt x="14766" y="6563"/>
                  <a:pt x="13973" y="5784"/>
                </a:cubicBezTo>
                <a:cubicBezTo>
                  <a:pt x="13187" y="5010"/>
                  <a:pt x="12115" y="4707"/>
                  <a:pt x="10756" y="4879"/>
                </a:cubicBezTo>
                <a:cubicBezTo>
                  <a:pt x="9458" y="5043"/>
                  <a:pt x="8419" y="5617"/>
                  <a:pt x="7629" y="6608"/>
                </a:cubicBezTo>
                <a:cubicBezTo>
                  <a:pt x="6840" y="7598"/>
                  <a:pt x="6444" y="9126"/>
                  <a:pt x="6441" y="11179"/>
                </a:cubicBezTo>
                <a:cubicBezTo>
                  <a:pt x="6436" y="13221"/>
                  <a:pt x="6825" y="14637"/>
                  <a:pt x="7605" y="15429"/>
                </a:cubicBezTo>
                <a:cubicBezTo>
                  <a:pt x="8386" y="16222"/>
                  <a:pt x="9447" y="16530"/>
                  <a:pt x="10793" y="16360"/>
                </a:cubicBezTo>
                <a:cubicBezTo>
                  <a:pt x="12173" y="16186"/>
                  <a:pt x="13247" y="15619"/>
                  <a:pt x="14008" y="14650"/>
                </a:cubicBezTo>
              </a:path>
            </a:pathLst>
          </a:custGeom>
          <a:solidFill>
            <a:schemeClr val="accent3"/>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78" name="Shape">
            <a:extLst>
              <a:ext uri="{FF2B5EF4-FFF2-40B4-BE49-F238E27FC236}">
                <a16:creationId xmlns:a16="http://schemas.microsoft.com/office/drawing/2014/main" id="{6B25C684-2A52-45E5-B8B1-55282A93F562}"/>
              </a:ext>
            </a:extLst>
          </p:cNvPr>
          <p:cNvSpPr/>
          <p:nvPr/>
        </p:nvSpPr>
        <p:spPr>
          <a:xfrm>
            <a:off x="2864793" y="5007425"/>
            <a:ext cx="918822" cy="826657"/>
          </a:xfrm>
          <a:custGeom>
            <a:avLst/>
            <a:gdLst/>
            <a:ahLst/>
            <a:cxnLst>
              <a:cxn ang="0">
                <a:pos x="wd2" y="hd2"/>
              </a:cxn>
              <a:cxn ang="5400000">
                <a:pos x="wd2" y="hd2"/>
              </a:cxn>
              <a:cxn ang="10800000">
                <a:pos x="wd2" y="hd2"/>
              </a:cxn>
              <a:cxn ang="16200000">
                <a:pos x="wd2" y="hd2"/>
              </a:cxn>
            </a:cxnLst>
            <a:rect l="0" t="0" r="r" b="b"/>
            <a:pathLst>
              <a:path w="21154" h="21230" extrusionOk="0">
                <a:moveTo>
                  <a:pt x="19205" y="20"/>
                </a:moveTo>
                <a:cubicBezTo>
                  <a:pt x="20456" y="-176"/>
                  <a:pt x="21379" y="1065"/>
                  <a:pt x="21107" y="2575"/>
                </a:cubicBezTo>
                <a:lnTo>
                  <a:pt x="18651" y="16235"/>
                </a:lnTo>
                <a:cubicBezTo>
                  <a:pt x="18343" y="17973"/>
                  <a:pt x="17095" y="19376"/>
                  <a:pt x="15655" y="19602"/>
                </a:cubicBezTo>
                <a:cubicBezTo>
                  <a:pt x="14283" y="19817"/>
                  <a:pt x="13074" y="18902"/>
                  <a:pt x="12709" y="17362"/>
                </a:cubicBezTo>
                <a:lnTo>
                  <a:pt x="10579" y="8416"/>
                </a:lnTo>
                <a:lnTo>
                  <a:pt x="8423" y="18033"/>
                </a:lnTo>
                <a:cubicBezTo>
                  <a:pt x="8056" y="19683"/>
                  <a:pt x="6844" y="20982"/>
                  <a:pt x="5467" y="21198"/>
                </a:cubicBezTo>
                <a:cubicBezTo>
                  <a:pt x="4028" y="21424"/>
                  <a:pt x="2788" y="20416"/>
                  <a:pt x="2480" y="18775"/>
                </a:cubicBezTo>
                <a:lnTo>
                  <a:pt x="47" y="5881"/>
                </a:lnTo>
                <a:cubicBezTo>
                  <a:pt x="-221" y="4456"/>
                  <a:pt x="708" y="2919"/>
                  <a:pt x="1955" y="2723"/>
                </a:cubicBezTo>
                <a:lnTo>
                  <a:pt x="2544" y="2630"/>
                </a:lnTo>
                <a:cubicBezTo>
                  <a:pt x="3484" y="2482"/>
                  <a:pt x="4288" y="3158"/>
                  <a:pt x="4457" y="4241"/>
                </a:cubicBezTo>
                <a:lnTo>
                  <a:pt x="5814" y="12767"/>
                </a:lnTo>
                <a:lnTo>
                  <a:pt x="7875" y="3515"/>
                </a:lnTo>
                <a:cubicBezTo>
                  <a:pt x="8110" y="2459"/>
                  <a:pt x="8882" y="1635"/>
                  <a:pt x="9763" y="1497"/>
                </a:cubicBezTo>
                <a:lnTo>
                  <a:pt x="11414" y="1238"/>
                </a:lnTo>
                <a:cubicBezTo>
                  <a:pt x="12292" y="1101"/>
                  <a:pt x="13060" y="1685"/>
                  <a:pt x="13292" y="2666"/>
                </a:cubicBezTo>
                <a:lnTo>
                  <a:pt x="15333" y="11258"/>
                </a:lnTo>
                <a:lnTo>
                  <a:pt x="16719" y="2318"/>
                </a:lnTo>
                <a:cubicBezTo>
                  <a:pt x="16891" y="1181"/>
                  <a:pt x="17699" y="253"/>
                  <a:pt x="18638" y="106"/>
                </a:cubicBezTo>
                <a:lnTo>
                  <a:pt x="19205" y="20"/>
                </a:lnTo>
                <a:close/>
              </a:path>
            </a:pathLst>
          </a:custGeom>
          <a:solidFill>
            <a:schemeClr val="accent2"/>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79" name="Shape">
            <a:extLst>
              <a:ext uri="{FF2B5EF4-FFF2-40B4-BE49-F238E27FC236}">
                <a16:creationId xmlns:a16="http://schemas.microsoft.com/office/drawing/2014/main" id="{50B48C03-E7B0-454E-93C4-A03E21A1A474}"/>
              </a:ext>
            </a:extLst>
          </p:cNvPr>
          <p:cNvSpPr/>
          <p:nvPr/>
        </p:nvSpPr>
        <p:spPr>
          <a:xfrm>
            <a:off x="2252247" y="5195901"/>
            <a:ext cx="598115" cy="778423"/>
          </a:xfrm>
          <a:custGeom>
            <a:avLst/>
            <a:gdLst/>
            <a:ahLst/>
            <a:cxnLst>
              <a:cxn ang="0">
                <a:pos x="wd2" y="hd2"/>
              </a:cxn>
              <a:cxn ang="5400000">
                <a:pos x="wd2" y="hd2"/>
              </a:cxn>
              <a:cxn ang="10800000">
                <a:pos x="wd2" y="hd2"/>
              </a:cxn>
              <a:cxn ang="16200000">
                <a:pos x="wd2" y="hd2"/>
              </a:cxn>
            </a:cxnLst>
            <a:rect l="0" t="0" r="r" b="b"/>
            <a:pathLst>
              <a:path w="20895" h="21158" extrusionOk="0">
                <a:moveTo>
                  <a:pt x="10265" y="151"/>
                </a:moveTo>
                <a:cubicBezTo>
                  <a:pt x="13331" y="-183"/>
                  <a:pt x="15663" y="36"/>
                  <a:pt x="17272" y="817"/>
                </a:cubicBezTo>
                <a:cubicBezTo>
                  <a:pt x="17592" y="977"/>
                  <a:pt x="17892" y="1162"/>
                  <a:pt x="18165" y="1372"/>
                </a:cubicBezTo>
                <a:cubicBezTo>
                  <a:pt x="19860" y="2683"/>
                  <a:pt x="18550" y="5324"/>
                  <a:pt x="16094" y="5713"/>
                </a:cubicBezTo>
                <a:lnTo>
                  <a:pt x="15330" y="5831"/>
                </a:lnTo>
                <a:cubicBezTo>
                  <a:pt x="15269" y="5841"/>
                  <a:pt x="15211" y="5848"/>
                  <a:pt x="15152" y="5855"/>
                </a:cubicBezTo>
                <a:cubicBezTo>
                  <a:pt x="14101" y="5970"/>
                  <a:pt x="13137" y="5597"/>
                  <a:pt x="12603" y="4886"/>
                </a:cubicBezTo>
                <a:cubicBezTo>
                  <a:pt x="12425" y="4658"/>
                  <a:pt x="12222" y="4469"/>
                  <a:pt x="11977" y="4329"/>
                </a:cubicBezTo>
                <a:cubicBezTo>
                  <a:pt x="11385" y="3982"/>
                  <a:pt x="10565" y="3865"/>
                  <a:pt x="9521" y="3979"/>
                </a:cubicBezTo>
                <a:cubicBezTo>
                  <a:pt x="8661" y="4073"/>
                  <a:pt x="8005" y="4300"/>
                  <a:pt x="7575" y="4657"/>
                </a:cubicBezTo>
                <a:cubicBezTo>
                  <a:pt x="7138" y="5008"/>
                  <a:pt x="6918" y="5405"/>
                  <a:pt x="6916" y="5846"/>
                </a:cubicBezTo>
                <a:cubicBezTo>
                  <a:pt x="6916" y="6168"/>
                  <a:pt x="7092" y="6434"/>
                  <a:pt x="7454" y="6653"/>
                </a:cubicBezTo>
                <a:cubicBezTo>
                  <a:pt x="7802" y="6879"/>
                  <a:pt x="8627" y="7035"/>
                  <a:pt x="9936" y="7121"/>
                </a:cubicBezTo>
                <a:cubicBezTo>
                  <a:pt x="13177" y="7358"/>
                  <a:pt x="15496" y="7693"/>
                  <a:pt x="16893" y="8143"/>
                </a:cubicBezTo>
                <a:cubicBezTo>
                  <a:pt x="18291" y="8586"/>
                  <a:pt x="19313" y="9219"/>
                  <a:pt x="19946" y="10039"/>
                </a:cubicBezTo>
                <a:cubicBezTo>
                  <a:pt x="20586" y="10857"/>
                  <a:pt x="20897" y="11820"/>
                  <a:pt x="20895" y="12914"/>
                </a:cubicBezTo>
                <a:cubicBezTo>
                  <a:pt x="20892" y="14209"/>
                  <a:pt x="20465" y="15443"/>
                  <a:pt x="19609" y="16624"/>
                </a:cubicBezTo>
                <a:cubicBezTo>
                  <a:pt x="18761" y="17811"/>
                  <a:pt x="17570" y="18767"/>
                  <a:pt x="16041" y="19496"/>
                </a:cubicBezTo>
                <a:cubicBezTo>
                  <a:pt x="14510" y="20225"/>
                  <a:pt x="12586" y="20715"/>
                  <a:pt x="10265" y="20970"/>
                </a:cubicBezTo>
                <a:cubicBezTo>
                  <a:pt x="6183" y="21417"/>
                  <a:pt x="3359" y="21067"/>
                  <a:pt x="1794" y="19920"/>
                </a:cubicBezTo>
                <a:cubicBezTo>
                  <a:pt x="1236" y="19512"/>
                  <a:pt x="766" y="19052"/>
                  <a:pt x="385" y="18533"/>
                </a:cubicBezTo>
                <a:cubicBezTo>
                  <a:pt x="-703" y="17075"/>
                  <a:pt x="647" y="14939"/>
                  <a:pt x="2810" y="14588"/>
                </a:cubicBezTo>
                <a:lnTo>
                  <a:pt x="3869" y="14420"/>
                </a:lnTo>
                <a:cubicBezTo>
                  <a:pt x="3932" y="14410"/>
                  <a:pt x="3994" y="14402"/>
                  <a:pt x="4054" y="14394"/>
                </a:cubicBezTo>
                <a:cubicBezTo>
                  <a:pt x="5212" y="14268"/>
                  <a:pt x="6214" y="14766"/>
                  <a:pt x="6704" y="15605"/>
                </a:cubicBezTo>
                <a:cubicBezTo>
                  <a:pt x="6827" y="15810"/>
                  <a:pt x="6962" y="15990"/>
                  <a:pt x="7119" y="16139"/>
                </a:cubicBezTo>
                <a:cubicBezTo>
                  <a:pt x="7882" y="16869"/>
                  <a:pt x="8972" y="17156"/>
                  <a:pt x="10393" y="17001"/>
                </a:cubicBezTo>
                <a:cubicBezTo>
                  <a:pt x="11450" y="16886"/>
                  <a:pt x="12264" y="16590"/>
                  <a:pt x="12839" y="16109"/>
                </a:cubicBezTo>
                <a:cubicBezTo>
                  <a:pt x="13413" y="15628"/>
                  <a:pt x="13700" y="15116"/>
                  <a:pt x="13702" y="14565"/>
                </a:cubicBezTo>
                <a:cubicBezTo>
                  <a:pt x="13704" y="14043"/>
                  <a:pt x="13431" y="13609"/>
                  <a:pt x="12886" y="13256"/>
                </a:cubicBezTo>
                <a:cubicBezTo>
                  <a:pt x="12341" y="12903"/>
                  <a:pt x="11079" y="12651"/>
                  <a:pt x="9095" y="12502"/>
                </a:cubicBezTo>
                <a:cubicBezTo>
                  <a:pt x="5846" y="12244"/>
                  <a:pt x="3529" y="11684"/>
                  <a:pt x="2145" y="10816"/>
                </a:cubicBezTo>
                <a:cubicBezTo>
                  <a:pt x="755" y="9953"/>
                  <a:pt x="62" y="8734"/>
                  <a:pt x="65" y="7158"/>
                </a:cubicBezTo>
                <a:cubicBezTo>
                  <a:pt x="67" y="6127"/>
                  <a:pt x="425" y="5108"/>
                  <a:pt x="1144" y="4106"/>
                </a:cubicBezTo>
                <a:cubicBezTo>
                  <a:pt x="1856" y="3111"/>
                  <a:pt x="2937" y="2272"/>
                  <a:pt x="4371" y="1587"/>
                </a:cubicBezTo>
                <a:cubicBezTo>
                  <a:pt x="5801" y="904"/>
                  <a:pt x="7767" y="425"/>
                  <a:pt x="10265" y="151"/>
                </a:cubicBezTo>
                <a:close/>
              </a:path>
            </a:pathLst>
          </a:custGeom>
          <a:solidFill>
            <a:schemeClr val="bg2">
              <a:lumMod val="90000"/>
              <a:alpha val="29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grpSp>
        <p:nvGrpSpPr>
          <p:cNvPr id="280" name="Group 279">
            <a:extLst>
              <a:ext uri="{FF2B5EF4-FFF2-40B4-BE49-F238E27FC236}">
                <a16:creationId xmlns:a16="http://schemas.microsoft.com/office/drawing/2014/main" id="{461A3383-C3A7-4A37-85CC-37FE35ED7ED4}"/>
              </a:ext>
            </a:extLst>
          </p:cNvPr>
          <p:cNvGrpSpPr/>
          <p:nvPr/>
        </p:nvGrpSpPr>
        <p:grpSpPr>
          <a:xfrm>
            <a:off x="5313374" y="1557278"/>
            <a:ext cx="765649" cy="869084"/>
            <a:chOff x="3769664" y="3612210"/>
            <a:chExt cx="1020865" cy="1158779"/>
          </a:xfrm>
        </p:grpSpPr>
        <p:sp>
          <p:nvSpPr>
            <p:cNvPr id="281" name="Shape">
              <a:extLst>
                <a:ext uri="{FF2B5EF4-FFF2-40B4-BE49-F238E27FC236}">
                  <a16:creationId xmlns:a16="http://schemas.microsoft.com/office/drawing/2014/main" id="{C581080A-C126-445B-A715-2E380B02F426}"/>
                </a:ext>
              </a:extLst>
            </p:cNvPr>
            <p:cNvSpPr/>
            <p:nvPr/>
          </p:nvSpPr>
          <p:spPr>
            <a:xfrm>
              <a:off x="3769664" y="3612210"/>
              <a:ext cx="1019895" cy="1158779"/>
            </a:xfrm>
            <a:custGeom>
              <a:avLst/>
              <a:gdLst/>
              <a:ahLst/>
              <a:cxnLst>
                <a:cxn ang="0">
                  <a:pos x="wd2" y="hd2"/>
                </a:cxn>
                <a:cxn ang="5400000">
                  <a:pos x="wd2" y="hd2"/>
                </a:cxn>
                <a:cxn ang="10800000">
                  <a:pos x="wd2" y="hd2"/>
                </a:cxn>
                <a:cxn ang="16200000">
                  <a:pos x="wd2" y="hd2"/>
                </a:cxn>
              </a:cxnLst>
              <a:rect l="0" t="0" r="r" b="b"/>
              <a:pathLst>
                <a:path w="21039" h="21271" extrusionOk="0">
                  <a:moveTo>
                    <a:pt x="20297" y="11260"/>
                  </a:moveTo>
                  <a:cubicBezTo>
                    <a:pt x="19875" y="10636"/>
                    <a:pt x="19233" y="10134"/>
                    <a:pt x="18379" y="9752"/>
                  </a:cubicBezTo>
                  <a:cubicBezTo>
                    <a:pt x="18438" y="9779"/>
                    <a:pt x="18499" y="9804"/>
                    <a:pt x="18555" y="9831"/>
                  </a:cubicBezTo>
                  <a:lnTo>
                    <a:pt x="13967" y="7611"/>
                  </a:lnTo>
                  <a:cubicBezTo>
                    <a:pt x="13760" y="7511"/>
                    <a:pt x="13539" y="7417"/>
                    <a:pt x="13305" y="7333"/>
                  </a:cubicBezTo>
                  <a:cubicBezTo>
                    <a:pt x="12603" y="7075"/>
                    <a:pt x="11605" y="6859"/>
                    <a:pt x="10314" y="6680"/>
                  </a:cubicBezTo>
                  <a:cubicBezTo>
                    <a:pt x="10381" y="6589"/>
                    <a:pt x="10461" y="6501"/>
                    <a:pt x="10554" y="6415"/>
                  </a:cubicBezTo>
                  <a:cubicBezTo>
                    <a:pt x="10894" y="6094"/>
                    <a:pt x="11410" y="5890"/>
                    <a:pt x="12086" y="5805"/>
                  </a:cubicBezTo>
                  <a:cubicBezTo>
                    <a:pt x="12118" y="5801"/>
                    <a:pt x="12147" y="5800"/>
                    <a:pt x="12177" y="5796"/>
                  </a:cubicBezTo>
                  <a:lnTo>
                    <a:pt x="15292" y="7304"/>
                  </a:lnTo>
                  <a:cubicBezTo>
                    <a:pt x="15282" y="7299"/>
                    <a:pt x="15272" y="7294"/>
                    <a:pt x="15262" y="7289"/>
                  </a:cubicBezTo>
                  <a:cubicBezTo>
                    <a:pt x="15630" y="7475"/>
                    <a:pt x="16064" y="7552"/>
                    <a:pt x="16519" y="7494"/>
                  </a:cubicBezTo>
                  <a:cubicBezTo>
                    <a:pt x="16565" y="7488"/>
                    <a:pt x="16612" y="7481"/>
                    <a:pt x="16658" y="7472"/>
                  </a:cubicBezTo>
                  <a:lnTo>
                    <a:pt x="17260" y="7366"/>
                  </a:lnTo>
                  <a:cubicBezTo>
                    <a:pt x="19196" y="7016"/>
                    <a:pt x="20227" y="4637"/>
                    <a:pt x="18890" y="3458"/>
                  </a:cubicBezTo>
                  <a:cubicBezTo>
                    <a:pt x="18676" y="3268"/>
                    <a:pt x="18440" y="3102"/>
                    <a:pt x="18188" y="2958"/>
                  </a:cubicBezTo>
                  <a:cubicBezTo>
                    <a:pt x="18111" y="2916"/>
                    <a:pt x="18032" y="2875"/>
                    <a:pt x="17953" y="2836"/>
                  </a:cubicBezTo>
                  <a:cubicBezTo>
                    <a:pt x="17956" y="2838"/>
                    <a:pt x="17960" y="2839"/>
                    <a:pt x="17963" y="2840"/>
                  </a:cubicBezTo>
                  <a:lnTo>
                    <a:pt x="17963" y="2840"/>
                  </a:lnTo>
                  <a:cubicBezTo>
                    <a:pt x="17963" y="2840"/>
                    <a:pt x="17963" y="2840"/>
                    <a:pt x="17963" y="2840"/>
                  </a:cubicBezTo>
                  <a:lnTo>
                    <a:pt x="13375" y="620"/>
                  </a:lnTo>
                  <a:cubicBezTo>
                    <a:pt x="12119" y="12"/>
                    <a:pt x="10358" y="-148"/>
                    <a:pt x="8085" y="136"/>
                  </a:cubicBezTo>
                  <a:cubicBezTo>
                    <a:pt x="6118" y="382"/>
                    <a:pt x="4570" y="813"/>
                    <a:pt x="3441" y="1429"/>
                  </a:cubicBezTo>
                  <a:cubicBezTo>
                    <a:pt x="2312" y="2046"/>
                    <a:pt x="1461" y="2802"/>
                    <a:pt x="900" y="3697"/>
                  </a:cubicBezTo>
                  <a:cubicBezTo>
                    <a:pt x="334" y="4599"/>
                    <a:pt x="54" y="5517"/>
                    <a:pt x="51" y="6446"/>
                  </a:cubicBezTo>
                  <a:cubicBezTo>
                    <a:pt x="48" y="7866"/>
                    <a:pt x="594" y="8963"/>
                    <a:pt x="1688" y="9739"/>
                  </a:cubicBezTo>
                  <a:cubicBezTo>
                    <a:pt x="1907" y="9897"/>
                    <a:pt x="2156" y="10043"/>
                    <a:pt x="2435" y="10177"/>
                  </a:cubicBezTo>
                  <a:lnTo>
                    <a:pt x="7023" y="12398"/>
                  </a:lnTo>
                  <a:cubicBezTo>
                    <a:pt x="7012" y="12393"/>
                    <a:pt x="7002" y="12386"/>
                    <a:pt x="6992" y="12381"/>
                  </a:cubicBezTo>
                  <a:cubicBezTo>
                    <a:pt x="7916" y="12836"/>
                    <a:pt x="9175" y="13164"/>
                    <a:pt x="10764" y="13370"/>
                  </a:cubicBezTo>
                  <a:cubicBezTo>
                    <a:pt x="10698" y="13770"/>
                    <a:pt x="10482" y="14148"/>
                    <a:pt x="10108" y="14506"/>
                  </a:cubicBezTo>
                  <a:cubicBezTo>
                    <a:pt x="9746" y="14852"/>
                    <a:pt x="9262" y="15090"/>
                    <a:pt x="8659" y="15225"/>
                  </a:cubicBezTo>
                  <a:lnTo>
                    <a:pt x="4361" y="13144"/>
                  </a:lnTo>
                  <a:cubicBezTo>
                    <a:pt x="4017" y="12977"/>
                    <a:pt x="3618" y="12908"/>
                    <a:pt x="3191" y="12960"/>
                  </a:cubicBezTo>
                  <a:cubicBezTo>
                    <a:pt x="3142" y="12967"/>
                    <a:pt x="3095" y="12974"/>
                    <a:pt x="3046" y="12983"/>
                  </a:cubicBezTo>
                  <a:lnTo>
                    <a:pt x="2212" y="13135"/>
                  </a:lnTo>
                  <a:cubicBezTo>
                    <a:pt x="509" y="13451"/>
                    <a:pt x="-554" y="15374"/>
                    <a:pt x="303" y="16687"/>
                  </a:cubicBezTo>
                  <a:cubicBezTo>
                    <a:pt x="602" y="17154"/>
                    <a:pt x="972" y="17568"/>
                    <a:pt x="1412" y="17936"/>
                  </a:cubicBezTo>
                  <a:cubicBezTo>
                    <a:pt x="1636" y="18124"/>
                    <a:pt x="1893" y="18288"/>
                    <a:pt x="2183" y="18428"/>
                  </a:cubicBezTo>
                  <a:lnTo>
                    <a:pt x="6771" y="20649"/>
                  </a:lnTo>
                  <a:cubicBezTo>
                    <a:pt x="6688" y="20608"/>
                    <a:pt x="6607" y="20565"/>
                    <a:pt x="6529" y="20520"/>
                  </a:cubicBezTo>
                  <a:cubicBezTo>
                    <a:pt x="7827" y="21257"/>
                    <a:pt x="9873" y="21452"/>
                    <a:pt x="12670" y="21102"/>
                  </a:cubicBezTo>
                  <a:cubicBezTo>
                    <a:pt x="14497" y="20874"/>
                    <a:pt x="16013" y="20431"/>
                    <a:pt x="17217" y="19775"/>
                  </a:cubicBezTo>
                  <a:cubicBezTo>
                    <a:pt x="18422" y="19119"/>
                    <a:pt x="19358" y="18259"/>
                    <a:pt x="20026" y="17189"/>
                  </a:cubicBezTo>
                  <a:cubicBezTo>
                    <a:pt x="20700" y="16124"/>
                    <a:pt x="21036" y="15014"/>
                    <a:pt x="21039" y="13848"/>
                  </a:cubicBezTo>
                  <a:cubicBezTo>
                    <a:pt x="21046" y="12864"/>
                    <a:pt x="20801" y="11997"/>
                    <a:pt x="20297" y="11260"/>
                  </a:cubicBezTo>
                  <a:close/>
                </a:path>
              </a:pathLst>
            </a:custGeom>
            <a:solidFill>
              <a:schemeClr val="accent6">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82" name="Shape">
              <a:extLst>
                <a:ext uri="{FF2B5EF4-FFF2-40B4-BE49-F238E27FC236}">
                  <a16:creationId xmlns:a16="http://schemas.microsoft.com/office/drawing/2014/main" id="{7259355C-9ED8-4F41-90A1-25B616F3E0E8}"/>
                </a:ext>
              </a:extLst>
            </p:cNvPr>
            <p:cNvSpPr/>
            <p:nvPr/>
          </p:nvSpPr>
          <p:spPr>
            <a:xfrm>
              <a:off x="3993042" y="3730880"/>
              <a:ext cx="797487" cy="1037897"/>
            </a:xfrm>
            <a:custGeom>
              <a:avLst/>
              <a:gdLst/>
              <a:ahLst/>
              <a:cxnLst>
                <a:cxn ang="0">
                  <a:pos x="wd2" y="hd2"/>
                </a:cxn>
                <a:cxn ang="5400000">
                  <a:pos x="wd2" y="hd2"/>
                </a:cxn>
                <a:cxn ang="10800000">
                  <a:pos x="wd2" y="hd2"/>
                </a:cxn>
                <a:cxn ang="16200000">
                  <a:pos x="wd2" y="hd2"/>
                </a:cxn>
              </a:cxnLst>
              <a:rect l="0" t="0" r="r" b="b"/>
              <a:pathLst>
                <a:path w="20895" h="21158" extrusionOk="0">
                  <a:moveTo>
                    <a:pt x="10265" y="151"/>
                  </a:moveTo>
                  <a:cubicBezTo>
                    <a:pt x="13331" y="-183"/>
                    <a:pt x="15663" y="36"/>
                    <a:pt x="17272" y="817"/>
                  </a:cubicBezTo>
                  <a:cubicBezTo>
                    <a:pt x="17592" y="977"/>
                    <a:pt x="17892" y="1162"/>
                    <a:pt x="18165" y="1372"/>
                  </a:cubicBezTo>
                  <a:cubicBezTo>
                    <a:pt x="19860" y="2683"/>
                    <a:pt x="18550" y="5324"/>
                    <a:pt x="16094" y="5713"/>
                  </a:cubicBezTo>
                  <a:lnTo>
                    <a:pt x="15330" y="5831"/>
                  </a:lnTo>
                  <a:cubicBezTo>
                    <a:pt x="15269" y="5841"/>
                    <a:pt x="15211" y="5848"/>
                    <a:pt x="15152" y="5855"/>
                  </a:cubicBezTo>
                  <a:cubicBezTo>
                    <a:pt x="14101" y="5970"/>
                    <a:pt x="13137" y="5597"/>
                    <a:pt x="12603" y="4886"/>
                  </a:cubicBezTo>
                  <a:cubicBezTo>
                    <a:pt x="12425" y="4658"/>
                    <a:pt x="12222" y="4469"/>
                    <a:pt x="11977" y="4329"/>
                  </a:cubicBezTo>
                  <a:cubicBezTo>
                    <a:pt x="11385" y="3982"/>
                    <a:pt x="10565" y="3865"/>
                    <a:pt x="9521" y="3979"/>
                  </a:cubicBezTo>
                  <a:cubicBezTo>
                    <a:pt x="8661" y="4073"/>
                    <a:pt x="8005" y="4300"/>
                    <a:pt x="7575" y="4657"/>
                  </a:cubicBezTo>
                  <a:cubicBezTo>
                    <a:pt x="7138" y="5008"/>
                    <a:pt x="6918" y="5405"/>
                    <a:pt x="6916" y="5846"/>
                  </a:cubicBezTo>
                  <a:cubicBezTo>
                    <a:pt x="6916" y="6168"/>
                    <a:pt x="7092" y="6434"/>
                    <a:pt x="7454" y="6653"/>
                  </a:cubicBezTo>
                  <a:cubicBezTo>
                    <a:pt x="7802" y="6879"/>
                    <a:pt x="8627" y="7035"/>
                    <a:pt x="9936" y="7121"/>
                  </a:cubicBezTo>
                  <a:cubicBezTo>
                    <a:pt x="13177" y="7358"/>
                    <a:pt x="15496" y="7693"/>
                    <a:pt x="16893" y="8143"/>
                  </a:cubicBezTo>
                  <a:cubicBezTo>
                    <a:pt x="18291" y="8586"/>
                    <a:pt x="19313" y="9219"/>
                    <a:pt x="19946" y="10039"/>
                  </a:cubicBezTo>
                  <a:cubicBezTo>
                    <a:pt x="20586" y="10857"/>
                    <a:pt x="20897" y="11820"/>
                    <a:pt x="20895" y="12914"/>
                  </a:cubicBezTo>
                  <a:cubicBezTo>
                    <a:pt x="20892" y="14209"/>
                    <a:pt x="20465" y="15443"/>
                    <a:pt x="19609" y="16624"/>
                  </a:cubicBezTo>
                  <a:cubicBezTo>
                    <a:pt x="18761" y="17811"/>
                    <a:pt x="17570" y="18767"/>
                    <a:pt x="16041" y="19496"/>
                  </a:cubicBezTo>
                  <a:cubicBezTo>
                    <a:pt x="14510" y="20225"/>
                    <a:pt x="12586" y="20715"/>
                    <a:pt x="10265" y="20970"/>
                  </a:cubicBezTo>
                  <a:cubicBezTo>
                    <a:pt x="6183" y="21417"/>
                    <a:pt x="3359" y="21067"/>
                    <a:pt x="1794" y="19920"/>
                  </a:cubicBezTo>
                  <a:cubicBezTo>
                    <a:pt x="1236" y="19512"/>
                    <a:pt x="766" y="19052"/>
                    <a:pt x="385" y="18533"/>
                  </a:cubicBezTo>
                  <a:cubicBezTo>
                    <a:pt x="-703" y="17075"/>
                    <a:pt x="647" y="14939"/>
                    <a:pt x="2810" y="14588"/>
                  </a:cubicBezTo>
                  <a:lnTo>
                    <a:pt x="3869" y="14420"/>
                  </a:lnTo>
                  <a:cubicBezTo>
                    <a:pt x="3932" y="14410"/>
                    <a:pt x="3994" y="14402"/>
                    <a:pt x="4054" y="14394"/>
                  </a:cubicBezTo>
                  <a:cubicBezTo>
                    <a:pt x="5212" y="14268"/>
                    <a:pt x="6214" y="14766"/>
                    <a:pt x="6704" y="15605"/>
                  </a:cubicBezTo>
                  <a:cubicBezTo>
                    <a:pt x="6827" y="15810"/>
                    <a:pt x="6962" y="15990"/>
                    <a:pt x="7119" y="16139"/>
                  </a:cubicBezTo>
                  <a:cubicBezTo>
                    <a:pt x="7882" y="16869"/>
                    <a:pt x="8972" y="17156"/>
                    <a:pt x="10393" y="17001"/>
                  </a:cubicBezTo>
                  <a:cubicBezTo>
                    <a:pt x="11450" y="16886"/>
                    <a:pt x="12264" y="16590"/>
                    <a:pt x="12839" y="16109"/>
                  </a:cubicBezTo>
                  <a:cubicBezTo>
                    <a:pt x="13413" y="15628"/>
                    <a:pt x="13700" y="15116"/>
                    <a:pt x="13702" y="14565"/>
                  </a:cubicBezTo>
                  <a:cubicBezTo>
                    <a:pt x="13704" y="14043"/>
                    <a:pt x="13431" y="13609"/>
                    <a:pt x="12886" y="13256"/>
                  </a:cubicBezTo>
                  <a:cubicBezTo>
                    <a:pt x="12341" y="12903"/>
                    <a:pt x="11079" y="12651"/>
                    <a:pt x="9095" y="12502"/>
                  </a:cubicBezTo>
                  <a:cubicBezTo>
                    <a:pt x="5846" y="12244"/>
                    <a:pt x="3529" y="11684"/>
                    <a:pt x="2145" y="10816"/>
                  </a:cubicBezTo>
                  <a:cubicBezTo>
                    <a:pt x="755" y="9953"/>
                    <a:pt x="62" y="8734"/>
                    <a:pt x="65" y="7158"/>
                  </a:cubicBezTo>
                  <a:cubicBezTo>
                    <a:pt x="67" y="6127"/>
                    <a:pt x="425" y="5108"/>
                    <a:pt x="1144" y="4106"/>
                  </a:cubicBezTo>
                  <a:cubicBezTo>
                    <a:pt x="1856" y="3111"/>
                    <a:pt x="2937" y="2272"/>
                    <a:pt x="4371" y="1587"/>
                  </a:cubicBezTo>
                  <a:cubicBezTo>
                    <a:pt x="5801" y="904"/>
                    <a:pt x="7767" y="425"/>
                    <a:pt x="10265" y="151"/>
                  </a:cubicBezTo>
                  <a:close/>
                </a:path>
              </a:pathLst>
            </a:custGeom>
            <a:solidFill>
              <a:schemeClr val="accent6"/>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dirty="0"/>
            </a:p>
          </p:txBody>
        </p:sp>
      </p:grpSp>
      <p:sp>
        <p:nvSpPr>
          <p:cNvPr id="297" name="TextBox 296">
            <a:extLst>
              <a:ext uri="{FF2B5EF4-FFF2-40B4-BE49-F238E27FC236}">
                <a16:creationId xmlns:a16="http://schemas.microsoft.com/office/drawing/2014/main" id="{50068CC5-1350-4551-B670-F10CA877F88B}"/>
              </a:ext>
            </a:extLst>
          </p:cNvPr>
          <p:cNvSpPr txBox="1"/>
          <p:nvPr/>
        </p:nvSpPr>
        <p:spPr>
          <a:xfrm>
            <a:off x="5335739" y="2614266"/>
            <a:ext cx="3374523" cy="369332"/>
          </a:xfrm>
          <a:prstGeom prst="rect">
            <a:avLst/>
          </a:prstGeom>
          <a:noFill/>
        </p:spPr>
        <p:txBody>
          <a:bodyPr wrap="square" lIns="0" rIns="0" rtlCol="0" anchor="b">
            <a:spAutoFit/>
          </a:bodyPr>
          <a:lstStyle/>
          <a:p>
            <a:r>
              <a:rPr lang="en-US" b="1" noProof="1"/>
              <a:t>Lorem Ipsum</a:t>
            </a:r>
          </a:p>
        </p:txBody>
      </p:sp>
      <p:sp>
        <p:nvSpPr>
          <p:cNvPr id="298" name="TextBox 297">
            <a:extLst>
              <a:ext uri="{FF2B5EF4-FFF2-40B4-BE49-F238E27FC236}">
                <a16:creationId xmlns:a16="http://schemas.microsoft.com/office/drawing/2014/main" id="{D236605B-7E45-47FA-847C-F2544DD6CB57}"/>
              </a:ext>
            </a:extLst>
          </p:cNvPr>
          <p:cNvSpPr txBox="1"/>
          <p:nvPr/>
        </p:nvSpPr>
        <p:spPr>
          <a:xfrm>
            <a:off x="5344695" y="2938854"/>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sp>
        <p:nvSpPr>
          <p:cNvPr id="299" name="TextBox 298">
            <a:extLst>
              <a:ext uri="{FF2B5EF4-FFF2-40B4-BE49-F238E27FC236}">
                <a16:creationId xmlns:a16="http://schemas.microsoft.com/office/drawing/2014/main" id="{5D7C6B74-DDCE-421A-815F-B5F2FD08E4D1}"/>
              </a:ext>
            </a:extLst>
          </p:cNvPr>
          <p:cNvSpPr txBox="1"/>
          <p:nvPr/>
        </p:nvSpPr>
        <p:spPr>
          <a:xfrm>
            <a:off x="5335739" y="3594483"/>
            <a:ext cx="3374523" cy="369332"/>
          </a:xfrm>
          <a:prstGeom prst="rect">
            <a:avLst/>
          </a:prstGeom>
          <a:noFill/>
        </p:spPr>
        <p:txBody>
          <a:bodyPr wrap="square" lIns="0" rIns="0" rtlCol="0" anchor="b">
            <a:spAutoFit/>
          </a:bodyPr>
          <a:lstStyle/>
          <a:p>
            <a:r>
              <a:rPr lang="en-US" b="1" noProof="1"/>
              <a:t>Lorem Ipsum</a:t>
            </a:r>
          </a:p>
        </p:txBody>
      </p:sp>
      <p:sp>
        <p:nvSpPr>
          <p:cNvPr id="300" name="TextBox 299">
            <a:extLst>
              <a:ext uri="{FF2B5EF4-FFF2-40B4-BE49-F238E27FC236}">
                <a16:creationId xmlns:a16="http://schemas.microsoft.com/office/drawing/2014/main" id="{7189C843-919F-44C2-B77F-2C14C0FCEF03}"/>
              </a:ext>
            </a:extLst>
          </p:cNvPr>
          <p:cNvSpPr txBox="1"/>
          <p:nvPr/>
        </p:nvSpPr>
        <p:spPr>
          <a:xfrm>
            <a:off x="5344695" y="3919071"/>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sp>
        <p:nvSpPr>
          <p:cNvPr id="301" name="TextBox 300">
            <a:extLst>
              <a:ext uri="{FF2B5EF4-FFF2-40B4-BE49-F238E27FC236}">
                <a16:creationId xmlns:a16="http://schemas.microsoft.com/office/drawing/2014/main" id="{30571242-1C34-4ECE-8C72-27F9D2552724}"/>
              </a:ext>
            </a:extLst>
          </p:cNvPr>
          <p:cNvSpPr txBox="1"/>
          <p:nvPr/>
        </p:nvSpPr>
        <p:spPr>
          <a:xfrm>
            <a:off x="5344694" y="4574700"/>
            <a:ext cx="3374523" cy="369332"/>
          </a:xfrm>
          <a:prstGeom prst="rect">
            <a:avLst/>
          </a:prstGeom>
          <a:noFill/>
        </p:spPr>
        <p:txBody>
          <a:bodyPr wrap="square" lIns="0" rIns="0" rtlCol="0" anchor="b">
            <a:spAutoFit/>
          </a:bodyPr>
          <a:lstStyle/>
          <a:p>
            <a:r>
              <a:rPr lang="en-US" b="1" noProof="1"/>
              <a:t>Lorem Ipsum</a:t>
            </a:r>
          </a:p>
        </p:txBody>
      </p:sp>
      <p:sp>
        <p:nvSpPr>
          <p:cNvPr id="302" name="TextBox 301">
            <a:extLst>
              <a:ext uri="{FF2B5EF4-FFF2-40B4-BE49-F238E27FC236}">
                <a16:creationId xmlns:a16="http://schemas.microsoft.com/office/drawing/2014/main" id="{4FDACEBA-EAB4-4311-8B1A-6753D0FB4856}"/>
              </a:ext>
            </a:extLst>
          </p:cNvPr>
          <p:cNvSpPr txBox="1"/>
          <p:nvPr/>
        </p:nvSpPr>
        <p:spPr>
          <a:xfrm>
            <a:off x="5353651" y="4899288"/>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grpSp>
        <p:nvGrpSpPr>
          <p:cNvPr id="70" name="Group 69">
            <a:extLst>
              <a:ext uri="{FF2B5EF4-FFF2-40B4-BE49-F238E27FC236}">
                <a16:creationId xmlns:a16="http://schemas.microsoft.com/office/drawing/2014/main" id="{608D625D-0373-41A9-9EC4-1176470240AE}"/>
              </a:ext>
            </a:extLst>
          </p:cNvPr>
          <p:cNvGrpSpPr/>
          <p:nvPr/>
        </p:nvGrpSpPr>
        <p:grpSpPr>
          <a:xfrm>
            <a:off x="141374" y="876148"/>
            <a:ext cx="3913135" cy="5718163"/>
            <a:chOff x="5435599" y="19938999"/>
            <a:chExt cx="2089415" cy="3053208"/>
          </a:xfrm>
        </p:grpSpPr>
        <p:sp>
          <p:nvSpPr>
            <p:cNvPr id="71" name="Shape">
              <a:extLst>
                <a:ext uri="{FF2B5EF4-FFF2-40B4-BE49-F238E27FC236}">
                  <a16:creationId xmlns:a16="http://schemas.microsoft.com/office/drawing/2014/main" id="{1E0778BB-2C71-4F0A-81CB-53E4D2E5F5CF}"/>
                </a:ext>
              </a:extLst>
            </p:cNvPr>
            <p:cNvSpPr/>
            <p:nvPr/>
          </p:nvSpPr>
          <p:spPr>
            <a:xfrm>
              <a:off x="5435599" y="19938999"/>
              <a:ext cx="2087785" cy="3052447"/>
            </a:xfrm>
            <a:custGeom>
              <a:avLst/>
              <a:gdLst/>
              <a:ahLst/>
              <a:cxnLst>
                <a:cxn ang="0">
                  <a:pos x="wd2" y="hd2"/>
                </a:cxn>
                <a:cxn ang="5400000">
                  <a:pos x="wd2" y="hd2"/>
                </a:cxn>
                <a:cxn ang="10800000">
                  <a:pos x="wd2" y="hd2"/>
                </a:cxn>
                <a:cxn ang="16200000">
                  <a:pos x="wd2" y="hd2"/>
                </a:cxn>
              </a:cxnLst>
              <a:rect l="0" t="0" r="r" b="b"/>
              <a:pathLst>
                <a:path w="21566" h="21600" extrusionOk="0">
                  <a:moveTo>
                    <a:pt x="21460" y="4244"/>
                  </a:moveTo>
                  <a:lnTo>
                    <a:pt x="20986" y="3779"/>
                  </a:lnTo>
                  <a:cubicBezTo>
                    <a:pt x="20867" y="3661"/>
                    <a:pt x="20662" y="3596"/>
                    <a:pt x="20455" y="3607"/>
                  </a:cubicBezTo>
                  <a:lnTo>
                    <a:pt x="20329" y="3615"/>
                  </a:lnTo>
                  <a:lnTo>
                    <a:pt x="20104" y="3596"/>
                  </a:lnTo>
                  <a:cubicBezTo>
                    <a:pt x="19984" y="3514"/>
                    <a:pt x="19817" y="3471"/>
                    <a:pt x="19644" y="3480"/>
                  </a:cubicBezTo>
                  <a:lnTo>
                    <a:pt x="17230" y="3615"/>
                  </a:lnTo>
                  <a:cubicBezTo>
                    <a:pt x="17237" y="3606"/>
                    <a:pt x="17243" y="3595"/>
                    <a:pt x="17246" y="3584"/>
                  </a:cubicBezTo>
                  <a:cubicBezTo>
                    <a:pt x="17263" y="3534"/>
                    <a:pt x="17246" y="3482"/>
                    <a:pt x="17200" y="3442"/>
                  </a:cubicBezTo>
                  <a:cubicBezTo>
                    <a:pt x="17154" y="3402"/>
                    <a:pt x="17085" y="3379"/>
                    <a:pt x="17010" y="3379"/>
                  </a:cubicBezTo>
                  <a:lnTo>
                    <a:pt x="16843" y="3379"/>
                  </a:lnTo>
                  <a:cubicBezTo>
                    <a:pt x="16770" y="3379"/>
                    <a:pt x="16699" y="3369"/>
                    <a:pt x="16632" y="3350"/>
                  </a:cubicBezTo>
                  <a:lnTo>
                    <a:pt x="11930" y="2036"/>
                  </a:lnTo>
                  <a:cubicBezTo>
                    <a:pt x="11922" y="2012"/>
                    <a:pt x="11907" y="1989"/>
                    <a:pt x="11883" y="1968"/>
                  </a:cubicBezTo>
                  <a:cubicBezTo>
                    <a:pt x="11837" y="1928"/>
                    <a:pt x="11768" y="1905"/>
                    <a:pt x="11693" y="1905"/>
                  </a:cubicBezTo>
                  <a:lnTo>
                    <a:pt x="11526" y="1905"/>
                  </a:lnTo>
                  <a:cubicBezTo>
                    <a:pt x="11453" y="1905"/>
                    <a:pt x="11382" y="1895"/>
                    <a:pt x="11315" y="1876"/>
                  </a:cubicBezTo>
                  <a:lnTo>
                    <a:pt x="6906" y="644"/>
                  </a:lnTo>
                  <a:cubicBezTo>
                    <a:pt x="6944" y="590"/>
                    <a:pt x="6967" y="531"/>
                    <a:pt x="6967" y="467"/>
                  </a:cubicBezTo>
                  <a:cubicBezTo>
                    <a:pt x="6967" y="244"/>
                    <a:pt x="6702" y="61"/>
                    <a:pt x="6374" y="61"/>
                  </a:cubicBezTo>
                  <a:cubicBezTo>
                    <a:pt x="6283" y="61"/>
                    <a:pt x="6196" y="76"/>
                    <a:pt x="6119" y="102"/>
                  </a:cubicBezTo>
                  <a:cubicBezTo>
                    <a:pt x="6014" y="40"/>
                    <a:pt x="5879" y="0"/>
                    <a:pt x="5729" y="0"/>
                  </a:cubicBezTo>
                  <a:cubicBezTo>
                    <a:pt x="5402" y="0"/>
                    <a:pt x="5136" y="182"/>
                    <a:pt x="5136" y="406"/>
                  </a:cubicBezTo>
                  <a:cubicBezTo>
                    <a:pt x="5136" y="489"/>
                    <a:pt x="5173" y="566"/>
                    <a:pt x="5234" y="630"/>
                  </a:cubicBezTo>
                  <a:lnTo>
                    <a:pt x="5165" y="1107"/>
                  </a:lnTo>
                  <a:lnTo>
                    <a:pt x="1530" y="4710"/>
                  </a:lnTo>
                  <a:cubicBezTo>
                    <a:pt x="1068" y="4738"/>
                    <a:pt x="582" y="4769"/>
                    <a:pt x="308" y="4788"/>
                  </a:cubicBezTo>
                  <a:cubicBezTo>
                    <a:pt x="153" y="4798"/>
                    <a:pt x="30" y="4881"/>
                    <a:pt x="13" y="4987"/>
                  </a:cubicBezTo>
                  <a:cubicBezTo>
                    <a:pt x="5" y="5035"/>
                    <a:pt x="0" y="5095"/>
                    <a:pt x="0" y="5168"/>
                  </a:cubicBezTo>
                  <a:cubicBezTo>
                    <a:pt x="0" y="5459"/>
                    <a:pt x="0" y="6479"/>
                    <a:pt x="0" y="6479"/>
                  </a:cubicBezTo>
                  <a:cubicBezTo>
                    <a:pt x="0" y="6479"/>
                    <a:pt x="41" y="6862"/>
                    <a:pt x="356" y="6862"/>
                  </a:cubicBezTo>
                  <a:cubicBezTo>
                    <a:pt x="618" y="6862"/>
                    <a:pt x="2064" y="6804"/>
                    <a:pt x="2531" y="6784"/>
                  </a:cubicBezTo>
                  <a:cubicBezTo>
                    <a:pt x="2552" y="6791"/>
                    <a:pt x="2575" y="6797"/>
                    <a:pt x="2600" y="6797"/>
                  </a:cubicBezTo>
                  <a:lnTo>
                    <a:pt x="2919" y="6797"/>
                  </a:lnTo>
                  <a:cubicBezTo>
                    <a:pt x="3004" y="6797"/>
                    <a:pt x="3074" y="6749"/>
                    <a:pt x="3074" y="6691"/>
                  </a:cubicBezTo>
                  <a:lnTo>
                    <a:pt x="3074" y="5961"/>
                  </a:lnTo>
                  <a:cubicBezTo>
                    <a:pt x="3341" y="6124"/>
                    <a:pt x="3785" y="6067"/>
                    <a:pt x="3785" y="6067"/>
                  </a:cubicBezTo>
                  <a:cubicBezTo>
                    <a:pt x="3936" y="6507"/>
                    <a:pt x="4673" y="6451"/>
                    <a:pt x="4673" y="6451"/>
                  </a:cubicBezTo>
                  <a:lnTo>
                    <a:pt x="4673" y="6582"/>
                  </a:lnTo>
                  <a:lnTo>
                    <a:pt x="4697" y="6585"/>
                  </a:lnTo>
                  <a:lnTo>
                    <a:pt x="4697" y="17977"/>
                  </a:lnTo>
                  <a:cubicBezTo>
                    <a:pt x="4228" y="18027"/>
                    <a:pt x="3928" y="18102"/>
                    <a:pt x="3928" y="18187"/>
                  </a:cubicBezTo>
                  <a:lnTo>
                    <a:pt x="3928" y="19206"/>
                  </a:lnTo>
                  <a:cubicBezTo>
                    <a:pt x="3141" y="19286"/>
                    <a:pt x="2634" y="19411"/>
                    <a:pt x="2634" y="19551"/>
                  </a:cubicBezTo>
                  <a:lnTo>
                    <a:pt x="2634" y="19622"/>
                  </a:lnTo>
                  <a:cubicBezTo>
                    <a:pt x="1750" y="19751"/>
                    <a:pt x="1200" y="19928"/>
                    <a:pt x="1200" y="20125"/>
                  </a:cubicBezTo>
                  <a:lnTo>
                    <a:pt x="1200" y="20895"/>
                  </a:lnTo>
                  <a:cubicBezTo>
                    <a:pt x="1200" y="21285"/>
                    <a:pt x="3345" y="21600"/>
                    <a:pt x="5991" y="21600"/>
                  </a:cubicBezTo>
                  <a:cubicBezTo>
                    <a:pt x="8637" y="21600"/>
                    <a:pt x="10782" y="21284"/>
                    <a:pt x="10782" y="20895"/>
                  </a:cubicBezTo>
                  <a:lnTo>
                    <a:pt x="10782" y="20125"/>
                  </a:lnTo>
                  <a:cubicBezTo>
                    <a:pt x="10782" y="19928"/>
                    <a:pt x="10233" y="19750"/>
                    <a:pt x="9348" y="19622"/>
                  </a:cubicBezTo>
                  <a:lnTo>
                    <a:pt x="9348" y="19551"/>
                  </a:lnTo>
                  <a:cubicBezTo>
                    <a:pt x="9348" y="19411"/>
                    <a:pt x="8842" y="19286"/>
                    <a:pt x="8055" y="19206"/>
                  </a:cubicBezTo>
                  <a:lnTo>
                    <a:pt x="8055" y="18187"/>
                  </a:lnTo>
                  <a:cubicBezTo>
                    <a:pt x="8055" y="18097"/>
                    <a:pt x="7714" y="18017"/>
                    <a:pt x="7193" y="17968"/>
                  </a:cubicBezTo>
                  <a:lnTo>
                    <a:pt x="7193" y="6601"/>
                  </a:lnTo>
                  <a:cubicBezTo>
                    <a:pt x="7356" y="6605"/>
                    <a:pt x="7434" y="6535"/>
                    <a:pt x="7573" y="6224"/>
                  </a:cubicBezTo>
                  <a:cubicBezTo>
                    <a:pt x="7639" y="6076"/>
                    <a:pt x="7719" y="5875"/>
                    <a:pt x="7828" y="5599"/>
                  </a:cubicBezTo>
                  <a:cubicBezTo>
                    <a:pt x="7871" y="5490"/>
                    <a:pt x="7900" y="5395"/>
                    <a:pt x="7920" y="5310"/>
                  </a:cubicBezTo>
                  <a:lnTo>
                    <a:pt x="7997" y="5307"/>
                  </a:lnTo>
                  <a:cubicBezTo>
                    <a:pt x="8017" y="5323"/>
                    <a:pt x="8039" y="5339"/>
                    <a:pt x="8063" y="5353"/>
                  </a:cubicBezTo>
                  <a:cubicBezTo>
                    <a:pt x="8065" y="5355"/>
                    <a:pt x="8067" y="5359"/>
                    <a:pt x="8071" y="5362"/>
                  </a:cubicBezTo>
                  <a:cubicBezTo>
                    <a:pt x="8088" y="5376"/>
                    <a:pt x="8110" y="5383"/>
                    <a:pt x="8132" y="5389"/>
                  </a:cubicBezTo>
                  <a:cubicBezTo>
                    <a:pt x="8224" y="5428"/>
                    <a:pt x="8330" y="5450"/>
                    <a:pt x="8445" y="5450"/>
                  </a:cubicBezTo>
                  <a:cubicBezTo>
                    <a:pt x="8458" y="5450"/>
                    <a:pt x="8472" y="5450"/>
                    <a:pt x="8485" y="5449"/>
                  </a:cubicBezTo>
                  <a:lnTo>
                    <a:pt x="16002" y="5105"/>
                  </a:lnTo>
                  <a:lnTo>
                    <a:pt x="16007" y="5266"/>
                  </a:lnTo>
                  <a:cubicBezTo>
                    <a:pt x="16011" y="5380"/>
                    <a:pt x="16091" y="5487"/>
                    <a:pt x="16225" y="5554"/>
                  </a:cubicBezTo>
                  <a:lnTo>
                    <a:pt x="16438" y="5661"/>
                  </a:lnTo>
                  <a:cubicBezTo>
                    <a:pt x="16540" y="5712"/>
                    <a:pt x="16666" y="5737"/>
                    <a:pt x="16792" y="5731"/>
                  </a:cubicBezTo>
                  <a:lnTo>
                    <a:pt x="16818" y="5730"/>
                  </a:lnTo>
                  <a:lnTo>
                    <a:pt x="17485" y="9165"/>
                  </a:lnTo>
                  <a:lnTo>
                    <a:pt x="17209" y="9165"/>
                  </a:lnTo>
                  <a:cubicBezTo>
                    <a:pt x="17085" y="9165"/>
                    <a:pt x="16977" y="9214"/>
                    <a:pt x="16921" y="9284"/>
                  </a:cubicBezTo>
                  <a:lnTo>
                    <a:pt x="16838" y="9284"/>
                  </a:lnTo>
                  <a:cubicBezTo>
                    <a:pt x="16749" y="9284"/>
                    <a:pt x="16677" y="9334"/>
                    <a:pt x="16677" y="9395"/>
                  </a:cubicBezTo>
                  <a:lnTo>
                    <a:pt x="16677" y="9623"/>
                  </a:lnTo>
                  <a:cubicBezTo>
                    <a:pt x="16677" y="9684"/>
                    <a:pt x="16749" y="9734"/>
                    <a:pt x="16838" y="9734"/>
                  </a:cubicBezTo>
                  <a:lnTo>
                    <a:pt x="16893" y="9734"/>
                  </a:lnTo>
                  <a:cubicBezTo>
                    <a:pt x="16930" y="9830"/>
                    <a:pt x="17057" y="9902"/>
                    <a:pt x="17209" y="9902"/>
                  </a:cubicBezTo>
                  <a:lnTo>
                    <a:pt x="17424" y="9902"/>
                  </a:lnTo>
                  <a:cubicBezTo>
                    <a:pt x="17412" y="9960"/>
                    <a:pt x="17394" y="10019"/>
                    <a:pt x="17367" y="10076"/>
                  </a:cubicBezTo>
                  <a:lnTo>
                    <a:pt x="17226" y="10339"/>
                  </a:lnTo>
                  <a:cubicBezTo>
                    <a:pt x="17166" y="10442"/>
                    <a:pt x="17195" y="10564"/>
                    <a:pt x="17290" y="10648"/>
                  </a:cubicBezTo>
                  <a:cubicBezTo>
                    <a:pt x="17386" y="10732"/>
                    <a:pt x="17545" y="10777"/>
                    <a:pt x="17695" y="10764"/>
                  </a:cubicBezTo>
                  <a:cubicBezTo>
                    <a:pt x="17844" y="10752"/>
                    <a:pt x="17975" y="10684"/>
                    <a:pt x="18032" y="10593"/>
                  </a:cubicBezTo>
                  <a:cubicBezTo>
                    <a:pt x="18062" y="10548"/>
                    <a:pt x="18071" y="10498"/>
                    <a:pt x="18064" y="10451"/>
                  </a:cubicBezTo>
                  <a:lnTo>
                    <a:pt x="18050" y="10311"/>
                  </a:lnTo>
                  <a:cubicBezTo>
                    <a:pt x="18041" y="10403"/>
                    <a:pt x="18067" y="10503"/>
                    <a:pt x="17999" y="10582"/>
                  </a:cubicBezTo>
                  <a:cubicBezTo>
                    <a:pt x="17936" y="10661"/>
                    <a:pt x="17813" y="10711"/>
                    <a:pt x="17688" y="10714"/>
                  </a:cubicBezTo>
                  <a:cubicBezTo>
                    <a:pt x="17563" y="10718"/>
                    <a:pt x="17443" y="10673"/>
                    <a:pt x="17380" y="10605"/>
                  </a:cubicBezTo>
                  <a:cubicBezTo>
                    <a:pt x="17315" y="10535"/>
                    <a:pt x="17309" y="10448"/>
                    <a:pt x="17361" y="10379"/>
                  </a:cubicBezTo>
                  <a:lnTo>
                    <a:pt x="17537" y="10124"/>
                  </a:lnTo>
                  <a:cubicBezTo>
                    <a:pt x="17583" y="10054"/>
                    <a:pt x="17618" y="9979"/>
                    <a:pt x="17641" y="9904"/>
                  </a:cubicBezTo>
                  <a:lnTo>
                    <a:pt x="17920" y="9904"/>
                  </a:lnTo>
                  <a:cubicBezTo>
                    <a:pt x="18072" y="9904"/>
                    <a:pt x="18200" y="9832"/>
                    <a:pt x="18236" y="9736"/>
                  </a:cubicBezTo>
                  <a:lnTo>
                    <a:pt x="18291" y="9736"/>
                  </a:lnTo>
                  <a:cubicBezTo>
                    <a:pt x="18381" y="9736"/>
                    <a:pt x="18453" y="9686"/>
                    <a:pt x="18453" y="9625"/>
                  </a:cubicBezTo>
                  <a:lnTo>
                    <a:pt x="18453" y="9397"/>
                  </a:lnTo>
                  <a:cubicBezTo>
                    <a:pt x="18453" y="9336"/>
                    <a:pt x="18381" y="9286"/>
                    <a:pt x="18291" y="9286"/>
                  </a:cubicBezTo>
                  <a:lnTo>
                    <a:pt x="18209" y="9286"/>
                  </a:lnTo>
                  <a:cubicBezTo>
                    <a:pt x="18154" y="9215"/>
                    <a:pt x="18046" y="9167"/>
                    <a:pt x="17920" y="9167"/>
                  </a:cubicBezTo>
                  <a:lnTo>
                    <a:pt x="17689" y="9167"/>
                  </a:lnTo>
                  <a:lnTo>
                    <a:pt x="18647" y="5625"/>
                  </a:lnTo>
                  <a:cubicBezTo>
                    <a:pt x="18689" y="5614"/>
                    <a:pt x="18728" y="5600"/>
                    <a:pt x="18765" y="5582"/>
                  </a:cubicBezTo>
                  <a:lnTo>
                    <a:pt x="18958" y="5487"/>
                  </a:lnTo>
                  <a:cubicBezTo>
                    <a:pt x="19101" y="5416"/>
                    <a:pt x="19185" y="5302"/>
                    <a:pt x="19181" y="5181"/>
                  </a:cubicBezTo>
                  <a:lnTo>
                    <a:pt x="19174" y="4963"/>
                  </a:lnTo>
                  <a:lnTo>
                    <a:pt x="21015" y="4879"/>
                  </a:lnTo>
                  <a:cubicBezTo>
                    <a:pt x="21230" y="4869"/>
                    <a:pt x="21414" y="4784"/>
                    <a:pt x="21507" y="4651"/>
                  </a:cubicBezTo>
                  <a:cubicBezTo>
                    <a:pt x="21600" y="4517"/>
                    <a:pt x="21583" y="4365"/>
                    <a:pt x="21460" y="4244"/>
                  </a:cubicBezTo>
                  <a:close/>
                  <a:moveTo>
                    <a:pt x="18491" y="5647"/>
                  </a:moveTo>
                  <a:lnTo>
                    <a:pt x="17595" y="8964"/>
                  </a:lnTo>
                  <a:lnTo>
                    <a:pt x="16966" y="5726"/>
                  </a:lnTo>
                  <a:cubicBezTo>
                    <a:pt x="17090" y="5728"/>
                    <a:pt x="17207" y="5761"/>
                    <a:pt x="17306" y="5813"/>
                  </a:cubicBezTo>
                  <a:cubicBezTo>
                    <a:pt x="17377" y="5850"/>
                    <a:pt x="17460" y="5876"/>
                    <a:pt x="17559" y="5888"/>
                  </a:cubicBezTo>
                  <a:cubicBezTo>
                    <a:pt x="17786" y="5917"/>
                    <a:pt x="18034" y="5898"/>
                    <a:pt x="18133" y="5735"/>
                  </a:cubicBezTo>
                  <a:cubicBezTo>
                    <a:pt x="18135" y="5729"/>
                    <a:pt x="18148" y="5699"/>
                    <a:pt x="18162" y="5664"/>
                  </a:cubicBezTo>
                  <a:lnTo>
                    <a:pt x="18491" y="5647"/>
                  </a:lnTo>
                  <a:close/>
                  <a:moveTo>
                    <a:pt x="21209" y="4351"/>
                  </a:moveTo>
                  <a:lnTo>
                    <a:pt x="20753" y="4312"/>
                  </a:lnTo>
                  <a:cubicBezTo>
                    <a:pt x="20743" y="4244"/>
                    <a:pt x="20709" y="4176"/>
                    <a:pt x="20649" y="4117"/>
                  </a:cubicBezTo>
                  <a:lnTo>
                    <a:pt x="20507" y="3977"/>
                  </a:lnTo>
                  <a:lnTo>
                    <a:pt x="20687" y="3852"/>
                  </a:lnTo>
                  <a:cubicBezTo>
                    <a:pt x="20709" y="3863"/>
                    <a:pt x="20730" y="3878"/>
                    <a:pt x="20746" y="3894"/>
                  </a:cubicBezTo>
                  <a:lnTo>
                    <a:pt x="21209" y="4351"/>
                  </a:lnTo>
                  <a:close/>
                  <a:moveTo>
                    <a:pt x="20408" y="4232"/>
                  </a:moveTo>
                  <a:cubicBezTo>
                    <a:pt x="20469" y="4293"/>
                    <a:pt x="20478" y="4369"/>
                    <a:pt x="20431" y="4435"/>
                  </a:cubicBezTo>
                  <a:cubicBezTo>
                    <a:pt x="20384" y="4502"/>
                    <a:pt x="20292" y="4545"/>
                    <a:pt x="20184" y="4549"/>
                  </a:cubicBezTo>
                  <a:lnTo>
                    <a:pt x="19651" y="4573"/>
                  </a:lnTo>
                  <a:lnTo>
                    <a:pt x="20297" y="4122"/>
                  </a:lnTo>
                  <a:lnTo>
                    <a:pt x="20408" y="4232"/>
                  </a:lnTo>
                  <a:close/>
                  <a:moveTo>
                    <a:pt x="5105" y="13002"/>
                  </a:moveTo>
                  <a:lnTo>
                    <a:pt x="5665" y="13550"/>
                  </a:lnTo>
                  <a:lnTo>
                    <a:pt x="5665" y="14242"/>
                  </a:lnTo>
                  <a:lnTo>
                    <a:pt x="5105" y="14800"/>
                  </a:lnTo>
                  <a:lnTo>
                    <a:pt x="5105" y="13002"/>
                  </a:lnTo>
                  <a:close/>
                  <a:moveTo>
                    <a:pt x="5486" y="1271"/>
                  </a:moveTo>
                  <a:lnTo>
                    <a:pt x="5868" y="892"/>
                  </a:lnTo>
                  <a:lnTo>
                    <a:pt x="5894" y="1569"/>
                  </a:lnTo>
                  <a:lnTo>
                    <a:pt x="5480" y="1318"/>
                  </a:lnTo>
                  <a:lnTo>
                    <a:pt x="5486" y="1271"/>
                  </a:lnTo>
                  <a:close/>
                  <a:moveTo>
                    <a:pt x="5964" y="3389"/>
                  </a:moveTo>
                  <a:lnTo>
                    <a:pt x="5301" y="2829"/>
                  </a:lnTo>
                  <a:lnTo>
                    <a:pt x="5919" y="2205"/>
                  </a:lnTo>
                  <a:lnTo>
                    <a:pt x="5964" y="3389"/>
                  </a:lnTo>
                  <a:close/>
                  <a:moveTo>
                    <a:pt x="5432" y="4427"/>
                  </a:moveTo>
                  <a:lnTo>
                    <a:pt x="5987" y="4021"/>
                  </a:lnTo>
                  <a:lnTo>
                    <a:pt x="6003" y="4432"/>
                  </a:lnTo>
                  <a:cubicBezTo>
                    <a:pt x="5751" y="4423"/>
                    <a:pt x="5548" y="4425"/>
                    <a:pt x="5432" y="4427"/>
                  </a:cubicBezTo>
                  <a:close/>
                  <a:moveTo>
                    <a:pt x="6399" y="11155"/>
                  </a:moveTo>
                  <a:lnTo>
                    <a:pt x="6782" y="11811"/>
                  </a:lnTo>
                  <a:lnTo>
                    <a:pt x="6782" y="12826"/>
                  </a:lnTo>
                  <a:lnTo>
                    <a:pt x="6399" y="13453"/>
                  </a:lnTo>
                  <a:lnTo>
                    <a:pt x="6399" y="11155"/>
                  </a:lnTo>
                  <a:close/>
                  <a:moveTo>
                    <a:pt x="6399" y="10614"/>
                  </a:moveTo>
                  <a:lnTo>
                    <a:pt x="6399" y="10569"/>
                  </a:lnTo>
                  <a:lnTo>
                    <a:pt x="6782" y="10100"/>
                  </a:lnTo>
                  <a:lnTo>
                    <a:pt x="6782" y="11268"/>
                  </a:lnTo>
                  <a:lnTo>
                    <a:pt x="6399" y="10614"/>
                  </a:lnTo>
                  <a:close/>
                  <a:moveTo>
                    <a:pt x="6781" y="9690"/>
                  </a:moveTo>
                  <a:lnTo>
                    <a:pt x="6398" y="10158"/>
                  </a:lnTo>
                  <a:lnTo>
                    <a:pt x="6398" y="8899"/>
                  </a:lnTo>
                  <a:lnTo>
                    <a:pt x="6781" y="9563"/>
                  </a:lnTo>
                  <a:lnTo>
                    <a:pt x="6781" y="9690"/>
                  </a:lnTo>
                  <a:close/>
                  <a:moveTo>
                    <a:pt x="5665" y="13200"/>
                  </a:moveTo>
                  <a:lnTo>
                    <a:pt x="5194" y="12739"/>
                  </a:lnTo>
                  <a:lnTo>
                    <a:pt x="5194" y="11849"/>
                  </a:lnTo>
                  <a:lnTo>
                    <a:pt x="5665" y="11419"/>
                  </a:lnTo>
                  <a:lnTo>
                    <a:pt x="5665" y="13200"/>
                  </a:lnTo>
                  <a:close/>
                  <a:moveTo>
                    <a:pt x="6399" y="13976"/>
                  </a:moveTo>
                  <a:lnTo>
                    <a:pt x="6782" y="13348"/>
                  </a:lnTo>
                  <a:lnTo>
                    <a:pt x="6782" y="14663"/>
                  </a:lnTo>
                  <a:lnTo>
                    <a:pt x="6399" y="14036"/>
                  </a:lnTo>
                  <a:lnTo>
                    <a:pt x="6399" y="13976"/>
                  </a:lnTo>
                  <a:close/>
                  <a:moveTo>
                    <a:pt x="6781" y="9015"/>
                  </a:moveTo>
                  <a:lnTo>
                    <a:pt x="6398" y="8351"/>
                  </a:lnTo>
                  <a:lnTo>
                    <a:pt x="6398" y="8283"/>
                  </a:lnTo>
                  <a:lnTo>
                    <a:pt x="6781" y="7628"/>
                  </a:lnTo>
                  <a:lnTo>
                    <a:pt x="6781" y="9015"/>
                  </a:lnTo>
                  <a:close/>
                  <a:moveTo>
                    <a:pt x="5665" y="9957"/>
                  </a:moveTo>
                  <a:lnTo>
                    <a:pt x="5217" y="9440"/>
                  </a:lnTo>
                  <a:lnTo>
                    <a:pt x="5665" y="8937"/>
                  </a:lnTo>
                  <a:lnTo>
                    <a:pt x="5665" y="9957"/>
                  </a:lnTo>
                  <a:close/>
                  <a:moveTo>
                    <a:pt x="5665" y="10352"/>
                  </a:moveTo>
                  <a:lnTo>
                    <a:pt x="5665" y="11084"/>
                  </a:lnTo>
                  <a:lnTo>
                    <a:pt x="5105" y="11595"/>
                  </a:lnTo>
                  <a:lnTo>
                    <a:pt x="5105" y="9703"/>
                  </a:lnTo>
                  <a:lnTo>
                    <a:pt x="5665" y="10352"/>
                  </a:lnTo>
                  <a:close/>
                  <a:moveTo>
                    <a:pt x="5665" y="14597"/>
                  </a:moveTo>
                  <a:lnTo>
                    <a:pt x="5665" y="15594"/>
                  </a:lnTo>
                  <a:lnTo>
                    <a:pt x="5219" y="15041"/>
                  </a:lnTo>
                  <a:lnTo>
                    <a:pt x="5665" y="14597"/>
                  </a:lnTo>
                  <a:close/>
                  <a:moveTo>
                    <a:pt x="6399" y="14558"/>
                  </a:moveTo>
                  <a:lnTo>
                    <a:pt x="6782" y="15185"/>
                  </a:lnTo>
                  <a:lnTo>
                    <a:pt x="6782" y="15312"/>
                  </a:lnTo>
                  <a:lnTo>
                    <a:pt x="6399" y="15817"/>
                  </a:lnTo>
                  <a:lnTo>
                    <a:pt x="6399" y="14558"/>
                  </a:lnTo>
                  <a:close/>
                  <a:moveTo>
                    <a:pt x="6781" y="7085"/>
                  </a:moveTo>
                  <a:lnTo>
                    <a:pt x="6398" y="7740"/>
                  </a:lnTo>
                  <a:lnTo>
                    <a:pt x="6398" y="6617"/>
                  </a:lnTo>
                  <a:cubicBezTo>
                    <a:pt x="6533" y="6613"/>
                    <a:pt x="6664" y="6609"/>
                    <a:pt x="6781" y="6605"/>
                  </a:cubicBezTo>
                  <a:lnTo>
                    <a:pt x="6781" y="7085"/>
                  </a:lnTo>
                  <a:close/>
                  <a:moveTo>
                    <a:pt x="13352" y="4862"/>
                  </a:moveTo>
                  <a:lnTo>
                    <a:pt x="13145" y="4719"/>
                  </a:lnTo>
                  <a:lnTo>
                    <a:pt x="14083" y="4166"/>
                  </a:lnTo>
                  <a:lnTo>
                    <a:pt x="14352" y="4151"/>
                  </a:lnTo>
                  <a:lnTo>
                    <a:pt x="14499" y="4259"/>
                  </a:lnTo>
                  <a:lnTo>
                    <a:pt x="13478" y="4856"/>
                  </a:lnTo>
                  <a:lnTo>
                    <a:pt x="13352" y="4862"/>
                  </a:lnTo>
                  <a:close/>
                  <a:moveTo>
                    <a:pt x="10605" y="4987"/>
                  </a:moveTo>
                  <a:lnTo>
                    <a:pt x="10439" y="4868"/>
                  </a:lnTo>
                  <a:lnTo>
                    <a:pt x="11333" y="4321"/>
                  </a:lnTo>
                  <a:lnTo>
                    <a:pt x="11509" y="4311"/>
                  </a:lnTo>
                  <a:lnTo>
                    <a:pt x="11705" y="4446"/>
                  </a:lnTo>
                  <a:lnTo>
                    <a:pt x="10831" y="4977"/>
                  </a:lnTo>
                  <a:lnTo>
                    <a:pt x="10605" y="4987"/>
                  </a:lnTo>
                  <a:close/>
                  <a:moveTo>
                    <a:pt x="10222" y="5005"/>
                  </a:moveTo>
                  <a:lnTo>
                    <a:pt x="10214" y="5005"/>
                  </a:lnTo>
                  <a:lnTo>
                    <a:pt x="10218" y="5002"/>
                  </a:lnTo>
                  <a:lnTo>
                    <a:pt x="10222" y="5005"/>
                  </a:lnTo>
                  <a:close/>
                  <a:moveTo>
                    <a:pt x="10234" y="4723"/>
                  </a:moveTo>
                  <a:lnTo>
                    <a:pt x="9791" y="4406"/>
                  </a:lnTo>
                  <a:lnTo>
                    <a:pt x="10847" y="4347"/>
                  </a:lnTo>
                  <a:lnTo>
                    <a:pt x="10234" y="4723"/>
                  </a:lnTo>
                  <a:close/>
                  <a:moveTo>
                    <a:pt x="12471" y="4257"/>
                  </a:moveTo>
                  <a:lnTo>
                    <a:pt x="13584" y="4195"/>
                  </a:lnTo>
                  <a:lnTo>
                    <a:pt x="12936" y="4577"/>
                  </a:lnTo>
                  <a:lnTo>
                    <a:pt x="12471" y="4257"/>
                  </a:lnTo>
                  <a:close/>
                  <a:moveTo>
                    <a:pt x="12712" y="4708"/>
                  </a:moveTo>
                  <a:lnTo>
                    <a:pt x="12594" y="4777"/>
                  </a:lnTo>
                  <a:lnTo>
                    <a:pt x="12128" y="4456"/>
                  </a:lnTo>
                  <a:lnTo>
                    <a:pt x="12242" y="4386"/>
                  </a:lnTo>
                  <a:lnTo>
                    <a:pt x="12712" y="4708"/>
                  </a:lnTo>
                  <a:close/>
                  <a:moveTo>
                    <a:pt x="11922" y="4312"/>
                  </a:moveTo>
                  <a:lnTo>
                    <a:pt x="11890" y="4289"/>
                  </a:lnTo>
                  <a:lnTo>
                    <a:pt x="11967" y="4285"/>
                  </a:lnTo>
                  <a:lnTo>
                    <a:pt x="11922" y="4312"/>
                  </a:lnTo>
                  <a:close/>
                  <a:moveTo>
                    <a:pt x="11909" y="4589"/>
                  </a:moveTo>
                  <a:lnTo>
                    <a:pt x="12367" y="4906"/>
                  </a:lnTo>
                  <a:lnTo>
                    <a:pt x="11307" y="4954"/>
                  </a:lnTo>
                  <a:lnTo>
                    <a:pt x="11909" y="4589"/>
                  </a:lnTo>
                  <a:close/>
                  <a:moveTo>
                    <a:pt x="12921" y="4850"/>
                  </a:moveTo>
                  <a:lnTo>
                    <a:pt x="12963" y="4879"/>
                  </a:lnTo>
                  <a:lnTo>
                    <a:pt x="12864" y="4883"/>
                  </a:lnTo>
                  <a:lnTo>
                    <a:pt x="12921" y="4850"/>
                  </a:lnTo>
                  <a:close/>
                  <a:moveTo>
                    <a:pt x="15052" y="4200"/>
                  </a:moveTo>
                  <a:lnTo>
                    <a:pt x="15613" y="4608"/>
                  </a:lnTo>
                  <a:lnTo>
                    <a:pt x="15489" y="4689"/>
                  </a:lnTo>
                  <a:lnTo>
                    <a:pt x="14924" y="4276"/>
                  </a:lnTo>
                  <a:lnTo>
                    <a:pt x="15052" y="4200"/>
                  </a:lnTo>
                  <a:close/>
                  <a:moveTo>
                    <a:pt x="15315" y="4097"/>
                  </a:moveTo>
                  <a:lnTo>
                    <a:pt x="16499" y="4031"/>
                  </a:lnTo>
                  <a:lnTo>
                    <a:pt x="15824" y="4470"/>
                  </a:lnTo>
                  <a:lnTo>
                    <a:pt x="15315" y="4097"/>
                  </a:lnTo>
                  <a:close/>
                  <a:moveTo>
                    <a:pt x="16968" y="4005"/>
                  </a:moveTo>
                  <a:lnTo>
                    <a:pt x="17168" y="3993"/>
                  </a:lnTo>
                  <a:lnTo>
                    <a:pt x="17340" y="4127"/>
                  </a:lnTo>
                  <a:lnTo>
                    <a:pt x="16724" y="4162"/>
                  </a:lnTo>
                  <a:lnTo>
                    <a:pt x="16968" y="4005"/>
                  </a:lnTo>
                  <a:close/>
                  <a:moveTo>
                    <a:pt x="17828" y="4100"/>
                  </a:moveTo>
                  <a:lnTo>
                    <a:pt x="17897" y="4056"/>
                  </a:lnTo>
                  <a:lnTo>
                    <a:pt x="17945" y="4094"/>
                  </a:lnTo>
                  <a:lnTo>
                    <a:pt x="17828" y="4100"/>
                  </a:lnTo>
                  <a:close/>
                  <a:moveTo>
                    <a:pt x="17562" y="3996"/>
                  </a:moveTo>
                  <a:lnTo>
                    <a:pt x="17533" y="3973"/>
                  </a:lnTo>
                  <a:lnTo>
                    <a:pt x="17603" y="3969"/>
                  </a:lnTo>
                  <a:lnTo>
                    <a:pt x="17562" y="3996"/>
                  </a:lnTo>
                  <a:close/>
                  <a:moveTo>
                    <a:pt x="18907" y="4112"/>
                  </a:moveTo>
                  <a:cubicBezTo>
                    <a:pt x="18812" y="4072"/>
                    <a:pt x="18699" y="4050"/>
                    <a:pt x="18579" y="4057"/>
                  </a:cubicBezTo>
                  <a:lnTo>
                    <a:pt x="18309" y="4072"/>
                  </a:lnTo>
                  <a:lnTo>
                    <a:pt x="18138" y="3939"/>
                  </a:lnTo>
                  <a:lnTo>
                    <a:pt x="19245" y="3877"/>
                  </a:lnTo>
                  <a:lnTo>
                    <a:pt x="18907" y="4112"/>
                  </a:lnTo>
                  <a:close/>
                  <a:moveTo>
                    <a:pt x="9356" y="4431"/>
                  </a:moveTo>
                  <a:lnTo>
                    <a:pt x="9267" y="4486"/>
                  </a:lnTo>
                  <a:lnTo>
                    <a:pt x="9203" y="4440"/>
                  </a:lnTo>
                  <a:lnTo>
                    <a:pt x="9356" y="4431"/>
                  </a:lnTo>
                  <a:close/>
                  <a:moveTo>
                    <a:pt x="9592" y="4556"/>
                  </a:moveTo>
                  <a:lnTo>
                    <a:pt x="10015" y="4857"/>
                  </a:lnTo>
                  <a:lnTo>
                    <a:pt x="9889" y="4934"/>
                  </a:lnTo>
                  <a:lnTo>
                    <a:pt x="9469" y="4632"/>
                  </a:lnTo>
                  <a:lnTo>
                    <a:pt x="9592" y="4556"/>
                  </a:lnTo>
                  <a:close/>
                  <a:moveTo>
                    <a:pt x="9620" y="5032"/>
                  </a:moveTo>
                  <a:lnTo>
                    <a:pt x="8761" y="5071"/>
                  </a:lnTo>
                  <a:lnTo>
                    <a:pt x="9251" y="4768"/>
                  </a:lnTo>
                  <a:lnTo>
                    <a:pt x="9620" y="5032"/>
                  </a:lnTo>
                  <a:close/>
                  <a:moveTo>
                    <a:pt x="13969" y="4833"/>
                  </a:moveTo>
                  <a:lnTo>
                    <a:pt x="14700" y="4406"/>
                  </a:lnTo>
                  <a:lnTo>
                    <a:pt x="15207" y="4777"/>
                  </a:lnTo>
                  <a:lnTo>
                    <a:pt x="13969" y="4833"/>
                  </a:lnTo>
                  <a:close/>
                  <a:moveTo>
                    <a:pt x="19163" y="4596"/>
                  </a:moveTo>
                  <a:lnTo>
                    <a:pt x="19157" y="4413"/>
                  </a:lnTo>
                  <a:cubicBezTo>
                    <a:pt x="19156" y="4359"/>
                    <a:pt x="19136" y="4308"/>
                    <a:pt x="19104" y="4262"/>
                  </a:cubicBezTo>
                  <a:lnTo>
                    <a:pt x="19693" y="3852"/>
                  </a:lnTo>
                  <a:lnTo>
                    <a:pt x="20005" y="3835"/>
                  </a:lnTo>
                  <a:lnTo>
                    <a:pt x="20127" y="3955"/>
                  </a:lnTo>
                  <a:lnTo>
                    <a:pt x="19210" y="4594"/>
                  </a:lnTo>
                  <a:lnTo>
                    <a:pt x="19163" y="4596"/>
                  </a:lnTo>
                  <a:close/>
                  <a:moveTo>
                    <a:pt x="7829" y="4748"/>
                  </a:moveTo>
                  <a:cubicBezTo>
                    <a:pt x="7757" y="4677"/>
                    <a:pt x="7677" y="4664"/>
                    <a:pt x="7677" y="4664"/>
                  </a:cubicBezTo>
                  <a:cubicBezTo>
                    <a:pt x="7648" y="4656"/>
                    <a:pt x="7621" y="4648"/>
                    <a:pt x="7592" y="4640"/>
                  </a:cubicBezTo>
                  <a:lnTo>
                    <a:pt x="7882" y="4402"/>
                  </a:lnTo>
                  <a:cubicBezTo>
                    <a:pt x="7932" y="4360"/>
                    <a:pt x="8006" y="4334"/>
                    <a:pt x="8084" y="4330"/>
                  </a:cubicBezTo>
                  <a:lnTo>
                    <a:pt x="8544" y="4304"/>
                  </a:lnTo>
                  <a:lnTo>
                    <a:pt x="7829" y="4748"/>
                  </a:lnTo>
                  <a:close/>
                  <a:moveTo>
                    <a:pt x="6348" y="4450"/>
                  </a:moveTo>
                  <a:lnTo>
                    <a:pt x="6326" y="3882"/>
                  </a:lnTo>
                  <a:lnTo>
                    <a:pt x="6891" y="3977"/>
                  </a:lnTo>
                  <a:lnTo>
                    <a:pt x="6963" y="4514"/>
                  </a:lnTo>
                  <a:cubicBezTo>
                    <a:pt x="6754" y="4484"/>
                    <a:pt x="6544" y="4464"/>
                    <a:pt x="6348" y="4450"/>
                  </a:cubicBezTo>
                  <a:close/>
                  <a:moveTo>
                    <a:pt x="6317" y="3639"/>
                  </a:moveTo>
                  <a:lnTo>
                    <a:pt x="6210" y="857"/>
                  </a:lnTo>
                  <a:cubicBezTo>
                    <a:pt x="6263" y="867"/>
                    <a:pt x="6317" y="874"/>
                    <a:pt x="6373" y="874"/>
                  </a:cubicBezTo>
                  <a:cubicBezTo>
                    <a:pt x="6407" y="874"/>
                    <a:pt x="6441" y="872"/>
                    <a:pt x="6474" y="867"/>
                  </a:cubicBezTo>
                  <a:lnTo>
                    <a:pt x="6860" y="3729"/>
                  </a:lnTo>
                  <a:lnTo>
                    <a:pt x="6317" y="3639"/>
                  </a:lnTo>
                  <a:close/>
                  <a:moveTo>
                    <a:pt x="5646" y="808"/>
                  </a:moveTo>
                  <a:cubicBezTo>
                    <a:pt x="5673" y="811"/>
                    <a:pt x="5700" y="813"/>
                    <a:pt x="5728" y="813"/>
                  </a:cubicBezTo>
                  <a:cubicBezTo>
                    <a:pt x="5743" y="813"/>
                    <a:pt x="5758" y="811"/>
                    <a:pt x="5772" y="811"/>
                  </a:cubicBezTo>
                  <a:lnTo>
                    <a:pt x="5516" y="1065"/>
                  </a:lnTo>
                  <a:lnTo>
                    <a:pt x="5539" y="916"/>
                  </a:lnTo>
                  <a:lnTo>
                    <a:pt x="5646" y="808"/>
                  </a:lnTo>
                  <a:close/>
                  <a:moveTo>
                    <a:pt x="5848" y="1856"/>
                  </a:moveTo>
                  <a:lnTo>
                    <a:pt x="5324" y="2385"/>
                  </a:lnTo>
                  <a:lnTo>
                    <a:pt x="5436" y="1607"/>
                  </a:lnTo>
                  <a:lnTo>
                    <a:pt x="5848" y="1856"/>
                  </a:lnTo>
                  <a:close/>
                  <a:moveTo>
                    <a:pt x="5216" y="3132"/>
                  </a:moveTo>
                  <a:lnTo>
                    <a:pt x="5920" y="3726"/>
                  </a:lnTo>
                  <a:lnTo>
                    <a:pt x="5237" y="4226"/>
                  </a:lnTo>
                  <a:cubicBezTo>
                    <a:pt x="5200" y="4174"/>
                    <a:pt x="5149" y="4120"/>
                    <a:pt x="5078" y="4073"/>
                  </a:cubicBezTo>
                  <a:lnTo>
                    <a:pt x="5216" y="3132"/>
                  </a:lnTo>
                  <a:close/>
                  <a:moveTo>
                    <a:pt x="5665" y="8549"/>
                  </a:moveTo>
                  <a:lnTo>
                    <a:pt x="5105" y="9179"/>
                  </a:lnTo>
                  <a:lnTo>
                    <a:pt x="5105" y="7367"/>
                  </a:lnTo>
                  <a:lnTo>
                    <a:pt x="5665" y="7851"/>
                  </a:lnTo>
                  <a:lnTo>
                    <a:pt x="5665" y="8549"/>
                  </a:lnTo>
                  <a:close/>
                  <a:moveTo>
                    <a:pt x="5105" y="15315"/>
                  </a:moveTo>
                  <a:lnTo>
                    <a:pt x="5665" y="16010"/>
                  </a:lnTo>
                  <a:lnTo>
                    <a:pt x="5665" y="16518"/>
                  </a:lnTo>
                  <a:lnTo>
                    <a:pt x="5105" y="17107"/>
                  </a:lnTo>
                  <a:lnTo>
                    <a:pt x="5105" y="15315"/>
                  </a:lnTo>
                  <a:close/>
                  <a:moveTo>
                    <a:pt x="6399" y="16255"/>
                  </a:moveTo>
                  <a:lnTo>
                    <a:pt x="6782" y="15750"/>
                  </a:lnTo>
                  <a:lnTo>
                    <a:pt x="6782" y="16938"/>
                  </a:lnTo>
                  <a:lnTo>
                    <a:pt x="6399" y="16302"/>
                  </a:lnTo>
                  <a:lnTo>
                    <a:pt x="6399" y="16255"/>
                  </a:lnTo>
                  <a:close/>
                  <a:moveTo>
                    <a:pt x="8219" y="4918"/>
                  </a:moveTo>
                  <a:lnTo>
                    <a:pt x="8692" y="4529"/>
                  </a:lnTo>
                  <a:cubicBezTo>
                    <a:pt x="8729" y="4499"/>
                    <a:pt x="8778" y="4477"/>
                    <a:pt x="8832" y="4466"/>
                  </a:cubicBezTo>
                  <a:lnTo>
                    <a:pt x="9048" y="4622"/>
                  </a:lnTo>
                  <a:lnTo>
                    <a:pt x="8287" y="5094"/>
                  </a:lnTo>
                  <a:lnTo>
                    <a:pt x="8161" y="5099"/>
                  </a:lnTo>
                  <a:cubicBezTo>
                    <a:pt x="8136" y="5035"/>
                    <a:pt x="8155" y="4970"/>
                    <a:pt x="8219" y="4918"/>
                  </a:cubicBezTo>
                  <a:close/>
                  <a:moveTo>
                    <a:pt x="11259" y="1970"/>
                  </a:moveTo>
                  <a:cubicBezTo>
                    <a:pt x="11344" y="1994"/>
                    <a:pt x="11434" y="2006"/>
                    <a:pt x="11526" y="2006"/>
                  </a:cubicBezTo>
                  <a:lnTo>
                    <a:pt x="11693" y="2006"/>
                  </a:lnTo>
                  <a:cubicBezTo>
                    <a:pt x="11723" y="2006"/>
                    <a:pt x="11750" y="2015"/>
                    <a:pt x="11769" y="2031"/>
                  </a:cubicBezTo>
                  <a:cubicBezTo>
                    <a:pt x="11787" y="2047"/>
                    <a:pt x="11794" y="2067"/>
                    <a:pt x="11787" y="2087"/>
                  </a:cubicBezTo>
                  <a:cubicBezTo>
                    <a:pt x="11781" y="2107"/>
                    <a:pt x="11762" y="2123"/>
                    <a:pt x="11736" y="2131"/>
                  </a:cubicBezTo>
                  <a:cubicBezTo>
                    <a:pt x="11710" y="2140"/>
                    <a:pt x="11680" y="2140"/>
                    <a:pt x="11653" y="2132"/>
                  </a:cubicBezTo>
                  <a:lnTo>
                    <a:pt x="11568" y="2106"/>
                  </a:lnTo>
                  <a:lnTo>
                    <a:pt x="11508" y="2197"/>
                  </a:lnTo>
                  <a:lnTo>
                    <a:pt x="11593" y="2223"/>
                  </a:lnTo>
                  <a:cubicBezTo>
                    <a:pt x="11625" y="2233"/>
                    <a:pt x="11659" y="2238"/>
                    <a:pt x="11693" y="2238"/>
                  </a:cubicBezTo>
                  <a:cubicBezTo>
                    <a:pt x="11729" y="2238"/>
                    <a:pt x="11766" y="2232"/>
                    <a:pt x="11800" y="2221"/>
                  </a:cubicBezTo>
                  <a:cubicBezTo>
                    <a:pt x="11851" y="2204"/>
                    <a:pt x="11891" y="2175"/>
                    <a:pt x="11913" y="2140"/>
                  </a:cubicBezTo>
                  <a:lnTo>
                    <a:pt x="16576" y="3443"/>
                  </a:lnTo>
                  <a:cubicBezTo>
                    <a:pt x="16661" y="3467"/>
                    <a:pt x="16750" y="3479"/>
                    <a:pt x="16843" y="3479"/>
                  </a:cubicBezTo>
                  <a:lnTo>
                    <a:pt x="17010" y="3479"/>
                  </a:lnTo>
                  <a:cubicBezTo>
                    <a:pt x="17040" y="3479"/>
                    <a:pt x="17067" y="3488"/>
                    <a:pt x="17086" y="3504"/>
                  </a:cubicBezTo>
                  <a:cubicBezTo>
                    <a:pt x="17104" y="3520"/>
                    <a:pt x="17111" y="3540"/>
                    <a:pt x="17104" y="3560"/>
                  </a:cubicBezTo>
                  <a:cubicBezTo>
                    <a:pt x="17098" y="3579"/>
                    <a:pt x="17079" y="3596"/>
                    <a:pt x="17053" y="3604"/>
                  </a:cubicBezTo>
                  <a:cubicBezTo>
                    <a:pt x="17027" y="3613"/>
                    <a:pt x="16997" y="3613"/>
                    <a:pt x="16970" y="3605"/>
                  </a:cubicBezTo>
                  <a:lnTo>
                    <a:pt x="16885" y="3579"/>
                  </a:lnTo>
                  <a:lnTo>
                    <a:pt x="16848" y="3635"/>
                  </a:lnTo>
                  <a:lnTo>
                    <a:pt x="8061" y="4128"/>
                  </a:lnTo>
                  <a:cubicBezTo>
                    <a:pt x="8061" y="4128"/>
                    <a:pt x="8061" y="4128"/>
                    <a:pt x="8061" y="4128"/>
                  </a:cubicBezTo>
                  <a:cubicBezTo>
                    <a:pt x="7905" y="4137"/>
                    <a:pt x="7758" y="4189"/>
                    <a:pt x="7657" y="4271"/>
                  </a:cubicBezTo>
                  <a:lnTo>
                    <a:pt x="7315" y="4552"/>
                  </a:lnTo>
                  <a:lnTo>
                    <a:pt x="6802" y="746"/>
                  </a:lnTo>
                  <a:cubicBezTo>
                    <a:pt x="6809" y="741"/>
                    <a:pt x="6815" y="735"/>
                    <a:pt x="6822" y="730"/>
                  </a:cubicBezTo>
                  <a:lnTo>
                    <a:pt x="11259" y="1970"/>
                  </a:lnTo>
                  <a:close/>
                  <a:moveTo>
                    <a:pt x="5135" y="1315"/>
                  </a:moveTo>
                  <a:lnTo>
                    <a:pt x="5112" y="1464"/>
                  </a:lnTo>
                  <a:lnTo>
                    <a:pt x="1856" y="4692"/>
                  </a:lnTo>
                  <a:cubicBezTo>
                    <a:pt x="1812" y="4695"/>
                    <a:pt x="1766" y="4697"/>
                    <a:pt x="1720" y="4700"/>
                  </a:cubicBezTo>
                  <a:lnTo>
                    <a:pt x="5135" y="1315"/>
                  </a:lnTo>
                  <a:close/>
                  <a:moveTo>
                    <a:pt x="3730" y="4533"/>
                  </a:moveTo>
                  <a:cubicBezTo>
                    <a:pt x="3362" y="4515"/>
                    <a:pt x="3143" y="4584"/>
                    <a:pt x="3011" y="4678"/>
                  </a:cubicBezTo>
                  <a:cubicBezTo>
                    <a:pt x="2985" y="4664"/>
                    <a:pt x="2954" y="4654"/>
                    <a:pt x="2919" y="4654"/>
                  </a:cubicBezTo>
                  <a:lnTo>
                    <a:pt x="2600" y="4654"/>
                  </a:lnTo>
                  <a:cubicBezTo>
                    <a:pt x="2598" y="4654"/>
                    <a:pt x="2596" y="4655"/>
                    <a:pt x="2594" y="4655"/>
                  </a:cubicBezTo>
                  <a:cubicBezTo>
                    <a:pt x="2482" y="4658"/>
                    <a:pt x="2284" y="4668"/>
                    <a:pt x="2047" y="4681"/>
                  </a:cubicBezTo>
                  <a:lnTo>
                    <a:pt x="5084" y="1671"/>
                  </a:lnTo>
                  <a:lnTo>
                    <a:pt x="4753" y="3945"/>
                  </a:lnTo>
                  <a:cubicBezTo>
                    <a:pt x="4681" y="3932"/>
                    <a:pt x="4599" y="3925"/>
                    <a:pt x="4508" y="3925"/>
                  </a:cubicBezTo>
                  <a:cubicBezTo>
                    <a:pt x="3756" y="3925"/>
                    <a:pt x="3730" y="4533"/>
                    <a:pt x="3730" y="4533"/>
                  </a:cubicBezTo>
                  <a:close/>
                  <a:moveTo>
                    <a:pt x="5328" y="6657"/>
                  </a:moveTo>
                  <a:cubicBezTo>
                    <a:pt x="5328" y="6657"/>
                    <a:pt x="5465" y="6652"/>
                    <a:pt x="5665" y="6644"/>
                  </a:cubicBezTo>
                  <a:lnTo>
                    <a:pt x="5665" y="7527"/>
                  </a:lnTo>
                  <a:lnTo>
                    <a:pt x="5162" y="7092"/>
                  </a:lnTo>
                  <a:cubicBezTo>
                    <a:pt x="5146" y="7079"/>
                    <a:pt x="5127" y="7070"/>
                    <a:pt x="5105" y="7064"/>
                  </a:cubicBezTo>
                  <a:lnTo>
                    <a:pt x="5105" y="6631"/>
                  </a:lnTo>
                  <a:lnTo>
                    <a:pt x="5328" y="6657"/>
                  </a:lnTo>
                  <a:close/>
                  <a:moveTo>
                    <a:pt x="5105" y="17477"/>
                  </a:moveTo>
                  <a:lnTo>
                    <a:pt x="5665" y="16887"/>
                  </a:lnTo>
                  <a:lnTo>
                    <a:pt x="5665" y="17922"/>
                  </a:lnTo>
                  <a:cubicBezTo>
                    <a:pt x="5467" y="17926"/>
                    <a:pt x="5279" y="17933"/>
                    <a:pt x="5105" y="17944"/>
                  </a:cubicBezTo>
                  <a:lnTo>
                    <a:pt x="5105" y="17477"/>
                  </a:lnTo>
                  <a:close/>
                  <a:moveTo>
                    <a:pt x="6399" y="17923"/>
                  </a:moveTo>
                  <a:lnTo>
                    <a:pt x="6399" y="16831"/>
                  </a:lnTo>
                  <a:lnTo>
                    <a:pt x="6782" y="17467"/>
                  </a:lnTo>
                  <a:lnTo>
                    <a:pt x="6782" y="17939"/>
                  </a:lnTo>
                  <a:cubicBezTo>
                    <a:pt x="6659" y="17932"/>
                    <a:pt x="6532" y="17927"/>
                    <a:pt x="6399" y="17923"/>
                  </a:cubicBezTo>
                  <a:close/>
                  <a:moveTo>
                    <a:pt x="20995" y="4677"/>
                  </a:moveTo>
                  <a:lnTo>
                    <a:pt x="20447" y="4702"/>
                  </a:lnTo>
                  <a:cubicBezTo>
                    <a:pt x="20553" y="4662"/>
                    <a:pt x="20641" y="4601"/>
                    <a:pt x="20696" y="4522"/>
                  </a:cubicBezTo>
                  <a:cubicBezTo>
                    <a:pt x="20699" y="4519"/>
                    <a:pt x="20700" y="4514"/>
                    <a:pt x="20703" y="4511"/>
                  </a:cubicBezTo>
                  <a:lnTo>
                    <a:pt x="21244" y="4556"/>
                  </a:lnTo>
                  <a:cubicBezTo>
                    <a:pt x="21243" y="4558"/>
                    <a:pt x="21243" y="4561"/>
                    <a:pt x="21242" y="4563"/>
                  </a:cubicBezTo>
                  <a:cubicBezTo>
                    <a:pt x="21196" y="4629"/>
                    <a:pt x="21103" y="4672"/>
                    <a:pt x="20995" y="4677"/>
                  </a:cubicBezTo>
                  <a:close/>
                </a:path>
              </a:pathLst>
            </a:custGeom>
            <a:solidFill>
              <a:srgbClr val="F3CB57"/>
            </a:solidFill>
            <a:ln w="12700">
              <a:miter lim="400000"/>
            </a:ln>
          </p:spPr>
          <p:txBody>
            <a:bodyPr lIns="38100" tIns="38100" rIns="38100" bIns="38100" anchor="ctr"/>
            <a:lstStyle/>
            <a:p>
              <a:pPr>
                <a:defRPr sz="3000"/>
              </a:pPr>
              <a:endParaRPr/>
            </a:p>
          </p:txBody>
        </p:sp>
        <p:sp>
          <p:nvSpPr>
            <p:cNvPr id="72" name="Shape">
              <a:extLst>
                <a:ext uri="{FF2B5EF4-FFF2-40B4-BE49-F238E27FC236}">
                  <a16:creationId xmlns:a16="http://schemas.microsoft.com/office/drawing/2014/main" id="{436D9CA8-92E2-4E68-B60D-A508A3844C20}"/>
                </a:ext>
              </a:extLst>
            </p:cNvPr>
            <p:cNvSpPr/>
            <p:nvPr/>
          </p:nvSpPr>
          <p:spPr>
            <a:xfrm>
              <a:off x="5549899" y="22783800"/>
              <a:ext cx="927610" cy="208407"/>
            </a:xfrm>
            <a:custGeom>
              <a:avLst/>
              <a:gdLst/>
              <a:ahLst/>
              <a:cxnLst>
                <a:cxn ang="0">
                  <a:pos x="wd2" y="hd2"/>
                </a:cxn>
                <a:cxn ang="5400000">
                  <a:pos x="wd2" y="hd2"/>
                </a:cxn>
                <a:cxn ang="10800000">
                  <a:pos x="wd2" y="hd2"/>
                </a:cxn>
                <a:cxn ang="16200000">
                  <a:pos x="wd2" y="hd2"/>
                </a:cxn>
              </a:cxnLst>
              <a:rect l="0" t="0" r="r" b="b"/>
              <a:pathLst>
                <a:path w="21600" h="21600" extrusionOk="0">
                  <a:moveTo>
                    <a:pt x="0" y="11267"/>
                  </a:moveTo>
                  <a:cubicBezTo>
                    <a:pt x="0" y="16980"/>
                    <a:pt x="4835" y="21600"/>
                    <a:pt x="10800" y="21600"/>
                  </a:cubicBezTo>
                  <a:cubicBezTo>
                    <a:pt x="16765" y="21600"/>
                    <a:pt x="21600" y="16967"/>
                    <a:pt x="21600" y="11267"/>
                  </a:cubicBezTo>
                  <a:lnTo>
                    <a:pt x="21600" y="0"/>
                  </a:lnTo>
                  <a:lnTo>
                    <a:pt x="0" y="0"/>
                  </a:lnTo>
                  <a:lnTo>
                    <a:pt x="0" y="11267"/>
                  </a:lnTo>
                  <a:close/>
                </a:path>
              </a:pathLst>
            </a:custGeom>
            <a:solidFill>
              <a:srgbClr val="6B6C6E"/>
            </a:solidFill>
            <a:ln w="12700">
              <a:miter lim="400000"/>
            </a:ln>
          </p:spPr>
          <p:txBody>
            <a:bodyPr lIns="38100" tIns="38100" rIns="38100" bIns="38100" anchor="ctr"/>
            <a:lstStyle/>
            <a:p>
              <a:pPr>
                <a:defRPr sz="3000"/>
              </a:pPr>
              <a:endParaRPr/>
            </a:p>
          </p:txBody>
        </p:sp>
        <p:sp>
          <p:nvSpPr>
            <p:cNvPr id="73" name="Oval">
              <a:extLst>
                <a:ext uri="{FF2B5EF4-FFF2-40B4-BE49-F238E27FC236}">
                  <a16:creationId xmlns:a16="http://schemas.microsoft.com/office/drawing/2014/main" id="{8B87DA6E-28EB-41B2-9FA3-52A96EC28C31}"/>
                </a:ext>
              </a:extLst>
            </p:cNvPr>
            <p:cNvSpPr/>
            <p:nvPr/>
          </p:nvSpPr>
          <p:spPr>
            <a:xfrm>
              <a:off x="5549900" y="22682200"/>
              <a:ext cx="927609" cy="199391"/>
            </a:xfrm>
            <a:prstGeom prst="ellipse">
              <a:avLst/>
            </a:prstGeom>
            <a:solidFill>
              <a:srgbClr val="808184"/>
            </a:solidFill>
            <a:ln w="12700">
              <a:miter lim="400000"/>
            </a:ln>
          </p:spPr>
          <p:txBody>
            <a:bodyPr lIns="38100" tIns="38100" rIns="38100" bIns="38100" anchor="ctr"/>
            <a:lstStyle/>
            <a:p>
              <a:pPr>
                <a:defRPr sz="3000"/>
              </a:pPr>
              <a:endParaRPr/>
            </a:p>
          </p:txBody>
        </p:sp>
        <p:sp>
          <p:nvSpPr>
            <p:cNvPr id="74" name="Shape">
              <a:extLst>
                <a:ext uri="{FF2B5EF4-FFF2-40B4-BE49-F238E27FC236}">
                  <a16:creationId xmlns:a16="http://schemas.microsoft.com/office/drawing/2014/main" id="{110C117E-90AB-4E79-BE44-61EF7632614D}"/>
                </a:ext>
              </a:extLst>
            </p:cNvPr>
            <p:cNvSpPr/>
            <p:nvPr/>
          </p:nvSpPr>
          <p:spPr>
            <a:xfrm>
              <a:off x="5689600" y="22694900"/>
              <a:ext cx="649987" cy="115443"/>
            </a:xfrm>
            <a:custGeom>
              <a:avLst/>
              <a:gdLst/>
              <a:ahLst/>
              <a:cxnLst>
                <a:cxn ang="0">
                  <a:pos x="wd2" y="hd2"/>
                </a:cxn>
                <a:cxn ang="5400000">
                  <a:pos x="wd2" y="hd2"/>
                </a:cxn>
                <a:cxn ang="10800000">
                  <a:pos x="wd2" y="hd2"/>
                </a:cxn>
                <a:cxn ang="16200000">
                  <a:pos x="wd2" y="hd2"/>
                </a:cxn>
              </a:cxnLst>
              <a:rect l="0" t="0" r="r" b="b"/>
              <a:pathLst>
                <a:path w="21600" h="21600" extrusionOk="0">
                  <a:moveTo>
                    <a:pt x="0" y="10028"/>
                  </a:moveTo>
                  <a:cubicBezTo>
                    <a:pt x="0" y="16420"/>
                    <a:pt x="4837" y="21600"/>
                    <a:pt x="10800" y="21600"/>
                  </a:cubicBezTo>
                  <a:cubicBezTo>
                    <a:pt x="16763" y="21600"/>
                    <a:pt x="21600" y="16420"/>
                    <a:pt x="21600" y="10028"/>
                  </a:cubicBezTo>
                  <a:lnTo>
                    <a:pt x="21600" y="0"/>
                  </a:lnTo>
                  <a:lnTo>
                    <a:pt x="0" y="0"/>
                  </a:lnTo>
                  <a:lnTo>
                    <a:pt x="0" y="10028"/>
                  </a:lnTo>
                  <a:close/>
                </a:path>
              </a:pathLst>
            </a:custGeom>
            <a:solidFill>
              <a:srgbClr val="6B6C6E"/>
            </a:solidFill>
            <a:ln w="12700">
              <a:miter lim="400000"/>
            </a:ln>
          </p:spPr>
          <p:txBody>
            <a:bodyPr lIns="38100" tIns="38100" rIns="38100" bIns="38100" anchor="ctr"/>
            <a:lstStyle/>
            <a:p>
              <a:pPr>
                <a:defRPr sz="3000"/>
              </a:pPr>
              <a:endParaRPr/>
            </a:p>
          </p:txBody>
        </p:sp>
        <p:sp>
          <p:nvSpPr>
            <p:cNvPr id="75" name="Oval">
              <a:extLst>
                <a:ext uri="{FF2B5EF4-FFF2-40B4-BE49-F238E27FC236}">
                  <a16:creationId xmlns:a16="http://schemas.microsoft.com/office/drawing/2014/main" id="{595D17F9-FF48-47DA-B4ED-E888723D03F4}"/>
                </a:ext>
              </a:extLst>
            </p:cNvPr>
            <p:cNvSpPr/>
            <p:nvPr/>
          </p:nvSpPr>
          <p:spPr>
            <a:xfrm>
              <a:off x="5689600" y="22631400"/>
              <a:ext cx="649987" cy="123698"/>
            </a:xfrm>
            <a:prstGeom prst="ellipse">
              <a:avLst/>
            </a:prstGeom>
            <a:solidFill>
              <a:srgbClr val="808184"/>
            </a:solidFill>
            <a:ln w="12700">
              <a:miter lim="400000"/>
            </a:ln>
          </p:spPr>
          <p:txBody>
            <a:bodyPr lIns="38100" tIns="38100" rIns="38100" bIns="38100" anchor="ctr"/>
            <a:lstStyle/>
            <a:p>
              <a:pPr>
                <a:defRPr sz="3000"/>
              </a:pPr>
              <a:endParaRPr/>
            </a:p>
          </p:txBody>
        </p:sp>
        <p:sp>
          <p:nvSpPr>
            <p:cNvPr id="76" name="Shape">
              <a:extLst>
                <a:ext uri="{FF2B5EF4-FFF2-40B4-BE49-F238E27FC236}">
                  <a16:creationId xmlns:a16="http://schemas.microsoft.com/office/drawing/2014/main" id="{892A7D10-67A8-491E-B492-2BA63F53C1CA}"/>
                </a:ext>
              </a:extLst>
            </p:cNvPr>
            <p:cNvSpPr/>
            <p:nvPr/>
          </p:nvSpPr>
          <p:spPr>
            <a:xfrm>
              <a:off x="5816600" y="22504399"/>
              <a:ext cx="399542" cy="212345"/>
            </a:xfrm>
            <a:custGeom>
              <a:avLst/>
              <a:gdLst/>
              <a:ahLst/>
              <a:cxnLst>
                <a:cxn ang="0">
                  <a:pos x="wd2" y="hd2"/>
                </a:cxn>
                <a:cxn ang="5400000">
                  <a:pos x="wd2" y="hd2"/>
                </a:cxn>
                <a:cxn ang="10800000">
                  <a:pos x="wd2" y="hd2"/>
                </a:cxn>
                <a:cxn ang="16200000">
                  <a:pos x="wd2" y="hd2"/>
                </a:cxn>
              </a:cxnLst>
              <a:rect l="0" t="0" r="r" b="b"/>
              <a:pathLst>
                <a:path w="21600" h="21600" extrusionOk="0">
                  <a:moveTo>
                    <a:pt x="0" y="17737"/>
                  </a:moveTo>
                  <a:cubicBezTo>
                    <a:pt x="0" y="19869"/>
                    <a:pt x="4834" y="21600"/>
                    <a:pt x="10800" y="21600"/>
                  </a:cubicBezTo>
                  <a:cubicBezTo>
                    <a:pt x="16766" y="21600"/>
                    <a:pt x="21600" y="19869"/>
                    <a:pt x="21600" y="17737"/>
                  </a:cubicBezTo>
                  <a:lnTo>
                    <a:pt x="21600" y="0"/>
                  </a:lnTo>
                  <a:lnTo>
                    <a:pt x="0" y="0"/>
                  </a:lnTo>
                  <a:lnTo>
                    <a:pt x="0" y="17737"/>
                  </a:lnTo>
                  <a:close/>
                </a:path>
              </a:pathLst>
            </a:custGeom>
            <a:solidFill>
              <a:srgbClr val="6B6C6E"/>
            </a:solidFill>
            <a:ln w="12700">
              <a:miter lim="400000"/>
            </a:ln>
          </p:spPr>
          <p:txBody>
            <a:bodyPr lIns="38100" tIns="38100" rIns="38100" bIns="38100" anchor="ctr"/>
            <a:lstStyle/>
            <a:p>
              <a:pPr>
                <a:defRPr sz="3000"/>
              </a:pPr>
              <a:endParaRPr/>
            </a:p>
          </p:txBody>
        </p:sp>
        <p:sp>
          <p:nvSpPr>
            <p:cNvPr id="77" name="Oval">
              <a:extLst>
                <a:ext uri="{FF2B5EF4-FFF2-40B4-BE49-F238E27FC236}">
                  <a16:creationId xmlns:a16="http://schemas.microsoft.com/office/drawing/2014/main" id="{51873881-3CA6-4C71-A9EF-18F5B9E55A16}"/>
                </a:ext>
              </a:extLst>
            </p:cNvPr>
            <p:cNvSpPr/>
            <p:nvPr/>
          </p:nvSpPr>
          <p:spPr>
            <a:xfrm>
              <a:off x="5816600" y="22466300"/>
              <a:ext cx="399542" cy="75947"/>
            </a:xfrm>
            <a:prstGeom prst="ellipse">
              <a:avLst/>
            </a:prstGeom>
            <a:solidFill>
              <a:srgbClr val="808184"/>
            </a:solidFill>
            <a:ln w="12700">
              <a:miter lim="400000"/>
            </a:ln>
          </p:spPr>
          <p:txBody>
            <a:bodyPr lIns="38100" tIns="38100" rIns="38100" bIns="38100" anchor="ctr"/>
            <a:lstStyle/>
            <a:p>
              <a:pPr>
                <a:defRPr sz="3000"/>
              </a:pPr>
              <a:endParaRPr/>
            </a:p>
          </p:txBody>
        </p:sp>
        <p:sp>
          <p:nvSpPr>
            <p:cNvPr id="78" name="Shape">
              <a:extLst>
                <a:ext uri="{FF2B5EF4-FFF2-40B4-BE49-F238E27FC236}">
                  <a16:creationId xmlns:a16="http://schemas.microsoft.com/office/drawing/2014/main" id="{B27537A4-8F85-4693-ACF1-409340433AC6}"/>
                </a:ext>
              </a:extLst>
            </p:cNvPr>
            <p:cNvSpPr/>
            <p:nvPr/>
          </p:nvSpPr>
          <p:spPr>
            <a:xfrm>
              <a:off x="6057899" y="20002499"/>
              <a:ext cx="90395" cy="623505"/>
            </a:xfrm>
            <a:custGeom>
              <a:avLst/>
              <a:gdLst/>
              <a:ahLst/>
              <a:cxnLst>
                <a:cxn ang="0">
                  <a:pos x="wd2" y="hd2"/>
                </a:cxn>
                <a:cxn ang="5400000">
                  <a:pos x="wd2" y="hd2"/>
                </a:cxn>
                <a:cxn ang="10800000">
                  <a:pos x="wd2" y="hd2"/>
                </a:cxn>
                <a:cxn ang="16200000">
                  <a:pos x="wd2" y="hd2"/>
                </a:cxn>
              </a:cxnLst>
              <a:rect l="0" t="0" r="r" b="b"/>
              <a:pathLst>
                <a:path w="21600" h="21600" extrusionOk="0">
                  <a:moveTo>
                    <a:pt x="0" y="106"/>
                  </a:moveTo>
                  <a:lnTo>
                    <a:pt x="7917" y="0"/>
                  </a:lnTo>
                  <a:lnTo>
                    <a:pt x="21600" y="21494"/>
                  </a:lnTo>
                  <a:lnTo>
                    <a:pt x="13682" y="21600"/>
                  </a:lnTo>
                  <a:close/>
                </a:path>
              </a:pathLst>
            </a:custGeom>
            <a:solidFill>
              <a:srgbClr val="E6B655"/>
            </a:solidFill>
            <a:ln w="12700">
              <a:miter lim="400000"/>
            </a:ln>
          </p:spPr>
          <p:txBody>
            <a:bodyPr lIns="38100" tIns="38100" rIns="38100" bIns="38100" anchor="ctr"/>
            <a:lstStyle/>
            <a:p>
              <a:pPr>
                <a:defRPr sz="3000"/>
              </a:pPr>
              <a:endParaRPr/>
            </a:p>
          </p:txBody>
        </p:sp>
        <p:sp>
          <p:nvSpPr>
            <p:cNvPr id="79" name="Circle">
              <a:extLst>
                <a:ext uri="{FF2B5EF4-FFF2-40B4-BE49-F238E27FC236}">
                  <a16:creationId xmlns:a16="http://schemas.microsoft.com/office/drawing/2014/main" id="{6213D114-8A48-4E70-8BDA-03A3F3F5F992}"/>
                </a:ext>
              </a:extLst>
            </p:cNvPr>
            <p:cNvSpPr/>
            <p:nvPr/>
          </p:nvSpPr>
          <p:spPr>
            <a:xfrm>
              <a:off x="5994400" y="19939000"/>
              <a:ext cx="114808" cy="114808"/>
            </a:xfrm>
            <a:prstGeom prst="ellipse">
              <a:avLst/>
            </a:prstGeom>
            <a:solidFill>
              <a:srgbClr val="9B7A42"/>
            </a:solidFill>
            <a:ln w="12700">
              <a:miter lim="400000"/>
            </a:ln>
          </p:spPr>
          <p:txBody>
            <a:bodyPr lIns="38100" tIns="38100" rIns="38100" bIns="38100" anchor="ctr"/>
            <a:lstStyle/>
            <a:p>
              <a:pPr>
                <a:defRPr sz="3000"/>
              </a:pPr>
              <a:endParaRPr/>
            </a:p>
          </p:txBody>
        </p:sp>
        <p:sp>
          <p:nvSpPr>
            <p:cNvPr id="80" name="Shape">
              <a:extLst>
                <a:ext uri="{FF2B5EF4-FFF2-40B4-BE49-F238E27FC236}">
                  <a16:creationId xmlns:a16="http://schemas.microsoft.com/office/drawing/2014/main" id="{E0520DDA-77D4-43DB-A6D9-4F22F8F9BA79}"/>
                </a:ext>
              </a:extLst>
            </p:cNvPr>
            <p:cNvSpPr/>
            <p:nvPr/>
          </p:nvSpPr>
          <p:spPr>
            <a:xfrm>
              <a:off x="6032500" y="20446999"/>
              <a:ext cx="95364" cy="53691"/>
            </a:xfrm>
            <a:custGeom>
              <a:avLst/>
              <a:gdLst/>
              <a:ahLst/>
              <a:cxnLst>
                <a:cxn ang="0">
                  <a:pos x="wd2" y="hd2"/>
                </a:cxn>
                <a:cxn ang="5400000">
                  <a:pos x="wd2" y="hd2"/>
                </a:cxn>
                <a:cxn ang="10800000">
                  <a:pos x="wd2" y="hd2"/>
                </a:cxn>
                <a:cxn ang="16200000">
                  <a:pos x="wd2" y="hd2"/>
                </a:cxn>
              </a:cxnLst>
              <a:rect l="0" t="0" r="r" b="b"/>
              <a:pathLst>
                <a:path w="21600" h="21600" extrusionOk="0">
                  <a:moveTo>
                    <a:pt x="0" y="13004"/>
                  </a:moveTo>
                  <a:lnTo>
                    <a:pt x="1788" y="0"/>
                  </a:lnTo>
                  <a:lnTo>
                    <a:pt x="21600" y="8596"/>
                  </a:lnTo>
                  <a:lnTo>
                    <a:pt x="19812" y="21600"/>
                  </a:lnTo>
                  <a:close/>
                </a:path>
              </a:pathLst>
            </a:custGeom>
            <a:solidFill>
              <a:srgbClr val="E6B655"/>
            </a:solidFill>
            <a:ln w="12700">
              <a:miter lim="400000"/>
            </a:ln>
          </p:spPr>
          <p:txBody>
            <a:bodyPr lIns="38100" tIns="38100" rIns="38100" bIns="38100" anchor="ctr"/>
            <a:lstStyle/>
            <a:p>
              <a:pPr>
                <a:defRPr sz="3000"/>
              </a:pPr>
              <a:endParaRPr/>
            </a:p>
          </p:txBody>
        </p:sp>
        <p:sp>
          <p:nvSpPr>
            <p:cNvPr id="81" name="Shape">
              <a:extLst>
                <a:ext uri="{FF2B5EF4-FFF2-40B4-BE49-F238E27FC236}">
                  <a16:creationId xmlns:a16="http://schemas.microsoft.com/office/drawing/2014/main" id="{8C8CA284-12C7-45EA-812C-FA5F4970F48E}"/>
                </a:ext>
              </a:extLst>
            </p:cNvPr>
            <p:cNvSpPr/>
            <p:nvPr/>
          </p:nvSpPr>
          <p:spPr>
            <a:xfrm>
              <a:off x="5981700" y="20853400"/>
              <a:ext cx="39627" cy="1629411"/>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3"/>
                    <a:pt x="21533" y="21470"/>
                  </a:cubicBezTo>
                  <a:lnTo>
                    <a:pt x="21533" y="0"/>
                  </a:lnTo>
                  <a:lnTo>
                    <a:pt x="2" y="0"/>
                  </a:lnTo>
                  <a:lnTo>
                    <a:pt x="2" y="21470"/>
                  </a:lnTo>
                  <a:cubicBezTo>
                    <a:pt x="-67" y="21541"/>
                    <a:pt x="2279" y="21600"/>
                    <a:pt x="5247" y="21600"/>
                  </a:cubicBezTo>
                  <a:close/>
                </a:path>
              </a:pathLst>
            </a:custGeom>
            <a:solidFill>
              <a:srgbClr val="9B7A42"/>
            </a:solidFill>
            <a:ln w="12700">
              <a:miter lim="400000"/>
            </a:ln>
          </p:spPr>
          <p:txBody>
            <a:bodyPr lIns="38100" tIns="38100" rIns="38100" bIns="38100" anchor="ctr"/>
            <a:lstStyle/>
            <a:p>
              <a:pPr>
                <a:defRPr sz="3000"/>
              </a:pPr>
              <a:endParaRPr/>
            </a:p>
          </p:txBody>
        </p:sp>
        <p:sp>
          <p:nvSpPr>
            <p:cNvPr id="82" name="Shape">
              <a:extLst>
                <a:ext uri="{FF2B5EF4-FFF2-40B4-BE49-F238E27FC236}">
                  <a16:creationId xmlns:a16="http://schemas.microsoft.com/office/drawing/2014/main" id="{336ADAEC-C3DA-4887-9091-C3C9571E597F}"/>
                </a:ext>
              </a:extLst>
            </p:cNvPr>
            <p:cNvSpPr/>
            <p:nvPr/>
          </p:nvSpPr>
          <p:spPr>
            <a:xfrm>
              <a:off x="6096000" y="20853400"/>
              <a:ext cx="39627" cy="1641602"/>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3"/>
                    <a:pt x="21533" y="21471"/>
                  </a:cubicBezTo>
                  <a:lnTo>
                    <a:pt x="21533" y="0"/>
                  </a:lnTo>
                  <a:lnTo>
                    <a:pt x="2" y="0"/>
                  </a:lnTo>
                  <a:lnTo>
                    <a:pt x="2" y="21471"/>
                  </a:lnTo>
                  <a:cubicBezTo>
                    <a:pt x="-67" y="21543"/>
                    <a:pt x="2348" y="21600"/>
                    <a:pt x="5247" y="21600"/>
                  </a:cubicBezTo>
                  <a:close/>
                </a:path>
              </a:pathLst>
            </a:custGeom>
            <a:solidFill>
              <a:srgbClr val="E1B655"/>
            </a:solidFill>
            <a:ln w="12700">
              <a:miter lim="400000"/>
            </a:ln>
          </p:spPr>
          <p:txBody>
            <a:bodyPr lIns="38100" tIns="38100" rIns="38100" bIns="38100" anchor="ctr"/>
            <a:lstStyle/>
            <a:p>
              <a:pPr>
                <a:defRPr sz="3000"/>
              </a:pPr>
              <a:endParaRPr/>
            </a:p>
          </p:txBody>
        </p:sp>
        <p:sp>
          <p:nvSpPr>
            <p:cNvPr id="83" name="Shape">
              <a:extLst>
                <a:ext uri="{FF2B5EF4-FFF2-40B4-BE49-F238E27FC236}">
                  <a16:creationId xmlns:a16="http://schemas.microsoft.com/office/drawing/2014/main" id="{A7D23D8B-3472-4D4D-8003-9F0604FFF790}"/>
                </a:ext>
              </a:extLst>
            </p:cNvPr>
            <p:cNvSpPr/>
            <p:nvPr/>
          </p:nvSpPr>
          <p:spPr>
            <a:xfrm>
              <a:off x="5892800" y="20853400"/>
              <a:ext cx="39627" cy="1641602"/>
            </a:xfrm>
            <a:custGeom>
              <a:avLst/>
              <a:gdLst/>
              <a:ahLst/>
              <a:cxnLst>
                <a:cxn ang="0">
                  <a:pos x="wd2" y="hd2"/>
                </a:cxn>
                <a:cxn ang="5400000">
                  <a:pos x="wd2" y="hd2"/>
                </a:cxn>
                <a:cxn ang="10800000">
                  <a:pos x="wd2" y="hd2"/>
                </a:cxn>
                <a:cxn ang="16200000">
                  <a:pos x="wd2" y="hd2"/>
                </a:cxn>
              </a:cxnLst>
              <a:rect l="0" t="0" r="r" b="b"/>
              <a:pathLst>
                <a:path w="21532" h="21600" extrusionOk="0">
                  <a:moveTo>
                    <a:pt x="5246" y="21600"/>
                  </a:moveTo>
                  <a:lnTo>
                    <a:pt x="16218" y="21600"/>
                  </a:lnTo>
                  <a:cubicBezTo>
                    <a:pt x="19117" y="21600"/>
                    <a:pt x="21532" y="21543"/>
                    <a:pt x="21532" y="21471"/>
                  </a:cubicBezTo>
                  <a:lnTo>
                    <a:pt x="21532" y="0"/>
                  </a:lnTo>
                  <a:lnTo>
                    <a:pt x="1" y="0"/>
                  </a:lnTo>
                  <a:lnTo>
                    <a:pt x="1" y="21471"/>
                  </a:lnTo>
                  <a:cubicBezTo>
                    <a:pt x="-68" y="21543"/>
                    <a:pt x="2279" y="21600"/>
                    <a:pt x="5246" y="21600"/>
                  </a:cubicBezTo>
                  <a:close/>
                </a:path>
              </a:pathLst>
            </a:custGeom>
            <a:solidFill>
              <a:srgbClr val="F3CB57"/>
            </a:solidFill>
            <a:ln w="12700">
              <a:miter lim="400000"/>
            </a:ln>
          </p:spPr>
          <p:txBody>
            <a:bodyPr lIns="38100" tIns="38100" rIns="38100" bIns="38100" anchor="ctr"/>
            <a:lstStyle/>
            <a:p>
              <a:pPr>
                <a:defRPr sz="3000"/>
              </a:pPr>
              <a:endParaRPr/>
            </a:p>
          </p:txBody>
        </p:sp>
        <p:sp>
          <p:nvSpPr>
            <p:cNvPr id="84" name="Shape">
              <a:extLst>
                <a:ext uri="{FF2B5EF4-FFF2-40B4-BE49-F238E27FC236}">
                  <a16:creationId xmlns:a16="http://schemas.microsoft.com/office/drawing/2014/main" id="{5116AA7E-1328-45A3-B2FD-8CEB7C55F4D7}"/>
                </a:ext>
              </a:extLst>
            </p:cNvPr>
            <p:cNvSpPr/>
            <p:nvPr/>
          </p:nvSpPr>
          <p:spPr>
            <a:xfrm>
              <a:off x="6019800" y="20853400"/>
              <a:ext cx="39627" cy="1677164"/>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4"/>
                    <a:pt x="21533" y="21474"/>
                  </a:cubicBezTo>
                  <a:lnTo>
                    <a:pt x="21533" y="0"/>
                  </a:lnTo>
                  <a:lnTo>
                    <a:pt x="2" y="0"/>
                  </a:lnTo>
                  <a:lnTo>
                    <a:pt x="2" y="21474"/>
                  </a:lnTo>
                  <a:cubicBezTo>
                    <a:pt x="-67" y="21543"/>
                    <a:pt x="2348" y="21600"/>
                    <a:pt x="5247" y="21600"/>
                  </a:cubicBezTo>
                  <a:close/>
                </a:path>
              </a:pathLst>
            </a:custGeom>
            <a:solidFill>
              <a:srgbClr val="F3CB57"/>
            </a:solidFill>
            <a:ln w="12700">
              <a:miter lim="400000"/>
            </a:ln>
          </p:spPr>
          <p:txBody>
            <a:bodyPr lIns="38100" tIns="38100" rIns="38100" bIns="38100" anchor="ctr"/>
            <a:lstStyle/>
            <a:p>
              <a:pPr>
                <a:defRPr sz="3000"/>
              </a:pPr>
              <a:endParaRPr/>
            </a:p>
          </p:txBody>
        </p:sp>
        <p:sp>
          <p:nvSpPr>
            <p:cNvPr id="85" name="Shape">
              <a:extLst>
                <a:ext uri="{FF2B5EF4-FFF2-40B4-BE49-F238E27FC236}">
                  <a16:creationId xmlns:a16="http://schemas.microsoft.com/office/drawing/2014/main" id="{C07447A8-144C-4970-B247-ACFD9E964360}"/>
                </a:ext>
              </a:extLst>
            </p:cNvPr>
            <p:cNvSpPr/>
            <p:nvPr/>
          </p:nvSpPr>
          <p:spPr>
            <a:xfrm>
              <a:off x="5905500" y="20929599"/>
              <a:ext cx="150255" cy="1485953"/>
            </a:xfrm>
            <a:custGeom>
              <a:avLst/>
              <a:gdLst/>
              <a:ahLst/>
              <a:cxnLst>
                <a:cxn ang="0">
                  <a:pos x="wd2" y="hd2"/>
                </a:cxn>
                <a:cxn ang="5400000">
                  <a:pos x="wd2" y="hd2"/>
                </a:cxn>
                <a:cxn ang="10800000">
                  <a:pos x="wd2" y="hd2"/>
                </a:cxn>
                <a:cxn ang="16200000">
                  <a:pos x="wd2" y="hd2"/>
                </a:cxn>
              </a:cxnLst>
              <a:rect l="0" t="0" r="r" b="b"/>
              <a:pathLst>
                <a:path w="21190" h="21573" extrusionOk="0">
                  <a:moveTo>
                    <a:pt x="2010" y="21573"/>
                  </a:moveTo>
                  <a:cubicBezTo>
                    <a:pt x="2673" y="21573"/>
                    <a:pt x="3300" y="21540"/>
                    <a:pt x="3694" y="21479"/>
                  </a:cubicBezTo>
                  <a:lnTo>
                    <a:pt x="18990" y="19060"/>
                  </a:lnTo>
                  <a:cubicBezTo>
                    <a:pt x="19402" y="18995"/>
                    <a:pt x="19419" y="18914"/>
                    <a:pt x="19061" y="18848"/>
                  </a:cubicBezTo>
                  <a:lnTo>
                    <a:pt x="5861" y="16386"/>
                  </a:lnTo>
                  <a:lnTo>
                    <a:pt x="20834" y="14150"/>
                  </a:lnTo>
                  <a:cubicBezTo>
                    <a:pt x="21318" y="14080"/>
                    <a:pt x="21300" y="13986"/>
                    <a:pt x="20834" y="13914"/>
                  </a:cubicBezTo>
                  <a:lnTo>
                    <a:pt x="5521" y="11663"/>
                  </a:lnTo>
                  <a:lnTo>
                    <a:pt x="5521" y="9837"/>
                  </a:lnTo>
                  <a:lnTo>
                    <a:pt x="20781" y="7743"/>
                  </a:lnTo>
                  <a:cubicBezTo>
                    <a:pt x="21264" y="7676"/>
                    <a:pt x="21318" y="7586"/>
                    <a:pt x="20906" y="7514"/>
                  </a:cubicBezTo>
                  <a:lnTo>
                    <a:pt x="5843" y="4894"/>
                  </a:lnTo>
                  <a:lnTo>
                    <a:pt x="20888" y="2350"/>
                  </a:lnTo>
                  <a:cubicBezTo>
                    <a:pt x="21318" y="2276"/>
                    <a:pt x="21264" y="2182"/>
                    <a:pt x="20745" y="2114"/>
                  </a:cubicBezTo>
                  <a:lnTo>
                    <a:pt x="5073" y="78"/>
                  </a:lnTo>
                  <a:cubicBezTo>
                    <a:pt x="4375" y="-10"/>
                    <a:pt x="3121" y="-27"/>
                    <a:pt x="2261" y="45"/>
                  </a:cubicBezTo>
                  <a:cubicBezTo>
                    <a:pt x="1402" y="115"/>
                    <a:pt x="1240" y="246"/>
                    <a:pt x="1939" y="334"/>
                  </a:cubicBezTo>
                  <a:lnTo>
                    <a:pt x="16733" y="2257"/>
                  </a:lnTo>
                  <a:lnTo>
                    <a:pt x="1796" y="4783"/>
                  </a:lnTo>
                  <a:cubicBezTo>
                    <a:pt x="1420" y="4848"/>
                    <a:pt x="1402" y="4931"/>
                    <a:pt x="1778" y="4995"/>
                  </a:cubicBezTo>
                  <a:lnTo>
                    <a:pt x="16769" y="7604"/>
                  </a:lnTo>
                  <a:lnTo>
                    <a:pt x="1903" y="9644"/>
                  </a:lnTo>
                  <a:cubicBezTo>
                    <a:pt x="1634" y="9679"/>
                    <a:pt x="1509" y="9723"/>
                    <a:pt x="1509" y="9767"/>
                  </a:cubicBezTo>
                  <a:lnTo>
                    <a:pt x="1509" y="11725"/>
                  </a:lnTo>
                  <a:cubicBezTo>
                    <a:pt x="1509" y="11768"/>
                    <a:pt x="1634" y="11808"/>
                    <a:pt x="1867" y="11843"/>
                  </a:cubicBezTo>
                  <a:lnTo>
                    <a:pt x="16733" y="14030"/>
                  </a:lnTo>
                  <a:lnTo>
                    <a:pt x="1849" y="16254"/>
                  </a:lnTo>
                  <a:cubicBezTo>
                    <a:pt x="1420" y="16318"/>
                    <a:pt x="1384" y="16401"/>
                    <a:pt x="1742" y="16471"/>
                  </a:cubicBezTo>
                  <a:lnTo>
                    <a:pt x="14960" y="18936"/>
                  </a:lnTo>
                  <a:lnTo>
                    <a:pt x="327" y="21252"/>
                  </a:lnTo>
                  <a:cubicBezTo>
                    <a:pt x="-282" y="21348"/>
                    <a:pt x="-13" y="21475"/>
                    <a:pt x="918" y="21538"/>
                  </a:cubicBezTo>
                  <a:cubicBezTo>
                    <a:pt x="1258" y="21562"/>
                    <a:pt x="1634" y="21573"/>
                    <a:pt x="2010" y="21573"/>
                  </a:cubicBezTo>
                  <a:close/>
                </a:path>
              </a:pathLst>
            </a:custGeom>
            <a:solidFill>
              <a:srgbClr val="F3CB57"/>
            </a:solidFill>
            <a:ln w="12700">
              <a:miter lim="400000"/>
            </a:ln>
          </p:spPr>
          <p:txBody>
            <a:bodyPr lIns="38100" tIns="38100" rIns="38100" bIns="38100" anchor="ctr"/>
            <a:lstStyle/>
            <a:p>
              <a:pPr>
                <a:defRPr sz="3000"/>
              </a:pPr>
              <a:endParaRPr/>
            </a:p>
          </p:txBody>
        </p:sp>
        <p:sp>
          <p:nvSpPr>
            <p:cNvPr id="86" name="Shape">
              <a:extLst>
                <a:ext uri="{FF2B5EF4-FFF2-40B4-BE49-F238E27FC236}">
                  <a16:creationId xmlns:a16="http://schemas.microsoft.com/office/drawing/2014/main" id="{CC71C188-C58D-4414-BBFC-CE1847D34B5A}"/>
                </a:ext>
              </a:extLst>
            </p:cNvPr>
            <p:cNvSpPr/>
            <p:nvPr/>
          </p:nvSpPr>
          <p:spPr>
            <a:xfrm>
              <a:off x="6032500" y="20904200"/>
              <a:ext cx="102528" cy="1517656"/>
            </a:xfrm>
            <a:custGeom>
              <a:avLst/>
              <a:gdLst/>
              <a:ahLst/>
              <a:cxnLst>
                <a:cxn ang="0">
                  <a:pos x="wd2" y="hd2"/>
                </a:cxn>
                <a:cxn ang="5400000">
                  <a:pos x="wd2" y="hd2"/>
                </a:cxn>
                <a:cxn ang="10800000">
                  <a:pos x="wd2" y="hd2"/>
                </a:cxn>
                <a:cxn ang="16200000">
                  <a:pos x="wd2" y="hd2"/>
                </a:cxn>
              </a:cxnLst>
              <a:rect l="0" t="0" r="r" b="b"/>
              <a:pathLst>
                <a:path w="21111" h="21573" extrusionOk="0">
                  <a:moveTo>
                    <a:pt x="18129" y="21573"/>
                  </a:moveTo>
                  <a:cubicBezTo>
                    <a:pt x="18495" y="21573"/>
                    <a:pt x="18887" y="21568"/>
                    <a:pt x="19253" y="21559"/>
                  </a:cubicBezTo>
                  <a:cubicBezTo>
                    <a:pt x="20744" y="21515"/>
                    <a:pt x="21450" y="21398"/>
                    <a:pt x="20848" y="21295"/>
                  </a:cubicBezTo>
                  <a:lnTo>
                    <a:pt x="6126" y="18825"/>
                  </a:lnTo>
                  <a:lnTo>
                    <a:pt x="20744" y="16877"/>
                  </a:lnTo>
                  <a:cubicBezTo>
                    <a:pt x="21136" y="16825"/>
                    <a:pt x="21188" y="16762"/>
                    <a:pt x="20848" y="16706"/>
                  </a:cubicBezTo>
                  <a:lnTo>
                    <a:pt x="6073" y="14265"/>
                  </a:lnTo>
                  <a:lnTo>
                    <a:pt x="20848" y="11825"/>
                  </a:lnTo>
                  <a:cubicBezTo>
                    <a:pt x="21005" y="11799"/>
                    <a:pt x="21084" y="11774"/>
                    <a:pt x="21084" y="11747"/>
                  </a:cubicBezTo>
                  <a:lnTo>
                    <a:pt x="21084" y="10017"/>
                  </a:lnTo>
                  <a:cubicBezTo>
                    <a:pt x="21084" y="9992"/>
                    <a:pt x="21005" y="9967"/>
                    <a:pt x="20874" y="9942"/>
                  </a:cubicBezTo>
                  <a:lnTo>
                    <a:pt x="6152" y="7400"/>
                  </a:lnTo>
                  <a:lnTo>
                    <a:pt x="20717" y="5604"/>
                  </a:lnTo>
                  <a:cubicBezTo>
                    <a:pt x="21162" y="5551"/>
                    <a:pt x="21214" y="5486"/>
                    <a:pt x="20901" y="5430"/>
                  </a:cubicBezTo>
                  <a:lnTo>
                    <a:pt x="6073" y="2836"/>
                  </a:lnTo>
                  <a:lnTo>
                    <a:pt x="20901" y="278"/>
                  </a:lnTo>
                  <a:cubicBezTo>
                    <a:pt x="21502" y="175"/>
                    <a:pt x="20770" y="56"/>
                    <a:pt x="19279" y="15"/>
                  </a:cubicBezTo>
                  <a:cubicBezTo>
                    <a:pt x="17789" y="-27"/>
                    <a:pt x="16063" y="24"/>
                    <a:pt x="15461" y="126"/>
                  </a:cubicBezTo>
                  <a:lnTo>
                    <a:pt x="216" y="2759"/>
                  </a:lnTo>
                  <a:cubicBezTo>
                    <a:pt x="-72" y="2805"/>
                    <a:pt x="-72" y="2860"/>
                    <a:pt x="216" y="2908"/>
                  </a:cubicBezTo>
                  <a:lnTo>
                    <a:pt x="14965" y="5488"/>
                  </a:lnTo>
                  <a:lnTo>
                    <a:pt x="399" y="7284"/>
                  </a:lnTo>
                  <a:cubicBezTo>
                    <a:pt x="-46" y="7338"/>
                    <a:pt x="-98" y="7402"/>
                    <a:pt x="242" y="7458"/>
                  </a:cubicBezTo>
                  <a:lnTo>
                    <a:pt x="15278" y="10054"/>
                  </a:lnTo>
                  <a:lnTo>
                    <a:pt x="15278" y="11704"/>
                  </a:lnTo>
                  <a:lnTo>
                    <a:pt x="268" y="14186"/>
                  </a:lnTo>
                  <a:cubicBezTo>
                    <a:pt x="-19" y="14236"/>
                    <a:pt x="-19" y="14292"/>
                    <a:pt x="268" y="14341"/>
                  </a:cubicBezTo>
                  <a:lnTo>
                    <a:pt x="14991" y="16773"/>
                  </a:lnTo>
                  <a:lnTo>
                    <a:pt x="373" y="18719"/>
                  </a:lnTo>
                  <a:cubicBezTo>
                    <a:pt x="-19" y="18771"/>
                    <a:pt x="-72" y="18834"/>
                    <a:pt x="268" y="18889"/>
                  </a:cubicBezTo>
                  <a:lnTo>
                    <a:pt x="15514" y="21445"/>
                  </a:lnTo>
                  <a:cubicBezTo>
                    <a:pt x="15906" y="21526"/>
                    <a:pt x="16978" y="21573"/>
                    <a:pt x="18129" y="21573"/>
                  </a:cubicBezTo>
                  <a:close/>
                </a:path>
              </a:pathLst>
            </a:custGeom>
            <a:solidFill>
              <a:srgbClr val="F3CB57"/>
            </a:solidFill>
            <a:ln w="12700">
              <a:miter lim="400000"/>
            </a:ln>
          </p:spPr>
          <p:txBody>
            <a:bodyPr lIns="38100" tIns="38100" rIns="38100" bIns="38100" anchor="ctr"/>
            <a:lstStyle/>
            <a:p>
              <a:pPr>
                <a:defRPr sz="3000"/>
              </a:pPr>
              <a:endParaRPr/>
            </a:p>
          </p:txBody>
        </p:sp>
        <p:sp>
          <p:nvSpPr>
            <p:cNvPr id="87" name="Shape">
              <a:extLst>
                <a:ext uri="{FF2B5EF4-FFF2-40B4-BE49-F238E27FC236}">
                  <a16:creationId xmlns:a16="http://schemas.microsoft.com/office/drawing/2014/main" id="{2B15DC31-747D-4BD1-BAC5-8DACB5DF4475}"/>
                </a:ext>
              </a:extLst>
            </p:cNvPr>
            <p:cNvSpPr/>
            <p:nvPr/>
          </p:nvSpPr>
          <p:spPr>
            <a:xfrm>
              <a:off x="6070600" y="20015199"/>
              <a:ext cx="524376" cy="238255"/>
            </a:xfrm>
            <a:custGeom>
              <a:avLst/>
              <a:gdLst/>
              <a:ahLst/>
              <a:cxnLst>
                <a:cxn ang="0">
                  <a:pos x="wd2" y="hd2"/>
                </a:cxn>
                <a:cxn ang="5400000">
                  <a:pos x="wd2" y="hd2"/>
                </a:cxn>
                <a:cxn ang="10800000">
                  <a:pos x="wd2" y="hd2"/>
                </a:cxn>
                <a:cxn ang="16200000">
                  <a:pos x="wd2" y="hd2"/>
                </a:cxn>
              </a:cxnLst>
              <a:rect l="0" t="0" r="r" b="b"/>
              <a:pathLst>
                <a:path w="21558" h="21600" extrusionOk="0">
                  <a:moveTo>
                    <a:pt x="20598" y="21600"/>
                  </a:moveTo>
                  <a:cubicBezTo>
                    <a:pt x="20462" y="21600"/>
                    <a:pt x="20326" y="21542"/>
                    <a:pt x="20201" y="21416"/>
                  </a:cubicBezTo>
                  <a:lnTo>
                    <a:pt x="19861" y="21082"/>
                  </a:lnTo>
                  <a:lnTo>
                    <a:pt x="20102" y="19907"/>
                  </a:lnTo>
                  <a:lnTo>
                    <a:pt x="20441" y="20241"/>
                  </a:lnTo>
                  <a:cubicBezTo>
                    <a:pt x="20545" y="20345"/>
                    <a:pt x="20665" y="20345"/>
                    <a:pt x="20770" y="20230"/>
                  </a:cubicBezTo>
                  <a:cubicBezTo>
                    <a:pt x="20874" y="20115"/>
                    <a:pt x="20947" y="19907"/>
                    <a:pt x="20973" y="19666"/>
                  </a:cubicBezTo>
                  <a:cubicBezTo>
                    <a:pt x="21000" y="19412"/>
                    <a:pt x="20973" y="19148"/>
                    <a:pt x="20900" y="18952"/>
                  </a:cubicBezTo>
                  <a:cubicBezTo>
                    <a:pt x="20827" y="18744"/>
                    <a:pt x="20718" y="18629"/>
                    <a:pt x="20598" y="18629"/>
                  </a:cubicBezTo>
                  <a:lnTo>
                    <a:pt x="19934" y="18629"/>
                  </a:lnTo>
                  <a:cubicBezTo>
                    <a:pt x="19569" y="18629"/>
                    <a:pt x="19209" y="18480"/>
                    <a:pt x="18869" y="18169"/>
                  </a:cubicBezTo>
                  <a:lnTo>
                    <a:pt x="0" y="1197"/>
                  </a:lnTo>
                  <a:lnTo>
                    <a:pt x="219" y="0"/>
                  </a:lnTo>
                  <a:lnTo>
                    <a:pt x="19089" y="16971"/>
                  </a:lnTo>
                  <a:cubicBezTo>
                    <a:pt x="19360" y="17213"/>
                    <a:pt x="19642" y="17340"/>
                    <a:pt x="19929" y="17340"/>
                  </a:cubicBezTo>
                  <a:lnTo>
                    <a:pt x="20592" y="17340"/>
                  </a:lnTo>
                  <a:cubicBezTo>
                    <a:pt x="20890" y="17340"/>
                    <a:pt x="21167" y="17639"/>
                    <a:pt x="21349" y="18146"/>
                  </a:cubicBezTo>
                  <a:cubicBezTo>
                    <a:pt x="21532" y="18652"/>
                    <a:pt x="21600" y="19320"/>
                    <a:pt x="21532" y="19953"/>
                  </a:cubicBezTo>
                  <a:cubicBezTo>
                    <a:pt x="21464" y="20575"/>
                    <a:pt x="21276" y="21105"/>
                    <a:pt x="21015" y="21381"/>
                  </a:cubicBezTo>
                  <a:cubicBezTo>
                    <a:pt x="20895" y="21519"/>
                    <a:pt x="20749" y="21600"/>
                    <a:pt x="20598" y="21600"/>
                  </a:cubicBezTo>
                  <a:close/>
                </a:path>
              </a:pathLst>
            </a:custGeom>
            <a:solidFill>
              <a:srgbClr val="2D62A2"/>
            </a:solidFill>
            <a:ln w="12700">
              <a:miter lim="400000"/>
            </a:ln>
          </p:spPr>
          <p:txBody>
            <a:bodyPr lIns="38100" tIns="38100" rIns="38100" bIns="38100" anchor="ctr"/>
            <a:lstStyle/>
            <a:p>
              <a:pPr>
                <a:defRPr sz="3000"/>
              </a:pPr>
              <a:endParaRPr/>
            </a:p>
          </p:txBody>
        </p:sp>
        <p:sp>
          <p:nvSpPr>
            <p:cNvPr id="88" name="Shape">
              <a:extLst>
                <a:ext uri="{FF2B5EF4-FFF2-40B4-BE49-F238E27FC236}">
                  <a16:creationId xmlns:a16="http://schemas.microsoft.com/office/drawing/2014/main" id="{28CC67B6-1459-46F3-AB0B-23C9585F07F7}"/>
                </a:ext>
              </a:extLst>
            </p:cNvPr>
            <p:cNvSpPr/>
            <p:nvPr/>
          </p:nvSpPr>
          <p:spPr>
            <a:xfrm>
              <a:off x="6578600" y="20218399"/>
              <a:ext cx="524376" cy="238255"/>
            </a:xfrm>
            <a:custGeom>
              <a:avLst/>
              <a:gdLst/>
              <a:ahLst/>
              <a:cxnLst>
                <a:cxn ang="0">
                  <a:pos x="wd2" y="hd2"/>
                </a:cxn>
                <a:cxn ang="5400000">
                  <a:pos x="wd2" y="hd2"/>
                </a:cxn>
                <a:cxn ang="10800000">
                  <a:pos x="wd2" y="hd2"/>
                </a:cxn>
                <a:cxn ang="16200000">
                  <a:pos x="wd2" y="hd2"/>
                </a:cxn>
              </a:cxnLst>
              <a:rect l="0" t="0" r="r" b="b"/>
              <a:pathLst>
                <a:path w="21558" h="21600" extrusionOk="0">
                  <a:moveTo>
                    <a:pt x="20598" y="21600"/>
                  </a:moveTo>
                  <a:cubicBezTo>
                    <a:pt x="20462" y="21600"/>
                    <a:pt x="20326" y="21542"/>
                    <a:pt x="20201" y="21416"/>
                  </a:cubicBezTo>
                  <a:lnTo>
                    <a:pt x="19861" y="21082"/>
                  </a:lnTo>
                  <a:lnTo>
                    <a:pt x="20102" y="19907"/>
                  </a:lnTo>
                  <a:lnTo>
                    <a:pt x="20441" y="20241"/>
                  </a:lnTo>
                  <a:cubicBezTo>
                    <a:pt x="20545" y="20345"/>
                    <a:pt x="20665" y="20345"/>
                    <a:pt x="20770" y="20230"/>
                  </a:cubicBezTo>
                  <a:cubicBezTo>
                    <a:pt x="20874" y="20115"/>
                    <a:pt x="20947" y="19907"/>
                    <a:pt x="20973" y="19666"/>
                  </a:cubicBezTo>
                  <a:cubicBezTo>
                    <a:pt x="21000" y="19412"/>
                    <a:pt x="20973" y="19148"/>
                    <a:pt x="20900" y="18952"/>
                  </a:cubicBezTo>
                  <a:cubicBezTo>
                    <a:pt x="20827" y="18744"/>
                    <a:pt x="20718" y="18629"/>
                    <a:pt x="20598" y="18629"/>
                  </a:cubicBezTo>
                  <a:lnTo>
                    <a:pt x="19934" y="18629"/>
                  </a:lnTo>
                  <a:cubicBezTo>
                    <a:pt x="19569" y="18629"/>
                    <a:pt x="19209" y="18480"/>
                    <a:pt x="18869" y="18169"/>
                  </a:cubicBezTo>
                  <a:lnTo>
                    <a:pt x="0" y="1197"/>
                  </a:lnTo>
                  <a:lnTo>
                    <a:pt x="219" y="0"/>
                  </a:lnTo>
                  <a:lnTo>
                    <a:pt x="19089" y="16971"/>
                  </a:lnTo>
                  <a:cubicBezTo>
                    <a:pt x="19355" y="17213"/>
                    <a:pt x="19642" y="17340"/>
                    <a:pt x="19929" y="17340"/>
                  </a:cubicBezTo>
                  <a:lnTo>
                    <a:pt x="20592" y="17340"/>
                  </a:lnTo>
                  <a:cubicBezTo>
                    <a:pt x="20890" y="17340"/>
                    <a:pt x="21167" y="17639"/>
                    <a:pt x="21349" y="18146"/>
                  </a:cubicBezTo>
                  <a:cubicBezTo>
                    <a:pt x="21532" y="18652"/>
                    <a:pt x="21600" y="19320"/>
                    <a:pt x="21532" y="19965"/>
                  </a:cubicBezTo>
                  <a:cubicBezTo>
                    <a:pt x="21464" y="20587"/>
                    <a:pt x="21276" y="21116"/>
                    <a:pt x="21015" y="21392"/>
                  </a:cubicBezTo>
                  <a:cubicBezTo>
                    <a:pt x="20890" y="21531"/>
                    <a:pt x="20744" y="21600"/>
                    <a:pt x="20598" y="21600"/>
                  </a:cubicBezTo>
                  <a:close/>
                </a:path>
              </a:pathLst>
            </a:custGeom>
            <a:solidFill>
              <a:srgbClr val="2D62A2"/>
            </a:solidFill>
            <a:ln w="12700">
              <a:miter lim="400000"/>
            </a:ln>
          </p:spPr>
          <p:txBody>
            <a:bodyPr lIns="38100" tIns="38100" rIns="38100" bIns="38100" anchor="ctr"/>
            <a:lstStyle/>
            <a:p>
              <a:pPr>
                <a:defRPr sz="3000"/>
              </a:pPr>
              <a:endParaRPr/>
            </a:p>
          </p:txBody>
        </p:sp>
        <p:sp>
          <p:nvSpPr>
            <p:cNvPr id="89" name="Circle">
              <a:extLst>
                <a:ext uri="{FF2B5EF4-FFF2-40B4-BE49-F238E27FC236}">
                  <a16:creationId xmlns:a16="http://schemas.microsoft.com/office/drawing/2014/main" id="{C7516C42-D355-4432-A415-1A81EEA960C6}"/>
                </a:ext>
              </a:extLst>
            </p:cNvPr>
            <p:cNvSpPr/>
            <p:nvPr/>
          </p:nvSpPr>
          <p:spPr>
            <a:xfrm>
              <a:off x="6007100" y="19964400"/>
              <a:ext cx="76708" cy="76708"/>
            </a:xfrm>
            <a:prstGeom prst="ellipse">
              <a:avLst/>
            </a:prstGeom>
            <a:solidFill>
              <a:srgbClr val="2D62A2"/>
            </a:solidFill>
            <a:ln w="12700">
              <a:miter lim="400000"/>
            </a:ln>
          </p:spPr>
          <p:txBody>
            <a:bodyPr lIns="38100" tIns="38100" rIns="38100" bIns="38100" anchor="ctr"/>
            <a:lstStyle/>
            <a:p>
              <a:pPr>
                <a:defRPr sz="3000"/>
              </a:pPr>
              <a:endParaRPr/>
            </a:p>
          </p:txBody>
        </p:sp>
        <p:sp>
          <p:nvSpPr>
            <p:cNvPr id="90" name="Shape">
              <a:extLst>
                <a:ext uri="{FF2B5EF4-FFF2-40B4-BE49-F238E27FC236}">
                  <a16:creationId xmlns:a16="http://schemas.microsoft.com/office/drawing/2014/main" id="{B0AA4F5D-5569-43DC-8D20-3FEB2BDD09CD}"/>
                </a:ext>
              </a:extLst>
            </p:cNvPr>
            <p:cNvSpPr/>
            <p:nvPr/>
          </p:nvSpPr>
          <p:spPr>
            <a:xfrm>
              <a:off x="5613400" y="19989800"/>
              <a:ext cx="435081" cy="620599"/>
            </a:xfrm>
            <a:custGeom>
              <a:avLst/>
              <a:gdLst/>
              <a:ahLst/>
              <a:cxnLst>
                <a:cxn ang="0">
                  <a:pos x="wd2" y="hd2"/>
                </a:cxn>
                <a:cxn ang="5400000">
                  <a:pos x="wd2" y="hd2"/>
                </a:cxn>
                <a:cxn ang="10800000">
                  <a:pos x="wd2" y="hd2"/>
                </a:cxn>
                <a:cxn ang="16200000">
                  <a:pos x="wd2" y="hd2"/>
                </a:cxn>
              </a:cxnLst>
              <a:rect l="0" t="0" r="r" b="b"/>
              <a:pathLst>
                <a:path w="21600" h="21600" extrusionOk="0">
                  <a:moveTo>
                    <a:pt x="0" y="21318"/>
                  </a:moveTo>
                  <a:lnTo>
                    <a:pt x="21019" y="0"/>
                  </a:lnTo>
                  <a:lnTo>
                    <a:pt x="21600" y="282"/>
                  </a:lnTo>
                  <a:lnTo>
                    <a:pt x="581" y="21600"/>
                  </a:lnTo>
                  <a:close/>
                </a:path>
              </a:pathLst>
            </a:custGeom>
            <a:solidFill>
              <a:srgbClr val="2D62A2"/>
            </a:solidFill>
            <a:ln w="12700">
              <a:miter lim="400000"/>
            </a:ln>
          </p:spPr>
          <p:txBody>
            <a:bodyPr lIns="38100" tIns="38100" rIns="38100" bIns="38100" anchor="ctr"/>
            <a:lstStyle/>
            <a:p>
              <a:pPr>
                <a:defRPr sz="3000"/>
              </a:pPr>
              <a:endParaRPr/>
            </a:p>
          </p:txBody>
        </p:sp>
        <p:sp>
          <p:nvSpPr>
            <p:cNvPr id="91" name="Shape">
              <a:extLst>
                <a:ext uri="{FF2B5EF4-FFF2-40B4-BE49-F238E27FC236}">
                  <a16:creationId xmlns:a16="http://schemas.microsoft.com/office/drawing/2014/main" id="{02832226-39A7-47E7-9B43-BFA4BFE5937C}"/>
                </a:ext>
              </a:extLst>
            </p:cNvPr>
            <p:cNvSpPr/>
            <p:nvPr/>
          </p:nvSpPr>
          <p:spPr>
            <a:xfrm>
              <a:off x="5575300" y="19989799"/>
              <a:ext cx="435081" cy="620597"/>
            </a:xfrm>
            <a:custGeom>
              <a:avLst/>
              <a:gdLst/>
              <a:ahLst/>
              <a:cxnLst>
                <a:cxn ang="0">
                  <a:pos x="wd2" y="hd2"/>
                </a:cxn>
                <a:cxn ang="5400000">
                  <a:pos x="wd2" y="hd2"/>
                </a:cxn>
                <a:cxn ang="10800000">
                  <a:pos x="wd2" y="hd2"/>
                </a:cxn>
                <a:cxn ang="16200000">
                  <a:pos x="wd2" y="hd2"/>
                </a:cxn>
              </a:cxnLst>
              <a:rect l="0" t="0" r="r" b="b"/>
              <a:pathLst>
                <a:path w="21600" h="21600" extrusionOk="0">
                  <a:moveTo>
                    <a:pt x="0" y="21318"/>
                  </a:moveTo>
                  <a:lnTo>
                    <a:pt x="21019" y="0"/>
                  </a:lnTo>
                  <a:lnTo>
                    <a:pt x="21600" y="281"/>
                  </a:lnTo>
                  <a:lnTo>
                    <a:pt x="581" y="21600"/>
                  </a:lnTo>
                  <a:close/>
                </a:path>
              </a:pathLst>
            </a:custGeom>
            <a:solidFill>
              <a:srgbClr val="2D62A2"/>
            </a:solidFill>
            <a:ln w="12700">
              <a:miter lim="400000"/>
            </a:ln>
          </p:spPr>
          <p:txBody>
            <a:bodyPr lIns="38100" tIns="38100" rIns="38100" bIns="38100" anchor="ctr"/>
            <a:lstStyle/>
            <a:p>
              <a:pPr>
                <a:defRPr sz="3000"/>
              </a:pPr>
              <a:endParaRPr/>
            </a:p>
          </p:txBody>
        </p:sp>
        <p:sp>
          <p:nvSpPr>
            <p:cNvPr id="92" name="Shape">
              <a:extLst>
                <a:ext uri="{FF2B5EF4-FFF2-40B4-BE49-F238E27FC236}">
                  <a16:creationId xmlns:a16="http://schemas.microsoft.com/office/drawing/2014/main" id="{9EFEE3B3-0694-4207-8803-92B651BC9387}"/>
                </a:ext>
              </a:extLst>
            </p:cNvPr>
            <p:cNvSpPr/>
            <p:nvPr/>
          </p:nvSpPr>
          <p:spPr>
            <a:xfrm>
              <a:off x="5892799" y="19951699"/>
              <a:ext cx="161653" cy="624336"/>
            </a:xfrm>
            <a:custGeom>
              <a:avLst/>
              <a:gdLst/>
              <a:ahLst/>
              <a:cxnLst>
                <a:cxn ang="0">
                  <a:pos x="wd2" y="hd2"/>
                </a:cxn>
                <a:cxn ang="5400000">
                  <a:pos x="wd2" y="hd2"/>
                </a:cxn>
                <a:cxn ang="10800000">
                  <a:pos x="wd2" y="hd2"/>
                </a:cxn>
                <a:cxn ang="16200000">
                  <a:pos x="wd2" y="hd2"/>
                </a:cxn>
              </a:cxnLst>
              <a:rect l="0" t="0" r="r" b="b"/>
              <a:pathLst>
                <a:path w="21446" h="21600" extrusionOk="0">
                  <a:moveTo>
                    <a:pt x="2204" y="21600"/>
                  </a:moveTo>
                  <a:cubicBezTo>
                    <a:pt x="2137" y="21600"/>
                    <a:pt x="2052" y="21600"/>
                    <a:pt x="1985" y="21596"/>
                  </a:cubicBezTo>
                  <a:cubicBezTo>
                    <a:pt x="772" y="21565"/>
                    <a:pt x="-121" y="21284"/>
                    <a:pt x="14" y="20967"/>
                  </a:cubicBezTo>
                  <a:lnTo>
                    <a:pt x="7815" y="518"/>
                  </a:lnTo>
                  <a:cubicBezTo>
                    <a:pt x="7933" y="224"/>
                    <a:pt x="8876" y="0"/>
                    <a:pt x="10005" y="0"/>
                  </a:cubicBezTo>
                  <a:lnTo>
                    <a:pt x="17183" y="0"/>
                  </a:lnTo>
                  <a:cubicBezTo>
                    <a:pt x="18379" y="0"/>
                    <a:pt x="19356" y="250"/>
                    <a:pt x="19390" y="562"/>
                  </a:cubicBezTo>
                  <a:lnTo>
                    <a:pt x="21445" y="21011"/>
                  </a:lnTo>
                  <a:cubicBezTo>
                    <a:pt x="21479" y="21328"/>
                    <a:pt x="20519" y="21591"/>
                    <a:pt x="19289" y="21600"/>
                  </a:cubicBezTo>
                  <a:cubicBezTo>
                    <a:pt x="19272" y="21600"/>
                    <a:pt x="19255" y="21600"/>
                    <a:pt x="19238" y="21600"/>
                  </a:cubicBezTo>
                  <a:cubicBezTo>
                    <a:pt x="18042" y="21600"/>
                    <a:pt x="17065" y="21354"/>
                    <a:pt x="17031" y="21038"/>
                  </a:cubicBezTo>
                  <a:lnTo>
                    <a:pt x="15026" y="1147"/>
                  </a:lnTo>
                  <a:lnTo>
                    <a:pt x="11993" y="1147"/>
                  </a:lnTo>
                  <a:lnTo>
                    <a:pt x="4394" y="21077"/>
                  </a:lnTo>
                  <a:cubicBezTo>
                    <a:pt x="4276" y="21380"/>
                    <a:pt x="3316" y="21600"/>
                    <a:pt x="2204" y="21600"/>
                  </a:cubicBezTo>
                  <a:close/>
                </a:path>
              </a:pathLst>
            </a:custGeom>
            <a:solidFill>
              <a:srgbClr val="FDD958"/>
            </a:solidFill>
            <a:ln w="12700">
              <a:miter lim="400000"/>
            </a:ln>
          </p:spPr>
          <p:txBody>
            <a:bodyPr lIns="38100" tIns="38100" rIns="38100" bIns="38100" anchor="ctr"/>
            <a:lstStyle/>
            <a:p>
              <a:pPr>
                <a:defRPr sz="3000"/>
              </a:pPr>
              <a:endParaRPr/>
            </a:p>
          </p:txBody>
        </p:sp>
        <p:sp>
          <p:nvSpPr>
            <p:cNvPr id="93" name="Circle">
              <a:extLst>
                <a:ext uri="{FF2B5EF4-FFF2-40B4-BE49-F238E27FC236}">
                  <a16:creationId xmlns:a16="http://schemas.microsoft.com/office/drawing/2014/main" id="{D49809AC-7453-4F14-8948-C38A3DA2E4B2}"/>
                </a:ext>
              </a:extLst>
            </p:cNvPr>
            <p:cNvSpPr/>
            <p:nvPr/>
          </p:nvSpPr>
          <p:spPr>
            <a:xfrm>
              <a:off x="5930900" y="19939000"/>
              <a:ext cx="114808" cy="114808"/>
            </a:xfrm>
            <a:prstGeom prst="ellipse">
              <a:avLst/>
            </a:prstGeom>
            <a:solidFill>
              <a:srgbClr val="FBD157"/>
            </a:solidFill>
            <a:ln w="12700">
              <a:miter lim="400000"/>
            </a:ln>
          </p:spPr>
          <p:txBody>
            <a:bodyPr lIns="38100" tIns="38100" rIns="38100" bIns="38100" anchor="ctr"/>
            <a:lstStyle/>
            <a:p>
              <a:pPr>
                <a:defRPr sz="3000"/>
              </a:pPr>
              <a:endParaRPr/>
            </a:p>
          </p:txBody>
        </p:sp>
        <p:sp>
          <p:nvSpPr>
            <p:cNvPr id="94" name="Shape">
              <a:extLst>
                <a:ext uri="{FF2B5EF4-FFF2-40B4-BE49-F238E27FC236}">
                  <a16:creationId xmlns:a16="http://schemas.microsoft.com/office/drawing/2014/main" id="{92CFB2B2-7556-4927-BDD9-4E817F6BDB63}"/>
                </a:ext>
              </a:extLst>
            </p:cNvPr>
            <p:cNvSpPr/>
            <p:nvPr/>
          </p:nvSpPr>
          <p:spPr>
            <a:xfrm>
              <a:off x="5918200" y="20116799"/>
              <a:ext cx="136076" cy="458595"/>
            </a:xfrm>
            <a:custGeom>
              <a:avLst/>
              <a:gdLst/>
              <a:ahLst/>
              <a:cxnLst>
                <a:cxn ang="0">
                  <a:pos x="wd2" y="hd2"/>
                </a:cxn>
                <a:cxn ang="5400000">
                  <a:pos x="wd2" y="hd2"/>
                </a:cxn>
                <a:cxn ang="10800000">
                  <a:pos x="wd2" y="hd2"/>
                </a:cxn>
                <a:cxn ang="16200000">
                  <a:pos x="wd2" y="hd2"/>
                </a:cxn>
              </a:cxnLst>
              <a:rect l="0" t="0" r="r" b="b"/>
              <a:pathLst>
                <a:path w="21174" h="21511" extrusionOk="0">
                  <a:moveTo>
                    <a:pt x="5279" y="21511"/>
                  </a:moveTo>
                  <a:cubicBezTo>
                    <a:pt x="4647" y="21511"/>
                    <a:pt x="4014" y="21440"/>
                    <a:pt x="3500" y="21303"/>
                  </a:cubicBezTo>
                  <a:cubicBezTo>
                    <a:pt x="2453" y="21011"/>
                    <a:pt x="2394" y="20516"/>
                    <a:pt x="3382" y="20200"/>
                  </a:cubicBezTo>
                  <a:lnTo>
                    <a:pt x="15140" y="16418"/>
                  </a:lnTo>
                  <a:lnTo>
                    <a:pt x="576" y="11009"/>
                  </a:lnTo>
                  <a:cubicBezTo>
                    <a:pt x="-136" y="10741"/>
                    <a:pt x="-195" y="10366"/>
                    <a:pt x="437" y="10080"/>
                  </a:cubicBezTo>
                  <a:lnTo>
                    <a:pt x="14073" y="4027"/>
                  </a:lnTo>
                  <a:lnTo>
                    <a:pt x="4074" y="1364"/>
                  </a:lnTo>
                  <a:cubicBezTo>
                    <a:pt x="3006" y="1079"/>
                    <a:pt x="2908" y="584"/>
                    <a:pt x="3856" y="262"/>
                  </a:cubicBezTo>
                  <a:cubicBezTo>
                    <a:pt x="4805" y="-59"/>
                    <a:pt x="6445" y="-89"/>
                    <a:pt x="7512" y="197"/>
                  </a:cubicBezTo>
                  <a:lnTo>
                    <a:pt x="19211" y="3312"/>
                  </a:lnTo>
                  <a:cubicBezTo>
                    <a:pt x="20180" y="3574"/>
                    <a:pt x="20377" y="4009"/>
                    <a:pt x="19646" y="4337"/>
                  </a:cubicBezTo>
                  <a:lnTo>
                    <a:pt x="5813" y="10479"/>
                  </a:lnTo>
                  <a:lnTo>
                    <a:pt x="20595" y="15971"/>
                  </a:lnTo>
                  <a:cubicBezTo>
                    <a:pt x="21405" y="16275"/>
                    <a:pt x="21365" y="16710"/>
                    <a:pt x="20476" y="16996"/>
                  </a:cubicBezTo>
                  <a:lnTo>
                    <a:pt x="7176" y="21279"/>
                  </a:lnTo>
                  <a:cubicBezTo>
                    <a:pt x="6662" y="21428"/>
                    <a:pt x="5971" y="21511"/>
                    <a:pt x="5279" y="21511"/>
                  </a:cubicBezTo>
                  <a:close/>
                </a:path>
              </a:pathLst>
            </a:custGeom>
            <a:solidFill>
              <a:srgbClr val="FDD958"/>
            </a:solidFill>
            <a:ln w="12700">
              <a:miter lim="400000"/>
            </a:ln>
          </p:spPr>
          <p:txBody>
            <a:bodyPr lIns="38100" tIns="38100" rIns="38100" bIns="38100" anchor="ctr"/>
            <a:lstStyle/>
            <a:p>
              <a:pPr>
                <a:defRPr sz="3000"/>
              </a:pPr>
              <a:endParaRPr/>
            </a:p>
          </p:txBody>
        </p:sp>
        <p:sp>
          <p:nvSpPr>
            <p:cNvPr id="95" name="Shape">
              <a:extLst>
                <a:ext uri="{FF2B5EF4-FFF2-40B4-BE49-F238E27FC236}">
                  <a16:creationId xmlns:a16="http://schemas.microsoft.com/office/drawing/2014/main" id="{CF1D6384-9807-46DF-812A-7D4FF0331B24}"/>
                </a:ext>
              </a:extLst>
            </p:cNvPr>
            <p:cNvSpPr/>
            <p:nvPr/>
          </p:nvSpPr>
          <p:spPr>
            <a:xfrm>
              <a:off x="6197600" y="20446999"/>
              <a:ext cx="1327414" cy="260793"/>
            </a:xfrm>
            <a:custGeom>
              <a:avLst/>
              <a:gdLst/>
              <a:ahLst/>
              <a:cxnLst>
                <a:cxn ang="0">
                  <a:pos x="wd2" y="hd2"/>
                </a:cxn>
                <a:cxn ang="5400000">
                  <a:pos x="wd2" y="hd2"/>
                </a:cxn>
                <a:cxn ang="10800000">
                  <a:pos x="wd2" y="hd2"/>
                </a:cxn>
                <a:cxn ang="16200000">
                  <a:pos x="wd2" y="hd2"/>
                </a:cxn>
              </a:cxnLst>
              <a:rect l="0" t="0" r="r" b="b"/>
              <a:pathLst>
                <a:path w="21479" h="21480" extrusionOk="0">
                  <a:moveTo>
                    <a:pt x="923" y="21480"/>
                  </a:moveTo>
                  <a:cubicBezTo>
                    <a:pt x="573" y="21480"/>
                    <a:pt x="263" y="20518"/>
                    <a:pt x="103" y="18907"/>
                  </a:cubicBezTo>
                  <a:cubicBezTo>
                    <a:pt x="-68" y="17202"/>
                    <a:pt x="-23" y="15235"/>
                    <a:pt x="218" y="13760"/>
                  </a:cubicBezTo>
                  <a:lnTo>
                    <a:pt x="959" y="9242"/>
                  </a:lnTo>
                  <a:cubicBezTo>
                    <a:pt x="1118" y="8279"/>
                    <a:pt x="1348" y="7673"/>
                    <a:pt x="1592" y="7568"/>
                  </a:cubicBezTo>
                  <a:lnTo>
                    <a:pt x="1592" y="7568"/>
                  </a:lnTo>
                  <a:lnTo>
                    <a:pt x="19738" y="16"/>
                  </a:lnTo>
                  <a:cubicBezTo>
                    <a:pt x="20063" y="-120"/>
                    <a:pt x="20383" y="644"/>
                    <a:pt x="20570" y="2014"/>
                  </a:cubicBezTo>
                  <a:lnTo>
                    <a:pt x="21312" y="7432"/>
                  </a:lnTo>
                  <a:cubicBezTo>
                    <a:pt x="21505" y="8844"/>
                    <a:pt x="21532" y="10602"/>
                    <a:pt x="21386" y="12150"/>
                  </a:cubicBezTo>
                  <a:cubicBezTo>
                    <a:pt x="21240" y="13698"/>
                    <a:pt x="20952" y="14692"/>
                    <a:pt x="20615" y="14807"/>
                  </a:cubicBezTo>
                  <a:lnTo>
                    <a:pt x="986" y="21470"/>
                  </a:lnTo>
                  <a:cubicBezTo>
                    <a:pt x="966" y="21480"/>
                    <a:pt x="943" y="21480"/>
                    <a:pt x="923" y="21480"/>
                  </a:cubicBezTo>
                  <a:close/>
                  <a:moveTo>
                    <a:pt x="1631" y="9922"/>
                  </a:moveTo>
                  <a:cubicBezTo>
                    <a:pt x="1506" y="9974"/>
                    <a:pt x="1395" y="10267"/>
                    <a:pt x="1315" y="10759"/>
                  </a:cubicBezTo>
                  <a:lnTo>
                    <a:pt x="573" y="15277"/>
                  </a:lnTo>
                  <a:cubicBezTo>
                    <a:pt x="450" y="16020"/>
                    <a:pt x="429" y="16993"/>
                    <a:pt x="516" y="17861"/>
                  </a:cubicBezTo>
                  <a:cubicBezTo>
                    <a:pt x="602" y="18729"/>
                    <a:pt x="768" y="19221"/>
                    <a:pt x="959" y="19147"/>
                  </a:cubicBezTo>
                  <a:lnTo>
                    <a:pt x="20589" y="12484"/>
                  </a:lnTo>
                  <a:cubicBezTo>
                    <a:pt x="20757" y="12432"/>
                    <a:pt x="20903" y="11930"/>
                    <a:pt x="20975" y="11156"/>
                  </a:cubicBezTo>
                  <a:cubicBezTo>
                    <a:pt x="21049" y="10382"/>
                    <a:pt x="21035" y="9493"/>
                    <a:pt x="20938" y="8792"/>
                  </a:cubicBezTo>
                  <a:lnTo>
                    <a:pt x="20196" y="3374"/>
                  </a:lnTo>
                  <a:cubicBezTo>
                    <a:pt x="20102" y="2683"/>
                    <a:pt x="19939" y="2296"/>
                    <a:pt x="19779" y="2369"/>
                  </a:cubicBezTo>
                  <a:lnTo>
                    <a:pt x="1631" y="9922"/>
                  </a:lnTo>
                  <a:close/>
                </a:path>
              </a:pathLst>
            </a:custGeom>
            <a:solidFill>
              <a:srgbClr val="E1B655"/>
            </a:solidFill>
            <a:ln w="12700">
              <a:miter lim="400000"/>
            </a:ln>
          </p:spPr>
          <p:txBody>
            <a:bodyPr lIns="38100" tIns="38100" rIns="38100" bIns="38100" anchor="ctr"/>
            <a:lstStyle/>
            <a:p>
              <a:pPr>
                <a:defRPr sz="3000"/>
              </a:pPr>
              <a:endParaRPr/>
            </a:p>
          </p:txBody>
        </p:sp>
        <p:sp>
          <p:nvSpPr>
            <p:cNvPr id="96" name="Shape">
              <a:extLst>
                <a:ext uri="{FF2B5EF4-FFF2-40B4-BE49-F238E27FC236}">
                  <a16:creationId xmlns:a16="http://schemas.microsoft.com/office/drawing/2014/main" id="{3D72820F-B630-4D7C-AAA9-B659288C0463}"/>
                </a:ext>
              </a:extLst>
            </p:cNvPr>
            <p:cNvSpPr/>
            <p:nvPr/>
          </p:nvSpPr>
          <p:spPr>
            <a:xfrm>
              <a:off x="6210299" y="20447000"/>
              <a:ext cx="1232059" cy="245427"/>
            </a:xfrm>
            <a:custGeom>
              <a:avLst/>
              <a:gdLst/>
              <a:ahLst/>
              <a:cxnLst>
                <a:cxn ang="0">
                  <a:pos x="wd2" y="hd2"/>
                </a:cxn>
                <a:cxn ang="5400000">
                  <a:pos x="wd2" y="hd2"/>
                </a:cxn>
                <a:cxn ang="10800000">
                  <a:pos x="wd2" y="hd2"/>
                </a:cxn>
                <a:cxn ang="16200000">
                  <a:pos x="wd2" y="hd2"/>
                </a:cxn>
              </a:cxnLst>
              <a:rect l="0" t="0" r="r" b="b"/>
              <a:pathLst>
                <a:path w="21547" h="21472" extrusionOk="0">
                  <a:moveTo>
                    <a:pt x="248" y="21472"/>
                  </a:moveTo>
                  <a:cubicBezTo>
                    <a:pt x="182" y="21472"/>
                    <a:pt x="113" y="21339"/>
                    <a:pt x="64" y="21061"/>
                  </a:cubicBezTo>
                  <a:cubicBezTo>
                    <a:pt x="-27" y="20550"/>
                    <a:pt x="-20" y="19761"/>
                    <a:pt x="82" y="19305"/>
                  </a:cubicBezTo>
                  <a:lnTo>
                    <a:pt x="2487" y="8427"/>
                  </a:lnTo>
                  <a:cubicBezTo>
                    <a:pt x="2587" y="7983"/>
                    <a:pt x="2740" y="8005"/>
                    <a:pt x="2834" y="8483"/>
                  </a:cubicBezTo>
                  <a:lnTo>
                    <a:pt x="4520" y="17239"/>
                  </a:lnTo>
                  <a:lnTo>
                    <a:pt x="6978" y="6328"/>
                  </a:lnTo>
                  <a:cubicBezTo>
                    <a:pt x="7076" y="5894"/>
                    <a:pt x="7227" y="5916"/>
                    <a:pt x="7320" y="6383"/>
                  </a:cubicBezTo>
                  <a:lnTo>
                    <a:pt x="9102" y="15305"/>
                  </a:lnTo>
                  <a:lnTo>
                    <a:pt x="11749" y="4005"/>
                  </a:lnTo>
                  <a:cubicBezTo>
                    <a:pt x="11851" y="3572"/>
                    <a:pt x="12000" y="3616"/>
                    <a:pt x="12091" y="4105"/>
                  </a:cubicBezTo>
                  <a:lnTo>
                    <a:pt x="14001" y="14294"/>
                  </a:lnTo>
                  <a:lnTo>
                    <a:pt x="16549" y="2194"/>
                  </a:lnTo>
                  <a:cubicBezTo>
                    <a:pt x="16598" y="1961"/>
                    <a:pt x="16662" y="1828"/>
                    <a:pt x="16731" y="1850"/>
                  </a:cubicBezTo>
                  <a:cubicBezTo>
                    <a:pt x="16798" y="1861"/>
                    <a:pt x="16862" y="2016"/>
                    <a:pt x="16907" y="2272"/>
                  </a:cubicBezTo>
                  <a:lnTo>
                    <a:pt x="18719" y="12605"/>
                  </a:lnTo>
                  <a:lnTo>
                    <a:pt x="21122" y="372"/>
                  </a:lnTo>
                  <a:cubicBezTo>
                    <a:pt x="21218" y="-117"/>
                    <a:pt x="21375" y="-128"/>
                    <a:pt x="21473" y="361"/>
                  </a:cubicBezTo>
                  <a:cubicBezTo>
                    <a:pt x="21571" y="839"/>
                    <a:pt x="21573" y="1628"/>
                    <a:pt x="21475" y="2116"/>
                  </a:cubicBezTo>
                  <a:lnTo>
                    <a:pt x="18885" y="15305"/>
                  </a:lnTo>
                  <a:cubicBezTo>
                    <a:pt x="18837" y="15550"/>
                    <a:pt x="18772" y="15683"/>
                    <a:pt x="18701" y="15672"/>
                  </a:cubicBezTo>
                  <a:cubicBezTo>
                    <a:pt x="18632" y="15661"/>
                    <a:pt x="18568" y="15505"/>
                    <a:pt x="18521" y="15250"/>
                  </a:cubicBezTo>
                  <a:lnTo>
                    <a:pt x="16702" y="4883"/>
                  </a:lnTo>
                  <a:lnTo>
                    <a:pt x="14161" y="16950"/>
                  </a:lnTo>
                  <a:cubicBezTo>
                    <a:pt x="14112" y="17183"/>
                    <a:pt x="14048" y="17294"/>
                    <a:pt x="13984" y="17294"/>
                  </a:cubicBezTo>
                  <a:cubicBezTo>
                    <a:pt x="13917" y="17283"/>
                    <a:pt x="13855" y="17139"/>
                    <a:pt x="13810" y="16905"/>
                  </a:cubicBezTo>
                  <a:lnTo>
                    <a:pt x="11891" y="6661"/>
                  </a:lnTo>
                  <a:lnTo>
                    <a:pt x="9250" y="17939"/>
                  </a:lnTo>
                  <a:cubicBezTo>
                    <a:pt x="9153" y="18361"/>
                    <a:pt x="9004" y="18328"/>
                    <a:pt x="8913" y="17872"/>
                  </a:cubicBezTo>
                  <a:lnTo>
                    <a:pt x="7136" y="8972"/>
                  </a:lnTo>
                  <a:lnTo>
                    <a:pt x="4675" y="19894"/>
                  </a:lnTo>
                  <a:cubicBezTo>
                    <a:pt x="4575" y="20339"/>
                    <a:pt x="4424" y="20305"/>
                    <a:pt x="4331" y="19828"/>
                  </a:cubicBezTo>
                  <a:lnTo>
                    <a:pt x="2647" y="11072"/>
                  </a:lnTo>
                  <a:lnTo>
                    <a:pt x="422" y="21139"/>
                  </a:lnTo>
                  <a:cubicBezTo>
                    <a:pt x="368" y="21361"/>
                    <a:pt x="308" y="21472"/>
                    <a:pt x="248" y="21472"/>
                  </a:cubicBezTo>
                  <a:close/>
                </a:path>
              </a:pathLst>
            </a:custGeom>
            <a:solidFill>
              <a:srgbClr val="E1B655"/>
            </a:solidFill>
            <a:ln w="12700">
              <a:miter lim="400000"/>
            </a:ln>
          </p:spPr>
          <p:txBody>
            <a:bodyPr lIns="38100" tIns="38100" rIns="38100" bIns="38100" anchor="ctr"/>
            <a:lstStyle/>
            <a:p>
              <a:pPr>
                <a:defRPr sz="3000"/>
              </a:pPr>
              <a:endParaRPr/>
            </a:p>
          </p:txBody>
        </p:sp>
        <p:sp>
          <p:nvSpPr>
            <p:cNvPr id="97" name="Shape">
              <a:extLst>
                <a:ext uri="{FF2B5EF4-FFF2-40B4-BE49-F238E27FC236}">
                  <a16:creationId xmlns:a16="http://schemas.microsoft.com/office/drawing/2014/main" id="{BB187DD5-0E50-401C-BF2F-93A6BB3B7AD7}"/>
                </a:ext>
              </a:extLst>
            </p:cNvPr>
            <p:cNvSpPr/>
            <p:nvPr/>
          </p:nvSpPr>
          <p:spPr>
            <a:xfrm>
              <a:off x="6984999" y="20510500"/>
              <a:ext cx="309399" cy="260482"/>
            </a:xfrm>
            <a:custGeom>
              <a:avLst/>
              <a:gdLst/>
              <a:ahLst/>
              <a:cxnLst>
                <a:cxn ang="0">
                  <a:pos x="wd2" y="hd2"/>
                </a:cxn>
                <a:cxn ang="5400000">
                  <a:pos x="wd2" y="hd2"/>
                </a:cxn>
                <a:cxn ang="10800000">
                  <a:pos x="wd2" y="hd2"/>
                </a:cxn>
                <a:cxn ang="16200000">
                  <a:pos x="wd2" y="hd2"/>
                </a:cxn>
              </a:cxnLst>
              <a:rect l="0" t="0" r="r" b="b"/>
              <a:pathLst>
                <a:path w="21531" h="21197" extrusionOk="0">
                  <a:moveTo>
                    <a:pt x="21363" y="4110"/>
                  </a:moveTo>
                  <a:lnTo>
                    <a:pt x="21530" y="12915"/>
                  </a:lnTo>
                  <a:cubicBezTo>
                    <a:pt x="21557" y="14300"/>
                    <a:pt x="20991" y="15612"/>
                    <a:pt x="20028" y="16429"/>
                  </a:cubicBezTo>
                  <a:lnTo>
                    <a:pt x="18729" y="17524"/>
                  </a:lnTo>
                  <a:cubicBezTo>
                    <a:pt x="18190" y="17979"/>
                    <a:pt x="17553" y="18248"/>
                    <a:pt x="16891" y="18299"/>
                  </a:cubicBezTo>
                  <a:lnTo>
                    <a:pt x="14654" y="18486"/>
                  </a:lnTo>
                  <a:cubicBezTo>
                    <a:pt x="14566" y="18899"/>
                    <a:pt x="14487" y="19240"/>
                    <a:pt x="14460" y="19302"/>
                  </a:cubicBezTo>
                  <a:cubicBezTo>
                    <a:pt x="13797" y="21183"/>
                    <a:pt x="12127" y="21400"/>
                    <a:pt x="10598" y="21069"/>
                  </a:cubicBezTo>
                  <a:cubicBezTo>
                    <a:pt x="9926" y="20925"/>
                    <a:pt x="9369" y="20625"/>
                    <a:pt x="8892" y="20201"/>
                  </a:cubicBezTo>
                  <a:cubicBezTo>
                    <a:pt x="8141" y="19529"/>
                    <a:pt x="7239" y="19116"/>
                    <a:pt x="6294" y="19199"/>
                  </a:cubicBezTo>
                  <a:lnTo>
                    <a:pt x="5437" y="19271"/>
                  </a:lnTo>
                  <a:cubicBezTo>
                    <a:pt x="4588" y="19343"/>
                    <a:pt x="3740" y="19054"/>
                    <a:pt x="3050" y="18465"/>
                  </a:cubicBezTo>
                  <a:lnTo>
                    <a:pt x="1618" y="17235"/>
                  </a:lnTo>
                  <a:cubicBezTo>
                    <a:pt x="717" y="16460"/>
                    <a:pt x="169" y="15240"/>
                    <a:pt x="151" y="13928"/>
                  </a:cubicBezTo>
                  <a:lnTo>
                    <a:pt x="1" y="5681"/>
                  </a:lnTo>
                  <a:cubicBezTo>
                    <a:pt x="-43" y="3459"/>
                    <a:pt x="1406" y="1578"/>
                    <a:pt x="3298" y="1392"/>
                  </a:cubicBezTo>
                  <a:lnTo>
                    <a:pt x="17474" y="17"/>
                  </a:lnTo>
                  <a:cubicBezTo>
                    <a:pt x="19533" y="-200"/>
                    <a:pt x="21318" y="1681"/>
                    <a:pt x="21363" y="4110"/>
                  </a:cubicBezTo>
                  <a:close/>
                </a:path>
              </a:pathLst>
            </a:custGeom>
            <a:solidFill>
              <a:srgbClr val="22528D"/>
            </a:solidFill>
            <a:ln w="12700">
              <a:miter lim="400000"/>
            </a:ln>
          </p:spPr>
          <p:txBody>
            <a:bodyPr lIns="38100" tIns="38100" rIns="38100" bIns="38100" anchor="ctr"/>
            <a:lstStyle/>
            <a:p>
              <a:pPr>
                <a:defRPr sz="3000"/>
              </a:pPr>
              <a:endParaRPr/>
            </a:p>
          </p:txBody>
        </p:sp>
        <p:sp>
          <p:nvSpPr>
            <p:cNvPr id="98" name="Shape">
              <a:extLst>
                <a:ext uri="{FF2B5EF4-FFF2-40B4-BE49-F238E27FC236}">
                  <a16:creationId xmlns:a16="http://schemas.microsoft.com/office/drawing/2014/main" id="{AEFC7683-2A37-429B-970C-38CD2E81CA5A}"/>
                </a:ext>
              </a:extLst>
            </p:cNvPr>
            <p:cNvSpPr/>
            <p:nvPr/>
          </p:nvSpPr>
          <p:spPr>
            <a:xfrm>
              <a:off x="6121399" y="20421599"/>
              <a:ext cx="1327325" cy="260793"/>
            </a:xfrm>
            <a:custGeom>
              <a:avLst/>
              <a:gdLst/>
              <a:ahLst/>
              <a:cxnLst>
                <a:cxn ang="0">
                  <a:pos x="wd2" y="hd2"/>
                </a:cxn>
                <a:cxn ang="5400000">
                  <a:pos x="wd2" y="hd2"/>
                </a:cxn>
                <a:cxn ang="10800000">
                  <a:pos x="wd2" y="hd2"/>
                </a:cxn>
                <a:cxn ang="16200000">
                  <a:pos x="wd2" y="hd2"/>
                </a:cxn>
              </a:cxnLst>
              <a:rect l="0" t="0" r="r" b="b"/>
              <a:pathLst>
                <a:path w="21480" h="21480" extrusionOk="0">
                  <a:moveTo>
                    <a:pt x="923" y="21480"/>
                  </a:moveTo>
                  <a:cubicBezTo>
                    <a:pt x="573" y="21480"/>
                    <a:pt x="263" y="20518"/>
                    <a:pt x="103" y="18907"/>
                  </a:cubicBezTo>
                  <a:cubicBezTo>
                    <a:pt x="-68" y="17202"/>
                    <a:pt x="-25" y="15235"/>
                    <a:pt x="218" y="13760"/>
                  </a:cubicBezTo>
                  <a:lnTo>
                    <a:pt x="960" y="9242"/>
                  </a:lnTo>
                  <a:cubicBezTo>
                    <a:pt x="1118" y="8279"/>
                    <a:pt x="1348" y="7673"/>
                    <a:pt x="1593" y="7568"/>
                  </a:cubicBezTo>
                  <a:cubicBezTo>
                    <a:pt x="1593" y="7568"/>
                    <a:pt x="1593" y="7568"/>
                    <a:pt x="1593" y="7568"/>
                  </a:cubicBezTo>
                  <a:lnTo>
                    <a:pt x="19740" y="16"/>
                  </a:lnTo>
                  <a:cubicBezTo>
                    <a:pt x="20069" y="-120"/>
                    <a:pt x="20385" y="644"/>
                    <a:pt x="20572" y="2014"/>
                  </a:cubicBezTo>
                  <a:lnTo>
                    <a:pt x="21312" y="7432"/>
                  </a:lnTo>
                  <a:cubicBezTo>
                    <a:pt x="21505" y="8844"/>
                    <a:pt x="21532" y="10602"/>
                    <a:pt x="21386" y="12150"/>
                  </a:cubicBezTo>
                  <a:cubicBezTo>
                    <a:pt x="21240" y="13698"/>
                    <a:pt x="20952" y="14692"/>
                    <a:pt x="20615" y="14807"/>
                  </a:cubicBezTo>
                  <a:lnTo>
                    <a:pt x="984" y="21470"/>
                  </a:lnTo>
                  <a:cubicBezTo>
                    <a:pt x="966" y="21470"/>
                    <a:pt x="943" y="21480"/>
                    <a:pt x="923" y="21480"/>
                  </a:cubicBezTo>
                  <a:close/>
                  <a:moveTo>
                    <a:pt x="1632" y="9911"/>
                  </a:moveTo>
                  <a:cubicBezTo>
                    <a:pt x="1508" y="9963"/>
                    <a:pt x="1393" y="10267"/>
                    <a:pt x="1315" y="10748"/>
                  </a:cubicBezTo>
                  <a:lnTo>
                    <a:pt x="573" y="15267"/>
                  </a:lnTo>
                  <a:cubicBezTo>
                    <a:pt x="450" y="16009"/>
                    <a:pt x="429" y="16982"/>
                    <a:pt x="516" y="17850"/>
                  </a:cubicBezTo>
                  <a:cubicBezTo>
                    <a:pt x="602" y="18718"/>
                    <a:pt x="768" y="19210"/>
                    <a:pt x="960" y="19137"/>
                  </a:cubicBezTo>
                  <a:lnTo>
                    <a:pt x="20591" y="12474"/>
                  </a:lnTo>
                  <a:cubicBezTo>
                    <a:pt x="20759" y="12421"/>
                    <a:pt x="20903" y="11919"/>
                    <a:pt x="20977" y="11145"/>
                  </a:cubicBezTo>
                  <a:cubicBezTo>
                    <a:pt x="21051" y="10371"/>
                    <a:pt x="21037" y="9482"/>
                    <a:pt x="20940" y="8781"/>
                  </a:cubicBezTo>
                  <a:lnTo>
                    <a:pt x="20198" y="3363"/>
                  </a:lnTo>
                  <a:cubicBezTo>
                    <a:pt x="20104" y="2673"/>
                    <a:pt x="19945" y="2285"/>
                    <a:pt x="19781" y="2359"/>
                  </a:cubicBezTo>
                  <a:lnTo>
                    <a:pt x="1632" y="9911"/>
                  </a:lnTo>
                  <a:close/>
                </a:path>
              </a:pathLst>
            </a:custGeom>
            <a:solidFill>
              <a:srgbClr val="FDD958"/>
            </a:solidFill>
            <a:ln w="12700">
              <a:miter lim="400000"/>
            </a:ln>
          </p:spPr>
          <p:txBody>
            <a:bodyPr lIns="38100" tIns="38100" rIns="38100" bIns="38100" anchor="ctr"/>
            <a:lstStyle/>
            <a:p>
              <a:pPr>
                <a:defRPr sz="3000"/>
              </a:pPr>
              <a:endParaRPr/>
            </a:p>
          </p:txBody>
        </p:sp>
        <p:sp>
          <p:nvSpPr>
            <p:cNvPr id="99" name="Shape">
              <a:extLst>
                <a:ext uri="{FF2B5EF4-FFF2-40B4-BE49-F238E27FC236}">
                  <a16:creationId xmlns:a16="http://schemas.microsoft.com/office/drawing/2014/main" id="{4F9D35C9-A2F0-4923-B08B-3776439DD991}"/>
                </a:ext>
              </a:extLst>
            </p:cNvPr>
            <p:cNvSpPr/>
            <p:nvPr/>
          </p:nvSpPr>
          <p:spPr>
            <a:xfrm>
              <a:off x="6134100" y="20434299"/>
              <a:ext cx="1231678" cy="245302"/>
            </a:xfrm>
            <a:custGeom>
              <a:avLst/>
              <a:gdLst/>
              <a:ahLst/>
              <a:cxnLst>
                <a:cxn ang="0">
                  <a:pos x="wd2" y="hd2"/>
                </a:cxn>
                <a:cxn ang="5400000">
                  <a:pos x="wd2" y="hd2"/>
                </a:cxn>
                <a:cxn ang="10800000">
                  <a:pos x="wd2" y="hd2"/>
                </a:cxn>
                <a:cxn ang="16200000">
                  <a:pos x="wd2" y="hd2"/>
                </a:cxn>
              </a:cxnLst>
              <a:rect l="0" t="0" r="r" b="b"/>
              <a:pathLst>
                <a:path w="21547" h="21472" extrusionOk="0">
                  <a:moveTo>
                    <a:pt x="248" y="21472"/>
                  </a:moveTo>
                  <a:cubicBezTo>
                    <a:pt x="180" y="21472"/>
                    <a:pt x="113" y="21339"/>
                    <a:pt x="64" y="21061"/>
                  </a:cubicBezTo>
                  <a:cubicBezTo>
                    <a:pt x="-27" y="20549"/>
                    <a:pt x="-20" y="19760"/>
                    <a:pt x="82" y="19304"/>
                  </a:cubicBezTo>
                  <a:lnTo>
                    <a:pt x="2488" y="8421"/>
                  </a:lnTo>
                  <a:cubicBezTo>
                    <a:pt x="2588" y="7965"/>
                    <a:pt x="2741" y="7998"/>
                    <a:pt x="2835" y="8488"/>
                  </a:cubicBezTo>
                  <a:lnTo>
                    <a:pt x="4519" y="17325"/>
                  </a:lnTo>
                  <a:lnTo>
                    <a:pt x="6976" y="6331"/>
                  </a:lnTo>
                  <a:cubicBezTo>
                    <a:pt x="7074" y="5886"/>
                    <a:pt x="7225" y="5908"/>
                    <a:pt x="7318" y="6386"/>
                  </a:cubicBezTo>
                  <a:lnTo>
                    <a:pt x="9098" y="15391"/>
                  </a:lnTo>
                  <a:lnTo>
                    <a:pt x="11744" y="4007"/>
                  </a:lnTo>
                  <a:cubicBezTo>
                    <a:pt x="11844" y="3574"/>
                    <a:pt x="11997" y="3607"/>
                    <a:pt x="12088" y="4096"/>
                  </a:cubicBezTo>
                  <a:lnTo>
                    <a:pt x="13999" y="14302"/>
                  </a:lnTo>
                  <a:lnTo>
                    <a:pt x="16547" y="2195"/>
                  </a:lnTo>
                  <a:cubicBezTo>
                    <a:pt x="16596" y="1962"/>
                    <a:pt x="16661" y="1829"/>
                    <a:pt x="16730" y="1851"/>
                  </a:cubicBezTo>
                  <a:cubicBezTo>
                    <a:pt x="16796" y="1862"/>
                    <a:pt x="16861" y="2017"/>
                    <a:pt x="16905" y="2273"/>
                  </a:cubicBezTo>
                  <a:lnTo>
                    <a:pt x="18718" y="12612"/>
                  </a:lnTo>
                  <a:lnTo>
                    <a:pt x="21122" y="372"/>
                  </a:lnTo>
                  <a:cubicBezTo>
                    <a:pt x="21218" y="-117"/>
                    <a:pt x="21375" y="-128"/>
                    <a:pt x="21473" y="361"/>
                  </a:cubicBezTo>
                  <a:cubicBezTo>
                    <a:pt x="21571" y="839"/>
                    <a:pt x="21573" y="1628"/>
                    <a:pt x="21475" y="2117"/>
                  </a:cubicBezTo>
                  <a:lnTo>
                    <a:pt x="18885" y="15313"/>
                  </a:lnTo>
                  <a:cubicBezTo>
                    <a:pt x="18836" y="15558"/>
                    <a:pt x="18774" y="15680"/>
                    <a:pt x="18700" y="15680"/>
                  </a:cubicBezTo>
                  <a:cubicBezTo>
                    <a:pt x="18631" y="15669"/>
                    <a:pt x="18567" y="15513"/>
                    <a:pt x="18520" y="15258"/>
                  </a:cubicBezTo>
                  <a:lnTo>
                    <a:pt x="16701" y="4886"/>
                  </a:lnTo>
                  <a:lnTo>
                    <a:pt x="14159" y="16958"/>
                  </a:lnTo>
                  <a:cubicBezTo>
                    <a:pt x="14110" y="17181"/>
                    <a:pt x="14043" y="17292"/>
                    <a:pt x="13981" y="17303"/>
                  </a:cubicBezTo>
                  <a:cubicBezTo>
                    <a:pt x="13915" y="17292"/>
                    <a:pt x="13852" y="17148"/>
                    <a:pt x="13808" y="16914"/>
                  </a:cubicBezTo>
                  <a:lnTo>
                    <a:pt x="11888" y="6676"/>
                  </a:lnTo>
                  <a:lnTo>
                    <a:pt x="9247" y="18037"/>
                  </a:lnTo>
                  <a:cubicBezTo>
                    <a:pt x="9147" y="18459"/>
                    <a:pt x="9000" y="18437"/>
                    <a:pt x="8907" y="17970"/>
                  </a:cubicBezTo>
                  <a:lnTo>
                    <a:pt x="7129" y="8988"/>
                  </a:lnTo>
                  <a:lnTo>
                    <a:pt x="4668" y="19994"/>
                  </a:lnTo>
                  <a:cubicBezTo>
                    <a:pt x="4568" y="20438"/>
                    <a:pt x="4414" y="20416"/>
                    <a:pt x="4321" y="19927"/>
                  </a:cubicBezTo>
                  <a:lnTo>
                    <a:pt x="2637" y="11089"/>
                  </a:lnTo>
                  <a:lnTo>
                    <a:pt x="411" y="21161"/>
                  </a:lnTo>
                  <a:cubicBezTo>
                    <a:pt x="368" y="21372"/>
                    <a:pt x="308" y="21472"/>
                    <a:pt x="248" y="21472"/>
                  </a:cubicBezTo>
                  <a:close/>
                </a:path>
              </a:pathLst>
            </a:custGeom>
            <a:solidFill>
              <a:srgbClr val="FDD958"/>
            </a:solidFill>
            <a:ln w="12700">
              <a:miter lim="400000"/>
            </a:ln>
          </p:spPr>
          <p:txBody>
            <a:bodyPr lIns="38100" tIns="38100" rIns="38100" bIns="38100" anchor="ctr"/>
            <a:lstStyle/>
            <a:p>
              <a:pPr>
                <a:defRPr sz="3000"/>
              </a:pPr>
              <a:endParaRPr/>
            </a:p>
          </p:txBody>
        </p:sp>
        <p:sp>
          <p:nvSpPr>
            <p:cNvPr id="100" name="Shape">
              <a:extLst>
                <a:ext uri="{FF2B5EF4-FFF2-40B4-BE49-F238E27FC236}">
                  <a16:creationId xmlns:a16="http://schemas.microsoft.com/office/drawing/2014/main" id="{E3FBF1E4-77C6-4B89-9730-4E9F123F85FC}"/>
                </a:ext>
              </a:extLst>
            </p:cNvPr>
            <p:cNvSpPr/>
            <p:nvPr/>
          </p:nvSpPr>
          <p:spPr>
            <a:xfrm>
              <a:off x="7416799" y="20548599"/>
              <a:ext cx="106665" cy="38121"/>
            </a:xfrm>
            <a:custGeom>
              <a:avLst/>
              <a:gdLst/>
              <a:ahLst/>
              <a:cxnLst>
                <a:cxn ang="0">
                  <a:pos x="wd2" y="hd2"/>
                </a:cxn>
                <a:cxn ang="5400000">
                  <a:pos x="wd2" y="hd2"/>
                </a:cxn>
                <a:cxn ang="10800000">
                  <a:pos x="wd2" y="hd2"/>
                </a:cxn>
                <a:cxn ang="16200000">
                  <a:pos x="wd2" y="hd2"/>
                </a:cxn>
              </a:cxnLst>
              <a:rect l="0" t="0" r="r" b="b"/>
              <a:pathLst>
                <a:path w="21243" h="21049" extrusionOk="0">
                  <a:moveTo>
                    <a:pt x="18411" y="21049"/>
                  </a:moveTo>
                  <a:cubicBezTo>
                    <a:pt x="18310" y="21049"/>
                    <a:pt x="18183" y="21049"/>
                    <a:pt x="18057" y="20979"/>
                  </a:cubicBezTo>
                  <a:lnTo>
                    <a:pt x="2477" y="15649"/>
                  </a:lnTo>
                  <a:cubicBezTo>
                    <a:pt x="934" y="15158"/>
                    <a:pt x="-179" y="11231"/>
                    <a:pt x="23" y="6883"/>
                  </a:cubicBezTo>
                  <a:cubicBezTo>
                    <a:pt x="200" y="2605"/>
                    <a:pt x="1592" y="-551"/>
                    <a:pt x="3185" y="81"/>
                  </a:cubicBezTo>
                  <a:lnTo>
                    <a:pt x="18765" y="5411"/>
                  </a:lnTo>
                  <a:cubicBezTo>
                    <a:pt x="20308" y="5901"/>
                    <a:pt x="21421" y="9829"/>
                    <a:pt x="21219" y="14177"/>
                  </a:cubicBezTo>
                  <a:cubicBezTo>
                    <a:pt x="21067" y="18103"/>
                    <a:pt x="19828" y="21049"/>
                    <a:pt x="18411" y="21049"/>
                  </a:cubicBezTo>
                  <a:close/>
                </a:path>
              </a:pathLst>
            </a:custGeom>
            <a:solidFill>
              <a:srgbClr val="FDD958"/>
            </a:solidFill>
            <a:ln w="12700">
              <a:miter lim="400000"/>
            </a:ln>
          </p:spPr>
          <p:txBody>
            <a:bodyPr lIns="38100" tIns="38100" rIns="38100" bIns="38100" anchor="ctr"/>
            <a:lstStyle/>
            <a:p>
              <a:pPr>
                <a:defRPr sz="3000"/>
              </a:pPr>
              <a:endParaRPr/>
            </a:p>
          </p:txBody>
        </p:sp>
        <p:sp>
          <p:nvSpPr>
            <p:cNvPr id="101" name="Shape">
              <a:extLst>
                <a:ext uri="{FF2B5EF4-FFF2-40B4-BE49-F238E27FC236}">
                  <a16:creationId xmlns:a16="http://schemas.microsoft.com/office/drawing/2014/main" id="{F86F86DC-E685-4A73-AA2F-8D9408154625}"/>
                </a:ext>
              </a:extLst>
            </p:cNvPr>
            <p:cNvSpPr/>
            <p:nvPr/>
          </p:nvSpPr>
          <p:spPr>
            <a:xfrm>
              <a:off x="7340599" y="20434299"/>
              <a:ext cx="106665" cy="38121"/>
            </a:xfrm>
            <a:custGeom>
              <a:avLst/>
              <a:gdLst/>
              <a:ahLst/>
              <a:cxnLst>
                <a:cxn ang="0">
                  <a:pos x="wd2" y="hd2"/>
                </a:cxn>
                <a:cxn ang="5400000">
                  <a:pos x="wd2" y="hd2"/>
                </a:cxn>
                <a:cxn ang="10800000">
                  <a:pos x="wd2" y="hd2"/>
                </a:cxn>
                <a:cxn ang="16200000">
                  <a:pos x="wd2" y="hd2"/>
                </a:cxn>
              </a:cxnLst>
              <a:rect l="0" t="0" r="r" b="b"/>
              <a:pathLst>
                <a:path w="21243" h="21049" extrusionOk="0">
                  <a:moveTo>
                    <a:pt x="18411" y="21049"/>
                  </a:moveTo>
                  <a:cubicBezTo>
                    <a:pt x="18310" y="21049"/>
                    <a:pt x="18183" y="21049"/>
                    <a:pt x="18057" y="20979"/>
                  </a:cubicBezTo>
                  <a:lnTo>
                    <a:pt x="2477" y="15649"/>
                  </a:lnTo>
                  <a:cubicBezTo>
                    <a:pt x="934" y="15158"/>
                    <a:pt x="-179" y="11231"/>
                    <a:pt x="23" y="6883"/>
                  </a:cubicBezTo>
                  <a:cubicBezTo>
                    <a:pt x="200" y="2605"/>
                    <a:pt x="1566" y="-551"/>
                    <a:pt x="3185" y="81"/>
                  </a:cubicBezTo>
                  <a:lnTo>
                    <a:pt x="18765" y="5411"/>
                  </a:lnTo>
                  <a:cubicBezTo>
                    <a:pt x="20308" y="5901"/>
                    <a:pt x="21421" y="9829"/>
                    <a:pt x="21219" y="14177"/>
                  </a:cubicBezTo>
                  <a:cubicBezTo>
                    <a:pt x="21042" y="18174"/>
                    <a:pt x="19828" y="21049"/>
                    <a:pt x="18411" y="21049"/>
                  </a:cubicBezTo>
                  <a:close/>
                </a:path>
              </a:pathLst>
            </a:custGeom>
            <a:solidFill>
              <a:srgbClr val="FDD958"/>
            </a:solidFill>
            <a:ln w="12700">
              <a:miter lim="400000"/>
            </a:ln>
          </p:spPr>
          <p:txBody>
            <a:bodyPr lIns="38100" tIns="38100" rIns="38100" bIns="38100" anchor="ctr"/>
            <a:lstStyle/>
            <a:p>
              <a:pPr>
                <a:defRPr sz="3000"/>
              </a:pPr>
              <a:endParaRPr/>
            </a:p>
          </p:txBody>
        </p:sp>
        <p:sp>
          <p:nvSpPr>
            <p:cNvPr id="102" name="Shape">
              <a:extLst>
                <a:ext uri="{FF2B5EF4-FFF2-40B4-BE49-F238E27FC236}">
                  <a16:creationId xmlns:a16="http://schemas.microsoft.com/office/drawing/2014/main" id="{4D2F48F4-FC04-4DC6-94F4-FDADA6388C8B}"/>
                </a:ext>
              </a:extLst>
            </p:cNvPr>
            <p:cNvSpPr/>
            <p:nvPr/>
          </p:nvSpPr>
          <p:spPr>
            <a:xfrm>
              <a:off x="5435600" y="20586699"/>
              <a:ext cx="297562" cy="312167"/>
            </a:xfrm>
            <a:custGeom>
              <a:avLst/>
              <a:gdLst/>
              <a:ahLst/>
              <a:cxnLst>
                <a:cxn ang="0">
                  <a:pos x="wd2" y="hd2"/>
                </a:cxn>
                <a:cxn ang="5400000">
                  <a:pos x="wd2" y="hd2"/>
                </a:cxn>
                <a:cxn ang="10800000">
                  <a:pos x="wd2" y="hd2"/>
                </a:cxn>
                <a:cxn ang="16200000">
                  <a:pos x="wd2" y="hd2"/>
                </a:cxn>
              </a:cxnLst>
              <a:rect l="0" t="0" r="r" b="b"/>
              <a:pathLst>
                <a:path w="21600" h="21600" extrusionOk="0">
                  <a:moveTo>
                    <a:pt x="21600" y="17294"/>
                  </a:moveTo>
                  <a:lnTo>
                    <a:pt x="20927" y="2012"/>
                  </a:lnTo>
                  <a:cubicBezTo>
                    <a:pt x="20927" y="2012"/>
                    <a:pt x="21019" y="0"/>
                    <a:pt x="18622" y="0"/>
                  </a:cubicBezTo>
                  <a:cubicBezTo>
                    <a:pt x="16696" y="0"/>
                    <a:pt x="6204" y="949"/>
                    <a:pt x="2166" y="1318"/>
                  </a:cubicBezTo>
                  <a:cubicBezTo>
                    <a:pt x="1079" y="1415"/>
                    <a:pt x="212" y="2223"/>
                    <a:pt x="92" y="3260"/>
                  </a:cubicBezTo>
                  <a:cubicBezTo>
                    <a:pt x="37" y="3735"/>
                    <a:pt x="0" y="4315"/>
                    <a:pt x="0" y="5035"/>
                  </a:cubicBezTo>
                  <a:cubicBezTo>
                    <a:pt x="0" y="7874"/>
                    <a:pt x="0" y="17848"/>
                    <a:pt x="0" y="17848"/>
                  </a:cubicBezTo>
                  <a:cubicBezTo>
                    <a:pt x="0" y="17848"/>
                    <a:pt x="286" y="21600"/>
                    <a:pt x="2498" y="21600"/>
                  </a:cubicBezTo>
                  <a:cubicBezTo>
                    <a:pt x="4711" y="21600"/>
                    <a:pt x="18816" y="20774"/>
                    <a:pt x="18816" y="20774"/>
                  </a:cubicBezTo>
                  <a:cubicBezTo>
                    <a:pt x="18816" y="20774"/>
                    <a:pt x="21600" y="20677"/>
                    <a:pt x="21600" y="17294"/>
                  </a:cubicBezTo>
                  <a:close/>
                </a:path>
              </a:pathLst>
            </a:custGeom>
            <a:solidFill>
              <a:srgbClr val="3D70B3"/>
            </a:solidFill>
            <a:ln w="12700">
              <a:miter lim="400000"/>
            </a:ln>
          </p:spPr>
          <p:txBody>
            <a:bodyPr lIns="38100" tIns="38100" rIns="38100" bIns="38100" anchor="ctr"/>
            <a:lstStyle/>
            <a:p>
              <a:pPr>
                <a:defRPr sz="3000"/>
              </a:pPr>
              <a:endParaRPr/>
            </a:p>
          </p:txBody>
        </p:sp>
        <p:sp>
          <p:nvSpPr>
            <p:cNvPr id="103" name="Shape">
              <a:extLst>
                <a:ext uri="{FF2B5EF4-FFF2-40B4-BE49-F238E27FC236}">
                  <a16:creationId xmlns:a16="http://schemas.microsoft.com/office/drawing/2014/main" id="{BC2F5A4A-8BD1-4FB2-A317-C88C7F0EF1ED}"/>
                </a:ext>
              </a:extLst>
            </p:cNvPr>
            <p:cNvSpPr/>
            <p:nvPr/>
          </p:nvSpPr>
          <p:spPr>
            <a:xfrm>
              <a:off x="5676900" y="20586699"/>
              <a:ext cx="60833" cy="302898"/>
            </a:xfrm>
            <a:custGeom>
              <a:avLst/>
              <a:gdLst/>
              <a:ahLst/>
              <a:cxnLst>
                <a:cxn ang="0">
                  <a:pos x="wd2" y="hd2"/>
                </a:cxn>
                <a:cxn ang="5400000">
                  <a:pos x="wd2" y="hd2"/>
                </a:cxn>
                <a:cxn ang="10800000">
                  <a:pos x="wd2" y="hd2"/>
                </a:cxn>
                <a:cxn ang="16200000">
                  <a:pos x="wd2" y="hd2"/>
                </a:cxn>
              </a:cxnLst>
              <a:rect l="0" t="0" r="r" b="b"/>
              <a:pathLst>
                <a:path w="21600" h="21600" extrusionOk="0">
                  <a:moveTo>
                    <a:pt x="5321" y="0"/>
                  </a:moveTo>
                  <a:lnTo>
                    <a:pt x="16279" y="0"/>
                  </a:lnTo>
                  <a:cubicBezTo>
                    <a:pt x="19210" y="0"/>
                    <a:pt x="21600" y="480"/>
                    <a:pt x="21600" y="1069"/>
                  </a:cubicBezTo>
                  <a:lnTo>
                    <a:pt x="21600" y="20531"/>
                  </a:lnTo>
                  <a:cubicBezTo>
                    <a:pt x="21600" y="21120"/>
                    <a:pt x="19210" y="21600"/>
                    <a:pt x="16279" y="21600"/>
                  </a:cubicBezTo>
                  <a:lnTo>
                    <a:pt x="5321" y="21600"/>
                  </a:lnTo>
                  <a:cubicBezTo>
                    <a:pt x="2390" y="21600"/>
                    <a:pt x="0" y="21120"/>
                    <a:pt x="0" y="20531"/>
                  </a:cubicBezTo>
                  <a:lnTo>
                    <a:pt x="0" y="1069"/>
                  </a:lnTo>
                  <a:cubicBezTo>
                    <a:pt x="0" y="480"/>
                    <a:pt x="2390" y="0"/>
                    <a:pt x="5321" y="0"/>
                  </a:cubicBezTo>
                  <a:close/>
                </a:path>
              </a:pathLst>
            </a:custGeom>
            <a:solidFill>
              <a:srgbClr val="263E50"/>
            </a:solidFill>
            <a:ln w="12700">
              <a:miter lim="400000"/>
            </a:ln>
          </p:spPr>
          <p:txBody>
            <a:bodyPr lIns="38100" tIns="38100" rIns="38100" bIns="38100" anchor="ctr"/>
            <a:lstStyle/>
            <a:p>
              <a:pPr>
                <a:defRPr sz="3000"/>
              </a:pPr>
              <a:endParaRPr/>
            </a:p>
          </p:txBody>
        </p:sp>
        <p:sp>
          <p:nvSpPr>
            <p:cNvPr id="104" name="Shape">
              <a:extLst>
                <a:ext uri="{FF2B5EF4-FFF2-40B4-BE49-F238E27FC236}">
                  <a16:creationId xmlns:a16="http://schemas.microsoft.com/office/drawing/2014/main" id="{BBADD7FC-79E3-4A6A-96D9-5FF3CFC68961}"/>
                </a:ext>
              </a:extLst>
            </p:cNvPr>
            <p:cNvSpPr/>
            <p:nvPr/>
          </p:nvSpPr>
          <p:spPr>
            <a:xfrm>
              <a:off x="5676899" y="20485099"/>
              <a:ext cx="527431" cy="386081"/>
            </a:xfrm>
            <a:custGeom>
              <a:avLst/>
              <a:gdLst/>
              <a:ahLst/>
              <a:cxnLst>
                <a:cxn ang="0">
                  <a:pos x="wd2" y="hd2"/>
                </a:cxn>
                <a:cxn ang="5400000">
                  <a:pos x="wd2" y="hd2"/>
                </a:cxn>
                <a:cxn ang="10800000">
                  <a:pos x="wd2" y="hd2"/>
                </a:cxn>
                <a:cxn ang="16200000">
                  <a:pos x="wd2" y="hd2"/>
                </a:cxn>
              </a:cxnLst>
              <a:rect l="0" t="0" r="r" b="b"/>
              <a:pathLst>
                <a:path w="21600" h="21600" extrusionOk="0">
                  <a:moveTo>
                    <a:pt x="1243" y="8882"/>
                  </a:moveTo>
                  <a:cubicBezTo>
                    <a:pt x="1243" y="8882"/>
                    <a:pt x="1025" y="4441"/>
                    <a:pt x="4873" y="4810"/>
                  </a:cubicBezTo>
                  <a:cubicBezTo>
                    <a:pt x="4873" y="4810"/>
                    <a:pt x="4983" y="0"/>
                    <a:pt x="7963" y="0"/>
                  </a:cubicBezTo>
                  <a:cubicBezTo>
                    <a:pt x="10943" y="0"/>
                    <a:pt x="11213" y="3993"/>
                    <a:pt x="11213" y="3993"/>
                  </a:cubicBezTo>
                  <a:cubicBezTo>
                    <a:pt x="11213" y="3993"/>
                    <a:pt x="16628" y="3553"/>
                    <a:pt x="20529" y="5841"/>
                  </a:cubicBezTo>
                  <a:cubicBezTo>
                    <a:pt x="20529" y="5841"/>
                    <a:pt x="21590" y="6174"/>
                    <a:pt x="21600" y="9081"/>
                  </a:cubicBezTo>
                  <a:cubicBezTo>
                    <a:pt x="20763" y="8839"/>
                    <a:pt x="19202" y="8406"/>
                    <a:pt x="18578" y="8356"/>
                  </a:cubicBezTo>
                  <a:cubicBezTo>
                    <a:pt x="17710" y="8285"/>
                    <a:pt x="17548" y="7766"/>
                    <a:pt x="15978" y="7468"/>
                  </a:cubicBezTo>
                  <a:cubicBezTo>
                    <a:pt x="14407" y="7169"/>
                    <a:pt x="14246" y="8945"/>
                    <a:pt x="14246" y="8945"/>
                  </a:cubicBezTo>
                  <a:cubicBezTo>
                    <a:pt x="14246" y="8945"/>
                    <a:pt x="13814" y="12939"/>
                    <a:pt x="13648" y="14495"/>
                  </a:cubicBezTo>
                  <a:cubicBezTo>
                    <a:pt x="13486" y="16051"/>
                    <a:pt x="13429" y="17230"/>
                    <a:pt x="14188" y="17458"/>
                  </a:cubicBezTo>
                  <a:cubicBezTo>
                    <a:pt x="14948" y="17678"/>
                    <a:pt x="15759" y="17458"/>
                    <a:pt x="16789" y="17458"/>
                  </a:cubicBezTo>
                  <a:cubicBezTo>
                    <a:pt x="17486" y="17458"/>
                    <a:pt x="19124" y="17898"/>
                    <a:pt x="20113" y="18182"/>
                  </a:cubicBezTo>
                  <a:cubicBezTo>
                    <a:pt x="19556" y="20669"/>
                    <a:pt x="19244" y="21209"/>
                    <a:pt x="18578" y="21159"/>
                  </a:cubicBezTo>
                  <a:cubicBezTo>
                    <a:pt x="17606" y="21088"/>
                    <a:pt x="11213" y="21600"/>
                    <a:pt x="11213" y="21600"/>
                  </a:cubicBezTo>
                  <a:lnTo>
                    <a:pt x="8613" y="21010"/>
                  </a:lnTo>
                  <a:lnTo>
                    <a:pt x="8613" y="19973"/>
                  </a:lnTo>
                  <a:cubicBezTo>
                    <a:pt x="8613" y="19973"/>
                    <a:pt x="5690" y="20413"/>
                    <a:pt x="5092" y="16939"/>
                  </a:cubicBezTo>
                  <a:cubicBezTo>
                    <a:pt x="5092" y="16939"/>
                    <a:pt x="2549" y="17607"/>
                    <a:pt x="1732" y="15092"/>
                  </a:cubicBezTo>
                  <a:lnTo>
                    <a:pt x="0" y="15092"/>
                  </a:lnTo>
                  <a:lnTo>
                    <a:pt x="0" y="8875"/>
                  </a:lnTo>
                  <a:lnTo>
                    <a:pt x="1243" y="8875"/>
                  </a:lnTo>
                  <a:close/>
                </a:path>
              </a:pathLst>
            </a:custGeom>
            <a:solidFill>
              <a:srgbClr val="FBD959"/>
            </a:solidFill>
            <a:ln w="12700">
              <a:miter lim="400000"/>
            </a:ln>
          </p:spPr>
          <p:txBody>
            <a:bodyPr lIns="38100" tIns="38100" rIns="38100" bIns="38100" anchor="ctr"/>
            <a:lstStyle/>
            <a:p>
              <a:pPr>
                <a:defRPr sz="3000"/>
              </a:pPr>
              <a:endParaRPr/>
            </a:p>
          </p:txBody>
        </p:sp>
        <p:sp>
          <p:nvSpPr>
            <p:cNvPr id="105" name="Shape">
              <a:extLst>
                <a:ext uri="{FF2B5EF4-FFF2-40B4-BE49-F238E27FC236}">
                  <a16:creationId xmlns:a16="http://schemas.microsoft.com/office/drawing/2014/main" id="{A196D7C5-DE2E-449C-9883-C65E90E5A112}"/>
                </a:ext>
              </a:extLst>
            </p:cNvPr>
            <p:cNvSpPr/>
            <p:nvPr/>
          </p:nvSpPr>
          <p:spPr>
            <a:xfrm>
              <a:off x="5816600" y="20510500"/>
              <a:ext cx="127384" cy="338583"/>
            </a:xfrm>
            <a:custGeom>
              <a:avLst/>
              <a:gdLst/>
              <a:ahLst/>
              <a:cxnLst>
                <a:cxn ang="0">
                  <a:pos x="wd2" y="hd2"/>
                </a:cxn>
                <a:cxn ang="5400000">
                  <a:pos x="wd2" y="hd2"/>
                </a:cxn>
                <a:cxn ang="10800000">
                  <a:pos x="wd2" y="hd2"/>
                </a:cxn>
                <a:cxn ang="16200000">
                  <a:pos x="wd2" y="hd2"/>
                </a:cxn>
              </a:cxnLst>
              <a:rect l="0" t="0" r="r" b="b"/>
              <a:pathLst>
                <a:path w="21366" h="21600" extrusionOk="0">
                  <a:moveTo>
                    <a:pt x="21366" y="21600"/>
                  </a:moveTo>
                  <a:lnTo>
                    <a:pt x="21366" y="4642"/>
                  </a:lnTo>
                  <a:cubicBezTo>
                    <a:pt x="21366" y="4642"/>
                    <a:pt x="21068" y="0"/>
                    <a:pt x="10417" y="0"/>
                  </a:cubicBezTo>
                  <a:cubicBezTo>
                    <a:pt x="-234" y="0"/>
                    <a:pt x="0" y="4051"/>
                    <a:pt x="0" y="5145"/>
                  </a:cubicBezTo>
                  <a:cubicBezTo>
                    <a:pt x="0" y="6239"/>
                    <a:pt x="0" y="17549"/>
                    <a:pt x="0" y="17549"/>
                  </a:cubicBezTo>
                  <a:cubicBezTo>
                    <a:pt x="0" y="17549"/>
                    <a:pt x="149" y="21600"/>
                    <a:pt x="21366" y="21600"/>
                  </a:cubicBezTo>
                  <a:close/>
                </a:path>
              </a:pathLst>
            </a:custGeom>
            <a:solidFill>
              <a:srgbClr val="F6BD53"/>
            </a:solidFill>
            <a:ln w="12700">
              <a:miter lim="400000"/>
            </a:ln>
          </p:spPr>
          <p:txBody>
            <a:bodyPr lIns="38100" tIns="38100" rIns="38100" bIns="38100" anchor="ctr"/>
            <a:lstStyle/>
            <a:p>
              <a:pPr>
                <a:defRPr sz="3000"/>
              </a:pPr>
              <a:endParaRPr/>
            </a:p>
          </p:txBody>
        </p:sp>
        <p:sp>
          <p:nvSpPr>
            <p:cNvPr id="106" name="Rectangle">
              <a:extLst>
                <a:ext uri="{FF2B5EF4-FFF2-40B4-BE49-F238E27FC236}">
                  <a16:creationId xmlns:a16="http://schemas.microsoft.com/office/drawing/2014/main" id="{8C1D5EF7-55DE-4E11-93B5-BD7F1518214B}"/>
                </a:ext>
              </a:extLst>
            </p:cNvPr>
            <p:cNvSpPr/>
            <p:nvPr/>
          </p:nvSpPr>
          <p:spPr>
            <a:xfrm>
              <a:off x="5943600" y="20739100"/>
              <a:ext cx="69597" cy="14225"/>
            </a:xfrm>
            <a:prstGeom prst="rect">
              <a:avLst/>
            </a:prstGeom>
            <a:solidFill>
              <a:srgbClr val="F6BD53"/>
            </a:solidFill>
            <a:ln w="12700">
              <a:miter lim="400000"/>
            </a:ln>
          </p:spPr>
          <p:txBody>
            <a:bodyPr lIns="38100" tIns="38100" rIns="38100" bIns="38100" anchor="ctr"/>
            <a:lstStyle/>
            <a:p>
              <a:pPr>
                <a:defRPr sz="3000"/>
              </a:pPr>
              <a:endParaRPr/>
            </a:p>
          </p:txBody>
        </p:sp>
        <p:sp>
          <p:nvSpPr>
            <p:cNvPr id="107" name="Shape">
              <a:extLst>
                <a:ext uri="{FF2B5EF4-FFF2-40B4-BE49-F238E27FC236}">
                  <a16:creationId xmlns:a16="http://schemas.microsoft.com/office/drawing/2014/main" id="{98032694-8767-4548-BFB7-D473062D30CB}"/>
                </a:ext>
              </a:extLst>
            </p:cNvPr>
            <p:cNvSpPr/>
            <p:nvPr/>
          </p:nvSpPr>
          <p:spPr>
            <a:xfrm>
              <a:off x="6083299" y="20637499"/>
              <a:ext cx="129672" cy="176911"/>
            </a:xfrm>
            <a:custGeom>
              <a:avLst/>
              <a:gdLst/>
              <a:ahLst/>
              <a:cxnLst>
                <a:cxn ang="0">
                  <a:pos x="wd2" y="hd2"/>
                </a:cxn>
                <a:cxn ang="5400000">
                  <a:pos x="wd2" y="hd2"/>
                </a:cxn>
                <a:cxn ang="10800000">
                  <a:pos x="wd2" y="hd2"/>
                </a:cxn>
                <a:cxn ang="16200000">
                  <a:pos x="wd2" y="hd2"/>
                </a:cxn>
              </a:cxnLst>
              <a:rect l="0" t="0" r="r" b="b"/>
              <a:pathLst>
                <a:path w="21579" h="21600" extrusionOk="0">
                  <a:moveTo>
                    <a:pt x="7820" y="0"/>
                  </a:moveTo>
                  <a:cubicBezTo>
                    <a:pt x="8264" y="62"/>
                    <a:pt x="8729" y="124"/>
                    <a:pt x="9299" y="155"/>
                  </a:cubicBezTo>
                  <a:cubicBezTo>
                    <a:pt x="11815" y="263"/>
                    <a:pt x="18176" y="1210"/>
                    <a:pt x="21579" y="1737"/>
                  </a:cubicBezTo>
                  <a:cubicBezTo>
                    <a:pt x="21600" y="3985"/>
                    <a:pt x="21093" y="6931"/>
                    <a:pt x="19656" y="10808"/>
                  </a:cubicBezTo>
                  <a:cubicBezTo>
                    <a:pt x="17901" y="15553"/>
                    <a:pt x="16612" y="19042"/>
                    <a:pt x="15555" y="21600"/>
                  </a:cubicBezTo>
                  <a:cubicBezTo>
                    <a:pt x="11540" y="20980"/>
                    <a:pt x="4882" y="20018"/>
                    <a:pt x="2050" y="20018"/>
                  </a:cubicBezTo>
                  <a:cubicBezTo>
                    <a:pt x="1332" y="20018"/>
                    <a:pt x="676" y="20049"/>
                    <a:pt x="0" y="20065"/>
                  </a:cubicBezTo>
                  <a:cubicBezTo>
                    <a:pt x="1585" y="17646"/>
                    <a:pt x="6193" y="10405"/>
                    <a:pt x="6784" y="7908"/>
                  </a:cubicBezTo>
                  <a:cubicBezTo>
                    <a:pt x="7313" y="5598"/>
                    <a:pt x="7672" y="1721"/>
                    <a:pt x="7820" y="0"/>
                  </a:cubicBezTo>
                  <a:close/>
                </a:path>
              </a:pathLst>
            </a:custGeom>
            <a:solidFill>
              <a:srgbClr val="263E50"/>
            </a:solidFill>
            <a:ln w="12700">
              <a:miter lim="400000"/>
            </a:ln>
          </p:spPr>
          <p:txBody>
            <a:bodyPr lIns="38100" tIns="38100" rIns="38100" bIns="38100" anchor="ctr"/>
            <a:lstStyle/>
            <a:p>
              <a:pPr>
                <a:defRPr sz="3000"/>
              </a:pPr>
              <a:endParaRPr/>
            </a:p>
          </p:txBody>
        </p:sp>
        <p:sp>
          <p:nvSpPr>
            <p:cNvPr id="108" name="Shape">
              <a:extLst>
                <a:ext uri="{FF2B5EF4-FFF2-40B4-BE49-F238E27FC236}">
                  <a16:creationId xmlns:a16="http://schemas.microsoft.com/office/drawing/2014/main" id="{2E521FD4-EF75-4D4D-8F74-FD0B9EBA74E8}"/>
                </a:ext>
              </a:extLst>
            </p:cNvPr>
            <p:cNvSpPr/>
            <p:nvPr/>
          </p:nvSpPr>
          <p:spPr>
            <a:xfrm>
              <a:off x="6007100" y="20624799"/>
              <a:ext cx="113931" cy="180985"/>
            </a:xfrm>
            <a:custGeom>
              <a:avLst/>
              <a:gdLst/>
              <a:ahLst/>
              <a:cxnLst>
                <a:cxn ang="0">
                  <a:pos x="wd2" y="hd2"/>
                </a:cxn>
                <a:cxn ang="5400000">
                  <a:pos x="wd2" y="hd2"/>
                </a:cxn>
                <a:cxn ang="10800000">
                  <a:pos x="wd2" y="hd2"/>
                </a:cxn>
                <a:cxn ang="16200000">
                  <a:pos x="wd2" y="hd2"/>
                </a:cxn>
              </a:cxnLst>
              <a:rect l="0" t="0" r="r" b="b"/>
              <a:pathLst>
                <a:path w="21085" h="20883" extrusionOk="0">
                  <a:moveTo>
                    <a:pt x="449" y="14562"/>
                  </a:moveTo>
                  <a:cubicBezTo>
                    <a:pt x="1177" y="11353"/>
                    <a:pt x="3152" y="3118"/>
                    <a:pt x="3152" y="3118"/>
                  </a:cubicBezTo>
                  <a:cubicBezTo>
                    <a:pt x="3152" y="3118"/>
                    <a:pt x="3880" y="-546"/>
                    <a:pt x="10978" y="70"/>
                  </a:cubicBezTo>
                  <a:cubicBezTo>
                    <a:pt x="16948" y="582"/>
                    <a:pt x="18429" y="1418"/>
                    <a:pt x="21085" y="1755"/>
                  </a:cubicBezTo>
                  <a:cubicBezTo>
                    <a:pt x="20920" y="3381"/>
                    <a:pt x="20521" y="7045"/>
                    <a:pt x="19910" y="9228"/>
                  </a:cubicBezTo>
                  <a:cubicBezTo>
                    <a:pt x="19252" y="11588"/>
                    <a:pt x="14104" y="18431"/>
                    <a:pt x="12365" y="20717"/>
                  </a:cubicBezTo>
                  <a:cubicBezTo>
                    <a:pt x="8769" y="20819"/>
                    <a:pt x="5737" y="21054"/>
                    <a:pt x="2893" y="20673"/>
                  </a:cubicBezTo>
                  <a:cubicBezTo>
                    <a:pt x="-515" y="20204"/>
                    <a:pt x="-280" y="17772"/>
                    <a:pt x="449" y="14562"/>
                  </a:cubicBezTo>
                  <a:close/>
                </a:path>
              </a:pathLst>
            </a:custGeom>
            <a:solidFill>
              <a:srgbClr val="3D70B3"/>
            </a:solidFill>
            <a:ln w="12700">
              <a:miter lim="400000"/>
            </a:ln>
          </p:spPr>
          <p:txBody>
            <a:bodyPr lIns="38100" tIns="38100" rIns="38100" bIns="38100" anchor="ctr"/>
            <a:lstStyle/>
            <a:p>
              <a:pPr>
                <a:defRPr sz="3000"/>
              </a:pPr>
              <a:endParaRPr/>
            </a:p>
          </p:txBody>
        </p:sp>
        <p:sp>
          <p:nvSpPr>
            <p:cNvPr id="109" name="Shape">
              <a:extLst>
                <a:ext uri="{FF2B5EF4-FFF2-40B4-BE49-F238E27FC236}">
                  <a16:creationId xmlns:a16="http://schemas.microsoft.com/office/drawing/2014/main" id="{8A63B194-DB60-42A7-8BBF-059DEEA844A3}"/>
                </a:ext>
              </a:extLst>
            </p:cNvPr>
            <p:cNvSpPr/>
            <p:nvPr/>
          </p:nvSpPr>
          <p:spPr>
            <a:xfrm>
              <a:off x="7150099" y="20561299"/>
              <a:ext cx="60334" cy="69014"/>
            </a:xfrm>
            <a:custGeom>
              <a:avLst/>
              <a:gdLst/>
              <a:ahLst/>
              <a:cxnLst>
                <a:cxn ang="0">
                  <a:pos x="wd2" y="hd2"/>
                </a:cxn>
                <a:cxn ang="5400000">
                  <a:pos x="wd2" y="hd2"/>
                </a:cxn>
                <a:cxn ang="10800000">
                  <a:pos x="wd2" y="hd2"/>
                </a:cxn>
                <a:cxn ang="16200000">
                  <a:pos x="wd2" y="hd2"/>
                </a:cxn>
              </a:cxnLst>
              <a:rect l="0" t="0" r="r" b="b"/>
              <a:pathLst>
                <a:path w="20041" h="21419" extrusionOk="0">
                  <a:moveTo>
                    <a:pt x="19528" y="2300"/>
                  </a:moveTo>
                  <a:cubicBezTo>
                    <a:pt x="18642" y="5532"/>
                    <a:pt x="17714" y="11483"/>
                    <a:pt x="19950" y="18303"/>
                  </a:cubicBezTo>
                  <a:cubicBezTo>
                    <a:pt x="20330" y="19525"/>
                    <a:pt x="19486" y="20746"/>
                    <a:pt x="18136" y="20825"/>
                  </a:cubicBezTo>
                  <a:lnTo>
                    <a:pt x="4130" y="21417"/>
                  </a:lnTo>
                  <a:cubicBezTo>
                    <a:pt x="3202" y="21456"/>
                    <a:pt x="2400" y="20944"/>
                    <a:pt x="2063" y="20116"/>
                  </a:cubicBezTo>
                  <a:cubicBezTo>
                    <a:pt x="924" y="17160"/>
                    <a:pt x="-1270" y="9829"/>
                    <a:pt x="966" y="2300"/>
                  </a:cubicBezTo>
                  <a:cubicBezTo>
                    <a:pt x="1177" y="1512"/>
                    <a:pt x="1978" y="960"/>
                    <a:pt x="2822" y="921"/>
                  </a:cubicBezTo>
                  <a:lnTo>
                    <a:pt x="17335" y="14"/>
                  </a:lnTo>
                  <a:cubicBezTo>
                    <a:pt x="18769" y="-144"/>
                    <a:pt x="19866" y="1039"/>
                    <a:pt x="19528" y="2300"/>
                  </a:cubicBezTo>
                  <a:close/>
                </a:path>
              </a:pathLst>
            </a:custGeom>
            <a:solidFill>
              <a:srgbClr val="2D62A2"/>
            </a:solidFill>
            <a:ln w="12700">
              <a:miter lim="400000"/>
            </a:ln>
          </p:spPr>
          <p:txBody>
            <a:bodyPr lIns="38100" tIns="38100" rIns="38100" bIns="38100" anchor="ctr"/>
            <a:lstStyle/>
            <a:p>
              <a:pPr>
                <a:defRPr sz="3000"/>
              </a:pPr>
              <a:endParaRPr/>
            </a:p>
          </p:txBody>
        </p:sp>
        <p:sp>
          <p:nvSpPr>
            <p:cNvPr id="110" name="Shape">
              <a:extLst>
                <a:ext uri="{FF2B5EF4-FFF2-40B4-BE49-F238E27FC236}">
                  <a16:creationId xmlns:a16="http://schemas.microsoft.com/office/drawing/2014/main" id="{E1CAF10D-770C-46D9-98F4-2B42E4DC9C6F}"/>
                </a:ext>
              </a:extLst>
            </p:cNvPr>
            <p:cNvSpPr/>
            <p:nvPr/>
          </p:nvSpPr>
          <p:spPr>
            <a:xfrm>
              <a:off x="7010399" y="20573999"/>
              <a:ext cx="60334" cy="69014"/>
            </a:xfrm>
            <a:custGeom>
              <a:avLst/>
              <a:gdLst/>
              <a:ahLst/>
              <a:cxnLst>
                <a:cxn ang="0">
                  <a:pos x="wd2" y="hd2"/>
                </a:cxn>
                <a:cxn ang="5400000">
                  <a:pos x="wd2" y="hd2"/>
                </a:cxn>
                <a:cxn ang="10800000">
                  <a:pos x="wd2" y="hd2"/>
                </a:cxn>
                <a:cxn ang="16200000">
                  <a:pos x="wd2" y="hd2"/>
                </a:cxn>
              </a:cxnLst>
              <a:rect l="0" t="0" r="r" b="b"/>
              <a:pathLst>
                <a:path w="20041" h="21419" extrusionOk="0">
                  <a:moveTo>
                    <a:pt x="19528" y="2300"/>
                  </a:moveTo>
                  <a:cubicBezTo>
                    <a:pt x="18642" y="5532"/>
                    <a:pt x="17714" y="11483"/>
                    <a:pt x="19950" y="18303"/>
                  </a:cubicBezTo>
                  <a:cubicBezTo>
                    <a:pt x="20330" y="19525"/>
                    <a:pt x="19486" y="20746"/>
                    <a:pt x="18136" y="20825"/>
                  </a:cubicBezTo>
                  <a:lnTo>
                    <a:pt x="4130" y="21417"/>
                  </a:lnTo>
                  <a:cubicBezTo>
                    <a:pt x="3202" y="21456"/>
                    <a:pt x="2400" y="20944"/>
                    <a:pt x="2063" y="20116"/>
                  </a:cubicBezTo>
                  <a:cubicBezTo>
                    <a:pt x="924" y="17160"/>
                    <a:pt x="-1270" y="9829"/>
                    <a:pt x="966" y="2300"/>
                  </a:cubicBezTo>
                  <a:cubicBezTo>
                    <a:pt x="1177" y="1512"/>
                    <a:pt x="1978" y="960"/>
                    <a:pt x="2822" y="921"/>
                  </a:cubicBezTo>
                  <a:lnTo>
                    <a:pt x="17335" y="14"/>
                  </a:lnTo>
                  <a:cubicBezTo>
                    <a:pt x="18769" y="-144"/>
                    <a:pt x="19866" y="1039"/>
                    <a:pt x="19528" y="2300"/>
                  </a:cubicBezTo>
                  <a:close/>
                </a:path>
              </a:pathLst>
            </a:custGeom>
            <a:solidFill>
              <a:srgbClr val="2D62A2"/>
            </a:solidFill>
            <a:ln w="12700">
              <a:miter lim="400000"/>
            </a:ln>
          </p:spPr>
          <p:txBody>
            <a:bodyPr lIns="38100" tIns="38100" rIns="38100" bIns="38100" anchor="ctr"/>
            <a:lstStyle/>
            <a:p>
              <a:pPr>
                <a:defRPr sz="3000"/>
              </a:pPr>
              <a:endParaRPr/>
            </a:p>
          </p:txBody>
        </p:sp>
        <p:sp>
          <p:nvSpPr>
            <p:cNvPr id="111" name="Shape">
              <a:extLst>
                <a:ext uri="{FF2B5EF4-FFF2-40B4-BE49-F238E27FC236}">
                  <a16:creationId xmlns:a16="http://schemas.microsoft.com/office/drawing/2014/main" id="{E7D71838-F3C1-47F3-8A38-D2E584AB878F}"/>
                </a:ext>
              </a:extLst>
            </p:cNvPr>
            <p:cNvSpPr/>
            <p:nvPr/>
          </p:nvSpPr>
          <p:spPr>
            <a:xfrm>
              <a:off x="7061199" y="20688299"/>
              <a:ext cx="190948" cy="570294"/>
            </a:xfrm>
            <a:custGeom>
              <a:avLst/>
              <a:gdLst/>
              <a:ahLst/>
              <a:cxnLst>
                <a:cxn ang="0">
                  <a:pos x="wd2" y="hd2"/>
                </a:cxn>
                <a:cxn ang="5400000">
                  <a:pos x="wd2" y="hd2"/>
                </a:cxn>
                <a:cxn ang="10800000">
                  <a:pos x="wd2" y="hd2"/>
                </a:cxn>
                <a:cxn ang="16200000">
                  <a:pos x="wd2" y="hd2"/>
                </a:cxn>
              </a:cxnLst>
              <a:rect l="0" t="0" r="r" b="b"/>
              <a:pathLst>
                <a:path w="21479" h="21583" extrusionOk="0">
                  <a:moveTo>
                    <a:pt x="9107" y="21583"/>
                  </a:moveTo>
                  <a:cubicBezTo>
                    <a:pt x="9107" y="21583"/>
                    <a:pt x="9093" y="21583"/>
                    <a:pt x="9093" y="21583"/>
                  </a:cubicBezTo>
                  <a:cubicBezTo>
                    <a:pt x="8693" y="21578"/>
                    <a:pt x="8379" y="21482"/>
                    <a:pt x="8321" y="21347"/>
                  </a:cubicBezTo>
                  <a:lnTo>
                    <a:pt x="7" y="305"/>
                  </a:lnTo>
                  <a:cubicBezTo>
                    <a:pt x="-50" y="156"/>
                    <a:pt x="250" y="21"/>
                    <a:pt x="693" y="2"/>
                  </a:cubicBezTo>
                  <a:cubicBezTo>
                    <a:pt x="1093" y="-17"/>
                    <a:pt x="1536" y="84"/>
                    <a:pt x="1593" y="233"/>
                  </a:cubicBezTo>
                  <a:lnTo>
                    <a:pt x="9236" y="19598"/>
                  </a:lnTo>
                  <a:lnTo>
                    <a:pt x="19893" y="238"/>
                  </a:lnTo>
                  <a:cubicBezTo>
                    <a:pt x="19964" y="94"/>
                    <a:pt x="20393" y="-7"/>
                    <a:pt x="20821" y="21"/>
                  </a:cubicBezTo>
                  <a:cubicBezTo>
                    <a:pt x="21250" y="50"/>
                    <a:pt x="21550" y="190"/>
                    <a:pt x="21464" y="334"/>
                  </a:cubicBezTo>
                  <a:lnTo>
                    <a:pt x="9893" y="21357"/>
                  </a:lnTo>
                  <a:cubicBezTo>
                    <a:pt x="9821" y="21487"/>
                    <a:pt x="9493" y="21583"/>
                    <a:pt x="9107" y="21583"/>
                  </a:cubicBezTo>
                  <a:close/>
                </a:path>
              </a:pathLst>
            </a:custGeom>
            <a:solidFill>
              <a:srgbClr val="939496"/>
            </a:solidFill>
            <a:ln w="12700">
              <a:miter lim="400000"/>
            </a:ln>
          </p:spPr>
          <p:txBody>
            <a:bodyPr lIns="38100" tIns="38100" rIns="38100" bIns="38100" anchor="ctr"/>
            <a:lstStyle/>
            <a:p>
              <a:pPr>
                <a:defRPr sz="3000"/>
              </a:pPr>
              <a:endParaRPr/>
            </a:p>
          </p:txBody>
        </p:sp>
        <p:sp>
          <p:nvSpPr>
            <p:cNvPr id="112" name="Shape">
              <a:extLst>
                <a:ext uri="{FF2B5EF4-FFF2-40B4-BE49-F238E27FC236}">
                  <a16:creationId xmlns:a16="http://schemas.microsoft.com/office/drawing/2014/main" id="{5B696391-37A7-491D-847B-B825DC3B5614}"/>
                </a:ext>
              </a:extLst>
            </p:cNvPr>
            <p:cNvSpPr/>
            <p:nvPr/>
          </p:nvSpPr>
          <p:spPr>
            <a:xfrm>
              <a:off x="7099299" y="21247100"/>
              <a:ext cx="84390" cy="212427"/>
            </a:xfrm>
            <a:custGeom>
              <a:avLst/>
              <a:gdLst/>
              <a:ahLst/>
              <a:cxnLst>
                <a:cxn ang="0">
                  <a:pos x="wd2" y="hd2"/>
                </a:cxn>
                <a:cxn ang="5400000">
                  <a:pos x="wd2" y="hd2"/>
                </a:cxn>
                <a:cxn ang="10800000">
                  <a:pos x="wd2" y="hd2"/>
                </a:cxn>
                <a:cxn ang="16200000">
                  <a:pos x="wd2" y="hd2"/>
                </a:cxn>
              </a:cxnLst>
              <a:rect l="0" t="0" r="r" b="b"/>
              <a:pathLst>
                <a:path w="20801" h="21441" extrusionOk="0">
                  <a:moveTo>
                    <a:pt x="12617" y="90"/>
                  </a:moveTo>
                  <a:lnTo>
                    <a:pt x="11898" y="4090"/>
                  </a:lnTo>
                  <a:cubicBezTo>
                    <a:pt x="11616" y="5436"/>
                    <a:pt x="11522" y="6705"/>
                    <a:pt x="11084" y="8179"/>
                  </a:cubicBezTo>
                  <a:cubicBezTo>
                    <a:pt x="10583" y="9602"/>
                    <a:pt x="9581" y="10986"/>
                    <a:pt x="8172" y="12281"/>
                  </a:cubicBezTo>
                  <a:lnTo>
                    <a:pt x="3977" y="15921"/>
                  </a:lnTo>
                  <a:cubicBezTo>
                    <a:pt x="2725" y="16921"/>
                    <a:pt x="2913" y="18164"/>
                    <a:pt x="4416" y="19139"/>
                  </a:cubicBezTo>
                  <a:cubicBezTo>
                    <a:pt x="5918" y="20113"/>
                    <a:pt x="8767" y="20754"/>
                    <a:pt x="11772" y="20703"/>
                  </a:cubicBezTo>
                  <a:cubicBezTo>
                    <a:pt x="14746" y="20677"/>
                    <a:pt x="17689" y="19946"/>
                    <a:pt x="19191" y="18818"/>
                  </a:cubicBezTo>
                  <a:cubicBezTo>
                    <a:pt x="20851" y="17690"/>
                    <a:pt x="20193" y="16267"/>
                    <a:pt x="20412" y="14947"/>
                  </a:cubicBezTo>
                  <a:lnTo>
                    <a:pt x="20757" y="16947"/>
                  </a:lnTo>
                  <a:cubicBezTo>
                    <a:pt x="20913" y="17626"/>
                    <a:pt x="20663" y="18331"/>
                    <a:pt x="19974" y="18972"/>
                  </a:cubicBezTo>
                  <a:cubicBezTo>
                    <a:pt x="18628" y="20267"/>
                    <a:pt x="15497" y="21241"/>
                    <a:pt x="11929" y="21408"/>
                  </a:cubicBezTo>
                  <a:cubicBezTo>
                    <a:pt x="8391" y="21600"/>
                    <a:pt x="4572" y="20959"/>
                    <a:pt x="2287" y="19754"/>
                  </a:cubicBezTo>
                  <a:cubicBezTo>
                    <a:pt x="2" y="18562"/>
                    <a:pt x="-687" y="16806"/>
                    <a:pt x="753" y="15357"/>
                  </a:cubicBezTo>
                  <a:lnTo>
                    <a:pt x="4103" y="11601"/>
                  </a:lnTo>
                  <a:cubicBezTo>
                    <a:pt x="5104" y="10409"/>
                    <a:pt x="5699" y="9178"/>
                    <a:pt x="5856" y="7948"/>
                  </a:cubicBezTo>
                  <a:cubicBezTo>
                    <a:pt x="5981" y="6756"/>
                    <a:pt x="5793" y="5346"/>
                    <a:pt x="5793" y="4025"/>
                  </a:cubicBezTo>
                  <a:lnTo>
                    <a:pt x="5637" y="0"/>
                  </a:lnTo>
                  <a:lnTo>
                    <a:pt x="12617" y="90"/>
                  </a:lnTo>
                  <a:close/>
                </a:path>
              </a:pathLst>
            </a:custGeom>
            <a:solidFill>
              <a:schemeClr val="tx1">
                <a:lumMod val="65000"/>
                <a:lumOff val="35000"/>
              </a:schemeClr>
            </a:solidFill>
            <a:ln w="12700">
              <a:miter lim="400000"/>
            </a:ln>
          </p:spPr>
          <p:txBody>
            <a:bodyPr lIns="38100" tIns="38100" rIns="38100" bIns="38100" anchor="ctr"/>
            <a:lstStyle/>
            <a:p>
              <a:pPr>
                <a:defRPr sz="3000"/>
              </a:pPr>
              <a:endParaRPr/>
            </a:p>
          </p:txBody>
        </p:sp>
        <p:sp>
          <p:nvSpPr>
            <p:cNvPr id="113" name="Shape">
              <a:extLst>
                <a:ext uri="{FF2B5EF4-FFF2-40B4-BE49-F238E27FC236}">
                  <a16:creationId xmlns:a16="http://schemas.microsoft.com/office/drawing/2014/main" id="{B3E6FC93-BB83-43DD-95E3-3F5FB1018D99}"/>
                </a:ext>
              </a:extLst>
            </p:cNvPr>
            <p:cNvSpPr/>
            <p:nvPr/>
          </p:nvSpPr>
          <p:spPr>
            <a:xfrm>
              <a:off x="7073900" y="21234400"/>
              <a:ext cx="132207" cy="104140"/>
            </a:xfrm>
            <a:custGeom>
              <a:avLst/>
              <a:gdLst/>
              <a:ahLst/>
              <a:cxnLst>
                <a:cxn ang="0">
                  <a:pos x="wd2" y="hd2"/>
                </a:cxn>
                <a:cxn ang="5400000">
                  <a:pos x="wd2" y="hd2"/>
                </a:cxn>
                <a:cxn ang="10800000">
                  <a:pos x="wd2" y="hd2"/>
                </a:cxn>
                <a:cxn ang="16200000">
                  <a:pos x="wd2" y="hd2"/>
                </a:cxn>
              </a:cxnLst>
              <a:rect l="0" t="0" r="r" b="b"/>
              <a:pathLst>
                <a:path w="21600" h="21600" extrusionOk="0">
                  <a:moveTo>
                    <a:pt x="0" y="6585"/>
                  </a:moveTo>
                  <a:cubicBezTo>
                    <a:pt x="0" y="2977"/>
                    <a:pt x="2324" y="0"/>
                    <a:pt x="5187" y="0"/>
                  </a:cubicBezTo>
                  <a:lnTo>
                    <a:pt x="16413" y="0"/>
                  </a:lnTo>
                  <a:cubicBezTo>
                    <a:pt x="19255" y="0"/>
                    <a:pt x="21600" y="2950"/>
                    <a:pt x="21600" y="6585"/>
                  </a:cubicBezTo>
                  <a:cubicBezTo>
                    <a:pt x="21600" y="8192"/>
                    <a:pt x="21123" y="9667"/>
                    <a:pt x="20355" y="10800"/>
                  </a:cubicBezTo>
                  <a:cubicBezTo>
                    <a:pt x="21123" y="11959"/>
                    <a:pt x="21600" y="13408"/>
                    <a:pt x="21600" y="15015"/>
                  </a:cubicBezTo>
                  <a:cubicBezTo>
                    <a:pt x="21600" y="18623"/>
                    <a:pt x="19276" y="21600"/>
                    <a:pt x="16413" y="21600"/>
                  </a:cubicBezTo>
                  <a:lnTo>
                    <a:pt x="5187" y="21600"/>
                  </a:lnTo>
                  <a:cubicBezTo>
                    <a:pt x="2345" y="21600"/>
                    <a:pt x="0" y="18650"/>
                    <a:pt x="0" y="15015"/>
                  </a:cubicBezTo>
                  <a:cubicBezTo>
                    <a:pt x="0" y="13408"/>
                    <a:pt x="477" y="11933"/>
                    <a:pt x="1245" y="10800"/>
                  </a:cubicBezTo>
                  <a:cubicBezTo>
                    <a:pt x="477" y="9667"/>
                    <a:pt x="0" y="8192"/>
                    <a:pt x="0" y="6585"/>
                  </a:cubicBezTo>
                  <a:close/>
                </a:path>
              </a:pathLst>
            </a:custGeom>
            <a:solidFill>
              <a:srgbClr val="22528D"/>
            </a:solidFill>
            <a:ln w="12700">
              <a:miter lim="400000"/>
            </a:ln>
          </p:spPr>
          <p:txBody>
            <a:bodyPr lIns="38100" tIns="38100" rIns="38100" bIns="38100" anchor="ctr"/>
            <a:lstStyle/>
            <a:p>
              <a:pPr>
                <a:defRPr sz="3000"/>
              </a:pPr>
              <a:endParaRPr/>
            </a:p>
          </p:txBody>
        </p:sp>
        <p:sp>
          <p:nvSpPr>
            <p:cNvPr id="114" name="Shape">
              <a:extLst>
                <a:ext uri="{FF2B5EF4-FFF2-40B4-BE49-F238E27FC236}">
                  <a16:creationId xmlns:a16="http://schemas.microsoft.com/office/drawing/2014/main" id="{9ED7C8E8-F5C5-463E-9254-BF8FC8401213}"/>
                </a:ext>
              </a:extLst>
            </p:cNvPr>
            <p:cNvSpPr/>
            <p:nvPr/>
          </p:nvSpPr>
          <p:spPr>
            <a:xfrm>
              <a:off x="7048500" y="21247099"/>
              <a:ext cx="171959" cy="63501"/>
            </a:xfrm>
            <a:custGeom>
              <a:avLst/>
              <a:gdLst/>
              <a:ahLst/>
              <a:cxnLst>
                <a:cxn ang="0">
                  <a:pos x="wd2" y="hd2"/>
                </a:cxn>
                <a:cxn ang="5400000">
                  <a:pos x="wd2" y="hd2"/>
                </a:cxn>
                <a:cxn ang="10800000">
                  <a:pos x="wd2" y="hd2"/>
                </a:cxn>
                <a:cxn ang="16200000">
                  <a:pos x="wd2" y="hd2"/>
                </a:cxn>
              </a:cxnLst>
              <a:rect l="0" t="0" r="r" b="b"/>
              <a:pathLst>
                <a:path w="21600" h="21600" extrusionOk="0">
                  <a:moveTo>
                    <a:pt x="1962" y="21600"/>
                  </a:moveTo>
                  <a:lnTo>
                    <a:pt x="19638" y="21600"/>
                  </a:lnTo>
                  <a:cubicBezTo>
                    <a:pt x="20723" y="21600"/>
                    <a:pt x="21600" y="19224"/>
                    <a:pt x="21600" y="16286"/>
                  </a:cubicBezTo>
                  <a:lnTo>
                    <a:pt x="21600" y="5314"/>
                  </a:lnTo>
                  <a:cubicBezTo>
                    <a:pt x="21600" y="2376"/>
                    <a:pt x="20723" y="0"/>
                    <a:pt x="19638" y="0"/>
                  </a:cubicBezTo>
                  <a:lnTo>
                    <a:pt x="1962" y="0"/>
                  </a:lnTo>
                  <a:cubicBezTo>
                    <a:pt x="877" y="0"/>
                    <a:pt x="0" y="2376"/>
                    <a:pt x="0" y="5314"/>
                  </a:cubicBezTo>
                  <a:lnTo>
                    <a:pt x="0" y="16286"/>
                  </a:lnTo>
                  <a:cubicBezTo>
                    <a:pt x="0" y="19181"/>
                    <a:pt x="877" y="21600"/>
                    <a:pt x="1962" y="21600"/>
                  </a:cubicBezTo>
                  <a:close/>
                </a:path>
              </a:pathLst>
            </a:custGeom>
            <a:solidFill>
              <a:srgbClr val="263E50"/>
            </a:solidFill>
            <a:ln w="12700">
              <a:miter lim="400000"/>
            </a:ln>
          </p:spPr>
          <p:txBody>
            <a:bodyPr lIns="38100" tIns="38100" rIns="38100" bIns="38100" anchor="ctr"/>
            <a:lstStyle/>
            <a:p>
              <a:pPr>
                <a:defRPr sz="3000"/>
              </a:pPr>
              <a:endParaRPr/>
            </a:p>
          </p:txBody>
        </p:sp>
      </p:grpSp>
      <p:grpSp>
        <p:nvGrpSpPr>
          <p:cNvPr id="3" name="Group 2">
            <a:extLst>
              <a:ext uri="{FF2B5EF4-FFF2-40B4-BE49-F238E27FC236}">
                <a16:creationId xmlns:a16="http://schemas.microsoft.com/office/drawing/2014/main" id="{6152D05C-4CF5-4C3D-B0A1-1F6B79A2DBA7}"/>
              </a:ext>
            </a:extLst>
          </p:cNvPr>
          <p:cNvGrpSpPr/>
          <p:nvPr/>
        </p:nvGrpSpPr>
        <p:grpSpPr>
          <a:xfrm>
            <a:off x="3013848" y="3629673"/>
            <a:ext cx="765649" cy="869084"/>
            <a:chOff x="3769664" y="3612210"/>
            <a:chExt cx="1020865" cy="1158779"/>
          </a:xfrm>
        </p:grpSpPr>
        <p:sp>
          <p:nvSpPr>
            <p:cNvPr id="269" name="Shape">
              <a:extLst>
                <a:ext uri="{FF2B5EF4-FFF2-40B4-BE49-F238E27FC236}">
                  <a16:creationId xmlns:a16="http://schemas.microsoft.com/office/drawing/2014/main" id="{EAA8EAAB-4100-4364-939D-C2BFC5724A4F}"/>
                </a:ext>
              </a:extLst>
            </p:cNvPr>
            <p:cNvSpPr/>
            <p:nvPr/>
          </p:nvSpPr>
          <p:spPr>
            <a:xfrm>
              <a:off x="3769664" y="3612210"/>
              <a:ext cx="1019895" cy="1158779"/>
            </a:xfrm>
            <a:custGeom>
              <a:avLst/>
              <a:gdLst/>
              <a:ahLst/>
              <a:cxnLst>
                <a:cxn ang="0">
                  <a:pos x="wd2" y="hd2"/>
                </a:cxn>
                <a:cxn ang="5400000">
                  <a:pos x="wd2" y="hd2"/>
                </a:cxn>
                <a:cxn ang="10800000">
                  <a:pos x="wd2" y="hd2"/>
                </a:cxn>
                <a:cxn ang="16200000">
                  <a:pos x="wd2" y="hd2"/>
                </a:cxn>
              </a:cxnLst>
              <a:rect l="0" t="0" r="r" b="b"/>
              <a:pathLst>
                <a:path w="21039" h="21271" extrusionOk="0">
                  <a:moveTo>
                    <a:pt x="20297" y="11260"/>
                  </a:moveTo>
                  <a:cubicBezTo>
                    <a:pt x="19875" y="10636"/>
                    <a:pt x="19233" y="10134"/>
                    <a:pt x="18379" y="9752"/>
                  </a:cubicBezTo>
                  <a:cubicBezTo>
                    <a:pt x="18438" y="9779"/>
                    <a:pt x="18499" y="9804"/>
                    <a:pt x="18555" y="9831"/>
                  </a:cubicBezTo>
                  <a:lnTo>
                    <a:pt x="13967" y="7611"/>
                  </a:lnTo>
                  <a:cubicBezTo>
                    <a:pt x="13760" y="7511"/>
                    <a:pt x="13539" y="7417"/>
                    <a:pt x="13305" y="7333"/>
                  </a:cubicBezTo>
                  <a:cubicBezTo>
                    <a:pt x="12603" y="7075"/>
                    <a:pt x="11605" y="6859"/>
                    <a:pt x="10314" y="6680"/>
                  </a:cubicBezTo>
                  <a:cubicBezTo>
                    <a:pt x="10381" y="6589"/>
                    <a:pt x="10461" y="6501"/>
                    <a:pt x="10554" y="6415"/>
                  </a:cubicBezTo>
                  <a:cubicBezTo>
                    <a:pt x="10894" y="6094"/>
                    <a:pt x="11410" y="5890"/>
                    <a:pt x="12086" y="5805"/>
                  </a:cubicBezTo>
                  <a:cubicBezTo>
                    <a:pt x="12118" y="5801"/>
                    <a:pt x="12147" y="5800"/>
                    <a:pt x="12177" y="5796"/>
                  </a:cubicBezTo>
                  <a:lnTo>
                    <a:pt x="15292" y="7304"/>
                  </a:lnTo>
                  <a:cubicBezTo>
                    <a:pt x="15282" y="7299"/>
                    <a:pt x="15272" y="7294"/>
                    <a:pt x="15262" y="7289"/>
                  </a:cubicBezTo>
                  <a:cubicBezTo>
                    <a:pt x="15630" y="7475"/>
                    <a:pt x="16064" y="7552"/>
                    <a:pt x="16519" y="7494"/>
                  </a:cubicBezTo>
                  <a:cubicBezTo>
                    <a:pt x="16565" y="7488"/>
                    <a:pt x="16612" y="7481"/>
                    <a:pt x="16658" y="7472"/>
                  </a:cubicBezTo>
                  <a:lnTo>
                    <a:pt x="17260" y="7366"/>
                  </a:lnTo>
                  <a:cubicBezTo>
                    <a:pt x="19196" y="7016"/>
                    <a:pt x="20227" y="4637"/>
                    <a:pt x="18890" y="3458"/>
                  </a:cubicBezTo>
                  <a:cubicBezTo>
                    <a:pt x="18676" y="3268"/>
                    <a:pt x="18440" y="3102"/>
                    <a:pt x="18188" y="2958"/>
                  </a:cubicBezTo>
                  <a:cubicBezTo>
                    <a:pt x="18111" y="2916"/>
                    <a:pt x="18032" y="2875"/>
                    <a:pt x="17953" y="2836"/>
                  </a:cubicBezTo>
                  <a:cubicBezTo>
                    <a:pt x="17956" y="2838"/>
                    <a:pt x="17960" y="2839"/>
                    <a:pt x="17963" y="2840"/>
                  </a:cubicBezTo>
                  <a:lnTo>
                    <a:pt x="17963" y="2840"/>
                  </a:lnTo>
                  <a:cubicBezTo>
                    <a:pt x="17963" y="2840"/>
                    <a:pt x="17963" y="2840"/>
                    <a:pt x="17963" y="2840"/>
                  </a:cubicBezTo>
                  <a:lnTo>
                    <a:pt x="13375" y="620"/>
                  </a:lnTo>
                  <a:cubicBezTo>
                    <a:pt x="12119" y="12"/>
                    <a:pt x="10358" y="-148"/>
                    <a:pt x="8085" y="136"/>
                  </a:cubicBezTo>
                  <a:cubicBezTo>
                    <a:pt x="6118" y="382"/>
                    <a:pt x="4570" y="813"/>
                    <a:pt x="3441" y="1429"/>
                  </a:cubicBezTo>
                  <a:cubicBezTo>
                    <a:pt x="2312" y="2046"/>
                    <a:pt x="1461" y="2802"/>
                    <a:pt x="900" y="3697"/>
                  </a:cubicBezTo>
                  <a:cubicBezTo>
                    <a:pt x="334" y="4599"/>
                    <a:pt x="54" y="5517"/>
                    <a:pt x="51" y="6446"/>
                  </a:cubicBezTo>
                  <a:cubicBezTo>
                    <a:pt x="48" y="7866"/>
                    <a:pt x="594" y="8963"/>
                    <a:pt x="1688" y="9739"/>
                  </a:cubicBezTo>
                  <a:cubicBezTo>
                    <a:pt x="1907" y="9897"/>
                    <a:pt x="2156" y="10043"/>
                    <a:pt x="2435" y="10177"/>
                  </a:cubicBezTo>
                  <a:lnTo>
                    <a:pt x="7023" y="12398"/>
                  </a:lnTo>
                  <a:cubicBezTo>
                    <a:pt x="7012" y="12393"/>
                    <a:pt x="7002" y="12386"/>
                    <a:pt x="6992" y="12381"/>
                  </a:cubicBezTo>
                  <a:cubicBezTo>
                    <a:pt x="7916" y="12836"/>
                    <a:pt x="9175" y="13164"/>
                    <a:pt x="10764" y="13370"/>
                  </a:cubicBezTo>
                  <a:cubicBezTo>
                    <a:pt x="10698" y="13770"/>
                    <a:pt x="10482" y="14148"/>
                    <a:pt x="10108" y="14506"/>
                  </a:cubicBezTo>
                  <a:cubicBezTo>
                    <a:pt x="9746" y="14852"/>
                    <a:pt x="9262" y="15090"/>
                    <a:pt x="8659" y="15225"/>
                  </a:cubicBezTo>
                  <a:lnTo>
                    <a:pt x="4361" y="13144"/>
                  </a:lnTo>
                  <a:cubicBezTo>
                    <a:pt x="4017" y="12977"/>
                    <a:pt x="3618" y="12908"/>
                    <a:pt x="3191" y="12960"/>
                  </a:cubicBezTo>
                  <a:cubicBezTo>
                    <a:pt x="3142" y="12967"/>
                    <a:pt x="3095" y="12974"/>
                    <a:pt x="3046" y="12983"/>
                  </a:cubicBezTo>
                  <a:lnTo>
                    <a:pt x="2212" y="13135"/>
                  </a:lnTo>
                  <a:cubicBezTo>
                    <a:pt x="509" y="13451"/>
                    <a:pt x="-554" y="15374"/>
                    <a:pt x="303" y="16687"/>
                  </a:cubicBezTo>
                  <a:cubicBezTo>
                    <a:pt x="602" y="17154"/>
                    <a:pt x="972" y="17568"/>
                    <a:pt x="1412" y="17936"/>
                  </a:cubicBezTo>
                  <a:cubicBezTo>
                    <a:pt x="1636" y="18124"/>
                    <a:pt x="1893" y="18288"/>
                    <a:pt x="2183" y="18428"/>
                  </a:cubicBezTo>
                  <a:lnTo>
                    <a:pt x="6771" y="20649"/>
                  </a:lnTo>
                  <a:cubicBezTo>
                    <a:pt x="6688" y="20608"/>
                    <a:pt x="6607" y="20565"/>
                    <a:pt x="6529" y="20520"/>
                  </a:cubicBezTo>
                  <a:cubicBezTo>
                    <a:pt x="7827" y="21257"/>
                    <a:pt x="9873" y="21452"/>
                    <a:pt x="12670" y="21102"/>
                  </a:cubicBezTo>
                  <a:cubicBezTo>
                    <a:pt x="14497" y="20874"/>
                    <a:pt x="16013" y="20431"/>
                    <a:pt x="17217" y="19775"/>
                  </a:cubicBezTo>
                  <a:cubicBezTo>
                    <a:pt x="18422" y="19119"/>
                    <a:pt x="19358" y="18259"/>
                    <a:pt x="20026" y="17189"/>
                  </a:cubicBezTo>
                  <a:cubicBezTo>
                    <a:pt x="20700" y="16124"/>
                    <a:pt x="21036" y="15014"/>
                    <a:pt x="21039" y="13848"/>
                  </a:cubicBezTo>
                  <a:cubicBezTo>
                    <a:pt x="21046" y="12864"/>
                    <a:pt x="20801" y="11997"/>
                    <a:pt x="20297" y="11260"/>
                  </a:cubicBezTo>
                  <a:close/>
                </a:path>
              </a:pathLst>
            </a:custGeom>
            <a:solidFill>
              <a:schemeClr val="accent6">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70" name="Shape">
              <a:extLst>
                <a:ext uri="{FF2B5EF4-FFF2-40B4-BE49-F238E27FC236}">
                  <a16:creationId xmlns:a16="http://schemas.microsoft.com/office/drawing/2014/main" id="{A7EF9FDC-1DB8-4CC0-989F-95631FA04C1C}"/>
                </a:ext>
              </a:extLst>
            </p:cNvPr>
            <p:cNvSpPr/>
            <p:nvPr/>
          </p:nvSpPr>
          <p:spPr>
            <a:xfrm>
              <a:off x="3993042" y="3730880"/>
              <a:ext cx="797487" cy="1037897"/>
            </a:xfrm>
            <a:custGeom>
              <a:avLst/>
              <a:gdLst/>
              <a:ahLst/>
              <a:cxnLst>
                <a:cxn ang="0">
                  <a:pos x="wd2" y="hd2"/>
                </a:cxn>
                <a:cxn ang="5400000">
                  <a:pos x="wd2" y="hd2"/>
                </a:cxn>
                <a:cxn ang="10800000">
                  <a:pos x="wd2" y="hd2"/>
                </a:cxn>
                <a:cxn ang="16200000">
                  <a:pos x="wd2" y="hd2"/>
                </a:cxn>
              </a:cxnLst>
              <a:rect l="0" t="0" r="r" b="b"/>
              <a:pathLst>
                <a:path w="20895" h="21158" extrusionOk="0">
                  <a:moveTo>
                    <a:pt x="10265" y="151"/>
                  </a:moveTo>
                  <a:cubicBezTo>
                    <a:pt x="13331" y="-183"/>
                    <a:pt x="15663" y="36"/>
                    <a:pt x="17272" y="817"/>
                  </a:cubicBezTo>
                  <a:cubicBezTo>
                    <a:pt x="17592" y="977"/>
                    <a:pt x="17892" y="1162"/>
                    <a:pt x="18165" y="1372"/>
                  </a:cubicBezTo>
                  <a:cubicBezTo>
                    <a:pt x="19860" y="2683"/>
                    <a:pt x="18550" y="5324"/>
                    <a:pt x="16094" y="5713"/>
                  </a:cubicBezTo>
                  <a:lnTo>
                    <a:pt x="15330" y="5831"/>
                  </a:lnTo>
                  <a:cubicBezTo>
                    <a:pt x="15269" y="5841"/>
                    <a:pt x="15211" y="5848"/>
                    <a:pt x="15152" y="5855"/>
                  </a:cubicBezTo>
                  <a:cubicBezTo>
                    <a:pt x="14101" y="5970"/>
                    <a:pt x="13137" y="5597"/>
                    <a:pt x="12603" y="4886"/>
                  </a:cubicBezTo>
                  <a:cubicBezTo>
                    <a:pt x="12425" y="4658"/>
                    <a:pt x="12222" y="4469"/>
                    <a:pt x="11977" y="4329"/>
                  </a:cubicBezTo>
                  <a:cubicBezTo>
                    <a:pt x="11385" y="3982"/>
                    <a:pt x="10565" y="3865"/>
                    <a:pt x="9521" y="3979"/>
                  </a:cubicBezTo>
                  <a:cubicBezTo>
                    <a:pt x="8661" y="4073"/>
                    <a:pt x="8005" y="4300"/>
                    <a:pt x="7575" y="4657"/>
                  </a:cubicBezTo>
                  <a:cubicBezTo>
                    <a:pt x="7138" y="5008"/>
                    <a:pt x="6918" y="5405"/>
                    <a:pt x="6916" y="5846"/>
                  </a:cubicBezTo>
                  <a:cubicBezTo>
                    <a:pt x="6916" y="6168"/>
                    <a:pt x="7092" y="6434"/>
                    <a:pt x="7454" y="6653"/>
                  </a:cubicBezTo>
                  <a:cubicBezTo>
                    <a:pt x="7802" y="6879"/>
                    <a:pt x="8627" y="7035"/>
                    <a:pt x="9936" y="7121"/>
                  </a:cubicBezTo>
                  <a:cubicBezTo>
                    <a:pt x="13177" y="7358"/>
                    <a:pt x="15496" y="7693"/>
                    <a:pt x="16893" y="8143"/>
                  </a:cubicBezTo>
                  <a:cubicBezTo>
                    <a:pt x="18291" y="8586"/>
                    <a:pt x="19313" y="9219"/>
                    <a:pt x="19946" y="10039"/>
                  </a:cubicBezTo>
                  <a:cubicBezTo>
                    <a:pt x="20586" y="10857"/>
                    <a:pt x="20897" y="11820"/>
                    <a:pt x="20895" y="12914"/>
                  </a:cubicBezTo>
                  <a:cubicBezTo>
                    <a:pt x="20892" y="14209"/>
                    <a:pt x="20465" y="15443"/>
                    <a:pt x="19609" y="16624"/>
                  </a:cubicBezTo>
                  <a:cubicBezTo>
                    <a:pt x="18761" y="17811"/>
                    <a:pt x="17570" y="18767"/>
                    <a:pt x="16041" y="19496"/>
                  </a:cubicBezTo>
                  <a:cubicBezTo>
                    <a:pt x="14510" y="20225"/>
                    <a:pt x="12586" y="20715"/>
                    <a:pt x="10265" y="20970"/>
                  </a:cubicBezTo>
                  <a:cubicBezTo>
                    <a:pt x="6183" y="21417"/>
                    <a:pt x="3359" y="21067"/>
                    <a:pt x="1794" y="19920"/>
                  </a:cubicBezTo>
                  <a:cubicBezTo>
                    <a:pt x="1236" y="19512"/>
                    <a:pt x="766" y="19052"/>
                    <a:pt x="385" y="18533"/>
                  </a:cubicBezTo>
                  <a:cubicBezTo>
                    <a:pt x="-703" y="17075"/>
                    <a:pt x="647" y="14939"/>
                    <a:pt x="2810" y="14588"/>
                  </a:cubicBezTo>
                  <a:lnTo>
                    <a:pt x="3869" y="14420"/>
                  </a:lnTo>
                  <a:cubicBezTo>
                    <a:pt x="3932" y="14410"/>
                    <a:pt x="3994" y="14402"/>
                    <a:pt x="4054" y="14394"/>
                  </a:cubicBezTo>
                  <a:cubicBezTo>
                    <a:pt x="5212" y="14268"/>
                    <a:pt x="6214" y="14766"/>
                    <a:pt x="6704" y="15605"/>
                  </a:cubicBezTo>
                  <a:cubicBezTo>
                    <a:pt x="6827" y="15810"/>
                    <a:pt x="6962" y="15990"/>
                    <a:pt x="7119" y="16139"/>
                  </a:cubicBezTo>
                  <a:cubicBezTo>
                    <a:pt x="7882" y="16869"/>
                    <a:pt x="8972" y="17156"/>
                    <a:pt x="10393" y="17001"/>
                  </a:cubicBezTo>
                  <a:cubicBezTo>
                    <a:pt x="11450" y="16886"/>
                    <a:pt x="12264" y="16590"/>
                    <a:pt x="12839" y="16109"/>
                  </a:cubicBezTo>
                  <a:cubicBezTo>
                    <a:pt x="13413" y="15628"/>
                    <a:pt x="13700" y="15116"/>
                    <a:pt x="13702" y="14565"/>
                  </a:cubicBezTo>
                  <a:cubicBezTo>
                    <a:pt x="13704" y="14043"/>
                    <a:pt x="13431" y="13609"/>
                    <a:pt x="12886" y="13256"/>
                  </a:cubicBezTo>
                  <a:cubicBezTo>
                    <a:pt x="12341" y="12903"/>
                    <a:pt x="11079" y="12651"/>
                    <a:pt x="9095" y="12502"/>
                  </a:cubicBezTo>
                  <a:cubicBezTo>
                    <a:pt x="5846" y="12244"/>
                    <a:pt x="3529" y="11684"/>
                    <a:pt x="2145" y="10816"/>
                  </a:cubicBezTo>
                  <a:cubicBezTo>
                    <a:pt x="755" y="9953"/>
                    <a:pt x="62" y="8734"/>
                    <a:pt x="65" y="7158"/>
                  </a:cubicBezTo>
                  <a:cubicBezTo>
                    <a:pt x="67" y="6127"/>
                    <a:pt x="425" y="5108"/>
                    <a:pt x="1144" y="4106"/>
                  </a:cubicBezTo>
                  <a:cubicBezTo>
                    <a:pt x="1856" y="3111"/>
                    <a:pt x="2937" y="2272"/>
                    <a:pt x="4371" y="1587"/>
                  </a:cubicBezTo>
                  <a:cubicBezTo>
                    <a:pt x="5801" y="904"/>
                    <a:pt x="7767" y="425"/>
                    <a:pt x="10265" y="151"/>
                  </a:cubicBezTo>
                  <a:close/>
                </a:path>
              </a:pathLst>
            </a:custGeom>
            <a:solidFill>
              <a:schemeClr val="accent6"/>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grpSp>
      <p:sp>
        <p:nvSpPr>
          <p:cNvPr id="296" name="Freeform: Shape 295">
            <a:extLst>
              <a:ext uri="{FF2B5EF4-FFF2-40B4-BE49-F238E27FC236}">
                <a16:creationId xmlns:a16="http://schemas.microsoft.com/office/drawing/2014/main" id="{9A2684D3-777E-42CE-84E9-97EB3A3030F0}"/>
              </a:ext>
            </a:extLst>
          </p:cNvPr>
          <p:cNvSpPr/>
          <p:nvPr/>
        </p:nvSpPr>
        <p:spPr>
          <a:xfrm>
            <a:off x="3402272" y="3604587"/>
            <a:ext cx="16298" cy="61335"/>
          </a:xfrm>
          <a:custGeom>
            <a:avLst/>
            <a:gdLst>
              <a:gd name="connsiteX0" fmla="*/ 18770 w 21730"/>
              <a:gd name="connsiteY0" fmla="*/ 0 h 81780"/>
              <a:gd name="connsiteX1" fmla="*/ 21391 w 21730"/>
              <a:gd name="connsiteY1" fmla="*/ 37110 h 81780"/>
              <a:gd name="connsiteX2" fmla="*/ 15442 w 21730"/>
              <a:gd name="connsiteY2" fmla="*/ 74684 h 81780"/>
              <a:gd name="connsiteX3" fmla="*/ 9795 w 21730"/>
              <a:gd name="connsiteY3" fmla="*/ 81780 h 81780"/>
              <a:gd name="connsiteX4" fmla="*/ 0 w 21730"/>
              <a:gd name="connsiteY4" fmla="*/ 81780 h 81780"/>
              <a:gd name="connsiteX5" fmla="*/ 9492 w 21730"/>
              <a:gd name="connsiteY5" fmla="*/ 71827 h 81780"/>
              <a:gd name="connsiteX6" fmla="*/ 18770 w 21730"/>
              <a:gd name="connsiteY6" fmla="*/ 0 h 8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30" h="81780">
                <a:moveTo>
                  <a:pt x="18770" y="0"/>
                </a:moveTo>
                <a:lnTo>
                  <a:pt x="21391" y="37110"/>
                </a:lnTo>
                <a:cubicBezTo>
                  <a:pt x="22576" y="49709"/>
                  <a:pt x="20677" y="62791"/>
                  <a:pt x="15442" y="74684"/>
                </a:cubicBezTo>
                <a:lnTo>
                  <a:pt x="9795" y="81780"/>
                </a:lnTo>
                <a:lnTo>
                  <a:pt x="0" y="81780"/>
                </a:lnTo>
                <a:lnTo>
                  <a:pt x="9492" y="71827"/>
                </a:lnTo>
                <a:cubicBezTo>
                  <a:pt x="22105" y="50897"/>
                  <a:pt x="17106" y="24493"/>
                  <a:pt x="18770" y="0"/>
                </a:cubicBezTo>
                <a:close/>
              </a:path>
            </a:pathLst>
          </a:custGeom>
          <a:solidFill>
            <a:schemeClr val="tx1">
              <a:lumMod val="65000"/>
              <a:lumOff val="35000"/>
            </a:schemeClr>
          </a:solidFill>
          <a:ln w="12700">
            <a:miter lim="400000"/>
          </a:ln>
        </p:spPr>
        <p:txBody>
          <a:bodyPr wrap="square" lIns="28575" tIns="28575" rIns="28575" bIns="28575" anchor="ctr">
            <a:noAutofit/>
          </a:bodyPr>
          <a:lstStyle/>
          <a:p>
            <a:pPr>
              <a:defRPr sz="3000"/>
            </a:pPr>
            <a:endParaRPr sz="2250"/>
          </a:p>
        </p:txBody>
      </p:sp>
    </p:spTree>
    <p:extLst>
      <p:ext uri="{BB962C8B-B14F-4D97-AF65-F5344CB8AC3E}">
        <p14:creationId xmlns:p14="http://schemas.microsoft.com/office/powerpoint/2010/main" val="175431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itle 349">
            <a:extLst>
              <a:ext uri="{FF2B5EF4-FFF2-40B4-BE49-F238E27FC236}">
                <a16:creationId xmlns:a16="http://schemas.microsoft.com/office/drawing/2014/main" id="{68B9CF65-1049-4F97-B226-D145425FD99C}"/>
              </a:ext>
            </a:extLst>
          </p:cNvPr>
          <p:cNvSpPr>
            <a:spLocks noGrp="1"/>
          </p:cNvSpPr>
          <p:nvPr>
            <p:ph type="title"/>
          </p:nvPr>
        </p:nvSpPr>
        <p:spPr/>
        <p:txBody>
          <a:bodyPr>
            <a:normAutofit fontScale="90000"/>
          </a:bodyPr>
          <a:lstStyle/>
          <a:p>
            <a:r>
              <a:rPr lang="en-US" dirty="0"/>
              <a:t>SWOT Slide Template - Weaknesses</a:t>
            </a:r>
          </a:p>
        </p:txBody>
      </p:sp>
      <p:sp>
        <p:nvSpPr>
          <p:cNvPr id="123" name="TextBox 122">
            <a:extLst>
              <a:ext uri="{FF2B5EF4-FFF2-40B4-BE49-F238E27FC236}">
                <a16:creationId xmlns:a16="http://schemas.microsoft.com/office/drawing/2014/main" id="{EFD9EE35-1F96-4ECA-BFA8-2A18B3A98D2B}"/>
              </a:ext>
            </a:extLst>
          </p:cNvPr>
          <p:cNvSpPr txBox="1"/>
          <p:nvPr/>
        </p:nvSpPr>
        <p:spPr>
          <a:xfrm>
            <a:off x="6321809" y="1806738"/>
            <a:ext cx="2335704" cy="646331"/>
          </a:xfrm>
          <a:prstGeom prst="rect">
            <a:avLst/>
          </a:prstGeom>
          <a:noFill/>
        </p:spPr>
        <p:txBody>
          <a:bodyPr wrap="none" rtlCol="0" anchor="ctr">
            <a:spAutoFit/>
          </a:bodyPr>
          <a:lstStyle/>
          <a:p>
            <a:r>
              <a:rPr lang="en-US" sz="3600" b="1" cap="all" noProof="1">
                <a:solidFill>
                  <a:schemeClr val="accent2"/>
                </a:solidFill>
              </a:rPr>
              <a:t>eaknesses</a:t>
            </a:r>
          </a:p>
        </p:txBody>
      </p:sp>
      <p:grpSp>
        <p:nvGrpSpPr>
          <p:cNvPr id="4" name="Group 3">
            <a:extLst>
              <a:ext uri="{FF2B5EF4-FFF2-40B4-BE49-F238E27FC236}">
                <a16:creationId xmlns:a16="http://schemas.microsoft.com/office/drawing/2014/main" id="{4439FB91-7E0F-4C68-A8FA-D120ED253D01}"/>
              </a:ext>
            </a:extLst>
          </p:cNvPr>
          <p:cNvGrpSpPr/>
          <p:nvPr/>
        </p:nvGrpSpPr>
        <p:grpSpPr>
          <a:xfrm>
            <a:off x="5296193" y="1617540"/>
            <a:ext cx="1086356" cy="917437"/>
            <a:chOff x="7061590" y="1013719"/>
            <a:chExt cx="1448475" cy="1223249"/>
          </a:xfrm>
        </p:grpSpPr>
        <p:sp>
          <p:nvSpPr>
            <p:cNvPr id="291" name="Shape">
              <a:extLst>
                <a:ext uri="{FF2B5EF4-FFF2-40B4-BE49-F238E27FC236}">
                  <a16:creationId xmlns:a16="http://schemas.microsoft.com/office/drawing/2014/main" id="{A80C21B8-B00E-4B8E-B8BC-DC9511D7EE8A}"/>
                </a:ext>
              </a:extLst>
            </p:cNvPr>
            <p:cNvSpPr/>
            <p:nvPr/>
          </p:nvSpPr>
          <p:spPr>
            <a:xfrm>
              <a:off x="7061590" y="1013719"/>
              <a:ext cx="1447583" cy="1223249"/>
            </a:xfrm>
            <a:custGeom>
              <a:avLst/>
              <a:gdLst/>
              <a:ahLst/>
              <a:cxnLst>
                <a:cxn ang="0">
                  <a:pos x="wd2" y="hd2"/>
                </a:cxn>
                <a:cxn ang="5400000">
                  <a:pos x="wd2" y="hd2"/>
                </a:cxn>
                <a:cxn ang="10800000">
                  <a:pos x="wd2" y="hd2"/>
                </a:cxn>
                <a:cxn ang="16200000">
                  <a:pos x="wd2" y="hd2"/>
                </a:cxn>
              </a:cxnLst>
              <a:rect l="0" t="0" r="r" b="b"/>
              <a:pathLst>
                <a:path w="21291" h="21503" extrusionOk="0">
                  <a:moveTo>
                    <a:pt x="20511" y="2320"/>
                  </a:moveTo>
                  <a:cubicBezTo>
                    <a:pt x="20514" y="2323"/>
                    <a:pt x="20518" y="2324"/>
                    <a:pt x="20521" y="2326"/>
                  </a:cubicBezTo>
                  <a:lnTo>
                    <a:pt x="20521" y="2326"/>
                  </a:lnTo>
                  <a:cubicBezTo>
                    <a:pt x="20521" y="2326"/>
                    <a:pt x="20521" y="2326"/>
                    <a:pt x="20521" y="2326"/>
                  </a:cubicBezTo>
                  <a:lnTo>
                    <a:pt x="17250" y="200"/>
                  </a:lnTo>
                  <a:cubicBezTo>
                    <a:pt x="16994" y="34"/>
                    <a:pt x="16690" y="-37"/>
                    <a:pt x="16359" y="18"/>
                  </a:cubicBezTo>
                  <a:lnTo>
                    <a:pt x="15876" y="99"/>
                  </a:lnTo>
                  <a:cubicBezTo>
                    <a:pt x="15075" y="234"/>
                    <a:pt x="14388" y="1081"/>
                    <a:pt x="14241" y="2118"/>
                  </a:cubicBezTo>
                  <a:lnTo>
                    <a:pt x="14033" y="3557"/>
                  </a:lnTo>
                  <a:cubicBezTo>
                    <a:pt x="13954" y="3488"/>
                    <a:pt x="13869" y="3428"/>
                    <a:pt x="13779" y="3382"/>
                  </a:cubicBezTo>
                  <a:cubicBezTo>
                    <a:pt x="13814" y="3400"/>
                    <a:pt x="13849" y="3420"/>
                    <a:pt x="13883" y="3442"/>
                  </a:cubicBezTo>
                  <a:lnTo>
                    <a:pt x="13883" y="3442"/>
                  </a:lnTo>
                  <a:cubicBezTo>
                    <a:pt x="13883" y="3442"/>
                    <a:pt x="13883" y="3442"/>
                    <a:pt x="13883" y="3442"/>
                  </a:cubicBezTo>
                  <a:lnTo>
                    <a:pt x="10612" y="1315"/>
                  </a:lnTo>
                  <a:cubicBezTo>
                    <a:pt x="10353" y="1147"/>
                    <a:pt x="10046" y="1077"/>
                    <a:pt x="9723" y="1132"/>
                  </a:cubicBezTo>
                  <a:lnTo>
                    <a:pt x="8316" y="1368"/>
                  </a:lnTo>
                  <a:cubicBezTo>
                    <a:pt x="7565" y="1494"/>
                    <a:pt x="6909" y="2247"/>
                    <a:pt x="6708" y="3210"/>
                  </a:cubicBezTo>
                  <a:lnTo>
                    <a:pt x="6388" y="4752"/>
                  </a:lnTo>
                  <a:cubicBezTo>
                    <a:pt x="6356" y="4729"/>
                    <a:pt x="6323" y="4708"/>
                    <a:pt x="6291" y="4688"/>
                  </a:cubicBezTo>
                  <a:cubicBezTo>
                    <a:pt x="6303" y="4696"/>
                    <a:pt x="6316" y="4703"/>
                    <a:pt x="6329" y="4711"/>
                  </a:cubicBezTo>
                  <a:lnTo>
                    <a:pt x="6329" y="4711"/>
                  </a:lnTo>
                  <a:cubicBezTo>
                    <a:pt x="6329" y="4711"/>
                    <a:pt x="6329" y="4711"/>
                    <a:pt x="6329" y="4711"/>
                  </a:cubicBezTo>
                  <a:lnTo>
                    <a:pt x="3057" y="2584"/>
                  </a:lnTo>
                  <a:cubicBezTo>
                    <a:pt x="2799" y="2416"/>
                    <a:pt x="2493" y="2346"/>
                    <a:pt x="2166" y="2401"/>
                  </a:cubicBezTo>
                  <a:lnTo>
                    <a:pt x="1664" y="2486"/>
                  </a:lnTo>
                  <a:cubicBezTo>
                    <a:pt x="603" y="2664"/>
                    <a:pt x="-188" y="4066"/>
                    <a:pt x="39" y="5368"/>
                  </a:cubicBezTo>
                  <a:lnTo>
                    <a:pt x="2112" y="17136"/>
                  </a:lnTo>
                  <a:cubicBezTo>
                    <a:pt x="2169" y="17463"/>
                    <a:pt x="2265" y="17764"/>
                    <a:pt x="2392" y="18032"/>
                  </a:cubicBezTo>
                  <a:cubicBezTo>
                    <a:pt x="2434" y="18121"/>
                    <a:pt x="2480" y="18206"/>
                    <a:pt x="2530" y="18287"/>
                  </a:cubicBezTo>
                  <a:cubicBezTo>
                    <a:pt x="2628" y="18450"/>
                    <a:pt x="2739" y="18596"/>
                    <a:pt x="2861" y="18726"/>
                  </a:cubicBezTo>
                  <a:cubicBezTo>
                    <a:pt x="2984" y="18855"/>
                    <a:pt x="3117" y="18968"/>
                    <a:pt x="3260" y="19060"/>
                  </a:cubicBezTo>
                  <a:lnTo>
                    <a:pt x="6531" y="21186"/>
                  </a:lnTo>
                  <a:cubicBezTo>
                    <a:pt x="6515" y="21176"/>
                    <a:pt x="6500" y="21164"/>
                    <a:pt x="6485" y="21154"/>
                  </a:cubicBezTo>
                  <a:cubicBezTo>
                    <a:pt x="6900" y="21442"/>
                    <a:pt x="7397" y="21563"/>
                    <a:pt x="7927" y="21473"/>
                  </a:cubicBezTo>
                  <a:cubicBezTo>
                    <a:pt x="9100" y="21277"/>
                    <a:pt x="10131" y="20091"/>
                    <a:pt x="10445" y="18585"/>
                  </a:cubicBezTo>
                  <a:lnTo>
                    <a:pt x="10937" y="16233"/>
                  </a:lnTo>
                  <a:cubicBezTo>
                    <a:pt x="10989" y="16384"/>
                    <a:pt x="11047" y="16527"/>
                    <a:pt x="11116" y="16660"/>
                  </a:cubicBezTo>
                  <a:cubicBezTo>
                    <a:pt x="11326" y="17065"/>
                    <a:pt x="11609" y="17385"/>
                    <a:pt x="11942" y="17601"/>
                  </a:cubicBezTo>
                  <a:lnTo>
                    <a:pt x="15213" y="19727"/>
                  </a:lnTo>
                  <a:cubicBezTo>
                    <a:pt x="15211" y="19726"/>
                    <a:pt x="15209" y="19725"/>
                    <a:pt x="15208" y="19724"/>
                  </a:cubicBezTo>
                  <a:cubicBezTo>
                    <a:pt x="15616" y="19991"/>
                    <a:pt x="16098" y="20102"/>
                    <a:pt x="16606" y="20016"/>
                  </a:cubicBezTo>
                  <a:cubicBezTo>
                    <a:pt x="17832" y="19810"/>
                    <a:pt x="18894" y="18530"/>
                    <a:pt x="19158" y="16943"/>
                  </a:cubicBezTo>
                  <a:lnTo>
                    <a:pt x="21250" y="4476"/>
                  </a:lnTo>
                  <a:cubicBezTo>
                    <a:pt x="21412" y="3521"/>
                    <a:pt x="21082" y="2685"/>
                    <a:pt x="20511" y="2320"/>
                  </a:cubicBezTo>
                  <a:close/>
                </a:path>
              </a:pathLst>
            </a:custGeom>
            <a:solidFill>
              <a:schemeClr val="accent2">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92" name="Shape">
              <a:extLst>
                <a:ext uri="{FF2B5EF4-FFF2-40B4-BE49-F238E27FC236}">
                  <a16:creationId xmlns:a16="http://schemas.microsoft.com/office/drawing/2014/main" id="{E0785306-D008-40A2-85D5-9B46A995FFA7}"/>
                </a:ext>
              </a:extLst>
            </p:cNvPr>
            <p:cNvSpPr/>
            <p:nvPr/>
          </p:nvSpPr>
          <p:spPr>
            <a:xfrm>
              <a:off x="7284969" y="1132388"/>
              <a:ext cx="1225096" cy="1102209"/>
            </a:xfrm>
            <a:custGeom>
              <a:avLst/>
              <a:gdLst/>
              <a:ahLst/>
              <a:cxnLst>
                <a:cxn ang="0">
                  <a:pos x="wd2" y="hd2"/>
                </a:cxn>
                <a:cxn ang="5400000">
                  <a:pos x="wd2" y="hd2"/>
                </a:cxn>
                <a:cxn ang="10800000">
                  <a:pos x="wd2" y="hd2"/>
                </a:cxn>
                <a:cxn ang="16200000">
                  <a:pos x="wd2" y="hd2"/>
                </a:cxn>
              </a:cxnLst>
              <a:rect l="0" t="0" r="r" b="b"/>
              <a:pathLst>
                <a:path w="21154" h="21230" extrusionOk="0">
                  <a:moveTo>
                    <a:pt x="19205" y="20"/>
                  </a:moveTo>
                  <a:cubicBezTo>
                    <a:pt x="20456" y="-176"/>
                    <a:pt x="21379" y="1065"/>
                    <a:pt x="21107" y="2575"/>
                  </a:cubicBezTo>
                  <a:lnTo>
                    <a:pt x="18651" y="16235"/>
                  </a:lnTo>
                  <a:cubicBezTo>
                    <a:pt x="18343" y="17973"/>
                    <a:pt x="17095" y="19376"/>
                    <a:pt x="15655" y="19602"/>
                  </a:cubicBezTo>
                  <a:cubicBezTo>
                    <a:pt x="14283" y="19817"/>
                    <a:pt x="13074" y="18902"/>
                    <a:pt x="12709" y="17362"/>
                  </a:cubicBezTo>
                  <a:lnTo>
                    <a:pt x="10579" y="8416"/>
                  </a:lnTo>
                  <a:lnTo>
                    <a:pt x="8423" y="18033"/>
                  </a:lnTo>
                  <a:cubicBezTo>
                    <a:pt x="8056" y="19683"/>
                    <a:pt x="6844" y="20982"/>
                    <a:pt x="5467" y="21198"/>
                  </a:cubicBezTo>
                  <a:cubicBezTo>
                    <a:pt x="4028" y="21424"/>
                    <a:pt x="2788" y="20416"/>
                    <a:pt x="2480" y="18775"/>
                  </a:cubicBezTo>
                  <a:lnTo>
                    <a:pt x="47" y="5881"/>
                  </a:lnTo>
                  <a:cubicBezTo>
                    <a:pt x="-221" y="4456"/>
                    <a:pt x="708" y="2919"/>
                    <a:pt x="1955" y="2723"/>
                  </a:cubicBezTo>
                  <a:lnTo>
                    <a:pt x="2544" y="2630"/>
                  </a:lnTo>
                  <a:cubicBezTo>
                    <a:pt x="3484" y="2482"/>
                    <a:pt x="4288" y="3158"/>
                    <a:pt x="4457" y="4241"/>
                  </a:cubicBezTo>
                  <a:lnTo>
                    <a:pt x="5814" y="12767"/>
                  </a:lnTo>
                  <a:lnTo>
                    <a:pt x="7875" y="3515"/>
                  </a:lnTo>
                  <a:cubicBezTo>
                    <a:pt x="8110" y="2459"/>
                    <a:pt x="8882" y="1635"/>
                    <a:pt x="9763" y="1497"/>
                  </a:cubicBezTo>
                  <a:lnTo>
                    <a:pt x="11414" y="1238"/>
                  </a:lnTo>
                  <a:cubicBezTo>
                    <a:pt x="12292" y="1101"/>
                    <a:pt x="13060" y="1685"/>
                    <a:pt x="13292" y="2666"/>
                  </a:cubicBezTo>
                  <a:lnTo>
                    <a:pt x="15333" y="11258"/>
                  </a:lnTo>
                  <a:lnTo>
                    <a:pt x="16719" y="2318"/>
                  </a:lnTo>
                  <a:cubicBezTo>
                    <a:pt x="16891" y="1181"/>
                    <a:pt x="17699" y="253"/>
                    <a:pt x="18638" y="106"/>
                  </a:cubicBezTo>
                  <a:lnTo>
                    <a:pt x="19205" y="20"/>
                  </a:lnTo>
                  <a:close/>
                </a:path>
              </a:pathLst>
            </a:custGeom>
            <a:solidFill>
              <a:schemeClr val="accent2"/>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grpSp>
      <p:sp>
        <p:nvSpPr>
          <p:cNvPr id="77" name="Shape">
            <a:extLst>
              <a:ext uri="{FF2B5EF4-FFF2-40B4-BE49-F238E27FC236}">
                <a16:creationId xmlns:a16="http://schemas.microsoft.com/office/drawing/2014/main" id="{62A25998-DE2A-441B-8548-62BA1127D016}"/>
              </a:ext>
            </a:extLst>
          </p:cNvPr>
          <p:cNvSpPr/>
          <p:nvPr/>
        </p:nvSpPr>
        <p:spPr>
          <a:xfrm>
            <a:off x="4267888" y="4698535"/>
            <a:ext cx="811545" cy="869778"/>
          </a:xfrm>
          <a:custGeom>
            <a:avLst/>
            <a:gdLst/>
            <a:ahLst/>
            <a:cxnLst>
              <a:cxn ang="0">
                <a:pos x="wd2" y="hd2"/>
              </a:cxn>
              <a:cxn ang="5400000">
                <a:pos x="wd2" y="hd2"/>
              </a:cxn>
              <a:cxn ang="10800000">
                <a:pos x="wd2" y="hd2"/>
              </a:cxn>
              <a:cxn ang="16200000">
                <a:pos x="wd2" y="hd2"/>
              </a:cxn>
            </a:cxnLst>
            <a:rect l="0" t="0" r="r" b="b"/>
            <a:pathLst>
              <a:path w="21597" h="21521" extrusionOk="0">
                <a:moveTo>
                  <a:pt x="20427" y="2400"/>
                </a:moveTo>
                <a:cubicBezTo>
                  <a:pt x="20469" y="2418"/>
                  <a:pt x="20511" y="2436"/>
                  <a:pt x="20553" y="2457"/>
                </a:cubicBezTo>
                <a:lnTo>
                  <a:pt x="16114" y="212"/>
                </a:lnTo>
                <a:cubicBezTo>
                  <a:pt x="15765" y="36"/>
                  <a:pt x="15352" y="-38"/>
                  <a:pt x="14907" y="19"/>
                </a:cubicBezTo>
                <a:lnTo>
                  <a:pt x="2262" y="1672"/>
                </a:lnTo>
                <a:cubicBezTo>
                  <a:pt x="1013" y="1835"/>
                  <a:pt x="3" y="2979"/>
                  <a:pt x="0" y="4232"/>
                </a:cubicBezTo>
                <a:cubicBezTo>
                  <a:pt x="-1" y="4684"/>
                  <a:pt x="131" y="5088"/>
                  <a:pt x="360" y="5413"/>
                </a:cubicBezTo>
                <a:cubicBezTo>
                  <a:pt x="537" y="5666"/>
                  <a:pt x="772" y="5869"/>
                  <a:pt x="1048" y="6009"/>
                </a:cubicBezTo>
                <a:lnTo>
                  <a:pt x="5487" y="8254"/>
                </a:lnTo>
                <a:cubicBezTo>
                  <a:pt x="5475" y="8248"/>
                  <a:pt x="5462" y="8240"/>
                  <a:pt x="5448" y="8233"/>
                </a:cubicBezTo>
                <a:cubicBezTo>
                  <a:pt x="5543" y="8284"/>
                  <a:pt x="5643" y="8325"/>
                  <a:pt x="5746" y="8360"/>
                </a:cubicBezTo>
                <a:lnTo>
                  <a:pt x="5728" y="17287"/>
                </a:lnTo>
                <a:cubicBezTo>
                  <a:pt x="5727" y="17689"/>
                  <a:pt x="5831" y="18054"/>
                  <a:pt x="6015" y="18357"/>
                </a:cubicBezTo>
                <a:cubicBezTo>
                  <a:pt x="6199" y="18660"/>
                  <a:pt x="6461" y="18904"/>
                  <a:pt x="6776" y="19064"/>
                </a:cubicBezTo>
                <a:lnTo>
                  <a:pt x="11215" y="21309"/>
                </a:lnTo>
                <a:cubicBezTo>
                  <a:pt x="11202" y="21303"/>
                  <a:pt x="11190" y="21295"/>
                  <a:pt x="11176" y="21289"/>
                </a:cubicBezTo>
                <a:cubicBezTo>
                  <a:pt x="11533" y="21479"/>
                  <a:pt x="11959" y="21562"/>
                  <a:pt x="12419" y="21502"/>
                </a:cubicBezTo>
                <a:lnTo>
                  <a:pt x="13553" y="21355"/>
                </a:lnTo>
                <a:cubicBezTo>
                  <a:pt x="14801" y="21192"/>
                  <a:pt x="15811" y="20042"/>
                  <a:pt x="15814" y="18795"/>
                </a:cubicBezTo>
                <a:lnTo>
                  <a:pt x="15832" y="9512"/>
                </a:lnTo>
                <a:cubicBezTo>
                  <a:pt x="15835" y="8264"/>
                  <a:pt x="16845" y="7121"/>
                  <a:pt x="18094" y="6957"/>
                </a:cubicBezTo>
                <a:lnTo>
                  <a:pt x="19336" y="6795"/>
                </a:lnTo>
                <a:cubicBezTo>
                  <a:pt x="20585" y="6632"/>
                  <a:pt x="21595" y="5483"/>
                  <a:pt x="21598" y="4236"/>
                </a:cubicBezTo>
                <a:cubicBezTo>
                  <a:pt x="21599" y="3377"/>
                  <a:pt x="21127" y="2693"/>
                  <a:pt x="20427" y="2400"/>
                </a:cubicBezTo>
                <a:close/>
              </a:path>
            </a:pathLst>
          </a:custGeom>
          <a:solidFill>
            <a:schemeClr val="accent5">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78" name="Shape">
            <a:extLst>
              <a:ext uri="{FF2B5EF4-FFF2-40B4-BE49-F238E27FC236}">
                <a16:creationId xmlns:a16="http://schemas.microsoft.com/office/drawing/2014/main" id="{8A35EFA6-561B-4CDB-B130-B90161CB131D}"/>
              </a:ext>
            </a:extLst>
          </p:cNvPr>
          <p:cNvSpPr/>
          <p:nvPr/>
        </p:nvSpPr>
        <p:spPr>
          <a:xfrm>
            <a:off x="3644871" y="4813714"/>
            <a:ext cx="878144" cy="867012"/>
          </a:xfrm>
          <a:custGeom>
            <a:avLst/>
            <a:gdLst/>
            <a:ahLst/>
            <a:cxnLst>
              <a:cxn ang="0">
                <a:pos x="wd2" y="hd2"/>
              </a:cxn>
              <a:cxn ang="5400000">
                <a:pos x="wd2" y="hd2"/>
              </a:cxn>
              <a:cxn ang="10800000">
                <a:pos x="wd2" y="hd2"/>
              </a:cxn>
              <a:cxn ang="16200000">
                <a:pos x="wd2" y="hd2"/>
              </a:cxn>
            </a:cxnLst>
            <a:rect l="0" t="0" r="r" b="b"/>
            <a:pathLst>
              <a:path w="21589" h="21303" extrusionOk="0">
                <a:moveTo>
                  <a:pt x="19326" y="3887"/>
                </a:moveTo>
                <a:cubicBezTo>
                  <a:pt x="18955" y="3542"/>
                  <a:pt x="18547" y="3253"/>
                  <a:pt x="18100" y="3016"/>
                </a:cubicBezTo>
                <a:cubicBezTo>
                  <a:pt x="18117" y="3025"/>
                  <a:pt x="18135" y="3033"/>
                  <a:pt x="18152" y="3042"/>
                </a:cubicBezTo>
                <a:lnTo>
                  <a:pt x="18152" y="3042"/>
                </a:lnTo>
                <a:cubicBezTo>
                  <a:pt x="18152" y="3042"/>
                  <a:pt x="18152" y="3042"/>
                  <a:pt x="18152" y="3042"/>
                </a:cubicBezTo>
                <a:lnTo>
                  <a:pt x="14051" y="812"/>
                </a:lnTo>
                <a:cubicBezTo>
                  <a:pt x="12657" y="55"/>
                  <a:pt x="10887" y="-173"/>
                  <a:pt x="8735" y="129"/>
                </a:cubicBezTo>
                <a:cubicBezTo>
                  <a:pt x="5993" y="514"/>
                  <a:pt x="3853" y="1643"/>
                  <a:pt x="2318" y="3518"/>
                </a:cubicBezTo>
                <a:cubicBezTo>
                  <a:pt x="777" y="5387"/>
                  <a:pt x="5" y="7810"/>
                  <a:pt x="0" y="10785"/>
                </a:cubicBezTo>
                <a:cubicBezTo>
                  <a:pt x="-4" y="12908"/>
                  <a:pt x="382" y="14626"/>
                  <a:pt x="1157" y="15931"/>
                </a:cubicBezTo>
                <a:cubicBezTo>
                  <a:pt x="1472" y="16468"/>
                  <a:pt x="1828" y="16934"/>
                  <a:pt x="2221" y="17330"/>
                </a:cubicBezTo>
                <a:cubicBezTo>
                  <a:pt x="2617" y="17726"/>
                  <a:pt x="3050" y="18053"/>
                  <a:pt x="3525" y="18311"/>
                </a:cubicBezTo>
                <a:lnTo>
                  <a:pt x="7626" y="20541"/>
                </a:lnTo>
                <a:cubicBezTo>
                  <a:pt x="7623" y="20539"/>
                  <a:pt x="7621" y="20538"/>
                  <a:pt x="7618" y="20537"/>
                </a:cubicBezTo>
                <a:cubicBezTo>
                  <a:pt x="7832" y="20653"/>
                  <a:pt x="8052" y="20755"/>
                  <a:pt x="8281" y="20844"/>
                </a:cubicBezTo>
                <a:cubicBezTo>
                  <a:pt x="9528" y="21322"/>
                  <a:pt x="11104" y="21427"/>
                  <a:pt x="13006" y="21159"/>
                </a:cubicBezTo>
                <a:cubicBezTo>
                  <a:pt x="14879" y="20896"/>
                  <a:pt x="16441" y="20299"/>
                  <a:pt x="17701" y="19365"/>
                </a:cubicBezTo>
                <a:cubicBezTo>
                  <a:pt x="18956" y="18427"/>
                  <a:pt x="19919" y="17235"/>
                  <a:pt x="20584" y="15780"/>
                </a:cubicBezTo>
                <a:cubicBezTo>
                  <a:pt x="21250" y="14323"/>
                  <a:pt x="21584" y="12537"/>
                  <a:pt x="21588" y="10406"/>
                </a:cubicBezTo>
                <a:cubicBezTo>
                  <a:pt x="21596" y="7473"/>
                  <a:pt x="20840" y="5301"/>
                  <a:pt x="19326" y="3887"/>
                </a:cubicBezTo>
                <a:close/>
                <a:moveTo>
                  <a:pt x="11348" y="13199"/>
                </a:moveTo>
                <a:cubicBezTo>
                  <a:pt x="10886" y="13855"/>
                  <a:pt x="10280" y="14307"/>
                  <a:pt x="9532" y="14558"/>
                </a:cubicBezTo>
                <a:cubicBezTo>
                  <a:pt x="9388" y="13934"/>
                  <a:pt x="9315" y="13182"/>
                  <a:pt x="9317" y="12301"/>
                </a:cubicBezTo>
                <a:cubicBezTo>
                  <a:pt x="9321" y="10451"/>
                  <a:pt x="9640" y="9075"/>
                  <a:pt x="10280" y="8182"/>
                </a:cubicBezTo>
                <a:cubicBezTo>
                  <a:pt x="10763" y="7509"/>
                  <a:pt x="11360" y="7050"/>
                  <a:pt x="12075" y="6801"/>
                </a:cubicBezTo>
                <a:cubicBezTo>
                  <a:pt x="12208" y="7374"/>
                  <a:pt x="12274" y="8051"/>
                  <a:pt x="12272" y="8837"/>
                </a:cubicBezTo>
                <a:cubicBezTo>
                  <a:pt x="12270" y="10873"/>
                  <a:pt x="11960" y="12326"/>
                  <a:pt x="11348" y="13199"/>
                </a:cubicBezTo>
                <a:close/>
              </a:path>
            </a:pathLst>
          </a:custGeom>
          <a:solidFill>
            <a:schemeClr val="accent3">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79" name="Shape">
            <a:extLst>
              <a:ext uri="{FF2B5EF4-FFF2-40B4-BE49-F238E27FC236}">
                <a16:creationId xmlns:a16="http://schemas.microsoft.com/office/drawing/2014/main" id="{BCA85D1D-FEED-4925-B21B-3AB74BB5433B}"/>
              </a:ext>
            </a:extLst>
          </p:cNvPr>
          <p:cNvSpPr/>
          <p:nvPr/>
        </p:nvSpPr>
        <p:spPr>
          <a:xfrm>
            <a:off x="2697259" y="4918424"/>
            <a:ext cx="1085687" cy="917437"/>
          </a:xfrm>
          <a:custGeom>
            <a:avLst/>
            <a:gdLst/>
            <a:ahLst/>
            <a:cxnLst>
              <a:cxn ang="0">
                <a:pos x="wd2" y="hd2"/>
              </a:cxn>
              <a:cxn ang="5400000">
                <a:pos x="wd2" y="hd2"/>
              </a:cxn>
              <a:cxn ang="10800000">
                <a:pos x="wd2" y="hd2"/>
              </a:cxn>
              <a:cxn ang="16200000">
                <a:pos x="wd2" y="hd2"/>
              </a:cxn>
            </a:cxnLst>
            <a:rect l="0" t="0" r="r" b="b"/>
            <a:pathLst>
              <a:path w="21291" h="21503" extrusionOk="0">
                <a:moveTo>
                  <a:pt x="20511" y="2320"/>
                </a:moveTo>
                <a:cubicBezTo>
                  <a:pt x="20514" y="2323"/>
                  <a:pt x="20518" y="2324"/>
                  <a:pt x="20521" y="2326"/>
                </a:cubicBezTo>
                <a:lnTo>
                  <a:pt x="20521" y="2326"/>
                </a:lnTo>
                <a:cubicBezTo>
                  <a:pt x="20521" y="2326"/>
                  <a:pt x="20521" y="2326"/>
                  <a:pt x="20521" y="2326"/>
                </a:cubicBezTo>
                <a:lnTo>
                  <a:pt x="17250" y="200"/>
                </a:lnTo>
                <a:cubicBezTo>
                  <a:pt x="16994" y="34"/>
                  <a:pt x="16690" y="-37"/>
                  <a:pt x="16359" y="18"/>
                </a:cubicBezTo>
                <a:lnTo>
                  <a:pt x="15876" y="99"/>
                </a:lnTo>
                <a:cubicBezTo>
                  <a:pt x="15075" y="234"/>
                  <a:pt x="14388" y="1081"/>
                  <a:pt x="14241" y="2118"/>
                </a:cubicBezTo>
                <a:lnTo>
                  <a:pt x="14033" y="3557"/>
                </a:lnTo>
                <a:cubicBezTo>
                  <a:pt x="13954" y="3488"/>
                  <a:pt x="13869" y="3428"/>
                  <a:pt x="13779" y="3382"/>
                </a:cubicBezTo>
                <a:cubicBezTo>
                  <a:pt x="13814" y="3400"/>
                  <a:pt x="13849" y="3420"/>
                  <a:pt x="13883" y="3442"/>
                </a:cubicBezTo>
                <a:lnTo>
                  <a:pt x="13883" y="3442"/>
                </a:lnTo>
                <a:cubicBezTo>
                  <a:pt x="13883" y="3442"/>
                  <a:pt x="13883" y="3442"/>
                  <a:pt x="13883" y="3442"/>
                </a:cubicBezTo>
                <a:lnTo>
                  <a:pt x="10612" y="1315"/>
                </a:lnTo>
                <a:cubicBezTo>
                  <a:pt x="10353" y="1147"/>
                  <a:pt x="10046" y="1077"/>
                  <a:pt x="9723" y="1132"/>
                </a:cubicBezTo>
                <a:lnTo>
                  <a:pt x="8316" y="1368"/>
                </a:lnTo>
                <a:cubicBezTo>
                  <a:pt x="7565" y="1494"/>
                  <a:pt x="6909" y="2247"/>
                  <a:pt x="6708" y="3210"/>
                </a:cubicBezTo>
                <a:lnTo>
                  <a:pt x="6388" y="4752"/>
                </a:lnTo>
                <a:cubicBezTo>
                  <a:pt x="6356" y="4729"/>
                  <a:pt x="6323" y="4708"/>
                  <a:pt x="6291" y="4688"/>
                </a:cubicBezTo>
                <a:cubicBezTo>
                  <a:pt x="6303" y="4696"/>
                  <a:pt x="6316" y="4703"/>
                  <a:pt x="6329" y="4711"/>
                </a:cubicBezTo>
                <a:lnTo>
                  <a:pt x="6329" y="4711"/>
                </a:lnTo>
                <a:cubicBezTo>
                  <a:pt x="6329" y="4711"/>
                  <a:pt x="6329" y="4711"/>
                  <a:pt x="6329" y="4711"/>
                </a:cubicBezTo>
                <a:lnTo>
                  <a:pt x="3057" y="2584"/>
                </a:lnTo>
                <a:cubicBezTo>
                  <a:pt x="2799" y="2416"/>
                  <a:pt x="2493" y="2346"/>
                  <a:pt x="2166" y="2401"/>
                </a:cubicBezTo>
                <a:lnTo>
                  <a:pt x="1664" y="2486"/>
                </a:lnTo>
                <a:cubicBezTo>
                  <a:pt x="603" y="2664"/>
                  <a:pt x="-188" y="4066"/>
                  <a:pt x="39" y="5368"/>
                </a:cubicBezTo>
                <a:lnTo>
                  <a:pt x="2112" y="17136"/>
                </a:lnTo>
                <a:cubicBezTo>
                  <a:pt x="2169" y="17463"/>
                  <a:pt x="2265" y="17764"/>
                  <a:pt x="2392" y="18032"/>
                </a:cubicBezTo>
                <a:cubicBezTo>
                  <a:pt x="2434" y="18121"/>
                  <a:pt x="2480" y="18206"/>
                  <a:pt x="2530" y="18287"/>
                </a:cubicBezTo>
                <a:cubicBezTo>
                  <a:pt x="2628" y="18450"/>
                  <a:pt x="2739" y="18596"/>
                  <a:pt x="2861" y="18726"/>
                </a:cubicBezTo>
                <a:cubicBezTo>
                  <a:pt x="2984" y="18855"/>
                  <a:pt x="3117" y="18968"/>
                  <a:pt x="3260" y="19060"/>
                </a:cubicBezTo>
                <a:lnTo>
                  <a:pt x="6531" y="21186"/>
                </a:lnTo>
                <a:cubicBezTo>
                  <a:pt x="6515" y="21176"/>
                  <a:pt x="6500" y="21164"/>
                  <a:pt x="6485" y="21154"/>
                </a:cubicBezTo>
                <a:cubicBezTo>
                  <a:pt x="6900" y="21442"/>
                  <a:pt x="7397" y="21563"/>
                  <a:pt x="7927" y="21473"/>
                </a:cubicBezTo>
                <a:cubicBezTo>
                  <a:pt x="9100" y="21277"/>
                  <a:pt x="10131" y="20091"/>
                  <a:pt x="10445" y="18585"/>
                </a:cubicBezTo>
                <a:lnTo>
                  <a:pt x="10937" y="16233"/>
                </a:lnTo>
                <a:cubicBezTo>
                  <a:pt x="10989" y="16384"/>
                  <a:pt x="11047" y="16527"/>
                  <a:pt x="11116" y="16660"/>
                </a:cubicBezTo>
                <a:cubicBezTo>
                  <a:pt x="11326" y="17065"/>
                  <a:pt x="11609" y="17385"/>
                  <a:pt x="11942" y="17601"/>
                </a:cubicBezTo>
                <a:lnTo>
                  <a:pt x="15213" y="19727"/>
                </a:lnTo>
                <a:cubicBezTo>
                  <a:pt x="15211" y="19726"/>
                  <a:pt x="15209" y="19725"/>
                  <a:pt x="15208" y="19724"/>
                </a:cubicBezTo>
                <a:cubicBezTo>
                  <a:pt x="15616" y="19991"/>
                  <a:pt x="16098" y="20102"/>
                  <a:pt x="16606" y="20016"/>
                </a:cubicBezTo>
                <a:cubicBezTo>
                  <a:pt x="17832" y="19810"/>
                  <a:pt x="18894" y="18530"/>
                  <a:pt x="19158" y="16943"/>
                </a:cubicBezTo>
                <a:lnTo>
                  <a:pt x="21250" y="4476"/>
                </a:lnTo>
                <a:cubicBezTo>
                  <a:pt x="21412" y="3521"/>
                  <a:pt x="21082" y="2685"/>
                  <a:pt x="20511" y="2320"/>
                </a:cubicBezTo>
                <a:close/>
              </a:path>
            </a:pathLst>
          </a:custGeom>
          <a:solidFill>
            <a:schemeClr val="bg2">
              <a:lumMod val="75000"/>
              <a:alpha val="29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sp>
        <p:nvSpPr>
          <p:cNvPr id="80" name="Shape">
            <a:extLst>
              <a:ext uri="{FF2B5EF4-FFF2-40B4-BE49-F238E27FC236}">
                <a16:creationId xmlns:a16="http://schemas.microsoft.com/office/drawing/2014/main" id="{C8373AEA-1E3E-448D-9EFB-434068F45236}"/>
              </a:ext>
            </a:extLst>
          </p:cNvPr>
          <p:cNvSpPr/>
          <p:nvPr/>
        </p:nvSpPr>
        <p:spPr>
          <a:xfrm>
            <a:off x="4435423" y="4787537"/>
            <a:ext cx="644743" cy="778980"/>
          </a:xfrm>
          <a:custGeom>
            <a:avLst/>
            <a:gdLst/>
            <a:ahLst/>
            <a:cxnLst>
              <a:cxn ang="0">
                <a:pos x="wd2" y="hd2"/>
              </a:cxn>
              <a:cxn ang="5400000">
                <a:pos x="wd2" y="hd2"/>
              </a:cxn>
              <a:cxn ang="10800000">
                <a:pos x="wd2" y="hd2"/>
              </a:cxn>
              <a:cxn ang="16200000">
                <a:pos x="wd2" y="hd2"/>
              </a:cxn>
            </a:cxnLst>
            <a:rect l="0" t="0" r="r" b="b"/>
            <a:pathLst>
              <a:path w="21593" h="21282" extrusionOk="0">
                <a:moveTo>
                  <a:pt x="18759" y="21"/>
                </a:moveTo>
                <a:cubicBezTo>
                  <a:pt x="20330" y="-159"/>
                  <a:pt x="21596" y="814"/>
                  <a:pt x="21592" y="2195"/>
                </a:cubicBezTo>
                <a:cubicBezTo>
                  <a:pt x="21589" y="3573"/>
                  <a:pt x="20318" y="4842"/>
                  <a:pt x="18747" y="5022"/>
                </a:cubicBezTo>
                <a:lnTo>
                  <a:pt x="17183" y="5201"/>
                </a:lnTo>
                <a:cubicBezTo>
                  <a:pt x="15612" y="5381"/>
                  <a:pt x="14340" y="6644"/>
                  <a:pt x="14337" y="8021"/>
                </a:cubicBezTo>
                <a:lnTo>
                  <a:pt x="14314" y="18271"/>
                </a:lnTo>
                <a:cubicBezTo>
                  <a:pt x="14311" y="19649"/>
                  <a:pt x="13039" y="20917"/>
                  <a:pt x="11468" y="21098"/>
                </a:cubicBezTo>
                <a:lnTo>
                  <a:pt x="10041" y="21261"/>
                </a:lnTo>
                <a:cubicBezTo>
                  <a:pt x="8470" y="21441"/>
                  <a:pt x="7204" y="20463"/>
                  <a:pt x="7208" y="19087"/>
                </a:cubicBezTo>
                <a:lnTo>
                  <a:pt x="7230" y="8837"/>
                </a:lnTo>
                <a:cubicBezTo>
                  <a:pt x="7234" y="7459"/>
                  <a:pt x="5966" y="6488"/>
                  <a:pt x="4397" y="6668"/>
                </a:cubicBezTo>
                <a:lnTo>
                  <a:pt x="2833" y="6847"/>
                </a:lnTo>
                <a:cubicBezTo>
                  <a:pt x="1262" y="7027"/>
                  <a:pt x="-4" y="6049"/>
                  <a:pt x="0" y="4673"/>
                </a:cubicBezTo>
                <a:cubicBezTo>
                  <a:pt x="3" y="3290"/>
                  <a:pt x="1274" y="2027"/>
                  <a:pt x="2845" y="1846"/>
                </a:cubicBezTo>
                <a:lnTo>
                  <a:pt x="18759" y="21"/>
                </a:lnTo>
                <a:close/>
              </a:path>
            </a:pathLst>
          </a:custGeom>
          <a:solidFill>
            <a:schemeClr val="accent5"/>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81" name="Shape">
            <a:extLst>
              <a:ext uri="{FF2B5EF4-FFF2-40B4-BE49-F238E27FC236}">
                <a16:creationId xmlns:a16="http://schemas.microsoft.com/office/drawing/2014/main" id="{A13BC0C7-02D5-42DC-BE12-2D78B481C59F}"/>
              </a:ext>
            </a:extLst>
          </p:cNvPr>
          <p:cNvSpPr/>
          <p:nvPr/>
        </p:nvSpPr>
        <p:spPr>
          <a:xfrm>
            <a:off x="3812406" y="4902716"/>
            <a:ext cx="711393" cy="776257"/>
          </a:xfrm>
          <a:custGeom>
            <a:avLst/>
            <a:gdLst/>
            <a:ahLst/>
            <a:cxnLst>
              <a:cxn ang="0">
                <a:pos x="wd2" y="hd2"/>
              </a:cxn>
              <a:cxn ang="5400000">
                <a:pos x="wd2" y="hd2"/>
              </a:cxn>
              <a:cxn ang="10800000">
                <a:pos x="wd2" y="hd2"/>
              </a:cxn>
              <a:cxn ang="16200000">
                <a:pos x="wd2" y="hd2"/>
              </a:cxn>
            </a:cxnLst>
            <a:rect l="0" t="0" r="r" b="b"/>
            <a:pathLst>
              <a:path w="21589" h="21169" extrusionOk="0">
                <a:moveTo>
                  <a:pt x="18794" y="1839"/>
                </a:moveTo>
                <a:cubicBezTo>
                  <a:pt x="20664" y="3408"/>
                  <a:pt x="21595" y="5820"/>
                  <a:pt x="21589" y="9075"/>
                </a:cubicBezTo>
                <a:cubicBezTo>
                  <a:pt x="21584" y="11438"/>
                  <a:pt x="21171" y="13422"/>
                  <a:pt x="20349" y="15038"/>
                </a:cubicBezTo>
                <a:cubicBezTo>
                  <a:pt x="19528" y="16654"/>
                  <a:pt x="18340" y="17977"/>
                  <a:pt x="16790" y="19017"/>
                </a:cubicBezTo>
                <a:cubicBezTo>
                  <a:pt x="15235" y="20054"/>
                  <a:pt x="13308" y="20716"/>
                  <a:pt x="10994" y="21009"/>
                </a:cubicBezTo>
                <a:cubicBezTo>
                  <a:pt x="8646" y="21306"/>
                  <a:pt x="6703" y="21189"/>
                  <a:pt x="5162" y="20659"/>
                </a:cubicBezTo>
                <a:cubicBezTo>
                  <a:pt x="3622" y="20124"/>
                  <a:pt x="2378" y="19136"/>
                  <a:pt x="1428" y="17681"/>
                </a:cubicBezTo>
                <a:cubicBezTo>
                  <a:pt x="472" y="16232"/>
                  <a:pt x="-5" y="14326"/>
                  <a:pt x="0" y="11969"/>
                </a:cubicBezTo>
                <a:cubicBezTo>
                  <a:pt x="6" y="8668"/>
                  <a:pt x="961" y="5978"/>
                  <a:pt x="2861" y="3903"/>
                </a:cubicBezTo>
                <a:cubicBezTo>
                  <a:pt x="4757" y="1825"/>
                  <a:pt x="7397" y="571"/>
                  <a:pt x="10783" y="143"/>
                </a:cubicBezTo>
                <a:cubicBezTo>
                  <a:pt x="14251" y="-294"/>
                  <a:pt x="16919" y="271"/>
                  <a:pt x="18794" y="1839"/>
                </a:cubicBezTo>
                <a:close/>
                <a:moveTo>
                  <a:pt x="14008" y="14650"/>
                </a:moveTo>
                <a:cubicBezTo>
                  <a:pt x="14763" y="13681"/>
                  <a:pt x="15146" y="12069"/>
                  <a:pt x="15151" y="9809"/>
                </a:cubicBezTo>
                <a:cubicBezTo>
                  <a:pt x="15154" y="7905"/>
                  <a:pt x="14766" y="6563"/>
                  <a:pt x="13973" y="5784"/>
                </a:cubicBezTo>
                <a:cubicBezTo>
                  <a:pt x="13187" y="5010"/>
                  <a:pt x="12115" y="4707"/>
                  <a:pt x="10756" y="4879"/>
                </a:cubicBezTo>
                <a:cubicBezTo>
                  <a:pt x="9458" y="5043"/>
                  <a:pt x="8419" y="5617"/>
                  <a:pt x="7629" y="6608"/>
                </a:cubicBezTo>
                <a:cubicBezTo>
                  <a:pt x="6840" y="7598"/>
                  <a:pt x="6444" y="9126"/>
                  <a:pt x="6441" y="11179"/>
                </a:cubicBezTo>
                <a:cubicBezTo>
                  <a:pt x="6436" y="13221"/>
                  <a:pt x="6825" y="14637"/>
                  <a:pt x="7605" y="15429"/>
                </a:cubicBezTo>
                <a:cubicBezTo>
                  <a:pt x="8386" y="16222"/>
                  <a:pt x="9447" y="16530"/>
                  <a:pt x="10793" y="16360"/>
                </a:cubicBezTo>
                <a:cubicBezTo>
                  <a:pt x="12173" y="16186"/>
                  <a:pt x="13247" y="15619"/>
                  <a:pt x="14008" y="14650"/>
                </a:cubicBezTo>
              </a:path>
            </a:pathLst>
          </a:custGeom>
          <a:solidFill>
            <a:schemeClr val="accent3"/>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82" name="Shape">
            <a:extLst>
              <a:ext uri="{FF2B5EF4-FFF2-40B4-BE49-F238E27FC236}">
                <a16:creationId xmlns:a16="http://schemas.microsoft.com/office/drawing/2014/main" id="{8254FFB8-5C52-4B8E-BAE2-199240C8D3A7}"/>
              </a:ext>
            </a:extLst>
          </p:cNvPr>
          <p:cNvSpPr/>
          <p:nvPr/>
        </p:nvSpPr>
        <p:spPr>
          <a:xfrm>
            <a:off x="2864793" y="5007425"/>
            <a:ext cx="918822" cy="826657"/>
          </a:xfrm>
          <a:custGeom>
            <a:avLst/>
            <a:gdLst/>
            <a:ahLst/>
            <a:cxnLst>
              <a:cxn ang="0">
                <a:pos x="wd2" y="hd2"/>
              </a:cxn>
              <a:cxn ang="5400000">
                <a:pos x="wd2" y="hd2"/>
              </a:cxn>
              <a:cxn ang="10800000">
                <a:pos x="wd2" y="hd2"/>
              </a:cxn>
              <a:cxn ang="16200000">
                <a:pos x="wd2" y="hd2"/>
              </a:cxn>
            </a:cxnLst>
            <a:rect l="0" t="0" r="r" b="b"/>
            <a:pathLst>
              <a:path w="21154" h="21230" extrusionOk="0">
                <a:moveTo>
                  <a:pt x="19205" y="20"/>
                </a:moveTo>
                <a:cubicBezTo>
                  <a:pt x="20456" y="-176"/>
                  <a:pt x="21379" y="1065"/>
                  <a:pt x="21107" y="2575"/>
                </a:cubicBezTo>
                <a:lnTo>
                  <a:pt x="18651" y="16235"/>
                </a:lnTo>
                <a:cubicBezTo>
                  <a:pt x="18343" y="17973"/>
                  <a:pt x="17095" y="19376"/>
                  <a:pt x="15655" y="19602"/>
                </a:cubicBezTo>
                <a:cubicBezTo>
                  <a:pt x="14283" y="19817"/>
                  <a:pt x="13074" y="18902"/>
                  <a:pt x="12709" y="17362"/>
                </a:cubicBezTo>
                <a:lnTo>
                  <a:pt x="10579" y="8416"/>
                </a:lnTo>
                <a:lnTo>
                  <a:pt x="8423" y="18033"/>
                </a:lnTo>
                <a:cubicBezTo>
                  <a:pt x="8056" y="19683"/>
                  <a:pt x="6844" y="20982"/>
                  <a:pt x="5467" y="21198"/>
                </a:cubicBezTo>
                <a:cubicBezTo>
                  <a:pt x="4028" y="21424"/>
                  <a:pt x="2788" y="20416"/>
                  <a:pt x="2480" y="18775"/>
                </a:cubicBezTo>
                <a:lnTo>
                  <a:pt x="47" y="5881"/>
                </a:lnTo>
                <a:cubicBezTo>
                  <a:pt x="-221" y="4456"/>
                  <a:pt x="708" y="2919"/>
                  <a:pt x="1955" y="2723"/>
                </a:cubicBezTo>
                <a:lnTo>
                  <a:pt x="2544" y="2630"/>
                </a:lnTo>
                <a:cubicBezTo>
                  <a:pt x="3484" y="2482"/>
                  <a:pt x="4288" y="3158"/>
                  <a:pt x="4457" y="4241"/>
                </a:cubicBezTo>
                <a:lnTo>
                  <a:pt x="5814" y="12767"/>
                </a:lnTo>
                <a:lnTo>
                  <a:pt x="7875" y="3515"/>
                </a:lnTo>
                <a:cubicBezTo>
                  <a:pt x="8110" y="2459"/>
                  <a:pt x="8882" y="1635"/>
                  <a:pt x="9763" y="1497"/>
                </a:cubicBezTo>
                <a:lnTo>
                  <a:pt x="11414" y="1238"/>
                </a:lnTo>
                <a:cubicBezTo>
                  <a:pt x="12292" y="1101"/>
                  <a:pt x="13060" y="1685"/>
                  <a:pt x="13292" y="2666"/>
                </a:cubicBezTo>
                <a:lnTo>
                  <a:pt x="15333" y="11258"/>
                </a:lnTo>
                <a:lnTo>
                  <a:pt x="16719" y="2318"/>
                </a:lnTo>
                <a:cubicBezTo>
                  <a:pt x="16891" y="1181"/>
                  <a:pt x="17699" y="253"/>
                  <a:pt x="18638" y="106"/>
                </a:cubicBezTo>
                <a:lnTo>
                  <a:pt x="19205" y="20"/>
                </a:lnTo>
                <a:close/>
              </a:path>
            </a:pathLst>
          </a:custGeom>
          <a:solidFill>
            <a:schemeClr val="bg2">
              <a:lumMod val="90000"/>
              <a:alpha val="29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sp>
        <p:nvSpPr>
          <p:cNvPr id="83" name="Shape">
            <a:extLst>
              <a:ext uri="{FF2B5EF4-FFF2-40B4-BE49-F238E27FC236}">
                <a16:creationId xmlns:a16="http://schemas.microsoft.com/office/drawing/2014/main" id="{D9AC8126-7B5F-48CE-A8FB-6922B54B068C}"/>
              </a:ext>
            </a:extLst>
          </p:cNvPr>
          <p:cNvSpPr/>
          <p:nvPr/>
        </p:nvSpPr>
        <p:spPr>
          <a:xfrm>
            <a:off x="2084714" y="5106899"/>
            <a:ext cx="764921" cy="869084"/>
          </a:xfrm>
          <a:custGeom>
            <a:avLst/>
            <a:gdLst/>
            <a:ahLst/>
            <a:cxnLst>
              <a:cxn ang="0">
                <a:pos x="wd2" y="hd2"/>
              </a:cxn>
              <a:cxn ang="5400000">
                <a:pos x="wd2" y="hd2"/>
              </a:cxn>
              <a:cxn ang="10800000">
                <a:pos x="wd2" y="hd2"/>
              </a:cxn>
              <a:cxn ang="16200000">
                <a:pos x="wd2" y="hd2"/>
              </a:cxn>
            </a:cxnLst>
            <a:rect l="0" t="0" r="r" b="b"/>
            <a:pathLst>
              <a:path w="21039" h="21271" extrusionOk="0">
                <a:moveTo>
                  <a:pt x="20297" y="11260"/>
                </a:moveTo>
                <a:cubicBezTo>
                  <a:pt x="19875" y="10636"/>
                  <a:pt x="19233" y="10134"/>
                  <a:pt x="18379" y="9752"/>
                </a:cubicBezTo>
                <a:cubicBezTo>
                  <a:pt x="18438" y="9779"/>
                  <a:pt x="18499" y="9804"/>
                  <a:pt x="18555" y="9831"/>
                </a:cubicBezTo>
                <a:lnTo>
                  <a:pt x="13967" y="7611"/>
                </a:lnTo>
                <a:cubicBezTo>
                  <a:pt x="13760" y="7511"/>
                  <a:pt x="13539" y="7417"/>
                  <a:pt x="13305" y="7333"/>
                </a:cubicBezTo>
                <a:cubicBezTo>
                  <a:pt x="12603" y="7075"/>
                  <a:pt x="11605" y="6859"/>
                  <a:pt x="10314" y="6680"/>
                </a:cubicBezTo>
                <a:cubicBezTo>
                  <a:pt x="10381" y="6589"/>
                  <a:pt x="10461" y="6501"/>
                  <a:pt x="10554" y="6415"/>
                </a:cubicBezTo>
                <a:cubicBezTo>
                  <a:pt x="10894" y="6094"/>
                  <a:pt x="11410" y="5890"/>
                  <a:pt x="12086" y="5805"/>
                </a:cubicBezTo>
                <a:cubicBezTo>
                  <a:pt x="12118" y="5801"/>
                  <a:pt x="12147" y="5800"/>
                  <a:pt x="12177" y="5796"/>
                </a:cubicBezTo>
                <a:lnTo>
                  <a:pt x="15292" y="7304"/>
                </a:lnTo>
                <a:cubicBezTo>
                  <a:pt x="15282" y="7299"/>
                  <a:pt x="15272" y="7294"/>
                  <a:pt x="15262" y="7289"/>
                </a:cubicBezTo>
                <a:cubicBezTo>
                  <a:pt x="15630" y="7475"/>
                  <a:pt x="16064" y="7552"/>
                  <a:pt x="16519" y="7494"/>
                </a:cubicBezTo>
                <a:cubicBezTo>
                  <a:pt x="16565" y="7488"/>
                  <a:pt x="16612" y="7481"/>
                  <a:pt x="16658" y="7472"/>
                </a:cubicBezTo>
                <a:lnTo>
                  <a:pt x="17260" y="7366"/>
                </a:lnTo>
                <a:cubicBezTo>
                  <a:pt x="19196" y="7016"/>
                  <a:pt x="20227" y="4637"/>
                  <a:pt x="18890" y="3458"/>
                </a:cubicBezTo>
                <a:cubicBezTo>
                  <a:pt x="18676" y="3268"/>
                  <a:pt x="18440" y="3102"/>
                  <a:pt x="18188" y="2958"/>
                </a:cubicBezTo>
                <a:cubicBezTo>
                  <a:pt x="18111" y="2916"/>
                  <a:pt x="18032" y="2875"/>
                  <a:pt x="17953" y="2836"/>
                </a:cubicBezTo>
                <a:cubicBezTo>
                  <a:pt x="17956" y="2838"/>
                  <a:pt x="17960" y="2839"/>
                  <a:pt x="17963" y="2840"/>
                </a:cubicBezTo>
                <a:lnTo>
                  <a:pt x="17963" y="2840"/>
                </a:lnTo>
                <a:cubicBezTo>
                  <a:pt x="17963" y="2840"/>
                  <a:pt x="17963" y="2840"/>
                  <a:pt x="17963" y="2840"/>
                </a:cubicBezTo>
                <a:lnTo>
                  <a:pt x="13375" y="620"/>
                </a:lnTo>
                <a:cubicBezTo>
                  <a:pt x="12119" y="12"/>
                  <a:pt x="10358" y="-148"/>
                  <a:pt x="8085" y="136"/>
                </a:cubicBezTo>
                <a:cubicBezTo>
                  <a:pt x="6118" y="382"/>
                  <a:pt x="4570" y="813"/>
                  <a:pt x="3441" y="1429"/>
                </a:cubicBezTo>
                <a:cubicBezTo>
                  <a:pt x="2312" y="2046"/>
                  <a:pt x="1461" y="2802"/>
                  <a:pt x="900" y="3697"/>
                </a:cubicBezTo>
                <a:cubicBezTo>
                  <a:pt x="334" y="4599"/>
                  <a:pt x="54" y="5517"/>
                  <a:pt x="51" y="6446"/>
                </a:cubicBezTo>
                <a:cubicBezTo>
                  <a:pt x="48" y="7866"/>
                  <a:pt x="594" y="8963"/>
                  <a:pt x="1688" y="9739"/>
                </a:cubicBezTo>
                <a:cubicBezTo>
                  <a:pt x="1907" y="9897"/>
                  <a:pt x="2156" y="10043"/>
                  <a:pt x="2435" y="10177"/>
                </a:cubicBezTo>
                <a:lnTo>
                  <a:pt x="7023" y="12398"/>
                </a:lnTo>
                <a:cubicBezTo>
                  <a:pt x="7012" y="12393"/>
                  <a:pt x="7002" y="12386"/>
                  <a:pt x="6992" y="12381"/>
                </a:cubicBezTo>
                <a:cubicBezTo>
                  <a:pt x="7916" y="12836"/>
                  <a:pt x="9175" y="13164"/>
                  <a:pt x="10764" y="13370"/>
                </a:cubicBezTo>
                <a:cubicBezTo>
                  <a:pt x="10698" y="13770"/>
                  <a:pt x="10482" y="14148"/>
                  <a:pt x="10108" y="14506"/>
                </a:cubicBezTo>
                <a:cubicBezTo>
                  <a:pt x="9746" y="14852"/>
                  <a:pt x="9262" y="15090"/>
                  <a:pt x="8659" y="15225"/>
                </a:cubicBezTo>
                <a:lnTo>
                  <a:pt x="4361" y="13144"/>
                </a:lnTo>
                <a:cubicBezTo>
                  <a:pt x="4017" y="12977"/>
                  <a:pt x="3618" y="12908"/>
                  <a:pt x="3191" y="12960"/>
                </a:cubicBezTo>
                <a:cubicBezTo>
                  <a:pt x="3142" y="12967"/>
                  <a:pt x="3095" y="12974"/>
                  <a:pt x="3046" y="12983"/>
                </a:cubicBezTo>
                <a:lnTo>
                  <a:pt x="2212" y="13135"/>
                </a:lnTo>
                <a:cubicBezTo>
                  <a:pt x="509" y="13451"/>
                  <a:pt x="-554" y="15374"/>
                  <a:pt x="303" y="16687"/>
                </a:cubicBezTo>
                <a:cubicBezTo>
                  <a:pt x="602" y="17154"/>
                  <a:pt x="972" y="17568"/>
                  <a:pt x="1412" y="17936"/>
                </a:cubicBezTo>
                <a:cubicBezTo>
                  <a:pt x="1636" y="18124"/>
                  <a:pt x="1893" y="18288"/>
                  <a:pt x="2183" y="18428"/>
                </a:cubicBezTo>
                <a:lnTo>
                  <a:pt x="6771" y="20649"/>
                </a:lnTo>
                <a:cubicBezTo>
                  <a:pt x="6688" y="20608"/>
                  <a:pt x="6607" y="20565"/>
                  <a:pt x="6529" y="20520"/>
                </a:cubicBezTo>
                <a:cubicBezTo>
                  <a:pt x="7827" y="21257"/>
                  <a:pt x="9873" y="21452"/>
                  <a:pt x="12670" y="21102"/>
                </a:cubicBezTo>
                <a:cubicBezTo>
                  <a:pt x="14497" y="20874"/>
                  <a:pt x="16013" y="20431"/>
                  <a:pt x="17217" y="19775"/>
                </a:cubicBezTo>
                <a:cubicBezTo>
                  <a:pt x="18422" y="19119"/>
                  <a:pt x="19358" y="18259"/>
                  <a:pt x="20026" y="17189"/>
                </a:cubicBezTo>
                <a:cubicBezTo>
                  <a:pt x="20700" y="16124"/>
                  <a:pt x="21036" y="15014"/>
                  <a:pt x="21039" y="13848"/>
                </a:cubicBezTo>
                <a:cubicBezTo>
                  <a:pt x="21046" y="12864"/>
                  <a:pt x="20801" y="11997"/>
                  <a:pt x="20297" y="11260"/>
                </a:cubicBezTo>
                <a:close/>
              </a:path>
            </a:pathLst>
          </a:custGeom>
          <a:solidFill>
            <a:schemeClr val="accent6">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sp>
        <p:nvSpPr>
          <p:cNvPr id="84" name="Shape">
            <a:extLst>
              <a:ext uri="{FF2B5EF4-FFF2-40B4-BE49-F238E27FC236}">
                <a16:creationId xmlns:a16="http://schemas.microsoft.com/office/drawing/2014/main" id="{0B27E758-A4E7-45D7-8393-6DD888FCBFE8}"/>
              </a:ext>
            </a:extLst>
          </p:cNvPr>
          <p:cNvSpPr/>
          <p:nvPr/>
        </p:nvSpPr>
        <p:spPr>
          <a:xfrm>
            <a:off x="2252247" y="5195901"/>
            <a:ext cx="598115" cy="778423"/>
          </a:xfrm>
          <a:custGeom>
            <a:avLst/>
            <a:gdLst/>
            <a:ahLst/>
            <a:cxnLst>
              <a:cxn ang="0">
                <a:pos x="wd2" y="hd2"/>
              </a:cxn>
              <a:cxn ang="5400000">
                <a:pos x="wd2" y="hd2"/>
              </a:cxn>
              <a:cxn ang="10800000">
                <a:pos x="wd2" y="hd2"/>
              </a:cxn>
              <a:cxn ang="16200000">
                <a:pos x="wd2" y="hd2"/>
              </a:cxn>
            </a:cxnLst>
            <a:rect l="0" t="0" r="r" b="b"/>
            <a:pathLst>
              <a:path w="20895" h="21158" extrusionOk="0">
                <a:moveTo>
                  <a:pt x="10265" y="151"/>
                </a:moveTo>
                <a:cubicBezTo>
                  <a:pt x="13331" y="-183"/>
                  <a:pt x="15663" y="36"/>
                  <a:pt x="17272" y="817"/>
                </a:cubicBezTo>
                <a:cubicBezTo>
                  <a:pt x="17592" y="977"/>
                  <a:pt x="17892" y="1162"/>
                  <a:pt x="18165" y="1372"/>
                </a:cubicBezTo>
                <a:cubicBezTo>
                  <a:pt x="19860" y="2683"/>
                  <a:pt x="18550" y="5324"/>
                  <a:pt x="16094" y="5713"/>
                </a:cubicBezTo>
                <a:lnTo>
                  <a:pt x="15330" y="5831"/>
                </a:lnTo>
                <a:cubicBezTo>
                  <a:pt x="15269" y="5841"/>
                  <a:pt x="15211" y="5848"/>
                  <a:pt x="15152" y="5855"/>
                </a:cubicBezTo>
                <a:cubicBezTo>
                  <a:pt x="14101" y="5970"/>
                  <a:pt x="13137" y="5597"/>
                  <a:pt x="12603" y="4886"/>
                </a:cubicBezTo>
                <a:cubicBezTo>
                  <a:pt x="12425" y="4658"/>
                  <a:pt x="12222" y="4469"/>
                  <a:pt x="11977" y="4329"/>
                </a:cubicBezTo>
                <a:cubicBezTo>
                  <a:pt x="11385" y="3982"/>
                  <a:pt x="10565" y="3865"/>
                  <a:pt x="9521" y="3979"/>
                </a:cubicBezTo>
                <a:cubicBezTo>
                  <a:pt x="8661" y="4073"/>
                  <a:pt x="8005" y="4300"/>
                  <a:pt x="7575" y="4657"/>
                </a:cubicBezTo>
                <a:cubicBezTo>
                  <a:pt x="7138" y="5008"/>
                  <a:pt x="6918" y="5405"/>
                  <a:pt x="6916" y="5846"/>
                </a:cubicBezTo>
                <a:cubicBezTo>
                  <a:pt x="6916" y="6168"/>
                  <a:pt x="7092" y="6434"/>
                  <a:pt x="7454" y="6653"/>
                </a:cubicBezTo>
                <a:cubicBezTo>
                  <a:pt x="7802" y="6879"/>
                  <a:pt x="8627" y="7035"/>
                  <a:pt x="9936" y="7121"/>
                </a:cubicBezTo>
                <a:cubicBezTo>
                  <a:pt x="13177" y="7358"/>
                  <a:pt x="15496" y="7693"/>
                  <a:pt x="16893" y="8143"/>
                </a:cubicBezTo>
                <a:cubicBezTo>
                  <a:pt x="18291" y="8586"/>
                  <a:pt x="19313" y="9219"/>
                  <a:pt x="19946" y="10039"/>
                </a:cubicBezTo>
                <a:cubicBezTo>
                  <a:pt x="20586" y="10857"/>
                  <a:pt x="20897" y="11820"/>
                  <a:pt x="20895" y="12914"/>
                </a:cubicBezTo>
                <a:cubicBezTo>
                  <a:pt x="20892" y="14209"/>
                  <a:pt x="20465" y="15443"/>
                  <a:pt x="19609" y="16624"/>
                </a:cubicBezTo>
                <a:cubicBezTo>
                  <a:pt x="18761" y="17811"/>
                  <a:pt x="17570" y="18767"/>
                  <a:pt x="16041" y="19496"/>
                </a:cubicBezTo>
                <a:cubicBezTo>
                  <a:pt x="14510" y="20225"/>
                  <a:pt x="12586" y="20715"/>
                  <a:pt x="10265" y="20970"/>
                </a:cubicBezTo>
                <a:cubicBezTo>
                  <a:pt x="6183" y="21417"/>
                  <a:pt x="3359" y="21067"/>
                  <a:pt x="1794" y="19920"/>
                </a:cubicBezTo>
                <a:cubicBezTo>
                  <a:pt x="1236" y="19512"/>
                  <a:pt x="766" y="19052"/>
                  <a:pt x="385" y="18533"/>
                </a:cubicBezTo>
                <a:cubicBezTo>
                  <a:pt x="-703" y="17075"/>
                  <a:pt x="647" y="14939"/>
                  <a:pt x="2810" y="14588"/>
                </a:cubicBezTo>
                <a:lnTo>
                  <a:pt x="3869" y="14420"/>
                </a:lnTo>
                <a:cubicBezTo>
                  <a:pt x="3932" y="14410"/>
                  <a:pt x="3994" y="14402"/>
                  <a:pt x="4054" y="14394"/>
                </a:cubicBezTo>
                <a:cubicBezTo>
                  <a:pt x="5212" y="14268"/>
                  <a:pt x="6214" y="14766"/>
                  <a:pt x="6704" y="15605"/>
                </a:cubicBezTo>
                <a:cubicBezTo>
                  <a:pt x="6827" y="15810"/>
                  <a:pt x="6962" y="15990"/>
                  <a:pt x="7119" y="16139"/>
                </a:cubicBezTo>
                <a:cubicBezTo>
                  <a:pt x="7882" y="16869"/>
                  <a:pt x="8972" y="17156"/>
                  <a:pt x="10393" y="17001"/>
                </a:cubicBezTo>
                <a:cubicBezTo>
                  <a:pt x="11450" y="16886"/>
                  <a:pt x="12264" y="16590"/>
                  <a:pt x="12839" y="16109"/>
                </a:cubicBezTo>
                <a:cubicBezTo>
                  <a:pt x="13413" y="15628"/>
                  <a:pt x="13700" y="15116"/>
                  <a:pt x="13702" y="14565"/>
                </a:cubicBezTo>
                <a:cubicBezTo>
                  <a:pt x="13704" y="14043"/>
                  <a:pt x="13431" y="13609"/>
                  <a:pt x="12886" y="13256"/>
                </a:cubicBezTo>
                <a:cubicBezTo>
                  <a:pt x="12341" y="12903"/>
                  <a:pt x="11079" y="12651"/>
                  <a:pt x="9095" y="12502"/>
                </a:cubicBezTo>
                <a:cubicBezTo>
                  <a:pt x="5846" y="12244"/>
                  <a:pt x="3529" y="11684"/>
                  <a:pt x="2145" y="10816"/>
                </a:cubicBezTo>
                <a:cubicBezTo>
                  <a:pt x="755" y="9953"/>
                  <a:pt x="62" y="8734"/>
                  <a:pt x="65" y="7158"/>
                </a:cubicBezTo>
                <a:cubicBezTo>
                  <a:pt x="67" y="6127"/>
                  <a:pt x="425" y="5108"/>
                  <a:pt x="1144" y="4106"/>
                </a:cubicBezTo>
                <a:cubicBezTo>
                  <a:pt x="1856" y="3111"/>
                  <a:pt x="2937" y="2272"/>
                  <a:pt x="4371" y="1587"/>
                </a:cubicBezTo>
                <a:cubicBezTo>
                  <a:pt x="5801" y="904"/>
                  <a:pt x="7767" y="425"/>
                  <a:pt x="10265" y="151"/>
                </a:cubicBezTo>
                <a:close/>
              </a:path>
            </a:pathLst>
          </a:custGeom>
          <a:solidFill>
            <a:schemeClr val="accent6"/>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grpSp>
        <p:nvGrpSpPr>
          <p:cNvPr id="85" name="Group 84">
            <a:extLst>
              <a:ext uri="{FF2B5EF4-FFF2-40B4-BE49-F238E27FC236}">
                <a16:creationId xmlns:a16="http://schemas.microsoft.com/office/drawing/2014/main" id="{59923EF1-4D0D-4AEF-BDDB-30882DB39550}"/>
              </a:ext>
            </a:extLst>
          </p:cNvPr>
          <p:cNvGrpSpPr/>
          <p:nvPr/>
        </p:nvGrpSpPr>
        <p:grpSpPr>
          <a:xfrm>
            <a:off x="141374" y="876148"/>
            <a:ext cx="3913135" cy="5718163"/>
            <a:chOff x="5435599" y="19938999"/>
            <a:chExt cx="2089415" cy="3053208"/>
          </a:xfrm>
        </p:grpSpPr>
        <p:sp>
          <p:nvSpPr>
            <p:cNvPr id="86" name="Shape">
              <a:extLst>
                <a:ext uri="{FF2B5EF4-FFF2-40B4-BE49-F238E27FC236}">
                  <a16:creationId xmlns:a16="http://schemas.microsoft.com/office/drawing/2014/main" id="{20097E6E-BB55-4F97-88DD-A11D46598D47}"/>
                </a:ext>
              </a:extLst>
            </p:cNvPr>
            <p:cNvSpPr/>
            <p:nvPr/>
          </p:nvSpPr>
          <p:spPr>
            <a:xfrm>
              <a:off x="5435599" y="19938999"/>
              <a:ext cx="2087785" cy="3052447"/>
            </a:xfrm>
            <a:custGeom>
              <a:avLst/>
              <a:gdLst/>
              <a:ahLst/>
              <a:cxnLst>
                <a:cxn ang="0">
                  <a:pos x="wd2" y="hd2"/>
                </a:cxn>
                <a:cxn ang="5400000">
                  <a:pos x="wd2" y="hd2"/>
                </a:cxn>
                <a:cxn ang="10800000">
                  <a:pos x="wd2" y="hd2"/>
                </a:cxn>
                <a:cxn ang="16200000">
                  <a:pos x="wd2" y="hd2"/>
                </a:cxn>
              </a:cxnLst>
              <a:rect l="0" t="0" r="r" b="b"/>
              <a:pathLst>
                <a:path w="21566" h="21600" extrusionOk="0">
                  <a:moveTo>
                    <a:pt x="21460" y="4244"/>
                  </a:moveTo>
                  <a:lnTo>
                    <a:pt x="20986" y="3779"/>
                  </a:lnTo>
                  <a:cubicBezTo>
                    <a:pt x="20867" y="3661"/>
                    <a:pt x="20662" y="3596"/>
                    <a:pt x="20455" y="3607"/>
                  </a:cubicBezTo>
                  <a:lnTo>
                    <a:pt x="20329" y="3615"/>
                  </a:lnTo>
                  <a:lnTo>
                    <a:pt x="20104" y="3596"/>
                  </a:lnTo>
                  <a:cubicBezTo>
                    <a:pt x="19984" y="3514"/>
                    <a:pt x="19817" y="3471"/>
                    <a:pt x="19644" y="3480"/>
                  </a:cubicBezTo>
                  <a:lnTo>
                    <a:pt x="17230" y="3615"/>
                  </a:lnTo>
                  <a:cubicBezTo>
                    <a:pt x="17237" y="3606"/>
                    <a:pt x="17243" y="3595"/>
                    <a:pt x="17246" y="3584"/>
                  </a:cubicBezTo>
                  <a:cubicBezTo>
                    <a:pt x="17263" y="3534"/>
                    <a:pt x="17246" y="3482"/>
                    <a:pt x="17200" y="3442"/>
                  </a:cubicBezTo>
                  <a:cubicBezTo>
                    <a:pt x="17154" y="3402"/>
                    <a:pt x="17085" y="3379"/>
                    <a:pt x="17010" y="3379"/>
                  </a:cubicBezTo>
                  <a:lnTo>
                    <a:pt x="16843" y="3379"/>
                  </a:lnTo>
                  <a:cubicBezTo>
                    <a:pt x="16770" y="3379"/>
                    <a:pt x="16699" y="3369"/>
                    <a:pt x="16632" y="3350"/>
                  </a:cubicBezTo>
                  <a:lnTo>
                    <a:pt x="11930" y="2036"/>
                  </a:lnTo>
                  <a:cubicBezTo>
                    <a:pt x="11922" y="2012"/>
                    <a:pt x="11907" y="1989"/>
                    <a:pt x="11883" y="1968"/>
                  </a:cubicBezTo>
                  <a:cubicBezTo>
                    <a:pt x="11837" y="1928"/>
                    <a:pt x="11768" y="1905"/>
                    <a:pt x="11693" y="1905"/>
                  </a:cubicBezTo>
                  <a:lnTo>
                    <a:pt x="11526" y="1905"/>
                  </a:lnTo>
                  <a:cubicBezTo>
                    <a:pt x="11453" y="1905"/>
                    <a:pt x="11382" y="1895"/>
                    <a:pt x="11315" y="1876"/>
                  </a:cubicBezTo>
                  <a:lnTo>
                    <a:pt x="6906" y="644"/>
                  </a:lnTo>
                  <a:cubicBezTo>
                    <a:pt x="6944" y="590"/>
                    <a:pt x="6967" y="531"/>
                    <a:pt x="6967" y="467"/>
                  </a:cubicBezTo>
                  <a:cubicBezTo>
                    <a:pt x="6967" y="244"/>
                    <a:pt x="6702" y="61"/>
                    <a:pt x="6374" y="61"/>
                  </a:cubicBezTo>
                  <a:cubicBezTo>
                    <a:pt x="6283" y="61"/>
                    <a:pt x="6196" y="76"/>
                    <a:pt x="6119" y="102"/>
                  </a:cubicBezTo>
                  <a:cubicBezTo>
                    <a:pt x="6014" y="40"/>
                    <a:pt x="5879" y="0"/>
                    <a:pt x="5729" y="0"/>
                  </a:cubicBezTo>
                  <a:cubicBezTo>
                    <a:pt x="5402" y="0"/>
                    <a:pt x="5136" y="182"/>
                    <a:pt x="5136" y="406"/>
                  </a:cubicBezTo>
                  <a:cubicBezTo>
                    <a:pt x="5136" y="489"/>
                    <a:pt x="5173" y="566"/>
                    <a:pt x="5234" y="630"/>
                  </a:cubicBezTo>
                  <a:lnTo>
                    <a:pt x="5165" y="1107"/>
                  </a:lnTo>
                  <a:lnTo>
                    <a:pt x="1530" y="4710"/>
                  </a:lnTo>
                  <a:cubicBezTo>
                    <a:pt x="1068" y="4738"/>
                    <a:pt x="582" y="4769"/>
                    <a:pt x="308" y="4788"/>
                  </a:cubicBezTo>
                  <a:cubicBezTo>
                    <a:pt x="153" y="4798"/>
                    <a:pt x="30" y="4881"/>
                    <a:pt x="13" y="4987"/>
                  </a:cubicBezTo>
                  <a:cubicBezTo>
                    <a:pt x="5" y="5035"/>
                    <a:pt x="0" y="5095"/>
                    <a:pt x="0" y="5168"/>
                  </a:cubicBezTo>
                  <a:cubicBezTo>
                    <a:pt x="0" y="5459"/>
                    <a:pt x="0" y="6479"/>
                    <a:pt x="0" y="6479"/>
                  </a:cubicBezTo>
                  <a:cubicBezTo>
                    <a:pt x="0" y="6479"/>
                    <a:pt x="41" y="6862"/>
                    <a:pt x="356" y="6862"/>
                  </a:cubicBezTo>
                  <a:cubicBezTo>
                    <a:pt x="618" y="6862"/>
                    <a:pt x="2064" y="6804"/>
                    <a:pt x="2531" y="6784"/>
                  </a:cubicBezTo>
                  <a:cubicBezTo>
                    <a:pt x="2552" y="6791"/>
                    <a:pt x="2575" y="6797"/>
                    <a:pt x="2600" y="6797"/>
                  </a:cubicBezTo>
                  <a:lnTo>
                    <a:pt x="2919" y="6797"/>
                  </a:lnTo>
                  <a:cubicBezTo>
                    <a:pt x="3004" y="6797"/>
                    <a:pt x="3074" y="6749"/>
                    <a:pt x="3074" y="6691"/>
                  </a:cubicBezTo>
                  <a:lnTo>
                    <a:pt x="3074" y="5961"/>
                  </a:lnTo>
                  <a:cubicBezTo>
                    <a:pt x="3341" y="6124"/>
                    <a:pt x="3785" y="6067"/>
                    <a:pt x="3785" y="6067"/>
                  </a:cubicBezTo>
                  <a:cubicBezTo>
                    <a:pt x="3936" y="6507"/>
                    <a:pt x="4673" y="6451"/>
                    <a:pt x="4673" y="6451"/>
                  </a:cubicBezTo>
                  <a:lnTo>
                    <a:pt x="4673" y="6582"/>
                  </a:lnTo>
                  <a:lnTo>
                    <a:pt x="4697" y="6585"/>
                  </a:lnTo>
                  <a:lnTo>
                    <a:pt x="4697" y="17977"/>
                  </a:lnTo>
                  <a:cubicBezTo>
                    <a:pt x="4228" y="18027"/>
                    <a:pt x="3928" y="18102"/>
                    <a:pt x="3928" y="18187"/>
                  </a:cubicBezTo>
                  <a:lnTo>
                    <a:pt x="3928" y="19206"/>
                  </a:lnTo>
                  <a:cubicBezTo>
                    <a:pt x="3141" y="19286"/>
                    <a:pt x="2634" y="19411"/>
                    <a:pt x="2634" y="19551"/>
                  </a:cubicBezTo>
                  <a:lnTo>
                    <a:pt x="2634" y="19622"/>
                  </a:lnTo>
                  <a:cubicBezTo>
                    <a:pt x="1750" y="19751"/>
                    <a:pt x="1200" y="19928"/>
                    <a:pt x="1200" y="20125"/>
                  </a:cubicBezTo>
                  <a:lnTo>
                    <a:pt x="1200" y="20895"/>
                  </a:lnTo>
                  <a:cubicBezTo>
                    <a:pt x="1200" y="21285"/>
                    <a:pt x="3345" y="21600"/>
                    <a:pt x="5991" y="21600"/>
                  </a:cubicBezTo>
                  <a:cubicBezTo>
                    <a:pt x="8637" y="21600"/>
                    <a:pt x="10782" y="21284"/>
                    <a:pt x="10782" y="20895"/>
                  </a:cubicBezTo>
                  <a:lnTo>
                    <a:pt x="10782" y="20125"/>
                  </a:lnTo>
                  <a:cubicBezTo>
                    <a:pt x="10782" y="19928"/>
                    <a:pt x="10233" y="19750"/>
                    <a:pt x="9348" y="19622"/>
                  </a:cubicBezTo>
                  <a:lnTo>
                    <a:pt x="9348" y="19551"/>
                  </a:lnTo>
                  <a:cubicBezTo>
                    <a:pt x="9348" y="19411"/>
                    <a:pt x="8842" y="19286"/>
                    <a:pt x="8055" y="19206"/>
                  </a:cubicBezTo>
                  <a:lnTo>
                    <a:pt x="8055" y="18187"/>
                  </a:lnTo>
                  <a:cubicBezTo>
                    <a:pt x="8055" y="18097"/>
                    <a:pt x="7714" y="18017"/>
                    <a:pt x="7193" y="17968"/>
                  </a:cubicBezTo>
                  <a:lnTo>
                    <a:pt x="7193" y="6601"/>
                  </a:lnTo>
                  <a:cubicBezTo>
                    <a:pt x="7356" y="6605"/>
                    <a:pt x="7434" y="6535"/>
                    <a:pt x="7573" y="6224"/>
                  </a:cubicBezTo>
                  <a:cubicBezTo>
                    <a:pt x="7639" y="6076"/>
                    <a:pt x="7719" y="5875"/>
                    <a:pt x="7828" y="5599"/>
                  </a:cubicBezTo>
                  <a:cubicBezTo>
                    <a:pt x="7871" y="5490"/>
                    <a:pt x="7900" y="5395"/>
                    <a:pt x="7920" y="5310"/>
                  </a:cubicBezTo>
                  <a:lnTo>
                    <a:pt x="7997" y="5307"/>
                  </a:lnTo>
                  <a:cubicBezTo>
                    <a:pt x="8017" y="5323"/>
                    <a:pt x="8039" y="5339"/>
                    <a:pt x="8063" y="5353"/>
                  </a:cubicBezTo>
                  <a:cubicBezTo>
                    <a:pt x="8065" y="5355"/>
                    <a:pt x="8067" y="5359"/>
                    <a:pt x="8071" y="5362"/>
                  </a:cubicBezTo>
                  <a:cubicBezTo>
                    <a:pt x="8088" y="5376"/>
                    <a:pt x="8110" y="5383"/>
                    <a:pt x="8132" y="5389"/>
                  </a:cubicBezTo>
                  <a:cubicBezTo>
                    <a:pt x="8224" y="5428"/>
                    <a:pt x="8330" y="5450"/>
                    <a:pt x="8445" y="5450"/>
                  </a:cubicBezTo>
                  <a:cubicBezTo>
                    <a:pt x="8458" y="5450"/>
                    <a:pt x="8472" y="5450"/>
                    <a:pt x="8485" y="5449"/>
                  </a:cubicBezTo>
                  <a:lnTo>
                    <a:pt x="16002" y="5105"/>
                  </a:lnTo>
                  <a:lnTo>
                    <a:pt x="16007" y="5266"/>
                  </a:lnTo>
                  <a:cubicBezTo>
                    <a:pt x="16011" y="5380"/>
                    <a:pt x="16091" y="5487"/>
                    <a:pt x="16225" y="5554"/>
                  </a:cubicBezTo>
                  <a:lnTo>
                    <a:pt x="16438" y="5661"/>
                  </a:lnTo>
                  <a:cubicBezTo>
                    <a:pt x="16540" y="5712"/>
                    <a:pt x="16666" y="5737"/>
                    <a:pt x="16792" y="5731"/>
                  </a:cubicBezTo>
                  <a:lnTo>
                    <a:pt x="16818" y="5730"/>
                  </a:lnTo>
                  <a:lnTo>
                    <a:pt x="17485" y="9165"/>
                  </a:lnTo>
                  <a:lnTo>
                    <a:pt x="17209" y="9165"/>
                  </a:lnTo>
                  <a:cubicBezTo>
                    <a:pt x="17085" y="9165"/>
                    <a:pt x="16977" y="9214"/>
                    <a:pt x="16921" y="9284"/>
                  </a:cubicBezTo>
                  <a:lnTo>
                    <a:pt x="16838" y="9284"/>
                  </a:lnTo>
                  <a:cubicBezTo>
                    <a:pt x="16749" y="9284"/>
                    <a:pt x="16677" y="9334"/>
                    <a:pt x="16677" y="9395"/>
                  </a:cubicBezTo>
                  <a:lnTo>
                    <a:pt x="16677" y="9623"/>
                  </a:lnTo>
                  <a:cubicBezTo>
                    <a:pt x="16677" y="9684"/>
                    <a:pt x="16749" y="9734"/>
                    <a:pt x="16838" y="9734"/>
                  </a:cubicBezTo>
                  <a:lnTo>
                    <a:pt x="16893" y="9734"/>
                  </a:lnTo>
                  <a:cubicBezTo>
                    <a:pt x="16930" y="9830"/>
                    <a:pt x="17057" y="9902"/>
                    <a:pt x="17209" y="9902"/>
                  </a:cubicBezTo>
                  <a:lnTo>
                    <a:pt x="17424" y="9902"/>
                  </a:lnTo>
                  <a:cubicBezTo>
                    <a:pt x="17412" y="9960"/>
                    <a:pt x="17394" y="10019"/>
                    <a:pt x="17367" y="10076"/>
                  </a:cubicBezTo>
                  <a:lnTo>
                    <a:pt x="17226" y="10339"/>
                  </a:lnTo>
                  <a:cubicBezTo>
                    <a:pt x="17166" y="10442"/>
                    <a:pt x="17195" y="10564"/>
                    <a:pt x="17290" y="10648"/>
                  </a:cubicBezTo>
                  <a:cubicBezTo>
                    <a:pt x="17386" y="10732"/>
                    <a:pt x="17545" y="10777"/>
                    <a:pt x="17695" y="10764"/>
                  </a:cubicBezTo>
                  <a:cubicBezTo>
                    <a:pt x="17844" y="10752"/>
                    <a:pt x="17975" y="10684"/>
                    <a:pt x="18032" y="10593"/>
                  </a:cubicBezTo>
                  <a:cubicBezTo>
                    <a:pt x="18062" y="10548"/>
                    <a:pt x="18071" y="10498"/>
                    <a:pt x="18064" y="10451"/>
                  </a:cubicBezTo>
                  <a:lnTo>
                    <a:pt x="18050" y="10311"/>
                  </a:lnTo>
                  <a:cubicBezTo>
                    <a:pt x="18041" y="10403"/>
                    <a:pt x="18067" y="10503"/>
                    <a:pt x="17999" y="10582"/>
                  </a:cubicBezTo>
                  <a:cubicBezTo>
                    <a:pt x="17936" y="10661"/>
                    <a:pt x="17813" y="10711"/>
                    <a:pt x="17688" y="10714"/>
                  </a:cubicBezTo>
                  <a:cubicBezTo>
                    <a:pt x="17563" y="10718"/>
                    <a:pt x="17443" y="10673"/>
                    <a:pt x="17380" y="10605"/>
                  </a:cubicBezTo>
                  <a:cubicBezTo>
                    <a:pt x="17315" y="10535"/>
                    <a:pt x="17309" y="10448"/>
                    <a:pt x="17361" y="10379"/>
                  </a:cubicBezTo>
                  <a:lnTo>
                    <a:pt x="17537" y="10124"/>
                  </a:lnTo>
                  <a:cubicBezTo>
                    <a:pt x="17583" y="10054"/>
                    <a:pt x="17618" y="9979"/>
                    <a:pt x="17641" y="9904"/>
                  </a:cubicBezTo>
                  <a:lnTo>
                    <a:pt x="17920" y="9904"/>
                  </a:lnTo>
                  <a:cubicBezTo>
                    <a:pt x="18072" y="9904"/>
                    <a:pt x="18200" y="9832"/>
                    <a:pt x="18236" y="9736"/>
                  </a:cubicBezTo>
                  <a:lnTo>
                    <a:pt x="18291" y="9736"/>
                  </a:lnTo>
                  <a:cubicBezTo>
                    <a:pt x="18381" y="9736"/>
                    <a:pt x="18453" y="9686"/>
                    <a:pt x="18453" y="9625"/>
                  </a:cubicBezTo>
                  <a:lnTo>
                    <a:pt x="18453" y="9397"/>
                  </a:lnTo>
                  <a:cubicBezTo>
                    <a:pt x="18453" y="9336"/>
                    <a:pt x="18381" y="9286"/>
                    <a:pt x="18291" y="9286"/>
                  </a:cubicBezTo>
                  <a:lnTo>
                    <a:pt x="18209" y="9286"/>
                  </a:lnTo>
                  <a:cubicBezTo>
                    <a:pt x="18154" y="9215"/>
                    <a:pt x="18046" y="9167"/>
                    <a:pt x="17920" y="9167"/>
                  </a:cubicBezTo>
                  <a:lnTo>
                    <a:pt x="17689" y="9167"/>
                  </a:lnTo>
                  <a:lnTo>
                    <a:pt x="18647" y="5625"/>
                  </a:lnTo>
                  <a:cubicBezTo>
                    <a:pt x="18689" y="5614"/>
                    <a:pt x="18728" y="5600"/>
                    <a:pt x="18765" y="5582"/>
                  </a:cubicBezTo>
                  <a:lnTo>
                    <a:pt x="18958" y="5487"/>
                  </a:lnTo>
                  <a:cubicBezTo>
                    <a:pt x="19101" y="5416"/>
                    <a:pt x="19185" y="5302"/>
                    <a:pt x="19181" y="5181"/>
                  </a:cubicBezTo>
                  <a:lnTo>
                    <a:pt x="19174" y="4963"/>
                  </a:lnTo>
                  <a:lnTo>
                    <a:pt x="21015" y="4879"/>
                  </a:lnTo>
                  <a:cubicBezTo>
                    <a:pt x="21230" y="4869"/>
                    <a:pt x="21414" y="4784"/>
                    <a:pt x="21507" y="4651"/>
                  </a:cubicBezTo>
                  <a:cubicBezTo>
                    <a:pt x="21600" y="4517"/>
                    <a:pt x="21583" y="4365"/>
                    <a:pt x="21460" y="4244"/>
                  </a:cubicBezTo>
                  <a:close/>
                  <a:moveTo>
                    <a:pt x="18491" y="5647"/>
                  </a:moveTo>
                  <a:lnTo>
                    <a:pt x="17595" y="8964"/>
                  </a:lnTo>
                  <a:lnTo>
                    <a:pt x="16966" y="5726"/>
                  </a:lnTo>
                  <a:cubicBezTo>
                    <a:pt x="17090" y="5728"/>
                    <a:pt x="17207" y="5761"/>
                    <a:pt x="17306" y="5813"/>
                  </a:cubicBezTo>
                  <a:cubicBezTo>
                    <a:pt x="17377" y="5850"/>
                    <a:pt x="17460" y="5876"/>
                    <a:pt x="17559" y="5888"/>
                  </a:cubicBezTo>
                  <a:cubicBezTo>
                    <a:pt x="17786" y="5917"/>
                    <a:pt x="18034" y="5898"/>
                    <a:pt x="18133" y="5735"/>
                  </a:cubicBezTo>
                  <a:cubicBezTo>
                    <a:pt x="18135" y="5729"/>
                    <a:pt x="18148" y="5699"/>
                    <a:pt x="18162" y="5664"/>
                  </a:cubicBezTo>
                  <a:lnTo>
                    <a:pt x="18491" y="5647"/>
                  </a:lnTo>
                  <a:close/>
                  <a:moveTo>
                    <a:pt x="21209" y="4351"/>
                  </a:moveTo>
                  <a:lnTo>
                    <a:pt x="20753" y="4312"/>
                  </a:lnTo>
                  <a:cubicBezTo>
                    <a:pt x="20743" y="4244"/>
                    <a:pt x="20709" y="4176"/>
                    <a:pt x="20649" y="4117"/>
                  </a:cubicBezTo>
                  <a:lnTo>
                    <a:pt x="20507" y="3977"/>
                  </a:lnTo>
                  <a:lnTo>
                    <a:pt x="20687" y="3852"/>
                  </a:lnTo>
                  <a:cubicBezTo>
                    <a:pt x="20709" y="3863"/>
                    <a:pt x="20730" y="3878"/>
                    <a:pt x="20746" y="3894"/>
                  </a:cubicBezTo>
                  <a:lnTo>
                    <a:pt x="21209" y="4351"/>
                  </a:lnTo>
                  <a:close/>
                  <a:moveTo>
                    <a:pt x="20408" y="4232"/>
                  </a:moveTo>
                  <a:cubicBezTo>
                    <a:pt x="20469" y="4293"/>
                    <a:pt x="20478" y="4369"/>
                    <a:pt x="20431" y="4435"/>
                  </a:cubicBezTo>
                  <a:cubicBezTo>
                    <a:pt x="20384" y="4502"/>
                    <a:pt x="20292" y="4545"/>
                    <a:pt x="20184" y="4549"/>
                  </a:cubicBezTo>
                  <a:lnTo>
                    <a:pt x="19651" y="4573"/>
                  </a:lnTo>
                  <a:lnTo>
                    <a:pt x="20297" y="4122"/>
                  </a:lnTo>
                  <a:lnTo>
                    <a:pt x="20408" y="4232"/>
                  </a:lnTo>
                  <a:close/>
                  <a:moveTo>
                    <a:pt x="5105" y="13002"/>
                  </a:moveTo>
                  <a:lnTo>
                    <a:pt x="5665" y="13550"/>
                  </a:lnTo>
                  <a:lnTo>
                    <a:pt x="5665" y="14242"/>
                  </a:lnTo>
                  <a:lnTo>
                    <a:pt x="5105" y="14800"/>
                  </a:lnTo>
                  <a:lnTo>
                    <a:pt x="5105" y="13002"/>
                  </a:lnTo>
                  <a:close/>
                  <a:moveTo>
                    <a:pt x="5486" y="1271"/>
                  </a:moveTo>
                  <a:lnTo>
                    <a:pt x="5868" y="892"/>
                  </a:lnTo>
                  <a:lnTo>
                    <a:pt x="5894" y="1569"/>
                  </a:lnTo>
                  <a:lnTo>
                    <a:pt x="5480" y="1318"/>
                  </a:lnTo>
                  <a:lnTo>
                    <a:pt x="5486" y="1271"/>
                  </a:lnTo>
                  <a:close/>
                  <a:moveTo>
                    <a:pt x="5964" y="3389"/>
                  </a:moveTo>
                  <a:lnTo>
                    <a:pt x="5301" y="2829"/>
                  </a:lnTo>
                  <a:lnTo>
                    <a:pt x="5919" y="2205"/>
                  </a:lnTo>
                  <a:lnTo>
                    <a:pt x="5964" y="3389"/>
                  </a:lnTo>
                  <a:close/>
                  <a:moveTo>
                    <a:pt x="5432" y="4427"/>
                  </a:moveTo>
                  <a:lnTo>
                    <a:pt x="5987" y="4021"/>
                  </a:lnTo>
                  <a:lnTo>
                    <a:pt x="6003" y="4432"/>
                  </a:lnTo>
                  <a:cubicBezTo>
                    <a:pt x="5751" y="4423"/>
                    <a:pt x="5548" y="4425"/>
                    <a:pt x="5432" y="4427"/>
                  </a:cubicBezTo>
                  <a:close/>
                  <a:moveTo>
                    <a:pt x="6399" y="11155"/>
                  </a:moveTo>
                  <a:lnTo>
                    <a:pt x="6782" y="11811"/>
                  </a:lnTo>
                  <a:lnTo>
                    <a:pt x="6782" y="12826"/>
                  </a:lnTo>
                  <a:lnTo>
                    <a:pt x="6399" y="13453"/>
                  </a:lnTo>
                  <a:lnTo>
                    <a:pt x="6399" y="11155"/>
                  </a:lnTo>
                  <a:close/>
                  <a:moveTo>
                    <a:pt x="6399" y="10614"/>
                  </a:moveTo>
                  <a:lnTo>
                    <a:pt x="6399" y="10569"/>
                  </a:lnTo>
                  <a:lnTo>
                    <a:pt x="6782" y="10100"/>
                  </a:lnTo>
                  <a:lnTo>
                    <a:pt x="6782" y="11268"/>
                  </a:lnTo>
                  <a:lnTo>
                    <a:pt x="6399" y="10614"/>
                  </a:lnTo>
                  <a:close/>
                  <a:moveTo>
                    <a:pt x="6781" y="9690"/>
                  </a:moveTo>
                  <a:lnTo>
                    <a:pt x="6398" y="10158"/>
                  </a:lnTo>
                  <a:lnTo>
                    <a:pt x="6398" y="8899"/>
                  </a:lnTo>
                  <a:lnTo>
                    <a:pt x="6781" y="9563"/>
                  </a:lnTo>
                  <a:lnTo>
                    <a:pt x="6781" y="9690"/>
                  </a:lnTo>
                  <a:close/>
                  <a:moveTo>
                    <a:pt x="5665" y="13200"/>
                  </a:moveTo>
                  <a:lnTo>
                    <a:pt x="5194" y="12739"/>
                  </a:lnTo>
                  <a:lnTo>
                    <a:pt x="5194" y="11849"/>
                  </a:lnTo>
                  <a:lnTo>
                    <a:pt x="5665" y="11419"/>
                  </a:lnTo>
                  <a:lnTo>
                    <a:pt x="5665" y="13200"/>
                  </a:lnTo>
                  <a:close/>
                  <a:moveTo>
                    <a:pt x="6399" y="13976"/>
                  </a:moveTo>
                  <a:lnTo>
                    <a:pt x="6782" y="13348"/>
                  </a:lnTo>
                  <a:lnTo>
                    <a:pt x="6782" y="14663"/>
                  </a:lnTo>
                  <a:lnTo>
                    <a:pt x="6399" y="14036"/>
                  </a:lnTo>
                  <a:lnTo>
                    <a:pt x="6399" y="13976"/>
                  </a:lnTo>
                  <a:close/>
                  <a:moveTo>
                    <a:pt x="6781" y="9015"/>
                  </a:moveTo>
                  <a:lnTo>
                    <a:pt x="6398" y="8351"/>
                  </a:lnTo>
                  <a:lnTo>
                    <a:pt x="6398" y="8283"/>
                  </a:lnTo>
                  <a:lnTo>
                    <a:pt x="6781" y="7628"/>
                  </a:lnTo>
                  <a:lnTo>
                    <a:pt x="6781" y="9015"/>
                  </a:lnTo>
                  <a:close/>
                  <a:moveTo>
                    <a:pt x="5665" y="9957"/>
                  </a:moveTo>
                  <a:lnTo>
                    <a:pt x="5217" y="9440"/>
                  </a:lnTo>
                  <a:lnTo>
                    <a:pt x="5665" y="8937"/>
                  </a:lnTo>
                  <a:lnTo>
                    <a:pt x="5665" y="9957"/>
                  </a:lnTo>
                  <a:close/>
                  <a:moveTo>
                    <a:pt x="5665" y="10352"/>
                  </a:moveTo>
                  <a:lnTo>
                    <a:pt x="5665" y="11084"/>
                  </a:lnTo>
                  <a:lnTo>
                    <a:pt x="5105" y="11595"/>
                  </a:lnTo>
                  <a:lnTo>
                    <a:pt x="5105" y="9703"/>
                  </a:lnTo>
                  <a:lnTo>
                    <a:pt x="5665" y="10352"/>
                  </a:lnTo>
                  <a:close/>
                  <a:moveTo>
                    <a:pt x="5665" y="14597"/>
                  </a:moveTo>
                  <a:lnTo>
                    <a:pt x="5665" y="15594"/>
                  </a:lnTo>
                  <a:lnTo>
                    <a:pt x="5219" y="15041"/>
                  </a:lnTo>
                  <a:lnTo>
                    <a:pt x="5665" y="14597"/>
                  </a:lnTo>
                  <a:close/>
                  <a:moveTo>
                    <a:pt x="6399" y="14558"/>
                  </a:moveTo>
                  <a:lnTo>
                    <a:pt x="6782" y="15185"/>
                  </a:lnTo>
                  <a:lnTo>
                    <a:pt x="6782" y="15312"/>
                  </a:lnTo>
                  <a:lnTo>
                    <a:pt x="6399" y="15817"/>
                  </a:lnTo>
                  <a:lnTo>
                    <a:pt x="6399" y="14558"/>
                  </a:lnTo>
                  <a:close/>
                  <a:moveTo>
                    <a:pt x="6781" y="7085"/>
                  </a:moveTo>
                  <a:lnTo>
                    <a:pt x="6398" y="7740"/>
                  </a:lnTo>
                  <a:lnTo>
                    <a:pt x="6398" y="6617"/>
                  </a:lnTo>
                  <a:cubicBezTo>
                    <a:pt x="6533" y="6613"/>
                    <a:pt x="6664" y="6609"/>
                    <a:pt x="6781" y="6605"/>
                  </a:cubicBezTo>
                  <a:lnTo>
                    <a:pt x="6781" y="7085"/>
                  </a:lnTo>
                  <a:close/>
                  <a:moveTo>
                    <a:pt x="13352" y="4862"/>
                  </a:moveTo>
                  <a:lnTo>
                    <a:pt x="13145" y="4719"/>
                  </a:lnTo>
                  <a:lnTo>
                    <a:pt x="14083" y="4166"/>
                  </a:lnTo>
                  <a:lnTo>
                    <a:pt x="14352" y="4151"/>
                  </a:lnTo>
                  <a:lnTo>
                    <a:pt x="14499" y="4259"/>
                  </a:lnTo>
                  <a:lnTo>
                    <a:pt x="13478" y="4856"/>
                  </a:lnTo>
                  <a:lnTo>
                    <a:pt x="13352" y="4862"/>
                  </a:lnTo>
                  <a:close/>
                  <a:moveTo>
                    <a:pt x="10605" y="4987"/>
                  </a:moveTo>
                  <a:lnTo>
                    <a:pt x="10439" y="4868"/>
                  </a:lnTo>
                  <a:lnTo>
                    <a:pt x="11333" y="4321"/>
                  </a:lnTo>
                  <a:lnTo>
                    <a:pt x="11509" y="4311"/>
                  </a:lnTo>
                  <a:lnTo>
                    <a:pt x="11705" y="4446"/>
                  </a:lnTo>
                  <a:lnTo>
                    <a:pt x="10831" y="4977"/>
                  </a:lnTo>
                  <a:lnTo>
                    <a:pt x="10605" y="4987"/>
                  </a:lnTo>
                  <a:close/>
                  <a:moveTo>
                    <a:pt x="10222" y="5005"/>
                  </a:moveTo>
                  <a:lnTo>
                    <a:pt x="10214" y="5005"/>
                  </a:lnTo>
                  <a:lnTo>
                    <a:pt x="10218" y="5002"/>
                  </a:lnTo>
                  <a:lnTo>
                    <a:pt x="10222" y="5005"/>
                  </a:lnTo>
                  <a:close/>
                  <a:moveTo>
                    <a:pt x="10234" y="4723"/>
                  </a:moveTo>
                  <a:lnTo>
                    <a:pt x="9791" y="4406"/>
                  </a:lnTo>
                  <a:lnTo>
                    <a:pt x="10847" y="4347"/>
                  </a:lnTo>
                  <a:lnTo>
                    <a:pt x="10234" y="4723"/>
                  </a:lnTo>
                  <a:close/>
                  <a:moveTo>
                    <a:pt x="12471" y="4257"/>
                  </a:moveTo>
                  <a:lnTo>
                    <a:pt x="13584" y="4195"/>
                  </a:lnTo>
                  <a:lnTo>
                    <a:pt x="12936" y="4577"/>
                  </a:lnTo>
                  <a:lnTo>
                    <a:pt x="12471" y="4257"/>
                  </a:lnTo>
                  <a:close/>
                  <a:moveTo>
                    <a:pt x="12712" y="4708"/>
                  </a:moveTo>
                  <a:lnTo>
                    <a:pt x="12594" y="4777"/>
                  </a:lnTo>
                  <a:lnTo>
                    <a:pt x="12128" y="4456"/>
                  </a:lnTo>
                  <a:lnTo>
                    <a:pt x="12242" y="4386"/>
                  </a:lnTo>
                  <a:lnTo>
                    <a:pt x="12712" y="4708"/>
                  </a:lnTo>
                  <a:close/>
                  <a:moveTo>
                    <a:pt x="11922" y="4312"/>
                  </a:moveTo>
                  <a:lnTo>
                    <a:pt x="11890" y="4289"/>
                  </a:lnTo>
                  <a:lnTo>
                    <a:pt x="11967" y="4285"/>
                  </a:lnTo>
                  <a:lnTo>
                    <a:pt x="11922" y="4312"/>
                  </a:lnTo>
                  <a:close/>
                  <a:moveTo>
                    <a:pt x="11909" y="4589"/>
                  </a:moveTo>
                  <a:lnTo>
                    <a:pt x="12367" y="4906"/>
                  </a:lnTo>
                  <a:lnTo>
                    <a:pt x="11307" y="4954"/>
                  </a:lnTo>
                  <a:lnTo>
                    <a:pt x="11909" y="4589"/>
                  </a:lnTo>
                  <a:close/>
                  <a:moveTo>
                    <a:pt x="12921" y="4850"/>
                  </a:moveTo>
                  <a:lnTo>
                    <a:pt x="12963" y="4879"/>
                  </a:lnTo>
                  <a:lnTo>
                    <a:pt x="12864" y="4883"/>
                  </a:lnTo>
                  <a:lnTo>
                    <a:pt x="12921" y="4850"/>
                  </a:lnTo>
                  <a:close/>
                  <a:moveTo>
                    <a:pt x="15052" y="4200"/>
                  </a:moveTo>
                  <a:lnTo>
                    <a:pt x="15613" y="4608"/>
                  </a:lnTo>
                  <a:lnTo>
                    <a:pt x="15489" y="4689"/>
                  </a:lnTo>
                  <a:lnTo>
                    <a:pt x="14924" y="4276"/>
                  </a:lnTo>
                  <a:lnTo>
                    <a:pt x="15052" y="4200"/>
                  </a:lnTo>
                  <a:close/>
                  <a:moveTo>
                    <a:pt x="15315" y="4097"/>
                  </a:moveTo>
                  <a:lnTo>
                    <a:pt x="16499" y="4031"/>
                  </a:lnTo>
                  <a:lnTo>
                    <a:pt x="15824" y="4470"/>
                  </a:lnTo>
                  <a:lnTo>
                    <a:pt x="15315" y="4097"/>
                  </a:lnTo>
                  <a:close/>
                  <a:moveTo>
                    <a:pt x="16968" y="4005"/>
                  </a:moveTo>
                  <a:lnTo>
                    <a:pt x="17168" y="3993"/>
                  </a:lnTo>
                  <a:lnTo>
                    <a:pt x="17340" y="4127"/>
                  </a:lnTo>
                  <a:lnTo>
                    <a:pt x="16724" y="4162"/>
                  </a:lnTo>
                  <a:lnTo>
                    <a:pt x="16968" y="4005"/>
                  </a:lnTo>
                  <a:close/>
                  <a:moveTo>
                    <a:pt x="17828" y="4100"/>
                  </a:moveTo>
                  <a:lnTo>
                    <a:pt x="17897" y="4056"/>
                  </a:lnTo>
                  <a:lnTo>
                    <a:pt x="17945" y="4094"/>
                  </a:lnTo>
                  <a:lnTo>
                    <a:pt x="17828" y="4100"/>
                  </a:lnTo>
                  <a:close/>
                  <a:moveTo>
                    <a:pt x="17562" y="3996"/>
                  </a:moveTo>
                  <a:lnTo>
                    <a:pt x="17533" y="3973"/>
                  </a:lnTo>
                  <a:lnTo>
                    <a:pt x="17603" y="3969"/>
                  </a:lnTo>
                  <a:lnTo>
                    <a:pt x="17562" y="3996"/>
                  </a:lnTo>
                  <a:close/>
                  <a:moveTo>
                    <a:pt x="18907" y="4112"/>
                  </a:moveTo>
                  <a:cubicBezTo>
                    <a:pt x="18812" y="4072"/>
                    <a:pt x="18699" y="4050"/>
                    <a:pt x="18579" y="4057"/>
                  </a:cubicBezTo>
                  <a:lnTo>
                    <a:pt x="18309" y="4072"/>
                  </a:lnTo>
                  <a:lnTo>
                    <a:pt x="18138" y="3939"/>
                  </a:lnTo>
                  <a:lnTo>
                    <a:pt x="19245" y="3877"/>
                  </a:lnTo>
                  <a:lnTo>
                    <a:pt x="18907" y="4112"/>
                  </a:lnTo>
                  <a:close/>
                  <a:moveTo>
                    <a:pt x="9356" y="4431"/>
                  </a:moveTo>
                  <a:lnTo>
                    <a:pt x="9267" y="4486"/>
                  </a:lnTo>
                  <a:lnTo>
                    <a:pt x="9203" y="4440"/>
                  </a:lnTo>
                  <a:lnTo>
                    <a:pt x="9356" y="4431"/>
                  </a:lnTo>
                  <a:close/>
                  <a:moveTo>
                    <a:pt x="9592" y="4556"/>
                  </a:moveTo>
                  <a:lnTo>
                    <a:pt x="10015" y="4857"/>
                  </a:lnTo>
                  <a:lnTo>
                    <a:pt x="9889" y="4934"/>
                  </a:lnTo>
                  <a:lnTo>
                    <a:pt x="9469" y="4632"/>
                  </a:lnTo>
                  <a:lnTo>
                    <a:pt x="9592" y="4556"/>
                  </a:lnTo>
                  <a:close/>
                  <a:moveTo>
                    <a:pt x="9620" y="5032"/>
                  </a:moveTo>
                  <a:lnTo>
                    <a:pt x="8761" y="5071"/>
                  </a:lnTo>
                  <a:lnTo>
                    <a:pt x="9251" y="4768"/>
                  </a:lnTo>
                  <a:lnTo>
                    <a:pt x="9620" y="5032"/>
                  </a:lnTo>
                  <a:close/>
                  <a:moveTo>
                    <a:pt x="13969" y="4833"/>
                  </a:moveTo>
                  <a:lnTo>
                    <a:pt x="14700" y="4406"/>
                  </a:lnTo>
                  <a:lnTo>
                    <a:pt x="15207" y="4777"/>
                  </a:lnTo>
                  <a:lnTo>
                    <a:pt x="13969" y="4833"/>
                  </a:lnTo>
                  <a:close/>
                  <a:moveTo>
                    <a:pt x="19163" y="4596"/>
                  </a:moveTo>
                  <a:lnTo>
                    <a:pt x="19157" y="4413"/>
                  </a:lnTo>
                  <a:cubicBezTo>
                    <a:pt x="19156" y="4359"/>
                    <a:pt x="19136" y="4308"/>
                    <a:pt x="19104" y="4262"/>
                  </a:cubicBezTo>
                  <a:lnTo>
                    <a:pt x="19693" y="3852"/>
                  </a:lnTo>
                  <a:lnTo>
                    <a:pt x="20005" y="3835"/>
                  </a:lnTo>
                  <a:lnTo>
                    <a:pt x="20127" y="3955"/>
                  </a:lnTo>
                  <a:lnTo>
                    <a:pt x="19210" y="4594"/>
                  </a:lnTo>
                  <a:lnTo>
                    <a:pt x="19163" y="4596"/>
                  </a:lnTo>
                  <a:close/>
                  <a:moveTo>
                    <a:pt x="7829" y="4748"/>
                  </a:moveTo>
                  <a:cubicBezTo>
                    <a:pt x="7757" y="4677"/>
                    <a:pt x="7677" y="4664"/>
                    <a:pt x="7677" y="4664"/>
                  </a:cubicBezTo>
                  <a:cubicBezTo>
                    <a:pt x="7648" y="4656"/>
                    <a:pt x="7621" y="4648"/>
                    <a:pt x="7592" y="4640"/>
                  </a:cubicBezTo>
                  <a:lnTo>
                    <a:pt x="7882" y="4402"/>
                  </a:lnTo>
                  <a:cubicBezTo>
                    <a:pt x="7932" y="4360"/>
                    <a:pt x="8006" y="4334"/>
                    <a:pt x="8084" y="4330"/>
                  </a:cubicBezTo>
                  <a:lnTo>
                    <a:pt x="8544" y="4304"/>
                  </a:lnTo>
                  <a:lnTo>
                    <a:pt x="7829" y="4748"/>
                  </a:lnTo>
                  <a:close/>
                  <a:moveTo>
                    <a:pt x="6348" y="4450"/>
                  </a:moveTo>
                  <a:lnTo>
                    <a:pt x="6326" y="3882"/>
                  </a:lnTo>
                  <a:lnTo>
                    <a:pt x="6891" y="3977"/>
                  </a:lnTo>
                  <a:lnTo>
                    <a:pt x="6963" y="4514"/>
                  </a:lnTo>
                  <a:cubicBezTo>
                    <a:pt x="6754" y="4484"/>
                    <a:pt x="6544" y="4464"/>
                    <a:pt x="6348" y="4450"/>
                  </a:cubicBezTo>
                  <a:close/>
                  <a:moveTo>
                    <a:pt x="6317" y="3639"/>
                  </a:moveTo>
                  <a:lnTo>
                    <a:pt x="6210" y="857"/>
                  </a:lnTo>
                  <a:cubicBezTo>
                    <a:pt x="6263" y="867"/>
                    <a:pt x="6317" y="874"/>
                    <a:pt x="6373" y="874"/>
                  </a:cubicBezTo>
                  <a:cubicBezTo>
                    <a:pt x="6407" y="874"/>
                    <a:pt x="6441" y="872"/>
                    <a:pt x="6474" y="867"/>
                  </a:cubicBezTo>
                  <a:lnTo>
                    <a:pt x="6860" y="3729"/>
                  </a:lnTo>
                  <a:lnTo>
                    <a:pt x="6317" y="3639"/>
                  </a:lnTo>
                  <a:close/>
                  <a:moveTo>
                    <a:pt x="5646" y="808"/>
                  </a:moveTo>
                  <a:cubicBezTo>
                    <a:pt x="5673" y="811"/>
                    <a:pt x="5700" y="813"/>
                    <a:pt x="5728" y="813"/>
                  </a:cubicBezTo>
                  <a:cubicBezTo>
                    <a:pt x="5743" y="813"/>
                    <a:pt x="5758" y="811"/>
                    <a:pt x="5772" y="811"/>
                  </a:cubicBezTo>
                  <a:lnTo>
                    <a:pt x="5516" y="1065"/>
                  </a:lnTo>
                  <a:lnTo>
                    <a:pt x="5539" y="916"/>
                  </a:lnTo>
                  <a:lnTo>
                    <a:pt x="5646" y="808"/>
                  </a:lnTo>
                  <a:close/>
                  <a:moveTo>
                    <a:pt x="5848" y="1856"/>
                  </a:moveTo>
                  <a:lnTo>
                    <a:pt x="5324" y="2385"/>
                  </a:lnTo>
                  <a:lnTo>
                    <a:pt x="5436" y="1607"/>
                  </a:lnTo>
                  <a:lnTo>
                    <a:pt x="5848" y="1856"/>
                  </a:lnTo>
                  <a:close/>
                  <a:moveTo>
                    <a:pt x="5216" y="3132"/>
                  </a:moveTo>
                  <a:lnTo>
                    <a:pt x="5920" y="3726"/>
                  </a:lnTo>
                  <a:lnTo>
                    <a:pt x="5237" y="4226"/>
                  </a:lnTo>
                  <a:cubicBezTo>
                    <a:pt x="5200" y="4174"/>
                    <a:pt x="5149" y="4120"/>
                    <a:pt x="5078" y="4073"/>
                  </a:cubicBezTo>
                  <a:lnTo>
                    <a:pt x="5216" y="3132"/>
                  </a:lnTo>
                  <a:close/>
                  <a:moveTo>
                    <a:pt x="5665" y="8549"/>
                  </a:moveTo>
                  <a:lnTo>
                    <a:pt x="5105" y="9179"/>
                  </a:lnTo>
                  <a:lnTo>
                    <a:pt x="5105" y="7367"/>
                  </a:lnTo>
                  <a:lnTo>
                    <a:pt x="5665" y="7851"/>
                  </a:lnTo>
                  <a:lnTo>
                    <a:pt x="5665" y="8549"/>
                  </a:lnTo>
                  <a:close/>
                  <a:moveTo>
                    <a:pt x="5105" y="15315"/>
                  </a:moveTo>
                  <a:lnTo>
                    <a:pt x="5665" y="16010"/>
                  </a:lnTo>
                  <a:lnTo>
                    <a:pt x="5665" y="16518"/>
                  </a:lnTo>
                  <a:lnTo>
                    <a:pt x="5105" y="17107"/>
                  </a:lnTo>
                  <a:lnTo>
                    <a:pt x="5105" y="15315"/>
                  </a:lnTo>
                  <a:close/>
                  <a:moveTo>
                    <a:pt x="6399" y="16255"/>
                  </a:moveTo>
                  <a:lnTo>
                    <a:pt x="6782" y="15750"/>
                  </a:lnTo>
                  <a:lnTo>
                    <a:pt x="6782" y="16938"/>
                  </a:lnTo>
                  <a:lnTo>
                    <a:pt x="6399" y="16302"/>
                  </a:lnTo>
                  <a:lnTo>
                    <a:pt x="6399" y="16255"/>
                  </a:lnTo>
                  <a:close/>
                  <a:moveTo>
                    <a:pt x="8219" y="4918"/>
                  </a:moveTo>
                  <a:lnTo>
                    <a:pt x="8692" y="4529"/>
                  </a:lnTo>
                  <a:cubicBezTo>
                    <a:pt x="8729" y="4499"/>
                    <a:pt x="8778" y="4477"/>
                    <a:pt x="8832" y="4466"/>
                  </a:cubicBezTo>
                  <a:lnTo>
                    <a:pt x="9048" y="4622"/>
                  </a:lnTo>
                  <a:lnTo>
                    <a:pt x="8287" y="5094"/>
                  </a:lnTo>
                  <a:lnTo>
                    <a:pt x="8161" y="5099"/>
                  </a:lnTo>
                  <a:cubicBezTo>
                    <a:pt x="8136" y="5035"/>
                    <a:pt x="8155" y="4970"/>
                    <a:pt x="8219" y="4918"/>
                  </a:cubicBezTo>
                  <a:close/>
                  <a:moveTo>
                    <a:pt x="11259" y="1970"/>
                  </a:moveTo>
                  <a:cubicBezTo>
                    <a:pt x="11344" y="1994"/>
                    <a:pt x="11434" y="2006"/>
                    <a:pt x="11526" y="2006"/>
                  </a:cubicBezTo>
                  <a:lnTo>
                    <a:pt x="11693" y="2006"/>
                  </a:lnTo>
                  <a:cubicBezTo>
                    <a:pt x="11723" y="2006"/>
                    <a:pt x="11750" y="2015"/>
                    <a:pt x="11769" y="2031"/>
                  </a:cubicBezTo>
                  <a:cubicBezTo>
                    <a:pt x="11787" y="2047"/>
                    <a:pt x="11794" y="2067"/>
                    <a:pt x="11787" y="2087"/>
                  </a:cubicBezTo>
                  <a:cubicBezTo>
                    <a:pt x="11781" y="2107"/>
                    <a:pt x="11762" y="2123"/>
                    <a:pt x="11736" y="2131"/>
                  </a:cubicBezTo>
                  <a:cubicBezTo>
                    <a:pt x="11710" y="2140"/>
                    <a:pt x="11680" y="2140"/>
                    <a:pt x="11653" y="2132"/>
                  </a:cubicBezTo>
                  <a:lnTo>
                    <a:pt x="11568" y="2106"/>
                  </a:lnTo>
                  <a:lnTo>
                    <a:pt x="11508" y="2197"/>
                  </a:lnTo>
                  <a:lnTo>
                    <a:pt x="11593" y="2223"/>
                  </a:lnTo>
                  <a:cubicBezTo>
                    <a:pt x="11625" y="2233"/>
                    <a:pt x="11659" y="2238"/>
                    <a:pt x="11693" y="2238"/>
                  </a:cubicBezTo>
                  <a:cubicBezTo>
                    <a:pt x="11729" y="2238"/>
                    <a:pt x="11766" y="2232"/>
                    <a:pt x="11800" y="2221"/>
                  </a:cubicBezTo>
                  <a:cubicBezTo>
                    <a:pt x="11851" y="2204"/>
                    <a:pt x="11891" y="2175"/>
                    <a:pt x="11913" y="2140"/>
                  </a:cubicBezTo>
                  <a:lnTo>
                    <a:pt x="16576" y="3443"/>
                  </a:lnTo>
                  <a:cubicBezTo>
                    <a:pt x="16661" y="3467"/>
                    <a:pt x="16750" y="3479"/>
                    <a:pt x="16843" y="3479"/>
                  </a:cubicBezTo>
                  <a:lnTo>
                    <a:pt x="17010" y="3479"/>
                  </a:lnTo>
                  <a:cubicBezTo>
                    <a:pt x="17040" y="3479"/>
                    <a:pt x="17067" y="3488"/>
                    <a:pt x="17086" y="3504"/>
                  </a:cubicBezTo>
                  <a:cubicBezTo>
                    <a:pt x="17104" y="3520"/>
                    <a:pt x="17111" y="3540"/>
                    <a:pt x="17104" y="3560"/>
                  </a:cubicBezTo>
                  <a:cubicBezTo>
                    <a:pt x="17098" y="3579"/>
                    <a:pt x="17079" y="3596"/>
                    <a:pt x="17053" y="3604"/>
                  </a:cubicBezTo>
                  <a:cubicBezTo>
                    <a:pt x="17027" y="3613"/>
                    <a:pt x="16997" y="3613"/>
                    <a:pt x="16970" y="3605"/>
                  </a:cubicBezTo>
                  <a:lnTo>
                    <a:pt x="16885" y="3579"/>
                  </a:lnTo>
                  <a:lnTo>
                    <a:pt x="16848" y="3635"/>
                  </a:lnTo>
                  <a:lnTo>
                    <a:pt x="8061" y="4128"/>
                  </a:lnTo>
                  <a:cubicBezTo>
                    <a:pt x="8061" y="4128"/>
                    <a:pt x="8061" y="4128"/>
                    <a:pt x="8061" y="4128"/>
                  </a:cubicBezTo>
                  <a:cubicBezTo>
                    <a:pt x="7905" y="4137"/>
                    <a:pt x="7758" y="4189"/>
                    <a:pt x="7657" y="4271"/>
                  </a:cubicBezTo>
                  <a:lnTo>
                    <a:pt x="7315" y="4552"/>
                  </a:lnTo>
                  <a:lnTo>
                    <a:pt x="6802" y="746"/>
                  </a:lnTo>
                  <a:cubicBezTo>
                    <a:pt x="6809" y="741"/>
                    <a:pt x="6815" y="735"/>
                    <a:pt x="6822" y="730"/>
                  </a:cubicBezTo>
                  <a:lnTo>
                    <a:pt x="11259" y="1970"/>
                  </a:lnTo>
                  <a:close/>
                  <a:moveTo>
                    <a:pt x="5135" y="1315"/>
                  </a:moveTo>
                  <a:lnTo>
                    <a:pt x="5112" y="1464"/>
                  </a:lnTo>
                  <a:lnTo>
                    <a:pt x="1856" y="4692"/>
                  </a:lnTo>
                  <a:cubicBezTo>
                    <a:pt x="1812" y="4695"/>
                    <a:pt x="1766" y="4697"/>
                    <a:pt x="1720" y="4700"/>
                  </a:cubicBezTo>
                  <a:lnTo>
                    <a:pt x="5135" y="1315"/>
                  </a:lnTo>
                  <a:close/>
                  <a:moveTo>
                    <a:pt x="3730" y="4533"/>
                  </a:moveTo>
                  <a:cubicBezTo>
                    <a:pt x="3362" y="4515"/>
                    <a:pt x="3143" y="4584"/>
                    <a:pt x="3011" y="4678"/>
                  </a:cubicBezTo>
                  <a:cubicBezTo>
                    <a:pt x="2985" y="4664"/>
                    <a:pt x="2954" y="4654"/>
                    <a:pt x="2919" y="4654"/>
                  </a:cubicBezTo>
                  <a:lnTo>
                    <a:pt x="2600" y="4654"/>
                  </a:lnTo>
                  <a:cubicBezTo>
                    <a:pt x="2598" y="4654"/>
                    <a:pt x="2596" y="4655"/>
                    <a:pt x="2594" y="4655"/>
                  </a:cubicBezTo>
                  <a:cubicBezTo>
                    <a:pt x="2482" y="4658"/>
                    <a:pt x="2284" y="4668"/>
                    <a:pt x="2047" y="4681"/>
                  </a:cubicBezTo>
                  <a:lnTo>
                    <a:pt x="5084" y="1671"/>
                  </a:lnTo>
                  <a:lnTo>
                    <a:pt x="4753" y="3945"/>
                  </a:lnTo>
                  <a:cubicBezTo>
                    <a:pt x="4681" y="3932"/>
                    <a:pt x="4599" y="3925"/>
                    <a:pt x="4508" y="3925"/>
                  </a:cubicBezTo>
                  <a:cubicBezTo>
                    <a:pt x="3756" y="3925"/>
                    <a:pt x="3730" y="4533"/>
                    <a:pt x="3730" y="4533"/>
                  </a:cubicBezTo>
                  <a:close/>
                  <a:moveTo>
                    <a:pt x="5328" y="6657"/>
                  </a:moveTo>
                  <a:cubicBezTo>
                    <a:pt x="5328" y="6657"/>
                    <a:pt x="5465" y="6652"/>
                    <a:pt x="5665" y="6644"/>
                  </a:cubicBezTo>
                  <a:lnTo>
                    <a:pt x="5665" y="7527"/>
                  </a:lnTo>
                  <a:lnTo>
                    <a:pt x="5162" y="7092"/>
                  </a:lnTo>
                  <a:cubicBezTo>
                    <a:pt x="5146" y="7079"/>
                    <a:pt x="5127" y="7070"/>
                    <a:pt x="5105" y="7064"/>
                  </a:cubicBezTo>
                  <a:lnTo>
                    <a:pt x="5105" y="6631"/>
                  </a:lnTo>
                  <a:lnTo>
                    <a:pt x="5328" y="6657"/>
                  </a:lnTo>
                  <a:close/>
                  <a:moveTo>
                    <a:pt x="5105" y="17477"/>
                  </a:moveTo>
                  <a:lnTo>
                    <a:pt x="5665" y="16887"/>
                  </a:lnTo>
                  <a:lnTo>
                    <a:pt x="5665" y="17922"/>
                  </a:lnTo>
                  <a:cubicBezTo>
                    <a:pt x="5467" y="17926"/>
                    <a:pt x="5279" y="17933"/>
                    <a:pt x="5105" y="17944"/>
                  </a:cubicBezTo>
                  <a:lnTo>
                    <a:pt x="5105" y="17477"/>
                  </a:lnTo>
                  <a:close/>
                  <a:moveTo>
                    <a:pt x="6399" y="17923"/>
                  </a:moveTo>
                  <a:lnTo>
                    <a:pt x="6399" y="16831"/>
                  </a:lnTo>
                  <a:lnTo>
                    <a:pt x="6782" y="17467"/>
                  </a:lnTo>
                  <a:lnTo>
                    <a:pt x="6782" y="17939"/>
                  </a:lnTo>
                  <a:cubicBezTo>
                    <a:pt x="6659" y="17932"/>
                    <a:pt x="6532" y="17927"/>
                    <a:pt x="6399" y="17923"/>
                  </a:cubicBezTo>
                  <a:close/>
                  <a:moveTo>
                    <a:pt x="20995" y="4677"/>
                  </a:moveTo>
                  <a:lnTo>
                    <a:pt x="20447" y="4702"/>
                  </a:lnTo>
                  <a:cubicBezTo>
                    <a:pt x="20553" y="4662"/>
                    <a:pt x="20641" y="4601"/>
                    <a:pt x="20696" y="4522"/>
                  </a:cubicBezTo>
                  <a:cubicBezTo>
                    <a:pt x="20699" y="4519"/>
                    <a:pt x="20700" y="4514"/>
                    <a:pt x="20703" y="4511"/>
                  </a:cubicBezTo>
                  <a:lnTo>
                    <a:pt x="21244" y="4556"/>
                  </a:lnTo>
                  <a:cubicBezTo>
                    <a:pt x="21243" y="4558"/>
                    <a:pt x="21243" y="4561"/>
                    <a:pt x="21242" y="4563"/>
                  </a:cubicBezTo>
                  <a:cubicBezTo>
                    <a:pt x="21196" y="4629"/>
                    <a:pt x="21103" y="4672"/>
                    <a:pt x="20995" y="4677"/>
                  </a:cubicBezTo>
                  <a:close/>
                </a:path>
              </a:pathLst>
            </a:custGeom>
            <a:solidFill>
              <a:srgbClr val="F3CB57"/>
            </a:solidFill>
            <a:ln w="12700">
              <a:miter lim="400000"/>
            </a:ln>
          </p:spPr>
          <p:txBody>
            <a:bodyPr lIns="38100" tIns="38100" rIns="38100" bIns="38100" anchor="ctr"/>
            <a:lstStyle/>
            <a:p>
              <a:pPr>
                <a:defRPr sz="3000"/>
              </a:pPr>
              <a:endParaRPr/>
            </a:p>
          </p:txBody>
        </p:sp>
        <p:sp>
          <p:nvSpPr>
            <p:cNvPr id="87" name="Shape">
              <a:extLst>
                <a:ext uri="{FF2B5EF4-FFF2-40B4-BE49-F238E27FC236}">
                  <a16:creationId xmlns:a16="http://schemas.microsoft.com/office/drawing/2014/main" id="{E9331AC0-EB8C-41D8-BCCC-42AB5085F463}"/>
                </a:ext>
              </a:extLst>
            </p:cNvPr>
            <p:cNvSpPr/>
            <p:nvPr/>
          </p:nvSpPr>
          <p:spPr>
            <a:xfrm>
              <a:off x="5549899" y="22783800"/>
              <a:ext cx="927610" cy="208407"/>
            </a:xfrm>
            <a:custGeom>
              <a:avLst/>
              <a:gdLst/>
              <a:ahLst/>
              <a:cxnLst>
                <a:cxn ang="0">
                  <a:pos x="wd2" y="hd2"/>
                </a:cxn>
                <a:cxn ang="5400000">
                  <a:pos x="wd2" y="hd2"/>
                </a:cxn>
                <a:cxn ang="10800000">
                  <a:pos x="wd2" y="hd2"/>
                </a:cxn>
                <a:cxn ang="16200000">
                  <a:pos x="wd2" y="hd2"/>
                </a:cxn>
              </a:cxnLst>
              <a:rect l="0" t="0" r="r" b="b"/>
              <a:pathLst>
                <a:path w="21600" h="21600" extrusionOk="0">
                  <a:moveTo>
                    <a:pt x="0" y="11267"/>
                  </a:moveTo>
                  <a:cubicBezTo>
                    <a:pt x="0" y="16980"/>
                    <a:pt x="4835" y="21600"/>
                    <a:pt x="10800" y="21600"/>
                  </a:cubicBezTo>
                  <a:cubicBezTo>
                    <a:pt x="16765" y="21600"/>
                    <a:pt x="21600" y="16967"/>
                    <a:pt x="21600" y="11267"/>
                  </a:cubicBezTo>
                  <a:lnTo>
                    <a:pt x="21600" y="0"/>
                  </a:lnTo>
                  <a:lnTo>
                    <a:pt x="0" y="0"/>
                  </a:lnTo>
                  <a:lnTo>
                    <a:pt x="0" y="11267"/>
                  </a:lnTo>
                  <a:close/>
                </a:path>
              </a:pathLst>
            </a:custGeom>
            <a:solidFill>
              <a:srgbClr val="6B6C6E"/>
            </a:solidFill>
            <a:ln w="12700">
              <a:miter lim="400000"/>
            </a:ln>
          </p:spPr>
          <p:txBody>
            <a:bodyPr lIns="38100" tIns="38100" rIns="38100" bIns="38100" anchor="ctr"/>
            <a:lstStyle/>
            <a:p>
              <a:pPr>
                <a:defRPr sz="3000"/>
              </a:pPr>
              <a:endParaRPr/>
            </a:p>
          </p:txBody>
        </p:sp>
        <p:sp>
          <p:nvSpPr>
            <p:cNvPr id="88" name="Oval">
              <a:extLst>
                <a:ext uri="{FF2B5EF4-FFF2-40B4-BE49-F238E27FC236}">
                  <a16:creationId xmlns:a16="http://schemas.microsoft.com/office/drawing/2014/main" id="{7AC22838-9CEB-488C-B8E4-D28F996F3231}"/>
                </a:ext>
              </a:extLst>
            </p:cNvPr>
            <p:cNvSpPr/>
            <p:nvPr/>
          </p:nvSpPr>
          <p:spPr>
            <a:xfrm>
              <a:off x="5549900" y="22682200"/>
              <a:ext cx="927609" cy="199391"/>
            </a:xfrm>
            <a:prstGeom prst="ellipse">
              <a:avLst/>
            </a:prstGeom>
            <a:solidFill>
              <a:srgbClr val="808184"/>
            </a:solidFill>
            <a:ln w="12700">
              <a:miter lim="400000"/>
            </a:ln>
          </p:spPr>
          <p:txBody>
            <a:bodyPr lIns="38100" tIns="38100" rIns="38100" bIns="38100" anchor="ctr"/>
            <a:lstStyle/>
            <a:p>
              <a:pPr>
                <a:defRPr sz="3000"/>
              </a:pPr>
              <a:endParaRPr/>
            </a:p>
          </p:txBody>
        </p:sp>
        <p:sp>
          <p:nvSpPr>
            <p:cNvPr id="89" name="Shape">
              <a:extLst>
                <a:ext uri="{FF2B5EF4-FFF2-40B4-BE49-F238E27FC236}">
                  <a16:creationId xmlns:a16="http://schemas.microsoft.com/office/drawing/2014/main" id="{563F44FD-4C50-4069-B9F9-D8A2F92C951A}"/>
                </a:ext>
              </a:extLst>
            </p:cNvPr>
            <p:cNvSpPr/>
            <p:nvPr/>
          </p:nvSpPr>
          <p:spPr>
            <a:xfrm>
              <a:off x="5689600" y="22694900"/>
              <a:ext cx="649987" cy="115443"/>
            </a:xfrm>
            <a:custGeom>
              <a:avLst/>
              <a:gdLst/>
              <a:ahLst/>
              <a:cxnLst>
                <a:cxn ang="0">
                  <a:pos x="wd2" y="hd2"/>
                </a:cxn>
                <a:cxn ang="5400000">
                  <a:pos x="wd2" y="hd2"/>
                </a:cxn>
                <a:cxn ang="10800000">
                  <a:pos x="wd2" y="hd2"/>
                </a:cxn>
                <a:cxn ang="16200000">
                  <a:pos x="wd2" y="hd2"/>
                </a:cxn>
              </a:cxnLst>
              <a:rect l="0" t="0" r="r" b="b"/>
              <a:pathLst>
                <a:path w="21600" h="21600" extrusionOk="0">
                  <a:moveTo>
                    <a:pt x="0" y="10028"/>
                  </a:moveTo>
                  <a:cubicBezTo>
                    <a:pt x="0" y="16420"/>
                    <a:pt x="4837" y="21600"/>
                    <a:pt x="10800" y="21600"/>
                  </a:cubicBezTo>
                  <a:cubicBezTo>
                    <a:pt x="16763" y="21600"/>
                    <a:pt x="21600" y="16420"/>
                    <a:pt x="21600" y="10028"/>
                  </a:cubicBezTo>
                  <a:lnTo>
                    <a:pt x="21600" y="0"/>
                  </a:lnTo>
                  <a:lnTo>
                    <a:pt x="0" y="0"/>
                  </a:lnTo>
                  <a:lnTo>
                    <a:pt x="0" y="10028"/>
                  </a:lnTo>
                  <a:close/>
                </a:path>
              </a:pathLst>
            </a:custGeom>
            <a:solidFill>
              <a:srgbClr val="6B6C6E"/>
            </a:solidFill>
            <a:ln w="12700">
              <a:miter lim="400000"/>
            </a:ln>
          </p:spPr>
          <p:txBody>
            <a:bodyPr lIns="38100" tIns="38100" rIns="38100" bIns="38100" anchor="ctr"/>
            <a:lstStyle/>
            <a:p>
              <a:pPr>
                <a:defRPr sz="3000"/>
              </a:pPr>
              <a:endParaRPr/>
            </a:p>
          </p:txBody>
        </p:sp>
        <p:sp>
          <p:nvSpPr>
            <p:cNvPr id="90" name="Oval">
              <a:extLst>
                <a:ext uri="{FF2B5EF4-FFF2-40B4-BE49-F238E27FC236}">
                  <a16:creationId xmlns:a16="http://schemas.microsoft.com/office/drawing/2014/main" id="{93767A75-ED43-45BA-8143-73885529078B}"/>
                </a:ext>
              </a:extLst>
            </p:cNvPr>
            <p:cNvSpPr/>
            <p:nvPr/>
          </p:nvSpPr>
          <p:spPr>
            <a:xfrm>
              <a:off x="5689600" y="22631400"/>
              <a:ext cx="649987" cy="123698"/>
            </a:xfrm>
            <a:prstGeom prst="ellipse">
              <a:avLst/>
            </a:prstGeom>
            <a:solidFill>
              <a:srgbClr val="808184"/>
            </a:solidFill>
            <a:ln w="12700">
              <a:miter lim="400000"/>
            </a:ln>
          </p:spPr>
          <p:txBody>
            <a:bodyPr lIns="38100" tIns="38100" rIns="38100" bIns="38100" anchor="ctr"/>
            <a:lstStyle/>
            <a:p>
              <a:pPr>
                <a:defRPr sz="3000"/>
              </a:pPr>
              <a:endParaRPr/>
            </a:p>
          </p:txBody>
        </p:sp>
        <p:sp>
          <p:nvSpPr>
            <p:cNvPr id="91" name="Shape">
              <a:extLst>
                <a:ext uri="{FF2B5EF4-FFF2-40B4-BE49-F238E27FC236}">
                  <a16:creationId xmlns:a16="http://schemas.microsoft.com/office/drawing/2014/main" id="{781E3247-BC9A-4A51-A497-F83F6B3AAA38}"/>
                </a:ext>
              </a:extLst>
            </p:cNvPr>
            <p:cNvSpPr/>
            <p:nvPr/>
          </p:nvSpPr>
          <p:spPr>
            <a:xfrm>
              <a:off x="5816600" y="22504399"/>
              <a:ext cx="399542" cy="212345"/>
            </a:xfrm>
            <a:custGeom>
              <a:avLst/>
              <a:gdLst/>
              <a:ahLst/>
              <a:cxnLst>
                <a:cxn ang="0">
                  <a:pos x="wd2" y="hd2"/>
                </a:cxn>
                <a:cxn ang="5400000">
                  <a:pos x="wd2" y="hd2"/>
                </a:cxn>
                <a:cxn ang="10800000">
                  <a:pos x="wd2" y="hd2"/>
                </a:cxn>
                <a:cxn ang="16200000">
                  <a:pos x="wd2" y="hd2"/>
                </a:cxn>
              </a:cxnLst>
              <a:rect l="0" t="0" r="r" b="b"/>
              <a:pathLst>
                <a:path w="21600" h="21600" extrusionOk="0">
                  <a:moveTo>
                    <a:pt x="0" y="17737"/>
                  </a:moveTo>
                  <a:cubicBezTo>
                    <a:pt x="0" y="19869"/>
                    <a:pt x="4834" y="21600"/>
                    <a:pt x="10800" y="21600"/>
                  </a:cubicBezTo>
                  <a:cubicBezTo>
                    <a:pt x="16766" y="21600"/>
                    <a:pt x="21600" y="19869"/>
                    <a:pt x="21600" y="17737"/>
                  </a:cubicBezTo>
                  <a:lnTo>
                    <a:pt x="21600" y="0"/>
                  </a:lnTo>
                  <a:lnTo>
                    <a:pt x="0" y="0"/>
                  </a:lnTo>
                  <a:lnTo>
                    <a:pt x="0" y="17737"/>
                  </a:lnTo>
                  <a:close/>
                </a:path>
              </a:pathLst>
            </a:custGeom>
            <a:solidFill>
              <a:srgbClr val="6B6C6E"/>
            </a:solidFill>
            <a:ln w="12700">
              <a:miter lim="400000"/>
            </a:ln>
          </p:spPr>
          <p:txBody>
            <a:bodyPr lIns="38100" tIns="38100" rIns="38100" bIns="38100" anchor="ctr"/>
            <a:lstStyle/>
            <a:p>
              <a:pPr>
                <a:defRPr sz="3000"/>
              </a:pPr>
              <a:endParaRPr/>
            </a:p>
          </p:txBody>
        </p:sp>
        <p:sp>
          <p:nvSpPr>
            <p:cNvPr id="92" name="Oval">
              <a:extLst>
                <a:ext uri="{FF2B5EF4-FFF2-40B4-BE49-F238E27FC236}">
                  <a16:creationId xmlns:a16="http://schemas.microsoft.com/office/drawing/2014/main" id="{73150039-30B1-4C34-A937-45992C8D3871}"/>
                </a:ext>
              </a:extLst>
            </p:cNvPr>
            <p:cNvSpPr/>
            <p:nvPr/>
          </p:nvSpPr>
          <p:spPr>
            <a:xfrm>
              <a:off x="5816600" y="22466300"/>
              <a:ext cx="399542" cy="75947"/>
            </a:xfrm>
            <a:prstGeom prst="ellipse">
              <a:avLst/>
            </a:prstGeom>
            <a:solidFill>
              <a:srgbClr val="808184"/>
            </a:solidFill>
            <a:ln w="12700">
              <a:miter lim="400000"/>
            </a:ln>
          </p:spPr>
          <p:txBody>
            <a:bodyPr lIns="38100" tIns="38100" rIns="38100" bIns="38100" anchor="ctr"/>
            <a:lstStyle/>
            <a:p>
              <a:pPr>
                <a:defRPr sz="3000"/>
              </a:pPr>
              <a:endParaRPr/>
            </a:p>
          </p:txBody>
        </p:sp>
        <p:sp>
          <p:nvSpPr>
            <p:cNvPr id="93" name="Shape">
              <a:extLst>
                <a:ext uri="{FF2B5EF4-FFF2-40B4-BE49-F238E27FC236}">
                  <a16:creationId xmlns:a16="http://schemas.microsoft.com/office/drawing/2014/main" id="{D607AF53-069E-41EB-A8D8-C8661ED3DA3B}"/>
                </a:ext>
              </a:extLst>
            </p:cNvPr>
            <p:cNvSpPr/>
            <p:nvPr/>
          </p:nvSpPr>
          <p:spPr>
            <a:xfrm>
              <a:off x="6057899" y="20002499"/>
              <a:ext cx="90395" cy="623505"/>
            </a:xfrm>
            <a:custGeom>
              <a:avLst/>
              <a:gdLst/>
              <a:ahLst/>
              <a:cxnLst>
                <a:cxn ang="0">
                  <a:pos x="wd2" y="hd2"/>
                </a:cxn>
                <a:cxn ang="5400000">
                  <a:pos x="wd2" y="hd2"/>
                </a:cxn>
                <a:cxn ang="10800000">
                  <a:pos x="wd2" y="hd2"/>
                </a:cxn>
                <a:cxn ang="16200000">
                  <a:pos x="wd2" y="hd2"/>
                </a:cxn>
              </a:cxnLst>
              <a:rect l="0" t="0" r="r" b="b"/>
              <a:pathLst>
                <a:path w="21600" h="21600" extrusionOk="0">
                  <a:moveTo>
                    <a:pt x="0" y="106"/>
                  </a:moveTo>
                  <a:lnTo>
                    <a:pt x="7917" y="0"/>
                  </a:lnTo>
                  <a:lnTo>
                    <a:pt x="21600" y="21494"/>
                  </a:lnTo>
                  <a:lnTo>
                    <a:pt x="13682" y="21600"/>
                  </a:lnTo>
                  <a:close/>
                </a:path>
              </a:pathLst>
            </a:custGeom>
            <a:solidFill>
              <a:srgbClr val="E6B655"/>
            </a:solidFill>
            <a:ln w="12700">
              <a:miter lim="400000"/>
            </a:ln>
          </p:spPr>
          <p:txBody>
            <a:bodyPr lIns="38100" tIns="38100" rIns="38100" bIns="38100" anchor="ctr"/>
            <a:lstStyle/>
            <a:p>
              <a:pPr>
                <a:defRPr sz="3000"/>
              </a:pPr>
              <a:endParaRPr/>
            </a:p>
          </p:txBody>
        </p:sp>
        <p:sp>
          <p:nvSpPr>
            <p:cNvPr id="94" name="Circle">
              <a:extLst>
                <a:ext uri="{FF2B5EF4-FFF2-40B4-BE49-F238E27FC236}">
                  <a16:creationId xmlns:a16="http://schemas.microsoft.com/office/drawing/2014/main" id="{2B3161A4-9CD6-470C-823F-623E0EC15728}"/>
                </a:ext>
              </a:extLst>
            </p:cNvPr>
            <p:cNvSpPr/>
            <p:nvPr/>
          </p:nvSpPr>
          <p:spPr>
            <a:xfrm>
              <a:off x="5994400" y="19939000"/>
              <a:ext cx="114808" cy="114808"/>
            </a:xfrm>
            <a:prstGeom prst="ellipse">
              <a:avLst/>
            </a:prstGeom>
            <a:solidFill>
              <a:srgbClr val="9B7A42"/>
            </a:solidFill>
            <a:ln w="12700">
              <a:miter lim="400000"/>
            </a:ln>
          </p:spPr>
          <p:txBody>
            <a:bodyPr lIns="38100" tIns="38100" rIns="38100" bIns="38100" anchor="ctr"/>
            <a:lstStyle/>
            <a:p>
              <a:pPr>
                <a:defRPr sz="3000"/>
              </a:pPr>
              <a:endParaRPr/>
            </a:p>
          </p:txBody>
        </p:sp>
        <p:sp>
          <p:nvSpPr>
            <p:cNvPr id="95" name="Shape">
              <a:extLst>
                <a:ext uri="{FF2B5EF4-FFF2-40B4-BE49-F238E27FC236}">
                  <a16:creationId xmlns:a16="http://schemas.microsoft.com/office/drawing/2014/main" id="{44E37E59-709F-4188-BBC2-D4E0FF9408DC}"/>
                </a:ext>
              </a:extLst>
            </p:cNvPr>
            <p:cNvSpPr/>
            <p:nvPr/>
          </p:nvSpPr>
          <p:spPr>
            <a:xfrm>
              <a:off x="6032500" y="20446999"/>
              <a:ext cx="95364" cy="53691"/>
            </a:xfrm>
            <a:custGeom>
              <a:avLst/>
              <a:gdLst/>
              <a:ahLst/>
              <a:cxnLst>
                <a:cxn ang="0">
                  <a:pos x="wd2" y="hd2"/>
                </a:cxn>
                <a:cxn ang="5400000">
                  <a:pos x="wd2" y="hd2"/>
                </a:cxn>
                <a:cxn ang="10800000">
                  <a:pos x="wd2" y="hd2"/>
                </a:cxn>
                <a:cxn ang="16200000">
                  <a:pos x="wd2" y="hd2"/>
                </a:cxn>
              </a:cxnLst>
              <a:rect l="0" t="0" r="r" b="b"/>
              <a:pathLst>
                <a:path w="21600" h="21600" extrusionOk="0">
                  <a:moveTo>
                    <a:pt x="0" y="13004"/>
                  </a:moveTo>
                  <a:lnTo>
                    <a:pt x="1788" y="0"/>
                  </a:lnTo>
                  <a:lnTo>
                    <a:pt x="21600" y="8596"/>
                  </a:lnTo>
                  <a:lnTo>
                    <a:pt x="19812" y="21600"/>
                  </a:lnTo>
                  <a:close/>
                </a:path>
              </a:pathLst>
            </a:custGeom>
            <a:solidFill>
              <a:srgbClr val="E6B655"/>
            </a:solidFill>
            <a:ln w="12700">
              <a:miter lim="400000"/>
            </a:ln>
          </p:spPr>
          <p:txBody>
            <a:bodyPr lIns="38100" tIns="38100" rIns="38100" bIns="38100" anchor="ctr"/>
            <a:lstStyle/>
            <a:p>
              <a:pPr>
                <a:defRPr sz="3000"/>
              </a:pPr>
              <a:endParaRPr/>
            </a:p>
          </p:txBody>
        </p:sp>
        <p:sp>
          <p:nvSpPr>
            <p:cNvPr id="96" name="Shape">
              <a:extLst>
                <a:ext uri="{FF2B5EF4-FFF2-40B4-BE49-F238E27FC236}">
                  <a16:creationId xmlns:a16="http://schemas.microsoft.com/office/drawing/2014/main" id="{43F5E875-5E77-48C2-A1C4-8491EDFCA936}"/>
                </a:ext>
              </a:extLst>
            </p:cNvPr>
            <p:cNvSpPr/>
            <p:nvPr/>
          </p:nvSpPr>
          <p:spPr>
            <a:xfrm>
              <a:off x="5981700" y="20853400"/>
              <a:ext cx="39627" cy="1629411"/>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3"/>
                    <a:pt x="21533" y="21470"/>
                  </a:cubicBezTo>
                  <a:lnTo>
                    <a:pt x="21533" y="0"/>
                  </a:lnTo>
                  <a:lnTo>
                    <a:pt x="2" y="0"/>
                  </a:lnTo>
                  <a:lnTo>
                    <a:pt x="2" y="21470"/>
                  </a:lnTo>
                  <a:cubicBezTo>
                    <a:pt x="-67" y="21541"/>
                    <a:pt x="2279" y="21600"/>
                    <a:pt x="5247" y="21600"/>
                  </a:cubicBezTo>
                  <a:close/>
                </a:path>
              </a:pathLst>
            </a:custGeom>
            <a:solidFill>
              <a:srgbClr val="9B7A42"/>
            </a:solidFill>
            <a:ln w="12700">
              <a:miter lim="400000"/>
            </a:ln>
          </p:spPr>
          <p:txBody>
            <a:bodyPr lIns="38100" tIns="38100" rIns="38100" bIns="38100" anchor="ctr"/>
            <a:lstStyle/>
            <a:p>
              <a:pPr>
                <a:defRPr sz="3000"/>
              </a:pPr>
              <a:endParaRPr/>
            </a:p>
          </p:txBody>
        </p:sp>
        <p:sp>
          <p:nvSpPr>
            <p:cNvPr id="97" name="Shape">
              <a:extLst>
                <a:ext uri="{FF2B5EF4-FFF2-40B4-BE49-F238E27FC236}">
                  <a16:creationId xmlns:a16="http://schemas.microsoft.com/office/drawing/2014/main" id="{39343DFE-2161-4809-9219-C45737BD9F13}"/>
                </a:ext>
              </a:extLst>
            </p:cNvPr>
            <p:cNvSpPr/>
            <p:nvPr/>
          </p:nvSpPr>
          <p:spPr>
            <a:xfrm>
              <a:off x="6096000" y="20853400"/>
              <a:ext cx="39627" cy="1641602"/>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3"/>
                    <a:pt x="21533" y="21471"/>
                  </a:cubicBezTo>
                  <a:lnTo>
                    <a:pt x="21533" y="0"/>
                  </a:lnTo>
                  <a:lnTo>
                    <a:pt x="2" y="0"/>
                  </a:lnTo>
                  <a:lnTo>
                    <a:pt x="2" y="21471"/>
                  </a:lnTo>
                  <a:cubicBezTo>
                    <a:pt x="-67" y="21543"/>
                    <a:pt x="2348" y="21600"/>
                    <a:pt x="5247" y="21600"/>
                  </a:cubicBezTo>
                  <a:close/>
                </a:path>
              </a:pathLst>
            </a:custGeom>
            <a:solidFill>
              <a:srgbClr val="E1B655"/>
            </a:solidFill>
            <a:ln w="12700">
              <a:miter lim="400000"/>
            </a:ln>
          </p:spPr>
          <p:txBody>
            <a:bodyPr lIns="38100" tIns="38100" rIns="38100" bIns="38100" anchor="ctr"/>
            <a:lstStyle/>
            <a:p>
              <a:pPr>
                <a:defRPr sz="3000"/>
              </a:pPr>
              <a:endParaRPr/>
            </a:p>
          </p:txBody>
        </p:sp>
        <p:sp>
          <p:nvSpPr>
            <p:cNvPr id="98" name="Shape">
              <a:extLst>
                <a:ext uri="{FF2B5EF4-FFF2-40B4-BE49-F238E27FC236}">
                  <a16:creationId xmlns:a16="http://schemas.microsoft.com/office/drawing/2014/main" id="{B9B85F47-B9E7-434A-B0CE-EC3619C4E9C7}"/>
                </a:ext>
              </a:extLst>
            </p:cNvPr>
            <p:cNvSpPr/>
            <p:nvPr/>
          </p:nvSpPr>
          <p:spPr>
            <a:xfrm>
              <a:off x="5892800" y="20853400"/>
              <a:ext cx="39627" cy="1641602"/>
            </a:xfrm>
            <a:custGeom>
              <a:avLst/>
              <a:gdLst/>
              <a:ahLst/>
              <a:cxnLst>
                <a:cxn ang="0">
                  <a:pos x="wd2" y="hd2"/>
                </a:cxn>
                <a:cxn ang="5400000">
                  <a:pos x="wd2" y="hd2"/>
                </a:cxn>
                <a:cxn ang="10800000">
                  <a:pos x="wd2" y="hd2"/>
                </a:cxn>
                <a:cxn ang="16200000">
                  <a:pos x="wd2" y="hd2"/>
                </a:cxn>
              </a:cxnLst>
              <a:rect l="0" t="0" r="r" b="b"/>
              <a:pathLst>
                <a:path w="21532" h="21600" extrusionOk="0">
                  <a:moveTo>
                    <a:pt x="5246" y="21600"/>
                  </a:moveTo>
                  <a:lnTo>
                    <a:pt x="16218" y="21600"/>
                  </a:lnTo>
                  <a:cubicBezTo>
                    <a:pt x="19117" y="21600"/>
                    <a:pt x="21532" y="21543"/>
                    <a:pt x="21532" y="21471"/>
                  </a:cubicBezTo>
                  <a:lnTo>
                    <a:pt x="21532" y="0"/>
                  </a:lnTo>
                  <a:lnTo>
                    <a:pt x="1" y="0"/>
                  </a:lnTo>
                  <a:lnTo>
                    <a:pt x="1" y="21471"/>
                  </a:lnTo>
                  <a:cubicBezTo>
                    <a:pt x="-68" y="21543"/>
                    <a:pt x="2279" y="21600"/>
                    <a:pt x="5246" y="21600"/>
                  </a:cubicBezTo>
                  <a:close/>
                </a:path>
              </a:pathLst>
            </a:custGeom>
            <a:solidFill>
              <a:srgbClr val="F3CB57"/>
            </a:solidFill>
            <a:ln w="12700">
              <a:miter lim="400000"/>
            </a:ln>
          </p:spPr>
          <p:txBody>
            <a:bodyPr lIns="38100" tIns="38100" rIns="38100" bIns="38100" anchor="ctr"/>
            <a:lstStyle/>
            <a:p>
              <a:pPr>
                <a:defRPr sz="3000"/>
              </a:pPr>
              <a:endParaRPr/>
            </a:p>
          </p:txBody>
        </p:sp>
        <p:sp>
          <p:nvSpPr>
            <p:cNvPr id="99" name="Shape">
              <a:extLst>
                <a:ext uri="{FF2B5EF4-FFF2-40B4-BE49-F238E27FC236}">
                  <a16:creationId xmlns:a16="http://schemas.microsoft.com/office/drawing/2014/main" id="{DD77DC5F-038E-41AC-A2D7-C6543EB586C1}"/>
                </a:ext>
              </a:extLst>
            </p:cNvPr>
            <p:cNvSpPr/>
            <p:nvPr/>
          </p:nvSpPr>
          <p:spPr>
            <a:xfrm>
              <a:off x="6019800" y="20853400"/>
              <a:ext cx="39627" cy="1677164"/>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4"/>
                    <a:pt x="21533" y="21474"/>
                  </a:cubicBezTo>
                  <a:lnTo>
                    <a:pt x="21533" y="0"/>
                  </a:lnTo>
                  <a:lnTo>
                    <a:pt x="2" y="0"/>
                  </a:lnTo>
                  <a:lnTo>
                    <a:pt x="2" y="21474"/>
                  </a:lnTo>
                  <a:cubicBezTo>
                    <a:pt x="-67" y="21543"/>
                    <a:pt x="2348" y="21600"/>
                    <a:pt x="5247" y="21600"/>
                  </a:cubicBezTo>
                  <a:close/>
                </a:path>
              </a:pathLst>
            </a:custGeom>
            <a:solidFill>
              <a:srgbClr val="F3CB57"/>
            </a:solidFill>
            <a:ln w="12700">
              <a:miter lim="400000"/>
            </a:ln>
          </p:spPr>
          <p:txBody>
            <a:bodyPr lIns="38100" tIns="38100" rIns="38100" bIns="38100" anchor="ctr"/>
            <a:lstStyle/>
            <a:p>
              <a:pPr>
                <a:defRPr sz="3000"/>
              </a:pPr>
              <a:endParaRPr/>
            </a:p>
          </p:txBody>
        </p:sp>
        <p:sp>
          <p:nvSpPr>
            <p:cNvPr id="100" name="Shape">
              <a:extLst>
                <a:ext uri="{FF2B5EF4-FFF2-40B4-BE49-F238E27FC236}">
                  <a16:creationId xmlns:a16="http://schemas.microsoft.com/office/drawing/2014/main" id="{E92B699D-849B-4960-819B-ED95CBD278F1}"/>
                </a:ext>
              </a:extLst>
            </p:cNvPr>
            <p:cNvSpPr/>
            <p:nvPr/>
          </p:nvSpPr>
          <p:spPr>
            <a:xfrm>
              <a:off x="5905500" y="20929599"/>
              <a:ext cx="150255" cy="1485953"/>
            </a:xfrm>
            <a:custGeom>
              <a:avLst/>
              <a:gdLst/>
              <a:ahLst/>
              <a:cxnLst>
                <a:cxn ang="0">
                  <a:pos x="wd2" y="hd2"/>
                </a:cxn>
                <a:cxn ang="5400000">
                  <a:pos x="wd2" y="hd2"/>
                </a:cxn>
                <a:cxn ang="10800000">
                  <a:pos x="wd2" y="hd2"/>
                </a:cxn>
                <a:cxn ang="16200000">
                  <a:pos x="wd2" y="hd2"/>
                </a:cxn>
              </a:cxnLst>
              <a:rect l="0" t="0" r="r" b="b"/>
              <a:pathLst>
                <a:path w="21190" h="21573" extrusionOk="0">
                  <a:moveTo>
                    <a:pt x="2010" y="21573"/>
                  </a:moveTo>
                  <a:cubicBezTo>
                    <a:pt x="2673" y="21573"/>
                    <a:pt x="3300" y="21540"/>
                    <a:pt x="3694" y="21479"/>
                  </a:cubicBezTo>
                  <a:lnTo>
                    <a:pt x="18990" y="19060"/>
                  </a:lnTo>
                  <a:cubicBezTo>
                    <a:pt x="19402" y="18995"/>
                    <a:pt x="19419" y="18914"/>
                    <a:pt x="19061" y="18848"/>
                  </a:cubicBezTo>
                  <a:lnTo>
                    <a:pt x="5861" y="16386"/>
                  </a:lnTo>
                  <a:lnTo>
                    <a:pt x="20834" y="14150"/>
                  </a:lnTo>
                  <a:cubicBezTo>
                    <a:pt x="21318" y="14080"/>
                    <a:pt x="21300" y="13986"/>
                    <a:pt x="20834" y="13914"/>
                  </a:cubicBezTo>
                  <a:lnTo>
                    <a:pt x="5521" y="11663"/>
                  </a:lnTo>
                  <a:lnTo>
                    <a:pt x="5521" y="9837"/>
                  </a:lnTo>
                  <a:lnTo>
                    <a:pt x="20781" y="7743"/>
                  </a:lnTo>
                  <a:cubicBezTo>
                    <a:pt x="21264" y="7676"/>
                    <a:pt x="21318" y="7586"/>
                    <a:pt x="20906" y="7514"/>
                  </a:cubicBezTo>
                  <a:lnTo>
                    <a:pt x="5843" y="4894"/>
                  </a:lnTo>
                  <a:lnTo>
                    <a:pt x="20888" y="2350"/>
                  </a:lnTo>
                  <a:cubicBezTo>
                    <a:pt x="21318" y="2276"/>
                    <a:pt x="21264" y="2182"/>
                    <a:pt x="20745" y="2114"/>
                  </a:cubicBezTo>
                  <a:lnTo>
                    <a:pt x="5073" y="78"/>
                  </a:lnTo>
                  <a:cubicBezTo>
                    <a:pt x="4375" y="-10"/>
                    <a:pt x="3121" y="-27"/>
                    <a:pt x="2261" y="45"/>
                  </a:cubicBezTo>
                  <a:cubicBezTo>
                    <a:pt x="1402" y="115"/>
                    <a:pt x="1240" y="246"/>
                    <a:pt x="1939" y="334"/>
                  </a:cubicBezTo>
                  <a:lnTo>
                    <a:pt x="16733" y="2257"/>
                  </a:lnTo>
                  <a:lnTo>
                    <a:pt x="1796" y="4783"/>
                  </a:lnTo>
                  <a:cubicBezTo>
                    <a:pt x="1420" y="4848"/>
                    <a:pt x="1402" y="4931"/>
                    <a:pt x="1778" y="4995"/>
                  </a:cubicBezTo>
                  <a:lnTo>
                    <a:pt x="16769" y="7604"/>
                  </a:lnTo>
                  <a:lnTo>
                    <a:pt x="1903" y="9644"/>
                  </a:lnTo>
                  <a:cubicBezTo>
                    <a:pt x="1634" y="9679"/>
                    <a:pt x="1509" y="9723"/>
                    <a:pt x="1509" y="9767"/>
                  </a:cubicBezTo>
                  <a:lnTo>
                    <a:pt x="1509" y="11725"/>
                  </a:lnTo>
                  <a:cubicBezTo>
                    <a:pt x="1509" y="11768"/>
                    <a:pt x="1634" y="11808"/>
                    <a:pt x="1867" y="11843"/>
                  </a:cubicBezTo>
                  <a:lnTo>
                    <a:pt x="16733" y="14030"/>
                  </a:lnTo>
                  <a:lnTo>
                    <a:pt x="1849" y="16254"/>
                  </a:lnTo>
                  <a:cubicBezTo>
                    <a:pt x="1420" y="16318"/>
                    <a:pt x="1384" y="16401"/>
                    <a:pt x="1742" y="16471"/>
                  </a:cubicBezTo>
                  <a:lnTo>
                    <a:pt x="14960" y="18936"/>
                  </a:lnTo>
                  <a:lnTo>
                    <a:pt x="327" y="21252"/>
                  </a:lnTo>
                  <a:cubicBezTo>
                    <a:pt x="-282" y="21348"/>
                    <a:pt x="-13" y="21475"/>
                    <a:pt x="918" y="21538"/>
                  </a:cubicBezTo>
                  <a:cubicBezTo>
                    <a:pt x="1258" y="21562"/>
                    <a:pt x="1634" y="21573"/>
                    <a:pt x="2010" y="21573"/>
                  </a:cubicBezTo>
                  <a:close/>
                </a:path>
              </a:pathLst>
            </a:custGeom>
            <a:solidFill>
              <a:srgbClr val="F3CB57"/>
            </a:solidFill>
            <a:ln w="12700">
              <a:miter lim="400000"/>
            </a:ln>
          </p:spPr>
          <p:txBody>
            <a:bodyPr lIns="38100" tIns="38100" rIns="38100" bIns="38100" anchor="ctr"/>
            <a:lstStyle/>
            <a:p>
              <a:pPr>
                <a:defRPr sz="3000"/>
              </a:pPr>
              <a:endParaRPr/>
            </a:p>
          </p:txBody>
        </p:sp>
        <p:sp>
          <p:nvSpPr>
            <p:cNvPr id="101" name="Shape">
              <a:extLst>
                <a:ext uri="{FF2B5EF4-FFF2-40B4-BE49-F238E27FC236}">
                  <a16:creationId xmlns:a16="http://schemas.microsoft.com/office/drawing/2014/main" id="{B18449BA-0B19-4A50-9FA9-26B9E774574A}"/>
                </a:ext>
              </a:extLst>
            </p:cNvPr>
            <p:cNvSpPr/>
            <p:nvPr/>
          </p:nvSpPr>
          <p:spPr>
            <a:xfrm>
              <a:off x="6032500" y="20904200"/>
              <a:ext cx="102528" cy="1517656"/>
            </a:xfrm>
            <a:custGeom>
              <a:avLst/>
              <a:gdLst/>
              <a:ahLst/>
              <a:cxnLst>
                <a:cxn ang="0">
                  <a:pos x="wd2" y="hd2"/>
                </a:cxn>
                <a:cxn ang="5400000">
                  <a:pos x="wd2" y="hd2"/>
                </a:cxn>
                <a:cxn ang="10800000">
                  <a:pos x="wd2" y="hd2"/>
                </a:cxn>
                <a:cxn ang="16200000">
                  <a:pos x="wd2" y="hd2"/>
                </a:cxn>
              </a:cxnLst>
              <a:rect l="0" t="0" r="r" b="b"/>
              <a:pathLst>
                <a:path w="21111" h="21573" extrusionOk="0">
                  <a:moveTo>
                    <a:pt x="18129" y="21573"/>
                  </a:moveTo>
                  <a:cubicBezTo>
                    <a:pt x="18495" y="21573"/>
                    <a:pt x="18887" y="21568"/>
                    <a:pt x="19253" y="21559"/>
                  </a:cubicBezTo>
                  <a:cubicBezTo>
                    <a:pt x="20744" y="21515"/>
                    <a:pt x="21450" y="21398"/>
                    <a:pt x="20848" y="21295"/>
                  </a:cubicBezTo>
                  <a:lnTo>
                    <a:pt x="6126" y="18825"/>
                  </a:lnTo>
                  <a:lnTo>
                    <a:pt x="20744" y="16877"/>
                  </a:lnTo>
                  <a:cubicBezTo>
                    <a:pt x="21136" y="16825"/>
                    <a:pt x="21188" y="16762"/>
                    <a:pt x="20848" y="16706"/>
                  </a:cubicBezTo>
                  <a:lnTo>
                    <a:pt x="6073" y="14265"/>
                  </a:lnTo>
                  <a:lnTo>
                    <a:pt x="20848" y="11825"/>
                  </a:lnTo>
                  <a:cubicBezTo>
                    <a:pt x="21005" y="11799"/>
                    <a:pt x="21084" y="11774"/>
                    <a:pt x="21084" y="11747"/>
                  </a:cubicBezTo>
                  <a:lnTo>
                    <a:pt x="21084" y="10017"/>
                  </a:lnTo>
                  <a:cubicBezTo>
                    <a:pt x="21084" y="9992"/>
                    <a:pt x="21005" y="9967"/>
                    <a:pt x="20874" y="9942"/>
                  </a:cubicBezTo>
                  <a:lnTo>
                    <a:pt x="6152" y="7400"/>
                  </a:lnTo>
                  <a:lnTo>
                    <a:pt x="20717" y="5604"/>
                  </a:lnTo>
                  <a:cubicBezTo>
                    <a:pt x="21162" y="5551"/>
                    <a:pt x="21214" y="5486"/>
                    <a:pt x="20901" y="5430"/>
                  </a:cubicBezTo>
                  <a:lnTo>
                    <a:pt x="6073" y="2836"/>
                  </a:lnTo>
                  <a:lnTo>
                    <a:pt x="20901" y="278"/>
                  </a:lnTo>
                  <a:cubicBezTo>
                    <a:pt x="21502" y="175"/>
                    <a:pt x="20770" y="56"/>
                    <a:pt x="19279" y="15"/>
                  </a:cubicBezTo>
                  <a:cubicBezTo>
                    <a:pt x="17789" y="-27"/>
                    <a:pt x="16063" y="24"/>
                    <a:pt x="15461" y="126"/>
                  </a:cubicBezTo>
                  <a:lnTo>
                    <a:pt x="216" y="2759"/>
                  </a:lnTo>
                  <a:cubicBezTo>
                    <a:pt x="-72" y="2805"/>
                    <a:pt x="-72" y="2860"/>
                    <a:pt x="216" y="2908"/>
                  </a:cubicBezTo>
                  <a:lnTo>
                    <a:pt x="14965" y="5488"/>
                  </a:lnTo>
                  <a:lnTo>
                    <a:pt x="399" y="7284"/>
                  </a:lnTo>
                  <a:cubicBezTo>
                    <a:pt x="-46" y="7338"/>
                    <a:pt x="-98" y="7402"/>
                    <a:pt x="242" y="7458"/>
                  </a:cubicBezTo>
                  <a:lnTo>
                    <a:pt x="15278" y="10054"/>
                  </a:lnTo>
                  <a:lnTo>
                    <a:pt x="15278" y="11704"/>
                  </a:lnTo>
                  <a:lnTo>
                    <a:pt x="268" y="14186"/>
                  </a:lnTo>
                  <a:cubicBezTo>
                    <a:pt x="-19" y="14236"/>
                    <a:pt x="-19" y="14292"/>
                    <a:pt x="268" y="14341"/>
                  </a:cubicBezTo>
                  <a:lnTo>
                    <a:pt x="14991" y="16773"/>
                  </a:lnTo>
                  <a:lnTo>
                    <a:pt x="373" y="18719"/>
                  </a:lnTo>
                  <a:cubicBezTo>
                    <a:pt x="-19" y="18771"/>
                    <a:pt x="-72" y="18834"/>
                    <a:pt x="268" y="18889"/>
                  </a:cubicBezTo>
                  <a:lnTo>
                    <a:pt x="15514" y="21445"/>
                  </a:lnTo>
                  <a:cubicBezTo>
                    <a:pt x="15906" y="21526"/>
                    <a:pt x="16978" y="21573"/>
                    <a:pt x="18129" y="21573"/>
                  </a:cubicBezTo>
                  <a:close/>
                </a:path>
              </a:pathLst>
            </a:custGeom>
            <a:solidFill>
              <a:srgbClr val="F3CB57"/>
            </a:solidFill>
            <a:ln w="12700">
              <a:miter lim="400000"/>
            </a:ln>
          </p:spPr>
          <p:txBody>
            <a:bodyPr lIns="38100" tIns="38100" rIns="38100" bIns="38100" anchor="ctr"/>
            <a:lstStyle/>
            <a:p>
              <a:pPr>
                <a:defRPr sz="3000"/>
              </a:pPr>
              <a:endParaRPr/>
            </a:p>
          </p:txBody>
        </p:sp>
        <p:sp>
          <p:nvSpPr>
            <p:cNvPr id="102" name="Shape">
              <a:extLst>
                <a:ext uri="{FF2B5EF4-FFF2-40B4-BE49-F238E27FC236}">
                  <a16:creationId xmlns:a16="http://schemas.microsoft.com/office/drawing/2014/main" id="{53322187-D2C8-4B36-A812-56E6F5A6FAB2}"/>
                </a:ext>
              </a:extLst>
            </p:cNvPr>
            <p:cNvSpPr/>
            <p:nvPr/>
          </p:nvSpPr>
          <p:spPr>
            <a:xfrm>
              <a:off x="6070600" y="20015199"/>
              <a:ext cx="524376" cy="238255"/>
            </a:xfrm>
            <a:custGeom>
              <a:avLst/>
              <a:gdLst/>
              <a:ahLst/>
              <a:cxnLst>
                <a:cxn ang="0">
                  <a:pos x="wd2" y="hd2"/>
                </a:cxn>
                <a:cxn ang="5400000">
                  <a:pos x="wd2" y="hd2"/>
                </a:cxn>
                <a:cxn ang="10800000">
                  <a:pos x="wd2" y="hd2"/>
                </a:cxn>
                <a:cxn ang="16200000">
                  <a:pos x="wd2" y="hd2"/>
                </a:cxn>
              </a:cxnLst>
              <a:rect l="0" t="0" r="r" b="b"/>
              <a:pathLst>
                <a:path w="21558" h="21600" extrusionOk="0">
                  <a:moveTo>
                    <a:pt x="20598" y="21600"/>
                  </a:moveTo>
                  <a:cubicBezTo>
                    <a:pt x="20462" y="21600"/>
                    <a:pt x="20326" y="21542"/>
                    <a:pt x="20201" y="21416"/>
                  </a:cubicBezTo>
                  <a:lnTo>
                    <a:pt x="19861" y="21082"/>
                  </a:lnTo>
                  <a:lnTo>
                    <a:pt x="20102" y="19907"/>
                  </a:lnTo>
                  <a:lnTo>
                    <a:pt x="20441" y="20241"/>
                  </a:lnTo>
                  <a:cubicBezTo>
                    <a:pt x="20545" y="20345"/>
                    <a:pt x="20665" y="20345"/>
                    <a:pt x="20770" y="20230"/>
                  </a:cubicBezTo>
                  <a:cubicBezTo>
                    <a:pt x="20874" y="20115"/>
                    <a:pt x="20947" y="19907"/>
                    <a:pt x="20973" y="19666"/>
                  </a:cubicBezTo>
                  <a:cubicBezTo>
                    <a:pt x="21000" y="19412"/>
                    <a:pt x="20973" y="19148"/>
                    <a:pt x="20900" y="18952"/>
                  </a:cubicBezTo>
                  <a:cubicBezTo>
                    <a:pt x="20827" y="18744"/>
                    <a:pt x="20718" y="18629"/>
                    <a:pt x="20598" y="18629"/>
                  </a:cubicBezTo>
                  <a:lnTo>
                    <a:pt x="19934" y="18629"/>
                  </a:lnTo>
                  <a:cubicBezTo>
                    <a:pt x="19569" y="18629"/>
                    <a:pt x="19209" y="18480"/>
                    <a:pt x="18869" y="18169"/>
                  </a:cubicBezTo>
                  <a:lnTo>
                    <a:pt x="0" y="1197"/>
                  </a:lnTo>
                  <a:lnTo>
                    <a:pt x="219" y="0"/>
                  </a:lnTo>
                  <a:lnTo>
                    <a:pt x="19089" y="16971"/>
                  </a:lnTo>
                  <a:cubicBezTo>
                    <a:pt x="19360" y="17213"/>
                    <a:pt x="19642" y="17340"/>
                    <a:pt x="19929" y="17340"/>
                  </a:cubicBezTo>
                  <a:lnTo>
                    <a:pt x="20592" y="17340"/>
                  </a:lnTo>
                  <a:cubicBezTo>
                    <a:pt x="20890" y="17340"/>
                    <a:pt x="21167" y="17639"/>
                    <a:pt x="21349" y="18146"/>
                  </a:cubicBezTo>
                  <a:cubicBezTo>
                    <a:pt x="21532" y="18652"/>
                    <a:pt x="21600" y="19320"/>
                    <a:pt x="21532" y="19953"/>
                  </a:cubicBezTo>
                  <a:cubicBezTo>
                    <a:pt x="21464" y="20575"/>
                    <a:pt x="21276" y="21105"/>
                    <a:pt x="21015" y="21381"/>
                  </a:cubicBezTo>
                  <a:cubicBezTo>
                    <a:pt x="20895" y="21519"/>
                    <a:pt x="20749" y="21600"/>
                    <a:pt x="20598" y="21600"/>
                  </a:cubicBezTo>
                  <a:close/>
                </a:path>
              </a:pathLst>
            </a:custGeom>
            <a:solidFill>
              <a:srgbClr val="2D62A2"/>
            </a:solidFill>
            <a:ln w="12700">
              <a:miter lim="400000"/>
            </a:ln>
          </p:spPr>
          <p:txBody>
            <a:bodyPr lIns="38100" tIns="38100" rIns="38100" bIns="38100" anchor="ctr"/>
            <a:lstStyle/>
            <a:p>
              <a:pPr>
                <a:defRPr sz="3000"/>
              </a:pPr>
              <a:endParaRPr/>
            </a:p>
          </p:txBody>
        </p:sp>
        <p:sp>
          <p:nvSpPr>
            <p:cNvPr id="103" name="Shape">
              <a:extLst>
                <a:ext uri="{FF2B5EF4-FFF2-40B4-BE49-F238E27FC236}">
                  <a16:creationId xmlns:a16="http://schemas.microsoft.com/office/drawing/2014/main" id="{09BD6094-76FC-463D-A14C-757E2745C35F}"/>
                </a:ext>
              </a:extLst>
            </p:cNvPr>
            <p:cNvSpPr/>
            <p:nvPr/>
          </p:nvSpPr>
          <p:spPr>
            <a:xfrm>
              <a:off x="6578600" y="20218399"/>
              <a:ext cx="524376" cy="238255"/>
            </a:xfrm>
            <a:custGeom>
              <a:avLst/>
              <a:gdLst/>
              <a:ahLst/>
              <a:cxnLst>
                <a:cxn ang="0">
                  <a:pos x="wd2" y="hd2"/>
                </a:cxn>
                <a:cxn ang="5400000">
                  <a:pos x="wd2" y="hd2"/>
                </a:cxn>
                <a:cxn ang="10800000">
                  <a:pos x="wd2" y="hd2"/>
                </a:cxn>
                <a:cxn ang="16200000">
                  <a:pos x="wd2" y="hd2"/>
                </a:cxn>
              </a:cxnLst>
              <a:rect l="0" t="0" r="r" b="b"/>
              <a:pathLst>
                <a:path w="21558" h="21600" extrusionOk="0">
                  <a:moveTo>
                    <a:pt x="20598" y="21600"/>
                  </a:moveTo>
                  <a:cubicBezTo>
                    <a:pt x="20462" y="21600"/>
                    <a:pt x="20326" y="21542"/>
                    <a:pt x="20201" y="21416"/>
                  </a:cubicBezTo>
                  <a:lnTo>
                    <a:pt x="19861" y="21082"/>
                  </a:lnTo>
                  <a:lnTo>
                    <a:pt x="20102" y="19907"/>
                  </a:lnTo>
                  <a:lnTo>
                    <a:pt x="20441" y="20241"/>
                  </a:lnTo>
                  <a:cubicBezTo>
                    <a:pt x="20545" y="20345"/>
                    <a:pt x="20665" y="20345"/>
                    <a:pt x="20770" y="20230"/>
                  </a:cubicBezTo>
                  <a:cubicBezTo>
                    <a:pt x="20874" y="20115"/>
                    <a:pt x="20947" y="19907"/>
                    <a:pt x="20973" y="19666"/>
                  </a:cubicBezTo>
                  <a:cubicBezTo>
                    <a:pt x="21000" y="19412"/>
                    <a:pt x="20973" y="19148"/>
                    <a:pt x="20900" y="18952"/>
                  </a:cubicBezTo>
                  <a:cubicBezTo>
                    <a:pt x="20827" y="18744"/>
                    <a:pt x="20718" y="18629"/>
                    <a:pt x="20598" y="18629"/>
                  </a:cubicBezTo>
                  <a:lnTo>
                    <a:pt x="19934" y="18629"/>
                  </a:lnTo>
                  <a:cubicBezTo>
                    <a:pt x="19569" y="18629"/>
                    <a:pt x="19209" y="18480"/>
                    <a:pt x="18869" y="18169"/>
                  </a:cubicBezTo>
                  <a:lnTo>
                    <a:pt x="0" y="1197"/>
                  </a:lnTo>
                  <a:lnTo>
                    <a:pt x="219" y="0"/>
                  </a:lnTo>
                  <a:lnTo>
                    <a:pt x="19089" y="16971"/>
                  </a:lnTo>
                  <a:cubicBezTo>
                    <a:pt x="19355" y="17213"/>
                    <a:pt x="19642" y="17340"/>
                    <a:pt x="19929" y="17340"/>
                  </a:cubicBezTo>
                  <a:lnTo>
                    <a:pt x="20592" y="17340"/>
                  </a:lnTo>
                  <a:cubicBezTo>
                    <a:pt x="20890" y="17340"/>
                    <a:pt x="21167" y="17639"/>
                    <a:pt x="21349" y="18146"/>
                  </a:cubicBezTo>
                  <a:cubicBezTo>
                    <a:pt x="21532" y="18652"/>
                    <a:pt x="21600" y="19320"/>
                    <a:pt x="21532" y="19965"/>
                  </a:cubicBezTo>
                  <a:cubicBezTo>
                    <a:pt x="21464" y="20587"/>
                    <a:pt x="21276" y="21116"/>
                    <a:pt x="21015" y="21392"/>
                  </a:cubicBezTo>
                  <a:cubicBezTo>
                    <a:pt x="20890" y="21531"/>
                    <a:pt x="20744" y="21600"/>
                    <a:pt x="20598" y="21600"/>
                  </a:cubicBezTo>
                  <a:close/>
                </a:path>
              </a:pathLst>
            </a:custGeom>
            <a:solidFill>
              <a:srgbClr val="2D62A2"/>
            </a:solidFill>
            <a:ln w="12700">
              <a:miter lim="400000"/>
            </a:ln>
          </p:spPr>
          <p:txBody>
            <a:bodyPr lIns="38100" tIns="38100" rIns="38100" bIns="38100" anchor="ctr"/>
            <a:lstStyle/>
            <a:p>
              <a:pPr>
                <a:defRPr sz="3000"/>
              </a:pPr>
              <a:endParaRPr/>
            </a:p>
          </p:txBody>
        </p:sp>
        <p:sp>
          <p:nvSpPr>
            <p:cNvPr id="104" name="Circle">
              <a:extLst>
                <a:ext uri="{FF2B5EF4-FFF2-40B4-BE49-F238E27FC236}">
                  <a16:creationId xmlns:a16="http://schemas.microsoft.com/office/drawing/2014/main" id="{8C9953F8-9A46-4B03-AA2D-4035CA0DBA72}"/>
                </a:ext>
              </a:extLst>
            </p:cNvPr>
            <p:cNvSpPr/>
            <p:nvPr/>
          </p:nvSpPr>
          <p:spPr>
            <a:xfrm>
              <a:off x="6007100" y="19964400"/>
              <a:ext cx="76708" cy="76708"/>
            </a:xfrm>
            <a:prstGeom prst="ellipse">
              <a:avLst/>
            </a:prstGeom>
            <a:solidFill>
              <a:srgbClr val="2D62A2"/>
            </a:solidFill>
            <a:ln w="12700">
              <a:miter lim="400000"/>
            </a:ln>
          </p:spPr>
          <p:txBody>
            <a:bodyPr lIns="38100" tIns="38100" rIns="38100" bIns="38100" anchor="ctr"/>
            <a:lstStyle/>
            <a:p>
              <a:pPr>
                <a:defRPr sz="3000"/>
              </a:pPr>
              <a:endParaRPr/>
            </a:p>
          </p:txBody>
        </p:sp>
        <p:sp>
          <p:nvSpPr>
            <p:cNvPr id="105" name="Shape">
              <a:extLst>
                <a:ext uri="{FF2B5EF4-FFF2-40B4-BE49-F238E27FC236}">
                  <a16:creationId xmlns:a16="http://schemas.microsoft.com/office/drawing/2014/main" id="{5BB13235-78E7-4ADB-9926-5727D7F36717}"/>
                </a:ext>
              </a:extLst>
            </p:cNvPr>
            <p:cNvSpPr/>
            <p:nvPr/>
          </p:nvSpPr>
          <p:spPr>
            <a:xfrm>
              <a:off x="5613400" y="19989800"/>
              <a:ext cx="435081" cy="620599"/>
            </a:xfrm>
            <a:custGeom>
              <a:avLst/>
              <a:gdLst/>
              <a:ahLst/>
              <a:cxnLst>
                <a:cxn ang="0">
                  <a:pos x="wd2" y="hd2"/>
                </a:cxn>
                <a:cxn ang="5400000">
                  <a:pos x="wd2" y="hd2"/>
                </a:cxn>
                <a:cxn ang="10800000">
                  <a:pos x="wd2" y="hd2"/>
                </a:cxn>
                <a:cxn ang="16200000">
                  <a:pos x="wd2" y="hd2"/>
                </a:cxn>
              </a:cxnLst>
              <a:rect l="0" t="0" r="r" b="b"/>
              <a:pathLst>
                <a:path w="21600" h="21600" extrusionOk="0">
                  <a:moveTo>
                    <a:pt x="0" y="21318"/>
                  </a:moveTo>
                  <a:lnTo>
                    <a:pt x="21019" y="0"/>
                  </a:lnTo>
                  <a:lnTo>
                    <a:pt x="21600" y="282"/>
                  </a:lnTo>
                  <a:lnTo>
                    <a:pt x="581" y="21600"/>
                  </a:lnTo>
                  <a:close/>
                </a:path>
              </a:pathLst>
            </a:custGeom>
            <a:solidFill>
              <a:srgbClr val="2D62A2"/>
            </a:solidFill>
            <a:ln w="12700">
              <a:miter lim="400000"/>
            </a:ln>
          </p:spPr>
          <p:txBody>
            <a:bodyPr lIns="38100" tIns="38100" rIns="38100" bIns="38100" anchor="ctr"/>
            <a:lstStyle/>
            <a:p>
              <a:pPr>
                <a:defRPr sz="3000"/>
              </a:pPr>
              <a:endParaRPr/>
            </a:p>
          </p:txBody>
        </p:sp>
        <p:sp>
          <p:nvSpPr>
            <p:cNvPr id="106" name="Shape">
              <a:extLst>
                <a:ext uri="{FF2B5EF4-FFF2-40B4-BE49-F238E27FC236}">
                  <a16:creationId xmlns:a16="http://schemas.microsoft.com/office/drawing/2014/main" id="{18B85B7E-830E-4CAB-B1FF-737560045BA0}"/>
                </a:ext>
              </a:extLst>
            </p:cNvPr>
            <p:cNvSpPr/>
            <p:nvPr/>
          </p:nvSpPr>
          <p:spPr>
            <a:xfrm>
              <a:off x="5575300" y="19989799"/>
              <a:ext cx="435081" cy="620597"/>
            </a:xfrm>
            <a:custGeom>
              <a:avLst/>
              <a:gdLst/>
              <a:ahLst/>
              <a:cxnLst>
                <a:cxn ang="0">
                  <a:pos x="wd2" y="hd2"/>
                </a:cxn>
                <a:cxn ang="5400000">
                  <a:pos x="wd2" y="hd2"/>
                </a:cxn>
                <a:cxn ang="10800000">
                  <a:pos x="wd2" y="hd2"/>
                </a:cxn>
                <a:cxn ang="16200000">
                  <a:pos x="wd2" y="hd2"/>
                </a:cxn>
              </a:cxnLst>
              <a:rect l="0" t="0" r="r" b="b"/>
              <a:pathLst>
                <a:path w="21600" h="21600" extrusionOk="0">
                  <a:moveTo>
                    <a:pt x="0" y="21318"/>
                  </a:moveTo>
                  <a:lnTo>
                    <a:pt x="21019" y="0"/>
                  </a:lnTo>
                  <a:lnTo>
                    <a:pt x="21600" y="281"/>
                  </a:lnTo>
                  <a:lnTo>
                    <a:pt x="581" y="21600"/>
                  </a:lnTo>
                  <a:close/>
                </a:path>
              </a:pathLst>
            </a:custGeom>
            <a:solidFill>
              <a:srgbClr val="2D62A2"/>
            </a:solidFill>
            <a:ln w="12700">
              <a:miter lim="400000"/>
            </a:ln>
          </p:spPr>
          <p:txBody>
            <a:bodyPr lIns="38100" tIns="38100" rIns="38100" bIns="38100" anchor="ctr"/>
            <a:lstStyle/>
            <a:p>
              <a:pPr>
                <a:defRPr sz="3000"/>
              </a:pPr>
              <a:endParaRPr/>
            </a:p>
          </p:txBody>
        </p:sp>
        <p:sp>
          <p:nvSpPr>
            <p:cNvPr id="107" name="Shape">
              <a:extLst>
                <a:ext uri="{FF2B5EF4-FFF2-40B4-BE49-F238E27FC236}">
                  <a16:creationId xmlns:a16="http://schemas.microsoft.com/office/drawing/2014/main" id="{17244DF5-37F3-4F84-A555-FD6F1DF340E7}"/>
                </a:ext>
              </a:extLst>
            </p:cNvPr>
            <p:cNvSpPr/>
            <p:nvPr/>
          </p:nvSpPr>
          <p:spPr>
            <a:xfrm>
              <a:off x="5892799" y="19951699"/>
              <a:ext cx="161653" cy="624336"/>
            </a:xfrm>
            <a:custGeom>
              <a:avLst/>
              <a:gdLst/>
              <a:ahLst/>
              <a:cxnLst>
                <a:cxn ang="0">
                  <a:pos x="wd2" y="hd2"/>
                </a:cxn>
                <a:cxn ang="5400000">
                  <a:pos x="wd2" y="hd2"/>
                </a:cxn>
                <a:cxn ang="10800000">
                  <a:pos x="wd2" y="hd2"/>
                </a:cxn>
                <a:cxn ang="16200000">
                  <a:pos x="wd2" y="hd2"/>
                </a:cxn>
              </a:cxnLst>
              <a:rect l="0" t="0" r="r" b="b"/>
              <a:pathLst>
                <a:path w="21446" h="21600" extrusionOk="0">
                  <a:moveTo>
                    <a:pt x="2204" y="21600"/>
                  </a:moveTo>
                  <a:cubicBezTo>
                    <a:pt x="2137" y="21600"/>
                    <a:pt x="2052" y="21600"/>
                    <a:pt x="1985" y="21596"/>
                  </a:cubicBezTo>
                  <a:cubicBezTo>
                    <a:pt x="772" y="21565"/>
                    <a:pt x="-121" y="21284"/>
                    <a:pt x="14" y="20967"/>
                  </a:cubicBezTo>
                  <a:lnTo>
                    <a:pt x="7815" y="518"/>
                  </a:lnTo>
                  <a:cubicBezTo>
                    <a:pt x="7933" y="224"/>
                    <a:pt x="8876" y="0"/>
                    <a:pt x="10005" y="0"/>
                  </a:cubicBezTo>
                  <a:lnTo>
                    <a:pt x="17183" y="0"/>
                  </a:lnTo>
                  <a:cubicBezTo>
                    <a:pt x="18379" y="0"/>
                    <a:pt x="19356" y="250"/>
                    <a:pt x="19390" y="562"/>
                  </a:cubicBezTo>
                  <a:lnTo>
                    <a:pt x="21445" y="21011"/>
                  </a:lnTo>
                  <a:cubicBezTo>
                    <a:pt x="21479" y="21328"/>
                    <a:pt x="20519" y="21591"/>
                    <a:pt x="19289" y="21600"/>
                  </a:cubicBezTo>
                  <a:cubicBezTo>
                    <a:pt x="19272" y="21600"/>
                    <a:pt x="19255" y="21600"/>
                    <a:pt x="19238" y="21600"/>
                  </a:cubicBezTo>
                  <a:cubicBezTo>
                    <a:pt x="18042" y="21600"/>
                    <a:pt x="17065" y="21354"/>
                    <a:pt x="17031" y="21038"/>
                  </a:cubicBezTo>
                  <a:lnTo>
                    <a:pt x="15026" y="1147"/>
                  </a:lnTo>
                  <a:lnTo>
                    <a:pt x="11993" y="1147"/>
                  </a:lnTo>
                  <a:lnTo>
                    <a:pt x="4394" y="21077"/>
                  </a:lnTo>
                  <a:cubicBezTo>
                    <a:pt x="4276" y="21380"/>
                    <a:pt x="3316" y="21600"/>
                    <a:pt x="2204" y="21600"/>
                  </a:cubicBezTo>
                  <a:close/>
                </a:path>
              </a:pathLst>
            </a:custGeom>
            <a:solidFill>
              <a:srgbClr val="FDD958"/>
            </a:solidFill>
            <a:ln w="12700">
              <a:miter lim="400000"/>
            </a:ln>
          </p:spPr>
          <p:txBody>
            <a:bodyPr lIns="38100" tIns="38100" rIns="38100" bIns="38100" anchor="ctr"/>
            <a:lstStyle/>
            <a:p>
              <a:pPr>
                <a:defRPr sz="3000"/>
              </a:pPr>
              <a:endParaRPr/>
            </a:p>
          </p:txBody>
        </p:sp>
        <p:sp>
          <p:nvSpPr>
            <p:cNvPr id="108" name="Circle">
              <a:extLst>
                <a:ext uri="{FF2B5EF4-FFF2-40B4-BE49-F238E27FC236}">
                  <a16:creationId xmlns:a16="http://schemas.microsoft.com/office/drawing/2014/main" id="{1C288BDB-BD0C-4C7B-9B5A-165EA908AFF7}"/>
                </a:ext>
              </a:extLst>
            </p:cNvPr>
            <p:cNvSpPr/>
            <p:nvPr/>
          </p:nvSpPr>
          <p:spPr>
            <a:xfrm>
              <a:off x="5930900" y="19939000"/>
              <a:ext cx="114808" cy="114808"/>
            </a:xfrm>
            <a:prstGeom prst="ellipse">
              <a:avLst/>
            </a:prstGeom>
            <a:solidFill>
              <a:srgbClr val="FBD157"/>
            </a:solidFill>
            <a:ln w="12700">
              <a:miter lim="400000"/>
            </a:ln>
          </p:spPr>
          <p:txBody>
            <a:bodyPr lIns="38100" tIns="38100" rIns="38100" bIns="38100" anchor="ctr"/>
            <a:lstStyle/>
            <a:p>
              <a:pPr>
                <a:defRPr sz="3000"/>
              </a:pPr>
              <a:endParaRPr/>
            </a:p>
          </p:txBody>
        </p:sp>
        <p:sp>
          <p:nvSpPr>
            <p:cNvPr id="109" name="Shape">
              <a:extLst>
                <a:ext uri="{FF2B5EF4-FFF2-40B4-BE49-F238E27FC236}">
                  <a16:creationId xmlns:a16="http://schemas.microsoft.com/office/drawing/2014/main" id="{81249C5C-CB5D-42BC-95A6-EEDBEF42CAC7}"/>
                </a:ext>
              </a:extLst>
            </p:cNvPr>
            <p:cNvSpPr/>
            <p:nvPr/>
          </p:nvSpPr>
          <p:spPr>
            <a:xfrm>
              <a:off x="5918200" y="20116799"/>
              <a:ext cx="136076" cy="458595"/>
            </a:xfrm>
            <a:custGeom>
              <a:avLst/>
              <a:gdLst/>
              <a:ahLst/>
              <a:cxnLst>
                <a:cxn ang="0">
                  <a:pos x="wd2" y="hd2"/>
                </a:cxn>
                <a:cxn ang="5400000">
                  <a:pos x="wd2" y="hd2"/>
                </a:cxn>
                <a:cxn ang="10800000">
                  <a:pos x="wd2" y="hd2"/>
                </a:cxn>
                <a:cxn ang="16200000">
                  <a:pos x="wd2" y="hd2"/>
                </a:cxn>
              </a:cxnLst>
              <a:rect l="0" t="0" r="r" b="b"/>
              <a:pathLst>
                <a:path w="21174" h="21511" extrusionOk="0">
                  <a:moveTo>
                    <a:pt x="5279" y="21511"/>
                  </a:moveTo>
                  <a:cubicBezTo>
                    <a:pt x="4647" y="21511"/>
                    <a:pt x="4014" y="21440"/>
                    <a:pt x="3500" y="21303"/>
                  </a:cubicBezTo>
                  <a:cubicBezTo>
                    <a:pt x="2453" y="21011"/>
                    <a:pt x="2394" y="20516"/>
                    <a:pt x="3382" y="20200"/>
                  </a:cubicBezTo>
                  <a:lnTo>
                    <a:pt x="15140" y="16418"/>
                  </a:lnTo>
                  <a:lnTo>
                    <a:pt x="576" y="11009"/>
                  </a:lnTo>
                  <a:cubicBezTo>
                    <a:pt x="-136" y="10741"/>
                    <a:pt x="-195" y="10366"/>
                    <a:pt x="437" y="10080"/>
                  </a:cubicBezTo>
                  <a:lnTo>
                    <a:pt x="14073" y="4027"/>
                  </a:lnTo>
                  <a:lnTo>
                    <a:pt x="4074" y="1364"/>
                  </a:lnTo>
                  <a:cubicBezTo>
                    <a:pt x="3006" y="1079"/>
                    <a:pt x="2908" y="584"/>
                    <a:pt x="3856" y="262"/>
                  </a:cubicBezTo>
                  <a:cubicBezTo>
                    <a:pt x="4805" y="-59"/>
                    <a:pt x="6445" y="-89"/>
                    <a:pt x="7512" y="197"/>
                  </a:cubicBezTo>
                  <a:lnTo>
                    <a:pt x="19211" y="3312"/>
                  </a:lnTo>
                  <a:cubicBezTo>
                    <a:pt x="20180" y="3574"/>
                    <a:pt x="20377" y="4009"/>
                    <a:pt x="19646" y="4337"/>
                  </a:cubicBezTo>
                  <a:lnTo>
                    <a:pt x="5813" y="10479"/>
                  </a:lnTo>
                  <a:lnTo>
                    <a:pt x="20595" y="15971"/>
                  </a:lnTo>
                  <a:cubicBezTo>
                    <a:pt x="21405" y="16275"/>
                    <a:pt x="21365" y="16710"/>
                    <a:pt x="20476" y="16996"/>
                  </a:cubicBezTo>
                  <a:lnTo>
                    <a:pt x="7176" y="21279"/>
                  </a:lnTo>
                  <a:cubicBezTo>
                    <a:pt x="6662" y="21428"/>
                    <a:pt x="5971" y="21511"/>
                    <a:pt x="5279" y="21511"/>
                  </a:cubicBezTo>
                  <a:close/>
                </a:path>
              </a:pathLst>
            </a:custGeom>
            <a:solidFill>
              <a:srgbClr val="FDD958"/>
            </a:solidFill>
            <a:ln w="12700">
              <a:miter lim="400000"/>
            </a:ln>
          </p:spPr>
          <p:txBody>
            <a:bodyPr lIns="38100" tIns="38100" rIns="38100" bIns="38100" anchor="ctr"/>
            <a:lstStyle/>
            <a:p>
              <a:pPr>
                <a:defRPr sz="3000"/>
              </a:pPr>
              <a:endParaRPr/>
            </a:p>
          </p:txBody>
        </p:sp>
        <p:sp>
          <p:nvSpPr>
            <p:cNvPr id="110" name="Shape">
              <a:extLst>
                <a:ext uri="{FF2B5EF4-FFF2-40B4-BE49-F238E27FC236}">
                  <a16:creationId xmlns:a16="http://schemas.microsoft.com/office/drawing/2014/main" id="{5A5023EA-D076-4CE3-AA16-04C1D1621B12}"/>
                </a:ext>
              </a:extLst>
            </p:cNvPr>
            <p:cNvSpPr/>
            <p:nvPr/>
          </p:nvSpPr>
          <p:spPr>
            <a:xfrm>
              <a:off x="6197600" y="20446999"/>
              <a:ext cx="1327414" cy="260793"/>
            </a:xfrm>
            <a:custGeom>
              <a:avLst/>
              <a:gdLst/>
              <a:ahLst/>
              <a:cxnLst>
                <a:cxn ang="0">
                  <a:pos x="wd2" y="hd2"/>
                </a:cxn>
                <a:cxn ang="5400000">
                  <a:pos x="wd2" y="hd2"/>
                </a:cxn>
                <a:cxn ang="10800000">
                  <a:pos x="wd2" y="hd2"/>
                </a:cxn>
                <a:cxn ang="16200000">
                  <a:pos x="wd2" y="hd2"/>
                </a:cxn>
              </a:cxnLst>
              <a:rect l="0" t="0" r="r" b="b"/>
              <a:pathLst>
                <a:path w="21479" h="21480" extrusionOk="0">
                  <a:moveTo>
                    <a:pt x="923" y="21480"/>
                  </a:moveTo>
                  <a:cubicBezTo>
                    <a:pt x="573" y="21480"/>
                    <a:pt x="263" y="20518"/>
                    <a:pt x="103" y="18907"/>
                  </a:cubicBezTo>
                  <a:cubicBezTo>
                    <a:pt x="-68" y="17202"/>
                    <a:pt x="-23" y="15235"/>
                    <a:pt x="218" y="13760"/>
                  </a:cubicBezTo>
                  <a:lnTo>
                    <a:pt x="959" y="9242"/>
                  </a:lnTo>
                  <a:cubicBezTo>
                    <a:pt x="1118" y="8279"/>
                    <a:pt x="1348" y="7673"/>
                    <a:pt x="1592" y="7568"/>
                  </a:cubicBezTo>
                  <a:lnTo>
                    <a:pt x="1592" y="7568"/>
                  </a:lnTo>
                  <a:lnTo>
                    <a:pt x="19738" y="16"/>
                  </a:lnTo>
                  <a:cubicBezTo>
                    <a:pt x="20063" y="-120"/>
                    <a:pt x="20383" y="644"/>
                    <a:pt x="20570" y="2014"/>
                  </a:cubicBezTo>
                  <a:lnTo>
                    <a:pt x="21312" y="7432"/>
                  </a:lnTo>
                  <a:cubicBezTo>
                    <a:pt x="21505" y="8844"/>
                    <a:pt x="21532" y="10602"/>
                    <a:pt x="21386" y="12150"/>
                  </a:cubicBezTo>
                  <a:cubicBezTo>
                    <a:pt x="21240" y="13698"/>
                    <a:pt x="20952" y="14692"/>
                    <a:pt x="20615" y="14807"/>
                  </a:cubicBezTo>
                  <a:lnTo>
                    <a:pt x="986" y="21470"/>
                  </a:lnTo>
                  <a:cubicBezTo>
                    <a:pt x="966" y="21480"/>
                    <a:pt x="943" y="21480"/>
                    <a:pt x="923" y="21480"/>
                  </a:cubicBezTo>
                  <a:close/>
                  <a:moveTo>
                    <a:pt x="1631" y="9922"/>
                  </a:moveTo>
                  <a:cubicBezTo>
                    <a:pt x="1506" y="9974"/>
                    <a:pt x="1395" y="10267"/>
                    <a:pt x="1315" y="10759"/>
                  </a:cubicBezTo>
                  <a:lnTo>
                    <a:pt x="573" y="15277"/>
                  </a:lnTo>
                  <a:cubicBezTo>
                    <a:pt x="450" y="16020"/>
                    <a:pt x="429" y="16993"/>
                    <a:pt x="516" y="17861"/>
                  </a:cubicBezTo>
                  <a:cubicBezTo>
                    <a:pt x="602" y="18729"/>
                    <a:pt x="768" y="19221"/>
                    <a:pt x="959" y="19147"/>
                  </a:cubicBezTo>
                  <a:lnTo>
                    <a:pt x="20589" y="12484"/>
                  </a:lnTo>
                  <a:cubicBezTo>
                    <a:pt x="20757" y="12432"/>
                    <a:pt x="20903" y="11930"/>
                    <a:pt x="20975" y="11156"/>
                  </a:cubicBezTo>
                  <a:cubicBezTo>
                    <a:pt x="21049" y="10382"/>
                    <a:pt x="21035" y="9493"/>
                    <a:pt x="20938" y="8792"/>
                  </a:cubicBezTo>
                  <a:lnTo>
                    <a:pt x="20196" y="3374"/>
                  </a:lnTo>
                  <a:cubicBezTo>
                    <a:pt x="20102" y="2683"/>
                    <a:pt x="19939" y="2296"/>
                    <a:pt x="19779" y="2369"/>
                  </a:cubicBezTo>
                  <a:lnTo>
                    <a:pt x="1631" y="9922"/>
                  </a:lnTo>
                  <a:close/>
                </a:path>
              </a:pathLst>
            </a:custGeom>
            <a:solidFill>
              <a:srgbClr val="E1B655"/>
            </a:solidFill>
            <a:ln w="12700">
              <a:miter lim="400000"/>
            </a:ln>
          </p:spPr>
          <p:txBody>
            <a:bodyPr lIns="38100" tIns="38100" rIns="38100" bIns="38100" anchor="ctr"/>
            <a:lstStyle/>
            <a:p>
              <a:pPr>
                <a:defRPr sz="3000"/>
              </a:pPr>
              <a:endParaRPr/>
            </a:p>
          </p:txBody>
        </p:sp>
        <p:sp>
          <p:nvSpPr>
            <p:cNvPr id="111" name="Shape">
              <a:extLst>
                <a:ext uri="{FF2B5EF4-FFF2-40B4-BE49-F238E27FC236}">
                  <a16:creationId xmlns:a16="http://schemas.microsoft.com/office/drawing/2014/main" id="{BD28009A-F480-481E-AC17-33CD078DF3DD}"/>
                </a:ext>
              </a:extLst>
            </p:cNvPr>
            <p:cNvSpPr/>
            <p:nvPr/>
          </p:nvSpPr>
          <p:spPr>
            <a:xfrm>
              <a:off x="6210299" y="20447000"/>
              <a:ext cx="1232059" cy="245427"/>
            </a:xfrm>
            <a:custGeom>
              <a:avLst/>
              <a:gdLst/>
              <a:ahLst/>
              <a:cxnLst>
                <a:cxn ang="0">
                  <a:pos x="wd2" y="hd2"/>
                </a:cxn>
                <a:cxn ang="5400000">
                  <a:pos x="wd2" y="hd2"/>
                </a:cxn>
                <a:cxn ang="10800000">
                  <a:pos x="wd2" y="hd2"/>
                </a:cxn>
                <a:cxn ang="16200000">
                  <a:pos x="wd2" y="hd2"/>
                </a:cxn>
              </a:cxnLst>
              <a:rect l="0" t="0" r="r" b="b"/>
              <a:pathLst>
                <a:path w="21547" h="21472" extrusionOk="0">
                  <a:moveTo>
                    <a:pt x="248" y="21472"/>
                  </a:moveTo>
                  <a:cubicBezTo>
                    <a:pt x="182" y="21472"/>
                    <a:pt x="113" y="21339"/>
                    <a:pt x="64" y="21061"/>
                  </a:cubicBezTo>
                  <a:cubicBezTo>
                    <a:pt x="-27" y="20550"/>
                    <a:pt x="-20" y="19761"/>
                    <a:pt x="82" y="19305"/>
                  </a:cubicBezTo>
                  <a:lnTo>
                    <a:pt x="2487" y="8427"/>
                  </a:lnTo>
                  <a:cubicBezTo>
                    <a:pt x="2587" y="7983"/>
                    <a:pt x="2740" y="8005"/>
                    <a:pt x="2834" y="8483"/>
                  </a:cubicBezTo>
                  <a:lnTo>
                    <a:pt x="4520" y="17239"/>
                  </a:lnTo>
                  <a:lnTo>
                    <a:pt x="6978" y="6328"/>
                  </a:lnTo>
                  <a:cubicBezTo>
                    <a:pt x="7076" y="5894"/>
                    <a:pt x="7227" y="5916"/>
                    <a:pt x="7320" y="6383"/>
                  </a:cubicBezTo>
                  <a:lnTo>
                    <a:pt x="9102" y="15305"/>
                  </a:lnTo>
                  <a:lnTo>
                    <a:pt x="11749" y="4005"/>
                  </a:lnTo>
                  <a:cubicBezTo>
                    <a:pt x="11851" y="3572"/>
                    <a:pt x="12000" y="3616"/>
                    <a:pt x="12091" y="4105"/>
                  </a:cubicBezTo>
                  <a:lnTo>
                    <a:pt x="14001" y="14294"/>
                  </a:lnTo>
                  <a:lnTo>
                    <a:pt x="16549" y="2194"/>
                  </a:lnTo>
                  <a:cubicBezTo>
                    <a:pt x="16598" y="1961"/>
                    <a:pt x="16662" y="1828"/>
                    <a:pt x="16731" y="1850"/>
                  </a:cubicBezTo>
                  <a:cubicBezTo>
                    <a:pt x="16798" y="1861"/>
                    <a:pt x="16862" y="2016"/>
                    <a:pt x="16907" y="2272"/>
                  </a:cubicBezTo>
                  <a:lnTo>
                    <a:pt x="18719" y="12605"/>
                  </a:lnTo>
                  <a:lnTo>
                    <a:pt x="21122" y="372"/>
                  </a:lnTo>
                  <a:cubicBezTo>
                    <a:pt x="21218" y="-117"/>
                    <a:pt x="21375" y="-128"/>
                    <a:pt x="21473" y="361"/>
                  </a:cubicBezTo>
                  <a:cubicBezTo>
                    <a:pt x="21571" y="839"/>
                    <a:pt x="21573" y="1628"/>
                    <a:pt x="21475" y="2116"/>
                  </a:cubicBezTo>
                  <a:lnTo>
                    <a:pt x="18885" y="15305"/>
                  </a:lnTo>
                  <a:cubicBezTo>
                    <a:pt x="18837" y="15550"/>
                    <a:pt x="18772" y="15683"/>
                    <a:pt x="18701" y="15672"/>
                  </a:cubicBezTo>
                  <a:cubicBezTo>
                    <a:pt x="18632" y="15661"/>
                    <a:pt x="18568" y="15505"/>
                    <a:pt x="18521" y="15250"/>
                  </a:cubicBezTo>
                  <a:lnTo>
                    <a:pt x="16702" y="4883"/>
                  </a:lnTo>
                  <a:lnTo>
                    <a:pt x="14161" y="16950"/>
                  </a:lnTo>
                  <a:cubicBezTo>
                    <a:pt x="14112" y="17183"/>
                    <a:pt x="14048" y="17294"/>
                    <a:pt x="13984" y="17294"/>
                  </a:cubicBezTo>
                  <a:cubicBezTo>
                    <a:pt x="13917" y="17283"/>
                    <a:pt x="13855" y="17139"/>
                    <a:pt x="13810" y="16905"/>
                  </a:cubicBezTo>
                  <a:lnTo>
                    <a:pt x="11891" y="6661"/>
                  </a:lnTo>
                  <a:lnTo>
                    <a:pt x="9250" y="17939"/>
                  </a:lnTo>
                  <a:cubicBezTo>
                    <a:pt x="9153" y="18361"/>
                    <a:pt x="9004" y="18328"/>
                    <a:pt x="8913" y="17872"/>
                  </a:cubicBezTo>
                  <a:lnTo>
                    <a:pt x="7136" y="8972"/>
                  </a:lnTo>
                  <a:lnTo>
                    <a:pt x="4675" y="19894"/>
                  </a:lnTo>
                  <a:cubicBezTo>
                    <a:pt x="4575" y="20339"/>
                    <a:pt x="4424" y="20305"/>
                    <a:pt x="4331" y="19828"/>
                  </a:cubicBezTo>
                  <a:lnTo>
                    <a:pt x="2647" y="11072"/>
                  </a:lnTo>
                  <a:lnTo>
                    <a:pt x="422" y="21139"/>
                  </a:lnTo>
                  <a:cubicBezTo>
                    <a:pt x="368" y="21361"/>
                    <a:pt x="308" y="21472"/>
                    <a:pt x="248" y="21472"/>
                  </a:cubicBezTo>
                  <a:close/>
                </a:path>
              </a:pathLst>
            </a:custGeom>
            <a:solidFill>
              <a:srgbClr val="E1B655"/>
            </a:solidFill>
            <a:ln w="12700">
              <a:miter lim="400000"/>
            </a:ln>
          </p:spPr>
          <p:txBody>
            <a:bodyPr lIns="38100" tIns="38100" rIns="38100" bIns="38100" anchor="ctr"/>
            <a:lstStyle/>
            <a:p>
              <a:pPr>
                <a:defRPr sz="3000"/>
              </a:pPr>
              <a:endParaRPr/>
            </a:p>
          </p:txBody>
        </p:sp>
        <p:sp>
          <p:nvSpPr>
            <p:cNvPr id="112" name="Shape">
              <a:extLst>
                <a:ext uri="{FF2B5EF4-FFF2-40B4-BE49-F238E27FC236}">
                  <a16:creationId xmlns:a16="http://schemas.microsoft.com/office/drawing/2014/main" id="{47EE195A-5F7C-4755-A909-03D23277374E}"/>
                </a:ext>
              </a:extLst>
            </p:cNvPr>
            <p:cNvSpPr/>
            <p:nvPr/>
          </p:nvSpPr>
          <p:spPr>
            <a:xfrm>
              <a:off x="6984999" y="20510500"/>
              <a:ext cx="309399" cy="260482"/>
            </a:xfrm>
            <a:custGeom>
              <a:avLst/>
              <a:gdLst/>
              <a:ahLst/>
              <a:cxnLst>
                <a:cxn ang="0">
                  <a:pos x="wd2" y="hd2"/>
                </a:cxn>
                <a:cxn ang="5400000">
                  <a:pos x="wd2" y="hd2"/>
                </a:cxn>
                <a:cxn ang="10800000">
                  <a:pos x="wd2" y="hd2"/>
                </a:cxn>
                <a:cxn ang="16200000">
                  <a:pos x="wd2" y="hd2"/>
                </a:cxn>
              </a:cxnLst>
              <a:rect l="0" t="0" r="r" b="b"/>
              <a:pathLst>
                <a:path w="21531" h="21197" extrusionOk="0">
                  <a:moveTo>
                    <a:pt x="21363" y="4110"/>
                  </a:moveTo>
                  <a:lnTo>
                    <a:pt x="21530" y="12915"/>
                  </a:lnTo>
                  <a:cubicBezTo>
                    <a:pt x="21557" y="14300"/>
                    <a:pt x="20991" y="15612"/>
                    <a:pt x="20028" y="16429"/>
                  </a:cubicBezTo>
                  <a:lnTo>
                    <a:pt x="18729" y="17524"/>
                  </a:lnTo>
                  <a:cubicBezTo>
                    <a:pt x="18190" y="17979"/>
                    <a:pt x="17553" y="18248"/>
                    <a:pt x="16891" y="18299"/>
                  </a:cubicBezTo>
                  <a:lnTo>
                    <a:pt x="14654" y="18486"/>
                  </a:lnTo>
                  <a:cubicBezTo>
                    <a:pt x="14566" y="18899"/>
                    <a:pt x="14487" y="19240"/>
                    <a:pt x="14460" y="19302"/>
                  </a:cubicBezTo>
                  <a:cubicBezTo>
                    <a:pt x="13797" y="21183"/>
                    <a:pt x="12127" y="21400"/>
                    <a:pt x="10598" y="21069"/>
                  </a:cubicBezTo>
                  <a:cubicBezTo>
                    <a:pt x="9926" y="20925"/>
                    <a:pt x="9369" y="20625"/>
                    <a:pt x="8892" y="20201"/>
                  </a:cubicBezTo>
                  <a:cubicBezTo>
                    <a:pt x="8141" y="19529"/>
                    <a:pt x="7239" y="19116"/>
                    <a:pt x="6294" y="19199"/>
                  </a:cubicBezTo>
                  <a:lnTo>
                    <a:pt x="5437" y="19271"/>
                  </a:lnTo>
                  <a:cubicBezTo>
                    <a:pt x="4588" y="19343"/>
                    <a:pt x="3740" y="19054"/>
                    <a:pt x="3050" y="18465"/>
                  </a:cubicBezTo>
                  <a:lnTo>
                    <a:pt x="1618" y="17235"/>
                  </a:lnTo>
                  <a:cubicBezTo>
                    <a:pt x="717" y="16460"/>
                    <a:pt x="169" y="15240"/>
                    <a:pt x="151" y="13928"/>
                  </a:cubicBezTo>
                  <a:lnTo>
                    <a:pt x="1" y="5681"/>
                  </a:lnTo>
                  <a:cubicBezTo>
                    <a:pt x="-43" y="3459"/>
                    <a:pt x="1406" y="1578"/>
                    <a:pt x="3298" y="1392"/>
                  </a:cubicBezTo>
                  <a:lnTo>
                    <a:pt x="17474" y="17"/>
                  </a:lnTo>
                  <a:cubicBezTo>
                    <a:pt x="19533" y="-200"/>
                    <a:pt x="21318" y="1681"/>
                    <a:pt x="21363" y="4110"/>
                  </a:cubicBezTo>
                  <a:close/>
                </a:path>
              </a:pathLst>
            </a:custGeom>
            <a:solidFill>
              <a:srgbClr val="22528D"/>
            </a:solidFill>
            <a:ln w="12700">
              <a:miter lim="400000"/>
            </a:ln>
          </p:spPr>
          <p:txBody>
            <a:bodyPr lIns="38100" tIns="38100" rIns="38100" bIns="38100" anchor="ctr"/>
            <a:lstStyle/>
            <a:p>
              <a:pPr>
                <a:defRPr sz="3000"/>
              </a:pPr>
              <a:endParaRPr/>
            </a:p>
          </p:txBody>
        </p:sp>
        <p:sp>
          <p:nvSpPr>
            <p:cNvPr id="113" name="Shape">
              <a:extLst>
                <a:ext uri="{FF2B5EF4-FFF2-40B4-BE49-F238E27FC236}">
                  <a16:creationId xmlns:a16="http://schemas.microsoft.com/office/drawing/2014/main" id="{7414D837-713F-4F82-8733-B9373A048433}"/>
                </a:ext>
              </a:extLst>
            </p:cNvPr>
            <p:cNvSpPr/>
            <p:nvPr/>
          </p:nvSpPr>
          <p:spPr>
            <a:xfrm>
              <a:off x="6121399" y="20421599"/>
              <a:ext cx="1327325" cy="260793"/>
            </a:xfrm>
            <a:custGeom>
              <a:avLst/>
              <a:gdLst/>
              <a:ahLst/>
              <a:cxnLst>
                <a:cxn ang="0">
                  <a:pos x="wd2" y="hd2"/>
                </a:cxn>
                <a:cxn ang="5400000">
                  <a:pos x="wd2" y="hd2"/>
                </a:cxn>
                <a:cxn ang="10800000">
                  <a:pos x="wd2" y="hd2"/>
                </a:cxn>
                <a:cxn ang="16200000">
                  <a:pos x="wd2" y="hd2"/>
                </a:cxn>
              </a:cxnLst>
              <a:rect l="0" t="0" r="r" b="b"/>
              <a:pathLst>
                <a:path w="21480" h="21480" extrusionOk="0">
                  <a:moveTo>
                    <a:pt x="923" y="21480"/>
                  </a:moveTo>
                  <a:cubicBezTo>
                    <a:pt x="573" y="21480"/>
                    <a:pt x="263" y="20518"/>
                    <a:pt x="103" y="18907"/>
                  </a:cubicBezTo>
                  <a:cubicBezTo>
                    <a:pt x="-68" y="17202"/>
                    <a:pt x="-25" y="15235"/>
                    <a:pt x="218" y="13760"/>
                  </a:cubicBezTo>
                  <a:lnTo>
                    <a:pt x="960" y="9242"/>
                  </a:lnTo>
                  <a:cubicBezTo>
                    <a:pt x="1118" y="8279"/>
                    <a:pt x="1348" y="7673"/>
                    <a:pt x="1593" y="7568"/>
                  </a:cubicBezTo>
                  <a:cubicBezTo>
                    <a:pt x="1593" y="7568"/>
                    <a:pt x="1593" y="7568"/>
                    <a:pt x="1593" y="7568"/>
                  </a:cubicBezTo>
                  <a:lnTo>
                    <a:pt x="19740" y="16"/>
                  </a:lnTo>
                  <a:cubicBezTo>
                    <a:pt x="20069" y="-120"/>
                    <a:pt x="20385" y="644"/>
                    <a:pt x="20572" y="2014"/>
                  </a:cubicBezTo>
                  <a:lnTo>
                    <a:pt x="21312" y="7432"/>
                  </a:lnTo>
                  <a:cubicBezTo>
                    <a:pt x="21505" y="8844"/>
                    <a:pt x="21532" y="10602"/>
                    <a:pt x="21386" y="12150"/>
                  </a:cubicBezTo>
                  <a:cubicBezTo>
                    <a:pt x="21240" y="13698"/>
                    <a:pt x="20952" y="14692"/>
                    <a:pt x="20615" y="14807"/>
                  </a:cubicBezTo>
                  <a:lnTo>
                    <a:pt x="984" y="21470"/>
                  </a:lnTo>
                  <a:cubicBezTo>
                    <a:pt x="966" y="21470"/>
                    <a:pt x="943" y="21480"/>
                    <a:pt x="923" y="21480"/>
                  </a:cubicBezTo>
                  <a:close/>
                  <a:moveTo>
                    <a:pt x="1632" y="9911"/>
                  </a:moveTo>
                  <a:cubicBezTo>
                    <a:pt x="1508" y="9963"/>
                    <a:pt x="1393" y="10267"/>
                    <a:pt x="1315" y="10748"/>
                  </a:cubicBezTo>
                  <a:lnTo>
                    <a:pt x="573" y="15267"/>
                  </a:lnTo>
                  <a:cubicBezTo>
                    <a:pt x="450" y="16009"/>
                    <a:pt x="429" y="16982"/>
                    <a:pt x="516" y="17850"/>
                  </a:cubicBezTo>
                  <a:cubicBezTo>
                    <a:pt x="602" y="18718"/>
                    <a:pt x="768" y="19210"/>
                    <a:pt x="960" y="19137"/>
                  </a:cubicBezTo>
                  <a:lnTo>
                    <a:pt x="20591" y="12474"/>
                  </a:lnTo>
                  <a:cubicBezTo>
                    <a:pt x="20759" y="12421"/>
                    <a:pt x="20903" y="11919"/>
                    <a:pt x="20977" y="11145"/>
                  </a:cubicBezTo>
                  <a:cubicBezTo>
                    <a:pt x="21051" y="10371"/>
                    <a:pt x="21037" y="9482"/>
                    <a:pt x="20940" y="8781"/>
                  </a:cubicBezTo>
                  <a:lnTo>
                    <a:pt x="20198" y="3363"/>
                  </a:lnTo>
                  <a:cubicBezTo>
                    <a:pt x="20104" y="2673"/>
                    <a:pt x="19945" y="2285"/>
                    <a:pt x="19781" y="2359"/>
                  </a:cubicBezTo>
                  <a:lnTo>
                    <a:pt x="1632" y="9911"/>
                  </a:lnTo>
                  <a:close/>
                </a:path>
              </a:pathLst>
            </a:custGeom>
            <a:solidFill>
              <a:srgbClr val="FDD958"/>
            </a:solidFill>
            <a:ln w="12700">
              <a:miter lim="400000"/>
            </a:ln>
          </p:spPr>
          <p:txBody>
            <a:bodyPr lIns="38100" tIns="38100" rIns="38100" bIns="38100" anchor="ctr"/>
            <a:lstStyle/>
            <a:p>
              <a:pPr>
                <a:defRPr sz="3000"/>
              </a:pPr>
              <a:endParaRPr/>
            </a:p>
          </p:txBody>
        </p:sp>
        <p:sp>
          <p:nvSpPr>
            <p:cNvPr id="114" name="Shape">
              <a:extLst>
                <a:ext uri="{FF2B5EF4-FFF2-40B4-BE49-F238E27FC236}">
                  <a16:creationId xmlns:a16="http://schemas.microsoft.com/office/drawing/2014/main" id="{BDE358AB-2A67-4650-A96A-6C15603A8E41}"/>
                </a:ext>
              </a:extLst>
            </p:cNvPr>
            <p:cNvSpPr/>
            <p:nvPr/>
          </p:nvSpPr>
          <p:spPr>
            <a:xfrm>
              <a:off x="6134100" y="20434299"/>
              <a:ext cx="1231678" cy="245302"/>
            </a:xfrm>
            <a:custGeom>
              <a:avLst/>
              <a:gdLst/>
              <a:ahLst/>
              <a:cxnLst>
                <a:cxn ang="0">
                  <a:pos x="wd2" y="hd2"/>
                </a:cxn>
                <a:cxn ang="5400000">
                  <a:pos x="wd2" y="hd2"/>
                </a:cxn>
                <a:cxn ang="10800000">
                  <a:pos x="wd2" y="hd2"/>
                </a:cxn>
                <a:cxn ang="16200000">
                  <a:pos x="wd2" y="hd2"/>
                </a:cxn>
              </a:cxnLst>
              <a:rect l="0" t="0" r="r" b="b"/>
              <a:pathLst>
                <a:path w="21547" h="21472" extrusionOk="0">
                  <a:moveTo>
                    <a:pt x="248" y="21472"/>
                  </a:moveTo>
                  <a:cubicBezTo>
                    <a:pt x="180" y="21472"/>
                    <a:pt x="113" y="21339"/>
                    <a:pt x="64" y="21061"/>
                  </a:cubicBezTo>
                  <a:cubicBezTo>
                    <a:pt x="-27" y="20549"/>
                    <a:pt x="-20" y="19760"/>
                    <a:pt x="82" y="19304"/>
                  </a:cubicBezTo>
                  <a:lnTo>
                    <a:pt x="2488" y="8421"/>
                  </a:lnTo>
                  <a:cubicBezTo>
                    <a:pt x="2588" y="7965"/>
                    <a:pt x="2741" y="7998"/>
                    <a:pt x="2835" y="8488"/>
                  </a:cubicBezTo>
                  <a:lnTo>
                    <a:pt x="4519" y="17325"/>
                  </a:lnTo>
                  <a:lnTo>
                    <a:pt x="6976" y="6331"/>
                  </a:lnTo>
                  <a:cubicBezTo>
                    <a:pt x="7074" y="5886"/>
                    <a:pt x="7225" y="5908"/>
                    <a:pt x="7318" y="6386"/>
                  </a:cubicBezTo>
                  <a:lnTo>
                    <a:pt x="9098" y="15391"/>
                  </a:lnTo>
                  <a:lnTo>
                    <a:pt x="11744" y="4007"/>
                  </a:lnTo>
                  <a:cubicBezTo>
                    <a:pt x="11844" y="3574"/>
                    <a:pt x="11997" y="3607"/>
                    <a:pt x="12088" y="4096"/>
                  </a:cubicBezTo>
                  <a:lnTo>
                    <a:pt x="13999" y="14302"/>
                  </a:lnTo>
                  <a:lnTo>
                    <a:pt x="16547" y="2195"/>
                  </a:lnTo>
                  <a:cubicBezTo>
                    <a:pt x="16596" y="1962"/>
                    <a:pt x="16661" y="1829"/>
                    <a:pt x="16730" y="1851"/>
                  </a:cubicBezTo>
                  <a:cubicBezTo>
                    <a:pt x="16796" y="1862"/>
                    <a:pt x="16861" y="2017"/>
                    <a:pt x="16905" y="2273"/>
                  </a:cubicBezTo>
                  <a:lnTo>
                    <a:pt x="18718" y="12612"/>
                  </a:lnTo>
                  <a:lnTo>
                    <a:pt x="21122" y="372"/>
                  </a:lnTo>
                  <a:cubicBezTo>
                    <a:pt x="21218" y="-117"/>
                    <a:pt x="21375" y="-128"/>
                    <a:pt x="21473" y="361"/>
                  </a:cubicBezTo>
                  <a:cubicBezTo>
                    <a:pt x="21571" y="839"/>
                    <a:pt x="21573" y="1628"/>
                    <a:pt x="21475" y="2117"/>
                  </a:cubicBezTo>
                  <a:lnTo>
                    <a:pt x="18885" y="15313"/>
                  </a:lnTo>
                  <a:cubicBezTo>
                    <a:pt x="18836" y="15558"/>
                    <a:pt x="18774" y="15680"/>
                    <a:pt x="18700" y="15680"/>
                  </a:cubicBezTo>
                  <a:cubicBezTo>
                    <a:pt x="18631" y="15669"/>
                    <a:pt x="18567" y="15513"/>
                    <a:pt x="18520" y="15258"/>
                  </a:cubicBezTo>
                  <a:lnTo>
                    <a:pt x="16701" y="4886"/>
                  </a:lnTo>
                  <a:lnTo>
                    <a:pt x="14159" y="16958"/>
                  </a:lnTo>
                  <a:cubicBezTo>
                    <a:pt x="14110" y="17181"/>
                    <a:pt x="14043" y="17292"/>
                    <a:pt x="13981" y="17303"/>
                  </a:cubicBezTo>
                  <a:cubicBezTo>
                    <a:pt x="13915" y="17292"/>
                    <a:pt x="13852" y="17148"/>
                    <a:pt x="13808" y="16914"/>
                  </a:cubicBezTo>
                  <a:lnTo>
                    <a:pt x="11888" y="6676"/>
                  </a:lnTo>
                  <a:lnTo>
                    <a:pt x="9247" y="18037"/>
                  </a:lnTo>
                  <a:cubicBezTo>
                    <a:pt x="9147" y="18459"/>
                    <a:pt x="9000" y="18437"/>
                    <a:pt x="8907" y="17970"/>
                  </a:cubicBezTo>
                  <a:lnTo>
                    <a:pt x="7129" y="8988"/>
                  </a:lnTo>
                  <a:lnTo>
                    <a:pt x="4668" y="19994"/>
                  </a:lnTo>
                  <a:cubicBezTo>
                    <a:pt x="4568" y="20438"/>
                    <a:pt x="4414" y="20416"/>
                    <a:pt x="4321" y="19927"/>
                  </a:cubicBezTo>
                  <a:lnTo>
                    <a:pt x="2637" y="11089"/>
                  </a:lnTo>
                  <a:lnTo>
                    <a:pt x="411" y="21161"/>
                  </a:lnTo>
                  <a:cubicBezTo>
                    <a:pt x="368" y="21372"/>
                    <a:pt x="308" y="21472"/>
                    <a:pt x="248" y="21472"/>
                  </a:cubicBezTo>
                  <a:close/>
                </a:path>
              </a:pathLst>
            </a:custGeom>
            <a:solidFill>
              <a:srgbClr val="FDD958"/>
            </a:solidFill>
            <a:ln w="12700">
              <a:miter lim="400000"/>
            </a:ln>
          </p:spPr>
          <p:txBody>
            <a:bodyPr lIns="38100" tIns="38100" rIns="38100" bIns="38100" anchor="ctr"/>
            <a:lstStyle/>
            <a:p>
              <a:pPr>
                <a:defRPr sz="3000"/>
              </a:pPr>
              <a:endParaRPr/>
            </a:p>
          </p:txBody>
        </p:sp>
        <p:sp>
          <p:nvSpPr>
            <p:cNvPr id="115" name="Shape">
              <a:extLst>
                <a:ext uri="{FF2B5EF4-FFF2-40B4-BE49-F238E27FC236}">
                  <a16:creationId xmlns:a16="http://schemas.microsoft.com/office/drawing/2014/main" id="{BA8846C0-5653-4EF2-9150-29B385CAE05E}"/>
                </a:ext>
              </a:extLst>
            </p:cNvPr>
            <p:cNvSpPr/>
            <p:nvPr/>
          </p:nvSpPr>
          <p:spPr>
            <a:xfrm>
              <a:off x="7416799" y="20548599"/>
              <a:ext cx="106665" cy="38121"/>
            </a:xfrm>
            <a:custGeom>
              <a:avLst/>
              <a:gdLst/>
              <a:ahLst/>
              <a:cxnLst>
                <a:cxn ang="0">
                  <a:pos x="wd2" y="hd2"/>
                </a:cxn>
                <a:cxn ang="5400000">
                  <a:pos x="wd2" y="hd2"/>
                </a:cxn>
                <a:cxn ang="10800000">
                  <a:pos x="wd2" y="hd2"/>
                </a:cxn>
                <a:cxn ang="16200000">
                  <a:pos x="wd2" y="hd2"/>
                </a:cxn>
              </a:cxnLst>
              <a:rect l="0" t="0" r="r" b="b"/>
              <a:pathLst>
                <a:path w="21243" h="21049" extrusionOk="0">
                  <a:moveTo>
                    <a:pt x="18411" y="21049"/>
                  </a:moveTo>
                  <a:cubicBezTo>
                    <a:pt x="18310" y="21049"/>
                    <a:pt x="18183" y="21049"/>
                    <a:pt x="18057" y="20979"/>
                  </a:cubicBezTo>
                  <a:lnTo>
                    <a:pt x="2477" y="15649"/>
                  </a:lnTo>
                  <a:cubicBezTo>
                    <a:pt x="934" y="15158"/>
                    <a:pt x="-179" y="11231"/>
                    <a:pt x="23" y="6883"/>
                  </a:cubicBezTo>
                  <a:cubicBezTo>
                    <a:pt x="200" y="2605"/>
                    <a:pt x="1592" y="-551"/>
                    <a:pt x="3185" y="81"/>
                  </a:cubicBezTo>
                  <a:lnTo>
                    <a:pt x="18765" y="5411"/>
                  </a:lnTo>
                  <a:cubicBezTo>
                    <a:pt x="20308" y="5901"/>
                    <a:pt x="21421" y="9829"/>
                    <a:pt x="21219" y="14177"/>
                  </a:cubicBezTo>
                  <a:cubicBezTo>
                    <a:pt x="21067" y="18103"/>
                    <a:pt x="19828" y="21049"/>
                    <a:pt x="18411" y="21049"/>
                  </a:cubicBezTo>
                  <a:close/>
                </a:path>
              </a:pathLst>
            </a:custGeom>
            <a:solidFill>
              <a:srgbClr val="FDD958"/>
            </a:solidFill>
            <a:ln w="12700">
              <a:miter lim="400000"/>
            </a:ln>
          </p:spPr>
          <p:txBody>
            <a:bodyPr lIns="38100" tIns="38100" rIns="38100" bIns="38100" anchor="ctr"/>
            <a:lstStyle/>
            <a:p>
              <a:pPr>
                <a:defRPr sz="3000"/>
              </a:pPr>
              <a:endParaRPr/>
            </a:p>
          </p:txBody>
        </p:sp>
        <p:sp>
          <p:nvSpPr>
            <p:cNvPr id="116" name="Shape">
              <a:extLst>
                <a:ext uri="{FF2B5EF4-FFF2-40B4-BE49-F238E27FC236}">
                  <a16:creationId xmlns:a16="http://schemas.microsoft.com/office/drawing/2014/main" id="{DA337EE7-9A01-4443-99A3-46902DFA7714}"/>
                </a:ext>
              </a:extLst>
            </p:cNvPr>
            <p:cNvSpPr/>
            <p:nvPr/>
          </p:nvSpPr>
          <p:spPr>
            <a:xfrm>
              <a:off x="7340599" y="20434299"/>
              <a:ext cx="106665" cy="38121"/>
            </a:xfrm>
            <a:custGeom>
              <a:avLst/>
              <a:gdLst/>
              <a:ahLst/>
              <a:cxnLst>
                <a:cxn ang="0">
                  <a:pos x="wd2" y="hd2"/>
                </a:cxn>
                <a:cxn ang="5400000">
                  <a:pos x="wd2" y="hd2"/>
                </a:cxn>
                <a:cxn ang="10800000">
                  <a:pos x="wd2" y="hd2"/>
                </a:cxn>
                <a:cxn ang="16200000">
                  <a:pos x="wd2" y="hd2"/>
                </a:cxn>
              </a:cxnLst>
              <a:rect l="0" t="0" r="r" b="b"/>
              <a:pathLst>
                <a:path w="21243" h="21049" extrusionOk="0">
                  <a:moveTo>
                    <a:pt x="18411" y="21049"/>
                  </a:moveTo>
                  <a:cubicBezTo>
                    <a:pt x="18310" y="21049"/>
                    <a:pt x="18183" y="21049"/>
                    <a:pt x="18057" y="20979"/>
                  </a:cubicBezTo>
                  <a:lnTo>
                    <a:pt x="2477" y="15649"/>
                  </a:lnTo>
                  <a:cubicBezTo>
                    <a:pt x="934" y="15158"/>
                    <a:pt x="-179" y="11231"/>
                    <a:pt x="23" y="6883"/>
                  </a:cubicBezTo>
                  <a:cubicBezTo>
                    <a:pt x="200" y="2605"/>
                    <a:pt x="1566" y="-551"/>
                    <a:pt x="3185" y="81"/>
                  </a:cubicBezTo>
                  <a:lnTo>
                    <a:pt x="18765" y="5411"/>
                  </a:lnTo>
                  <a:cubicBezTo>
                    <a:pt x="20308" y="5901"/>
                    <a:pt x="21421" y="9829"/>
                    <a:pt x="21219" y="14177"/>
                  </a:cubicBezTo>
                  <a:cubicBezTo>
                    <a:pt x="21042" y="18174"/>
                    <a:pt x="19828" y="21049"/>
                    <a:pt x="18411" y="21049"/>
                  </a:cubicBezTo>
                  <a:close/>
                </a:path>
              </a:pathLst>
            </a:custGeom>
            <a:solidFill>
              <a:srgbClr val="FDD958"/>
            </a:solidFill>
            <a:ln w="12700">
              <a:miter lim="400000"/>
            </a:ln>
          </p:spPr>
          <p:txBody>
            <a:bodyPr lIns="38100" tIns="38100" rIns="38100" bIns="38100" anchor="ctr"/>
            <a:lstStyle/>
            <a:p>
              <a:pPr>
                <a:defRPr sz="3000"/>
              </a:pPr>
              <a:endParaRPr/>
            </a:p>
          </p:txBody>
        </p:sp>
        <p:sp>
          <p:nvSpPr>
            <p:cNvPr id="117" name="Shape">
              <a:extLst>
                <a:ext uri="{FF2B5EF4-FFF2-40B4-BE49-F238E27FC236}">
                  <a16:creationId xmlns:a16="http://schemas.microsoft.com/office/drawing/2014/main" id="{EAF5ED4F-BE3A-4321-8B47-4C6FB9A94C7A}"/>
                </a:ext>
              </a:extLst>
            </p:cNvPr>
            <p:cNvSpPr/>
            <p:nvPr/>
          </p:nvSpPr>
          <p:spPr>
            <a:xfrm>
              <a:off x="5435600" y="20586699"/>
              <a:ext cx="297562" cy="312167"/>
            </a:xfrm>
            <a:custGeom>
              <a:avLst/>
              <a:gdLst/>
              <a:ahLst/>
              <a:cxnLst>
                <a:cxn ang="0">
                  <a:pos x="wd2" y="hd2"/>
                </a:cxn>
                <a:cxn ang="5400000">
                  <a:pos x="wd2" y="hd2"/>
                </a:cxn>
                <a:cxn ang="10800000">
                  <a:pos x="wd2" y="hd2"/>
                </a:cxn>
                <a:cxn ang="16200000">
                  <a:pos x="wd2" y="hd2"/>
                </a:cxn>
              </a:cxnLst>
              <a:rect l="0" t="0" r="r" b="b"/>
              <a:pathLst>
                <a:path w="21600" h="21600" extrusionOk="0">
                  <a:moveTo>
                    <a:pt x="21600" y="17294"/>
                  </a:moveTo>
                  <a:lnTo>
                    <a:pt x="20927" y="2012"/>
                  </a:lnTo>
                  <a:cubicBezTo>
                    <a:pt x="20927" y="2012"/>
                    <a:pt x="21019" y="0"/>
                    <a:pt x="18622" y="0"/>
                  </a:cubicBezTo>
                  <a:cubicBezTo>
                    <a:pt x="16696" y="0"/>
                    <a:pt x="6204" y="949"/>
                    <a:pt x="2166" y="1318"/>
                  </a:cubicBezTo>
                  <a:cubicBezTo>
                    <a:pt x="1079" y="1415"/>
                    <a:pt x="212" y="2223"/>
                    <a:pt x="92" y="3260"/>
                  </a:cubicBezTo>
                  <a:cubicBezTo>
                    <a:pt x="37" y="3735"/>
                    <a:pt x="0" y="4315"/>
                    <a:pt x="0" y="5035"/>
                  </a:cubicBezTo>
                  <a:cubicBezTo>
                    <a:pt x="0" y="7874"/>
                    <a:pt x="0" y="17848"/>
                    <a:pt x="0" y="17848"/>
                  </a:cubicBezTo>
                  <a:cubicBezTo>
                    <a:pt x="0" y="17848"/>
                    <a:pt x="286" y="21600"/>
                    <a:pt x="2498" y="21600"/>
                  </a:cubicBezTo>
                  <a:cubicBezTo>
                    <a:pt x="4711" y="21600"/>
                    <a:pt x="18816" y="20774"/>
                    <a:pt x="18816" y="20774"/>
                  </a:cubicBezTo>
                  <a:cubicBezTo>
                    <a:pt x="18816" y="20774"/>
                    <a:pt x="21600" y="20677"/>
                    <a:pt x="21600" y="17294"/>
                  </a:cubicBezTo>
                  <a:close/>
                </a:path>
              </a:pathLst>
            </a:custGeom>
            <a:solidFill>
              <a:srgbClr val="3D70B3"/>
            </a:solidFill>
            <a:ln w="12700">
              <a:miter lim="400000"/>
            </a:ln>
          </p:spPr>
          <p:txBody>
            <a:bodyPr lIns="38100" tIns="38100" rIns="38100" bIns="38100" anchor="ctr"/>
            <a:lstStyle/>
            <a:p>
              <a:pPr>
                <a:defRPr sz="3000"/>
              </a:pPr>
              <a:endParaRPr/>
            </a:p>
          </p:txBody>
        </p:sp>
        <p:sp>
          <p:nvSpPr>
            <p:cNvPr id="118" name="Shape">
              <a:extLst>
                <a:ext uri="{FF2B5EF4-FFF2-40B4-BE49-F238E27FC236}">
                  <a16:creationId xmlns:a16="http://schemas.microsoft.com/office/drawing/2014/main" id="{FE704107-AD8C-4320-884D-8E944B79FCF9}"/>
                </a:ext>
              </a:extLst>
            </p:cNvPr>
            <p:cNvSpPr/>
            <p:nvPr/>
          </p:nvSpPr>
          <p:spPr>
            <a:xfrm>
              <a:off x="5676900" y="20586699"/>
              <a:ext cx="60833" cy="302898"/>
            </a:xfrm>
            <a:custGeom>
              <a:avLst/>
              <a:gdLst/>
              <a:ahLst/>
              <a:cxnLst>
                <a:cxn ang="0">
                  <a:pos x="wd2" y="hd2"/>
                </a:cxn>
                <a:cxn ang="5400000">
                  <a:pos x="wd2" y="hd2"/>
                </a:cxn>
                <a:cxn ang="10800000">
                  <a:pos x="wd2" y="hd2"/>
                </a:cxn>
                <a:cxn ang="16200000">
                  <a:pos x="wd2" y="hd2"/>
                </a:cxn>
              </a:cxnLst>
              <a:rect l="0" t="0" r="r" b="b"/>
              <a:pathLst>
                <a:path w="21600" h="21600" extrusionOk="0">
                  <a:moveTo>
                    <a:pt x="5321" y="0"/>
                  </a:moveTo>
                  <a:lnTo>
                    <a:pt x="16279" y="0"/>
                  </a:lnTo>
                  <a:cubicBezTo>
                    <a:pt x="19210" y="0"/>
                    <a:pt x="21600" y="480"/>
                    <a:pt x="21600" y="1069"/>
                  </a:cubicBezTo>
                  <a:lnTo>
                    <a:pt x="21600" y="20531"/>
                  </a:lnTo>
                  <a:cubicBezTo>
                    <a:pt x="21600" y="21120"/>
                    <a:pt x="19210" y="21600"/>
                    <a:pt x="16279" y="21600"/>
                  </a:cubicBezTo>
                  <a:lnTo>
                    <a:pt x="5321" y="21600"/>
                  </a:lnTo>
                  <a:cubicBezTo>
                    <a:pt x="2390" y="21600"/>
                    <a:pt x="0" y="21120"/>
                    <a:pt x="0" y="20531"/>
                  </a:cubicBezTo>
                  <a:lnTo>
                    <a:pt x="0" y="1069"/>
                  </a:lnTo>
                  <a:cubicBezTo>
                    <a:pt x="0" y="480"/>
                    <a:pt x="2390" y="0"/>
                    <a:pt x="5321" y="0"/>
                  </a:cubicBezTo>
                  <a:close/>
                </a:path>
              </a:pathLst>
            </a:custGeom>
            <a:solidFill>
              <a:srgbClr val="263E50"/>
            </a:solidFill>
            <a:ln w="12700">
              <a:miter lim="400000"/>
            </a:ln>
          </p:spPr>
          <p:txBody>
            <a:bodyPr lIns="38100" tIns="38100" rIns="38100" bIns="38100" anchor="ctr"/>
            <a:lstStyle/>
            <a:p>
              <a:pPr>
                <a:defRPr sz="3000"/>
              </a:pPr>
              <a:endParaRPr/>
            </a:p>
          </p:txBody>
        </p:sp>
        <p:sp>
          <p:nvSpPr>
            <p:cNvPr id="119" name="Shape">
              <a:extLst>
                <a:ext uri="{FF2B5EF4-FFF2-40B4-BE49-F238E27FC236}">
                  <a16:creationId xmlns:a16="http://schemas.microsoft.com/office/drawing/2014/main" id="{E88F8E26-8B11-428C-88CE-F6740609EAE0}"/>
                </a:ext>
              </a:extLst>
            </p:cNvPr>
            <p:cNvSpPr/>
            <p:nvPr/>
          </p:nvSpPr>
          <p:spPr>
            <a:xfrm>
              <a:off x="5676899" y="20485099"/>
              <a:ext cx="527431" cy="386081"/>
            </a:xfrm>
            <a:custGeom>
              <a:avLst/>
              <a:gdLst/>
              <a:ahLst/>
              <a:cxnLst>
                <a:cxn ang="0">
                  <a:pos x="wd2" y="hd2"/>
                </a:cxn>
                <a:cxn ang="5400000">
                  <a:pos x="wd2" y="hd2"/>
                </a:cxn>
                <a:cxn ang="10800000">
                  <a:pos x="wd2" y="hd2"/>
                </a:cxn>
                <a:cxn ang="16200000">
                  <a:pos x="wd2" y="hd2"/>
                </a:cxn>
              </a:cxnLst>
              <a:rect l="0" t="0" r="r" b="b"/>
              <a:pathLst>
                <a:path w="21600" h="21600" extrusionOk="0">
                  <a:moveTo>
                    <a:pt x="1243" y="8882"/>
                  </a:moveTo>
                  <a:cubicBezTo>
                    <a:pt x="1243" y="8882"/>
                    <a:pt x="1025" y="4441"/>
                    <a:pt x="4873" y="4810"/>
                  </a:cubicBezTo>
                  <a:cubicBezTo>
                    <a:pt x="4873" y="4810"/>
                    <a:pt x="4983" y="0"/>
                    <a:pt x="7963" y="0"/>
                  </a:cubicBezTo>
                  <a:cubicBezTo>
                    <a:pt x="10943" y="0"/>
                    <a:pt x="11213" y="3993"/>
                    <a:pt x="11213" y="3993"/>
                  </a:cubicBezTo>
                  <a:cubicBezTo>
                    <a:pt x="11213" y="3993"/>
                    <a:pt x="16628" y="3553"/>
                    <a:pt x="20529" y="5841"/>
                  </a:cubicBezTo>
                  <a:cubicBezTo>
                    <a:pt x="20529" y="5841"/>
                    <a:pt x="21590" y="6174"/>
                    <a:pt x="21600" y="9081"/>
                  </a:cubicBezTo>
                  <a:cubicBezTo>
                    <a:pt x="20763" y="8839"/>
                    <a:pt x="19202" y="8406"/>
                    <a:pt x="18578" y="8356"/>
                  </a:cubicBezTo>
                  <a:cubicBezTo>
                    <a:pt x="17710" y="8285"/>
                    <a:pt x="17548" y="7766"/>
                    <a:pt x="15978" y="7468"/>
                  </a:cubicBezTo>
                  <a:cubicBezTo>
                    <a:pt x="14407" y="7169"/>
                    <a:pt x="14246" y="8945"/>
                    <a:pt x="14246" y="8945"/>
                  </a:cubicBezTo>
                  <a:cubicBezTo>
                    <a:pt x="14246" y="8945"/>
                    <a:pt x="13814" y="12939"/>
                    <a:pt x="13648" y="14495"/>
                  </a:cubicBezTo>
                  <a:cubicBezTo>
                    <a:pt x="13486" y="16051"/>
                    <a:pt x="13429" y="17230"/>
                    <a:pt x="14188" y="17458"/>
                  </a:cubicBezTo>
                  <a:cubicBezTo>
                    <a:pt x="14948" y="17678"/>
                    <a:pt x="15759" y="17458"/>
                    <a:pt x="16789" y="17458"/>
                  </a:cubicBezTo>
                  <a:cubicBezTo>
                    <a:pt x="17486" y="17458"/>
                    <a:pt x="19124" y="17898"/>
                    <a:pt x="20113" y="18182"/>
                  </a:cubicBezTo>
                  <a:cubicBezTo>
                    <a:pt x="19556" y="20669"/>
                    <a:pt x="19244" y="21209"/>
                    <a:pt x="18578" y="21159"/>
                  </a:cubicBezTo>
                  <a:cubicBezTo>
                    <a:pt x="17606" y="21088"/>
                    <a:pt x="11213" y="21600"/>
                    <a:pt x="11213" y="21600"/>
                  </a:cubicBezTo>
                  <a:lnTo>
                    <a:pt x="8613" y="21010"/>
                  </a:lnTo>
                  <a:lnTo>
                    <a:pt x="8613" y="19973"/>
                  </a:lnTo>
                  <a:cubicBezTo>
                    <a:pt x="8613" y="19973"/>
                    <a:pt x="5690" y="20413"/>
                    <a:pt x="5092" y="16939"/>
                  </a:cubicBezTo>
                  <a:cubicBezTo>
                    <a:pt x="5092" y="16939"/>
                    <a:pt x="2549" y="17607"/>
                    <a:pt x="1732" y="15092"/>
                  </a:cubicBezTo>
                  <a:lnTo>
                    <a:pt x="0" y="15092"/>
                  </a:lnTo>
                  <a:lnTo>
                    <a:pt x="0" y="8875"/>
                  </a:lnTo>
                  <a:lnTo>
                    <a:pt x="1243" y="8875"/>
                  </a:lnTo>
                  <a:close/>
                </a:path>
              </a:pathLst>
            </a:custGeom>
            <a:solidFill>
              <a:srgbClr val="FBD959"/>
            </a:solidFill>
            <a:ln w="12700">
              <a:miter lim="400000"/>
            </a:ln>
          </p:spPr>
          <p:txBody>
            <a:bodyPr lIns="38100" tIns="38100" rIns="38100" bIns="38100" anchor="ctr"/>
            <a:lstStyle/>
            <a:p>
              <a:pPr>
                <a:defRPr sz="3000"/>
              </a:pPr>
              <a:endParaRPr/>
            </a:p>
          </p:txBody>
        </p:sp>
        <p:sp>
          <p:nvSpPr>
            <p:cNvPr id="120" name="Shape">
              <a:extLst>
                <a:ext uri="{FF2B5EF4-FFF2-40B4-BE49-F238E27FC236}">
                  <a16:creationId xmlns:a16="http://schemas.microsoft.com/office/drawing/2014/main" id="{BBCD6BBF-4091-4226-8251-5CC9BEDF0F0E}"/>
                </a:ext>
              </a:extLst>
            </p:cNvPr>
            <p:cNvSpPr/>
            <p:nvPr/>
          </p:nvSpPr>
          <p:spPr>
            <a:xfrm>
              <a:off x="5816600" y="20510500"/>
              <a:ext cx="127384" cy="338583"/>
            </a:xfrm>
            <a:custGeom>
              <a:avLst/>
              <a:gdLst/>
              <a:ahLst/>
              <a:cxnLst>
                <a:cxn ang="0">
                  <a:pos x="wd2" y="hd2"/>
                </a:cxn>
                <a:cxn ang="5400000">
                  <a:pos x="wd2" y="hd2"/>
                </a:cxn>
                <a:cxn ang="10800000">
                  <a:pos x="wd2" y="hd2"/>
                </a:cxn>
                <a:cxn ang="16200000">
                  <a:pos x="wd2" y="hd2"/>
                </a:cxn>
              </a:cxnLst>
              <a:rect l="0" t="0" r="r" b="b"/>
              <a:pathLst>
                <a:path w="21366" h="21600" extrusionOk="0">
                  <a:moveTo>
                    <a:pt x="21366" y="21600"/>
                  </a:moveTo>
                  <a:lnTo>
                    <a:pt x="21366" y="4642"/>
                  </a:lnTo>
                  <a:cubicBezTo>
                    <a:pt x="21366" y="4642"/>
                    <a:pt x="21068" y="0"/>
                    <a:pt x="10417" y="0"/>
                  </a:cubicBezTo>
                  <a:cubicBezTo>
                    <a:pt x="-234" y="0"/>
                    <a:pt x="0" y="4051"/>
                    <a:pt x="0" y="5145"/>
                  </a:cubicBezTo>
                  <a:cubicBezTo>
                    <a:pt x="0" y="6239"/>
                    <a:pt x="0" y="17549"/>
                    <a:pt x="0" y="17549"/>
                  </a:cubicBezTo>
                  <a:cubicBezTo>
                    <a:pt x="0" y="17549"/>
                    <a:pt x="149" y="21600"/>
                    <a:pt x="21366" y="21600"/>
                  </a:cubicBezTo>
                  <a:close/>
                </a:path>
              </a:pathLst>
            </a:custGeom>
            <a:solidFill>
              <a:srgbClr val="F6BD53"/>
            </a:solidFill>
            <a:ln w="12700">
              <a:miter lim="400000"/>
            </a:ln>
          </p:spPr>
          <p:txBody>
            <a:bodyPr lIns="38100" tIns="38100" rIns="38100" bIns="38100" anchor="ctr"/>
            <a:lstStyle/>
            <a:p>
              <a:pPr>
                <a:defRPr sz="3000"/>
              </a:pPr>
              <a:endParaRPr/>
            </a:p>
          </p:txBody>
        </p:sp>
        <p:sp>
          <p:nvSpPr>
            <p:cNvPr id="121" name="Rectangle">
              <a:extLst>
                <a:ext uri="{FF2B5EF4-FFF2-40B4-BE49-F238E27FC236}">
                  <a16:creationId xmlns:a16="http://schemas.microsoft.com/office/drawing/2014/main" id="{10344CB6-9EC2-41DE-9715-8EBBEAEDE368}"/>
                </a:ext>
              </a:extLst>
            </p:cNvPr>
            <p:cNvSpPr/>
            <p:nvPr/>
          </p:nvSpPr>
          <p:spPr>
            <a:xfrm>
              <a:off x="5943600" y="20739100"/>
              <a:ext cx="69597" cy="14225"/>
            </a:xfrm>
            <a:prstGeom prst="rect">
              <a:avLst/>
            </a:prstGeom>
            <a:solidFill>
              <a:srgbClr val="F6BD53"/>
            </a:solidFill>
            <a:ln w="12700">
              <a:miter lim="400000"/>
            </a:ln>
          </p:spPr>
          <p:txBody>
            <a:bodyPr lIns="38100" tIns="38100" rIns="38100" bIns="38100" anchor="ctr"/>
            <a:lstStyle/>
            <a:p>
              <a:pPr>
                <a:defRPr sz="3000"/>
              </a:pPr>
              <a:endParaRPr/>
            </a:p>
          </p:txBody>
        </p:sp>
        <p:sp>
          <p:nvSpPr>
            <p:cNvPr id="122" name="Shape">
              <a:extLst>
                <a:ext uri="{FF2B5EF4-FFF2-40B4-BE49-F238E27FC236}">
                  <a16:creationId xmlns:a16="http://schemas.microsoft.com/office/drawing/2014/main" id="{271B9976-0075-4CDF-9280-3EBCC28FF26D}"/>
                </a:ext>
              </a:extLst>
            </p:cNvPr>
            <p:cNvSpPr/>
            <p:nvPr/>
          </p:nvSpPr>
          <p:spPr>
            <a:xfrm>
              <a:off x="6083299" y="20637499"/>
              <a:ext cx="129672" cy="176911"/>
            </a:xfrm>
            <a:custGeom>
              <a:avLst/>
              <a:gdLst/>
              <a:ahLst/>
              <a:cxnLst>
                <a:cxn ang="0">
                  <a:pos x="wd2" y="hd2"/>
                </a:cxn>
                <a:cxn ang="5400000">
                  <a:pos x="wd2" y="hd2"/>
                </a:cxn>
                <a:cxn ang="10800000">
                  <a:pos x="wd2" y="hd2"/>
                </a:cxn>
                <a:cxn ang="16200000">
                  <a:pos x="wd2" y="hd2"/>
                </a:cxn>
              </a:cxnLst>
              <a:rect l="0" t="0" r="r" b="b"/>
              <a:pathLst>
                <a:path w="21579" h="21600" extrusionOk="0">
                  <a:moveTo>
                    <a:pt x="7820" y="0"/>
                  </a:moveTo>
                  <a:cubicBezTo>
                    <a:pt x="8264" y="62"/>
                    <a:pt x="8729" y="124"/>
                    <a:pt x="9299" y="155"/>
                  </a:cubicBezTo>
                  <a:cubicBezTo>
                    <a:pt x="11815" y="263"/>
                    <a:pt x="18176" y="1210"/>
                    <a:pt x="21579" y="1737"/>
                  </a:cubicBezTo>
                  <a:cubicBezTo>
                    <a:pt x="21600" y="3985"/>
                    <a:pt x="21093" y="6931"/>
                    <a:pt x="19656" y="10808"/>
                  </a:cubicBezTo>
                  <a:cubicBezTo>
                    <a:pt x="17901" y="15553"/>
                    <a:pt x="16612" y="19042"/>
                    <a:pt x="15555" y="21600"/>
                  </a:cubicBezTo>
                  <a:cubicBezTo>
                    <a:pt x="11540" y="20980"/>
                    <a:pt x="4882" y="20018"/>
                    <a:pt x="2050" y="20018"/>
                  </a:cubicBezTo>
                  <a:cubicBezTo>
                    <a:pt x="1332" y="20018"/>
                    <a:pt x="676" y="20049"/>
                    <a:pt x="0" y="20065"/>
                  </a:cubicBezTo>
                  <a:cubicBezTo>
                    <a:pt x="1585" y="17646"/>
                    <a:pt x="6193" y="10405"/>
                    <a:pt x="6784" y="7908"/>
                  </a:cubicBezTo>
                  <a:cubicBezTo>
                    <a:pt x="7313" y="5598"/>
                    <a:pt x="7672" y="1721"/>
                    <a:pt x="7820" y="0"/>
                  </a:cubicBezTo>
                  <a:close/>
                </a:path>
              </a:pathLst>
            </a:custGeom>
            <a:solidFill>
              <a:srgbClr val="263E50"/>
            </a:solidFill>
            <a:ln w="12700">
              <a:miter lim="400000"/>
            </a:ln>
          </p:spPr>
          <p:txBody>
            <a:bodyPr lIns="38100" tIns="38100" rIns="38100" bIns="38100" anchor="ctr"/>
            <a:lstStyle/>
            <a:p>
              <a:pPr>
                <a:defRPr sz="3000"/>
              </a:pPr>
              <a:endParaRPr/>
            </a:p>
          </p:txBody>
        </p:sp>
        <p:sp>
          <p:nvSpPr>
            <p:cNvPr id="124" name="Shape">
              <a:extLst>
                <a:ext uri="{FF2B5EF4-FFF2-40B4-BE49-F238E27FC236}">
                  <a16:creationId xmlns:a16="http://schemas.microsoft.com/office/drawing/2014/main" id="{9B59721E-B5CB-493E-9829-739A9659BD8A}"/>
                </a:ext>
              </a:extLst>
            </p:cNvPr>
            <p:cNvSpPr/>
            <p:nvPr/>
          </p:nvSpPr>
          <p:spPr>
            <a:xfrm>
              <a:off x="6007100" y="20624799"/>
              <a:ext cx="113931" cy="180985"/>
            </a:xfrm>
            <a:custGeom>
              <a:avLst/>
              <a:gdLst/>
              <a:ahLst/>
              <a:cxnLst>
                <a:cxn ang="0">
                  <a:pos x="wd2" y="hd2"/>
                </a:cxn>
                <a:cxn ang="5400000">
                  <a:pos x="wd2" y="hd2"/>
                </a:cxn>
                <a:cxn ang="10800000">
                  <a:pos x="wd2" y="hd2"/>
                </a:cxn>
                <a:cxn ang="16200000">
                  <a:pos x="wd2" y="hd2"/>
                </a:cxn>
              </a:cxnLst>
              <a:rect l="0" t="0" r="r" b="b"/>
              <a:pathLst>
                <a:path w="21085" h="20883" extrusionOk="0">
                  <a:moveTo>
                    <a:pt x="449" y="14562"/>
                  </a:moveTo>
                  <a:cubicBezTo>
                    <a:pt x="1177" y="11353"/>
                    <a:pt x="3152" y="3118"/>
                    <a:pt x="3152" y="3118"/>
                  </a:cubicBezTo>
                  <a:cubicBezTo>
                    <a:pt x="3152" y="3118"/>
                    <a:pt x="3880" y="-546"/>
                    <a:pt x="10978" y="70"/>
                  </a:cubicBezTo>
                  <a:cubicBezTo>
                    <a:pt x="16948" y="582"/>
                    <a:pt x="18429" y="1418"/>
                    <a:pt x="21085" y="1755"/>
                  </a:cubicBezTo>
                  <a:cubicBezTo>
                    <a:pt x="20920" y="3381"/>
                    <a:pt x="20521" y="7045"/>
                    <a:pt x="19910" y="9228"/>
                  </a:cubicBezTo>
                  <a:cubicBezTo>
                    <a:pt x="19252" y="11588"/>
                    <a:pt x="14104" y="18431"/>
                    <a:pt x="12365" y="20717"/>
                  </a:cubicBezTo>
                  <a:cubicBezTo>
                    <a:pt x="8769" y="20819"/>
                    <a:pt x="5737" y="21054"/>
                    <a:pt x="2893" y="20673"/>
                  </a:cubicBezTo>
                  <a:cubicBezTo>
                    <a:pt x="-515" y="20204"/>
                    <a:pt x="-280" y="17772"/>
                    <a:pt x="449" y="14562"/>
                  </a:cubicBezTo>
                  <a:close/>
                </a:path>
              </a:pathLst>
            </a:custGeom>
            <a:solidFill>
              <a:srgbClr val="3D70B3"/>
            </a:solidFill>
            <a:ln w="12700">
              <a:miter lim="400000"/>
            </a:ln>
          </p:spPr>
          <p:txBody>
            <a:bodyPr lIns="38100" tIns="38100" rIns="38100" bIns="38100" anchor="ctr"/>
            <a:lstStyle/>
            <a:p>
              <a:pPr>
                <a:defRPr sz="3000"/>
              </a:pPr>
              <a:endParaRPr/>
            </a:p>
          </p:txBody>
        </p:sp>
        <p:sp>
          <p:nvSpPr>
            <p:cNvPr id="125" name="Shape">
              <a:extLst>
                <a:ext uri="{FF2B5EF4-FFF2-40B4-BE49-F238E27FC236}">
                  <a16:creationId xmlns:a16="http://schemas.microsoft.com/office/drawing/2014/main" id="{CE2F01C0-A33B-4E85-B1A9-75E1981A5F4F}"/>
                </a:ext>
              </a:extLst>
            </p:cNvPr>
            <p:cNvSpPr/>
            <p:nvPr/>
          </p:nvSpPr>
          <p:spPr>
            <a:xfrm>
              <a:off x="7150099" y="20561299"/>
              <a:ext cx="60334" cy="69014"/>
            </a:xfrm>
            <a:custGeom>
              <a:avLst/>
              <a:gdLst/>
              <a:ahLst/>
              <a:cxnLst>
                <a:cxn ang="0">
                  <a:pos x="wd2" y="hd2"/>
                </a:cxn>
                <a:cxn ang="5400000">
                  <a:pos x="wd2" y="hd2"/>
                </a:cxn>
                <a:cxn ang="10800000">
                  <a:pos x="wd2" y="hd2"/>
                </a:cxn>
                <a:cxn ang="16200000">
                  <a:pos x="wd2" y="hd2"/>
                </a:cxn>
              </a:cxnLst>
              <a:rect l="0" t="0" r="r" b="b"/>
              <a:pathLst>
                <a:path w="20041" h="21419" extrusionOk="0">
                  <a:moveTo>
                    <a:pt x="19528" y="2300"/>
                  </a:moveTo>
                  <a:cubicBezTo>
                    <a:pt x="18642" y="5532"/>
                    <a:pt x="17714" y="11483"/>
                    <a:pt x="19950" y="18303"/>
                  </a:cubicBezTo>
                  <a:cubicBezTo>
                    <a:pt x="20330" y="19525"/>
                    <a:pt x="19486" y="20746"/>
                    <a:pt x="18136" y="20825"/>
                  </a:cubicBezTo>
                  <a:lnTo>
                    <a:pt x="4130" y="21417"/>
                  </a:lnTo>
                  <a:cubicBezTo>
                    <a:pt x="3202" y="21456"/>
                    <a:pt x="2400" y="20944"/>
                    <a:pt x="2063" y="20116"/>
                  </a:cubicBezTo>
                  <a:cubicBezTo>
                    <a:pt x="924" y="17160"/>
                    <a:pt x="-1270" y="9829"/>
                    <a:pt x="966" y="2300"/>
                  </a:cubicBezTo>
                  <a:cubicBezTo>
                    <a:pt x="1177" y="1512"/>
                    <a:pt x="1978" y="960"/>
                    <a:pt x="2822" y="921"/>
                  </a:cubicBezTo>
                  <a:lnTo>
                    <a:pt x="17335" y="14"/>
                  </a:lnTo>
                  <a:cubicBezTo>
                    <a:pt x="18769" y="-144"/>
                    <a:pt x="19866" y="1039"/>
                    <a:pt x="19528" y="2300"/>
                  </a:cubicBezTo>
                  <a:close/>
                </a:path>
              </a:pathLst>
            </a:custGeom>
            <a:solidFill>
              <a:srgbClr val="2D62A2"/>
            </a:solidFill>
            <a:ln w="12700">
              <a:miter lim="400000"/>
            </a:ln>
          </p:spPr>
          <p:txBody>
            <a:bodyPr lIns="38100" tIns="38100" rIns="38100" bIns="38100" anchor="ctr"/>
            <a:lstStyle/>
            <a:p>
              <a:pPr>
                <a:defRPr sz="3000"/>
              </a:pPr>
              <a:endParaRPr/>
            </a:p>
          </p:txBody>
        </p:sp>
        <p:sp>
          <p:nvSpPr>
            <p:cNvPr id="126" name="Shape">
              <a:extLst>
                <a:ext uri="{FF2B5EF4-FFF2-40B4-BE49-F238E27FC236}">
                  <a16:creationId xmlns:a16="http://schemas.microsoft.com/office/drawing/2014/main" id="{192DAC7F-E259-4100-8BAB-B70656218316}"/>
                </a:ext>
              </a:extLst>
            </p:cNvPr>
            <p:cNvSpPr/>
            <p:nvPr/>
          </p:nvSpPr>
          <p:spPr>
            <a:xfrm>
              <a:off x="7010399" y="20573999"/>
              <a:ext cx="60334" cy="69014"/>
            </a:xfrm>
            <a:custGeom>
              <a:avLst/>
              <a:gdLst/>
              <a:ahLst/>
              <a:cxnLst>
                <a:cxn ang="0">
                  <a:pos x="wd2" y="hd2"/>
                </a:cxn>
                <a:cxn ang="5400000">
                  <a:pos x="wd2" y="hd2"/>
                </a:cxn>
                <a:cxn ang="10800000">
                  <a:pos x="wd2" y="hd2"/>
                </a:cxn>
                <a:cxn ang="16200000">
                  <a:pos x="wd2" y="hd2"/>
                </a:cxn>
              </a:cxnLst>
              <a:rect l="0" t="0" r="r" b="b"/>
              <a:pathLst>
                <a:path w="20041" h="21419" extrusionOk="0">
                  <a:moveTo>
                    <a:pt x="19528" y="2300"/>
                  </a:moveTo>
                  <a:cubicBezTo>
                    <a:pt x="18642" y="5532"/>
                    <a:pt x="17714" y="11483"/>
                    <a:pt x="19950" y="18303"/>
                  </a:cubicBezTo>
                  <a:cubicBezTo>
                    <a:pt x="20330" y="19525"/>
                    <a:pt x="19486" y="20746"/>
                    <a:pt x="18136" y="20825"/>
                  </a:cubicBezTo>
                  <a:lnTo>
                    <a:pt x="4130" y="21417"/>
                  </a:lnTo>
                  <a:cubicBezTo>
                    <a:pt x="3202" y="21456"/>
                    <a:pt x="2400" y="20944"/>
                    <a:pt x="2063" y="20116"/>
                  </a:cubicBezTo>
                  <a:cubicBezTo>
                    <a:pt x="924" y="17160"/>
                    <a:pt x="-1270" y="9829"/>
                    <a:pt x="966" y="2300"/>
                  </a:cubicBezTo>
                  <a:cubicBezTo>
                    <a:pt x="1177" y="1512"/>
                    <a:pt x="1978" y="960"/>
                    <a:pt x="2822" y="921"/>
                  </a:cubicBezTo>
                  <a:lnTo>
                    <a:pt x="17335" y="14"/>
                  </a:lnTo>
                  <a:cubicBezTo>
                    <a:pt x="18769" y="-144"/>
                    <a:pt x="19866" y="1039"/>
                    <a:pt x="19528" y="2300"/>
                  </a:cubicBezTo>
                  <a:close/>
                </a:path>
              </a:pathLst>
            </a:custGeom>
            <a:solidFill>
              <a:srgbClr val="2D62A2"/>
            </a:solidFill>
            <a:ln w="12700">
              <a:miter lim="400000"/>
            </a:ln>
          </p:spPr>
          <p:txBody>
            <a:bodyPr lIns="38100" tIns="38100" rIns="38100" bIns="38100" anchor="ctr"/>
            <a:lstStyle/>
            <a:p>
              <a:pPr>
                <a:defRPr sz="3000"/>
              </a:pPr>
              <a:endParaRPr/>
            </a:p>
          </p:txBody>
        </p:sp>
        <p:sp>
          <p:nvSpPr>
            <p:cNvPr id="128" name="Shape">
              <a:extLst>
                <a:ext uri="{FF2B5EF4-FFF2-40B4-BE49-F238E27FC236}">
                  <a16:creationId xmlns:a16="http://schemas.microsoft.com/office/drawing/2014/main" id="{D2AAB7A5-12F7-4670-B710-DC0E249AC58D}"/>
                </a:ext>
              </a:extLst>
            </p:cNvPr>
            <p:cNvSpPr/>
            <p:nvPr/>
          </p:nvSpPr>
          <p:spPr>
            <a:xfrm>
              <a:off x="7061199" y="20688299"/>
              <a:ext cx="190948" cy="570294"/>
            </a:xfrm>
            <a:custGeom>
              <a:avLst/>
              <a:gdLst/>
              <a:ahLst/>
              <a:cxnLst>
                <a:cxn ang="0">
                  <a:pos x="wd2" y="hd2"/>
                </a:cxn>
                <a:cxn ang="5400000">
                  <a:pos x="wd2" y="hd2"/>
                </a:cxn>
                <a:cxn ang="10800000">
                  <a:pos x="wd2" y="hd2"/>
                </a:cxn>
                <a:cxn ang="16200000">
                  <a:pos x="wd2" y="hd2"/>
                </a:cxn>
              </a:cxnLst>
              <a:rect l="0" t="0" r="r" b="b"/>
              <a:pathLst>
                <a:path w="21479" h="21583" extrusionOk="0">
                  <a:moveTo>
                    <a:pt x="9107" y="21583"/>
                  </a:moveTo>
                  <a:cubicBezTo>
                    <a:pt x="9107" y="21583"/>
                    <a:pt x="9093" y="21583"/>
                    <a:pt x="9093" y="21583"/>
                  </a:cubicBezTo>
                  <a:cubicBezTo>
                    <a:pt x="8693" y="21578"/>
                    <a:pt x="8379" y="21482"/>
                    <a:pt x="8321" y="21347"/>
                  </a:cubicBezTo>
                  <a:lnTo>
                    <a:pt x="7" y="305"/>
                  </a:lnTo>
                  <a:cubicBezTo>
                    <a:pt x="-50" y="156"/>
                    <a:pt x="250" y="21"/>
                    <a:pt x="693" y="2"/>
                  </a:cubicBezTo>
                  <a:cubicBezTo>
                    <a:pt x="1093" y="-17"/>
                    <a:pt x="1536" y="84"/>
                    <a:pt x="1593" y="233"/>
                  </a:cubicBezTo>
                  <a:lnTo>
                    <a:pt x="9236" y="19598"/>
                  </a:lnTo>
                  <a:lnTo>
                    <a:pt x="19893" y="238"/>
                  </a:lnTo>
                  <a:cubicBezTo>
                    <a:pt x="19964" y="94"/>
                    <a:pt x="20393" y="-7"/>
                    <a:pt x="20821" y="21"/>
                  </a:cubicBezTo>
                  <a:cubicBezTo>
                    <a:pt x="21250" y="50"/>
                    <a:pt x="21550" y="190"/>
                    <a:pt x="21464" y="334"/>
                  </a:cubicBezTo>
                  <a:lnTo>
                    <a:pt x="9893" y="21357"/>
                  </a:lnTo>
                  <a:cubicBezTo>
                    <a:pt x="9821" y="21487"/>
                    <a:pt x="9493" y="21583"/>
                    <a:pt x="9107" y="21583"/>
                  </a:cubicBezTo>
                  <a:close/>
                </a:path>
              </a:pathLst>
            </a:custGeom>
            <a:solidFill>
              <a:srgbClr val="939496"/>
            </a:solidFill>
            <a:ln w="12700">
              <a:miter lim="400000"/>
            </a:ln>
          </p:spPr>
          <p:txBody>
            <a:bodyPr lIns="38100" tIns="38100" rIns="38100" bIns="38100" anchor="ctr"/>
            <a:lstStyle/>
            <a:p>
              <a:pPr>
                <a:defRPr sz="3000"/>
              </a:pPr>
              <a:endParaRPr/>
            </a:p>
          </p:txBody>
        </p:sp>
        <p:sp>
          <p:nvSpPr>
            <p:cNvPr id="129" name="Shape">
              <a:extLst>
                <a:ext uri="{FF2B5EF4-FFF2-40B4-BE49-F238E27FC236}">
                  <a16:creationId xmlns:a16="http://schemas.microsoft.com/office/drawing/2014/main" id="{CB797CAC-CA48-4FEE-B99C-F084A5C5372B}"/>
                </a:ext>
              </a:extLst>
            </p:cNvPr>
            <p:cNvSpPr/>
            <p:nvPr/>
          </p:nvSpPr>
          <p:spPr>
            <a:xfrm>
              <a:off x="7099299" y="21247100"/>
              <a:ext cx="84390" cy="212427"/>
            </a:xfrm>
            <a:custGeom>
              <a:avLst/>
              <a:gdLst/>
              <a:ahLst/>
              <a:cxnLst>
                <a:cxn ang="0">
                  <a:pos x="wd2" y="hd2"/>
                </a:cxn>
                <a:cxn ang="5400000">
                  <a:pos x="wd2" y="hd2"/>
                </a:cxn>
                <a:cxn ang="10800000">
                  <a:pos x="wd2" y="hd2"/>
                </a:cxn>
                <a:cxn ang="16200000">
                  <a:pos x="wd2" y="hd2"/>
                </a:cxn>
              </a:cxnLst>
              <a:rect l="0" t="0" r="r" b="b"/>
              <a:pathLst>
                <a:path w="20801" h="21441" extrusionOk="0">
                  <a:moveTo>
                    <a:pt x="12617" y="90"/>
                  </a:moveTo>
                  <a:lnTo>
                    <a:pt x="11898" y="4090"/>
                  </a:lnTo>
                  <a:cubicBezTo>
                    <a:pt x="11616" y="5436"/>
                    <a:pt x="11522" y="6705"/>
                    <a:pt x="11084" y="8179"/>
                  </a:cubicBezTo>
                  <a:cubicBezTo>
                    <a:pt x="10583" y="9602"/>
                    <a:pt x="9581" y="10986"/>
                    <a:pt x="8172" y="12281"/>
                  </a:cubicBezTo>
                  <a:lnTo>
                    <a:pt x="3977" y="15921"/>
                  </a:lnTo>
                  <a:cubicBezTo>
                    <a:pt x="2725" y="16921"/>
                    <a:pt x="2913" y="18164"/>
                    <a:pt x="4416" y="19139"/>
                  </a:cubicBezTo>
                  <a:cubicBezTo>
                    <a:pt x="5918" y="20113"/>
                    <a:pt x="8767" y="20754"/>
                    <a:pt x="11772" y="20703"/>
                  </a:cubicBezTo>
                  <a:cubicBezTo>
                    <a:pt x="14746" y="20677"/>
                    <a:pt x="17689" y="19946"/>
                    <a:pt x="19191" y="18818"/>
                  </a:cubicBezTo>
                  <a:cubicBezTo>
                    <a:pt x="20851" y="17690"/>
                    <a:pt x="20193" y="16267"/>
                    <a:pt x="20412" y="14947"/>
                  </a:cubicBezTo>
                  <a:lnTo>
                    <a:pt x="20757" y="16947"/>
                  </a:lnTo>
                  <a:cubicBezTo>
                    <a:pt x="20913" y="17626"/>
                    <a:pt x="20663" y="18331"/>
                    <a:pt x="19974" y="18972"/>
                  </a:cubicBezTo>
                  <a:cubicBezTo>
                    <a:pt x="18628" y="20267"/>
                    <a:pt x="15497" y="21241"/>
                    <a:pt x="11929" y="21408"/>
                  </a:cubicBezTo>
                  <a:cubicBezTo>
                    <a:pt x="8391" y="21600"/>
                    <a:pt x="4572" y="20959"/>
                    <a:pt x="2287" y="19754"/>
                  </a:cubicBezTo>
                  <a:cubicBezTo>
                    <a:pt x="2" y="18562"/>
                    <a:pt x="-687" y="16806"/>
                    <a:pt x="753" y="15357"/>
                  </a:cubicBezTo>
                  <a:lnTo>
                    <a:pt x="4103" y="11601"/>
                  </a:lnTo>
                  <a:cubicBezTo>
                    <a:pt x="5104" y="10409"/>
                    <a:pt x="5699" y="9178"/>
                    <a:pt x="5856" y="7948"/>
                  </a:cubicBezTo>
                  <a:cubicBezTo>
                    <a:pt x="5981" y="6756"/>
                    <a:pt x="5793" y="5346"/>
                    <a:pt x="5793" y="4025"/>
                  </a:cubicBezTo>
                  <a:lnTo>
                    <a:pt x="5637" y="0"/>
                  </a:lnTo>
                  <a:lnTo>
                    <a:pt x="12617" y="90"/>
                  </a:lnTo>
                  <a:close/>
                </a:path>
              </a:pathLst>
            </a:custGeom>
            <a:solidFill>
              <a:schemeClr val="tx1">
                <a:lumMod val="65000"/>
                <a:lumOff val="35000"/>
              </a:schemeClr>
            </a:solidFill>
            <a:ln w="12700">
              <a:miter lim="400000"/>
            </a:ln>
          </p:spPr>
          <p:txBody>
            <a:bodyPr lIns="38100" tIns="38100" rIns="38100" bIns="38100" anchor="ctr"/>
            <a:lstStyle/>
            <a:p>
              <a:pPr>
                <a:defRPr sz="3000"/>
              </a:pPr>
              <a:endParaRPr/>
            </a:p>
          </p:txBody>
        </p:sp>
        <p:sp>
          <p:nvSpPr>
            <p:cNvPr id="130" name="Shape">
              <a:extLst>
                <a:ext uri="{FF2B5EF4-FFF2-40B4-BE49-F238E27FC236}">
                  <a16:creationId xmlns:a16="http://schemas.microsoft.com/office/drawing/2014/main" id="{D3F36211-4E2A-46A5-8060-DE6F199F2BDE}"/>
                </a:ext>
              </a:extLst>
            </p:cNvPr>
            <p:cNvSpPr/>
            <p:nvPr/>
          </p:nvSpPr>
          <p:spPr>
            <a:xfrm>
              <a:off x="7073900" y="21234400"/>
              <a:ext cx="132207" cy="104140"/>
            </a:xfrm>
            <a:custGeom>
              <a:avLst/>
              <a:gdLst/>
              <a:ahLst/>
              <a:cxnLst>
                <a:cxn ang="0">
                  <a:pos x="wd2" y="hd2"/>
                </a:cxn>
                <a:cxn ang="5400000">
                  <a:pos x="wd2" y="hd2"/>
                </a:cxn>
                <a:cxn ang="10800000">
                  <a:pos x="wd2" y="hd2"/>
                </a:cxn>
                <a:cxn ang="16200000">
                  <a:pos x="wd2" y="hd2"/>
                </a:cxn>
              </a:cxnLst>
              <a:rect l="0" t="0" r="r" b="b"/>
              <a:pathLst>
                <a:path w="21600" h="21600" extrusionOk="0">
                  <a:moveTo>
                    <a:pt x="0" y="6585"/>
                  </a:moveTo>
                  <a:cubicBezTo>
                    <a:pt x="0" y="2977"/>
                    <a:pt x="2324" y="0"/>
                    <a:pt x="5187" y="0"/>
                  </a:cubicBezTo>
                  <a:lnTo>
                    <a:pt x="16413" y="0"/>
                  </a:lnTo>
                  <a:cubicBezTo>
                    <a:pt x="19255" y="0"/>
                    <a:pt x="21600" y="2950"/>
                    <a:pt x="21600" y="6585"/>
                  </a:cubicBezTo>
                  <a:cubicBezTo>
                    <a:pt x="21600" y="8192"/>
                    <a:pt x="21123" y="9667"/>
                    <a:pt x="20355" y="10800"/>
                  </a:cubicBezTo>
                  <a:cubicBezTo>
                    <a:pt x="21123" y="11959"/>
                    <a:pt x="21600" y="13408"/>
                    <a:pt x="21600" y="15015"/>
                  </a:cubicBezTo>
                  <a:cubicBezTo>
                    <a:pt x="21600" y="18623"/>
                    <a:pt x="19276" y="21600"/>
                    <a:pt x="16413" y="21600"/>
                  </a:cubicBezTo>
                  <a:lnTo>
                    <a:pt x="5187" y="21600"/>
                  </a:lnTo>
                  <a:cubicBezTo>
                    <a:pt x="2345" y="21600"/>
                    <a:pt x="0" y="18650"/>
                    <a:pt x="0" y="15015"/>
                  </a:cubicBezTo>
                  <a:cubicBezTo>
                    <a:pt x="0" y="13408"/>
                    <a:pt x="477" y="11933"/>
                    <a:pt x="1245" y="10800"/>
                  </a:cubicBezTo>
                  <a:cubicBezTo>
                    <a:pt x="477" y="9667"/>
                    <a:pt x="0" y="8192"/>
                    <a:pt x="0" y="6585"/>
                  </a:cubicBezTo>
                  <a:close/>
                </a:path>
              </a:pathLst>
            </a:custGeom>
            <a:solidFill>
              <a:srgbClr val="22528D"/>
            </a:solidFill>
            <a:ln w="12700">
              <a:miter lim="400000"/>
            </a:ln>
          </p:spPr>
          <p:txBody>
            <a:bodyPr lIns="38100" tIns="38100" rIns="38100" bIns="38100" anchor="ctr"/>
            <a:lstStyle/>
            <a:p>
              <a:pPr>
                <a:defRPr sz="3000"/>
              </a:pPr>
              <a:endParaRPr/>
            </a:p>
          </p:txBody>
        </p:sp>
        <p:sp>
          <p:nvSpPr>
            <p:cNvPr id="131" name="Shape">
              <a:extLst>
                <a:ext uri="{FF2B5EF4-FFF2-40B4-BE49-F238E27FC236}">
                  <a16:creationId xmlns:a16="http://schemas.microsoft.com/office/drawing/2014/main" id="{1DD32B48-2F29-458B-9748-F72DC66AC248}"/>
                </a:ext>
              </a:extLst>
            </p:cNvPr>
            <p:cNvSpPr/>
            <p:nvPr/>
          </p:nvSpPr>
          <p:spPr>
            <a:xfrm>
              <a:off x="7048500" y="21247099"/>
              <a:ext cx="171959" cy="63501"/>
            </a:xfrm>
            <a:custGeom>
              <a:avLst/>
              <a:gdLst/>
              <a:ahLst/>
              <a:cxnLst>
                <a:cxn ang="0">
                  <a:pos x="wd2" y="hd2"/>
                </a:cxn>
                <a:cxn ang="5400000">
                  <a:pos x="wd2" y="hd2"/>
                </a:cxn>
                <a:cxn ang="10800000">
                  <a:pos x="wd2" y="hd2"/>
                </a:cxn>
                <a:cxn ang="16200000">
                  <a:pos x="wd2" y="hd2"/>
                </a:cxn>
              </a:cxnLst>
              <a:rect l="0" t="0" r="r" b="b"/>
              <a:pathLst>
                <a:path w="21600" h="21600" extrusionOk="0">
                  <a:moveTo>
                    <a:pt x="1962" y="21600"/>
                  </a:moveTo>
                  <a:lnTo>
                    <a:pt x="19638" y="21600"/>
                  </a:lnTo>
                  <a:cubicBezTo>
                    <a:pt x="20723" y="21600"/>
                    <a:pt x="21600" y="19224"/>
                    <a:pt x="21600" y="16286"/>
                  </a:cubicBezTo>
                  <a:lnTo>
                    <a:pt x="21600" y="5314"/>
                  </a:lnTo>
                  <a:cubicBezTo>
                    <a:pt x="21600" y="2376"/>
                    <a:pt x="20723" y="0"/>
                    <a:pt x="19638" y="0"/>
                  </a:cubicBezTo>
                  <a:lnTo>
                    <a:pt x="1962" y="0"/>
                  </a:lnTo>
                  <a:cubicBezTo>
                    <a:pt x="877" y="0"/>
                    <a:pt x="0" y="2376"/>
                    <a:pt x="0" y="5314"/>
                  </a:cubicBezTo>
                  <a:lnTo>
                    <a:pt x="0" y="16286"/>
                  </a:lnTo>
                  <a:cubicBezTo>
                    <a:pt x="0" y="19181"/>
                    <a:pt x="877" y="21600"/>
                    <a:pt x="1962" y="21600"/>
                  </a:cubicBezTo>
                  <a:close/>
                </a:path>
              </a:pathLst>
            </a:custGeom>
            <a:solidFill>
              <a:srgbClr val="263E50"/>
            </a:solidFill>
            <a:ln w="12700">
              <a:miter lim="400000"/>
            </a:ln>
          </p:spPr>
          <p:txBody>
            <a:bodyPr lIns="38100" tIns="38100" rIns="38100" bIns="38100" anchor="ctr"/>
            <a:lstStyle/>
            <a:p>
              <a:pPr>
                <a:defRPr sz="3000"/>
              </a:pPr>
              <a:endParaRPr/>
            </a:p>
          </p:txBody>
        </p:sp>
      </p:grpSp>
      <p:sp>
        <p:nvSpPr>
          <p:cNvPr id="288" name="Shape">
            <a:extLst>
              <a:ext uri="{FF2B5EF4-FFF2-40B4-BE49-F238E27FC236}">
                <a16:creationId xmlns:a16="http://schemas.microsoft.com/office/drawing/2014/main" id="{11A2A743-9E6B-4EBC-BAEC-BCDBE5033809}"/>
              </a:ext>
            </a:extLst>
          </p:cNvPr>
          <p:cNvSpPr/>
          <p:nvPr/>
        </p:nvSpPr>
        <p:spPr>
          <a:xfrm>
            <a:off x="2535131" y="3604602"/>
            <a:ext cx="1085687" cy="917437"/>
          </a:xfrm>
          <a:custGeom>
            <a:avLst/>
            <a:gdLst/>
            <a:ahLst/>
            <a:cxnLst>
              <a:cxn ang="0">
                <a:pos x="wd2" y="hd2"/>
              </a:cxn>
              <a:cxn ang="5400000">
                <a:pos x="wd2" y="hd2"/>
              </a:cxn>
              <a:cxn ang="10800000">
                <a:pos x="wd2" y="hd2"/>
              </a:cxn>
              <a:cxn ang="16200000">
                <a:pos x="wd2" y="hd2"/>
              </a:cxn>
            </a:cxnLst>
            <a:rect l="0" t="0" r="r" b="b"/>
            <a:pathLst>
              <a:path w="21291" h="21503" extrusionOk="0">
                <a:moveTo>
                  <a:pt x="20511" y="2320"/>
                </a:moveTo>
                <a:cubicBezTo>
                  <a:pt x="20514" y="2323"/>
                  <a:pt x="20518" y="2324"/>
                  <a:pt x="20521" y="2326"/>
                </a:cubicBezTo>
                <a:lnTo>
                  <a:pt x="20521" y="2326"/>
                </a:lnTo>
                <a:cubicBezTo>
                  <a:pt x="20521" y="2326"/>
                  <a:pt x="20521" y="2326"/>
                  <a:pt x="20521" y="2326"/>
                </a:cubicBezTo>
                <a:lnTo>
                  <a:pt x="17250" y="200"/>
                </a:lnTo>
                <a:cubicBezTo>
                  <a:pt x="16994" y="34"/>
                  <a:pt x="16690" y="-37"/>
                  <a:pt x="16359" y="18"/>
                </a:cubicBezTo>
                <a:lnTo>
                  <a:pt x="15876" y="99"/>
                </a:lnTo>
                <a:cubicBezTo>
                  <a:pt x="15075" y="234"/>
                  <a:pt x="14388" y="1081"/>
                  <a:pt x="14241" y="2118"/>
                </a:cubicBezTo>
                <a:lnTo>
                  <a:pt x="14033" y="3557"/>
                </a:lnTo>
                <a:cubicBezTo>
                  <a:pt x="13954" y="3488"/>
                  <a:pt x="13869" y="3428"/>
                  <a:pt x="13779" y="3382"/>
                </a:cubicBezTo>
                <a:cubicBezTo>
                  <a:pt x="13814" y="3400"/>
                  <a:pt x="13849" y="3420"/>
                  <a:pt x="13883" y="3442"/>
                </a:cubicBezTo>
                <a:lnTo>
                  <a:pt x="13883" y="3442"/>
                </a:lnTo>
                <a:cubicBezTo>
                  <a:pt x="13883" y="3442"/>
                  <a:pt x="13883" y="3442"/>
                  <a:pt x="13883" y="3442"/>
                </a:cubicBezTo>
                <a:lnTo>
                  <a:pt x="10612" y="1315"/>
                </a:lnTo>
                <a:cubicBezTo>
                  <a:pt x="10353" y="1147"/>
                  <a:pt x="10046" y="1077"/>
                  <a:pt x="9723" y="1132"/>
                </a:cubicBezTo>
                <a:lnTo>
                  <a:pt x="8316" y="1368"/>
                </a:lnTo>
                <a:cubicBezTo>
                  <a:pt x="7565" y="1494"/>
                  <a:pt x="6909" y="2247"/>
                  <a:pt x="6708" y="3210"/>
                </a:cubicBezTo>
                <a:lnTo>
                  <a:pt x="6388" y="4752"/>
                </a:lnTo>
                <a:cubicBezTo>
                  <a:pt x="6356" y="4729"/>
                  <a:pt x="6323" y="4708"/>
                  <a:pt x="6291" y="4688"/>
                </a:cubicBezTo>
                <a:cubicBezTo>
                  <a:pt x="6303" y="4696"/>
                  <a:pt x="6316" y="4703"/>
                  <a:pt x="6329" y="4711"/>
                </a:cubicBezTo>
                <a:lnTo>
                  <a:pt x="6329" y="4711"/>
                </a:lnTo>
                <a:cubicBezTo>
                  <a:pt x="6329" y="4711"/>
                  <a:pt x="6329" y="4711"/>
                  <a:pt x="6329" y="4711"/>
                </a:cubicBezTo>
                <a:lnTo>
                  <a:pt x="3057" y="2584"/>
                </a:lnTo>
                <a:cubicBezTo>
                  <a:pt x="2799" y="2416"/>
                  <a:pt x="2493" y="2346"/>
                  <a:pt x="2166" y="2401"/>
                </a:cubicBezTo>
                <a:lnTo>
                  <a:pt x="1664" y="2486"/>
                </a:lnTo>
                <a:cubicBezTo>
                  <a:pt x="603" y="2664"/>
                  <a:pt x="-188" y="4066"/>
                  <a:pt x="39" y="5368"/>
                </a:cubicBezTo>
                <a:lnTo>
                  <a:pt x="2112" y="17136"/>
                </a:lnTo>
                <a:cubicBezTo>
                  <a:pt x="2169" y="17463"/>
                  <a:pt x="2265" y="17764"/>
                  <a:pt x="2392" y="18032"/>
                </a:cubicBezTo>
                <a:cubicBezTo>
                  <a:pt x="2434" y="18121"/>
                  <a:pt x="2480" y="18206"/>
                  <a:pt x="2530" y="18287"/>
                </a:cubicBezTo>
                <a:cubicBezTo>
                  <a:pt x="2628" y="18450"/>
                  <a:pt x="2739" y="18596"/>
                  <a:pt x="2861" y="18726"/>
                </a:cubicBezTo>
                <a:cubicBezTo>
                  <a:pt x="2984" y="18855"/>
                  <a:pt x="3117" y="18968"/>
                  <a:pt x="3260" y="19060"/>
                </a:cubicBezTo>
                <a:lnTo>
                  <a:pt x="6531" y="21186"/>
                </a:lnTo>
                <a:cubicBezTo>
                  <a:pt x="6515" y="21176"/>
                  <a:pt x="6500" y="21164"/>
                  <a:pt x="6485" y="21154"/>
                </a:cubicBezTo>
                <a:cubicBezTo>
                  <a:pt x="6900" y="21442"/>
                  <a:pt x="7397" y="21563"/>
                  <a:pt x="7927" y="21473"/>
                </a:cubicBezTo>
                <a:cubicBezTo>
                  <a:pt x="9100" y="21277"/>
                  <a:pt x="10131" y="20091"/>
                  <a:pt x="10445" y="18585"/>
                </a:cubicBezTo>
                <a:lnTo>
                  <a:pt x="10937" y="16233"/>
                </a:lnTo>
                <a:cubicBezTo>
                  <a:pt x="10989" y="16384"/>
                  <a:pt x="11047" y="16527"/>
                  <a:pt x="11116" y="16660"/>
                </a:cubicBezTo>
                <a:cubicBezTo>
                  <a:pt x="11326" y="17065"/>
                  <a:pt x="11609" y="17385"/>
                  <a:pt x="11942" y="17601"/>
                </a:cubicBezTo>
                <a:lnTo>
                  <a:pt x="15213" y="19727"/>
                </a:lnTo>
                <a:cubicBezTo>
                  <a:pt x="15211" y="19726"/>
                  <a:pt x="15209" y="19725"/>
                  <a:pt x="15208" y="19724"/>
                </a:cubicBezTo>
                <a:cubicBezTo>
                  <a:pt x="15616" y="19991"/>
                  <a:pt x="16098" y="20102"/>
                  <a:pt x="16606" y="20016"/>
                </a:cubicBezTo>
                <a:cubicBezTo>
                  <a:pt x="17832" y="19810"/>
                  <a:pt x="18894" y="18530"/>
                  <a:pt x="19158" y="16943"/>
                </a:cubicBezTo>
                <a:lnTo>
                  <a:pt x="21250" y="4476"/>
                </a:lnTo>
                <a:cubicBezTo>
                  <a:pt x="21412" y="3521"/>
                  <a:pt x="21082" y="2685"/>
                  <a:pt x="20511" y="2320"/>
                </a:cubicBezTo>
                <a:close/>
              </a:path>
            </a:pathLst>
          </a:custGeom>
          <a:solidFill>
            <a:schemeClr val="accent2">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89" name="Shape">
            <a:extLst>
              <a:ext uri="{FF2B5EF4-FFF2-40B4-BE49-F238E27FC236}">
                <a16:creationId xmlns:a16="http://schemas.microsoft.com/office/drawing/2014/main" id="{5298F106-8ED9-40DC-8C43-CCE4DE2161FA}"/>
              </a:ext>
            </a:extLst>
          </p:cNvPr>
          <p:cNvSpPr/>
          <p:nvPr/>
        </p:nvSpPr>
        <p:spPr>
          <a:xfrm>
            <a:off x="2702665" y="3693604"/>
            <a:ext cx="918822" cy="826657"/>
          </a:xfrm>
          <a:custGeom>
            <a:avLst/>
            <a:gdLst/>
            <a:ahLst/>
            <a:cxnLst>
              <a:cxn ang="0">
                <a:pos x="wd2" y="hd2"/>
              </a:cxn>
              <a:cxn ang="5400000">
                <a:pos x="wd2" y="hd2"/>
              </a:cxn>
              <a:cxn ang="10800000">
                <a:pos x="wd2" y="hd2"/>
              </a:cxn>
              <a:cxn ang="16200000">
                <a:pos x="wd2" y="hd2"/>
              </a:cxn>
            </a:cxnLst>
            <a:rect l="0" t="0" r="r" b="b"/>
            <a:pathLst>
              <a:path w="21154" h="21230" extrusionOk="0">
                <a:moveTo>
                  <a:pt x="19205" y="20"/>
                </a:moveTo>
                <a:cubicBezTo>
                  <a:pt x="20456" y="-176"/>
                  <a:pt x="21379" y="1065"/>
                  <a:pt x="21107" y="2575"/>
                </a:cubicBezTo>
                <a:lnTo>
                  <a:pt x="18651" y="16235"/>
                </a:lnTo>
                <a:cubicBezTo>
                  <a:pt x="18343" y="17973"/>
                  <a:pt x="17095" y="19376"/>
                  <a:pt x="15655" y="19602"/>
                </a:cubicBezTo>
                <a:cubicBezTo>
                  <a:pt x="14283" y="19817"/>
                  <a:pt x="13074" y="18902"/>
                  <a:pt x="12709" y="17362"/>
                </a:cubicBezTo>
                <a:lnTo>
                  <a:pt x="10579" y="8416"/>
                </a:lnTo>
                <a:lnTo>
                  <a:pt x="8423" y="18033"/>
                </a:lnTo>
                <a:cubicBezTo>
                  <a:pt x="8056" y="19683"/>
                  <a:pt x="6844" y="20982"/>
                  <a:pt x="5467" y="21198"/>
                </a:cubicBezTo>
                <a:cubicBezTo>
                  <a:pt x="4028" y="21424"/>
                  <a:pt x="2788" y="20416"/>
                  <a:pt x="2480" y="18775"/>
                </a:cubicBezTo>
                <a:lnTo>
                  <a:pt x="47" y="5881"/>
                </a:lnTo>
                <a:cubicBezTo>
                  <a:pt x="-221" y="4456"/>
                  <a:pt x="708" y="2919"/>
                  <a:pt x="1955" y="2723"/>
                </a:cubicBezTo>
                <a:lnTo>
                  <a:pt x="2544" y="2630"/>
                </a:lnTo>
                <a:cubicBezTo>
                  <a:pt x="3484" y="2482"/>
                  <a:pt x="4288" y="3158"/>
                  <a:pt x="4457" y="4241"/>
                </a:cubicBezTo>
                <a:lnTo>
                  <a:pt x="5814" y="12767"/>
                </a:lnTo>
                <a:lnTo>
                  <a:pt x="7875" y="3515"/>
                </a:lnTo>
                <a:cubicBezTo>
                  <a:pt x="8110" y="2459"/>
                  <a:pt x="8882" y="1635"/>
                  <a:pt x="9763" y="1497"/>
                </a:cubicBezTo>
                <a:lnTo>
                  <a:pt x="11414" y="1238"/>
                </a:lnTo>
                <a:cubicBezTo>
                  <a:pt x="12292" y="1101"/>
                  <a:pt x="13060" y="1685"/>
                  <a:pt x="13292" y="2666"/>
                </a:cubicBezTo>
                <a:lnTo>
                  <a:pt x="15333" y="11258"/>
                </a:lnTo>
                <a:lnTo>
                  <a:pt x="16719" y="2318"/>
                </a:lnTo>
                <a:cubicBezTo>
                  <a:pt x="16891" y="1181"/>
                  <a:pt x="17699" y="253"/>
                  <a:pt x="18638" y="106"/>
                </a:cubicBezTo>
                <a:lnTo>
                  <a:pt x="19205" y="20"/>
                </a:lnTo>
                <a:close/>
              </a:path>
            </a:pathLst>
          </a:custGeom>
          <a:solidFill>
            <a:schemeClr val="accent2"/>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90" name="Freeform: Shape 289">
            <a:extLst>
              <a:ext uri="{FF2B5EF4-FFF2-40B4-BE49-F238E27FC236}">
                <a16:creationId xmlns:a16="http://schemas.microsoft.com/office/drawing/2014/main" id="{AE1E9E76-1D19-4778-9884-8338B033A2FD}"/>
              </a:ext>
            </a:extLst>
          </p:cNvPr>
          <p:cNvSpPr/>
          <p:nvPr/>
        </p:nvSpPr>
        <p:spPr>
          <a:xfrm>
            <a:off x="3409266" y="3578472"/>
            <a:ext cx="16298" cy="61335"/>
          </a:xfrm>
          <a:custGeom>
            <a:avLst/>
            <a:gdLst>
              <a:gd name="connsiteX0" fmla="*/ 18770 w 21730"/>
              <a:gd name="connsiteY0" fmla="*/ 0 h 81780"/>
              <a:gd name="connsiteX1" fmla="*/ 21391 w 21730"/>
              <a:gd name="connsiteY1" fmla="*/ 37110 h 81780"/>
              <a:gd name="connsiteX2" fmla="*/ 15442 w 21730"/>
              <a:gd name="connsiteY2" fmla="*/ 74684 h 81780"/>
              <a:gd name="connsiteX3" fmla="*/ 9795 w 21730"/>
              <a:gd name="connsiteY3" fmla="*/ 81780 h 81780"/>
              <a:gd name="connsiteX4" fmla="*/ 0 w 21730"/>
              <a:gd name="connsiteY4" fmla="*/ 81780 h 81780"/>
              <a:gd name="connsiteX5" fmla="*/ 9492 w 21730"/>
              <a:gd name="connsiteY5" fmla="*/ 71827 h 81780"/>
              <a:gd name="connsiteX6" fmla="*/ 18770 w 21730"/>
              <a:gd name="connsiteY6" fmla="*/ 0 h 8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30" h="81780">
                <a:moveTo>
                  <a:pt x="18770" y="0"/>
                </a:moveTo>
                <a:lnTo>
                  <a:pt x="21391" y="37110"/>
                </a:lnTo>
                <a:cubicBezTo>
                  <a:pt x="22576" y="49709"/>
                  <a:pt x="20677" y="62791"/>
                  <a:pt x="15442" y="74684"/>
                </a:cubicBezTo>
                <a:lnTo>
                  <a:pt x="9795" y="81780"/>
                </a:lnTo>
                <a:lnTo>
                  <a:pt x="0" y="81780"/>
                </a:lnTo>
                <a:lnTo>
                  <a:pt x="9492" y="71827"/>
                </a:lnTo>
                <a:cubicBezTo>
                  <a:pt x="22105" y="50897"/>
                  <a:pt x="17106" y="24493"/>
                  <a:pt x="18770" y="0"/>
                </a:cubicBezTo>
                <a:close/>
              </a:path>
            </a:pathLst>
          </a:custGeom>
          <a:solidFill>
            <a:schemeClr val="tx1">
              <a:lumMod val="65000"/>
              <a:lumOff val="35000"/>
            </a:schemeClr>
          </a:solidFill>
          <a:ln w="12700">
            <a:miter lim="400000"/>
          </a:ln>
        </p:spPr>
        <p:txBody>
          <a:bodyPr wrap="square" lIns="28575" tIns="28575" rIns="28575" bIns="28575" anchor="ctr">
            <a:noAutofit/>
          </a:bodyPr>
          <a:lstStyle/>
          <a:p>
            <a:pPr>
              <a:defRPr sz="3000"/>
            </a:pPr>
            <a:endParaRPr sz="2250"/>
          </a:p>
        </p:txBody>
      </p:sp>
      <p:sp>
        <p:nvSpPr>
          <p:cNvPr id="132" name="TextBox 131">
            <a:extLst>
              <a:ext uri="{FF2B5EF4-FFF2-40B4-BE49-F238E27FC236}">
                <a16:creationId xmlns:a16="http://schemas.microsoft.com/office/drawing/2014/main" id="{A6867051-F875-415B-B3AC-94F65FFF3BAD}"/>
              </a:ext>
            </a:extLst>
          </p:cNvPr>
          <p:cNvSpPr txBox="1"/>
          <p:nvPr/>
        </p:nvSpPr>
        <p:spPr>
          <a:xfrm>
            <a:off x="5344695" y="2938854"/>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sp>
        <p:nvSpPr>
          <p:cNvPr id="133" name="TextBox 132">
            <a:extLst>
              <a:ext uri="{FF2B5EF4-FFF2-40B4-BE49-F238E27FC236}">
                <a16:creationId xmlns:a16="http://schemas.microsoft.com/office/drawing/2014/main" id="{F072F5D7-FB93-495C-8050-16DA9490A68B}"/>
              </a:ext>
            </a:extLst>
          </p:cNvPr>
          <p:cNvSpPr txBox="1"/>
          <p:nvPr/>
        </p:nvSpPr>
        <p:spPr>
          <a:xfrm>
            <a:off x="5335739" y="3594483"/>
            <a:ext cx="3374523" cy="369332"/>
          </a:xfrm>
          <a:prstGeom prst="rect">
            <a:avLst/>
          </a:prstGeom>
          <a:noFill/>
        </p:spPr>
        <p:txBody>
          <a:bodyPr wrap="square" lIns="0" rIns="0" rtlCol="0" anchor="b">
            <a:spAutoFit/>
          </a:bodyPr>
          <a:lstStyle/>
          <a:p>
            <a:r>
              <a:rPr lang="en-US" b="1" noProof="1"/>
              <a:t>Lorem Ipsum</a:t>
            </a:r>
          </a:p>
        </p:txBody>
      </p:sp>
      <p:sp>
        <p:nvSpPr>
          <p:cNvPr id="134" name="TextBox 133">
            <a:extLst>
              <a:ext uri="{FF2B5EF4-FFF2-40B4-BE49-F238E27FC236}">
                <a16:creationId xmlns:a16="http://schemas.microsoft.com/office/drawing/2014/main" id="{C95A0A85-51E5-4579-B604-9209A950F70F}"/>
              </a:ext>
            </a:extLst>
          </p:cNvPr>
          <p:cNvSpPr txBox="1"/>
          <p:nvPr/>
        </p:nvSpPr>
        <p:spPr>
          <a:xfrm>
            <a:off x="5344695" y="3919071"/>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sp>
        <p:nvSpPr>
          <p:cNvPr id="135" name="TextBox 134">
            <a:extLst>
              <a:ext uri="{FF2B5EF4-FFF2-40B4-BE49-F238E27FC236}">
                <a16:creationId xmlns:a16="http://schemas.microsoft.com/office/drawing/2014/main" id="{F89DAE4E-6625-401D-AF1F-76B3E3ED75C6}"/>
              </a:ext>
            </a:extLst>
          </p:cNvPr>
          <p:cNvSpPr txBox="1"/>
          <p:nvPr/>
        </p:nvSpPr>
        <p:spPr>
          <a:xfrm>
            <a:off x="5344694" y="4574700"/>
            <a:ext cx="3374523" cy="369332"/>
          </a:xfrm>
          <a:prstGeom prst="rect">
            <a:avLst/>
          </a:prstGeom>
          <a:noFill/>
        </p:spPr>
        <p:txBody>
          <a:bodyPr wrap="square" lIns="0" rIns="0" rtlCol="0" anchor="b">
            <a:spAutoFit/>
          </a:bodyPr>
          <a:lstStyle/>
          <a:p>
            <a:r>
              <a:rPr lang="en-US" b="1" noProof="1"/>
              <a:t>Lorem Ipsum</a:t>
            </a:r>
          </a:p>
        </p:txBody>
      </p:sp>
      <p:sp>
        <p:nvSpPr>
          <p:cNvPr id="136" name="TextBox 135">
            <a:extLst>
              <a:ext uri="{FF2B5EF4-FFF2-40B4-BE49-F238E27FC236}">
                <a16:creationId xmlns:a16="http://schemas.microsoft.com/office/drawing/2014/main" id="{83141C10-9EAE-4C50-BDFA-4A89991BC888}"/>
              </a:ext>
            </a:extLst>
          </p:cNvPr>
          <p:cNvSpPr txBox="1"/>
          <p:nvPr/>
        </p:nvSpPr>
        <p:spPr>
          <a:xfrm>
            <a:off x="5353651" y="4899288"/>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sp>
        <p:nvSpPr>
          <p:cNvPr id="137" name="TextBox 136">
            <a:extLst>
              <a:ext uri="{FF2B5EF4-FFF2-40B4-BE49-F238E27FC236}">
                <a16:creationId xmlns:a16="http://schemas.microsoft.com/office/drawing/2014/main" id="{A5815C52-782D-4F97-A5F5-83FE8FC60A6A}"/>
              </a:ext>
            </a:extLst>
          </p:cNvPr>
          <p:cNvSpPr txBox="1"/>
          <p:nvPr/>
        </p:nvSpPr>
        <p:spPr>
          <a:xfrm>
            <a:off x="5335739" y="2614266"/>
            <a:ext cx="3374523" cy="369332"/>
          </a:xfrm>
          <a:prstGeom prst="rect">
            <a:avLst/>
          </a:prstGeom>
          <a:noFill/>
        </p:spPr>
        <p:txBody>
          <a:bodyPr wrap="square" lIns="0" rIns="0" rtlCol="0" anchor="b">
            <a:spAutoFit/>
          </a:bodyPr>
          <a:lstStyle/>
          <a:p>
            <a:r>
              <a:rPr lang="en-US" b="1" noProof="1"/>
              <a:t>Lorem Ipsum</a:t>
            </a:r>
          </a:p>
        </p:txBody>
      </p:sp>
    </p:spTree>
    <p:extLst>
      <p:ext uri="{BB962C8B-B14F-4D97-AF65-F5344CB8AC3E}">
        <p14:creationId xmlns:p14="http://schemas.microsoft.com/office/powerpoint/2010/main" val="259128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itle 349">
            <a:extLst>
              <a:ext uri="{FF2B5EF4-FFF2-40B4-BE49-F238E27FC236}">
                <a16:creationId xmlns:a16="http://schemas.microsoft.com/office/drawing/2014/main" id="{68B9CF65-1049-4F97-B226-D145425FD99C}"/>
              </a:ext>
            </a:extLst>
          </p:cNvPr>
          <p:cNvSpPr>
            <a:spLocks noGrp="1"/>
          </p:cNvSpPr>
          <p:nvPr>
            <p:ph type="title"/>
          </p:nvPr>
        </p:nvSpPr>
        <p:spPr/>
        <p:txBody>
          <a:bodyPr>
            <a:normAutofit fontScale="90000"/>
          </a:bodyPr>
          <a:lstStyle/>
          <a:p>
            <a:r>
              <a:rPr lang="en-US" dirty="0"/>
              <a:t>SWOT Slide Template - Opportunities</a:t>
            </a:r>
          </a:p>
        </p:txBody>
      </p:sp>
      <p:sp>
        <p:nvSpPr>
          <p:cNvPr id="123" name="TextBox 122">
            <a:extLst>
              <a:ext uri="{FF2B5EF4-FFF2-40B4-BE49-F238E27FC236}">
                <a16:creationId xmlns:a16="http://schemas.microsoft.com/office/drawing/2014/main" id="{EFD9EE35-1F96-4ECA-BFA8-2A18B3A98D2B}"/>
              </a:ext>
            </a:extLst>
          </p:cNvPr>
          <p:cNvSpPr txBox="1"/>
          <p:nvPr/>
        </p:nvSpPr>
        <p:spPr>
          <a:xfrm>
            <a:off x="6072008" y="1806738"/>
            <a:ext cx="2992166" cy="646331"/>
          </a:xfrm>
          <a:prstGeom prst="rect">
            <a:avLst/>
          </a:prstGeom>
          <a:noFill/>
        </p:spPr>
        <p:txBody>
          <a:bodyPr wrap="none" rtlCol="0" anchor="ctr">
            <a:spAutoFit/>
          </a:bodyPr>
          <a:lstStyle/>
          <a:p>
            <a:r>
              <a:rPr lang="en-US" sz="3600" b="1" cap="all" noProof="1">
                <a:solidFill>
                  <a:schemeClr val="tx2">
                    <a:lumMod val="75000"/>
                    <a:lumOff val="25000"/>
                  </a:schemeClr>
                </a:solidFill>
              </a:rPr>
              <a:t>pportunities</a:t>
            </a:r>
          </a:p>
        </p:txBody>
      </p:sp>
      <p:sp>
        <p:nvSpPr>
          <p:cNvPr id="293" name="Shape">
            <a:extLst>
              <a:ext uri="{FF2B5EF4-FFF2-40B4-BE49-F238E27FC236}">
                <a16:creationId xmlns:a16="http://schemas.microsoft.com/office/drawing/2014/main" id="{C661ABA4-4205-40C3-980D-1872876928AB}"/>
              </a:ext>
            </a:extLst>
          </p:cNvPr>
          <p:cNvSpPr/>
          <p:nvPr/>
        </p:nvSpPr>
        <p:spPr>
          <a:xfrm>
            <a:off x="5193865" y="1668909"/>
            <a:ext cx="878144" cy="867012"/>
          </a:xfrm>
          <a:custGeom>
            <a:avLst/>
            <a:gdLst/>
            <a:ahLst/>
            <a:cxnLst>
              <a:cxn ang="0">
                <a:pos x="wd2" y="hd2"/>
              </a:cxn>
              <a:cxn ang="5400000">
                <a:pos x="wd2" y="hd2"/>
              </a:cxn>
              <a:cxn ang="10800000">
                <a:pos x="wd2" y="hd2"/>
              </a:cxn>
              <a:cxn ang="16200000">
                <a:pos x="wd2" y="hd2"/>
              </a:cxn>
            </a:cxnLst>
            <a:rect l="0" t="0" r="r" b="b"/>
            <a:pathLst>
              <a:path w="21589" h="21303" extrusionOk="0">
                <a:moveTo>
                  <a:pt x="19326" y="3887"/>
                </a:moveTo>
                <a:cubicBezTo>
                  <a:pt x="18955" y="3542"/>
                  <a:pt x="18547" y="3253"/>
                  <a:pt x="18100" y="3016"/>
                </a:cubicBezTo>
                <a:cubicBezTo>
                  <a:pt x="18117" y="3025"/>
                  <a:pt x="18135" y="3033"/>
                  <a:pt x="18152" y="3042"/>
                </a:cubicBezTo>
                <a:lnTo>
                  <a:pt x="18152" y="3042"/>
                </a:lnTo>
                <a:cubicBezTo>
                  <a:pt x="18152" y="3042"/>
                  <a:pt x="18152" y="3042"/>
                  <a:pt x="18152" y="3042"/>
                </a:cubicBezTo>
                <a:lnTo>
                  <a:pt x="14051" y="812"/>
                </a:lnTo>
                <a:cubicBezTo>
                  <a:pt x="12657" y="55"/>
                  <a:pt x="10887" y="-173"/>
                  <a:pt x="8735" y="129"/>
                </a:cubicBezTo>
                <a:cubicBezTo>
                  <a:pt x="5993" y="514"/>
                  <a:pt x="3853" y="1643"/>
                  <a:pt x="2318" y="3518"/>
                </a:cubicBezTo>
                <a:cubicBezTo>
                  <a:pt x="777" y="5387"/>
                  <a:pt x="5" y="7810"/>
                  <a:pt x="0" y="10785"/>
                </a:cubicBezTo>
                <a:cubicBezTo>
                  <a:pt x="-4" y="12908"/>
                  <a:pt x="382" y="14626"/>
                  <a:pt x="1157" y="15931"/>
                </a:cubicBezTo>
                <a:cubicBezTo>
                  <a:pt x="1472" y="16468"/>
                  <a:pt x="1828" y="16934"/>
                  <a:pt x="2221" y="17330"/>
                </a:cubicBezTo>
                <a:cubicBezTo>
                  <a:pt x="2617" y="17726"/>
                  <a:pt x="3050" y="18053"/>
                  <a:pt x="3525" y="18311"/>
                </a:cubicBezTo>
                <a:lnTo>
                  <a:pt x="7626" y="20541"/>
                </a:lnTo>
                <a:cubicBezTo>
                  <a:pt x="7623" y="20539"/>
                  <a:pt x="7621" y="20538"/>
                  <a:pt x="7618" y="20537"/>
                </a:cubicBezTo>
                <a:cubicBezTo>
                  <a:pt x="7832" y="20653"/>
                  <a:pt x="8052" y="20755"/>
                  <a:pt x="8281" y="20844"/>
                </a:cubicBezTo>
                <a:cubicBezTo>
                  <a:pt x="9528" y="21322"/>
                  <a:pt x="11104" y="21427"/>
                  <a:pt x="13006" y="21159"/>
                </a:cubicBezTo>
                <a:cubicBezTo>
                  <a:pt x="14879" y="20896"/>
                  <a:pt x="16441" y="20299"/>
                  <a:pt x="17701" y="19365"/>
                </a:cubicBezTo>
                <a:cubicBezTo>
                  <a:pt x="18956" y="18427"/>
                  <a:pt x="19919" y="17235"/>
                  <a:pt x="20584" y="15780"/>
                </a:cubicBezTo>
                <a:cubicBezTo>
                  <a:pt x="21250" y="14323"/>
                  <a:pt x="21584" y="12537"/>
                  <a:pt x="21588" y="10406"/>
                </a:cubicBezTo>
                <a:cubicBezTo>
                  <a:pt x="21596" y="7473"/>
                  <a:pt x="20840" y="5301"/>
                  <a:pt x="19326" y="3887"/>
                </a:cubicBezTo>
                <a:close/>
                <a:moveTo>
                  <a:pt x="11348" y="13199"/>
                </a:moveTo>
                <a:cubicBezTo>
                  <a:pt x="10886" y="13855"/>
                  <a:pt x="10280" y="14307"/>
                  <a:pt x="9532" y="14558"/>
                </a:cubicBezTo>
                <a:cubicBezTo>
                  <a:pt x="9388" y="13934"/>
                  <a:pt x="9315" y="13182"/>
                  <a:pt x="9317" y="12301"/>
                </a:cubicBezTo>
                <a:cubicBezTo>
                  <a:pt x="9321" y="10451"/>
                  <a:pt x="9640" y="9075"/>
                  <a:pt x="10280" y="8182"/>
                </a:cubicBezTo>
                <a:cubicBezTo>
                  <a:pt x="10763" y="7509"/>
                  <a:pt x="11360" y="7050"/>
                  <a:pt x="12075" y="6801"/>
                </a:cubicBezTo>
                <a:cubicBezTo>
                  <a:pt x="12208" y="7374"/>
                  <a:pt x="12274" y="8051"/>
                  <a:pt x="12272" y="8837"/>
                </a:cubicBezTo>
                <a:cubicBezTo>
                  <a:pt x="12270" y="10873"/>
                  <a:pt x="11960" y="12326"/>
                  <a:pt x="11348" y="13199"/>
                </a:cubicBezTo>
                <a:close/>
              </a:path>
            </a:pathLst>
          </a:custGeom>
          <a:solidFill>
            <a:schemeClr val="accent3">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94" name="Shape">
            <a:extLst>
              <a:ext uri="{FF2B5EF4-FFF2-40B4-BE49-F238E27FC236}">
                <a16:creationId xmlns:a16="http://schemas.microsoft.com/office/drawing/2014/main" id="{24BB97FA-3A75-40D9-9259-559214D21204}"/>
              </a:ext>
            </a:extLst>
          </p:cNvPr>
          <p:cNvSpPr/>
          <p:nvPr/>
        </p:nvSpPr>
        <p:spPr>
          <a:xfrm>
            <a:off x="5361399" y="1757911"/>
            <a:ext cx="711393" cy="776257"/>
          </a:xfrm>
          <a:custGeom>
            <a:avLst/>
            <a:gdLst/>
            <a:ahLst/>
            <a:cxnLst>
              <a:cxn ang="0">
                <a:pos x="wd2" y="hd2"/>
              </a:cxn>
              <a:cxn ang="5400000">
                <a:pos x="wd2" y="hd2"/>
              </a:cxn>
              <a:cxn ang="10800000">
                <a:pos x="wd2" y="hd2"/>
              </a:cxn>
              <a:cxn ang="16200000">
                <a:pos x="wd2" y="hd2"/>
              </a:cxn>
            </a:cxnLst>
            <a:rect l="0" t="0" r="r" b="b"/>
            <a:pathLst>
              <a:path w="21589" h="21169" extrusionOk="0">
                <a:moveTo>
                  <a:pt x="18794" y="1839"/>
                </a:moveTo>
                <a:cubicBezTo>
                  <a:pt x="20664" y="3408"/>
                  <a:pt x="21595" y="5820"/>
                  <a:pt x="21589" y="9075"/>
                </a:cubicBezTo>
                <a:cubicBezTo>
                  <a:pt x="21584" y="11438"/>
                  <a:pt x="21171" y="13422"/>
                  <a:pt x="20349" y="15038"/>
                </a:cubicBezTo>
                <a:cubicBezTo>
                  <a:pt x="19528" y="16654"/>
                  <a:pt x="18340" y="17977"/>
                  <a:pt x="16790" y="19017"/>
                </a:cubicBezTo>
                <a:cubicBezTo>
                  <a:pt x="15235" y="20054"/>
                  <a:pt x="13308" y="20716"/>
                  <a:pt x="10994" y="21009"/>
                </a:cubicBezTo>
                <a:cubicBezTo>
                  <a:pt x="8646" y="21306"/>
                  <a:pt x="6703" y="21189"/>
                  <a:pt x="5162" y="20659"/>
                </a:cubicBezTo>
                <a:cubicBezTo>
                  <a:pt x="3622" y="20124"/>
                  <a:pt x="2378" y="19136"/>
                  <a:pt x="1428" y="17681"/>
                </a:cubicBezTo>
                <a:cubicBezTo>
                  <a:pt x="472" y="16232"/>
                  <a:pt x="-5" y="14326"/>
                  <a:pt x="0" y="11969"/>
                </a:cubicBezTo>
                <a:cubicBezTo>
                  <a:pt x="6" y="8668"/>
                  <a:pt x="961" y="5978"/>
                  <a:pt x="2861" y="3903"/>
                </a:cubicBezTo>
                <a:cubicBezTo>
                  <a:pt x="4757" y="1825"/>
                  <a:pt x="7397" y="571"/>
                  <a:pt x="10783" y="143"/>
                </a:cubicBezTo>
                <a:cubicBezTo>
                  <a:pt x="14251" y="-294"/>
                  <a:pt x="16919" y="271"/>
                  <a:pt x="18794" y="1839"/>
                </a:cubicBezTo>
                <a:close/>
                <a:moveTo>
                  <a:pt x="14008" y="14650"/>
                </a:moveTo>
                <a:cubicBezTo>
                  <a:pt x="14763" y="13681"/>
                  <a:pt x="15146" y="12069"/>
                  <a:pt x="15151" y="9809"/>
                </a:cubicBezTo>
                <a:cubicBezTo>
                  <a:pt x="15154" y="7905"/>
                  <a:pt x="14766" y="6563"/>
                  <a:pt x="13973" y="5784"/>
                </a:cubicBezTo>
                <a:cubicBezTo>
                  <a:pt x="13187" y="5010"/>
                  <a:pt x="12115" y="4707"/>
                  <a:pt x="10756" y="4879"/>
                </a:cubicBezTo>
                <a:cubicBezTo>
                  <a:pt x="9458" y="5043"/>
                  <a:pt x="8419" y="5617"/>
                  <a:pt x="7629" y="6608"/>
                </a:cubicBezTo>
                <a:cubicBezTo>
                  <a:pt x="6840" y="7598"/>
                  <a:pt x="6444" y="9126"/>
                  <a:pt x="6441" y="11179"/>
                </a:cubicBezTo>
                <a:cubicBezTo>
                  <a:pt x="6436" y="13221"/>
                  <a:pt x="6825" y="14637"/>
                  <a:pt x="7605" y="15429"/>
                </a:cubicBezTo>
                <a:cubicBezTo>
                  <a:pt x="8386" y="16222"/>
                  <a:pt x="9447" y="16530"/>
                  <a:pt x="10793" y="16360"/>
                </a:cubicBezTo>
                <a:cubicBezTo>
                  <a:pt x="12173" y="16186"/>
                  <a:pt x="13247" y="15619"/>
                  <a:pt x="14008" y="14650"/>
                </a:cubicBezTo>
              </a:path>
            </a:pathLst>
          </a:custGeom>
          <a:solidFill>
            <a:schemeClr val="accent3"/>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95" name="TextBox 294">
            <a:extLst>
              <a:ext uri="{FF2B5EF4-FFF2-40B4-BE49-F238E27FC236}">
                <a16:creationId xmlns:a16="http://schemas.microsoft.com/office/drawing/2014/main" id="{8E96A28A-CAED-49DF-A3E4-E9FDD1141645}"/>
              </a:ext>
            </a:extLst>
          </p:cNvPr>
          <p:cNvSpPr txBox="1"/>
          <p:nvPr/>
        </p:nvSpPr>
        <p:spPr>
          <a:xfrm>
            <a:off x="5335739" y="2614266"/>
            <a:ext cx="3374523" cy="369332"/>
          </a:xfrm>
          <a:prstGeom prst="rect">
            <a:avLst/>
          </a:prstGeom>
          <a:noFill/>
        </p:spPr>
        <p:txBody>
          <a:bodyPr wrap="square" lIns="0" rIns="0" rtlCol="0" anchor="b">
            <a:spAutoFit/>
          </a:bodyPr>
          <a:lstStyle/>
          <a:p>
            <a:r>
              <a:rPr lang="en-US" b="1" noProof="1"/>
              <a:t>Lorem Ipsum</a:t>
            </a:r>
          </a:p>
        </p:txBody>
      </p:sp>
      <p:sp>
        <p:nvSpPr>
          <p:cNvPr id="296" name="TextBox 295">
            <a:extLst>
              <a:ext uri="{FF2B5EF4-FFF2-40B4-BE49-F238E27FC236}">
                <a16:creationId xmlns:a16="http://schemas.microsoft.com/office/drawing/2014/main" id="{74DFE253-7EFA-4DF2-969E-69B42697B004}"/>
              </a:ext>
            </a:extLst>
          </p:cNvPr>
          <p:cNvSpPr txBox="1"/>
          <p:nvPr/>
        </p:nvSpPr>
        <p:spPr>
          <a:xfrm>
            <a:off x="5344695" y="2938854"/>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sp>
        <p:nvSpPr>
          <p:cNvPr id="297" name="TextBox 296">
            <a:extLst>
              <a:ext uri="{FF2B5EF4-FFF2-40B4-BE49-F238E27FC236}">
                <a16:creationId xmlns:a16="http://schemas.microsoft.com/office/drawing/2014/main" id="{65393075-E00A-4DD5-96B8-23DB0BFE91A0}"/>
              </a:ext>
            </a:extLst>
          </p:cNvPr>
          <p:cNvSpPr txBox="1"/>
          <p:nvPr/>
        </p:nvSpPr>
        <p:spPr>
          <a:xfrm>
            <a:off x="5335739" y="3594483"/>
            <a:ext cx="3374523" cy="369332"/>
          </a:xfrm>
          <a:prstGeom prst="rect">
            <a:avLst/>
          </a:prstGeom>
          <a:noFill/>
        </p:spPr>
        <p:txBody>
          <a:bodyPr wrap="square" lIns="0" rIns="0" rtlCol="0" anchor="b">
            <a:spAutoFit/>
          </a:bodyPr>
          <a:lstStyle/>
          <a:p>
            <a:r>
              <a:rPr lang="en-US" b="1" noProof="1"/>
              <a:t>Lorem Ipsum</a:t>
            </a:r>
          </a:p>
        </p:txBody>
      </p:sp>
      <p:sp>
        <p:nvSpPr>
          <p:cNvPr id="298" name="TextBox 297">
            <a:extLst>
              <a:ext uri="{FF2B5EF4-FFF2-40B4-BE49-F238E27FC236}">
                <a16:creationId xmlns:a16="http://schemas.microsoft.com/office/drawing/2014/main" id="{50829D7D-0462-4F0A-BF4D-F749AC958912}"/>
              </a:ext>
            </a:extLst>
          </p:cNvPr>
          <p:cNvSpPr txBox="1"/>
          <p:nvPr/>
        </p:nvSpPr>
        <p:spPr>
          <a:xfrm>
            <a:off x="5344695" y="3919071"/>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sp>
        <p:nvSpPr>
          <p:cNvPr id="299" name="TextBox 298">
            <a:extLst>
              <a:ext uri="{FF2B5EF4-FFF2-40B4-BE49-F238E27FC236}">
                <a16:creationId xmlns:a16="http://schemas.microsoft.com/office/drawing/2014/main" id="{423F9EBB-3BA5-4161-8250-03AAE8239833}"/>
              </a:ext>
            </a:extLst>
          </p:cNvPr>
          <p:cNvSpPr txBox="1"/>
          <p:nvPr/>
        </p:nvSpPr>
        <p:spPr>
          <a:xfrm>
            <a:off x="5344694" y="4574700"/>
            <a:ext cx="3374523" cy="369332"/>
          </a:xfrm>
          <a:prstGeom prst="rect">
            <a:avLst/>
          </a:prstGeom>
          <a:noFill/>
        </p:spPr>
        <p:txBody>
          <a:bodyPr wrap="square" lIns="0" rIns="0" rtlCol="0" anchor="b">
            <a:spAutoFit/>
          </a:bodyPr>
          <a:lstStyle/>
          <a:p>
            <a:r>
              <a:rPr lang="en-US" b="1" noProof="1"/>
              <a:t>Lorem Ipsum</a:t>
            </a:r>
          </a:p>
        </p:txBody>
      </p:sp>
      <p:sp>
        <p:nvSpPr>
          <p:cNvPr id="300" name="TextBox 299">
            <a:extLst>
              <a:ext uri="{FF2B5EF4-FFF2-40B4-BE49-F238E27FC236}">
                <a16:creationId xmlns:a16="http://schemas.microsoft.com/office/drawing/2014/main" id="{42EC629F-4082-48B1-8F08-0A738E74D73D}"/>
              </a:ext>
            </a:extLst>
          </p:cNvPr>
          <p:cNvSpPr txBox="1"/>
          <p:nvPr/>
        </p:nvSpPr>
        <p:spPr>
          <a:xfrm>
            <a:off x="5353651" y="4899288"/>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sp>
        <p:nvSpPr>
          <p:cNvPr id="68" name="Shape">
            <a:extLst>
              <a:ext uri="{FF2B5EF4-FFF2-40B4-BE49-F238E27FC236}">
                <a16:creationId xmlns:a16="http://schemas.microsoft.com/office/drawing/2014/main" id="{978BF445-1FC0-4B76-9C2D-AD78B46469EE}"/>
              </a:ext>
            </a:extLst>
          </p:cNvPr>
          <p:cNvSpPr/>
          <p:nvPr/>
        </p:nvSpPr>
        <p:spPr>
          <a:xfrm>
            <a:off x="4267888" y="4698535"/>
            <a:ext cx="811545" cy="869778"/>
          </a:xfrm>
          <a:custGeom>
            <a:avLst/>
            <a:gdLst/>
            <a:ahLst/>
            <a:cxnLst>
              <a:cxn ang="0">
                <a:pos x="wd2" y="hd2"/>
              </a:cxn>
              <a:cxn ang="5400000">
                <a:pos x="wd2" y="hd2"/>
              </a:cxn>
              <a:cxn ang="10800000">
                <a:pos x="wd2" y="hd2"/>
              </a:cxn>
              <a:cxn ang="16200000">
                <a:pos x="wd2" y="hd2"/>
              </a:cxn>
            </a:cxnLst>
            <a:rect l="0" t="0" r="r" b="b"/>
            <a:pathLst>
              <a:path w="21597" h="21521" extrusionOk="0">
                <a:moveTo>
                  <a:pt x="20427" y="2400"/>
                </a:moveTo>
                <a:cubicBezTo>
                  <a:pt x="20469" y="2418"/>
                  <a:pt x="20511" y="2436"/>
                  <a:pt x="20553" y="2457"/>
                </a:cubicBezTo>
                <a:lnTo>
                  <a:pt x="16114" y="212"/>
                </a:lnTo>
                <a:cubicBezTo>
                  <a:pt x="15765" y="36"/>
                  <a:pt x="15352" y="-38"/>
                  <a:pt x="14907" y="19"/>
                </a:cubicBezTo>
                <a:lnTo>
                  <a:pt x="2262" y="1672"/>
                </a:lnTo>
                <a:cubicBezTo>
                  <a:pt x="1013" y="1835"/>
                  <a:pt x="3" y="2979"/>
                  <a:pt x="0" y="4232"/>
                </a:cubicBezTo>
                <a:cubicBezTo>
                  <a:pt x="-1" y="4684"/>
                  <a:pt x="131" y="5088"/>
                  <a:pt x="360" y="5413"/>
                </a:cubicBezTo>
                <a:cubicBezTo>
                  <a:pt x="537" y="5666"/>
                  <a:pt x="772" y="5869"/>
                  <a:pt x="1048" y="6009"/>
                </a:cubicBezTo>
                <a:lnTo>
                  <a:pt x="5487" y="8254"/>
                </a:lnTo>
                <a:cubicBezTo>
                  <a:pt x="5475" y="8248"/>
                  <a:pt x="5462" y="8240"/>
                  <a:pt x="5448" y="8233"/>
                </a:cubicBezTo>
                <a:cubicBezTo>
                  <a:pt x="5543" y="8284"/>
                  <a:pt x="5643" y="8325"/>
                  <a:pt x="5746" y="8360"/>
                </a:cubicBezTo>
                <a:lnTo>
                  <a:pt x="5728" y="17287"/>
                </a:lnTo>
                <a:cubicBezTo>
                  <a:pt x="5727" y="17689"/>
                  <a:pt x="5831" y="18054"/>
                  <a:pt x="6015" y="18357"/>
                </a:cubicBezTo>
                <a:cubicBezTo>
                  <a:pt x="6199" y="18660"/>
                  <a:pt x="6461" y="18904"/>
                  <a:pt x="6776" y="19064"/>
                </a:cubicBezTo>
                <a:lnTo>
                  <a:pt x="11215" y="21309"/>
                </a:lnTo>
                <a:cubicBezTo>
                  <a:pt x="11202" y="21303"/>
                  <a:pt x="11190" y="21295"/>
                  <a:pt x="11176" y="21289"/>
                </a:cubicBezTo>
                <a:cubicBezTo>
                  <a:pt x="11533" y="21479"/>
                  <a:pt x="11959" y="21562"/>
                  <a:pt x="12419" y="21502"/>
                </a:cubicBezTo>
                <a:lnTo>
                  <a:pt x="13553" y="21355"/>
                </a:lnTo>
                <a:cubicBezTo>
                  <a:pt x="14801" y="21192"/>
                  <a:pt x="15811" y="20042"/>
                  <a:pt x="15814" y="18795"/>
                </a:cubicBezTo>
                <a:lnTo>
                  <a:pt x="15832" y="9512"/>
                </a:lnTo>
                <a:cubicBezTo>
                  <a:pt x="15835" y="8264"/>
                  <a:pt x="16845" y="7121"/>
                  <a:pt x="18094" y="6957"/>
                </a:cubicBezTo>
                <a:lnTo>
                  <a:pt x="19336" y="6795"/>
                </a:lnTo>
                <a:cubicBezTo>
                  <a:pt x="20585" y="6632"/>
                  <a:pt x="21595" y="5483"/>
                  <a:pt x="21598" y="4236"/>
                </a:cubicBezTo>
                <a:cubicBezTo>
                  <a:pt x="21599" y="3377"/>
                  <a:pt x="21127" y="2693"/>
                  <a:pt x="20427" y="2400"/>
                </a:cubicBezTo>
                <a:close/>
              </a:path>
            </a:pathLst>
          </a:custGeom>
          <a:solidFill>
            <a:schemeClr val="accent5">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69" name="Shape">
            <a:extLst>
              <a:ext uri="{FF2B5EF4-FFF2-40B4-BE49-F238E27FC236}">
                <a16:creationId xmlns:a16="http://schemas.microsoft.com/office/drawing/2014/main" id="{E8F112DE-740B-48E9-AFCA-211320ADD104}"/>
              </a:ext>
            </a:extLst>
          </p:cNvPr>
          <p:cNvSpPr/>
          <p:nvPr/>
        </p:nvSpPr>
        <p:spPr>
          <a:xfrm>
            <a:off x="3644871" y="4813714"/>
            <a:ext cx="878144" cy="867012"/>
          </a:xfrm>
          <a:custGeom>
            <a:avLst/>
            <a:gdLst/>
            <a:ahLst/>
            <a:cxnLst>
              <a:cxn ang="0">
                <a:pos x="wd2" y="hd2"/>
              </a:cxn>
              <a:cxn ang="5400000">
                <a:pos x="wd2" y="hd2"/>
              </a:cxn>
              <a:cxn ang="10800000">
                <a:pos x="wd2" y="hd2"/>
              </a:cxn>
              <a:cxn ang="16200000">
                <a:pos x="wd2" y="hd2"/>
              </a:cxn>
            </a:cxnLst>
            <a:rect l="0" t="0" r="r" b="b"/>
            <a:pathLst>
              <a:path w="21589" h="21303" extrusionOk="0">
                <a:moveTo>
                  <a:pt x="19326" y="3887"/>
                </a:moveTo>
                <a:cubicBezTo>
                  <a:pt x="18955" y="3542"/>
                  <a:pt x="18547" y="3253"/>
                  <a:pt x="18100" y="3016"/>
                </a:cubicBezTo>
                <a:cubicBezTo>
                  <a:pt x="18117" y="3025"/>
                  <a:pt x="18135" y="3033"/>
                  <a:pt x="18152" y="3042"/>
                </a:cubicBezTo>
                <a:lnTo>
                  <a:pt x="18152" y="3042"/>
                </a:lnTo>
                <a:cubicBezTo>
                  <a:pt x="18152" y="3042"/>
                  <a:pt x="18152" y="3042"/>
                  <a:pt x="18152" y="3042"/>
                </a:cubicBezTo>
                <a:lnTo>
                  <a:pt x="14051" y="812"/>
                </a:lnTo>
                <a:cubicBezTo>
                  <a:pt x="12657" y="55"/>
                  <a:pt x="10887" y="-173"/>
                  <a:pt x="8735" y="129"/>
                </a:cubicBezTo>
                <a:cubicBezTo>
                  <a:pt x="5993" y="514"/>
                  <a:pt x="3853" y="1643"/>
                  <a:pt x="2318" y="3518"/>
                </a:cubicBezTo>
                <a:cubicBezTo>
                  <a:pt x="777" y="5387"/>
                  <a:pt x="5" y="7810"/>
                  <a:pt x="0" y="10785"/>
                </a:cubicBezTo>
                <a:cubicBezTo>
                  <a:pt x="-4" y="12908"/>
                  <a:pt x="382" y="14626"/>
                  <a:pt x="1157" y="15931"/>
                </a:cubicBezTo>
                <a:cubicBezTo>
                  <a:pt x="1472" y="16468"/>
                  <a:pt x="1828" y="16934"/>
                  <a:pt x="2221" y="17330"/>
                </a:cubicBezTo>
                <a:cubicBezTo>
                  <a:pt x="2617" y="17726"/>
                  <a:pt x="3050" y="18053"/>
                  <a:pt x="3525" y="18311"/>
                </a:cubicBezTo>
                <a:lnTo>
                  <a:pt x="7626" y="20541"/>
                </a:lnTo>
                <a:cubicBezTo>
                  <a:pt x="7623" y="20539"/>
                  <a:pt x="7621" y="20538"/>
                  <a:pt x="7618" y="20537"/>
                </a:cubicBezTo>
                <a:cubicBezTo>
                  <a:pt x="7832" y="20653"/>
                  <a:pt x="8052" y="20755"/>
                  <a:pt x="8281" y="20844"/>
                </a:cubicBezTo>
                <a:cubicBezTo>
                  <a:pt x="9528" y="21322"/>
                  <a:pt x="11104" y="21427"/>
                  <a:pt x="13006" y="21159"/>
                </a:cubicBezTo>
                <a:cubicBezTo>
                  <a:pt x="14879" y="20896"/>
                  <a:pt x="16441" y="20299"/>
                  <a:pt x="17701" y="19365"/>
                </a:cubicBezTo>
                <a:cubicBezTo>
                  <a:pt x="18956" y="18427"/>
                  <a:pt x="19919" y="17235"/>
                  <a:pt x="20584" y="15780"/>
                </a:cubicBezTo>
                <a:cubicBezTo>
                  <a:pt x="21250" y="14323"/>
                  <a:pt x="21584" y="12537"/>
                  <a:pt x="21588" y="10406"/>
                </a:cubicBezTo>
                <a:cubicBezTo>
                  <a:pt x="21596" y="7473"/>
                  <a:pt x="20840" y="5301"/>
                  <a:pt x="19326" y="3887"/>
                </a:cubicBezTo>
                <a:close/>
                <a:moveTo>
                  <a:pt x="11348" y="13199"/>
                </a:moveTo>
                <a:cubicBezTo>
                  <a:pt x="10886" y="13855"/>
                  <a:pt x="10280" y="14307"/>
                  <a:pt x="9532" y="14558"/>
                </a:cubicBezTo>
                <a:cubicBezTo>
                  <a:pt x="9388" y="13934"/>
                  <a:pt x="9315" y="13182"/>
                  <a:pt x="9317" y="12301"/>
                </a:cubicBezTo>
                <a:cubicBezTo>
                  <a:pt x="9321" y="10451"/>
                  <a:pt x="9640" y="9075"/>
                  <a:pt x="10280" y="8182"/>
                </a:cubicBezTo>
                <a:cubicBezTo>
                  <a:pt x="10763" y="7509"/>
                  <a:pt x="11360" y="7050"/>
                  <a:pt x="12075" y="6801"/>
                </a:cubicBezTo>
                <a:cubicBezTo>
                  <a:pt x="12208" y="7374"/>
                  <a:pt x="12274" y="8051"/>
                  <a:pt x="12272" y="8837"/>
                </a:cubicBezTo>
                <a:cubicBezTo>
                  <a:pt x="12270" y="10873"/>
                  <a:pt x="11960" y="12326"/>
                  <a:pt x="11348" y="13199"/>
                </a:cubicBezTo>
                <a:close/>
              </a:path>
            </a:pathLst>
          </a:custGeom>
          <a:solidFill>
            <a:schemeClr val="bg2">
              <a:lumMod val="75000"/>
              <a:alpha val="29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sp>
        <p:nvSpPr>
          <p:cNvPr id="70" name="Shape">
            <a:extLst>
              <a:ext uri="{FF2B5EF4-FFF2-40B4-BE49-F238E27FC236}">
                <a16:creationId xmlns:a16="http://schemas.microsoft.com/office/drawing/2014/main" id="{2ACC433F-0582-4CD0-89EF-23582F4ABE77}"/>
              </a:ext>
            </a:extLst>
          </p:cNvPr>
          <p:cNvSpPr/>
          <p:nvPr/>
        </p:nvSpPr>
        <p:spPr>
          <a:xfrm>
            <a:off x="2697259" y="4918424"/>
            <a:ext cx="1085687" cy="917437"/>
          </a:xfrm>
          <a:custGeom>
            <a:avLst/>
            <a:gdLst/>
            <a:ahLst/>
            <a:cxnLst>
              <a:cxn ang="0">
                <a:pos x="wd2" y="hd2"/>
              </a:cxn>
              <a:cxn ang="5400000">
                <a:pos x="wd2" y="hd2"/>
              </a:cxn>
              <a:cxn ang="10800000">
                <a:pos x="wd2" y="hd2"/>
              </a:cxn>
              <a:cxn ang="16200000">
                <a:pos x="wd2" y="hd2"/>
              </a:cxn>
            </a:cxnLst>
            <a:rect l="0" t="0" r="r" b="b"/>
            <a:pathLst>
              <a:path w="21291" h="21503" extrusionOk="0">
                <a:moveTo>
                  <a:pt x="20511" y="2320"/>
                </a:moveTo>
                <a:cubicBezTo>
                  <a:pt x="20514" y="2323"/>
                  <a:pt x="20518" y="2324"/>
                  <a:pt x="20521" y="2326"/>
                </a:cubicBezTo>
                <a:lnTo>
                  <a:pt x="20521" y="2326"/>
                </a:lnTo>
                <a:cubicBezTo>
                  <a:pt x="20521" y="2326"/>
                  <a:pt x="20521" y="2326"/>
                  <a:pt x="20521" y="2326"/>
                </a:cubicBezTo>
                <a:lnTo>
                  <a:pt x="17250" y="200"/>
                </a:lnTo>
                <a:cubicBezTo>
                  <a:pt x="16994" y="34"/>
                  <a:pt x="16690" y="-37"/>
                  <a:pt x="16359" y="18"/>
                </a:cubicBezTo>
                <a:lnTo>
                  <a:pt x="15876" y="99"/>
                </a:lnTo>
                <a:cubicBezTo>
                  <a:pt x="15075" y="234"/>
                  <a:pt x="14388" y="1081"/>
                  <a:pt x="14241" y="2118"/>
                </a:cubicBezTo>
                <a:lnTo>
                  <a:pt x="14033" y="3557"/>
                </a:lnTo>
                <a:cubicBezTo>
                  <a:pt x="13954" y="3488"/>
                  <a:pt x="13869" y="3428"/>
                  <a:pt x="13779" y="3382"/>
                </a:cubicBezTo>
                <a:cubicBezTo>
                  <a:pt x="13814" y="3400"/>
                  <a:pt x="13849" y="3420"/>
                  <a:pt x="13883" y="3442"/>
                </a:cubicBezTo>
                <a:lnTo>
                  <a:pt x="13883" y="3442"/>
                </a:lnTo>
                <a:cubicBezTo>
                  <a:pt x="13883" y="3442"/>
                  <a:pt x="13883" y="3442"/>
                  <a:pt x="13883" y="3442"/>
                </a:cubicBezTo>
                <a:lnTo>
                  <a:pt x="10612" y="1315"/>
                </a:lnTo>
                <a:cubicBezTo>
                  <a:pt x="10353" y="1147"/>
                  <a:pt x="10046" y="1077"/>
                  <a:pt x="9723" y="1132"/>
                </a:cubicBezTo>
                <a:lnTo>
                  <a:pt x="8316" y="1368"/>
                </a:lnTo>
                <a:cubicBezTo>
                  <a:pt x="7565" y="1494"/>
                  <a:pt x="6909" y="2247"/>
                  <a:pt x="6708" y="3210"/>
                </a:cubicBezTo>
                <a:lnTo>
                  <a:pt x="6388" y="4752"/>
                </a:lnTo>
                <a:cubicBezTo>
                  <a:pt x="6356" y="4729"/>
                  <a:pt x="6323" y="4708"/>
                  <a:pt x="6291" y="4688"/>
                </a:cubicBezTo>
                <a:cubicBezTo>
                  <a:pt x="6303" y="4696"/>
                  <a:pt x="6316" y="4703"/>
                  <a:pt x="6329" y="4711"/>
                </a:cubicBezTo>
                <a:lnTo>
                  <a:pt x="6329" y="4711"/>
                </a:lnTo>
                <a:cubicBezTo>
                  <a:pt x="6329" y="4711"/>
                  <a:pt x="6329" y="4711"/>
                  <a:pt x="6329" y="4711"/>
                </a:cubicBezTo>
                <a:lnTo>
                  <a:pt x="3057" y="2584"/>
                </a:lnTo>
                <a:cubicBezTo>
                  <a:pt x="2799" y="2416"/>
                  <a:pt x="2493" y="2346"/>
                  <a:pt x="2166" y="2401"/>
                </a:cubicBezTo>
                <a:lnTo>
                  <a:pt x="1664" y="2486"/>
                </a:lnTo>
                <a:cubicBezTo>
                  <a:pt x="603" y="2664"/>
                  <a:pt x="-188" y="4066"/>
                  <a:pt x="39" y="5368"/>
                </a:cubicBezTo>
                <a:lnTo>
                  <a:pt x="2112" y="17136"/>
                </a:lnTo>
                <a:cubicBezTo>
                  <a:pt x="2169" y="17463"/>
                  <a:pt x="2265" y="17764"/>
                  <a:pt x="2392" y="18032"/>
                </a:cubicBezTo>
                <a:cubicBezTo>
                  <a:pt x="2434" y="18121"/>
                  <a:pt x="2480" y="18206"/>
                  <a:pt x="2530" y="18287"/>
                </a:cubicBezTo>
                <a:cubicBezTo>
                  <a:pt x="2628" y="18450"/>
                  <a:pt x="2739" y="18596"/>
                  <a:pt x="2861" y="18726"/>
                </a:cubicBezTo>
                <a:cubicBezTo>
                  <a:pt x="2984" y="18855"/>
                  <a:pt x="3117" y="18968"/>
                  <a:pt x="3260" y="19060"/>
                </a:cubicBezTo>
                <a:lnTo>
                  <a:pt x="6531" y="21186"/>
                </a:lnTo>
                <a:cubicBezTo>
                  <a:pt x="6515" y="21176"/>
                  <a:pt x="6500" y="21164"/>
                  <a:pt x="6485" y="21154"/>
                </a:cubicBezTo>
                <a:cubicBezTo>
                  <a:pt x="6900" y="21442"/>
                  <a:pt x="7397" y="21563"/>
                  <a:pt x="7927" y="21473"/>
                </a:cubicBezTo>
                <a:cubicBezTo>
                  <a:pt x="9100" y="21277"/>
                  <a:pt x="10131" y="20091"/>
                  <a:pt x="10445" y="18585"/>
                </a:cubicBezTo>
                <a:lnTo>
                  <a:pt x="10937" y="16233"/>
                </a:lnTo>
                <a:cubicBezTo>
                  <a:pt x="10989" y="16384"/>
                  <a:pt x="11047" y="16527"/>
                  <a:pt x="11116" y="16660"/>
                </a:cubicBezTo>
                <a:cubicBezTo>
                  <a:pt x="11326" y="17065"/>
                  <a:pt x="11609" y="17385"/>
                  <a:pt x="11942" y="17601"/>
                </a:cubicBezTo>
                <a:lnTo>
                  <a:pt x="15213" y="19727"/>
                </a:lnTo>
                <a:cubicBezTo>
                  <a:pt x="15211" y="19726"/>
                  <a:pt x="15209" y="19725"/>
                  <a:pt x="15208" y="19724"/>
                </a:cubicBezTo>
                <a:cubicBezTo>
                  <a:pt x="15616" y="19991"/>
                  <a:pt x="16098" y="20102"/>
                  <a:pt x="16606" y="20016"/>
                </a:cubicBezTo>
                <a:cubicBezTo>
                  <a:pt x="17832" y="19810"/>
                  <a:pt x="18894" y="18530"/>
                  <a:pt x="19158" y="16943"/>
                </a:cubicBezTo>
                <a:lnTo>
                  <a:pt x="21250" y="4476"/>
                </a:lnTo>
                <a:cubicBezTo>
                  <a:pt x="21412" y="3521"/>
                  <a:pt x="21082" y="2685"/>
                  <a:pt x="20511" y="2320"/>
                </a:cubicBezTo>
                <a:close/>
              </a:path>
            </a:pathLst>
          </a:custGeom>
          <a:solidFill>
            <a:schemeClr val="accent2">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72" name="Shape">
            <a:extLst>
              <a:ext uri="{FF2B5EF4-FFF2-40B4-BE49-F238E27FC236}">
                <a16:creationId xmlns:a16="http://schemas.microsoft.com/office/drawing/2014/main" id="{41A4B554-B268-4A65-8352-818AF9989047}"/>
              </a:ext>
            </a:extLst>
          </p:cNvPr>
          <p:cNvSpPr/>
          <p:nvPr/>
        </p:nvSpPr>
        <p:spPr>
          <a:xfrm>
            <a:off x="4435423" y="4787537"/>
            <a:ext cx="644743" cy="778980"/>
          </a:xfrm>
          <a:custGeom>
            <a:avLst/>
            <a:gdLst/>
            <a:ahLst/>
            <a:cxnLst>
              <a:cxn ang="0">
                <a:pos x="wd2" y="hd2"/>
              </a:cxn>
              <a:cxn ang="5400000">
                <a:pos x="wd2" y="hd2"/>
              </a:cxn>
              <a:cxn ang="10800000">
                <a:pos x="wd2" y="hd2"/>
              </a:cxn>
              <a:cxn ang="16200000">
                <a:pos x="wd2" y="hd2"/>
              </a:cxn>
            </a:cxnLst>
            <a:rect l="0" t="0" r="r" b="b"/>
            <a:pathLst>
              <a:path w="21593" h="21282" extrusionOk="0">
                <a:moveTo>
                  <a:pt x="18759" y="21"/>
                </a:moveTo>
                <a:cubicBezTo>
                  <a:pt x="20330" y="-159"/>
                  <a:pt x="21596" y="814"/>
                  <a:pt x="21592" y="2195"/>
                </a:cubicBezTo>
                <a:cubicBezTo>
                  <a:pt x="21589" y="3573"/>
                  <a:pt x="20318" y="4842"/>
                  <a:pt x="18747" y="5022"/>
                </a:cubicBezTo>
                <a:lnTo>
                  <a:pt x="17183" y="5201"/>
                </a:lnTo>
                <a:cubicBezTo>
                  <a:pt x="15612" y="5381"/>
                  <a:pt x="14340" y="6644"/>
                  <a:pt x="14337" y="8021"/>
                </a:cubicBezTo>
                <a:lnTo>
                  <a:pt x="14314" y="18271"/>
                </a:lnTo>
                <a:cubicBezTo>
                  <a:pt x="14311" y="19649"/>
                  <a:pt x="13039" y="20917"/>
                  <a:pt x="11468" y="21098"/>
                </a:cubicBezTo>
                <a:lnTo>
                  <a:pt x="10041" y="21261"/>
                </a:lnTo>
                <a:cubicBezTo>
                  <a:pt x="8470" y="21441"/>
                  <a:pt x="7204" y="20463"/>
                  <a:pt x="7208" y="19087"/>
                </a:cubicBezTo>
                <a:lnTo>
                  <a:pt x="7230" y="8837"/>
                </a:lnTo>
                <a:cubicBezTo>
                  <a:pt x="7234" y="7459"/>
                  <a:pt x="5966" y="6488"/>
                  <a:pt x="4397" y="6668"/>
                </a:cubicBezTo>
                <a:lnTo>
                  <a:pt x="2833" y="6847"/>
                </a:lnTo>
                <a:cubicBezTo>
                  <a:pt x="1262" y="7027"/>
                  <a:pt x="-4" y="6049"/>
                  <a:pt x="0" y="4673"/>
                </a:cubicBezTo>
                <a:cubicBezTo>
                  <a:pt x="3" y="3290"/>
                  <a:pt x="1274" y="2027"/>
                  <a:pt x="2845" y="1846"/>
                </a:cubicBezTo>
                <a:lnTo>
                  <a:pt x="18759" y="21"/>
                </a:lnTo>
                <a:close/>
              </a:path>
            </a:pathLst>
          </a:custGeom>
          <a:solidFill>
            <a:schemeClr val="accent5"/>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73" name="Shape">
            <a:extLst>
              <a:ext uri="{FF2B5EF4-FFF2-40B4-BE49-F238E27FC236}">
                <a16:creationId xmlns:a16="http://schemas.microsoft.com/office/drawing/2014/main" id="{94379FEC-5A04-4717-BEB1-BC6B41B988FB}"/>
              </a:ext>
            </a:extLst>
          </p:cNvPr>
          <p:cNvSpPr/>
          <p:nvPr/>
        </p:nvSpPr>
        <p:spPr>
          <a:xfrm>
            <a:off x="3812406" y="4902716"/>
            <a:ext cx="711393" cy="776257"/>
          </a:xfrm>
          <a:custGeom>
            <a:avLst/>
            <a:gdLst/>
            <a:ahLst/>
            <a:cxnLst>
              <a:cxn ang="0">
                <a:pos x="wd2" y="hd2"/>
              </a:cxn>
              <a:cxn ang="5400000">
                <a:pos x="wd2" y="hd2"/>
              </a:cxn>
              <a:cxn ang="10800000">
                <a:pos x="wd2" y="hd2"/>
              </a:cxn>
              <a:cxn ang="16200000">
                <a:pos x="wd2" y="hd2"/>
              </a:cxn>
            </a:cxnLst>
            <a:rect l="0" t="0" r="r" b="b"/>
            <a:pathLst>
              <a:path w="21589" h="21169" extrusionOk="0">
                <a:moveTo>
                  <a:pt x="18794" y="1839"/>
                </a:moveTo>
                <a:cubicBezTo>
                  <a:pt x="20664" y="3408"/>
                  <a:pt x="21595" y="5820"/>
                  <a:pt x="21589" y="9075"/>
                </a:cubicBezTo>
                <a:cubicBezTo>
                  <a:pt x="21584" y="11438"/>
                  <a:pt x="21171" y="13422"/>
                  <a:pt x="20349" y="15038"/>
                </a:cubicBezTo>
                <a:cubicBezTo>
                  <a:pt x="19528" y="16654"/>
                  <a:pt x="18340" y="17977"/>
                  <a:pt x="16790" y="19017"/>
                </a:cubicBezTo>
                <a:cubicBezTo>
                  <a:pt x="15235" y="20054"/>
                  <a:pt x="13308" y="20716"/>
                  <a:pt x="10994" y="21009"/>
                </a:cubicBezTo>
                <a:cubicBezTo>
                  <a:pt x="8646" y="21306"/>
                  <a:pt x="6703" y="21189"/>
                  <a:pt x="5162" y="20659"/>
                </a:cubicBezTo>
                <a:cubicBezTo>
                  <a:pt x="3622" y="20124"/>
                  <a:pt x="2378" y="19136"/>
                  <a:pt x="1428" y="17681"/>
                </a:cubicBezTo>
                <a:cubicBezTo>
                  <a:pt x="472" y="16232"/>
                  <a:pt x="-5" y="14326"/>
                  <a:pt x="0" y="11969"/>
                </a:cubicBezTo>
                <a:cubicBezTo>
                  <a:pt x="6" y="8668"/>
                  <a:pt x="961" y="5978"/>
                  <a:pt x="2861" y="3903"/>
                </a:cubicBezTo>
                <a:cubicBezTo>
                  <a:pt x="4757" y="1825"/>
                  <a:pt x="7397" y="571"/>
                  <a:pt x="10783" y="143"/>
                </a:cubicBezTo>
                <a:cubicBezTo>
                  <a:pt x="14251" y="-294"/>
                  <a:pt x="16919" y="271"/>
                  <a:pt x="18794" y="1839"/>
                </a:cubicBezTo>
                <a:close/>
                <a:moveTo>
                  <a:pt x="14008" y="14650"/>
                </a:moveTo>
                <a:cubicBezTo>
                  <a:pt x="14763" y="13681"/>
                  <a:pt x="15146" y="12069"/>
                  <a:pt x="15151" y="9809"/>
                </a:cubicBezTo>
                <a:cubicBezTo>
                  <a:pt x="15154" y="7905"/>
                  <a:pt x="14766" y="6563"/>
                  <a:pt x="13973" y="5784"/>
                </a:cubicBezTo>
                <a:cubicBezTo>
                  <a:pt x="13187" y="5010"/>
                  <a:pt x="12115" y="4707"/>
                  <a:pt x="10756" y="4879"/>
                </a:cubicBezTo>
                <a:cubicBezTo>
                  <a:pt x="9458" y="5043"/>
                  <a:pt x="8419" y="5617"/>
                  <a:pt x="7629" y="6608"/>
                </a:cubicBezTo>
                <a:cubicBezTo>
                  <a:pt x="6840" y="7598"/>
                  <a:pt x="6444" y="9126"/>
                  <a:pt x="6441" y="11179"/>
                </a:cubicBezTo>
                <a:cubicBezTo>
                  <a:pt x="6436" y="13221"/>
                  <a:pt x="6825" y="14637"/>
                  <a:pt x="7605" y="15429"/>
                </a:cubicBezTo>
                <a:cubicBezTo>
                  <a:pt x="8386" y="16222"/>
                  <a:pt x="9447" y="16530"/>
                  <a:pt x="10793" y="16360"/>
                </a:cubicBezTo>
                <a:cubicBezTo>
                  <a:pt x="12173" y="16186"/>
                  <a:pt x="13247" y="15619"/>
                  <a:pt x="14008" y="14650"/>
                </a:cubicBezTo>
              </a:path>
            </a:pathLst>
          </a:custGeom>
          <a:solidFill>
            <a:schemeClr val="bg2">
              <a:lumMod val="90000"/>
              <a:alpha val="29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sp>
        <p:nvSpPr>
          <p:cNvPr id="74" name="Shape">
            <a:extLst>
              <a:ext uri="{FF2B5EF4-FFF2-40B4-BE49-F238E27FC236}">
                <a16:creationId xmlns:a16="http://schemas.microsoft.com/office/drawing/2014/main" id="{7E5ECA3E-9D42-493D-BEED-A99BD5A61FE8}"/>
              </a:ext>
            </a:extLst>
          </p:cNvPr>
          <p:cNvSpPr/>
          <p:nvPr/>
        </p:nvSpPr>
        <p:spPr>
          <a:xfrm>
            <a:off x="2864793" y="5007425"/>
            <a:ext cx="918822" cy="826657"/>
          </a:xfrm>
          <a:custGeom>
            <a:avLst/>
            <a:gdLst/>
            <a:ahLst/>
            <a:cxnLst>
              <a:cxn ang="0">
                <a:pos x="wd2" y="hd2"/>
              </a:cxn>
              <a:cxn ang="5400000">
                <a:pos x="wd2" y="hd2"/>
              </a:cxn>
              <a:cxn ang="10800000">
                <a:pos x="wd2" y="hd2"/>
              </a:cxn>
              <a:cxn ang="16200000">
                <a:pos x="wd2" y="hd2"/>
              </a:cxn>
            </a:cxnLst>
            <a:rect l="0" t="0" r="r" b="b"/>
            <a:pathLst>
              <a:path w="21154" h="21230" extrusionOk="0">
                <a:moveTo>
                  <a:pt x="19205" y="20"/>
                </a:moveTo>
                <a:cubicBezTo>
                  <a:pt x="20456" y="-176"/>
                  <a:pt x="21379" y="1065"/>
                  <a:pt x="21107" y="2575"/>
                </a:cubicBezTo>
                <a:lnTo>
                  <a:pt x="18651" y="16235"/>
                </a:lnTo>
                <a:cubicBezTo>
                  <a:pt x="18343" y="17973"/>
                  <a:pt x="17095" y="19376"/>
                  <a:pt x="15655" y="19602"/>
                </a:cubicBezTo>
                <a:cubicBezTo>
                  <a:pt x="14283" y="19817"/>
                  <a:pt x="13074" y="18902"/>
                  <a:pt x="12709" y="17362"/>
                </a:cubicBezTo>
                <a:lnTo>
                  <a:pt x="10579" y="8416"/>
                </a:lnTo>
                <a:lnTo>
                  <a:pt x="8423" y="18033"/>
                </a:lnTo>
                <a:cubicBezTo>
                  <a:pt x="8056" y="19683"/>
                  <a:pt x="6844" y="20982"/>
                  <a:pt x="5467" y="21198"/>
                </a:cubicBezTo>
                <a:cubicBezTo>
                  <a:pt x="4028" y="21424"/>
                  <a:pt x="2788" y="20416"/>
                  <a:pt x="2480" y="18775"/>
                </a:cubicBezTo>
                <a:lnTo>
                  <a:pt x="47" y="5881"/>
                </a:lnTo>
                <a:cubicBezTo>
                  <a:pt x="-221" y="4456"/>
                  <a:pt x="708" y="2919"/>
                  <a:pt x="1955" y="2723"/>
                </a:cubicBezTo>
                <a:lnTo>
                  <a:pt x="2544" y="2630"/>
                </a:lnTo>
                <a:cubicBezTo>
                  <a:pt x="3484" y="2482"/>
                  <a:pt x="4288" y="3158"/>
                  <a:pt x="4457" y="4241"/>
                </a:cubicBezTo>
                <a:lnTo>
                  <a:pt x="5814" y="12767"/>
                </a:lnTo>
                <a:lnTo>
                  <a:pt x="7875" y="3515"/>
                </a:lnTo>
                <a:cubicBezTo>
                  <a:pt x="8110" y="2459"/>
                  <a:pt x="8882" y="1635"/>
                  <a:pt x="9763" y="1497"/>
                </a:cubicBezTo>
                <a:lnTo>
                  <a:pt x="11414" y="1238"/>
                </a:lnTo>
                <a:cubicBezTo>
                  <a:pt x="12292" y="1101"/>
                  <a:pt x="13060" y="1685"/>
                  <a:pt x="13292" y="2666"/>
                </a:cubicBezTo>
                <a:lnTo>
                  <a:pt x="15333" y="11258"/>
                </a:lnTo>
                <a:lnTo>
                  <a:pt x="16719" y="2318"/>
                </a:lnTo>
                <a:cubicBezTo>
                  <a:pt x="16891" y="1181"/>
                  <a:pt x="17699" y="253"/>
                  <a:pt x="18638" y="106"/>
                </a:cubicBezTo>
                <a:lnTo>
                  <a:pt x="19205" y="20"/>
                </a:lnTo>
                <a:close/>
              </a:path>
            </a:pathLst>
          </a:custGeom>
          <a:solidFill>
            <a:schemeClr val="accent2"/>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76" name="Shape">
            <a:extLst>
              <a:ext uri="{FF2B5EF4-FFF2-40B4-BE49-F238E27FC236}">
                <a16:creationId xmlns:a16="http://schemas.microsoft.com/office/drawing/2014/main" id="{A3A2939A-E61C-4726-ADF4-30ACF44114CA}"/>
              </a:ext>
            </a:extLst>
          </p:cNvPr>
          <p:cNvSpPr/>
          <p:nvPr/>
        </p:nvSpPr>
        <p:spPr>
          <a:xfrm>
            <a:off x="2084714" y="5106899"/>
            <a:ext cx="764921" cy="869084"/>
          </a:xfrm>
          <a:custGeom>
            <a:avLst/>
            <a:gdLst/>
            <a:ahLst/>
            <a:cxnLst>
              <a:cxn ang="0">
                <a:pos x="wd2" y="hd2"/>
              </a:cxn>
              <a:cxn ang="5400000">
                <a:pos x="wd2" y="hd2"/>
              </a:cxn>
              <a:cxn ang="10800000">
                <a:pos x="wd2" y="hd2"/>
              </a:cxn>
              <a:cxn ang="16200000">
                <a:pos x="wd2" y="hd2"/>
              </a:cxn>
            </a:cxnLst>
            <a:rect l="0" t="0" r="r" b="b"/>
            <a:pathLst>
              <a:path w="21039" h="21271" extrusionOk="0">
                <a:moveTo>
                  <a:pt x="20297" y="11260"/>
                </a:moveTo>
                <a:cubicBezTo>
                  <a:pt x="19875" y="10636"/>
                  <a:pt x="19233" y="10134"/>
                  <a:pt x="18379" y="9752"/>
                </a:cubicBezTo>
                <a:cubicBezTo>
                  <a:pt x="18438" y="9779"/>
                  <a:pt x="18499" y="9804"/>
                  <a:pt x="18555" y="9831"/>
                </a:cubicBezTo>
                <a:lnTo>
                  <a:pt x="13967" y="7611"/>
                </a:lnTo>
                <a:cubicBezTo>
                  <a:pt x="13760" y="7511"/>
                  <a:pt x="13539" y="7417"/>
                  <a:pt x="13305" y="7333"/>
                </a:cubicBezTo>
                <a:cubicBezTo>
                  <a:pt x="12603" y="7075"/>
                  <a:pt x="11605" y="6859"/>
                  <a:pt x="10314" y="6680"/>
                </a:cubicBezTo>
                <a:cubicBezTo>
                  <a:pt x="10381" y="6589"/>
                  <a:pt x="10461" y="6501"/>
                  <a:pt x="10554" y="6415"/>
                </a:cubicBezTo>
                <a:cubicBezTo>
                  <a:pt x="10894" y="6094"/>
                  <a:pt x="11410" y="5890"/>
                  <a:pt x="12086" y="5805"/>
                </a:cubicBezTo>
                <a:cubicBezTo>
                  <a:pt x="12118" y="5801"/>
                  <a:pt x="12147" y="5800"/>
                  <a:pt x="12177" y="5796"/>
                </a:cubicBezTo>
                <a:lnTo>
                  <a:pt x="15292" y="7304"/>
                </a:lnTo>
                <a:cubicBezTo>
                  <a:pt x="15282" y="7299"/>
                  <a:pt x="15272" y="7294"/>
                  <a:pt x="15262" y="7289"/>
                </a:cubicBezTo>
                <a:cubicBezTo>
                  <a:pt x="15630" y="7475"/>
                  <a:pt x="16064" y="7552"/>
                  <a:pt x="16519" y="7494"/>
                </a:cubicBezTo>
                <a:cubicBezTo>
                  <a:pt x="16565" y="7488"/>
                  <a:pt x="16612" y="7481"/>
                  <a:pt x="16658" y="7472"/>
                </a:cubicBezTo>
                <a:lnTo>
                  <a:pt x="17260" y="7366"/>
                </a:lnTo>
                <a:cubicBezTo>
                  <a:pt x="19196" y="7016"/>
                  <a:pt x="20227" y="4637"/>
                  <a:pt x="18890" y="3458"/>
                </a:cubicBezTo>
                <a:cubicBezTo>
                  <a:pt x="18676" y="3268"/>
                  <a:pt x="18440" y="3102"/>
                  <a:pt x="18188" y="2958"/>
                </a:cubicBezTo>
                <a:cubicBezTo>
                  <a:pt x="18111" y="2916"/>
                  <a:pt x="18032" y="2875"/>
                  <a:pt x="17953" y="2836"/>
                </a:cubicBezTo>
                <a:cubicBezTo>
                  <a:pt x="17956" y="2838"/>
                  <a:pt x="17960" y="2839"/>
                  <a:pt x="17963" y="2840"/>
                </a:cubicBezTo>
                <a:lnTo>
                  <a:pt x="17963" y="2840"/>
                </a:lnTo>
                <a:cubicBezTo>
                  <a:pt x="17963" y="2840"/>
                  <a:pt x="17963" y="2840"/>
                  <a:pt x="17963" y="2840"/>
                </a:cubicBezTo>
                <a:lnTo>
                  <a:pt x="13375" y="620"/>
                </a:lnTo>
                <a:cubicBezTo>
                  <a:pt x="12119" y="12"/>
                  <a:pt x="10358" y="-148"/>
                  <a:pt x="8085" y="136"/>
                </a:cubicBezTo>
                <a:cubicBezTo>
                  <a:pt x="6118" y="382"/>
                  <a:pt x="4570" y="813"/>
                  <a:pt x="3441" y="1429"/>
                </a:cubicBezTo>
                <a:cubicBezTo>
                  <a:pt x="2312" y="2046"/>
                  <a:pt x="1461" y="2802"/>
                  <a:pt x="900" y="3697"/>
                </a:cubicBezTo>
                <a:cubicBezTo>
                  <a:pt x="334" y="4599"/>
                  <a:pt x="54" y="5517"/>
                  <a:pt x="51" y="6446"/>
                </a:cubicBezTo>
                <a:cubicBezTo>
                  <a:pt x="48" y="7866"/>
                  <a:pt x="594" y="8963"/>
                  <a:pt x="1688" y="9739"/>
                </a:cubicBezTo>
                <a:cubicBezTo>
                  <a:pt x="1907" y="9897"/>
                  <a:pt x="2156" y="10043"/>
                  <a:pt x="2435" y="10177"/>
                </a:cubicBezTo>
                <a:lnTo>
                  <a:pt x="7023" y="12398"/>
                </a:lnTo>
                <a:cubicBezTo>
                  <a:pt x="7012" y="12393"/>
                  <a:pt x="7002" y="12386"/>
                  <a:pt x="6992" y="12381"/>
                </a:cubicBezTo>
                <a:cubicBezTo>
                  <a:pt x="7916" y="12836"/>
                  <a:pt x="9175" y="13164"/>
                  <a:pt x="10764" y="13370"/>
                </a:cubicBezTo>
                <a:cubicBezTo>
                  <a:pt x="10698" y="13770"/>
                  <a:pt x="10482" y="14148"/>
                  <a:pt x="10108" y="14506"/>
                </a:cubicBezTo>
                <a:cubicBezTo>
                  <a:pt x="9746" y="14852"/>
                  <a:pt x="9262" y="15090"/>
                  <a:pt x="8659" y="15225"/>
                </a:cubicBezTo>
                <a:lnTo>
                  <a:pt x="4361" y="13144"/>
                </a:lnTo>
                <a:cubicBezTo>
                  <a:pt x="4017" y="12977"/>
                  <a:pt x="3618" y="12908"/>
                  <a:pt x="3191" y="12960"/>
                </a:cubicBezTo>
                <a:cubicBezTo>
                  <a:pt x="3142" y="12967"/>
                  <a:pt x="3095" y="12974"/>
                  <a:pt x="3046" y="12983"/>
                </a:cubicBezTo>
                <a:lnTo>
                  <a:pt x="2212" y="13135"/>
                </a:lnTo>
                <a:cubicBezTo>
                  <a:pt x="509" y="13451"/>
                  <a:pt x="-554" y="15374"/>
                  <a:pt x="303" y="16687"/>
                </a:cubicBezTo>
                <a:cubicBezTo>
                  <a:pt x="602" y="17154"/>
                  <a:pt x="972" y="17568"/>
                  <a:pt x="1412" y="17936"/>
                </a:cubicBezTo>
                <a:cubicBezTo>
                  <a:pt x="1636" y="18124"/>
                  <a:pt x="1893" y="18288"/>
                  <a:pt x="2183" y="18428"/>
                </a:cubicBezTo>
                <a:lnTo>
                  <a:pt x="6771" y="20649"/>
                </a:lnTo>
                <a:cubicBezTo>
                  <a:pt x="6688" y="20608"/>
                  <a:pt x="6607" y="20565"/>
                  <a:pt x="6529" y="20520"/>
                </a:cubicBezTo>
                <a:cubicBezTo>
                  <a:pt x="7827" y="21257"/>
                  <a:pt x="9873" y="21452"/>
                  <a:pt x="12670" y="21102"/>
                </a:cubicBezTo>
                <a:cubicBezTo>
                  <a:pt x="14497" y="20874"/>
                  <a:pt x="16013" y="20431"/>
                  <a:pt x="17217" y="19775"/>
                </a:cubicBezTo>
                <a:cubicBezTo>
                  <a:pt x="18422" y="19119"/>
                  <a:pt x="19358" y="18259"/>
                  <a:pt x="20026" y="17189"/>
                </a:cubicBezTo>
                <a:cubicBezTo>
                  <a:pt x="20700" y="16124"/>
                  <a:pt x="21036" y="15014"/>
                  <a:pt x="21039" y="13848"/>
                </a:cubicBezTo>
                <a:cubicBezTo>
                  <a:pt x="21046" y="12864"/>
                  <a:pt x="20801" y="11997"/>
                  <a:pt x="20297" y="11260"/>
                </a:cubicBezTo>
                <a:close/>
              </a:path>
            </a:pathLst>
          </a:custGeom>
          <a:solidFill>
            <a:schemeClr val="accent6">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sp>
        <p:nvSpPr>
          <p:cNvPr id="77" name="Shape">
            <a:extLst>
              <a:ext uri="{FF2B5EF4-FFF2-40B4-BE49-F238E27FC236}">
                <a16:creationId xmlns:a16="http://schemas.microsoft.com/office/drawing/2014/main" id="{F4DC2D78-475A-4721-AA27-537AE795629E}"/>
              </a:ext>
            </a:extLst>
          </p:cNvPr>
          <p:cNvSpPr/>
          <p:nvPr/>
        </p:nvSpPr>
        <p:spPr>
          <a:xfrm>
            <a:off x="2252247" y="5195901"/>
            <a:ext cx="598115" cy="778423"/>
          </a:xfrm>
          <a:custGeom>
            <a:avLst/>
            <a:gdLst/>
            <a:ahLst/>
            <a:cxnLst>
              <a:cxn ang="0">
                <a:pos x="wd2" y="hd2"/>
              </a:cxn>
              <a:cxn ang="5400000">
                <a:pos x="wd2" y="hd2"/>
              </a:cxn>
              <a:cxn ang="10800000">
                <a:pos x="wd2" y="hd2"/>
              </a:cxn>
              <a:cxn ang="16200000">
                <a:pos x="wd2" y="hd2"/>
              </a:cxn>
            </a:cxnLst>
            <a:rect l="0" t="0" r="r" b="b"/>
            <a:pathLst>
              <a:path w="20895" h="21158" extrusionOk="0">
                <a:moveTo>
                  <a:pt x="10265" y="151"/>
                </a:moveTo>
                <a:cubicBezTo>
                  <a:pt x="13331" y="-183"/>
                  <a:pt x="15663" y="36"/>
                  <a:pt x="17272" y="817"/>
                </a:cubicBezTo>
                <a:cubicBezTo>
                  <a:pt x="17592" y="977"/>
                  <a:pt x="17892" y="1162"/>
                  <a:pt x="18165" y="1372"/>
                </a:cubicBezTo>
                <a:cubicBezTo>
                  <a:pt x="19860" y="2683"/>
                  <a:pt x="18550" y="5324"/>
                  <a:pt x="16094" y="5713"/>
                </a:cubicBezTo>
                <a:lnTo>
                  <a:pt x="15330" y="5831"/>
                </a:lnTo>
                <a:cubicBezTo>
                  <a:pt x="15269" y="5841"/>
                  <a:pt x="15211" y="5848"/>
                  <a:pt x="15152" y="5855"/>
                </a:cubicBezTo>
                <a:cubicBezTo>
                  <a:pt x="14101" y="5970"/>
                  <a:pt x="13137" y="5597"/>
                  <a:pt x="12603" y="4886"/>
                </a:cubicBezTo>
                <a:cubicBezTo>
                  <a:pt x="12425" y="4658"/>
                  <a:pt x="12222" y="4469"/>
                  <a:pt x="11977" y="4329"/>
                </a:cubicBezTo>
                <a:cubicBezTo>
                  <a:pt x="11385" y="3982"/>
                  <a:pt x="10565" y="3865"/>
                  <a:pt x="9521" y="3979"/>
                </a:cubicBezTo>
                <a:cubicBezTo>
                  <a:pt x="8661" y="4073"/>
                  <a:pt x="8005" y="4300"/>
                  <a:pt x="7575" y="4657"/>
                </a:cubicBezTo>
                <a:cubicBezTo>
                  <a:pt x="7138" y="5008"/>
                  <a:pt x="6918" y="5405"/>
                  <a:pt x="6916" y="5846"/>
                </a:cubicBezTo>
                <a:cubicBezTo>
                  <a:pt x="6916" y="6168"/>
                  <a:pt x="7092" y="6434"/>
                  <a:pt x="7454" y="6653"/>
                </a:cubicBezTo>
                <a:cubicBezTo>
                  <a:pt x="7802" y="6879"/>
                  <a:pt x="8627" y="7035"/>
                  <a:pt x="9936" y="7121"/>
                </a:cubicBezTo>
                <a:cubicBezTo>
                  <a:pt x="13177" y="7358"/>
                  <a:pt x="15496" y="7693"/>
                  <a:pt x="16893" y="8143"/>
                </a:cubicBezTo>
                <a:cubicBezTo>
                  <a:pt x="18291" y="8586"/>
                  <a:pt x="19313" y="9219"/>
                  <a:pt x="19946" y="10039"/>
                </a:cubicBezTo>
                <a:cubicBezTo>
                  <a:pt x="20586" y="10857"/>
                  <a:pt x="20897" y="11820"/>
                  <a:pt x="20895" y="12914"/>
                </a:cubicBezTo>
                <a:cubicBezTo>
                  <a:pt x="20892" y="14209"/>
                  <a:pt x="20465" y="15443"/>
                  <a:pt x="19609" y="16624"/>
                </a:cubicBezTo>
                <a:cubicBezTo>
                  <a:pt x="18761" y="17811"/>
                  <a:pt x="17570" y="18767"/>
                  <a:pt x="16041" y="19496"/>
                </a:cubicBezTo>
                <a:cubicBezTo>
                  <a:pt x="14510" y="20225"/>
                  <a:pt x="12586" y="20715"/>
                  <a:pt x="10265" y="20970"/>
                </a:cubicBezTo>
                <a:cubicBezTo>
                  <a:pt x="6183" y="21417"/>
                  <a:pt x="3359" y="21067"/>
                  <a:pt x="1794" y="19920"/>
                </a:cubicBezTo>
                <a:cubicBezTo>
                  <a:pt x="1236" y="19512"/>
                  <a:pt x="766" y="19052"/>
                  <a:pt x="385" y="18533"/>
                </a:cubicBezTo>
                <a:cubicBezTo>
                  <a:pt x="-703" y="17075"/>
                  <a:pt x="647" y="14939"/>
                  <a:pt x="2810" y="14588"/>
                </a:cubicBezTo>
                <a:lnTo>
                  <a:pt x="3869" y="14420"/>
                </a:lnTo>
                <a:cubicBezTo>
                  <a:pt x="3932" y="14410"/>
                  <a:pt x="3994" y="14402"/>
                  <a:pt x="4054" y="14394"/>
                </a:cubicBezTo>
                <a:cubicBezTo>
                  <a:pt x="5212" y="14268"/>
                  <a:pt x="6214" y="14766"/>
                  <a:pt x="6704" y="15605"/>
                </a:cubicBezTo>
                <a:cubicBezTo>
                  <a:pt x="6827" y="15810"/>
                  <a:pt x="6962" y="15990"/>
                  <a:pt x="7119" y="16139"/>
                </a:cubicBezTo>
                <a:cubicBezTo>
                  <a:pt x="7882" y="16869"/>
                  <a:pt x="8972" y="17156"/>
                  <a:pt x="10393" y="17001"/>
                </a:cubicBezTo>
                <a:cubicBezTo>
                  <a:pt x="11450" y="16886"/>
                  <a:pt x="12264" y="16590"/>
                  <a:pt x="12839" y="16109"/>
                </a:cubicBezTo>
                <a:cubicBezTo>
                  <a:pt x="13413" y="15628"/>
                  <a:pt x="13700" y="15116"/>
                  <a:pt x="13702" y="14565"/>
                </a:cubicBezTo>
                <a:cubicBezTo>
                  <a:pt x="13704" y="14043"/>
                  <a:pt x="13431" y="13609"/>
                  <a:pt x="12886" y="13256"/>
                </a:cubicBezTo>
                <a:cubicBezTo>
                  <a:pt x="12341" y="12903"/>
                  <a:pt x="11079" y="12651"/>
                  <a:pt x="9095" y="12502"/>
                </a:cubicBezTo>
                <a:cubicBezTo>
                  <a:pt x="5846" y="12244"/>
                  <a:pt x="3529" y="11684"/>
                  <a:pt x="2145" y="10816"/>
                </a:cubicBezTo>
                <a:cubicBezTo>
                  <a:pt x="755" y="9953"/>
                  <a:pt x="62" y="8734"/>
                  <a:pt x="65" y="7158"/>
                </a:cubicBezTo>
                <a:cubicBezTo>
                  <a:pt x="67" y="6127"/>
                  <a:pt x="425" y="5108"/>
                  <a:pt x="1144" y="4106"/>
                </a:cubicBezTo>
                <a:cubicBezTo>
                  <a:pt x="1856" y="3111"/>
                  <a:pt x="2937" y="2272"/>
                  <a:pt x="4371" y="1587"/>
                </a:cubicBezTo>
                <a:cubicBezTo>
                  <a:pt x="5801" y="904"/>
                  <a:pt x="7767" y="425"/>
                  <a:pt x="10265" y="151"/>
                </a:cubicBezTo>
                <a:close/>
              </a:path>
            </a:pathLst>
          </a:custGeom>
          <a:solidFill>
            <a:schemeClr val="accent6"/>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grpSp>
        <p:nvGrpSpPr>
          <p:cNvPr id="78" name="Group 77">
            <a:extLst>
              <a:ext uri="{FF2B5EF4-FFF2-40B4-BE49-F238E27FC236}">
                <a16:creationId xmlns:a16="http://schemas.microsoft.com/office/drawing/2014/main" id="{7D47CB9A-0CBB-4BF1-806E-1BF393CEA449}"/>
              </a:ext>
            </a:extLst>
          </p:cNvPr>
          <p:cNvGrpSpPr/>
          <p:nvPr/>
        </p:nvGrpSpPr>
        <p:grpSpPr>
          <a:xfrm>
            <a:off x="141374" y="876148"/>
            <a:ext cx="3913135" cy="5718163"/>
            <a:chOff x="5435599" y="19938999"/>
            <a:chExt cx="2089415" cy="3053208"/>
          </a:xfrm>
        </p:grpSpPr>
        <p:sp>
          <p:nvSpPr>
            <p:cNvPr id="79" name="Shape">
              <a:extLst>
                <a:ext uri="{FF2B5EF4-FFF2-40B4-BE49-F238E27FC236}">
                  <a16:creationId xmlns:a16="http://schemas.microsoft.com/office/drawing/2014/main" id="{C0D9ADE4-5F3F-4B2A-B9A2-4FD73E66F3D9}"/>
                </a:ext>
              </a:extLst>
            </p:cNvPr>
            <p:cNvSpPr/>
            <p:nvPr/>
          </p:nvSpPr>
          <p:spPr>
            <a:xfrm>
              <a:off x="5435599" y="19938999"/>
              <a:ext cx="2087785" cy="3052447"/>
            </a:xfrm>
            <a:custGeom>
              <a:avLst/>
              <a:gdLst/>
              <a:ahLst/>
              <a:cxnLst>
                <a:cxn ang="0">
                  <a:pos x="wd2" y="hd2"/>
                </a:cxn>
                <a:cxn ang="5400000">
                  <a:pos x="wd2" y="hd2"/>
                </a:cxn>
                <a:cxn ang="10800000">
                  <a:pos x="wd2" y="hd2"/>
                </a:cxn>
                <a:cxn ang="16200000">
                  <a:pos x="wd2" y="hd2"/>
                </a:cxn>
              </a:cxnLst>
              <a:rect l="0" t="0" r="r" b="b"/>
              <a:pathLst>
                <a:path w="21566" h="21600" extrusionOk="0">
                  <a:moveTo>
                    <a:pt x="21460" y="4244"/>
                  </a:moveTo>
                  <a:lnTo>
                    <a:pt x="20986" y="3779"/>
                  </a:lnTo>
                  <a:cubicBezTo>
                    <a:pt x="20867" y="3661"/>
                    <a:pt x="20662" y="3596"/>
                    <a:pt x="20455" y="3607"/>
                  </a:cubicBezTo>
                  <a:lnTo>
                    <a:pt x="20329" y="3615"/>
                  </a:lnTo>
                  <a:lnTo>
                    <a:pt x="20104" y="3596"/>
                  </a:lnTo>
                  <a:cubicBezTo>
                    <a:pt x="19984" y="3514"/>
                    <a:pt x="19817" y="3471"/>
                    <a:pt x="19644" y="3480"/>
                  </a:cubicBezTo>
                  <a:lnTo>
                    <a:pt x="17230" y="3615"/>
                  </a:lnTo>
                  <a:cubicBezTo>
                    <a:pt x="17237" y="3606"/>
                    <a:pt x="17243" y="3595"/>
                    <a:pt x="17246" y="3584"/>
                  </a:cubicBezTo>
                  <a:cubicBezTo>
                    <a:pt x="17263" y="3534"/>
                    <a:pt x="17246" y="3482"/>
                    <a:pt x="17200" y="3442"/>
                  </a:cubicBezTo>
                  <a:cubicBezTo>
                    <a:pt x="17154" y="3402"/>
                    <a:pt x="17085" y="3379"/>
                    <a:pt x="17010" y="3379"/>
                  </a:cubicBezTo>
                  <a:lnTo>
                    <a:pt x="16843" y="3379"/>
                  </a:lnTo>
                  <a:cubicBezTo>
                    <a:pt x="16770" y="3379"/>
                    <a:pt x="16699" y="3369"/>
                    <a:pt x="16632" y="3350"/>
                  </a:cubicBezTo>
                  <a:lnTo>
                    <a:pt x="11930" y="2036"/>
                  </a:lnTo>
                  <a:cubicBezTo>
                    <a:pt x="11922" y="2012"/>
                    <a:pt x="11907" y="1989"/>
                    <a:pt x="11883" y="1968"/>
                  </a:cubicBezTo>
                  <a:cubicBezTo>
                    <a:pt x="11837" y="1928"/>
                    <a:pt x="11768" y="1905"/>
                    <a:pt x="11693" y="1905"/>
                  </a:cubicBezTo>
                  <a:lnTo>
                    <a:pt x="11526" y="1905"/>
                  </a:lnTo>
                  <a:cubicBezTo>
                    <a:pt x="11453" y="1905"/>
                    <a:pt x="11382" y="1895"/>
                    <a:pt x="11315" y="1876"/>
                  </a:cubicBezTo>
                  <a:lnTo>
                    <a:pt x="6906" y="644"/>
                  </a:lnTo>
                  <a:cubicBezTo>
                    <a:pt x="6944" y="590"/>
                    <a:pt x="6967" y="531"/>
                    <a:pt x="6967" y="467"/>
                  </a:cubicBezTo>
                  <a:cubicBezTo>
                    <a:pt x="6967" y="244"/>
                    <a:pt x="6702" y="61"/>
                    <a:pt x="6374" y="61"/>
                  </a:cubicBezTo>
                  <a:cubicBezTo>
                    <a:pt x="6283" y="61"/>
                    <a:pt x="6196" y="76"/>
                    <a:pt x="6119" y="102"/>
                  </a:cubicBezTo>
                  <a:cubicBezTo>
                    <a:pt x="6014" y="40"/>
                    <a:pt x="5879" y="0"/>
                    <a:pt x="5729" y="0"/>
                  </a:cubicBezTo>
                  <a:cubicBezTo>
                    <a:pt x="5402" y="0"/>
                    <a:pt x="5136" y="182"/>
                    <a:pt x="5136" y="406"/>
                  </a:cubicBezTo>
                  <a:cubicBezTo>
                    <a:pt x="5136" y="489"/>
                    <a:pt x="5173" y="566"/>
                    <a:pt x="5234" y="630"/>
                  </a:cubicBezTo>
                  <a:lnTo>
                    <a:pt x="5165" y="1107"/>
                  </a:lnTo>
                  <a:lnTo>
                    <a:pt x="1530" y="4710"/>
                  </a:lnTo>
                  <a:cubicBezTo>
                    <a:pt x="1068" y="4738"/>
                    <a:pt x="582" y="4769"/>
                    <a:pt x="308" y="4788"/>
                  </a:cubicBezTo>
                  <a:cubicBezTo>
                    <a:pt x="153" y="4798"/>
                    <a:pt x="30" y="4881"/>
                    <a:pt x="13" y="4987"/>
                  </a:cubicBezTo>
                  <a:cubicBezTo>
                    <a:pt x="5" y="5035"/>
                    <a:pt x="0" y="5095"/>
                    <a:pt x="0" y="5168"/>
                  </a:cubicBezTo>
                  <a:cubicBezTo>
                    <a:pt x="0" y="5459"/>
                    <a:pt x="0" y="6479"/>
                    <a:pt x="0" y="6479"/>
                  </a:cubicBezTo>
                  <a:cubicBezTo>
                    <a:pt x="0" y="6479"/>
                    <a:pt x="41" y="6862"/>
                    <a:pt x="356" y="6862"/>
                  </a:cubicBezTo>
                  <a:cubicBezTo>
                    <a:pt x="618" y="6862"/>
                    <a:pt x="2064" y="6804"/>
                    <a:pt x="2531" y="6784"/>
                  </a:cubicBezTo>
                  <a:cubicBezTo>
                    <a:pt x="2552" y="6791"/>
                    <a:pt x="2575" y="6797"/>
                    <a:pt x="2600" y="6797"/>
                  </a:cubicBezTo>
                  <a:lnTo>
                    <a:pt x="2919" y="6797"/>
                  </a:lnTo>
                  <a:cubicBezTo>
                    <a:pt x="3004" y="6797"/>
                    <a:pt x="3074" y="6749"/>
                    <a:pt x="3074" y="6691"/>
                  </a:cubicBezTo>
                  <a:lnTo>
                    <a:pt x="3074" y="5961"/>
                  </a:lnTo>
                  <a:cubicBezTo>
                    <a:pt x="3341" y="6124"/>
                    <a:pt x="3785" y="6067"/>
                    <a:pt x="3785" y="6067"/>
                  </a:cubicBezTo>
                  <a:cubicBezTo>
                    <a:pt x="3936" y="6507"/>
                    <a:pt x="4673" y="6451"/>
                    <a:pt x="4673" y="6451"/>
                  </a:cubicBezTo>
                  <a:lnTo>
                    <a:pt x="4673" y="6582"/>
                  </a:lnTo>
                  <a:lnTo>
                    <a:pt x="4697" y="6585"/>
                  </a:lnTo>
                  <a:lnTo>
                    <a:pt x="4697" y="17977"/>
                  </a:lnTo>
                  <a:cubicBezTo>
                    <a:pt x="4228" y="18027"/>
                    <a:pt x="3928" y="18102"/>
                    <a:pt x="3928" y="18187"/>
                  </a:cubicBezTo>
                  <a:lnTo>
                    <a:pt x="3928" y="19206"/>
                  </a:lnTo>
                  <a:cubicBezTo>
                    <a:pt x="3141" y="19286"/>
                    <a:pt x="2634" y="19411"/>
                    <a:pt x="2634" y="19551"/>
                  </a:cubicBezTo>
                  <a:lnTo>
                    <a:pt x="2634" y="19622"/>
                  </a:lnTo>
                  <a:cubicBezTo>
                    <a:pt x="1750" y="19751"/>
                    <a:pt x="1200" y="19928"/>
                    <a:pt x="1200" y="20125"/>
                  </a:cubicBezTo>
                  <a:lnTo>
                    <a:pt x="1200" y="20895"/>
                  </a:lnTo>
                  <a:cubicBezTo>
                    <a:pt x="1200" y="21285"/>
                    <a:pt x="3345" y="21600"/>
                    <a:pt x="5991" y="21600"/>
                  </a:cubicBezTo>
                  <a:cubicBezTo>
                    <a:pt x="8637" y="21600"/>
                    <a:pt x="10782" y="21284"/>
                    <a:pt x="10782" y="20895"/>
                  </a:cubicBezTo>
                  <a:lnTo>
                    <a:pt x="10782" y="20125"/>
                  </a:lnTo>
                  <a:cubicBezTo>
                    <a:pt x="10782" y="19928"/>
                    <a:pt x="10233" y="19750"/>
                    <a:pt x="9348" y="19622"/>
                  </a:cubicBezTo>
                  <a:lnTo>
                    <a:pt x="9348" y="19551"/>
                  </a:lnTo>
                  <a:cubicBezTo>
                    <a:pt x="9348" y="19411"/>
                    <a:pt x="8842" y="19286"/>
                    <a:pt x="8055" y="19206"/>
                  </a:cubicBezTo>
                  <a:lnTo>
                    <a:pt x="8055" y="18187"/>
                  </a:lnTo>
                  <a:cubicBezTo>
                    <a:pt x="8055" y="18097"/>
                    <a:pt x="7714" y="18017"/>
                    <a:pt x="7193" y="17968"/>
                  </a:cubicBezTo>
                  <a:lnTo>
                    <a:pt x="7193" y="6601"/>
                  </a:lnTo>
                  <a:cubicBezTo>
                    <a:pt x="7356" y="6605"/>
                    <a:pt x="7434" y="6535"/>
                    <a:pt x="7573" y="6224"/>
                  </a:cubicBezTo>
                  <a:cubicBezTo>
                    <a:pt x="7639" y="6076"/>
                    <a:pt x="7719" y="5875"/>
                    <a:pt x="7828" y="5599"/>
                  </a:cubicBezTo>
                  <a:cubicBezTo>
                    <a:pt x="7871" y="5490"/>
                    <a:pt x="7900" y="5395"/>
                    <a:pt x="7920" y="5310"/>
                  </a:cubicBezTo>
                  <a:lnTo>
                    <a:pt x="7997" y="5307"/>
                  </a:lnTo>
                  <a:cubicBezTo>
                    <a:pt x="8017" y="5323"/>
                    <a:pt x="8039" y="5339"/>
                    <a:pt x="8063" y="5353"/>
                  </a:cubicBezTo>
                  <a:cubicBezTo>
                    <a:pt x="8065" y="5355"/>
                    <a:pt x="8067" y="5359"/>
                    <a:pt x="8071" y="5362"/>
                  </a:cubicBezTo>
                  <a:cubicBezTo>
                    <a:pt x="8088" y="5376"/>
                    <a:pt x="8110" y="5383"/>
                    <a:pt x="8132" y="5389"/>
                  </a:cubicBezTo>
                  <a:cubicBezTo>
                    <a:pt x="8224" y="5428"/>
                    <a:pt x="8330" y="5450"/>
                    <a:pt x="8445" y="5450"/>
                  </a:cubicBezTo>
                  <a:cubicBezTo>
                    <a:pt x="8458" y="5450"/>
                    <a:pt x="8472" y="5450"/>
                    <a:pt x="8485" y="5449"/>
                  </a:cubicBezTo>
                  <a:lnTo>
                    <a:pt x="16002" y="5105"/>
                  </a:lnTo>
                  <a:lnTo>
                    <a:pt x="16007" y="5266"/>
                  </a:lnTo>
                  <a:cubicBezTo>
                    <a:pt x="16011" y="5380"/>
                    <a:pt x="16091" y="5487"/>
                    <a:pt x="16225" y="5554"/>
                  </a:cubicBezTo>
                  <a:lnTo>
                    <a:pt x="16438" y="5661"/>
                  </a:lnTo>
                  <a:cubicBezTo>
                    <a:pt x="16540" y="5712"/>
                    <a:pt x="16666" y="5737"/>
                    <a:pt x="16792" y="5731"/>
                  </a:cubicBezTo>
                  <a:lnTo>
                    <a:pt x="16818" y="5730"/>
                  </a:lnTo>
                  <a:lnTo>
                    <a:pt x="17485" y="9165"/>
                  </a:lnTo>
                  <a:lnTo>
                    <a:pt x="17209" y="9165"/>
                  </a:lnTo>
                  <a:cubicBezTo>
                    <a:pt x="17085" y="9165"/>
                    <a:pt x="16977" y="9214"/>
                    <a:pt x="16921" y="9284"/>
                  </a:cubicBezTo>
                  <a:lnTo>
                    <a:pt x="16838" y="9284"/>
                  </a:lnTo>
                  <a:cubicBezTo>
                    <a:pt x="16749" y="9284"/>
                    <a:pt x="16677" y="9334"/>
                    <a:pt x="16677" y="9395"/>
                  </a:cubicBezTo>
                  <a:lnTo>
                    <a:pt x="16677" y="9623"/>
                  </a:lnTo>
                  <a:cubicBezTo>
                    <a:pt x="16677" y="9684"/>
                    <a:pt x="16749" y="9734"/>
                    <a:pt x="16838" y="9734"/>
                  </a:cubicBezTo>
                  <a:lnTo>
                    <a:pt x="16893" y="9734"/>
                  </a:lnTo>
                  <a:cubicBezTo>
                    <a:pt x="16930" y="9830"/>
                    <a:pt x="17057" y="9902"/>
                    <a:pt x="17209" y="9902"/>
                  </a:cubicBezTo>
                  <a:lnTo>
                    <a:pt x="17424" y="9902"/>
                  </a:lnTo>
                  <a:cubicBezTo>
                    <a:pt x="17412" y="9960"/>
                    <a:pt x="17394" y="10019"/>
                    <a:pt x="17367" y="10076"/>
                  </a:cubicBezTo>
                  <a:lnTo>
                    <a:pt x="17226" y="10339"/>
                  </a:lnTo>
                  <a:cubicBezTo>
                    <a:pt x="17166" y="10442"/>
                    <a:pt x="17195" y="10564"/>
                    <a:pt x="17290" y="10648"/>
                  </a:cubicBezTo>
                  <a:cubicBezTo>
                    <a:pt x="17386" y="10732"/>
                    <a:pt x="17545" y="10777"/>
                    <a:pt x="17695" y="10764"/>
                  </a:cubicBezTo>
                  <a:cubicBezTo>
                    <a:pt x="17844" y="10752"/>
                    <a:pt x="17975" y="10684"/>
                    <a:pt x="18032" y="10593"/>
                  </a:cubicBezTo>
                  <a:cubicBezTo>
                    <a:pt x="18062" y="10548"/>
                    <a:pt x="18071" y="10498"/>
                    <a:pt x="18064" y="10451"/>
                  </a:cubicBezTo>
                  <a:lnTo>
                    <a:pt x="18050" y="10311"/>
                  </a:lnTo>
                  <a:cubicBezTo>
                    <a:pt x="18041" y="10403"/>
                    <a:pt x="18067" y="10503"/>
                    <a:pt x="17999" y="10582"/>
                  </a:cubicBezTo>
                  <a:cubicBezTo>
                    <a:pt x="17936" y="10661"/>
                    <a:pt x="17813" y="10711"/>
                    <a:pt x="17688" y="10714"/>
                  </a:cubicBezTo>
                  <a:cubicBezTo>
                    <a:pt x="17563" y="10718"/>
                    <a:pt x="17443" y="10673"/>
                    <a:pt x="17380" y="10605"/>
                  </a:cubicBezTo>
                  <a:cubicBezTo>
                    <a:pt x="17315" y="10535"/>
                    <a:pt x="17309" y="10448"/>
                    <a:pt x="17361" y="10379"/>
                  </a:cubicBezTo>
                  <a:lnTo>
                    <a:pt x="17537" y="10124"/>
                  </a:lnTo>
                  <a:cubicBezTo>
                    <a:pt x="17583" y="10054"/>
                    <a:pt x="17618" y="9979"/>
                    <a:pt x="17641" y="9904"/>
                  </a:cubicBezTo>
                  <a:lnTo>
                    <a:pt x="17920" y="9904"/>
                  </a:lnTo>
                  <a:cubicBezTo>
                    <a:pt x="18072" y="9904"/>
                    <a:pt x="18200" y="9832"/>
                    <a:pt x="18236" y="9736"/>
                  </a:cubicBezTo>
                  <a:lnTo>
                    <a:pt x="18291" y="9736"/>
                  </a:lnTo>
                  <a:cubicBezTo>
                    <a:pt x="18381" y="9736"/>
                    <a:pt x="18453" y="9686"/>
                    <a:pt x="18453" y="9625"/>
                  </a:cubicBezTo>
                  <a:lnTo>
                    <a:pt x="18453" y="9397"/>
                  </a:lnTo>
                  <a:cubicBezTo>
                    <a:pt x="18453" y="9336"/>
                    <a:pt x="18381" y="9286"/>
                    <a:pt x="18291" y="9286"/>
                  </a:cubicBezTo>
                  <a:lnTo>
                    <a:pt x="18209" y="9286"/>
                  </a:lnTo>
                  <a:cubicBezTo>
                    <a:pt x="18154" y="9215"/>
                    <a:pt x="18046" y="9167"/>
                    <a:pt x="17920" y="9167"/>
                  </a:cubicBezTo>
                  <a:lnTo>
                    <a:pt x="17689" y="9167"/>
                  </a:lnTo>
                  <a:lnTo>
                    <a:pt x="18647" y="5625"/>
                  </a:lnTo>
                  <a:cubicBezTo>
                    <a:pt x="18689" y="5614"/>
                    <a:pt x="18728" y="5600"/>
                    <a:pt x="18765" y="5582"/>
                  </a:cubicBezTo>
                  <a:lnTo>
                    <a:pt x="18958" y="5487"/>
                  </a:lnTo>
                  <a:cubicBezTo>
                    <a:pt x="19101" y="5416"/>
                    <a:pt x="19185" y="5302"/>
                    <a:pt x="19181" y="5181"/>
                  </a:cubicBezTo>
                  <a:lnTo>
                    <a:pt x="19174" y="4963"/>
                  </a:lnTo>
                  <a:lnTo>
                    <a:pt x="21015" y="4879"/>
                  </a:lnTo>
                  <a:cubicBezTo>
                    <a:pt x="21230" y="4869"/>
                    <a:pt x="21414" y="4784"/>
                    <a:pt x="21507" y="4651"/>
                  </a:cubicBezTo>
                  <a:cubicBezTo>
                    <a:pt x="21600" y="4517"/>
                    <a:pt x="21583" y="4365"/>
                    <a:pt x="21460" y="4244"/>
                  </a:cubicBezTo>
                  <a:close/>
                  <a:moveTo>
                    <a:pt x="18491" y="5647"/>
                  </a:moveTo>
                  <a:lnTo>
                    <a:pt x="17595" y="8964"/>
                  </a:lnTo>
                  <a:lnTo>
                    <a:pt x="16966" y="5726"/>
                  </a:lnTo>
                  <a:cubicBezTo>
                    <a:pt x="17090" y="5728"/>
                    <a:pt x="17207" y="5761"/>
                    <a:pt x="17306" y="5813"/>
                  </a:cubicBezTo>
                  <a:cubicBezTo>
                    <a:pt x="17377" y="5850"/>
                    <a:pt x="17460" y="5876"/>
                    <a:pt x="17559" y="5888"/>
                  </a:cubicBezTo>
                  <a:cubicBezTo>
                    <a:pt x="17786" y="5917"/>
                    <a:pt x="18034" y="5898"/>
                    <a:pt x="18133" y="5735"/>
                  </a:cubicBezTo>
                  <a:cubicBezTo>
                    <a:pt x="18135" y="5729"/>
                    <a:pt x="18148" y="5699"/>
                    <a:pt x="18162" y="5664"/>
                  </a:cubicBezTo>
                  <a:lnTo>
                    <a:pt x="18491" y="5647"/>
                  </a:lnTo>
                  <a:close/>
                  <a:moveTo>
                    <a:pt x="21209" y="4351"/>
                  </a:moveTo>
                  <a:lnTo>
                    <a:pt x="20753" y="4312"/>
                  </a:lnTo>
                  <a:cubicBezTo>
                    <a:pt x="20743" y="4244"/>
                    <a:pt x="20709" y="4176"/>
                    <a:pt x="20649" y="4117"/>
                  </a:cubicBezTo>
                  <a:lnTo>
                    <a:pt x="20507" y="3977"/>
                  </a:lnTo>
                  <a:lnTo>
                    <a:pt x="20687" y="3852"/>
                  </a:lnTo>
                  <a:cubicBezTo>
                    <a:pt x="20709" y="3863"/>
                    <a:pt x="20730" y="3878"/>
                    <a:pt x="20746" y="3894"/>
                  </a:cubicBezTo>
                  <a:lnTo>
                    <a:pt x="21209" y="4351"/>
                  </a:lnTo>
                  <a:close/>
                  <a:moveTo>
                    <a:pt x="20408" y="4232"/>
                  </a:moveTo>
                  <a:cubicBezTo>
                    <a:pt x="20469" y="4293"/>
                    <a:pt x="20478" y="4369"/>
                    <a:pt x="20431" y="4435"/>
                  </a:cubicBezTo>
                  <a:cubicBezTo>
                    <a:pt x="20384" y="4502"/>
                    <a:pt x="20292" y="4545"/>
                    <a:pt x="20184" y="4549"/>
                  </a:cubicBezTo>
                  <a:lnTo>
                    <a:pt x="19651" y="4573"/>
                  </a:lnTo>
                  <a:lnTo>
                    <a:pt x="20297" y="4122"/>
                  </a:lnTo>
                  <a:lnTo>
                    <a:pt x="20408" y="4232"/>
                  </a:lnTo>
                  <a:close/>
                  <a:moveTo>
                    <a:pt x="5105" y="13002"/>
                  </a:moveTo>
                  <a:lnTo>
                    <a:pt x="5665" y="13550"/>
                  </a:lnTo>
                  <a:lnTo>
                    <a:pt x="5665" y="14242"/>
                  </a:lnTo>
                  <a:lnTo>
                    <a:pt x="5105" y="14800"/>
                  </a:lnTo>
                  <a:lnTo>
                    <a:pt x="5105" y="13002"/>
                  </a:lnTo>
                  <a:close/>
                  <a:moveTo>
                    <a:pt x="5486" y="1271"/>
                  </a:moveTo>
                  <a:lnTo>
                    <a:pt x="5868" y="892"/>
                  </a:lnTo>
                  <a:lnTo>
                    <a:pt x="5894" y="1569"/>
                  </a:lnTo>
                  <a:lnTo>
                    <a:pt x="5480" y="1318"/>
                  </a:lnTo>
                  <a:lnTo>
                    <a:pt x="5486" y="1271"/>
                  </a:lnTo>
                  <a:close/>
                  <a:moveTo>
                    <a:pt x="5964" y="3389"/>
                  </a:moveTo>
                  <a:lnTo>
                    <a:pt x="5301" y="2829"/>
                  </a:lnTo>
                  <a:lnTo>
                    <a:pt x="5919" y="2205"/>
                  </a:lnTo>
                  <a:lnTo>
                    <a:pt x="5964" y="3389"/>
                  </a:lnTo>
                  <a:close/>
                  <a:moveTo>
                    <a:pt x="5432" y="4427"/>
                  </a:moveTo>
                  <a:lnTo>
                    <a:pt x="5987" y="4021"/>
                  </a:lnTo>
                  <a:lnTo>
                    <a:pt x="6003" y="4432"/>
                  </a:lnTo>
                  <a:cubicBezTo>
                    <a:pt x="5751" y="4423"/>
                    <a:pt x="5548" y="4425"/>
                    <a:pt x="5432" y="4427"/>
                  </a:cubicBezTo>
                  <a:close/>
                  <a:moveTo>
                    <a:pt x="6399" y="11155"/>
                  </a:moveTo>
                  <a:lnTo>
                    <a:pt x="6782" y="11811"/>
                  </a:lnTo>
                  <a:lnTo>
                    <a:pt x="6782" y="12826"/>
                  </a:lnTo>
                  <a:lnTo>
                    <a:pt x="6399" y="13453"/>
                  </a:lnTo>
                  <a:lnTo>
                    <a:pt x="6399" y="11155"/>
                  </a:lnTo>
                  <a:close/>
                  <a:moveTo>
                    <a:pt x="6399" y="10614"/>
                  </a:moveTo>
                  <a:lnTo>
                    <a:pt x="6399" y="10569"/>
                  </a:lnTo>
                  <a:lnTo>
                    <a:pt x="6782" y="10100"/>
                  </a:lnTo>
                  <a:lnTo>
                    <a:pt x="6782" y="11268"/>
                  </a:lnTo>
                  <a:lnTo>
                    <a:pt x="6399" y="10614"/>
                  </a:lnTo>
                  <a:close/>
                  <a:moveTo>
                    <a:pt x="6781" y="9690"/>
                  </a:moveTo>
                  <a:lnTo>
                    <a:pt x="6398" y="10158"/>
                  </a:lnTo>
                  <a:lnTo>
                    <a:pt x="6398" y="8899"/>
                  </a:lnTo>
                  <a:lnTo>
                    <a:pt x="6781" y="9563"/>
                  </a:lnTo>
                  <a:lnTo>
                    <a:pt x="6781" y="9690"/>
                  </a:lnTo>
                  <a:close/>
                  <a:moveTo>
                    <a:pt x="5665" y="13200"/>
                  </a:moveTo>
                  <a:lnTo>
                    <a:pt x="5194" y="12739"/>
                  </a:lnTo>
                  <a:lnTo>
                    <a:pt x="5194" y="11849"/>
                  </a:lnTo>
                  <a:lnTo>
                    <a:pt x="5665" y="11419"/>
                  </a:lnTo>
                  <a:lnTo>
                    <a:pt x="5665" y="13200"/>
                  </a:lnTo>
                  <a:close/>
                  <a:moveTo>
                    <a:pt x="6399" y="13976"/>
                  </a:moveTo>
                  <a:lnTo>
                    <a:pt x="6782" y="13348"/>
                  </a:lnTo>
                  <a:lnTo>
                    <a:pt x="6782" y="14663"/>
                  </a:lnTo>
                  <a:lnTo>
                    <a:pt x="6399" y="14036"/>
                  </a:lnTo>
                  <a:lnTo>
                    <a:pt x="6399" y="13976"/>
                  </a:lnTo>
                  <a:close/>
                  <a:moveTo>
                    <a:pt x="6781" y="9015"/>
                  </a:moveTo>
                  <a:lnTo>
                    <a:pt x="6398" y="8351"/>
                  </a:lnTo>
                  <a:lnTo>
                    <a:pt x="6398" y="8283"/>
                  </a:lnTo>
                  <a:lnTo>
                    <a:pt x="6781" y="7628"/>
                  </a:lnTo>
                  <a:lnTo>
                    <a:pt x="6781" y="9015"/>
                  </a:lnTo>
                  <a:close/>
                  <a:moveTo>
                    <a:pt x="5665" y="9957"/>
                  </a:moveTo>
                  <a:lnTo>
                    <a:pt x="5217" y="9440"/>
                  </a:lnTo>
                  <a:lnTo>
                    <a:pt x="5665" y="8937"/>
                  </a:lnTo>
                  <a:lnTo>
                    <a:pt x="5665" y="9957"/>
                  </a:lnTo>
                  <a:close/>
                  <a:moveTo>
                    <a:pt x="5665" y="10352"/>
                  </a:moveTo>
                  <a:lnTo>
                    <a:pt x="5665" y="11084"/>
                  </a:lnTo>
                  <a:lnTo>
                    <a:pt x="5105" y="11595"/>
                  </a:lnTo>
                  <a:lnTo>
                    <a:pt x="5105" y="9703"/>
                  </a:lnTo>
                  <a:lnTo>
                    <a:pt x="5665" y="10352"/>
                  </a:lnTo>
                  <a:close/>
                  <a:moveTo>
                    <a:pt x="5665" y="14597"/>
                  </a:moveTo>
                  <a:lnTo>
                    <a:pt x="5665" y="15594"/>
                  </a:lnTo>
                  <a:lnTo>
                    <a:pt x="5219" y="15041"/>
                  </a:lnTo>
                  <a:lnTo>
                    <a:pt x="5665" y="14597"/>
                  </a:lnTo>
                  <a:close/>
                  <a:moveTo>
                    <a:pt x="6399" y="14558"/>
                  </a:moveTo>
                  <a:lnTo>
                    <a:pt x="6782" y="15185"/>
                  </a:lnTo>
                  <a:lnTo>
                    <a:pt x="6782" y="15312"/>
                  </a:lnTo>
                  <a:lnTo>
                    <a:pt x="6399" y="15817"/>
                  </a:lnTo>
                  <a:lnTo>
                    <a:pt x="6399" y="14558"/>
                  </a:lnTo>
                  <a:close/>
                  <a:moveTo>
                    <a:pt x="6781" y="7085"/>
                  </a:moveTo>
                  <a:lnTo>
                    <a:pt x="6398" y="7740"/>
                  </a:lnTo>
                  <a:lnTo>
                    <a:pt x="6398" y="6617"/>
                  </a:lnTo>
                  <a:cubicBezTo>
                    <a:pt x="6533" y="6613"/>
                    <a:pt x="6664" y="6609"/>
                    <a:pt x="6781" y="6605"/>
                  </a:cubicBezTo>
                  <a:lnTo>
                    <a:pt x="6781" y="7085"/>
                  </a:lnTo>
                  <a:close/>
                  <a:moveTo>
                    <a:pt x="13352" y="4862"/>
                  </a:moveTo>
                  <a:lnTo>
                    <a:pt x="13145" y="4719"/>
                  </a:lnTo>
                  <a:lnTo>
                    <a:pt x="14083" y="4166"/>
                  </a:lnTo>
                  <a:lnTo>
                    <a:pt x="14352" y="4151"/>
                  </a:lnTo>
                  <a:lnTo>
                    <a:pt x="14499" y="4259"/>
                  </a:lnTo>
                  <a:lnTo>
                    <a:pt x="13478" y="4856"/>
                  </a:lnTo>
                  <a:lnTo>
                    <a:pt x="13352" y="4862"/>
                  </a:lnTo>
                  <a:close/>
                  <a:moveTo>
                    <a:pt x="10605" y="4987"/>
                  </a:moveTo>
                  <a:lnTo>
                    <a:pt x="10439" y="4868"/>
                  </a:lnTo>
                  <a:lnTo>
                    <a:pt x="11333" y="4321"/>
                  </a:lnTo>
                  <a:lnTo>
                    <a:pt x="11509" y="4311"/>
                  </a:lnTo>
                  <a:lnTo>
                    <a:pt x="11705" y="4446"/>
                  </a:lnTo>
                  <a:lnTo>
                    <a:pt x="10831" y="4977"/>
                  </a:lnTo>
                  <a:lnTo>
                    <a:pt x="10605" y="4987"/>
                  </a:lnTo>
                  <a:close/>
                  <a:moveTo>
                    <a:pt x="10222" y="5005"/>
                  </a:moveTo>
                  <a:lnTo>
                    <a:pt x="10214" y="5005"/>
                  </a:lnTo>
                  <a:lnTo>
                    <a:pt x="10218" y="5002"/>
                  </a:lnTo>
                  <a:lnTo>
                    <a:pt x="10222" y="5005"/>
                  </a:lnTo>
                  <a:close/>
                  <a:moveTo>
                    <a:pt x="10234" y="4723"/>
                  </a:moveTo>
                  <a:lnTo>
                    <a:pt x="9791" y="4406"/>
                  </a:lnTo>
                  <a:lnTo>
                    <a:pt x="10847" y="4347"/>
                  </a:lnTo>
                  <a:lnTo>
                    <a:pt x="10234" y="4723"/>
                  </a:lnTo>
                  <a:close/>
                  <a:moveTo>
                    <a:pt x="12471" y="4257"/>
                  </a:moveTo>
                  <a:lnTo>
                    <a:pt x="13584" y="4195"/>
                  </a:lnTo>
                  <a:lnTo>
                    <a:pt x="12936" y="4577"/>
                  </a:lnTo>
                  <a:lnTo>
                    <a:pt x="12471" y="4257"/>
                  </a:lnTo>
                  <a:close/>
                  <a:moveTo>
                    <a:pt x="12712" y="4708"/>
                  </a:moveTo>
                  <a:lnTo>
                    <a:pt x="12594" y="4777"/>
                  </a:lnTo>
                  <a:lnTo>
                    <a:pt x="12128" y="4456"/>
                  </a:lnTo>
                  <a:lnTo>
                    <a:pt x="12242" y="4386"/>
                  </a:lnTo>
                  <a:lnTo>
                    <a:pt x="12712" y="4708"/>
                  </a:lnTo>
                  <a:close/>
                  <a:moveTo>
                    <a:pt x="11922" y="4312"/>
                  </a:moveTo>
                  <a:lnTo>
                    <a:pt x="11890" y="4289"/>
                  </a:lnTo>
                  <a:lnTo>
                    <a:pt x="11967" y="4285"/>
                  </a:lnTo>
                  <a:lnTo>
                    <a:pt x="11922" y="4312"/>
                  </a:lnTo>
                  <a:close/>
                  <a:moveTo>
                    <a:pt x="11909" y="4589"/>
                  </a:moveTo>
                  <a:lnTo>
                    <a:pt x="12367" y="4906"/>
                  </a:lnTo>
                  <a:lnTo>
                    <a:pt x="11307" y="4954"/>
                  </a:lnTo>
                  <a:lnTo>
                    <a:pt x="11909" y="4589"/>
                  </a:lnTo>
                  <a:close/>
                  <a:moveTo>
                    <a:pt x="12921" y="4850"/>
                  </a:moveTo>
                  <a:lnTo>
                    <a:pt x="12963" y="4879"/>
                  </a:lnTo>
                  <a:lnTo>
                    <a:pt x="12864" y="4883"/>
                  </a:lnTo>
                  <a:lnTo>
                    <a:pt x="12921" y="4850"/>
                  </a:lnTo>
                  <a:close/>
                  <a:moveTo>
                    <a:pt x="15052" y="4200"/>
                  </a:moveTo>
                  <a:lnTo>
                    <a:pt x="15613" y="4608"/>
                  </a:lnTo>
                  <a:lnTo>
                    <a:pt x="15489" y="4689"/>
                  </a:lnTo>
                  <a:lnTo>
                    <a:pt x="14924" y="4276"/>
                  </a:lnTo>
                  <a:lnTo>
                    <a:pt x="15052" y="4200"/>
                  </a:lnTo>
                  <a:close/>
                  <a:moveTo>
                    <a:pt x="15315" y="4097"/>
                  </a:moveTo>
                  <a:lnTo>
                    <a:pt x="16499" y="4031"/>
                  </a:lnTo>
                  <a:lnTo>
                    <a:pt x="15824" y="4470"/>
                  </a:lnTo>
                  <a:lnTo>
                    <a:pt x="15315" y="4097"/>
                  </a:lnTo>
                  <a:close/>
                  <a:moveTo>
                    <a:pt x="16968" y="4005"/>
                  </a:moveTo>
                  <a:lnTo>
                    <a:pt x="17168" y="3993"/>
                  </a:lnTo>
                  <a:lnTo>
                    <a:pt x="17340" y="4127"/>
                  </a:lnTo>
                  <a:lnTo>
                    <a:pt x="16724" y="4162"/>
                  </a:lnTo>
                  <a:lnTo>
                    <a:pt x="16968" y="4005"/>
                  </a:lnTo>
                  <a:close/>
                  <a:moveTo>
                    <a:pt x="17828" y="4100"/>
                  </a:moveTo>
                  <a:lnTo>
                    <a:pt x="17897" y="4056"/>
                  </a:lnTo>
                  <a:lnTo>
                    <a:pt x="17945" y="4094"/>
                  </a:lnTo>
                  <a:lnTo>
                    <a:pt x="17828" y="4100"/>
                  </a:lnTo>
                  <a:close/>
                  <a:moveTo>
                    <a:pt x="17562" y="3996"/>
                  </a:moveTo>
                  <a:lnTo>
                    <a:pt x="17533" y="3973"/>
                  </a:lnTo>
                  <a:lnTo>
                    <a:pt x="17603" y="3969"/>
                  </a:lnTo>
                  <a:lnTo>
                    <a:pt x="17562" y="3996"/>
                  </a:lnTo>
                  <a:close/>
                  <a:moveTo>
                    <a:pt x="18907" y="4112"/>
                  </a:moveTo>
                  <a:cubicBezTo>
                    <a:pt x="18812" y="4072"/>
                    <a:pt x="18699" y="4050"/>
                    <a:pt x="18579" y="4057"/>
                  </a:cubicBezTo>
                  <a:lnTo>
                    <a:pt x="18309" y="4072"/>
                  </a:lnTo>
                  <a:lnTo>
                    <a:pt x="18138" y="3939"/>
                  </a:lnTo>
                  <a:lnTo>
                    <a:pt x="19245" y="3877"/>
                  </a:lnTo>
                  <a:lnTo>
                    <a:pt x="18907" y="4112"/>
                  </a:lnTo>
                  <a:close/>
                  <a:moveTo>
                    <a:pt x="9356" y="4431"/>
                  </a:moveTo>
                  <a:lnTo>
                    <a:pt x="9267" y="4486"/>
                  </a:lnTo>
                  <a:lnTo>
                    <a:pt x="9203" y="4440"/>
                  </a:lnTo>
                  <a:lnTo>
                    <a:pt x="9356" y="4431"/>
                  </a:lnTo>
                  <a:close/>
                  <a:moveTo>
                    <a:pt x="9592" y="4556"/>
                  </a:moveTo>
                  <a:lnTo>
                    <a:pt x="10015" y="4857"/>
                  </a:lnTo>
                  <a:lnTo>
                    <a:pt x="9889" y="4934"/>
                  </a:lnTo>
                  <a:lnTo>
                    <a:pt x="9469" y="4632"/>
                  </a:lnTo>
                  <a:lnTo>
                    <a:pt x="9592" y="4556"/>
                  </a:lnTo>
                  <a:close/>
                  <a:moveTo>
                    <a:pt x="9620" y="5032"/>
                  </a:moveTo>
                  <a:lnTo>
                    <a:pt x="8761" y="5071"/>
                  </a:lnTo>
                  <a:lnTo>
                    <a:pt x="9251" y="4768"/>
                  </a:lnTo>
                  <a:lnTo>
                    <a:pt x="9620" y="5032"/>
                  </a:lnTo>
                  <a:close/>
                  <a:moveTo>
                    <a:pt x="13969" y="4833"/>
                  </a:moveTo>
                  <a:lnTo>
                    <a:pt x="14700" y="4406"/>
                  </a:lnTo>
                  <a:lnTo>
                    <a:pt x="15207" y="4777"/>
                  </a:lnTo>
                  <a:lnTo>
                    <a:pt x="13969" y="4833"/>
                  </a:lnTo>
                  <a:close/>
                  <a:moveTo>
                    <a:pt x="19163" y="4596"/>
                  </a:moveTo>
                  <a:lnTo>
                    <a:pt x="19157" y="4413"/>
                  </a:lnTo>
                  <a:cubicBezTo>
                    <a:pt x="19156" y="4359"/>
                    <a:pt x="19136" y="4308"/>
                    <a:pt x="19104" y="4262"/>
                  </a:cubicBezTo>
                  <a:lnTo>
                    <a:pt x="19693" y="3852"/>
                  </a:lnTo>
                  <a:lnTo>
                    <a:pt x="20005" y="3835"/>
                  </a:lnTo>
                  <a:lnTo>
                    <a:pt x="20127" y="3955"/>
                  </a:lnTo>
                  <a:lnTo>
                    <a:pt x="19210" y="4594"/>
                  </a:lnTo>
                  <a:lnTo>
                    <a:pt x="19163" y="4596"/>
                  </a:lnTo>
                  <a:close/>
                  <a:moveTo>
                    <a:pt x="7829" y="4748"/>
                  </a:moveTo>
                  <a:cubicBezTo>
                    <a:pt x="7757" y="4677"/>
                    <a:pt x="7677" y="4664"/>
                    <a:pt x="7677" y="4664"/>
                  </a:cubicBezTo>
                  <a:cubicBezTo>
                    <a:pt x="7648" y="4656"/>
                    <a:pt x="7621" y="4648"/>
                    <a:pt x="7592" y="4640"/>
                  </a:cubicBezTo>
                  <a:lnTo>
                    <a:pt x="7882" y="4402"/>
                  </a:lnTo>
                  <a:cubicBezTo>
                    <a:pt x="7932" y="4360"/>
                    <a:pt x="8006" y="4334"/>
                    <a:pt x="8084" y="4330"/>
                  </a:cubicBezTo>
                  <a:lnTo>
                    <a:pt x="8544" y="4304"/>
                  </a:lnTo>
                  <a:lnTo>
                    <a:pt x="7829" y="4748"/>
                  </a:lnTo>
                  <a:close/>
                  <a:moveTo>
                    <a:pt x="6348" y="4450"/>
                  </a:moveTo>
                  <a:lnTo>
                    <a:pt x="6326" y="3882"/>
                  </a:lnTo>
                  <a:lnTo>
                    <a:pt x="6891" y="3977"/>
                  </a:lnTo>
                  <a:lnTo>
                    <a:pt x="6963" y="4514"/>
                  </a:lnTo>
                  <a:cubicBezTo>
                    <a:pt x="6754" y="4484"/>
                    <a:pt x="6544" y="4464"/>
                    <a:pt x="6348" y="4450"/>
                  </a:cubicBezTo>
                  <a:close/>
                  <a:moveTo>
                    <a:pt x="6317" y="3639"/>
                  </a:moveTo>
                  <a:lnTo>
                    <a:pt x="6210" y="857"/>
                  </a:lnTo>
                  <a:cubicBezTo>
                    <a:pt x="6263" y="867"/>
                    <a:pt x="6317" y="874"/>
                    <a:pt x="6373" y="874"/>
                  </a:cubicBezTo>
                  <a:cubicBezTo>
                    <a:pt x="6407" y="874"/>
                    <a:pt x="6441" y="872"/>
                    <a:pt x="6474" y="867"/>
                  </a:cubicBezTo>
                  <a:lnTo>
                    <a:pt x="6860" y="3729"/>
                  </a:lnTo>
                  <a:lnTo>
                    <a:pt x="6317" y="3639"/>
                  </a:lnTo>
                  <a:close/>
                  <a:moveTo>
                    <a:pt x="5646" y="808"/>
                  </a:moveTo>
                  <a:cubicBezTo>
                    <a:pt x="5673" y="811"/>
                    <a:pt x="5700" y="813"/>
                    <a:pt x="5728" y="813"/>
                  </a:cubicBezTo>
                  <a:cubicBezTo>
                    <a:pt x="5743" y="813"/>
                    <a:pt x="5758" y="811"/>
                    <a:pt x="5772" y="811"/>
                  </a:cubicBezTo>
                  <a:lnTo>
                    <a:pt x="5516" y="1065"/>
                  </a:lnTo>
                  <a:lnTo>
                    <a:pt x="5539" y="916"/>
                  </a:lnTo>
                  <a:lnTo>
                    <a:pt x="5646" y="808"/>
                  </a:lnTo>
                  <a:close/>
                  <a:moveTo>
                    <a:pt x="5848" y="1856"/>
                  </a:moveTo>
                  <a:lnTo>
                    <a:pt x="5324" y="2385"/>
                  </a:lnTo>
                  <a:lnTo>
                    <a:pt x="5436" y="1607"/>
                  </a:lnTo>
                  <a:lnTo>
                    <a:pt x="5848" y="1856"/>
                  </a:lnTo>
                  <a:close/>
                  <a:moveTo>
                    <a:pt x="5216" y="3132"/>
                  </a:moveTo>
                  <a:lnTo>
                    <a:pt x="5920" y="3726"/>
                  </a:lnTo>
                  <a:lnTo>
                    <a:pt x="5237" y="4226"/>
                  </a:lnTo>
                  <a:cubicBezTo>
                    <a:pt x="5200" y="4174"/>
                    <a:pt x="5149" y="4120"/>
                    <a:pt x="5078" y="4073"/>
                  </a:cubicBezTo>
                  <a:lnTo>
                    <a:pt x="5216" y="3132"/>
                  </a:lnTo>
                  <a:close/>
                  <a:moveTo>
                    <a:pt x="5665" y="8549"/>
                  </a:moveTo>
                  <a:lnTo>
                    <a:pt x="5105" y="9179"/>
                  </a:lnTo>
                  <a:lnTo>
                    <a:pt x="5105" y="7367"/>
                  </a:lnTo>
                  <a:lnTo>
                    <a:pt x="5665" y="7851"/>
                  </a:lnTo>
                  <a:lnTo>
                    <a:pt x="5665" y="8549"/>
                  </a:lnTo>
                  <a:close/>
                  <a:moveTo>
                    <a:pt x="5105" y="15315"/>
                  </a:moveTo>
                  <a:lnTo>
                    <a:pt x="5665" y="16010"/>
                  </a:lnTo>
                  <a:lnTo>
                    <a:pt x="5665" y="16518"/>
                  </a:lnTo>
                  <a:lnTo>
                    <a:pt x="5105" y="17107"/>
                  </a:lnTo>
                  <a:lnTo>
                    <a:pt x="5105" y="15315"/>
                  </a:lnTo>
                  <a:close/>
                  <a:moveTo>
                    <a:pt x="6399" y="16255"/>
                  </a:moveTo>
                  <a:lnTo>
                    <a:pt x="6782" y="15750"/>
                  </a:lnTo>
                  <a:lnTo>
                    <a:pt x="6782" y="16938"/>
                  </a:lnTo>
                  <a:lnTo>
                    <a:pt x="6399" y="16302"/>
                  </a:lnTo>
                  <a:lnTo>
                    <a:pt x="6399" y="16255"/>
                  </a:lnTo>
                  <a:close/>
                  <a:moveTo>
                    <a:pt x="8219" y="4918"/>
                  </a:moveTo>
                  <a:lnTo>
                    <a:pt x="8692" y="4529"/>
                  </a:lnTo>
                  <a:cubicBezTo>
                    <a:pt x="8729" y="4499"/>
                    <a:pt x="8778" y="4477"/>
                    <a:pt x="8832" y="4466"/>
                  </a:cubicBezTo>
                  <a:lnTo>
                    <a:pt x="9048" y="4622"/>
                  </a:lnTo>
                  <a:lnTo>
                    <a:pt x="8287" y="5094"/>
                  </a:lnTo>
                  <a:lnTo>
                    <a:pt x="8161" y="5099"/>
                  </a:lnTo>
                  <a:cubicBezTo>
                    <a:pt x="8136" y="5035"/>
                    <a:pt x="8155" y="4970"/>
                    <a:pt x="8219" y="4918"/>
                  </a:cubicBezTo>
                  <a:close/>
                  <a:moveTo>
                    <a:pt x="11259" y="1970"/>
                  </a:moveTo>
                  <a:cubicBezTo>
                    <a:pt x="11344" y="1994"/>
                    <a:pt x="11434" y="2006"/>
                    <a:pt x="11526" y="2006"/>
                  </a:cubicBezTo>
                  <a:lnTo>
                    <a:pt x="11693" y="2006"/>
                  </a:lnTo>
                  <a:cubicBezTo>
                    <a:pt x="11723" y="2006"/>
                    <a:pt x="11750" y="2015"/>
                    <a:pt x="11769" y="2031"/>
                  </a:cubicBezTo>
                  <a:cubicBezTo>
                    <a:pt x="11787" y="2047"/>
                    <a:pt x="11794" y="2067"/>
                    <a:pt x="11787" y="2087"/>
                  </a:cubicBezTo>
                  <a:cubicBezTo>
                    <a:pt x="11781" y="2107"/>
                    <a:pt x="11762" y="2123"/>
                    <a:pt x="11736" y="2131"/>
                  </a:cubicBezTo>
                  <a:cubicBezTo>
                    <a:pt x="11710" y="2140"/>
                    <a:pt x="11680" y="2140"/>
                    <a:pt x="11653" y="2132"/>
                  </a:cubicBezTo>
                  <a:lnTo>
                    <a:pt x="11568" y="2106"/>
                  </a:lnTo>
                  <a:lnTo>
                    <a:pt x="11508" y="2197"/>
                  </a:lnTo>
                  <a:lnTo>
                    <a:pt x="11593" y="2223"/>
                  </a:lnTo>
                  <a:cubicBezTo>
                    <a:pt x="11625" y="2233"/>
                    <a:pt x="11659" y="2238"/>
                    <a:pt x="11693" y="2238"/>
                  </a:cubicBezTo>
                  <a:cubicBezTo>
                    <a:pt x="11729" y="2238"/>
                    <a:pt x="11766" y="2232"/>
                    <a:pt x="11800" y="2221"/>
                  </a:cubicBezTo>
                  <a:cubicBezTo>
                    <a:pt x="11851" y="2204"/>
                    <a:pt x="11891" y="2175"/>
                    <a:pt x="11913" y="2140"/>
                  </a:cubicBezTo>
                  <a:lnTo>
                    <a:pt x="16576" y="3443"/>
                  </a:lnTo>
                  <a:cubicBezTo>
                    <a:pt x="16661" y="3467"/>
                    <a:pt x="16750" y="3479"/>
                    <a:pt x="16843" y="3479"/>
                  </a:cubicBezTo>
                  <a:lnTo>
                    <a:pt x="17010" y="3479"/>
                  </a:lnTo>
                  <a:cubicBezTo>
                    <a:pt x="17040" y="3479"/>
                    <a:pt x="17067" y="3488"/>
                    <a:pt x="17086" y="3504"/>
                  </a:cubicBezTo>
                  <a:cubicBezTo>
                    <a:pt x="17104" y="3520"/>
                    <a:pt x="17111" y="3540"/>
                    <a:pt x="17104" y="3560"/>
                  </a:cubicBezTo>
                  <a:cubicBezTo>
                    <a:pt x="17098" y="3579"/>
                    <a:pt x="17079" y="3596"/>
                    <a:pt x="17053" y="3604"/>
                  </a:cubicBezTo>
                  <a:cubicBezTo>
                    <a:pt x="17027" y="3613"/>
                    <a:pt x="16997" y="3613"/>
                    <a:pt x="16970" y="3605"/>
                  </a:cubicBezTo>
                  <a:lnTo>
                    <a:pt x="16885" y="3579"/>
                  </a:lnTo>
                  <a:lnTo>
                    <a:pt x="16848" y="3635"/>
                  </a:lnTo>
                  <a:lnTo>
                    <a:pt x="8061" y="4128"/>
                  </a:lnTo>
                  <a:cubicBezTo>
                    <a:pt x="8061" y="4128"/>
                    <a:pt x="8061" y="4128"/>
                    <a:pt x="8061" y="4128"/>
                  </a:cubicBezTo>
                  <a:cubicBezTo>
                    <a:pt x="7905" y="4137"/>
                    <a:pt x="7758" y="4189"/>
                    <a:pt x="7657" y="4271"/>
                  </a:cubicBezTo>
                  <a:lnTo>
                    <a:pt x="7315" y="4552"/>
                  </a:lnTo>
                  <a:lnTo>
                    <a:pt x="6802" y="746"/>
                  </a:lnTo>
                  <a:cubicBezTo>
                    <a:pt x="6809" y="741"/>
                    <a:pt x="6815" y="735"/>
                    <a:pt x="6822" y="730"/>
                  </a:cubicBezTo>
                  <a:lnTo>
                    <a:pt x="11259" y="1970"/>
                  </a:lnTo>
                  <a:close/>
                  <a:moveTo>
                    <a:pt x="5135" y="1315"/>
                  </a:moveTo>
                  <a:lnTo>
                    <a:pt x="5112" y="1464"/>
                  </a:lnTo>
                  <a:lnTo>
                    <a:pt x="1856" y="4692"/>
                  </a:lnTo>
                  <a:cubicBezTo>
                    <a:pt x="1812" y="4695"/>
                    <a:pt x="1766" y="4697"/>
                    <a:pt x="1720" y="4700"/>
                  </a:cubicBezTo>
                  <a:lnTo>
                    <a:pt x="5135" y="1315"/>
                  </a:lnTo>
                  <a:close/>
                  <a:moveTo>
                    <a:pt x="3730" y="4533"/>
                  </a:moveTo>
                  <a:cubicBezTo>
                    <a:pt x="3362" y="4515"/>
                    <a:pt x="3143" y="4584"/>
                    <a:pt x="3011" y="4678"/>
                  </a:cubicBezTo>
                  <a:cubicBezTo>
                    <a:pt x="2985" y="4664"/>
                    <a:pt x="2954" y="4654"/>
                    <a:pt x="2919" y="4654"/>
                  </a:cubicBezTo>
                  <a:lnTo>
                    <a:pt x="2600" y="4654"/>
                  </a:lnTo>
                  <a:cubicBezTo>
                    <a:pt x="2598" y="4654"/>
                    <a:pt x="2596" y="4655"/>
                    <a:pt x="2594" y="4655"/>
                  </a:cubicBezTo>
                  <a:cubicBezTo>
                    <a:pt x="2482" y="4658"/>
                    <a:pt x="2284" y="4668"/>
                    <a:pt x="2047" y="4681"/>
                  </a:cubicBezTo>
                  <a:lnTo>
                    <a:pt x="5084" y="1671"/>
                  </a:lnTo>
                  <a:lnTo>
                    <a:pt x="4753" y="3945"/>
                  </a:lnTo>
                  <a:cubicBezTo>
                    <a:pt x="4681" y="3932"/>
                    <a:pt x="4599" y="3925"/>
                    <a:pt x="4508" y="3925"/>
                  </a:cubicBezTo>
                  <a:cubicBezTo>
                    <a:pt x="3756" y="3925"/>
                    <a:pt x="3730" y="4533"/>
                    <a:pt x="3730" y="4533"/>
                  </a:cubicBezTo>
                  <a:close/>
                  <a:moveTo>
                    <a:pt x="5328" y="6657"/>
                  </a:moveTo>
                  <a:cubicBezTo>
                    <a:pt x="5328" y="6657"/>
                    <a:pt x="5465" y="6652"/>
                    <a:pt x="5665" y="6644"/>
                  </a:cubicBezTo>
                  <a:lnTo>
                    <a:pt x="5665" y="7527"/>
                  </a:lnTo>
                  <a:lnTo>
                    <a:pt x="5162" y="7092"/>
                  </a:lnTo>
                  <a:cubicBezTo>
                    <a:pt x="5146" y="7079"/>
                    <a:pt x="5127" y="7070"/>
                    <a:pt x="5105" y="7064"/>
                  </a:cubicBezTo>
                  <a:lnTo>
                    <a:pt x="5105" y="6631"/>
                  </a:lnTo>
                  <a:lnTo>
                    <a:pt x="5328" y="6657"/>
                  </a:lnTo>
                  <a:close/>
                  <a:moveTo>
                    <a:pt x="5105" y="17477"/>
                  </a:moveTo>
                  <a:lnTo>
                    <a:pt x="5665" y="16887"/>
                  </a:lnTo>
                  <a:lnTo>
                    <a:pt x="5665" y="17922"/>
                  </a:lnTo>
                  <a:cubicBezTo>
                    <a:pt x="5467" y="17926"/>
                    <a:pt x="5279" y="17933"/>
                    <a:pt x="5105" y="17944"/>
                  </a:cubicBezTo>
                  <a:lnTo>
                    <a:pt x="5105" y="17477"/>
                  </a:lnTo>
                  <a:close/>
                  <a:moveTo>
                    <a:pt x="6399" y="17923"/>
                  </a:moveTo>
                  <a:lnTo>
                    <a:pt x="6399" y="16831"/>
                  </a:lnTo>
                  <a:lnTo>
                    <a:pt x="6782" y="17467"/>
                  </a:lnTo>
                  <a:lnTo>
                    <a:pt x="6782" y="17939"/>
                  </a:lnTo>
                  <a:cubicBezTo>
                    <a:pt x="6659" y="17932"/>
                    <a:pt x="6532" y="17927"/>
                    <a:pt x="6399" y="17923"/>
                  </a:cubicBezTo>
                  <a:close/>
                  <a:moveTo>
                    <a:pt x="20995" y="4677"/>
                  </a:moveTo>
                  <a:lnTo>
                    <a:pt x="20447" y="4702"/>
                  </a:lnTo>
                  <a:cubicBezTo>
                    <a:pt x="20553" y="4662"/>
                    <a:pt x="20641" y="4601"/>
                    <a:pt x="20696" y="4522"/>
                  </a:cubicBezTo>
                  <a:cubicBezTo>
                    <a:pt x="20699" y="4519"/>
                    <a:pt x="20700" y="4514"/>
                    <a:pt x="20703" y="4511"/>
                  </a:cubicBezTo>
                  <a:lnTo>
                    <a:pt x="21244" y="4556"/>
                  </a:lnTo>
                  <a:cubicBezTo>
                    <a:pt x="21243" y="4558"/>
                    <a:pt x="21243" y="4561"/>
                    <a:pt x="21242" y="4563"/>
                  </a:cubicBezTo>
                  <a:cubicBezTo>
                    <a:pt x="21196" y="4629"/>
                    <a:pt x="21103" y="4672"/>
                    <a:pt x="20995" y="4677"/>
                  </a:cubicBezTo>
                  <a:close/>
                </a:path>
              </a:pathLst>
            </a:custGeom>
            <a:solidFill>
              <a:srgbClr val="F3CB57"/>
            </a:solidFill>
            <a:ln w="12700">
              <a:miter lim="400000"/>
            </a:ln>
          </p:spPr>
          <p:txBody>
            <a:bodyPr lIns="38100" tIns="38100" rIns="38100" bIns="38100" anchor="ctr"/>
            <a:lstStyle/>
            <a:p>
              <a:pPr>
                <a:defRPr sz="3000"/>
              </a:pPr>
              <a:endParaRPr/>
            </a:p>
          </p:txBody>
        </p:sp>
        <p:sp>
          <p:nvSpPr>
            <p:cNvPr id="80" name="Shape">
              <a:extLst>
                <a:ext uri="{FF2B5EF4-FFF2-40B4-BE49-F238E27FC236}">
                  <a16:creationId xmlns:a16="http://schemas.microsoft.com/office/drawing/2014/main" id="{9B740C15-4F78-42A8-8CD4-54F3D9959888}"/>
                </a:ext>
              </a:extLst>
            </p:cNvPr>
            <p:cNvSpPr/>
            <p:nvPr/>
          </p:nvSpPr>
          <p:spPr>
            <a:xfrm>
              <a:off x="5549899" y="22783800"/>
              <a:ext cx="927610" cy="208407"/>
            </a:xfrm>
            <a:custGeom>
              <a:avLst/>
              <a:gdLst/>
              <a:ahLst/>
              <a:cxnLst>
                <a:cxn ang="0">
                  <a:pos x="wd2" y="hd2"/>
                </a:cxn>
                <a:cxn ang="5400000">
                  <a:pos x="wd2" y="hd2"/>
                </a:cxn>
                <a:cxn ang="10800000">
                  <a:pos x="wd2" y="hd2"/>
                </a:cxn>
                <a:cxn ang="16200000">
                  <a:pos x="wd2" y="hd2"/>
                </a:cxn>
              </a:cxnLst>
              <a:rect l="0" t="0" r="r" b="b"/>
              <a:pathLst>
                <a:path w="21600" h="21600" extrusionOk="0">
                  <a:moveTo>
                    <a:pt x="0" y="11267"/>
                  </a:moveTo>
                  <a:cubicBezTo>
                    <a:pt x="0" y="16980"/>
                    <a:pt x="4835" y="21600"/>
                    <a:pt x="10800" y="21600"/>
                  </a:cubicBezTo>
                  <a:cubicBezTo>
                    <a:pt x="16765" y="21600"/>
                    <a:pt x="21600" y="16967"/>
                    <a:pt x="21600" y="11267"/>
                  </a:cubicBezTo>
                  <a:lnTo>
                    <a:pt x="21600" y="0"/>
                  </a:lnTo>
                  <a:lnTo>
                    <a:pt x="0" y="0"/>
                  </a:lnTo>
                  <a:lnTo>
                    <a:pt x="0" y="11267"/>
                  </a:lnTo>
                  <a:close/>
                </a:path>
              </a:pathLst>
            </a:custGeom>
            <a:solidFill>
              <a:srgbClr val="6B6C6E"/>
            </a:solidFill>
            <a:ln w="12700">
              <a:miter lim="400000"/>
            </a:ln>
          </p:spPr>
          <p:txBody>
            <a:bodyPr lIns="38100" tIns="38100" rIns="38100" bIns="38100" anchor="ctr"/>
            <a:lstStyle/>
            <a:p>
              <a:pPr>
                <a:defRPr sz="3000"/>
              </a:pPr>
              <a:endParaRPr/>
            </a:p>
          </p:txBody>
        </p:sp>
        <p:sp>
          <p:nvSpPr>
            <p:cNvPr id="81" name="Oval">
              <a:extLst>
                <a:ext uri="{FF2B5EF4-FFF2-40B4-BE49-F238E27FC236}">
                  <a16:creationId xmlns:a16="http://schemas.microsoft.com/office/drawing/2014/main" id="{9C6E42E0-6A15-49D8-A4B9-BC1AFBE9A260}"/>
                </a:ext>
              </a:extLst>
            </p:cNvPr>
            <p:cNvSpPr/>
            <p:nvPr/>
          </p:nvSpPr>
          <p:spPr>
            <a:xfrm>
              <a:off x="5549900" y="22682200"/>
              <a:ext cx="927609" cy="199391"/>
            </a:xfrm>
            <a:prstGeom prst="ellipse">
              <a:avLst/>
            </a:prstGeom>
            <a:solidFill>
              <a:srgbClr val="808184"/>
            </a:solidFill>
            <a:ln w="12700">
              <a:miter lim="400000"/>
            </a:ln>
          </p:spPr>
          <p:txBody>
            <a:bodyPr lIns="38100" tIns="38100" rIns="38100" bIns="38100" anchor="ctr"/>
            <a:lstStyle/>
            <a:p>
              <a:pPr>
                <a:defRPr sz="3000"/>
              </a:pPr>
              <a:endParaRPr/>
            </a:p>
          </p:txBody>
        </p:sp>
        <p:sp>
          <p:nvSpPr>
            <p:cNvPr id="82" name="Shape">
              <a:extLst>
                <a:ext uri="{FF2B5EF4-FFF2-40B4-BE49-F238E27FC236}">
                  <a16:creationId xmlns:a16="http://schemas.microsoft.com/office/drawing/2014/main" id="{EFAC7965-04E5-43A0-80F6-495F2875AC48}"/>
                </a:ext>
              </a:extLst>
            </p:cNvPr>
            <p:cNvSpPr/>
            <p:nvPr/>
          </p:nvSpPr>
          <p:spPr>
            <a:xfrm>
              <a:off x="5689600" y="22694900"/>
              <a:ext cx="649987" cy="115443"/>
            </a:xfrm>
            <a:custGeom>
              <a:avLst/>
              <a:gdLst/>
              <a:ahLst/>
              <a:cxnLst>
                <a:cxn ang="0">
                  <a:pos x="wd2" y="hd2"/>
                </a:cxn>
                <a:cxn ang="5400000">
                  <a:pos x="wd2" y="hd2"/>
                </a:cxn>
                <a:cxn ang="10800000">
                  <a:pos x="wd2" y="hd2"/>
                </a:cxn>
                <a:cxn ang="16200000">
                  <a:pos x="wd2" y="hd2"/>
                </a:cxn>
              </a:cxnLst>
              <a:rect l="0" t="0" r="r" b="b"/>
              <a:pathLst>
                <a:path w="21600" h="21600" extrusionOk="0">
                  <a:moveTo>
                    <a:pt x="0" y="10028"/>
                  </a:moveTo>
                  <a:cubicBezTo>
                    <a:pt x="0" y="16420"/>
                    <a:pt x="4837" y="21600"/>
                    <a:pt x="10800" y="21600"/>
                  </a:cubicBezTo>
                  <a:cubicBezTo>
                    <a:pt x="16763" y="21600"/>
                    <a:pt x="21600" y="16420"/>
                    <a:pt x="21600" y="10028"/>
                  </a:cubicBezTo>
                  <a:lnTo>
                    <a:pt x="21600" y="0"/>
                  </a:lnTo>
                  <a:lnTo>
                    <a:pt x="0" y="0"/>
                  </a:lnTo>
                  <a:lnTo>
                    <a:pt x="0" y="10028"/>
                  </a:lnTo>
                  <a:close/>
                </a:path>
              </a:pathLst>
            </a:custGeom>
            <a:solidFill>
              <a:srgbClr val="6B6C6E"/>
            </a:solidFill>
            <a:ln w="12700">
              <a:miter lim="400000"/>
            </a:ln>
          </p:spPr>
          <p:txBody>
            <a:bodyPr lIns="38100" tIns="38100" rIns="38100" bIns="38100" anchor="ctr"/>
            <a:lstStyle/>
            <a:p>
              <a:pPr>
                <a:defRPr sz="3000"/>
              </a:pPr>
              <a:endParaRPr/>
            </a:p>
          </p:txBody>
        </p:sp>
        <p:sp>
          <p:nvSpPr>
            <p:cNvPr id="83" name="Oval">
              <a:extLst>
                <a:ext uri="{FF2B5EF4-FFF2-40B4-BE49-F238E27FC236}">
                  <a16:creationId xmlns:a16="http://schemas.microsoft.com/office/drawing/2014/main" id="{13638829-9A4F-4912-A6FE-26286C561C43}"/>
                </a:ext>
              </a:extLst>
            </p:cNvPr>
            <p:cNvSpPr/>
            <p:nvPr/>
          </p:nvSpPr>
          <p:spPr>
            <a:xfrm>
              <a:off x="5689600" y="22631400"/>
              <a:ext cx="649987" cy="123698"/>
            </a:xfrm>
            <a:prstGeom prst="ellipse">
              <a:avLst/>
            </a:prstGeom>
            <a:solidFill>
              <a:srgbClr val="808184"/>
            </a:solidFill>
            <a:ln w="12700">
              <a:miter lim="400000"/>
            </a:ln>
          </p:spPr>
          <p:txBody>
            <a:bodyPr lIns="38100" tIns="38100" rIns="38100" bIns="38100" anchor="ctr"/>
            <a:lstStyle/>
            <a:p>
              <a:pPr>
                <a:defRPr sz="3000"/>
              </a:pPr>
              <a:endParaRPr/>
            </a:p>
          </p:txBody>
        </p:sp>
        <p:sp>
          <p:nvSpPr>
            <p:cNvPr id="84" name="Shape">
              <a:extLst>
                <a:ext uri="{FF2B5EF4-FFF2-40B4-BE49-F238E27FC236}">
                  <a16:creationId xmlns:a16="http://schemas.microsoft.com/office/drawing/2014/main" id="{715ECABB-E393-44E6-A485-F605469CA836}"/>
                </a:ext>
              </a:extLst>
            </p:cNvPr>
            <p:cNvSpPr/>
            <p:nvPr/>
          </p:nvSpPr>
          <p:spPr>
            <a:xfrm>
              <a:off x="5816600" y="22504399"/>
              <a:ext cx="399542" cy="212345"/>
            </a:xfrm>
            <a:custGeom>
              <a:avLst/>
              <a:gdLst/>
              <a:ahLst/>
              <a:cxnLst>
                <a:cxn ang="0">
                  <a:pos x="wd2" y="hd2"/>
                </a:cxn>
                <a:cxn ang="5400000">
                  <a:pos x="wd2" y="hd2"/>
                </a:cxn>
                <a:cxn ang="10800000">
                  <a:pos x="wd2" y="hd2"/>
                </a:cxn>
                <a:cxn ang="16200000">
                  <a:pos x="wd2" y="hd2"/>
                </a:cxn>
              </a:cxnLst>
              <a:rect l="0" t="0" r="r" b="b"/>
              <a:pathLst>
                <a:path w="21600" h="21600" extrusionOk="0">
                  <a:moveTo>
                    <a:pt x="0" y="17737"/>
                  </a:moveTo>
                  <a:cubicBezTo>
                    <a:pt x="0" y="19869"/>
                    <a:pt x="4834" y="21600"/>
                    <a:pt x="10800" y="21600"/>
                  </a:cubicBezTo>
                  <a:cubicBezTo>
                    <a:pt x="16766" y="21600"/>
                    <a:pt x="21600" y="19869"/>
                    <a:pt x="21600" y="17737"/>
                  </a:cubicBezTo>
                  <a:lnTo>
                    <a:pt x="21600" y="0"/>
                  </a:lnTo>
                  <a:lnTo>
                    <a:pt x="0" y="0"/>
                  </a:lnTo>
                  <a:lnTo>
                    <a:pt x="0" y="17737"/>
                  </a:lnTo>
                  <a:close/>
                </a:path>
              </a:pathLst>
            </a:custGeom>
            <a:solidFill>
              <a:srgbClr val="6B6C6E"/>
            </a:solidFill>
            <a:ln w="12700">
              <a:miter lim="400000"/>
            </a:ln>
          </p:spPr>
          <p:txBody>
            <a:bodyPr lIns="38100" tIns="38100" rIns="38100" bIns="38100" anchor="ctr"/>
            <a:lstStyle/>
            <a:p>
              <a:pPr>
                <a:defRPr sz="3000"/>
              </a:pPr>
              <a:endParaRPr/>
            </a:p>
          </p:txBody>
        </p:sp>
        <p:sp>
          <p:nvSpPr>
            <p:cNvPr id="85" name="Oval">
              <a:extLst>
                <a:ext uri="{FF2B5EF4-FFF2-40B4-BE49-F238E27FC236}">
                  <a16:creationId xmlns:a16="http://schemas.microsoft.com/office/drawing/2014/main" id="{690A8C4A-22E3-417B-8A62-347B39095011}"/>
                </a:ext>
              </a:extLst>
            </p:cNvPr>
            <p:cNvSpPr/>
            <p:nvPr/>
          </p:nvSpPr>
          <p:spPr>
            <a:xfrm>
              <a:off x="5816600" y="22466300"/>
              <a:ext cx="399542" cy="75947"/>
            </a:xfrm>
            <a:prstGeom prst="ellipse">
              <a:avLst/>
            </a:prstGeom>
            <a:solidFill>
              <a:srgbClr val="808184"/>
            </a:solidFill>
            <a:ln w="12700">
              <a:miter lim="400000"/>
            </a:ln>
          </p:spPr>
          <p:txBody>
            <a:bodyPr lIns="38100" tIns="38100" rIns="38100" bIns="38100" anchor="ctr"/>
            <a:lstStyle/>
            <a:p>
              <a:pPr>
                <a:defRPr sz="3000"/>
              </a:pPr>
              <a:endParaRPr/>
            </a:p>
          </p:txBody>
        </p:sp>
        <p:sp>
          <p:nvSpPr>
            <p:cNvPr id="86" name="Shape">
              <a:extLst>
                <a:ext uri="{FF2B5EF4-FFF2-40B4-BE49-F238E27FC236}">
                  <a16:creationId xmlns:a16="http://schemas.microsoft.com/office/drawing/2014/main" id="{192727D2-EC2E-4B2F-953C-89894B32423C}"/>
                </a:ext>
              </a:extLst>
            </p:cNvPr>
            <p:cNvSpPr/>
            <p:nvPr/>
          </p:nvSpPr>
          <p:spPr>
            <a:xfrm>
              <a:off x="6057899" y="20002499"/>
              <a:ext cx="90395" cy="623505"/>
            </a:xfrm>
            <a:custGeom>
              <a:avLst/>
              <a:gdLst/>
              <a:ahLst/>
              <a:cxnLst>
                <a:cxn ang="0">
                  <a:pos x="wd2" y="hd2"/>
                </a:cxn>
                <a:cxn ang="5400000">
                  <a:pos x="wd2" y="hd2"/>
                </a:cxn>
                <a:cxn ang="10800000">
                  <a:pos x="wd2" y="hd2"/>
                </a:cxn>
                <a:cxn ang="16200000">
                  <a:pos x="wd2" y="hd2"/>
                </a:cxn>
              </a:cxnLst>
              <a:rect l="0" t="0" r="r" b="b"/>
              <a:pathLst>
                <a:path w="21600" h="21600" extrusionOk="0">
                  <a:moveTo>
                    <a:pt x="0" y="106"/>
                  </a:moveTo>
                  <a:lnTo>
                    <a:pt x="7917" y="0"/>
                  </a:lnTo>
                  <a:lnTo>
                    <a:pt x="21600" y="21494"/>
                  </a:lnTo>
                  <a:lnTo>
                    <a:pt x="13682" y="21600"/>
                  </a:lnTo>
                  <a:close/>
                </a:path>
              </a:pathLst>
            </a:custGeom>
            <a:solidFill>
              <a:srgbClr val="E6B655"/>
            </a:solidFill>
            <a:ln w="12700">
              <a:miter lim="400000"/>
            </a:ln>
          </p:spPr>
          <p:txBody>
            <a:bodyPr lIns="38100" tIns="38100" rIns="38100" bIns="38100" anchor="ctr"/>
            <a:lstStyle/>
            <a:p>
              <a:pPr>
                <a:defRPr sz="3000"/>
              </a:pPr>
              <a:endParaRPr/>
            </a:p>
          </p:txBody>
        </p:sp>
        <p:sp>
          <p:nvSpPr>
            <p:cNvPr id="87" name="Circle">
              <a:extLst>
                <a:ext uri="{FF2B5EF4-FFF2-40B4-BE49-F238E27FC236}">
                  <a16:creationId xmlns:a16="http://schemas.microsoft.com/office/drawing/2014/main" id="{FE8FE9DF-4F51-43C8-BC72-B16446775AA5}"/>
                </a:ext>
              </a:extLst>
            </p:cNvPr>
            <p:cNvSpPr/>
            <p:nvPr/>
          </p:nvSpPr>
          <p:spPr>
            <a:xfrm>
              <a:off x="5994400" y="19939000"/>
              <a:ext cx="114808" cy="114808"/>
            </a:xfrm>
            <a:prstGeom prst="ellipse">
              <a:avLst/>
            </a:prstGeom>
            <a:solidFill>
              <a:srgbClr val="9B7A42"/>
            </a:solidFill>
            <a:ln w="12700">
              <a:miter lim="400000"/>
            </a:ln>
          </p:spPr>
          <p:txBody>
            <a:bodyPr lIns="38100" tIns="38100" rIns="38100" bIns="38100" anchor="ctr"/>
            <a:lstStyle/>
            <a:p>
              <a:pPr>
                <a:defRPr sz="3000"/>
              </a:pPr>
              <a:endParaRPr/>
            </a:p>
          </p:txBody>
        </p:sp>
        <p:sp>
          <p:nvSpPr>
            <p:cNvPr id="88" name="Shape">
              <a:extLst>
                <a:ext uri="{FF2B5EF4-FFF2-40B4-BE49-F238E27FC236}">
                  <a16:creationId xmlns:a16="http://schemas.microsoft.com/office/drawing/2014/main" id="{F95B386B-7D17-4DBE-9014-7FA6892D5DEB}"/>
                </a:ext>
              </a:extLst>
            </p:cNvPr>
            <p:cNvSpPr/>
            <p:nvPr/>
          </p:nvSpPr>
          <p:spPr>
            <a:xfrm>
              <a:off x="6032500" y="20446999"/>
              <a:ext cx="95364" cy="53691"/>
            </a:xfrm>
            <a:custGeom>
              <a:avLst/>
              <a:gdLst/>
              <a:ahLst/>
              <a:cxnLst>
                <a:cxn ang="0">
                  <a:pos x="wd2" y="hd2"/>
                </a:cxn>
                <a:cxn ang="5400000">
                  <a:pos x="wd2" y="hd2"/>
                </a:cxn>
                <a:cxn ang="10800000">
                  <a:pos x="wd2" y="hd2"/>
                </a:cxn>
                <a:cxn ang="16200000">
                  <a:pos x="wd2" y="hd2"/>
                </a:cxn>
              </a:cxnLst>
              <a:rect l="0" t="0" r="r" b="b"/>
              <a:pathLst>
                <a:path w="21600" h="21600" extrusionOk="0">
                  <a:moveTo>
                    <a:pt x="0" y="13004"/>
                  </a:moveTo>
                  <a:lnTo>
                    <a:pt x="1788" y="0"/>
                  </a:lnTo>
                  <a:lnTo>
                    <a:pt x="21600" y="8596"/>
                  </a:lnTo>
                  <a:lnTo>
                    <a:pt x="19812" y="21600"/>
                  </a:lnTo>
                  <a:close/>
                </a:path>
              </a:pathLst>
            </a:custGeom>
            <a:solidFill>
              <a:srgbClr val="E6B655"/>
            </a:solidFill>
            <a:ln w="12700">
              <a:miter lim="400000"/>
            </a:ln>
          </p:spPr>
          <p:txBody>
            <a:bodyPr lIns="38100" tIns="38100" rIns="38100" bIns="38100" anchor="ctr"/>
            <a:lstStyle/>
            <a:p>
              <a:pPr>
                <a:defRPr sz="3000"/>
              </a:pPr>
              <a:endParaRPr/>
            </a:p>
          </p:txBody>
        </p:sp>
        <p:sp>
          <p:nvSpPr>
            <p:cNvPr id="89" name="Shape">
              <a:extLst>
                <a:ext uri="{FF2B5EF4-FFF2-40B4-BE49-F238E27FC236}">
                  <a16:creationId xmlns:a16="http://schemas.microsoft.com/office/drawing/2014/main" id="{ADE120A5-441C-4593-AF68-DC7CD697ED68}"/>
                </a:ext>
              </a:extLst>
            </p:cNvPr>
            <p:cNvSpPr/>
            <p:nvPr/>
          </p:nvSpPr>
          <p:spPr>
            <a:xfrm>
              <a:off x="5981700" y="20853400"/>
              <a:ext cx="39627" cy="1629411"/>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3"/>
                    <a:pt x="21533" y="21470"/>
                  </a:cubicBezTo>
                  <a:lnTo>
                    <a:pt x="21533" y="0"/>
                  </a:lnTo>
                  <a:lnTo>
                    <a:pt x="2" y="0"/>
                  </a:lnTo>
                  <a:lnTo>
                    <a:pt x="2" y="21470"/>
                  </a:lnTo>
                  <a:cubicBezTo>
                    <a:pt x="-67" y="21541"/>
                    <a:pt x="2279" y="21600"/>
                    <a:pt x="5247" y="21600"/>
                  </a:cubicBezTo>
                  <a:close/>
                </a:path>
              </a:pathLst>
            </a:custGeom>
            <a:solidFill>
              <a:srgbClr val="9B7A42"/>
            </a:solidFill>
            <a:ln w="12700">
              <a:miter lim="400000"/>
            </a:ln>
          </p:spPr>
          <p:txBody>
            <a:bodyPr lIns="38100" tIns="38100" rIns="38100" bIns="38100" anchor="ctr"/>
            <a:lstStyle/>
            <a:p>
              <a:pPr>
                <a:defRPr sz="3000"/>
              </a:pPr>
              <a:endParaRPr/>
            </a:p>
          </p:txBody>
        </p:sp>
        <p:sp>
          <p:nvSpPr>
            <p:cNvPr id="90" name="Shape">
              <a:extLst>
                <a:ext uri="{FF2B5EF4-FFF2-40B4-BE49-F238E27FC236}">
                  <a16:creationId xmlns:a16="http://schemas.microsoft.com/office/drawing/2014/main" id="{881E4BC0-72BF-43FD-ABBA-87B6C5B7B7E2}"/>
                </a:ext>
              </a:extLst>
            </p:cNvPr>
            <p:cNvSpPr/>
            <p:nvPr/>
          </p:nvSpPr>
          <p:spPr>
            <a:xfrm>
              <a:off x="6096000" y="20853400"/>
              <a:ext cx="39627" cy="1641602"/>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3"/>
                    <a:pt x="21533" y="21471"/>
                  </a:cubicBezTo>
                  <a:lnTo>
                    <a:pt x="21533" y="0"/>
                  </a:lnTo>
                  <a:lnTo>
                    <a:pt x="2" y="0"/>
                  </a:lnTo>
                  <a:lnTo>
                    <a:pt x="2" y="21471"/>
                  </a:lnTo>
                  <a:cubicBezTo>
                    <a:pt x="-67" y="21543"/>
                    <a:pt x="2348" y="21600"/>
                    <a:pt x="5247" y="21600"/>
                  </a:cubicBezTo>
                  <a:close/>
                </a:path>
              </a:pathLst>
            </a:custGeom>
            <a:solidFill>
              <a:srgbClr val="E1B655"/>
            </a:solidFill>
            <a:ln w="12700">
              <a:miter lim="400000"/>
            </a:ln>
          </p:spPr>
          <p:txBody>
            <a:bodyPr lIns="38100" tIns="38100" rIns="38100" bIns="38100" anchor="ctr"/>
            <a:lstStyle/>
            <a:p>
              <a:pPr>
                <a:defRPr sz="3000"/>
              </a:pPr>
              <a:endParaRPr/>
            </a:p>
          </p:txBody>
        </p:sp>
        <p:sp>
          <p:nvSpPr>
            <p:cNvPr id="91" name="Shape">
              <a:extLst>
                <a:ext uri="{FF2B5EF4-FFF2-40B4-BE49-F238E27FC236}">
                  <a16:creationId xmlns:a16="http://schemas.microsoft.com/office/drawing/2014/main" id="{52A8AED5-B5EB-4733-9587-EC7B175F5952}"/>
                </a:ext>
              </a:extLst>
            </p:cNvPr>
            <p:cNvSpPr/>
            <p:nvPr/>
          </p:nvSpPr>
          <p:spPr>
            <a:xfrm>
              <a:off x="5892800" y="20853400"/>
              <a:ext cx="39627" cy="1641602"/>
            </a:xfrm>
            <a:custGeom>
              <a:avLst/>
              <a:gdLst/>
              <a:ahLst/>
              <a:cxnLst>
                <a:cxn ang="0">
                  <a:pos x="wd2" y="hd2"/>
                </a:cxn>
                <a:cxn ang="5400000">
                  <a:pos x="wd2" y="hd2"/>
                </a:cxn>
                <a:cxn ang="10800000">
                  <a:pos x="wd2" y="hd2"/>
                </a:cxn>
                <a:cxn ang="16200000">
                  <a:pos x="wd2" y="hd2"/>
                </a:cxn>
              </a:cxnLst>
              <a:rect l="0" t="0" r="r" b="b"/>
              <a:pathLst>
                <a:path w="21532" h="21600" extrusionOk="0">
                  <a:moveTo>
                    <a:pt x="5246" y="21600"/>
                  </a:moveTo>
                  <a:lnTo>
                    <a:pt x="16218" y="21600"/>
                  </a:lnTo>
                  <a:cubicBezTo>
                    <a:pt x="19117" y="21600"/>
                    <a:pt x="21532" y="21543"/>
                    <a:pt x="21532" y="21471"/>
                  </a:cubicBezTo>
                  <a:lnTo>
                    <a:pt x="21532" y="0"/>
                  </a:lnTo>
                  <a:lnTo>
                    <a:pt x="1" y="0"/>
                  </a:lnTo>
                  <a:lnTo>
                    <a:pt x="1" y="21471"/>
                  </a:lnTo>
                  <a:cubicBezTo>
                    <a:pt x="-68" y="21543"/>
                    <a:pt x="2279" y="21600"/>
                    <a:pt x="5246" y="21600"/>
                  </a:cubicBezTo>
                  <a:close/>
                </a:path>
              </a:pathLst>
            </a:custGeom>
            <a:solidFill>
              <a:srgbClr val="F3CB57"/>
            </a:solidFill>
            <a:ln w="12700">
              <a:miter lim="400000"/>
            </a:ln>
          </p:spPr>
          <p:txBody>
            <a:bodyPr lIns="38100" tIns="38100" rIns="38100" bIns="38100" anchor="ctr"/>
            <a:lstStyle/>
            <a:p>
              <a:pPr>
                <a:defRPr sz="3000"/>
              </a:pPr>
              <a:endParaRPr/>
            </a:p>
          </p:txBody>
        </p:sp>
        <p:sp>
          <p:nvSpPr>
            <p:cNvPr id="92" name="Shape">
              <a:extLst>
                <a:ext uri="{FF2B5EF4-FFF2-40B4-BE49-F238E27FC236}">
                  <a16:creationId xmlns:a16="http://schemas.microsoft.com/office/drawing/2014/main" id="{491D4936-C1A7-4E9B-876A-8A5504C9424E}"/>
                </a:ext>
              </a:extLst>
            </p:cNvPr>
            <p:cNvSpPr/>
            <p:nvPr/>
          </p:nvSpPr>
          <p:spPr>
            <a:xfrm>
              <a:off x="6019800" y="20853400"/>
              <a:ext cx="39627" cy="1677164"/>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4"/>
                    <a:pt x="21533" y="21474"/>
                  </a:cubicBezTo>
                  <a:lnTo>
                    <a:pt x="21533" y="0"/>
                  </a:lnTo>
                  <a:lnTo>
                    <a:pt x="2" y="0"/>
                  </a:lnTo>
                  <a:lnTo>
                    <a:pt x="2" y="21474"/>
                  </a:lnTo>
                  <a:cubicBezTo>
                    <a:pt x="-67" y="21543"/>
                    <a:pt x="2348" y="21600"/>
                    <a:pt x="5247" y="21600"/>
                  </a:cubicBezTo>
                  <a:close/>
                </a:path>
              </a:pathLst>
            </a:custGeom>
            <a:solidFill>
              <a:srgbClr val="F3CB57"/>
            </a:solidFill>
            <a:ln w="12700">
              <a:miter lim="400000"/>
            </a:ln>
          </p:spPr>
          <p:txBody>
            <a:bodyPr lIns="38100" tIns="38100" rIns="38100" bIns="38100" anchor="ctr"/>
            <a:lstStyle/>
            <a:p>
              <a:pPr>
                <a:defRPr sz="3000"/>
              </a:pPr>
              <a:endParaRPr/>
            </a:p>
          </p:txBody>
        </p:sp>
        <p:sp>
          <p:nvSpPr>
            <p:cNvPr id="93" name="Shape">
              <a:extLst>
                <a:ext uri="{FF2B5EF4-FFF2-40B4-BE49-F238E27FC236}">
                  <a16:creationId xmlns:a16="http://schemas.microsoft.com/office/drawing/2014/main" id="{7D562C54-C51A-49F1-8212-0C513003D510}"/>
                </a:ext>
              </a:extLst>
            </p:cNvPr>
            <p:cNvSpPr/>
            <p:nvPr/>
          </p:nvSpPr>
          <p:spPr>
            <a:xfrm>
              <a:off x="5905500" y="20929599"/>
              <a:ext cx="150255" cy="1485953"/>
            </a:xfrm>
            <a:custGeom>
              <a:avLst/>
              <a:gdLst/>
              <a:ahLst/>
              <a:cxnLst>
                <a:cxn ang="0">
                  <a:pos x="wd2" y="hd2"/>
                </a:cxn>
                <a:cxn ang="5400000">
                  <a:pos x="wd2" y="hd2"/>
                </a:cxn>
                <a:cxn ang="10800000">
                  <a:pos x="wd2" y="hd2"/>
                </a:cxn>
                <a:cxn ang="16200000">
                  <a:pos x="wd2" y="hd2"/>
                </a:cxn>
              </a:cxnLst>
              <a:rect l="0" t="0" r="r" b="b"/>
              <a:pathLst>
                <a:path w="21190" h="21573" extrusionOk="0">
                  <a:moveTo>
                    <a:pt x="2010" y="21573"/>
                  </a:moveTo>
                  <a:cubicBezTo>
                    <a:pt x="2673" y="21573"/>
                    <a:pt x="3300" y="21540"/>
                    <a:pt x="3694" y="21479"/>
                  </a:cubicBezTo>
                  <a:lnTo>
                    <a:pt x="18990" y="19060"/>
                  </a:lnTo>
                  <a:cubicBezTo>
                    <a:pt x="19402" y="18995"/>
                    <a:pt x="19419" y="18914"/>
                    <a:pt x="19061" y="18848"/>
                  </a:cubicBezTo>
                  <a:lnTo>
                    <a:pt x="5861" y="16386"/>
                  </a:lnTo>
                  <a:lnTo>
                    <a:pt x="20834" y="14150"/>
                  </a:lnTo>
                  <a:cubicBezTo>
                    <a:pt x="21318" y="14080"/>
                    <a:pt x="21300" y="13986"/>
                    <a:pt x="20834" y="13914"/>
                  </a:cubicBezTo>
                  <a:lnTo>
                    <a:pt x="5521" y="11663"/>
                  </a:lnTo>
                  <a:lnTo>
                    <a:pt x="5521" y="9837"/>
                  </a:lnTo>
                  <a:lnTo>
                    <a:pt x="20781" y="7743"/>
                  </a:lnTo>
                  <a:cubicBezTo>
                    <a:pt x="21264" y="7676"/>
                    <a:pt x="21318" y="7586"/>
                    <a:pt x="20906" y="7514"/>
                  </a:cubicBezTo>
                  <a:lnTo>
                    <a:pt x="5843" y="4894"/>
                  </a:lnTo>
                  <a:lnTo>
                    <a:pt x="20888" y="2350"/>
                  </a:lnTo>
                  <a:cubicBezTo>
                    <a:pt x="21318" y="2276"/>
                    <a:pt x="21264" y="2182"/>
                    <a:pt x="20745" y="2114"/>
                  </a:cubicBezTo>
                  <a:lnTo>
                    <a:pt x="5073" y="78"/>
                  </a:lnTo>
                  <a:cubicBezTo>
                    <a:pt x="4375" y="-10"/>
                    <a:pt x="3121" y="-27"/>
                    <a:pt x="2261" y="45"/>
                  </a:cubicBezTo>
                  <a:cubicBezTo>
                    <a:pt x="1402" y="115"/>
                    <a:pt x="1240" y="246"/>
                    <a:pt x="1939" y="334"/>
                  </a:cubicBezTo>
                  <a:lnTo>
                    <a:pt x="16733" y="2257"/>
                  </a:lnTo>
                  <a:lnTo>
                    <a:pt x="1796" y="4783"/>
                  </a:lnTo>
                  <a:cubicBezTo>
                    <a:pt x="1420" y="4848"/>
                    <a:pt x="1402" y="4931"/>
                    <a:pt x="1778" y="4995"/>
                  </a:cubicBezTo>
                  <a:lnTo>
                    <a:pt x="16769" y="7604"/>
                  </a:lnTo>
                  <a:lnTo>
                    <a:pt x="1903" y="9644"/>
                  </a:lnTo>
                  <a:cubicBezTo>
                    <a:pt x="1634" y="9679"/>
                    <a:pt x="1509" y="9723"/>
                    <a:pt x="1509" y="9767"/>
                  </a:cubicBezTo>
                  <a:lnTo>
                    <a:pt x="1509" y="11725"/>
                  </a:lnTo>
                  <a:cubicBezTo>
                    <a:pt x="1509" y="11768"/>
                    <a:pt x="1634" y="11808"/>
                    <a:pt x="1867" y="11843"/>
                  </a:cubicBezTo>
                  <a:lnTo>
                    <a:pt x="16733" y="14030"/>
                  </a:lnTo>
                  <a:lnTo>
                    <a:pt x="1849" y="16254"/>
                  </a:lnTo>
                  <a:cubicBezTo>
                    <a:pt x="1420" y="16318"/>
                    <a:pt x="1384" y="16401"/>
                    <a:pt x="1742" y="16471"/>
                  </a:cubicBezTo>
                  <a:lnTo>
                    <a:pt x="14960" y="18936"/>
                  </a:lnTo>
                  <a:lnTo>
                    <a:pt x="327" y="21252"/>
                  </a:lnTo>
                  <a:cubicBezTo>
                    <a:pt x="-282" y="21348"/>
                    <a:pt x="-13" y="21475"/>
                    <a:pt x="918" y="21538"/>
                  </a:cubicBezTo>
                  <a:cubicBezTo>
                    <a:pt x="1258" y="21562"/>
                    <a:pt x="1634" y="21573"/>
                    <a:pt x="2010" y="21573"/>
                  </a:cubicBezTo>
                  <a:close/>
                </a:path>
              </a:pathLst>
            </a:custGeom>
            <a:solidFill>
              <a:srgbClr val="F3CB57"/>
            </a:solidFill>
            <a:ln w="12700">
              <a:miter lim="400000"/>
            </a:ln>
          </p:spPr>
          <p:txBody>
            <a:bodyPr lIns="38100" tIns="38100" rIns="38100" bIns="38100" anchor="ctr"/>
            <a:lstStyle/>
            <a:p>
              <a:pPr>
                <a:defRPr sz="3000"/>
              </a:pPr>
              <a:endParaRPr/>
            </a:p>
          </p:txBody>
        </p:sp>
        <p:sp>
          <p:nvSpPr>
            <p:cNvPr id="94" name="Shape">
              <a:extLst>
                <a:ext uri="{FF2B5EF4-FFF2-40B4-BE49-F238E27FC236}">
                  <a16:creationId xmlns:a16="http://schemas.microsoft.com/office/drawing/2014/main" id="{A5452AB8-AB81-4109-A4BF-69DF41DA62DF}"/>
                </a:ext>
              </a:extLst>
            </p:cNvPr>
            <p:cNvSpPr/>
            <p:nvPr/>
          </p:nvSpPr>
          <p:spPr>
            <a:xfrm>
              <a:off x="6032500" y="20904200"/>
              <a:ext cx="102528" cy="1517656"/>
            </a:xfrm>
            <a:custGeom>
              <a:avLst/>
              <a:gdLst/>
              <a:ahLst/>
              <a:cxnLst>
                <a:cxn ang="0">
                  <a:pos x="wd2" y="hd2"/>
                </a:cxn>
                <a:cxn ang="5400000">
                  <a:pos x="wd2" y="hd2"/>
                </a:cxn>
                <a:cxn ang="10800000">
                  <a:pos x="wd2" y="hd2"/>
                </a:cxn>
                <a:cxn ang="16200000">
                  <a:pos x="wd2" y="hd2"/>
                </a:cxn>
              </a:cxnLst>
              <a:rect l="0" t="0" r="r" b="b"/>
              <a:pathLst>
                <a:path w="21111" h="21573" extrusionOk="0">
                  <a:moveTo>
                    <a:pt x="18129" y="21573"/>
                  </a:moveTo>
                  <a:cubicBezTo>
                    <a:pt x="18495" y="21573"/>
                    <a:pt x="18887" y="21568"/>
                    <a:pt x="19253" y="21559"/>
                  </a:cubicBezTo>
                  <a:cubicBezTo>
                    <a:pt x="20744" y="21515"/>
                    <a:pt x="21450" y="21398"/>
                    <a:pt x="20848" y="21295"/>
                  </a:cubicBezTo>
                  <a:lnTo>
                    <a:pt x="6126" y="18825"/>
                  </a:lnTo>
                  <a:lnTo>
                    <a:pt x="20744" y="16877"/>
                  </a:lnTo>
                  <a:cubicBezTo>
                    <a:pt x="21136" y="16825"/>
                    <a:pt x="21188" y="16762"/>
                    <a:pt x="20848" y="16706"/>
                  </a:cubicBezTo>
                  <a:lnTo>
                    <a:pt x="6073" y="14265"/>
                  </a:lnTo>
                  <a:lnTo>
                    <a:pt x="20848" y="11825"/>
                  </a:lnTo>
                  <a:cubicBezTo>
                    <a:pt x="21005" y="11799"/>
                    <a:pt x="21084" y="11774"/>
                    <a:pt x="21084" y="11747"/>
                  </a:cubicBezTo>
                  <a:lnTo>
                    <a:pt x="21084" y="10017"/>
                  </a:lnTo>
                  <a:cubicBezTo>
                    <a:pt x="21084" y="9992"/>
                    <a:pt x="21005" y="9967"/>
                    <a:pt x="20874" y="9942"/>
                  </a:cubicBezTo>
                  <a:lnTo>
                    <a:pt x="6152" y="7400"/>
                  </a:lnTo>
                  <a:lnTo>
                    <a:pt x="20717" y="5604"/>
                  </a:lnTo>
                  <a:cubicBezTo>
                    <a:pt x="21162" y="5551"/>
                    <a:pt x="21214" y="5486"/>
                    <a:pt x="20901" y="5430"/>
                  </a:cubicBezTo>
                  <a:lnTo>
                    <a:pt x="6073" y="2836"/>
                  </a:lnTo>
                  <a:lnTo>
                    <a:pt x="20901" y="278"/>
                  </a:lnTo>
                  <a:cubicBezTo>
                    <a:pt x="21502" y="175"/>
                    <a:pt x="20770" y="56"/>
                    <a:pt x="19279" y="15"/>
                  </a:cubicBezTo>
                  <a:cubicBezTo>
                    <a:pt x="17789" y="-27"/>
                    <a:pt x="16063" y="24"/>
                    <a:pt x="15461" y="126"/>
                  </a:cubicBezTo>
                  <a:lnTo>
                    <a:pt x="216" y="2759"/>
                  </a:lnTo>
                  <a:cubicBezTo>
                    <a:pt x="-72" y="2805"/>
                    <a:pt x="-72" y="2860"/>
                    <a:pt x="216" y="2908"/>
                  </a:cubicBezTo>
                  <a:lnTo>
                    <a:pt x="14965" y="5488"/>
                  </a:lnTo>
                  <a:lnTo>
                    <a:pt x="399" y="7284"/>
                  </a:lnTo>
                  <a:cubicBezTo>
                    <a:pt x="-46" y="7338"/>
                    <a:pt x="-98" y="7402"/>
                    <a:pt x="242" y="7458"/>
                  </a:cubicBezTo>
                  <a:lnTo>
                    <a:pt x="15278" y="10054"/>
                  </a:lnTo>
                  <a:lnTo>
                    <a:pt x="15278" y="11704"/>
                  </a:lnTo>
                  <a:lnTo>
                    <a:pt x="268" y="14186"/>
                  </a:lnTo>
                  <a:cubicBezTo>
                    <a:pt x="-19" y="14236"/>
                    <a:pt x="-19" y="14292"/>
                    <a:pt x="268" y="14341"/>
                  </a:cubicBezTo>
                  <a:lnTo>
                    <a:pt x="14991" y="16773"/>
                  </a:lnTo>
                  <a:lnTo>
                    <a:pt x="373" y="18719"/>
                  </a:lnTo>
                  <a:cubicBezTo>
                    <a:pt x="-19" y="18771"/>
                    <a:pt x="-72" y="18834"/>
                    <a:pt x="268" y="18889"/>
                  </a:cubicBezTo>
                  <a:lnTo>
                    <a:pt x="15514" y="21445"/>
                  </a:lnTo>
                  <a:cubicBezTo>
                    <a:pt x="15906" y="21526"/>
                    <a:pt x="16978" y="21573"/>
                    <a:pt x="18129" y="21573"/>
                  </a:cubicBezTo>
                  <a:close/>
                </a:path>
              </a:pathLst>
            </a:custGeom>
            <a:solidFill>
              <a:srgbClr val="F3CB57"/>
            </a:solidFill>
            <a:ln w="12700">
              <a:miter lim="400000"/>
            </a:ln>
          </p:spPr>
          <p:txBody>
            <a:bodyPr lIns="38100" tIns="38100" rIns="38100" bIns="38100" anchor="ctr"/>
            <a:lstStyle/>
            <a:p>
              <a:pPr>
                <a:defRPr sz="3000"/>
              </a:pPr>
              <a:endParaRPr/>
            </a:p>
          </p:txBody>
        </p:sp>
        <p:sp>
          <p:nvSpPr>
            <p:cNvPr id="95" name="Shape">
              <a:extLst>
                <a:ext uri="{FF2B5EF4-FFF2-40B4-BE49-F238E27FC236}">
                  <a16:creationId xmlns:a16="http://schemas.microsoft.com/office/drawing/2014/main" id="{4BB9EB1B-A056-482E-A6BC-4BDCF025F77F}"/>
                </a:ext>
              </a:extLst>
            </p:cNvPr>
            <p:cNvSpPr/>
            <p:nvPr/>
          </p:nvSpPr>
          <p:spPr>
            <a:xfrm>
              <a:off x="6070600" y="20015199"/>
              <a:ext cx="524376" cy="238255"/>
            </a:xfrm>
            <a:custGeom>
              <a:avLst/>
              <a:gdLst/>
              <a:ahLst/>
              <a:cxnLst>
                <a:cxn ang="0">
                  <a:pos x="wd2" y="hd2"/>
                </a:cxn>
                <a:cxn ang="5400000">
                  <a:pos x="wd2" y="hd2"/>
                </a:cxn>
                <a:cxn ang="10800000">
                  <a:pos x="wd2" y="hd2"/>
                </a:cxn>
                <a:cxn ang="16200000">
                  <a:pos x="wd2" y="hd2"/>
                </a:cxn>
              </a:cxnLst>
              <a:rect l="0" t="0" r="r" b="b"/>
              <a:pathLst>
                <a:path w="21558" h="21600" extrusionOk="0">
                  <a:moveTo>
                    <a:pt x="20598" y="21600"/>
                  </a:moveTo>
                  <a:cubicBezTo>
                    <a:pt x="20462" y="21600"/>
                    <a:pt x="20326" y="21542"/>
                    <a:pt x="20201" y="21416"/>
                  </a:cubicBezTo>
                  <a:lnTo>
                    <a:pt x="19861" y="21082"/>
                  </a:lnTo>
                  <a:lnTo>
                    <a:pt x="20102" y="19907"/>
                  </a:lnTo>
                  <a:lnTo>
                    <a:pt x="20441" y="20241"/>
                  </a:lnTo>
                  <a:cubicBezTo>
                    <a:pt x="20545" y="20345"/>
                    <a:pt x="20665" y="20345"/>
                    <a:pt x="20770" y="20230"/>
                  </a:cubicBezTo>
                  <a:cubicBezTo>
                    <a:pt x="20874" y="20115"/>
                    <a:pt x="20947" y="19907"/>
                    <a:pt x="20973" y="19666"/>
                  </a:cubicBezTo>
                  <a:cubicBezTo>
                    <a:pt x="21000" y="19412"/>
                    <a:pt x="20973" y="19148"/>
                    <a:pt x="20900" y="18952"/>
                  </a:cubicBezTo>
                  <a:cubicBezTo>
                    <a:pt x="20827" y="18744"/>
                    <a:pt x="20718" y="18629"/>
                    <a:pt x="20598" y="18629"/>
                  </a:cubicBezTo>
                  <a:lnTo>
                    <a:pt x="19934" y="18629"/>
                  </a:lnTo>
                  <a:cubicBezTo>
                    <a:pt x="19569" y="18629"/>
                    <a:pt x="19209" y="18480"/>
                    <a:pt x="18869" y="18169"/>
                  </a:cubicBezTo>
                  <a:lnTo>
                    <a:pt x="0" y="1197"/>
                  </a:lnTo>
                  <a:lnTo>
                    <a:pt x="219" y="0"/>
                  </a:lnTo>
                  <a:lnTo>
                    <a:pt x="19089" y="16971"/>
                  </a:lnTo>
                  <a:cubicBezTo>
                    <a:pt x="19360" y="17213"/>
                    <a:pt x="19642" y="17340"/>
                    <a:pt x="19929" y="17340"/>
                  </a:cubicBezTo>
                  <a:lnTo>
                    <a:pt x="20592" y="17340"/>
                  </a:lnTo>
                  <a:cubicBezTo>
                    <a:pt x="20890" y="17340"/>
                    <a:pt x="21167" y="17639"/>
                    <a:pt x="21349" y="18146"/>
                  </a:cubicBezTo>
                  <a:cubicBezTo>
                    <a:pt x="21532" y="18652"/>
                    <a:pt x="21600" y="19320"/>
                    <a:pt x="21532" y="19953"/>
                  </a:cubicBezTo>
                  <a:cubicBezTo>
                    <a:pt x="21464" y="20575"/>
                    <a:pt x="21276" y="21105"/>
                    <a:pt x="21015" y="21381"/>
                  </a:cubicBezTo>
                  <a:cubicBezTo>
                    <a:pt x="20895" y="21519"/>
                    <a:pt x="20749" y="21600"/>
                    <a:pt x="20598" y="21600"/>
                  </a:cubicBezTo>
                  <a:close/>
                </a:path>
              </a:pathLst>
            </a:custGeom>
            <a:solidFill>
              <a:srgbClr val="2D62A2"/>
            </a:solidFill>
            <a:ln w="12700">
              <a:miter lim="400000"/>
            </a:ln>
          </p:spPr>
          <p:txBody>
            <a:bodyPr lIns="38100" tIns="38100" rIns="38100" bIns="38100" anchor="ctr"/>
            <a:lstStyle/>
            <a:p>
              <a:pPr>
                <a:defRPr sz="3000"/>
              </a:pPr>
              <a:endParaRPr/>
            </a:p>
          </p:txBody>
        </p:sp>
        <p:sp>
          <p:nvSpPr>
            <p:cNvPr id="96" name="Shape">
              <a:extLst>
                <a:ext uri="{FF2B5EF4-FFF2-40B4-BE49-F238E27FC236}">
                  <a16:creationId xmlns:a16="http://schemas.microsoft.com/office/drawing/2014/main" id="{70B3936E-E5C2-460D-882B-26CD612B3690}"/>
                </a:ext>
              </a:extLst>
            </p:cNvPr>
            <p:cNvSpPr/>
            <p:nvPr/>
          </p:nvSpPr>
          <p:spPr>
            <a:xfrm>
              <a:off x="6578600" y="20218399"/>
              <a:ext cx="524376" cy="238255"/>
            </a:xfrm>
            <a:custGeom>
              <a:avLst/>
              <a:gdLst/>
              <a:ahLst/>
              <a:cxnLst>
                <a:cxn ang="0">
                  <a:pos x="wd2" y="hd2"/>
                </a:cxn>
                <a:cxn ang="5400000">
                  <a:pos x="wd2" y="hd2"/>
                </a:cxn>
                <a:cxn ang="10800000">
                  <a:pos x="wd2" y="hd2"/>
                </a:cxn>
                <a:cxn ang="16200000">
                  <a:pos x="wd2" y="hd2"/>
                </a:cxn>
              </a:cxnLst>
              <a:rect l="0" t="0" r="r" b="b"/>
              <a:pathLst>
                <a:path w="21558" h="21600" extrusionOk="0">
                  <a:moveTo>
                    <a:pt x="20598" y="21600"/>
                  </a:moveTo>
                  <a:cubicBezTo>
                    <a:pt x="20462" y="21600"/>
                    <a:pt x="20326" y="21542"/>
                    <a:pt x="20201" y="21416"/>
                  </a:cubicBezTo>
                  <a:lnTo>
                    <a:pt x="19861" y="21082"/>
                  </a:lnTo>
                  <a:lnTo>
                    <a:pt x="20102" y="19907"/>
                  </a:lnTo>
                  <a:lnTo>
                    <a:pt x="20441" y="20241"/>
                  </a:lnTo>
                  <a:cubicBezTo>
                    <a:pt x="20545" y="20345"/>
                    <a:pt x="20665" y="20345"/>
                    <a:pt x="20770" y="20230"/>
                  </a:cubicBezTo>
                  <a:cubicBezTo>
                    <a:pt x="20874" y="20115"/>
                    <a:pt x="20947" y="19907"/>
                    <a:pt x="20973" y="19666"/>
                  </a:cubicBezTo>
                  <a:cubicBezTo>
                    <a:pt x="21000" y="19412"/>
                    <a:pt x="20973" y="19148"/>
                    <a:pt x="20900" y="18952"/>
                  </a:cubicBezTo>
                  <a:cubicBezTo>
                    <a:pt x="20827" y="18744"/>
                    <a:pt x="20718" y="18629"/>
                    <a:pt x="20598" y="18629"/>
                  </a:cubicBezTo>
                  <a:lnTo>
                    <a:pt x="19934" y="18629"/>
                  </a:lnTo>
                  <a:cubicBezTo>
                    <a:pt x="19569" y="18629"/>
                    <a:pt x="19209" y="18480"/>
                    <a:pt x="18869" y="18169"/>
                  </a:cubicBezTo>
                  <a:lnTo>
                    <a:pt x="0" y="1197"/>
                  </a:lnTo>
                  <a:lnTo>
                    <a:pt x="219" y="0"/>
                  </a:lnTo>
                  <a:lnTo>
                    <a:pt x="19089" y="16971"/>
                  </a:lnTo>
                  <a:cubicBezTo>
                    <a:pt x="19355" y="17213"/>
                    <a:pt x="19642" y="17340"/>
                    <a:pt x="19929" y="17340"/>
                  </a:cubicBezTo>
                  <a:lnTo>
                    <a:pt x="20592" y="17340"/>
                  </a:lnTo>
                  <a:cubicBezTo>
                    <a:pt x="20890" y="17340"/>
                    <a:pt x="21167" y="17639"/>
                    <a:pt x="21349" y="18146"/>
                  </a:cubicBezTo>
                  <a:cubicBezTo>
                    <a:pt x="21532" y="18652"/>
                    <a:pt x="21600" y="19320"/>
                    <a:pt x="21532" y="19965"/>
                  </a:cubicBezTo>
                  <a:cubicBezTo>
                    <a:pt x="21464" y="20587"/>
                    <a:pt x="21276" y="21116"/>
                    <a:pt x="21015" y="21392"/>
                  </a:cubicBezTo>
                  <a:cubicBezTo>
                    <a:pt x="20890" y="21531"/>
                    <a:pt x="20744" y="21600"/>
                    <a:pt x="20598" y="21600"/>
                  </a:cubicBezTo>
                  <a:close/>
                </a:path>
              </a:pathLst>
            </a:custGeom>
            <a:solidFill>
              <a:srgbClr val="2D62A2"/>
            </a:solidFill>
            <a:ln w="12700">
              <a:miter lim="400000"/>
            </a:ln>
          </p:spPr>
          <p:txBody>
            <a:bodyPr lIns="38100" tIns="38100" rIns="38100" bIns="38100" anchor="ctr"/>
            <a:lstStyle/>
            <a:p>
              <a:pPr>
                <a:defRPr sz="3000"/>
              </a:pPr>
              <a:endParaRPr/>
            </a:p>
          </p:txBody>
        </p:sp>
        <p:sp>
          <p:nvSpPr>
            <p:cNvPr id="97" name="Circle">
              <a:extLst>
                <a:ext uri="{FF2B5EF4-FFF2-40B4-BE49-F238E27FC236}">
                  <a16:creationId xmlns:a16="http://schemas.microsoft.com/office/drawing/2014/main" id="{710DAA39-A4CB-49D8-BA42-DCAD9DF4E865}"/>
                </a:ext>
              </a:extLst>
            </p:cNvPr>
            <p:cNvSpPr/>
            <p:nvPr/>
          </p:nvSpPr>
          <p:spPr>
            <a:xfrm>
              <a:off x="6007100" y="19964400"/>
              <a:ext cx="76708" cy="76708"/>
            </a:xfrm>
            <a:prstGeom prst="ellipse">
              <a:avLst/>
            </a:prstGeom>
            <a:solidFill>
              <a:srgbClr val="2D62A2"/>
            </a:solidFill>
            <a:ln w="12700">
              <a:miter lim="400000"/>
            </a:ln>
          </p:spPr>
          <p:txBody>
            <a:bodyPr lIns="38100" tIns="38100" rIns="38100" bIns="38100" anchor="ctr"/>
            <a:lstStyle/>
            <a:p>
              <a:pPr>
                <a:defRPr sz="3000"/>
              </a:pPr>
              <a:endParaRPr/>
            </a:p>
          </p:txBody>
        </p:sp>
        <p:sp>
          <p:nvSpPr>
            <p:cNvPr id="98" name="Shape">
              <a:extLst>
                <a:ext uri="{FF2B5EF4-FFF2-40B4-BE49-F238E27FC236}">
                  <a16:creationId xmlns:a16="http://schemas.microsoft.com/office/drawing/2014/main" id="{5F301C66-5DF7-457D-8A48-FC8A8478771E}"/>
                </a:ext>
              </a:extLst>
            </p:cNvPr>
            <p:cNvSpPr/>
            <p:nvPr/>
          </p:nvSpPr>
          <p:spPr>
            <a:xfrm>
              <a:off x="5613400" y="19989800"/>
              <a:ext cx="435081" cy="620599"/>
            </a:xfrm>
            <a:custGeom>
              <a:avLst/>
              <a:gdLst/>
              <a:ahLst/>
              <a:cxnLst>
                <a:cxn ang="0">
                  <a:pos x="wd2" y="hd2"/>
                </a:cxn>
                <a:cxn ang="5400000">
                  <a:pos x="wd2" y="hd2"/>
                </a:cxn>
                <a:cxn ang="10800000">
                  <a:pos x="wd2" y="hd2"/>
                </a:cxn>
                <a:cxn ang="16200000">
                  <a:pos x="wd2" y="hd2"/>
                </a:cxn>
              </a:cxnLst>
              <a:rect l="0" t="0" r="r" b="b"/>
              <a:pathLst>
                <a:path w="21600" h="21600" extrusionOk="0">
                  <a:moveTo>
                    <a:pt x="0" y="21318"/>
                  </a:moveTo>
                  <a:lnTo>
                    <a:pt x="21019" y="0"/>
                  </a:lnTo>
                  <a:lnTo>
                    <a:pt x="21600" y="282"/>
                  </a:lnTo>
                  <a:lnTo>
                    <a:pt x="581" y="21600"/>
                  </a:lnTo>
                  <a:close/>
                </a:path>
              </a:pathLst>
            </a:custGeom>
            <a:solidFill>
              <a:srgbClr val="2D62A2"/>
            </a:solidFill>
            <a:ln w="12700">
              <a:miter lim="400000"/>
            </a:ln>
          </p:spPr>
          <p:txBody>
            <a:bodyPr lIns="38100" tIns="38100" rIns="38100" bIns="38100" anchor="ctr"/>
            <a:lstStyle/>
            <a:p>
              <a:pPr>
                <a:defRPr sz="3000"/>
              </a:pPr>
              <a:endParaRPr/>
            </a:p>
          </p:txBody>
        </p:sp>
        <p:sp>
          <p:nvSpPr>
            <p:cNvPr id="99" name="Shape">
              <a:extLst>
                <a:ext uri="{FF2B5EF4-FFF2-40B4-BE49-F238E27FC236}">
                  <a16:creationId xmlns:a16="http://schemas.microsoft.com/office/drawing/2014/main" id="{F55B85E2-B176-49BC-8B84-D8B7F3888230}"/>
                </a:ext>
              </a:extLst>
            </p:cNvPr>
            <p:cNvSpPr/>
            <p:nvPr/>
          </p:nvSpPr>
          <p:spPr>
            <a:xfrm>
              <a:off x="5575300" y="19989799"/>
              <a:ext cx="435081" cy="620597"/>
            </a:xfrm>
            <a:custGeom>
              <a:avLst/>
              <a:gdLst/>
              <a:ahLst/>
              <a:cxnLst>
                <a:cxn ang="0">
                  <a:pos x="wd2" y="hd2"/>
                </a:cxn>
                <a:cxn ang="5400000">
                  <a:pos x="wd2" y="hd2"/>
                </a:cxn>
                <a:cxn ang="10800000">
                  <a:pos x="wd2" y="hd2"/>
                </a:cxn>
                <a:cxn ang="16200000">
                  <a:pos x="wd2" y="hd2"/>
                </a:cxn>
              </a:cxnLst>
              <a:rect l="0" t="0" r="r" b="b"/>
              <a:pathLst>
                <a:path w="21600" h="21600" extrusionOk="0">
                  <a:moveTo>
                    <a:pt x="0" y="21318"/>
                  </a:moveTo>
                  <a:lnTo>
                    <a:pt x="21019" y="0"/>
                  </a:lnTo>
                  <a:lnTo>
                    <a:pt x="21600" y="281"/>
                  </a:lnTo>
                  <a:lnTo>
                    <a:pt x="581" y="21600"/>
                  </a:lnTo>
                  <a:close/>
                </a:path>
              </a:pathLst>
            </a:custGeom>
            <a:solidFill>
              <a:srgbClr val="2D62A2"/>
            </a:solidFill>
            <a:ln w="12700">
              <a:miter lim="400000"/>
            </a:ln>
          </p:spPr>
          <p:txBody>
            <a:bodyPr lIns="38100" tIns="38100" rIns="38100" bIns="38100" anchor="ctr"/>
            <a:lstStyle/>
            <a:p>
              <a:pPr>
                <a:defRPr sz="3000"/>
              </a:pPr>
              <a:endParaRPr/>
            </a:p>
          </p:txBody>
        </p:sp>
        <p:sp>
          <p:nvSpPr>
            <p:cNvPr id="100" name="Shape">
              <a:extLst>
                <a:ext uri="{FF2B5EF4-FFF2-40B4-BE49-F238E27FC236}">
                  <a16:creationId xmlns:a16="http://schemas.microsoft.com/office/drawing/2014/main" id="{4249B1FC-6E5E-4EA8-94DC-7080EF9D0278}"/>
                </a:ext>
              </a:extLst>
            </p:cNvPr>
            <p:cNvSpPr/>
            <p:nvPr/>
          </p:nvSpPr>
          <p:spPr>
            <a:xfrm>
              <a:off x="5892799" y="19951699"/>
              <a:ext cx="161653" cy="624336"/>
            </a:xfrm>
            <a:custGeom>
              <a:avLst/>
              <a:gdLst/>
              <a:ahLst/>
              <a:cxnLst>
                <a:cxn ang="0">
                  <a:pos x="wd2" y="hd2"/>
                </a:cxn>
                <a:cxn ang="5400000">
                  <a:pos x="wd2" y="hd2"/>
                </a:cxn>
                <a:cxn ang="10800000">
                  <a:pos x="wd2" y="hd2"/>
                </a:cxn>
                <a:cxn ang="16200000">
                  <a:pos x="wd2" y="hd2"/>
                </a:cxn>
              </a:cxnLst>
              <a:rect l="0" t="0" r="r" b="b"/>
              <a:pathLst>
                <a:path w="21446" h="21600" extrusionOk="0">
                  <a:moveTo>
                    <a:pt x="2204" y="21600"/>
                  </a:moveTo>
                  <a:cubicBezTo>
                    <a:pt x="2137" y="21600"/>
                    <a:pt x="2052" y="21600"/>
                    <a:pt x="1985" y="21596"/>
                  </a:cubicBezTo>
                  <a:cubicBezTo>
                    <a:pt x="772" y="21565"/>
                    <a:pt x="-121" y="21284"/>
                    <a:pt x="14" y="20967"/>
                  </a:cubicBezTo>
                  <a:lnTo>
                    <a:pt x="7815" y="518"/>
                  </a:lnTo>
                  <a:cubicBezTo>
                    <a:pt x="7933" y="224"/>
                    <a:pt x="8876" y="0"/>
                    <a:pt x="10005" y="0"/>
                  </a:cubicBezTo>
                  <a:lnTo>
                    <a:pt x="17183" y="0"/>
                  </a:lnTo>
                  <a:cubicBezTo>
                    <a:pt x="18379" y="0"/>
                    <a:pt x="19356" y="250"/>
                    <a:pt x="19390" y="562"/>
                  </a:cubicBezTo>
                  <a:lnTo>
                    <a:pt x="21445" y="21011"/>
                  </a:lnTo>
                  <a:cubicBezTo>
                    <a:pt x="21479" y="21328"/>
                    <a:pt x="20519" y="21591"/>
                    <a:pt x="19289" y="21600"/>
                  </a:cubicBezTo>
                  <a:cubicBezTo>
                    <a:pt x="19272" y="21600"/>
                    <a:pt x="19255" y="21600"/>
                    <a:pt x="19238" y="21600"/>
                  </a:cubicBezTo>
                  <a:cubicBezTo>
                    <a:pt x="18042" y="21600"/>
                    <a:pt x="17065" y="21354"/>
                    <a:pt x="17031" y="21038"/>
                  </a:cubicBezTo>
                  <a:lnTo>
                    <a:pt x="15026" y="1147"/>
                  </a:lnTo>
                  <a:lnTo>
                    <a:pt x="11993" y="1147"/>
                  </a:lnTo>
                  <a:lnTo>
                    <a:pt x="4394" y="21077"/>
                  </a:lnTo>
                  <a:cubicBezTo>
                    <a:pt x="4276" y="21380"/>
                    <a:pt x="3316" y="21600"/>
                    <a:pt x="2204" y="21600"/>
                  </a:cubicBezTo>
                  <a:close/>
                </a:path>
              </a:pathLst>
            </a:custGeom>
            <a:solidFill>
              <a:srgbClr val="FDD958"/>
            </a:solidFill>
            <a:ln w="12700">
              <a:miter lim="400000"/>
            </a:ln>
          </p:spPr>
          <p:txBody>
            <a:bodyPr lIns="38100" tIns="38100" rIns="38100" bIns="38100" anchor="ctr"/>
            <a:lstStyle/>
            <a:p>
              <a:pPr>
                <a:defRPr sz="3000"/>
              </a:pPr>
              <a:endParaRPr/>
            </a:p>
          </p:txBody>
        </p:sp>
        <p:sp>
          <p:nvSpPr>
            <p:cNvPr id="101" name="Circle">
              <a:extLst>
                <a:ext uri="{FF2B5EF4-FFF2-40B4-BE49-F238E27FC236}">
                  <a16:creationId xmlns:a16="http://schemas.microsoft.com/office/drawing/2014/main" id="{336811F2-638E-4ACB-A479-9A1906BCF74F}"/>
                </a:ext>
              </a:extLst>
            </p:cNvPr>
            <p:cNvSpPr/>
            <p:nvPr/>
          </p:nvSpPr>
          <p:spPr>
            <a:xfrm>
              <a:off x="5930900" y="19939000"/>
              <a:ext cx="114808" cy="114808"/>
            </a:xfrm>
            <a:prstGeom prst="ellipse">
              <a:avLst/>
            </a:prstGeom>
            <a:solidFill>
              <a:srgbClr val="FBD157"/>
            </a:solidFill>
            <a:ln w="12700">
              <a:miter lim="400000"/>
            </a:ln>
          </p:spPr>
          <p:txBody>
            <a:bodyPr lIns="38100" tIns="38100" rIns="38100" bIns="38100" anchor="ctr"/>
            <a:lstStyle/>
            <a:p>
              <a:pPr>
                <a:defRPr sz="3000"/>
              </a:pPr>
              <a:endParaRPr/>
            </a:p>
          </p:txBody>
        </p:sp>
        <p:sp>
          <p:nvSpPr>
            <p:cNvPr id="102" name="Shape">
              <a:extLst>
                <a:ext uri="{FF2B5EF4-FFF2-40B4-BE49-F238E27FC236}">
                  <a16:creationId xmlns:a16="http://schemas.microsoft.com/office/drawing/2014/main" id="{7791243B-D6E5-4B93-A42A-9E7BFAD41481}"/>
                </a:ext>
              </a:extLst>
            </p:cNvPr>
            <p:cNvSpPr/>
            <p:nvPr/>
          </p:nvSpPr>
          <p:spPr>
            <a:xfrm>
              <a:off x="5918200" y="20116799"/>
              <a:ext cx="136076" cy="458595"/>
            </a:xfrm>
            <a:custGeom>
              <a:avLst/>
              <a:gdLst/>
              <a:ahLst/>
              <a:cxnLst>
                <a:cxn ang="0">
                  <a:pos x="wd2" y="hd2"/>
                </a:cxn>
                <a:cxn ang="5400000">
                  <a:pos x="wd2" y="hd2"/>
                </a:cxn>
                <a:cxn ang="10800000">
                  <a:pos x="wd2" y="hd2"/>
                </a:cxn>
                <a:cxn ang="16200000">
                  <a:pos x="wd2" y="hd2"/>
                </a:cxn>
              </a:cxnLst>
              <a:rect l="0" t="0" r="r" b="b"/>
              <a:pathLst>
                <a:path w="21174" h="21511" extrusionOk="0">
                  <a:moveTo>
                    <a:pt x="5279" y="21511"/>
                  </a:moveTo>
                  <a:cubicBezTo>
                    <a:pt x="4647" y="21511"/>
                    <a:pt x="4014" y="21440"/>
                    <a:pt x="3500" y="21303"/>
                  </a:cubicBezTo>
                  <a:cubicBezTo>
                    <a:pt x="2453" y="21011"/>
                    <a:pt x="2394" y="20516"/>
                    <a:pt x="3382" y="20200"/>
                  </a:cubicBezTo>
                  <a:lnTo>
                    <a:pt x="15140" y="16418"/>
                  </a:lnTo>
                  <a:lnTo>
                    <a:pt x="576" y="11009"/>
                  </a:lnTo>
                  <a:cubicBezTo>
                    <a:pt x="-136" y="10741"/>
                    <a:pt x="-195" y="10366"/>
                    <a:pt x="437" y="10080"/>
                  </a:cubicBezTo>
                  <a:lnTo>
                    <a:pt x="14073" y="4027"/>
                  </a:lnTo>
                  <a:lnTo>
                    <a:pt x="4074" y="1364"/>
                  </a:lnTo>
                  <a:cubicBezTo>
                    <a:pt x="3006" y="1079"/>
                    <a:pt x="2908" y="584"/>
                    <a:pt x="3856" y="262"/>
                  </a:cubicBezTo>
                  <a:cubicBezTo>
                    <a:pt x="4805" y="-59"/>
                    <a:pt x="6445" y="-89"/>
                    <a:pt x="7512" y="197"/>
                  </a:cubicBezTo>
                  <a:lnTo>
                    <a:pt x="19211" y="3312"/>
                  </a:lnTo>
                  <a:cubicBezTo>
                    <a:pt x="20180" y="3574"/>
                    <a:pt x="20377" y="4009"/>
                    <a:pt x="19646" y="4337"/>
                  </a:cubicBezTo>
                  <a:lnTo>
                    <a:pt x="5813" y="10479"/>
                  </a:lnTo>
                  <a:lnTo>
                    <a:pt x="20595" y="15971"/>
                  </a:lnTo>
                  <a:cubicBezTo>
                    <a:pt x="21405" y="16275"/>
                    <a:pt x="21365" y="16710"/>
                    <a:pt x="20476" y="16996"/>
                  </a:cubicBezTo>
                  <a:lnTo>
                    <a:pt x="7176" y="21279"/>
                  </a:lnTo>
                  <a:cubicBezTo>
                    <a:pt x="6662" y="21428"/>
                    <a:pt x="5971" y="21511"/>
                    <a:pt x="5279" y="21511"/>
                  </a:cubicBezTo>
                  <a:close/>
                </a:path>
              </a:pathLst>
            </a:custGeom>
            <a:solidFill>
              <a:srgbClr val="FDD958"/>
            </a:solidFill>
            <a:ln w="12700">
              <a:miter lim="400000"/>
            </a:ln>
          </p:spPr>
          <p:txBody>
            <a:bodyPr lIns="38100" tIns="38100" rIns="38100" bIns="38100" anchor="ctr"/>
            <a:lstStyle/>
            <a:p>
              <a:pPr>
                <a:defRPr sz="3000"/>
              </a:pPr>
              <a:endParaRPr/>
            </a:p>
          </p:txBody>
        </p:sp>
        <p:sp>
          <p:nvSpPr>
            <p:cNvPr id="103" name="Shape">
              <a:extLst>
                <a:ext uri="{FF2B5EF4-FFF2-40B4-BE49-F238E27FC236}">
                  <a16:creationId xmlns:a16="http://schemas.microsoft.com/office/drawing/2014/main" id="{0F460142-AA53-4C33-AACC-2186D9DDE2D0}"/>
                </a:ext>
              </a:extLst>
            </p:cNvPr>
            <p:cNvSpPr/>
            <p:nvPr/>
          </p:nvSpPr>
          <p:spPr>
            <a:xfrm>
              <a:off x="6197600" y="20446999"/>
              <a:ext cx="1327414" cy="260793"/>
            </a:xfrm>
            <a:custGeom>
              <a:avLst/>
              <a:gdLst/>
              <a:ahLst/>
              <a:cxnLst>
                <a:cxn ang="0">
                  <a:pos x="wd2" y="hd2"/>
                </a:cxn>
                <a:cxn ang="5400000">
                  <a:pos x="wd2" y="hd2"/>
                </a:cxn>
                <a:cxn ang="10800000">
                  <a:pos x="wd2" y="hd2"/>
                </a:cxn>
                <a:cxn ang="16200000">
                  <a:pos x="wd2" y="hd2"/>
                </a:cxn>
              </a:cxnLst>
              <a:rect l="0" t="0" r="r" b="b"/>
              <a:pathLst>
                <a:path w="21479" h="21480" extrusionOk="0">
                  <a:moveTo>
                    <a:pt x="923" y="21480"/>
                  </a:moveTo>
                  <a:cubicBezTo>
                    <a:pt x="573" y="21480"/>
                    <a:pt x="263" y="20518"/>
                    <a:pt x="103" y="18907"/>
                  </a:cubicBezTo>
                  <a:cubicBezTo>
                    <a:pt x="-68" y="17202"/>
                    <a:pt x="-23" y="15235"/>
                    <a:pt x="218" y="13760"/>
                  </a:cubicBezTo>
                  <a:lnTo>
                    <a:pt x="959" y="9242"/>
                  </a:lnTo>
                  <a:cubicBezTo>
                    <a:pt x="1118" y="8279"/>
                    <a:pt x="1348" y="7673"/>
                    <a:pt x="1592" y="7568"/>
                  </a:cubicBezTo>
                  <a:lnTo>
                    <a:pt x="1592" y="7568"/>
                  </a:lnTo>
                  <a:lnTo>
                    <a:pt x="19738" y="16"/>
                  </a:lnTo>
                  <a:cubicBezTo>
                    <a:pt x="20063" y="-120"/>
                    <a:pt x="20383" y="644"/>
                    <a:pt x="20570" y="2014"/>
                  </a:cubicBezTo>
                  <a:lnTo>
                    <a:pt x="21312" y="7432"/>
                  </a:lnTo>
                  <a:cubicBezTo>
                    <a:pt x="21505" y="8844"/>
                    <a:pt x="21532" y="10602"/>
                    <a:pt x="21386" y="12150"/>
                  </a:cubicBezTo>
                  <a:cubicBezTo>
                    <a:pt x="21240" y="13698"/>
                    <a:pt x="20952" y="14692"/>
                    <a:pt x="20615" y="14807"/>
                  </a:cubicBezTo>
                  <a:lnTo>
                    <a:pt x="986" y="21470"/>
                  </a:lnTo>
                  <a:cubicBezTo>
                    <a:pt x="966" y="21480"/>
                    <a:pt x="943" y="21480"/>
                    <a:pt x="923" y="21480"/>
                  </a:cubicBezTo>
                  <a:close/>
                  <a:moveTo>
                    <a:pt x="1631" y="9922"/>
                  </a:moveTo>
                  <a:cubicBezTo>
                    <a:pt x="1506" y="9974"/>
                    <a:pt x="1395" y="10267"/>
                    <a:pt x="1315" y="10759"/>
                  </a:cubicBezTo>
                  <a:lnTo>
                    <a:pt x="573" y="15277"/>
                  </a:lnTo>
                  <a:cubicBezTo>
                    <a:pt x="450" y="16020"/>
                    <a:pt x="429" y="16993"/>
                    <a:pt x="516" y="17861"/>
                  </a:cubicBezTo>
                  <a:cubicBezTo>
                    <a:pt x="602" y="18729"/>
                    <a:pt x="768" y="19221"/>
                    <a:pt x="959" y="19147"/>
                  </a:cubicBezTo>
                  <a:lnTo>
                    <a:pt x="20589" y="12484"/>
                  </a:lnTo>
                  <a:cubicBezTo>
                    <a:pt x="20757" y="12432"/>
                    <a:pt x="20903" y="11930"/>
                    <a:pt x="20975" y="11156"/>
                  </a:cubicBezTo>
                  <a:cubicBezTo>
                    <a:pt x="21049" y="10382"/>
                    <a:pt x="21035" y="9493"/>
                    <a:pt x="20938" y="8792"/>
                  </a:cubicBezTo>
                  <a:lnTo>
                    <a:pt x="20196" y="3374"/>
                  </a:lnTo>
                  <a:cubicBezTo>
                    <a:pt x="20102" y="2683"/>
                    <a:pt x="19939" y="2296"/>
                    <a:pt x="19779" y="2369"/>
                  </a:cubicBezTo>
                  <a:lnTo>
                    <a:pt x="1631" y="9922"/>
                  </a:lnTo>
                  <a:close/>
                </a:path>
              </a:pathLst>
            </a:custGeom>
            <a:solidFill>
              <a:srgbClr val="E1B655"/>
            </a:solidFill>
            <a:ln w="12700">
              <a:miter lim="400000"/>
            </a:ln>
          </p:spPr>
          <p:txBody>
            <a:bodyPr lIns="38100" tIns="38100" rIns="38100" bIns="38100" anchor="ctr"/>
            <a:lstStyle/>
            <a:p>
              <a:pPr>
                <a:defRPr sz="3000"/>
              </a:pPr>
              <a:endParaRPr/>
            </a:p>
          </p:txBody>
        </p:sp>
        <p:sp>
          <p:nvSpPr>
            <p:cNvPr id="104" name="Shape">
              <a:extLst>
                <a:ext uri="{FF2B5EF4-FFF2-40B4-BE49-F238E27FC236}">
                  <a16:creationId xmlns:a16="http://schemas.microsoft.com/office/drawing/2014/main" id="{F703881D-4CE5-42C9-A7BB-6F65B2E04967}"/>
                </a:ext>
              </a:extLst>
            </p:cNvPr>
            <p:cNvSpPr/>
            <p:nvPr/>
          </p:nvSpPr>
          <p:spPr>
            <a:xfrm>
              <a:off x="6210299" y="20447000"/>
              <a:ext cx="1232059" cy="245427"/>
            </a:xfrm>
            <a:custGeom>
              <a:avLst/>
              <a:gdLst/>
              <a:ahLst/>
              <a:cxnLst>
                <a:cxn ang="0">
                  <a:pos x="wd2" y="hd2"/>
                </a:cxn>
                <a:cxn ang="5400000">
                  <a:pos x="wd2" y="hd2"/>
                </a:cxn>
                <a:cxn ang="10800000">
                  <a:pos x="wd2" y="hd2"/>
                </a:cxn>
                <a:cxn ang="16200000">
                  <a:pos x="wd2" y="hd2"/>
                </a:cxn>
              </a:cxnLst>
              <a:rect l="0" t="0" r="r" b="b"/>
              <a:pathLst>
                <a:path w="21547" h="21472" extrusionOk="0">
                  <a:moveTo>
                    <a:pt x="248" y="21472"/>
                  </a:moveTo>
                  <a:cubicBezTo>
                    <a:pt x="182" y="21472"/>
                    <a:pt x="113" y="21339"/>
                    <a:pt x="64" y="21061"/>
                  </a:cubicBezTo>
                  <a:cubicBezTo>
                    <a:pt x="-27" y="20550"/>
                    <a:pt x="-20" y="19761"/>
                    <a:pt x="82" y="19305"/>
                  </a:cubicBezTo>
                  <a:lnTo>
                    <a:pt x="2487" y="8427"/>
                  </a:lnTo>
                  <a:cubicBezTo>
                    <a:pt x="2587" y="7983"/>
                    <a:pt x="2740" y="8005"/>
                    <a:pt x="2834" y="8483"/>
                  </a:cubicBezTo>
                  <a:lnTo>
                    <a:pt x="4520" y="17239"/>
                  </a:lnTo>
                  <a:lnTo>
                    <a:pt x="6978" y="6328"/>
                  </a:lnTo>
                  <a:cubicBezTo>
                    <a:pt x="7076" y="5894"/>
                    <a:pt x="7227" y="5916"/>
                    <a:pt x="7320" y="6383"/>
                  </a:cubicBezTo>
                  <a:lnTo>
                    <a:pt x="9102" y="15305"/>
                  </a:lnTo>
                  <a:lnTo>
                    <a:pt x="11749" y="4005"/>
                  </a:lnTo>
                  <a:cubicBezTo>
                    <a:pt x="11851" y="3572"/>
                    <a:pt x="12000" y="3616"/>
                    <a:pt x="12091" y="4105"/>
                  </a:cubicBezTo>
                  <a:lnTo>
                    <a:pt x="14001" y="14294"/>
                  </a:lnTo>
                  <a:lnTo>
                    <a:pt x="16549" y="2194"/>
                  </a:lnTo>
                  <a:cubicBezTo>
                    <a:pt x="16598" y="1961"/>
                    <a:pt x="16662" y="1828"/>
                    <a:pt x="16731" y="1850"/>
                  </a:cubicBezTo>
                  <a:cubicBezTo>
                    <a:pt x="16798" y="1861"/>
                    <a:pt x="16862" y="2016"/>
                    <a:pt x="16907" y="2272"/>
                  </a:cubicBezTo>
                  <a:lnTo>
                    <a:pt x="18719" y="12605"/>
                  </a:lnTo>
                  <a:lnTo>
                    <a:pt x="21122" y="372"/>
                  </a:lnTo>
                  <a:cubicBezTo>
                    <a:pt x="21218" y="-117"/>
                    <a:pt x="21375" y="-128"/>
                    <a:pt x="21473" y="361"/>
                  </a:cubicBezTo>
                  <a:cubicBezTo>
                    <a:pt x="21571" y="839"/>
                    <a:pt x="21573" y="1628"/>
                    <a:pt x="21475" y="2116"/>
                  </a:cubicBezTo>
                  <a:lnTo>
                    <a:pt x="18885" y="15305"/>
                  </a:lnTo>
                  <a:cubicBezTo>
                    <a:pt x="18837" y="15550"/>
                    <a:pt x="18772" y="15683"/>
                    <a:pt x="18701" y="15672"/>
                  </a:cubicBezTo>
                  <a:cubicBezTo>
                    <a:pt x="18632" y="15661"/>
                    <a:pt x="18568" y="15505"/>
                    <a:pt x="18521" y="15250"/>
                  </a:cubicBezTo>
                  <a:lnTo>
                    <a:pt x="16702" y="4883"/>
                  </a:lnTo>
                  <a:lnTo>
                    <a:pt x="14161" y="16950"/>
                  </a:lnTo>
                  <a:cubicBezTo>
                    <a:pt x="14112" y="17183"/>
                    <a:pt x="14048" y="17294"/>
                    <a:pt x="13984" y="17294"/>
                  </a:cubicBezTo>
                  <a:cubicBezTo>
                    <a:pt x="13917" y="17283"/>
                    <a:pt x="13855" y="17139"/>
                    <a:pt x="13810" y="16905"/>
                  </a:cubicBezTo>
                  <a:lnTo>
                    <a:pt x="11891" y="6661"/>
                  </a:lnTo>
                  <a:lnTo>
                    <a:pt x="9250" y="17939"/>
                  </a:lnTo>
                  <a:cubicBezTo>
                    <a:pt x="9153" y="18361"/>
                    <a:pt x="9004" y="18328"/>
                    <a:pt x="8913" y="17872"/>
                  </a:cubicBezTo>
                  <a:lnTo>
                    <a:pt x="7136" y="8972"/>
                  </a:lnTo>
                  <a:lnTo>
                    <a:pt x="4675" y="19894"/>
                  </a:lnTo>
                  <a:cubicBezTo>
                    <a:pt x="4575" y="20339"/>
                    <a:pt x="4424" y="20305"/>
                    <a:pt x="4331" y="19828"/>
                  </a:cubicBezTo>
                  <a:lnTo>
                    <a:pt x="2647" y="11072"/>
                  </a:lnTo>
                  <a:lnTo>
                    <a:pt x="422" y="21139"/>
                  </a:lnTo>
                  <a:cubicBezTo>
                    <a:pt x="368" y="21361"/>
                    <a:pt x="308" y="21472"/>
                    <a:pt x="248" y="21472"/>
                  </a:cubicBezTo>
                  <a:close/>
                </a:path>
              </a:pathLst>
            </a:custGeom>
            <a:solidFill>
              <a:srgbClr val="E1B655"/>
            </a:solidFill>
            <a:ln w="12700">
              <a:miter lim="400000"/>
            </a:ln>
          </p:spPr>
          <p:txBody>
            <a:bodyPr lIns="38100" tIns="38100" rIns="38100" bIns="38100" anchor="ctr"/>
            <a:lstStyle/>
            <a:p>
              <a:pPr>
                <a:defRPr sz="3000"/>
              </a:pPr>
              <a:endParaRPr/>
            </a:p>
          </p:txBody>
        </p:sp>
        <p:sp>
          <p:nvSpPr>
            <p:cNvPr id="105" name="Shape">
              <a:extLst>
                <a:ext uri="{FF2B5EF4-FFF2-40B4-BE49-F238E27FC236}">
                  <a16:creationId xmlns:a16="http://schemas.microsoft.com/office/drawing/2014/main" id="{53EC6E1C-FC8B-4618-8906-6CA25E47012B}"/>
                </a:ext>
              </a:extLst>
            </p:cNvPr>
            <p:cNvSpPr/>
            <p:nvPr/>
          </p:nvSpPr>
          <p:spPr>
            <a:xfrm>
              <a:off x="6984999" y="20510500"/>
              <a:ext cx="309399" cy="260482"/>
            </a:xfrm>
            <a:custGeom>
              <a:avLst/>
              <a:gdLst/>
              <a:ahLst/>
              <a:cxnLst>
                <a:cxn ang="0">
                  <a:pos x="wd2" y="hd2"/>
                </a:cxn>
                <a:cxn ang="5400000">
                  <a:pos x="wd2" y="hd2"/>
                </a:cxn>
                <a:cxn ang="10800000">
                  <a:pos x="wd2" y="hd2"/>
                </a:cxn>
                <a:cxn ang="16200000">
                  <a:pos x="wd2" y="hd2"/>
                </a:cxn>
              </a:cxnLst>
              <a:rect l="0" t="0" r="r" b="b"/>
              <a:pathLst>
                <a:path w="21531" h="21197" extrusionOk="0">
                  <a:moveTo>
                    <a:pt x="21363" y="4110"/>
                  </a:moveTo>
                  <a:lnTo>
                    <a:pt x="21530" y="12915"/>
                  </a:lnTo>
                  <a:cubicBezTo>
                    <a:pt x="21557" y="14300"/>
                    <a:pt x="20991" y="15612"/>
                    <a:pt x="20028" y="16429"/>
                  </a:cubicBezTo>
                  <a:lnTo>
                    <a:pt x="18729" y="17524"/>
                  </a:lnTo>
                  <a:cubicBezTo>
                    <a:pt x="18190" y="17979"/>
                    <a:pt x="17553" y="18248"/>
                    <a:pt x="16891" y="18299"/>
                  </a:cubicBezTo>
                  <a:lnTo>
                    <a:pt x="14654" y="18486"/>
                  </a:lnTo>
                  <a:cubicBezTo>
                    <a:pt x="14566" y="18899"/>
                    <a:pt x="14487" y="19240"/>
                    <a:pt x="14460" y="19302"/>
                  </a:cubicBezTo>
                  <a:cubicBezTo>
                    <a:pt x="13797" y="21183"/>
                    <a:pt x="12127" y="21400"/>
                    <a:pt x="10598" y="21069"/>
                  </a:cubicBezTo>
                  <a:cubicBezTo>
                    <a:pt x="9926" y="20925"/>
                    <a:pt x="9369" y="20625"/>
                    <a:pt x="8892" y="20201"/>
                  </a:cubicBezTo>
                  <a:cubicBezTo>
                    <a:pt x="8141" y="19529"/>
                    <a:pt x="7239" y="19116"/>
                    <a:pt x="6294" y="19199"/>
                  </a:cubicBezTo>
                  <a:lnTo>
                    <a:pt x="5437" y="19271"/>
                  </a:lnTo>
                  <a:cubicBezTo>
                    <a:pt x="4588" y="19343"/>
                    <a:pt x="3740" y="19054"/>
                    <a:pt x="3050" y="18465"/>
                  </a:cubicBezTo>
                  <a:lnTo>
                    <a:pt x="1618" y="17235"/>
                  </a:lnTo>
                  <a:cubicBezTo>
                    <a:pt x="717" y="16460"/>
                    <a:pt x="169" y="15240"/>
                    <a:pt x="151" y="13928"/>
                  </a:cubicBezTo>
                  <a:lnTo>
                    <a:pt x="1" y="5681"/>
                  </a:lnTo>
                  <a:cubicBezTo>
                    <a:pt x="-43" y="3459"/>
                    <a:pt x="1406" y="1578"/>
                    <a:pt x="3298" y="1392"/>
                  </a:cubicBezTo>
                  <a:lnTo>
                    <a:pt x="17474" y="17"/>
                  </a:lnTo>
                  <a:cubicBezTo>
                    <a:pt x="19533" y="-200"/>
                    <a:pt x="21318" y="1681"/>
                    <a:pt x="21363" y="4110"/>
                  </a:cubicBezTo>
                  <a:close/>
                </a:path>
              </a:pathLst>
            </a:custGeom>
            <a:solidFill>
              <a:srgbClr val="22528D"/>
            </a:solidFill>
            <a:ln w="12700">
              <a:miter lim="400000"/>
            </a:ln>
          </p:spPr>
          <p:txBody>
            <a:bodyPr lIns="38100" tIns="38100" rIns="38100" bIns="38100" anchor="ctr"/>
            <a:lstStyle/>
            <a:p>
              <a:pPr>
                <a:defRPr sz="3000"/>
              </a:pPr>
              <a:endParaRPr/>
            </a:p>
          </p:txBody>
        </p:sp>
        <p:sp>
          <p:nvSpPr>
            <p:cNvPr id="106" name="Shape">
              <a:extLst>
                <a:ext uri="{FF2B5EF4-FFF2-40B4-BE49-F238E27FC236}">
                  <a16:creationId xmlns:a16="http://schemas.microsoft.com/office/drawing/2014/main" id="{3FAC37A5-F824-4CBA-938A-A67A432FBBCA}"/>
                </a:ext>
              </a:extLst>
            </p:cNvPr>
            <p:cNvSpPr/>
            <p:nvPr/>
          </p:nvSpPr>
          <p:spPr>
            <a:xfrm>
              <a:off x="6121399" y="20421599"/>
              <a:ext cx="1327325" cy="260793"/>
            </a:xfrm>
            <a:custGeom>
              <a:avLst/>
              <a:gdLst/>
              <a:ahLst/>
              <a:cxnLst>
                <a:cxn ang="0">
                  <a:pos x="wd2" y="hd2"/>
                </a:cxn>
                <a:cxn ang="5400000">
                  <a:pos x="wd2" y="hd2"/>
                </a:cxn>
                <a:cxn ang="10800000">
                  <a:pos x="wd2" y="hd2"/>
                </a:cxn>
                <a:cxn ang="16200000">
                  <a:pos x="wd2" y="hd2"/>
                </a:cxn>
              </a:cxnLst>
              <a:rect l="0" t="0" r="r" b="b"/>
              <a:pathLst>
                <a:path w="21480" h="21480" extrusionOk="0">
                  <a:moveTo>
                    <a:pt x="923" y="21480"/>
                  </a:moveTo>
                  <a:cubicBezTo>
                    <a:pt x="573" y="21480"/>
                    <a:pt x="263" y="20518"/>
                    <a:pt x="103" y="18907"/>
                  </a:cubicBezTo>
                  <a:cubicBezTo>
                    <a:pt x="-68" y="17202"/>
                    <a:pt x="-25" y="15235"/>
                    <a:pt x="218" y="13760"/>
                  </a:cubicBezTo>
                  <a:lnTo>
                    <a:pt x="960" y="9242"/>
                  </a:lnTo>
                  <a:cubicBezTo>
                    <a:pt x="1118" y="8279"/>
                    <a:pt x="1348" y="7673"/>
                    <a:pt x="1593" y="7568"/>
                  </a:cubicBezTo>
                  <a:cubicBezTo>
                    <a:pt x="1593" y="7568"/>
                    <a:pt x="1593" y="7568"/>
                    <a:pt x="1593" y="7568"/>
                  </a:cubicBezTo>
                  <a:lnTo>
                    <a:pt x="19740" y="16"/>
                  </a:lnTo>
                  <a:cubicBezTo>
                    <a:pt x="20069" y="-120"/>
                    <a:pt x="20385" y="644"/>
                    <a:pt x="20572" y="2014"/>
                  </a:cubicBezTo>
                  <a:lnTo>
                    <a:pt x="21312" y="7432"/>
                  </a:lnTo>
                  <a:cubicBezTo>
                    <a:pt x="21505" y="8844"/>
                    <a:pt x="21532" y="10602"/>
                    <a:pt x="21386" y="12150"/>
                  </a:cubicBezTo>
                  <a:cubicBezTo>
                    <a:pt x="21240" y="13698"/>
                    <a:pt x="20952" y="14692"/>
                    <a:pt x="20615" y="14807"/>
                  </a:cubicBezTo>
                  <a:lnTo>
                    <a:pt x="984" y="21470"/>
                  </a:lnTo>
                  <a:cubicBezTo>
                    <a:pt x="966" y="21470"/>
                    <a:pt x="943" y="21480"/>
                    <a:pt x="923" y="21480"/>
                  </a:cubicBezTo>
                  <a:close/>
                  <a:moveTo>
                    <a:pt x="1632" y="9911"/>
                  </a:moveTo>
                  <a:cubicBezTo>
                    <a:pt x="1508" y="9963"/>
                    <a:pt x="1393" y="10267"/>
                    <a:pt x="1315" y="10748"/>
                  </a:cubicBezTo>
                  <a:lnTo>
                    <a:pt x="573" y="15267"/>
                  </a:lnTo>
                  <a:cubicBezTo>
                    <a:pt x="450" y="16009"/>
                    <a:pt x="429" y="16982"/>
                    <a:pt x="516" y="17850"/>
                  </a:cubicBezTo>
                  <a:cubicBezTo>
                    <a:pt x="602" y="18718"/>
                    <a:pt x="768" y="19210"/>
                    <a:pt x="960" y="19137"/>
                  </a:cubicBezTo>
                  <a:lnTo>
                    <a:pt x="20591" y="12474"/>
                  </a:lnTo>
                  <a:cubicBezTo>
                    <a:pt x="20759" y="12421"/>
                    <a:pt x="20903" y="11919"/>
                    <a:pt x="20977" y="11145"/>
                  </a:cubicBezTo>
                  <a:cubicBezTo>
                    <a:pt x="21051" y="10371"/>
                    <a:pt x="21037" y="9482"/>
                    <a:pt x="20940" y="8781"/>
                  </a:cubicBezTo>
                  <a:lnTo>
                    <a:pt x="20198" y="3363"/>
                  </a:lnTo>
                  <a:cubicBezTo>
                    <a:pt x="20104" y="2673"/>
                    <a:pt x="19945" y="2285"/>
                    <a:pt x="19781" y="2359"/>
                  </a:cubicBezTo>
                  <a:lnTo>
                    <a:pt x="1632" y="9911"/>
                  </a:lnTo>
                  <a:close/>
                </a:path>
              </a:pathLst>
            </a:custGeom>
            <a:solidFill>
              <a:srgbClr val="FDD958"/>
            </a:solidFill>
            <a:ln w="12700">
              <a:miter lim="400000"/>
            </a:ln>
          </p:spPr>
          <p:txBody>
            <a:bodyPr lIns="38100" tIns="38100" rIns="38100" bIns="38100" anchor="ctr"/>
            <a:lstStyle/>
            <a:p>
              <a:pPr>
                <a:defRPr sz="3000"/>
              </a:pPr>
              <a:endParaRPr/>
            </a:p>
          </p:txBody>
        </p:sp>
        <p:sp>
          <p:nvSpPr>
            <p:cNvPr id="107" name="Shape">
              <a:extLst>
                <a:ext uri="{FF2B5EF4-FFF2-40B4-BE49-F238E27FC236}">
                  <a16:creationId xmlns:a16="http://schemas.microsoft.com/office/drawing/2014/main" id="{125FB113-FD4C-4862-A4EF-5B8C6202B34E}"/>
                </a:ext>
              </a:extLst>
            </p:cNvPr>
            <p:cNvSpPr/>
            <p:nvPr/>
          </p:nvSpPr>
          <p:spPr>
            <a:xfrm>
              <a:off x="6134100" y="20434299"/>
              <a:ext cx="1231678" cy="245302"/>
            </a:xfrm>
            <a:custGeom>
              <a:avLst/>
              <a:gdLst/>
              <a:ahLst/>
              <a:cxnLst>
                <a:cxn ang="0">
                  <a:pos x="wd2" y="hd2"/>
                </a:cxn>
                <a:cxn ang="5400000">
                  <a:pos x="wd2" y="hd2"/>
                </a:cxn>
                <a:cxn ang="10800000">
                  <a:pos x="wd2" y="hd2"/>
                </a:cxn>
                <a:cxn ang="16200000">
                  <a:pos x="wd2" y="hd2"/>
                </a:cxn>
              </a:cxnLst>
              <a:rect l="0" t="0" r="r" b="b"/>
              <a:pathLst>
                <a:path w="21547" h="21472" extrusionOk="0">
                  <a:moveTo>
                    <a:pt x="248" y="21472"/>
                  </a:moveTo>
                  <a:cubicBezTo>
                    <a:pt x="180" y="21472"/>
                    <a:pt x="113" y="21339"/>
                    <a:pt x="64" y="21061"/>
                  </a:cubicBezTo>
                  <a:cubicBezTo>
                    <a:pt x="-27" y="20549"/>
                    <a:pt x="-20" y="19760"/>
                    <a:pt x="82" y="19304"/>
                  </a:cubicBezTo>
                  <a:lnTo>
                    <a:pt x="2488" y="8421"/>
                  </a:lnTo>
                  <a:cubicBezTo>
                    <a:pt x="2588" y="7965"/>
                    <a:pt x="2741" y="7998"/>
                    <a:pt x="2835" y="8488"/>
                  </a:cubicBezTo>
                  <a:lnTo>
                    <a:pt x="4519" y="17325"/>
                  </a:lnTo>
                  <a:lnTo>
                    <a:pt x="6976" y="6331"/>
                  </a:lnTo>
                  <a:cubicBezTo>
                    <a:pt x="7074" y="5886"/>
                    <a:pt x="7225" y="5908"/>
                    <a:pt x="7318" y="6386"/>
                  </a:cubicBezTo>
                  <a:lnTo>
                    <a:pt x="9098" y="15391"/>
                  </a:lnTo>
                  <a:lnTo>
                    <a:pt x="11744" y="4007"/>
                  </a:lnTo>
                  <a:cubicBezTo>
                    <a:pt x="11844" y="3574"/>
                    <a:pt x="11997" y="3607"/>
                    <a:pt x="12088" y="4096"/>
                  </a:cubicBezTo>
                  <a:lnTo>
                    <a:pt x="13999" y="14302"/>
                  </a:lnTo>
                  <a:lnTo>
                    <a:pt x="16547" y="2195"/>
                  </a:lnTo>
                  <a:cubicBezTo>
                    <a:pt x="16596" y="1962"/>
                    <a:pt x="16661" y="1829"/>
                    <a:pt x="16730" y="1851"/>
                  </a:cubicBezTo>
                  <a:cubicBezTo>
                    <a:pt x="16796" y="1862"/>
                    <a:pt x="16861" y="2017"/>
                    <a:pt x="16905" y="2273"/>
                  </a:cubicBezTo>
                  <a:lnTo>
                    <a:pt x="18718" y="12612"/>
                  </a:lnTo>
                  <a:lnTo>
                    <a:pt x="21122" y="372"/>
                  </a:lnTo>
                  <a:cubicBezTo>
                    <a:pt x="21218" y="-117"/>
                    <a:pt x="21375" y="-128"/>
                    <a:pt x="21473" y="361"/>
                  </a:cubicBezTo>
                  <a:cubicBezTo>
                    <a:pt x="21571" y="839"/>
                    <a:pt x="21573" y="1628"/>
                    <a:pt x="21475" y="2117"/>
                  </a:cubicBezTo>
                  <a:lnTo>
                    <a:pt x="18885" y="15313"/>
                  </a:lnTo>
                  <a:cubicBezTo>
                    <a:pt x="18836" y="15558"/>
                    <a:pt x="18774" y="15680"/>
                    <a:pt x="18700" y="15680"/>
                  </a:cubicBezTo>
                  <a:cubicBezTo>
                    <a:pt x="18631" y="15669"/>
                    <a:pt x="18567" y="15513"/>
                    <a:pt x="18520" y="15258"/>
                  </a:cubicBezTo>
                  <a:lnTo>
                    <a:pt x="16701" y="4886"/>
                  </a:lnTo>
                  <a:lnTo>
                    <a:pt x="14159" y="16958"/>
                  </a:lnTo>
                  <a:cubicBezTo>
                    <a:pt x="14110" y="17181"/>
                    <a:pt x="14043" y="17292"/>
                    <a:pt x="13981" y="17303"/>
                  </a:cubicBezTo>
                  <a:cubicBezTo>
                    <a:pt x="13915" y="17292"/>
                    <a:pt x="13852" y="17148"/>
                    <a:pt x="13808" y="16914"/>
                  </a:cubicBezTo>
                  <a:lnTo>
                    <a:pt x="11888" y="6676"/>
                  </a:lnTo>
                  <a:lnTo>
                    <a:pt x="9247" y="18037"/>
                  </a:lnTo>
                  <a:cubicBezTo>
                    <a:pt x="9147" y="18459"/>
                    <a:pt x="9000" y="18437"/>
                    <a:pt x="8907" y="17970"/>
                  </a:cubicBezTo>
                  <a:lnTo>
                    <a:pt x="7129" y="8988"/>
                  </a:lnTo>
                  <a:lnTo>
                    <a:pt x="4668" y="19994"/>
                  </a:lnTo>
                  <a:cubicBezTo>
                    <a:pt x="4568" y="20438"/>
                    <a:pt x="4414" y="20416"/>
                    <a:pt x="4321" y="19927"/>
                  </a:cubicBezTo>
                  <a:lnTo>
                    <a:pt x="2637" y="11089"/>
                  </a:lnTo>
                  <a:lnTo>
                    <a:pt x="411" y="21161"/>
                  </a:lnTo>
                  <a:cubicBezTo>
                    <a:pt x="368" y="21372"/>
                    <a:pt x="308" y="21472"/>
                    <a:pt x="248" y="21472"/>
                  </a:cubicBezTo>
                  <a:close/>
                </a:path>
              </a:pathLst>
            </a:custGeom>
            <a:solidFill>
              <a:srgbClr val="FDD958"/>
            </a:solidFill>
            <a:ln w="12700">
              <a:miter lim="400000"/>
            </a:ln>
          </p:spPr>
          <p:txBody>
            <a:bodyPr lIns="38100" tIns="38100" rIns="38100" bIns="38100" anchor="ctr"/>
            <a:lstStyle/>
            <a:p>
              <a:pPr>
                <a:defRPr sz="3000"/>
              </a:pPr>
              <a:endParaRPr/>
            </a:p>
          </p:txBody>
        </p:sp>
        <p:sp>
          <p:nvSpPr>
            <p:cNvPr id="108" name="Shape">
              <a:extLst>
                <a:ext uri="{FF2B5EF4-FFF2-40B4-BE49-F238E27FC236}">
                  <a16:creationId xmlns:a16="http://schemas.microsoft.com/office/drawing/2014/main" id="{DCE83013-0CF2-439C-9E1C-0FCFB5E06B9D}"/>
                </a:ext>
              </a:extLst>
            </p:cNvPr>
            <p:cNvSpPr/>
            <p:nvPr/>
          </p:nvSpPr>
          <p:spPr>
            <a:xfrm>
              <a:off x="7416799" y="20548599"/>
              <a:ext cx="106665" cy="38121"/>
            </a:xfrm>
            <a:custGeom>
              <a:avLst/>
              <a:gdLst/>
              <a:ahLst/>
              <a:cxnLst>
                <a:cxn ang="0">
                  <a:pos x="wd2" y="hd2"/>
                </a:cxn>
                <a:cxn ang="5400000">
                  <a:pos x="wd2" y="hd2"/>
                </a:cxn>
                <a:cxn ang="10800000">
                  <a:pos x="wd2" y="hd2"/>
                </a:cxn>
                <a:cxn ang="16200000">
                  <a:pos x="wd2" y="hd2"/>
                </a:cxn>
              </a:cxnLst>
              <a:rect l="0" t="0" r="r" b="b"/>
              <a:pathLst>
                <a:path w="21243" h="21049" extrusionOk="0">
                  <a:moveTo>
                    <a:pt x="18411" y="21049"/>
                  </a:moveTo>
                  <a:cubicBezTo>
                    <a:pt x="18310" y="21049"/>
                    <a:pt x="18183" y="21049"/>
                    <a:pt x="18057" y="20979"/>
                  </a:cubicBezTo>
                  <a:lnTo>
                    <a:pt x="2477" y="15649"/>
                  </a:lnTo>
                  <a:cubicBezTo>
                    <a:pt x="934" y="15158"/>
                    <a:pt x="-179" y="11231"/>
                    <a:pt x="23" y="6883"/>
                  </a:cubicBezTo>
                  <a:cubicBezTo>
                    <a:pt x="200" y="2605"/>
                    <a:pt x="1592" y="-551"/>
                    <a:pt x="3185" y="81"/>
                  </a:cubicBezTo>
                  <a:lnTo>
                    <a:pt x="18765" y="5411"/>
                  </a:lnTo>
                  <a:cubicBezTo>
                    <a:pt x="20308" y="5901"/>
                    <a:pt x="21421" y="9829"/>
                    <a:pt x="21219" y="14177"/>
                  </a:cubicBezTo>
                  <a:cubicBezTo>
                    <a:pt x="21067" y="18103"/>
                    <a:pt x="19828" y="21049"/>
                    <a:pt x="18411" y="21049"/>
                  </a:cubicBezTo>
                  <a:close/>
                </a:path>
              </a:pathLst>
            </a:custGeom>
            <a:solidFill>
              <a:srgbClr val="FDD958"/>
            </a:solidFill>
            <a:ln w="12700">
              <a:miter lim="400000"/>
            </a:ln>
          </p:spPr>
          <p:txBody>
            <a:bodyPr lIns="38100" tIns="38100" rIns="38100" bIns="38100" anchor="ctr"/>
            <a:lstStyle/>
            <a:p>
              <a:pPr>
                <a:defRPr sz="3000"/>
              </a:pPr>
              <a:endParaRPr/>
            </a:p>
          </p:txBody>
        </p:sp>
        <p:sp>
          <p:nvSpPr>
            <p:cNvPr id="109" name="Shape">
              <a:extLst>
                <a:ext uri="{FF2B5EF4-FFF2-40B4-BE49-F238E27FC236}">
                  <a16:creationId xmlns:a16="http://schemas.microsoft.com/office/drawing/2014/main" id="{EA783728-ED19-436E-ADC2-A45B0BC2FEB5}"/>
                </a:ext>
              </a:extLst>
            </p:cNvPr>
            <p:cNvSpPr/>
            <p:nvPr/>
          </p:nvSpPr>
          <p:spPr>
            <a:xfrm>
              <a:off x="7340599" y="20434299"/>
              <a:ext cx="106665" cy="38121"/>
            </a:xfrm>
            <a:custGeom>
              <a:avLst/>
              <a:gdLst/>
              <a:ahLst/>
              <a:cxnLst>
                <a:cxn ang="0">
                  <a:pos x="wd2" y="hd2"/>
                </a:cxn>
                <a:cxn ang="5400000">
                  <a:pos x="wd2" y="hd2"/>
                </a:cxn>
                <a:cxn ang="10800000">
                  <a:pos x="wd2" y="hd2"/>
                </a:cxn>
                <a:cxn ang="16200000">
                  <a:pos x="wd2" y="hd2"/>
                </a:cxn>
              </a:cxnLst>
              <a:rect l="0" t="0" r="r" b="b"/>
              <a:pathLst>
                <a:path w="21243" h="21049" extrusionOk="0">
                  <a:moveTo>
                    <a:pt x="18411" y="21049"/>
                  </a:moveTo>
                  <a:cubicBezTo>
                    <a:pt x="18310" y="21049"/>
                    <a:pt x="18183" y="21049"/>
                    <a:pt x="18057" y="20979"/>
                  </a:cubicBezTo>
                  <a:lnTo>
                    <a:pt x="2477" y="15649"/>
                  </a:lnTo>
                  <a:cubicBezTo>
                    <a:pt x="934" y="15158"/>
                    <a:pt x="-179" y="11231"/>
                    <a:pt x="23" y="6883"/>
                  </a:cubicBezTo>
                  <a:cubicBezTo>
                    <a:pt x="200" y="2605"/>
                    <a:pt x="1566" y="-551"/>
                    <a:pt x="3185" y="81"/>
                  </a:cubicBezTo>
                  <a:lnTo>
                    <a:pt x="18765" y="5411"/>
                  </a:lnTo>
                  <a:cubicBezTo>
                    <a:pt x="20308" y="5901"/>
                    <a:pt x="21421" y="9829"/>
                    <a:pt x="21219" y="14177"/>
                  </a:cubicBezTo>
                  <a:cubicBezTo>
                    <a:pt x="21042" y="18174"/>
                    <a:pt x="19828" y="21049"/>
                    <a:pt x="18411" y="21049"/>
                  </a:cubicBezTo>
                  <a:close/>
                </a:path>
              </a:pathLst>
            </a:custGeom>
            <a:solidFill>
              <a:srgbClr val="FDD958"/>
            </a:solidFill>
            <a:ln w="12700">
              <a:miter lim="400000"/>
            </a:ln>
          </p:spPr>
          <p:txBody>
            <a:bodyPr lIns="38100" tIns="38100" rIns="38100" bIns="38100" anchor="ctr"/>
            <a:lstStyle/>
            <a:p>
              <a:pPr>
                <a:defRPr sz="3000"/>
              </a:pPr>
              <a:endParaRPr/>
            </a:p>
          </p:txBody>
        </p:sp>
        <p:sp>
          <p:nvSpPr>
            <p:cNvPr id="110" name="Shape">
              <a:extLst>
                <a:ext uri="{FF2B5EF4-FFF2-40B4-BE49-F238E27FC236}">
                  <a16:creationId xmlns:a16="http://schemas.microsoft.com/office/drawing/2014/main" id="{F558E995-33E7-409C-8439-3952F238D789}"/>
                </a:ext>
              </a:extLst>
            </p:cNvPr>
            <p:cNvSpPr/>
            <p:nvPr/>
          </p:nvSpPr>
          <p:spPr>
            <a:xfrm>
              <a:off x="5435600" y="20586699"/>
              <a:ext cx="297562" cy="312167"/>
            </a:xfrm>
            <a:custGeom>
              <a:avLst/>
              <a:gdLst/>
              <a:ahLst/>
              <a:cxnLst>
                <a:cxn ang="0">
                  <a:pos x="wd2" y="hd2"/>
                </a:cxn>
                <a:cxn ang="5400000">
                  <a:pos x="wd2" y="hd2"/>
                </a:cxn>
                <a:cxn ang="10800000">
                  <a:pos x="wd2" y="hd2"/>
                </a:cxn>
                <a:cxn ang="16200000">
                  <a:pos x="wd2" y="hd2"/>
                </a:cxn>
              </a:cxnLst>
              <a:rect l="0" t="0" r="r" b="b"/>
              <a:pathLst>
                <a:path w="21600" h="21600" extrusionOk="0">
                  <a:moveTo>
                    <a:pt x="21600" y="17294"/>
                  </a:moveTo>
                  <a:lnTo>
                    <a:pt x="20927" y="2012"/>
                  </a:lnTo>
                  <a:cubicBezTo>
                    <a:pt x="20927" y="2012"/>
                    <a:pt x="21019" y="0"/>
                    <a:pt x="18622" y="0"/>
                  </a:cubicBezTo>
                  <a:cubicBezTo>
                    <a:pt x="16696" y="0"/>
                    <a:pt x="6204" y="949"/>
                    <a:pt x="2166" y="1318"/>
                  </a:cubicBezTo>
                  <a:cubicBezTo>
                    <a:pt x="1079" y="1415"/>
                    <a:pt x="212" y="2223"/>
                    <a:pt x="92" y="3260"/>
                  </a:cubicBezTo>
                  <a:cubicBezTo>
                    <a:pt x="37" y="3735"/>
                    <a:pt x="0" y="4315"/>
                    <a:pt x="0" y="5035"/>
                  </a:cubicBezTo>
                  <a:cubicBezTo>
                    <a:pt x="0" y="7874"/>
                    <a:pt x="0" y="17848"/>
                    <a:pt x="0" y="17848"/>
                  </a:cubicBezTo>
                  <a:cubicBezTo>
                    <a:pt x="0" y="17848"/>
                    <a:pt x="286" y="21600"/>
                    <a:pt x="2498" y="21600"/>
                  </a:cubicBezTo>
                  <a:cubicBezTo>
                    <a:pt x="4711" y="21600"/>
                    <a:pt x="18816" y="20774"/>
                    <a:pt x="18816" y="20774"/>
                  </a:cubicBezTo>
                  <a:cubicBezTo>
                    <a:pt x="18816" y="20774"/>
                    <a:pt x="21600" y="20677"/>
                    <a:pt x="21600" y="17294"/>
                  </a:cubicBezTo>
                  <a:close/>
                </a:path>
              </a:pathLst>
            </a:custGeom>
            <a:solidFill>
              <a:srgbClr val="3D70B3"/>
            </a:solidFill>
            <a:ln w="12700">
              <a:miter lim="400000"/>
            </a:ln>
          </p:spPr>
          <p:txBody>
            <a:bodyPr lIns="38100" tIns="38100" rIns="38100" bIns="38100" anchor="ctr"/>
            <a:lstStyle/>
            <a:p>
              <a:pPr>
                <a:defRPr sz="3000"/>
              </a:pPr>
              <a:endParaRPr/>
            </a:p>
          </p:txBody>
        </p:sp>
        <p:sp>
          <p:nvSpPr>
            <p:cNvPr id="111" name="Shape">
              <a:extLst>
                <a:ext uri="{FF2B5EF4-FFF2-40B4-BE49-F238E27FC236}">
                  <a16:creationId xmlns:a16="http://schemas.microsoft.com/office/drawing/2014/main" id="{BB081AD4-54F9-4B1D-99C9-B0F51C54F662}"/>
                </a:ext>
              </a:extLst>
            </p:cNvPr>
            <p:cNvSpPr/>
            <p:nvPr/>
          </p:nvSpPr>
          <p:spPr>
            <a:xfrm>
              <a:off x="5676900" y="20586699"/>
              <a:ext cx="60833" cy="302898"/>
            </a:xfrm>
            <a:custGeom>
              <a:avLst/>
              <a:gdLst/>
              <a:ahLst/>
              <a:cxnLst>
                <a:cxn ang="0">
                  <a:pos x="wd2" y="hd2"/>
                </a:cxn>
                <a:cxn ang="5400000">
                  <a:pos x="wd2" y="hd2"/>
                </a:cxn>
                <a:cxn ang="10800000">
                  <a:pos x="wd2" y="hd2"/>
                </a:cxn>
                <a:cxn ang="16200000">
                  <a:pos x="wd2" y="hd2"/>
                </a:cxn>
              </a:cxnLst>
              <a:rect l="0" t="0" r="r" b="b"/>
              <a:pathLst>
                <a:path w="21600" h="21600" extrusionOk="0">
                  <a:moveTo>
                    <a:pt x="5321" y="0"/>
                  </a:moveTo>
                  <a:lnTo>
                    <a:pt x="16279" y="0"/>
                  </a:lnTo>
                  <a:cubicBezTo>
                    <a:pt x="19210" y="0"/>
                    <a:pt x="21600" y="480"/>
                    <a:pt x="21600" y="1069"/>
                  </a:cubicBezTo>
                  <a:lnTo>
                    <a:pt x="21600" y="20531"/>
                  </a:lnTo>
                  <a:cubicBezTo>
                    <a:pt x="21600" y="21120"/>
                    <a:pt x="19210" y="21600"/>
                    <a:pt x="16279" y="21600"/>
                  </a:cubicBezTo>
                  <a:lnTo>
                    <a:pt x="5321" y="21600"/>
                  </a:lnTo>
                  <a:cubicBezTo>
                    <a:pt x="2390" y="21600"/>
                    <a:pt x="0" y="21120"/>
                    <a:pt x="0" y="20531"/>
                  </a:cubicBezTo>
                  <a:lnTo>
                    <a:pt x="0" y="1069"/>
                  </a:lnTo>
                  <a:cubicBezTo>
                    <a:pt x="0" y="480"/>
                    <a:pt x="2390" y="0"/>
                    <a:pt x="5321" y="0"/>
                  </a:cubicBezTo>
                  <a:close/>
                </a:path>
              </a:pathLst>
            </a:custGeom>
            <a:solidFill>
              <a:srgbClr val="263E50"/>
            </a:solidFill>
            <a:ln w="12700">
              <a:miter lim="400000"/>
            </a:ln>
          </p:spPr>
          <p:txBody>
            <a:bodyPr lIns="38100" tIns="38100" rIns="38100" bIns="38100" anchor="ctr"/>
            <a:lstStyle/>
            <a:p>
              <a:pPr>
                <a:defRPr sz="3000"/>
              </a:pPr>
              <a:endParaRPr/>
            </a:p>
          </p:txBody>
        </p:sp>
        <p:sp>
          <p:nvSpPr>
            <p:cNvPr id="112" name="Shape">
              <a:extLst>
                <a:ext uri="{FF2B5EF4-FFF2-40B4-BE49-F238E27FC236}">
                  <a16:creationId xmlns:a16="http://schemas.microsoft.com/office/drawing/2014/main" id="{5C908093-B814-44FD-928D-9E71406FF91A}"/>
                </a:ext>
              </a:extLst>
            </p:cNvPr>
            <p:cNvSpPr/>
            <p:nvPr/>
          </p:nvSpPr>
          <p:spPr>
            <a:xfrm>
              <a:off x="5676899" y="20485099"/>
              <a:ext cx="527431" cy="386081"/>
            </a:xfrm>
            <a:custGeom>
              <a:avLst/>
              <a:gdLst/>
              <a:ahLst/>
              <a:cxnLst>
                <a:cxn ang="0">
                  <a:pos x="wd2" y="hd2"/>
                </a:cxn>
                <a:cxn ang="5400000">
                  <a:pos x="wd2" y="hd2"/>
                </a:cxn>
                <a:cxn ang="10800000">
                  <a:pos x="wd2" y="hd2"/>
                </a:cxn>
                <a:cxn ang="16200000">
                  <a:pos x="wd2" y="hd2"/>
                </a:cxn>
              </a:cxnLst>
              <a:rect l="0" t="0" r="r" b="b"/>
              <a:pathLst>
                <a:path w="21600" h="21600" extrusionOk="0">
                  <a:moveTo>
                    <a:pt x="1243" y="8882"/>
                  </a:moveTo>
                  <a:cubicBezTo>
                    <a:pt x="1243" y="8882"/>
                    <a:pt x="1025" y="4441"/>
                    <a:pt x="4873" y="4810"/>
                  </a:cubicBezTo>
                  <a:cubicBezTo>
                    <a:pt x="4873" y="4810"/>
                    <a:pt x="4983" y="0"/>
                    <a:pt x="7963" y="0"/>
                  </a:cubicBezTo>
                  <a:cubicBezTo>
                    <a:pt x="10943" y="0"/>
                    <a:pt x="11213" y="3993"/>
                    <a:pt x="11213" y="3993"/>
                  </a:cubicBezTo>
                  <a:cubicBezTo>
                    <a:pt x="11213" y="3993"/>
                    <a:pt x="16628" y="3553"/>
                    <a:pt x="20529" y="5841"/>
                  </a:cubicBezTo>
                  <a:cubicBezTo>
                    <a:pt x="20529" y="5841"/>
                    <a:pt x="21590" y="6174"/>
                    <a:pt x="21600" y="9081"/>
                  </a:cubicBezTo>
                  <a:cubicBezTo>
                    <a:pt x="20763" y="8839"/>
                    <a:pt x="19202" y="8406"/>
                    <a:pt x="18578" y="8356"/>
                  </a:cubicBezTo>
                  <a:cubicBezTo>
                    <a:pt x="17710" y="8285"/>
                    <a:pt x="17548" y="7766"/>
                    <a:pt x="15978" y="7468"/>
                  </a:cubicBezTo>
                  <a:cubicBezTo>
                    <a:pt x="14407" y="7169"/>
                    <a:pt x="14246" y="8945"/>
                    <a:pt x="14246" y="8945"/>
                  </a:cubicBezTo>
                  <a:cubicBezTo>
                    <a:pt x="14246" y="8945"/>
                    <a:pt x="13814" y="12939"/>
                    <a:pt x="13648" y="14495"/>
                  </a:cubicBezTo>
                  <a:cubicBezTo>
                    <a:pt x="13486" y="16051"/>
                    <a:pt x="13429" y="17230"/>
                    <a:pt x="14188" y="17458"/>
                  </a:cubicBezTo>
                  <a:cubicBezTo>
                    <a:pt x="14948" y="17678"/>
                    <a:pt x="15759" y="17458"/>
                    <a:pt x="16789" y="17458"/>
                  </a:cubicBezTo>
                  <a:cubicBezTo>
                    <a:pt x="17486" y="17458"/>
                    <a:pt x="19124" y="17898"/>
                    <a:pt x="20113" y="18182"/>
                  </a:cubicBezTo>
                  <a:cubicBezTo>
                    <a:pt x="19556" y="20669"/>
                    <a:pt x="19244" y="21209"/>
                    <a:pt x="18578" y="21159"/>
                  </a:cubicBezTo>
                  <a:cubicBezTo>
                    <a:pt x="17606" y="21088"/>
                    <a:pt x="11213" y="21600"/>
                    <a:pt x="11213" y="21600"/>
                  </a:cubicBezTo>
                  <a:lnTo>
                    <a:pt x="8613" y="21010"/>
                  </a:lnTo>
                  <a:lnTo>
                    <a:pt x="8613" y="19973"/>
                  </a:lnTo>
                  <a:cubicBezTo>
                    <a:pt x="8613" y="19973"/>
                    <a:pt x="5690" y="20413"/>
                    <a:pt x="5092" y="16939"/>
                  </a:cubicBezTo>
                  <a:cubicBezTo>
                    <a:pt x="5092" y="16939"/>
                    <a:pt x="2549" y="17607"/>
                    <a:pt x="1732" y="15092"/>
                  </a:cubicBezTo>
                  <a:lnTo>
                    <a:pt x="0" y="15092"/>
                  </a:lnTo>
                  <a:lnTo>
                    <a:pt x="0" y="8875"/>
                  </a:lnTo>
                  <a:lnTo>
                    <a:pt x="1243" y="8875"/>
                  </a:lnTo>
                  <a:close/>
                </a:path>
              </a:pathLst>
            </a:custGeom>
            <a:solidFill>
              <a:srgbClr val="FBD959"/>
            </a:solidFill>
            <a:ln w="12700">
              <a:miter lim="400000"/>
            </a:ln>
          </p:spPr>
          <p:txBody>
            <a:bodyPr lIns="38100" tIns="38100" rIns="38100" bIns="38100" anchor="ctr"/>
            <a:lstStyle/>
            <a:p>
              <a:pPr>
                <a:defRPr sz="3000"/>
              </a:pPr>
              <a:endParaRPr/>
            </a:p>
          </p:txBody>
        </p:sp>
        <p:sp>
          <p:nvSpPr>
            <p:cNvPr id="113" name="Shape">
              <a:extLst>
                <a:ext uri="{FF2B5EF4-FFF2-40B4-BE49-F238E27FC236}">
                  <a16:creationId xmlns:a16="http://schemas.microsoft.com/office/drawing/2014/main" id="{FB44A16E-3627-4ACD-B3CC-7AA265271246}"/>
                </a:ext>
              </a:extLst>
            </p:cNvPr>
            <p:cNvSpPr/>
            <p:nvPr/>
          </p:nvSpPr>
          <p:spPr>
            <a:xfrm>
              <a:off x="5816600" y="20510500"/>
              <a:ext cx="127384" cy="338583"/>
            </a:xfrm>
            <a:custGeom>
              <a:avLst/>
              <a:gdLst/>
              <a:ahLst/>
              <a:cxnLst>
                <a:cxn ang="0">
                  <a:pos x="wd2" y="hd2"/>
                </a:cxn>
                <a:cxn ang="5400000">
                  <a:pos x="wd2" y="hd2"/>
                </a:cxn>
                <a:cxn ang="10800000">
                  <a:pos x="wd2" y="hd2"/>
                </a:cxn>
                <a:cxn ang="16200000">
                  <a:pos x="wd2" y="hd2"/>
                </a:cxn>
              </a:cxnLst>
              <a:rect l="0" t="0" r="r" b="b"/>
              <a:pathLst>
                <a:path w="21366" h="21600" extrusionOk="0">
                  <a:moveTo>
                    <a:pt x="21366" y="21600"/>
                  </a:moveTo>
                  <a:lnTo>
                    <a:pt x="21366" y="4642"/>
                  </a:lnTo>
                  <a:cubicBezTo>
                    <a:pt x="21366" y="4642"/>
                    <a:pt x="21068" y="0"/>
                    <a:pt x="10417" y="0"/>
                  </a:cubicBezTo>
                  <a:cubicBezTo>
                    <a:pt x="-234" y="0"/>
                    <a:pt x="0" y="4051"/>
                    <a:pt x="0" y="5145"/>
                  </a:cubicBezTo>
                  <a:cubicBezTo>
                    <a:pt x="0" y="6239"/>
                    <a:pt x="0" y="17549"/>
                    <a:pt x="0" y="17549"/>
                  </a:cubicBezTo>
                  <a:cubicBezTo>
                    <a:pt x="0" y="17549"/>
                    <a:pt x="149" y="21600"/>
                    <a:pt x="21366" y="21600"/>
                  </a:cubicBezTo>
                  <a:close/>
                </a:path>
              </a:pathLst>
            </a:custGeom>
            <a:solidFill>
              <a:srgbClr val="F6BD53"/>
            </a:solidFill>
            <a:ln w="12700">
              <a:miter lim="400000"/>
            </a:ln>
          </p:spPr>
          <p:txBody>
            <a:bodyPr lIns="38100" tIns="38100" rIns="38100" bIns="38100" anchor="ctr"/>
            <a:lstStyle/>
            <a:p>
              <a:pPr>
                <a:defRPr sz="3000"/>
              </a:pPr>
              <a:endParaRPr/>
            </a:p>
          </p:txBody>
        </p:sp>
        <p:sp>
          <p:nvSpPr>
            <p:cNvPr id="114" name="Rectangle">
              <a:extLst>
                <a:ext uri="{FF2B5EF4-FFF2-40B4-BE49-F238E27FC236}">
                  <a16:creationId xmlns:a16="http://schemas.microsoft.com/office/drawing/2014/main" id="{07A1CB41-D8D9-4DBF-A2AB-40F3A4E46BB5}"/>
                </a:ext>
              </a:extLst>
            </p:cNvPr>
            <p:cNvSpPr/>
            <p:nvPr/>
          </p:nvSpPr>
          <p:spPr>
            <a:xfrm>
              <a:off x="5943600" y="20739100"/>
              <a:ext cx="69597" cy="14225"/>
            </a:xfrm>
            <a:prstGeom prst="rect">
              <a:avLst/>
            </a:prstGeom>
            <a:solidFill>
              <a:srgbClr val="F6BD53"/>
            </a:solidFill>
            <a:ln w="12700">
              <a:miter lim="400000"/>
            </a:ln>
          </p:spPr>
          <p:txBody>
            <a:bodyPr lIns="38100" tIns="38100" rIns="38100" bIns="38100" anchor="ctr"/>
            <a:lstStyle/>
            <a:p>
              <a:pPr>
                <a:defRPr sz="3000"/>
              </a:pPr>
              <a:endParaRPr/>
            </a:p>
          </p:txBody>
        </p:sp>
        <p:sp>
          <p:nvSpPr>
            <p:cNvPr id="115" name="Shape">
              <a:extLst>
                <a:ext uri="{FF2B5EF4-FFF2-40B4-BE49-F238E27FC236}">
                  <a16:creationId xmlns:a16="http://schemas.microsoft.com/office/drawing/2014/main" id="{E2172DA4-382F-4F21-9E09-4E15587B8305}"/>
                </a:ext>
              </a:extLst>
            </p:cNvPr>
            <p:cNvSpPr/>
            <p:nvPr/>
          </p:nvSpPr>
          <p:spPr>
            <a:xfrm>
              <a:off x="6083299" y="20637499"/>
              <a:ext cx="129672" cy="176911"/>
            </a:xfrm>
            <a:custGeom>
              <a:avLst/>
              <a:gdLst/>
              <a:ahLst/>
              <a:cxnLst>
                <a:cxn ang="0">
                  <a:pos x="wd2" y="hd2"/>
                </a:cxn>
                <a:cxn ang="5400000">
                  <a:pos x="wd2" y="hd2"/>
                </a:cxn>
                <a:cxn ang="10800000">
                  <a:pos x="wd2" y="hd2"/>
                </a:cxn>
                <a:cxn ang="16200000">
                  <a:pos x="wd2" y="hd2"/>
                </a:cxn>
              </a:cxnLst>
              <a:rect l="0" t="0" r="r" b="b"/>
              <a:pathLst>
                <a:path w="21579" h="21600" extrusionOk="0">
                  <a:moveTo>
                    <a:pt x="7820" y="0"/>
                  </a:moveTo>
                  <a:cubicBezTo>
                    <a:pt x="8264" y="62"/>
                    <a:pt x="8729" y="124"/>
                    <a:pt x="9299" y="155"/>
                  </a:cubicBezTo>
                  <a:cubicBezTo>
                    <a:pt x="11815" y="263"/>
                    <a:pt x="18176" y="1210"/>
                    <a:pt x="21579" y="1737"/>
                  </a:cubicBezTo>
                  <a:cubicBezTo>
                    <a:pt x="21600" y="3985"/>
                    <a:pt x="21093" y="6931"/>
                    <a:pt x="19656" y="10808"/>
                  </a:cubicBezTo>
                  <a:cubicBezTo>
                    <a:pt x="17901" y="15553"/>
                    <a:pt x="16612" y="19042"/>
                    <a:pt x="15555" y="21600"/>
                  </a:cubicBezTo>
                  <a:cubicBezTo>
                    <a:pt x="11540" y="20980"/>
                    <a:pt x="4882" y="20018"/>
                    <a:pt x="2050" y="20018"/>
                  </a:cubicBezTo>
                  <a:cubicBezTo>
                    <a:pt x="1332" y="20018"/>
                    <a:pt x="676" y="20049"/>
                    <a:pt x="0" y="20065"/>
                  </a:cubicBezTo>
                  <a:cubicBezTo>
                    <a:pt x="1585" y="17646"/>
                    <a:pt x="6193" y="10405"/>
                    <a:pt x="6784" y="7908"/>
                  </a:cubicBezTo>
                  <a:cubicBezTo>
                    <a:pt x="7313" y="5598"/>
                    <a:pt x="7672" y="1721"/>
                    <a:pt x="7820" y="0"/>
                  </a:cubicBezTo>
                  <a:close/>
                </a:path>
              </a:pathLst>
            </a:custGeom>
            <a:solidFill>
              <a:srgbClr val="263E50"/>
            </a:solidFill>
            <a:ln w="12700">
              <a:miter lim="400000"/>
            </a:ln>
          </p:spPr>
          <p:txBody>
            <a:bodyPr lIns="38100" tIns="38100" rIns="38100" bIns="38100" anchor="ctr"/>
            <a:lstStyle/>
            <a:p>
              <a:pPr>
                <a:defRPr sz="3000"/>
              </a:pPr>
              <a:endParaRPr/>
            </a:p>
          </p:txBody>
        </p:sp>
        <p:sp>
          <p:nvSpPr>
            <p:cNvPr id="116" name="Shape">
              <a:extLst>
                <a:ext uri="{FF2B5EF4-FFF2-40B4-BE49-F238E27FC236}">
                  <a16:creationId xmlns:a16="http://schemas.microsoft.com/office/drawing/2014/main" id="{20A2C87E-62B9-4D71-B651-E73BB6627C5E}"/>
                </a:ext>
              </a:extLst>
            </p:cNvPr>
            <p:cNvSpPr/>
            <p:nvPr/>
          </p:nvSpPr>
          <p:spPr>
            <a:xfrm>
              <a:off x="6007100" y="20624799"/>
              <a:ext cx="113931" cy="180985"/>
            </a:xfrm>
            <a:custGeom>
              <a:avLst/>
              <a:gdLst/>
              <a:ahLst/>
              <a:cxnLst>
                <a:cxn ang="0">
                  <a:pos x="wd2" y="hd2"/>
                </a:cxn>
                <a:cxn ang="5400000">
                  <a:pos x="wd2" y="hd2"/>
                </a:cxn>
                <a:cxn ang="10800000">
                  <a:pos x="wd2" y="hd2"/>
                </a:cxn>
                <a:cxn ang="16200000">
                  <a:pos x="wd2" y="hd2"/>
                </a:cxn>
              </a:cxnLst>
              <a:rect l="0" t="0" r="r" b="b"/>
              <a:pathLst>
                <a:path w="21085" h="20883" extrusionOk="0">
                  <a:moveTo>
                    <a:pt x="449" y="14562"/>
                  </a:moveTo>
                  <a:cubicBezTo>
                    <a:pt x="1177" y="11353"/>
                    <a:pt x="3152" y="3118"/>
                    <a:pt x="3152" y="3118"/>
                  </a:cubicBezTo>
                  <a:cubicBezTo>
                    <a:pt x="3152" y="3118"/>
                    <a:pt x="3880" y="-546"/>
                    <a:pt x="10978" y="70"/>
                  </a:cubicBezTo>
                  <a:cubicBezTo>
                    <a:pt x="16948" y="582"/>
                    <a:pt x="18429" y="1418"/>
                    <a:pt x="21085" y="1755"/>
                  </a:cubicBezTo>
                  <a:cubicBezTo>
                    <a:pt x="20920" y="3381"/>
                    <a:pt x="20521" y="7045"/>
                    <a:pt x="19910" y="9228"/>
                  </a:cubicBezTo>
                  <a:cubicBezTo>
                    <a:pt x="19252" y="11588"/>
                    <a:pt x="14104" y="18431"/>
                    <a:pt x="12365" y="20717"/>
                  </a:cubicBezTo>
                  <a:cubicBezTo>
                    <a:pt x="8769" y="20819"/>
                    <a:pt x="5737" y="21054"/>
                    <a:pt x="2893" y="20673"/>
                  </a:cubicBezTo>
                  <a:cubicBezTo>
                    <a:pt x="-515" y="20204"/>
                    <a:pt x="-280" y="17772"/>
                    <a:pt x="449" y="14562"/>
                  </a:cubicBezTo>
                  <a:close/>
                </a:path>
              </a:pathLst>
            </a:custGeom>
            <a:solidFill>
              <a:srgbClr val="3D70B3"/>
            </a:solidFill>
            <a:ln w="12700">
              <a:miter lim="400000"/>
            </a:ln>
          </p:spPr>
          <p:txBody>
            <a:bodyPr lIns="38100" tIns="38100" rIns="38100" bIns="38100" anchor="ctr"/>
            <a:lstStyle/>
            <a:p>
              <a:pPr>
                <a:defRPr sz="3000"/>
              </a:pPr>
              <a:endParaRPr/>
            </a:p>
          </p:txBody>
        </p:sp>
        <p:sp>
          <p:nvSpPr>
            <p:cNvPr id="117" name="Shape">
              <a:extLst>
                <a:ext uri="{FF2B5EF4-FFF2-40B4-BE49-F238E27FC236}">
                  <a16:creationId xmlns:a16="http://schemas.microsoft.com/office/drawing/2014/main" id="{9EECEBC0-244B-42E2-9CE7-2E6A008477C9}"/>
                </a:ext>
              </a:extLst>
            </p:cNvPr>
            <p:cNvSpPr/>
            <p:nvPr/>
          </p:nvSpPr>
          <p:spPr>
            <a:xfrm>
              <a:off x="7150099" y="20561299"/>
              <a:ext cx="60334" cy="69014"/>
            </a:xfrm>
            <a:custGeom>
              <a:avLst/>
              <a:gdLst/>
              <a:ahLst/>
              <a:cxnLst>
                <a:cxn ang="0">
                  <a:pos x="wd2" y="hd2"/>
                </a:cxn>
                <a:cxn ang="5400000">
                  <a:pos x="wd2" y="hd2"/>
                </a:cxn>
                <a:cxn ang="10800000">
                  <a:pos x="wd2" y="hd2"/>
                </a:cxn>
                <a:cxn ang="16200000">
                  <a:pos x="wd2" y="hd2"/>
                </a:cxn>
              </a:cxnLst>
              <a:rect l="0" t="0" r="r" b="b"/>
              <a:pathLst>
                <a:path w="20041" h="21419" extrusionOk="0">
                  <a:moveTo>
                    <a:pt x="19528" y="2300"/>
                  </a:moveTo>
                  <a:cubicBezTo>
                    <a:pt x="18642" y="5532"/>
                    <a:pt x="17714" y="11483"/>
                    <a:pt x="19950" y="18303"/>
                  </a:cubicBezTo>
                  <a:cubicBezTo>
                    <a:pt x="20330" y="19525"/>
                    <a:pt x="19486" y="20746"/>
                    <a:pt x="18136" y="20825"/>
                  </a:cubicBezTo>
                  <a:lnTo>
                    <a:pt x="4130" y="21417"/>
                  </a:lnTo>
                  <a:cubicBezTo>
                    <a:pt x="3202" y="21456"/>
                    <a:pt x="2400" y="20944"/>
                    <a:pt x="2063" y="20116"/>
                  </a:cubicBezTo>
                  <a:cubicBezTo>
                    <a:pt x="924" y="17160"/>
                    <a:pt x="-1270" y="9829"/>
                    <a:pt x="966" y="2300"/>
                  </a:cubicBezTo>
                  <a:cubicBezTo>
                    <a:pt x="1177" y="1512"/>
                    <a:pt x="1978" y="960"/>
                    <a:pt x="2822" y="921"/>
                  </a:cubicBezTo>
                  <a:lnTo>
                    <a:pt x="17335" y="14"/>
                  </a:lnTo>
                  <a:cubicBezTo>
                    <a:pt x="18769" y="-144"/>
                    <a:pt x="19866" y="1039"/>
                    <a:pt x="19528" y="2300"/>
                  </a:cubicBezTo>
                  <a:close/>
                </a:path>
              </a:pathLst>
            </a:custGeom>
            <a:solidFill>
              <a:srgbClr val="2D62A2"/>
            </a:solidFill>
            <a:ln w="12700">
              <a:miter lim="400000"/>
            </a:ln>
          </p:spPr>
          <p:txBody>
            <a:bodyPr lIns="38100" tIns="38100" rIns="38100" bIns="38100" anchor="ctr"/>
            <a:lstStyle/>
            <a:p>
              <a:pPr>
                <a:defRPr sz="3000"/>
              </a:pPr>
              <a:endParaRPr/>
            </a:p>
          </p:txBody>
        </p:sp>
        <p:sp>
          <p:nvSpPr>
            <p:cNvPr id="118" name="Shape">
              <a:extLst>
                <a:ext uri="{FF2B5EF4-FFF2-40B4-BE49-F238E27FC236}">
                  <a16:creationId xmlns:a16="http://schemas.microsoft.com/office/drawing/2014/main" id="{D4CFE716-B90B-435D-B446-4405C7BD26F7}"/>
                </a:ext>
              </a:extLst>
            </p:cNvPr>
            <p:cNvSpPr/>
            <p:nvPr/>
          </p:nvSpPr>
          <p:spPr>
            <a:xfrm>
              <a:off x="7010399" y="20573999"/>
              <a:ext cx="60334" cy="69014"/>
            </a:xfrm>
            <a:custGeom>
              <a:avLst/>
              <a:gdLst/>
              <a:ahLst/>
              <a:cxnLst>
                <a:cxn ang="0">
                  <a:pos x="wd2" y="hd2"/>
                </a:cxn>
                <a:cxn ang="5400000">
                  <a:pos x="wd2" y="hd2"/>
                </a:cxn>
                <a:cxn ang="10800000">
                  <a:pos x="wd2" y="hd2"/>
                </a:cxn>
                <a:cxn ang="16200000">
                  <a:pos x="wd2" y="hd2"/>
                </a:cxn>
              </a:cxnLst>
              <a:rect l="0" t="0" r="r" b="b"/>
              <a:pathLst>
                <a:path w="20041" h="21419" extrusionOk="0">
                  <a:moveTo>
                    <a:pt x="19528" y="2300"/>
                  </a:moveTo>
                  <a:cubicBezTo>
                    <a:pt x="18642" y="5532"/>
                    <a:pt x="17714" y="11483"/>
                    <a:pt x="19950" y="18303"/>
                  </a:cubicBezTo>
                  <a:cubicBezTo>
                    <a:pt x="20330" y="19525"/>
                    <a:pt x="19486" y="20746"/>
                    <a:pt x="18136" y="20825"/>
                  </a:cubicBezTo>
                  <a:lnTo>
                    <a:pt x="4130" y="21417"/>
                  </a:lnTo>
                  <a:cubicBezTo>
                    <a:pt x="3202" y="21456"/>
                    <a:pt x="2400" y="20944"/>
                    <a:pt x="2063" y="20116"/>
                  </a:cubicBezTo>
                  <a:cubicBezTo>
                    <a:pt x="924" y="17160"/>
                    <a:pt x="-1270" y="9829"/>
                    <a:pt x="966" y="2300"/>
                  </a:cubicBezTo>
                  <a:cubicBezTo>
                    <a:pt x="1177" y="1512"/>
                    <a:pt x="1978" y="960"/>
                    <a:pt x="2822" y="921"/>
                  </a:cubicBezTo>
                  <a:lnTo>
                    <a:pt x="17335" y="14"/>
                  </a:lnTo>
                  <a:cubicBezTo>
                    <a:pt x="18769" y="-144"/>
                    <a:pt x="19866" y="1039"/>
                    <a:pt x="19528" y="2300"/>
                  </a:cubicBezTo>
                  <a:close/>
                </a:path>
              </a:pathLst>
            </a:custGeom>
            <a:solidFill>
              <a:srgbClr val="2D62A2"/>
            </a:solidFill>
            <a:ln w="12700">
              <a:miter lim="400000"/>
            </a:ln>
          </p:spPr>
          <p:txBody>
            <a:bodyPr lIns="38100" tIns="38100" rIns="38100" bIns="38100" anchor="ctr"/>
            <a:lstStyle/>
            <a:p>
              <a:pPr>
                <a:defRPr sz="3000"/>
              </a:pPr>
              <a:endParaRPr/>
            </a:p>
          </p:txBody>
        </p:sp>
        <p:sp>
          <p:nvSpPr>
            <p:cNvPr id="119" name="Shape">
              <a:extLst>
                <a:ext uri="{FF2B5EF4-FFF2-40B4-BE49-F238E27FC236}">
                  <a16:creationId xmlns:a16="http://schemas.microsoft.com/office/drawing/2014/main" id="{0C51817C-F167-4706-B193-8DAE1AE6D948}"/>
                </a:ext>
              </a:extLst>
            </p:cNvPr>
            <p:cNvSpPr/>
            <p:nvPr/>
          </p:nvSpPr>
          <p:spPr>
            <a:xfrm>
              <a:off x="7061199" y="20688299"/>
              <a:ext cx="190948" cy="570294"/>
            </a:xfrm>
            <a:custGeom>
              <a:avLst/>
              <a:gdLst/>
              <a:ahLst/>
              <a:cxnLst>
                <a:cxn ang="0">
                  <a:pos x="wd2" y="hd2"/>
                </a:cxn>
                <a:cxn ang="5400000">
                  <a:pos x="wd2" y="hd2"/>
                </a:cxn>
                <a:cxn ang="10800000">
                  <a:pos x="wd2" y="hd2"/>
                </a:cxn>
                <a:cxn ang="16200000">
                  <a:pos x="wd2" y="hd2"/>
                </a:cxn>
              </a:cxnLst>
              <a:rect l="0" t="0" r="r" b="b"/>
              <a:pathLst>
                <a:path w="21479" h="21583" extrusionOk="0">
                  <a:moveTo>
                    <a:pt x="9107" y="21583"/>
                  </a:moveTo>
                  <a:cubicBezTo>
                    <a:pt x="9107" y="21583"/>
                    <a:pt x="9093" y="21583"/>
                    <a:pt x="9093" y="21583"/>
                  </a:cubicBezTo>
                  <a:cubicBezTo>
                    <a:pt x="8693" y="21578"/>
                    <a:pt x="8379" y="21482"/>
                    <a:pt x="8321" y="21347"/>
                  </a:cubicBezTo>
                  <a:lnTo>
                    <a:pt x="7" y="305"/>
                  </a:lnTo>
                  <a:cubicBezTo>
                    <a:pt x="-50" y="156"/>
                    <a:pt x="250" y="21"/>
                    <a:pt x="693" y="2"/>
                  </a:cubicBezTo>
                  <a:cubicBezTo>
                    <a:pt x="1093" y="-17"/>
                    <a:pt x="1536" y="84"/>
                    <a:pt x="1593" y="233"/>
                  </a:cubicBezTo>
                  <a:lnTo>
                    <a:pt x="9236" y="19598"/>
                  </a:lnTo>
                  <a:lnTo>
                    <a:pt x="19893" y="238"/>
                  </a:lnTo>
                  <a:cubicBezTo>
                    <a:pt x="19964" y="94"/>
                    <a:pt x="20393" y="-7"/>
                    <a:pt x="20821" y="21"/>
                  </a:cubicBezTo>
                  <a:cubicBezTo>
                    <a:pt x="21250" y="50"/>
                    <a:pt x="21550" y="190"/>
                    <a:pt x="21464" y="334"/>
                  </a:cubicBezTo>
                  <a:lnTo>
                    <a:pt x="9893" y="21357"/>
                  </a:lnTo>
                  <a:cubicBezTo>
                    <a:pt x="9821" y="21487"/>
                    <a:pt x="9493" y="21583"/>
                    <a:pt x="9107" y="21583"/>
                  </a:cubicBezTo>
                  <a:close/>
                </a:path>
              </a:pathLst>
            </a:custGeom>
            <a:solidFill>
              <a:srgbClr val="939496"/>
            </a:solidFill>
            <a:ln w="12700">
              <a:miter lim="400000"/>
            </a:ln>
          </p:spPr>
          <p:txBody>
            <a:bodyPr lIns="38100" tIns="38100" rIns="38100" bIns="38100" anchor="ctr"/>
            <a:lstStyle/>
            <a:p>
              <a:pPr>
                <a:defRPr sz="3000"/>
              </a:pPr>
              <a:endParaRPr/>
            </a:p>
          </p:txBody>
        </p:sp>
        <p:sp>
          <p:nvSpPr>
            <p:cNvPr id="120" name="Shape">
              <a:extLst>
                <a:ext uri="{FF2B5EF4-FFF2-40B4-BE49-F238E27FC236}">
                  <a16:creationId xmlns:a16="http://schemas.microsoft.com/office/drawing/2014/main" id="{CD8358E1-F2DF-49E4-86A3-D69160A0F710}"/>
                </a:ext>
              </a:extLst>
            </p:cNvPr>
            <p:cNvSpPr/>
            <p:nvPr/>
          </p:nvSpPr>
          <p:spPr>
            <a:xfrm>
              <a:off x="7099299" y="21247100"/>
              <a:ext cx="84390" cy="212427"/>
            </a:xfrm>
            <a:custGeom>
              <a:avLst/>
              <a:gdLst/>
              <a:ahLst/>
              <a:cxnLst>
                <a:cxn ang="0">
                  <a:pos x="wd2" y="hd2"/>
                </a:cxn>
                <a:cxn ang="5400000">
                  <a:pos x="wd2" y="hd2"/>
                </a:cxn>
                <a:cxn ang="10800000">
                  <a:pos x="wd2" y="hd2"/>
                </a:cxn>
                <a:cxn ang="16200000">
                  <a:pos x="wd2" y="hd2"/>
                </a:cxn>
              </a:cxnLst>
              <a:rect l="0" t="0" r="r" b="b"/>
              <a:pathLst>
                <a:path w="20801" h="21441" extrusionOk="0">
                  <a:moveTo>
                    <a:pt x="12617" y="90"/>
                  </a:moveTo>
                  <a:lnTo>
                    <a:pt x="11898" y="4090"/>
                  </a:lnTo>
                  <a:cubicBezTo>
                    <a:pt x="11616" y="5436"/>
                    <a:pt x="11522" y="6705"/>
                    <a:pt x="11084" y="8179"/>
                  </a:cubicBezTo>
                  <a:cubicBezTo>
                    <a:pt x="10583" y="9602"/>
                    <a:pt x="9581" y="10986"/>
                    <a:pt x="8172" y="12281"/>
                  </a:cubicBezTo>
                  <a:lnTo>
                    <a:pt x="3977" y="15921"/>
                  </a:lnTo>
                  <a:cubicBezTo>
                    <a:pt x="2725" y="16921"/>
                    <a:pt x="2913" y="18164"/>
                    <a:pt x="4416" y="19139"/>
                  </a:cubicBezTo>
                  <a:cubicBezTo>
                    <a:pt x="5918" y="20113"/>
                    <a:pt x="8767" y="20754"/>
                    <a:pt x="11772" y="20703"/>
                  </a:cubicBezTo>
                  <a:cubicBezTo>
                    <a:pt x="14746" y="20677"/>
                    <a:pt x="17689" y="19946"/>
                    <a:pt x="19191" y="18818"/>
                  </a:cubicBezTo>
                  <a:cubicBezTo>
                    <a:pt x="20851" y="17690"/>
                    <a:pt x="20193" y="16267"/>
                    <a:pt x="20412" y="14947"/>
                  </a:cubicBezTo>
                  <a:lnTo>
                    <a:pt x="20757" y="16947"/>
                  </a:lnTo>
                  <a:cubicBezTo>
                    <a:pt x="20913" y="17626"/>
                    <a:pt x="20663" y="18331"/>
                    <a:pt x="19974" y="18972"/>
                  </a:cubicBezTo>
                  <a:cubicBezTo>
                    <a:pt x="18628" y="20267"/>
                    <a:pt x="15497" y="21241"/>
                    <a:pt x="11929" y="21408"/>
                  </a:cubicBezTo>
                  <a:cubicBezTo>
                    <a:pt x="8391" y="21600"/>
                    <a:pt x="4572" y="20959"/>
                    <a:pt x="2287" y="19754"/>
                  </a:cubicBezTo>
                  <a:cubicBezTo>
                    <a:pt x="2" y="18562"/>
                    <a:pt x="-687" y="16806"/>
                    <a:pt x="753" y="15357"/>
                  </a:cubicBezTo>
                  <a:lnTo>
                    <a:pt x="4103" y="11601"/>
                  </a:lnTo>
                  <a:cubicBezTo>
                    <a:pt x="5104" y="10409"/>
                    <a:pt x="5699" y="9178"/>
                    <a:pt x="5856" y="7948"/>
                  </a:cubicBezTo>
                  <a:cubicBezTo>
                    <a:pt x="5981" y="6756"/>
                    <a:pt x="5793" y="5346"/>
                    <a:pt x="5793" y="4025"/>
                  </a:cubicBezTo>
                  <a:lnTo>
                    <a:pt x="5637" y="0"/>
                  </a:lnTo>
                  <a:lnTo>
                    <a:pt x="12617" y="90"/>
                  </a:lnTo>
                  <a:close/>
                </a:path>
              </a:pathLst>
            </a:custGeom>
            <a:solidFill>
              <a:schemeClr val="tx1">
                <a:lumMod val="65000"/>
                <a:lumOff val="35000"/>
              </a:schemeClr>
            </a:solidFill>
            <a:ln w="12700">
              <a:miter lim="400000"/>
            </a:ln>
          </p:spPr>
          <p:txBody>
            <a:bodyPr lIns="38100" tIns="38100" rIns="38100" bIns="38100" anchor="ctr"/>
            <a:lstStyle/>
            <a:p>
              <a:pPr>
                <a:defRPr sz="3000"/>
              </a:pPr>
              <a:endParaRPr/>
            </a:p>
          </p:txBody>
        </p:sp>
        <p:sp>
          <p:nvSpPr>
            <p:cNvPr id="121" name="Shape">
              <a:extLst>
                <a:ext uri="{FF2B5EF4-FFF2-40B4-BE49-F238E27FC236}">
                  <a16:creationId xmlns:a16="http://schemas.microsoft.com/office/drawing/2014/main" id="{6D4814E0-D272-44A2-982B-8D81651AC7A6}"/>
                </a:ext>
              </a:extLst>
            </p:cNvPr>
            <p:cNvSpPr/>
            <p:nvPr/>
          </p:nvSpPr>
          <p:spPr>
            <a:xfrm>
              <a:off x="7073900" y="21234400"/>
              <a:ext cx="132207" cy="104140"/>
            </a:xfrm>
            <a:custGeom>
              <a:avLst/>
              <a:gdLst/>
              <a:ahLst/>
              <a:cxnLst>
                <a:cxn ang="0">
                  <a:pos x="wd2" y="hd2"/>
                </a:cxn>
                <a:cxn ang="5400000">
                  <a:pos x="wd2" y="hd2"/>
                </a:cxn>
                <a:cxn ang="10800000">
                  <a:pos x="wd2" y="hd2"/>
                </a:cxn>
                <a:cxn ang="16200000">
                  <a:pos x="wd2" y="hd2"/>
                </a:cxn>
              </a:cxnLst>
              <a:rect l="0" t="0" r="r" b="b"/>
              <a:pathLst>
                <a:path w="21600" h="21600" extrusionOk="0">
                  <a:moveTo>
                    <a:pt x="0" y="6585"/>
                  </a:moveTo>
                  <a:cubicBezTo>
                    <a:pt x="0" y="2977"/>
                    <a:pt x="2324" y="0"/>
                    <a:pt x="5187" y="0"/>
                  </a:cubicBezTo>
                  <a:lnTo>
                    <a:pt x="16413" y="0"/>
                  </a:lnTo>
                  <a:cubicBezTo>
                    <a:pt x="19255" y="0"/>
                    <a:pt x="21600" y="2950"/>
                    <a:pt x="21600" y="6585"/>
                  </a:cubicBezTo>
                  <a:cubicBezTo>
                    <a:pt x="21600" y="8192"/>
                    <a:pt x="21123" y="9667"/>
                    <a:pt x="20355" y="10800"/>
                  </a:cubicBezTo>
                  <a:cubicBezTo>
                    <a:pt x="21123" y="11959"/>
                    <a:pt x="21600" y="13408"/>
                    <a:pt x="21600" y="15015"/>
                  </a:cubicBezTo>
                  <a:cubicBezTo>
                    <a:pt x="21600" y="18623"/>
                    <a:pt x="19276" y="21600"/>
                    <a:pt x="16413" y="21600"/>
                  </a:cubicBezTo>
                  <a:lnTo>
                    <a:pt x="5187" y="21600"/>
                  </a:lnTo>
                  <a:cubicBezTo>
                    <a:pt x="2345" y="21600"/>
                    <a:pt x="0" y="18650"/>
                    <a:pt x="0" y="15015"/>
                  </a:cubicBezTo>
                  <a:cubicBezTo>
                    <a:pt x="0" y="13408"/>
                    <a:pt x="477" y="11933"/>
                    <a:pt x="1245" y="10800"/>
                  </a:cubicBezTo>
                  <a:cubicBezTo>
                    <a:pt x="477" y="9667"/>
                    <a:pt x="0" y="8192"/>
                    <a:pt x="0" y="6585"/>
                  </a:cubicBezTo>
                  <a:close/>
                </a:path>
              </a:pathLst>
            </a:custGeom>
            <a:solidFill>
              <a:srgbClr val="22528D"/>
            </a:solidFill>
            <a:ln w="12700">
              <a:miter lim="400000"/>
            </a:ln>
          </p:spPr>
          <p:txBody>
            <a:bodyPr lIns="38100" tIns="38100" rIns="38100" bIns="38100" anchor="ctr"/>
            <a:lstStyle/>
            <a:p>
              <a:pPr>
                <a:defRPr sz="3000"/>
              </a:pPr>
              <a:endParaRPr/>
            </a:p>
          </p:txBody>
        </p:sp>
        <p:sp>
          <p:nvSpPr>
            <p:cNvPr id="122" name="Shape">
              <a:extLst>
                <a:ext uri="{FF2B5EF4-FFF2-40B4-BE49-F238E27FC236}">
                  <a16:creationId xmlns:a16="http://schemas.microsoft.com/office/drawing/2014/main" id="{0AC3A8CC-50A9-4D23-AF30-4616F1778042}"/>
                </a:ext>
              </a:extLst>
            </p:cNvPr>
            <p:cNvSpPr/>
            <p:nvPr/>
          </p:nvSpPr>
          <p:spPr>
            <a:xfrm>
              <a:off x="7048500" y="21247099"/>
              <a:ext cx="171959" cy="63501"/>
            </a:xfrm>
            <a:custGeom>
              <a:avLst/>
              <a:gdLst/>
              <a:ahLst/>
              <a:cxnLst>
                <a:cxn ang="0">
                  <a:pos x="wd2" y="hd2"/>
                </a:cxn>
                <a:cxn ang="5400000">
                  <a:pos x="wd2" y="hd2"/>
                </a:cxn>
                <a:cxn ang="10800000">
                  <a:pos x="wd2" y="hd2"/>
                </a:cxn>
                <a:cxn ang="16200000">
                  <a:pos x="wd2" y="hd2"/>
                </a:cxn>
              </a:cxnLst>
              <a:rect l="0" t="0" r="r" b="b"/>
              <a:pathLst>
                <a:path w="21600" h="21600" extrusionOk="0">
                  <a:moveTo>
                    <a:pt x="1962" y="21600"/>
                  </a:moveTo>
                  <a:lnTo>
                    <a:pt x="19638" y="21600"/>
                  </a:lnTo>
                  <a:cubicBezTo>
                    <a:pt x="20723" y="21600"/>
                    <a:pt x="21600" y="19224"/>
                    <a:pt x="21600" y="16286"/>
                  </a:cubicBezTo>
                  <a:lnTo>
                    <a:pt x="21600" y="5314"/>
                  </a:lnTo>
                  <a:cubicBezTo>
                    <a:pt x="21600" y="2376"/>
                    <a:pt x="20723" y="0"/>
                    <a:pt x="19638" y="0"/>
                  </a:cubicBezTo>
                  <a:lnTo>
                    <a:pt x="1962" y="0"/>
                  </a:lnTo>
                  <a:cubicBezTo>
                    <a:pt x="877" y="0"/>
                    <a:pt x="0" y="2376"/>
                    <a:pt x="0" y="5314"/>
                  </a:cubicBezTo>
                  <a:lnTo>
                    <a:pt x="0" y="16286"/>
                  </a:lnTo>
                  <a:cubicBezTo>
                    <a:pt x="0" y="19181"/>
                    <a:pt x="877" y="21600"/>
                    <a:pt x="1962" y="21600"/>
                  </a:cubicBezTo>
                  <a:close/>
                </a:path>
              </a:pathLst>
            </a:custGeom>
            <a:solidFill>
              <a:srgbClr val="263E50"/>
            </a:solidFill>
            <a:ln w="12700">
              <a:miter lim="400000"/>
            </a:ln>
          </p:spPr>
          <p:txBody>
            <a:bodyPr lIns="38100" tIns="38100" rIns="38100" bIns="38100" anchor="ctr"/>
            <a:lstStyle/>
            <a:p>
              <a:pPr>
                <a:defRPr sz="3000"/>
              </a:pPr>
              <a:endParaRPr/>
            </a:p>
          </p:txBody>
        </p:sp>
      </p:grpSp>
      <p:sp>
        <p:nvSpPr>
          <p:cNvPr id="289" name="Shape">
            <a:extLst>
              <a:ext uri="{FF2B5EF4-FFF2-40B4-BE49-F238E27FC236}">
                <a16:creationId xmlns:a16="http://schemas.microsoft.com/office/drawing/2014/main" id="{000271FE-3002-44BD-BA81-B8A8038496AA}"/>
              </a:ext>
            </a:extLst>
          </p:cNvPr>
          <p:cNvSpPr/>
          <p:nvPr/>
        </p:nvSpPr>
        <p:spPr>
          <a:xfrm>
            <a:off x="2901669" y="3620979"/>
            <a:ext cx="878144" cy="867012"/>
          </a:xfrm>
          <a:custGeom>
            <a:avLst/>
            <a:gdLst/>
            <a:ahLst/>
            <a:cxnLst>
              <a:cxn ang="0">
                <a:pos x="wd2" y="hd2"/>
              </a:cxn>
              <a:cxn ang="5400000">
                <a:pos x="wd2" y="hd2"/>
              </a:cxn>
              <a:cxn ang="10800000">
                <a:pos x="wd2" y="hd2"/>
              </a:cxn>
              <a:cxn ang="16200000">
                <a:pos x="wd2" y="hd2"/>
              </a:cxn>
            </a:cxnLst>
            <a:rect l="0" t="0" r="r" b="b"/>
            <a:pathLst>
              <a:path w="21589" h="21303" extrusionOk="0">
                <a:moveTo>
                  <a:pt x="19326" y="3887"/>
                </a:moveTo>
                <a:cubicBezTo>
                  <a:pt x="18955" y="3542"/>
                  <a:pt x="18547" y="3253"/>
                  <a:pt x="18100" y="3016"/>
                </a:cubicBezTo>
                <a:cubicBezTo>
                  <a:pt x="18117" y="3025"/>
                  <a:pt x="18135" y="3033"/>
                  <a:pt x="18152" y="3042"/>
                </a:cubicBezTo>
                <a:lnTo>
                  <a:pt x="18152" y="3042"/>
                </a:lnTo>
                <a:cubicBezTo>
                  <a:pt x="18152" y="3042"/>
                  <a:pt x="18152" y="3042"/>
                  <a:pt x="18152" y="3042"/>
                </a:cubicBezTo>
                <a:lnTo>
                  <a:pt x="14051" y="812"/>
                </a:lnTo>
                <a:cubicBezTo>
                  <a:pt x="12657" y="55"/>
                  <a:pt x="10887" y="-173"/>
                  <a:pt x="8735" y="129"/>
                </a:cubicBezTo>
                <a:cubicBezTo>
                  <a:pt x="5993" y="514"/>
                  <a:pt x="3853" y="1643"/>
                  <a:pt x="2318" y="3518"/>
                </a:cubicBezTo>
                <a:cubicBezTo>
                  <a:pt x="777" y="5387"/>
                  <a:pt x="5" y="7810"/>
                  <a:pt x="0" y="10785"/>
                </a:cubicBezTo>
                <a:cubicBezTo>
                  <a:pt x="-4" y="12908"/>
                  <a:pt x="382" y="14626"/>
                  <a:pt x="1157" y="15931"/>
                </a:cubicBezTo>
                <a:cubicBezTo>
                  <a:pt x="1472" y="16468"/>
                  <a:pt x="1828" y="16934"/>
                  <a:pt x="2221" y="17330"/>
                </a:cubicBezTo>
                <a:cubicBezTo>
                  <a:pt x="2617" y="17726"/>
                  <a:pt x="3050" y="18053"/>
                  <a:pt x="3525" y="18311"/>
                </a:cubicBezTo>
                <a:lnTo>
                  <a:pt x="7626" y="20541"/>
                </a:lnTo>
                <a:cubicBezTo>
                  <a:pt x="7623" y="20539"/>
                  <a:pt x="7621" y="20538"/>
                  <a:pt x="7618" y="20537"/>
                </a:cubicBezTo>
                <a:cubicBezTo>
                  <a:pt x="7832" y="20653"/>
                  <a:pt x="8052" y="20755"/>
                  <a:pt x="8281" y="20844"/>
                </a:cubicBezTo>
                <a:cubicBezTo>
                  <a:pt x="9528" y="21322"/>
                  <a:pt x="11104" y="21427"/>
                  <a:pt x="13006" y="21159"/>
                </a:cubicBezTo>
                <a:cubicBezTo>
                  <a:pt x="14879" y="20896"/>
                  <a:pt x="16441" y="20299"/>
                  <a:pt x="17701" y="19365"/>
                </a:cubicBezTo>
                <a:cubicBezTo>
                  <a:pt x="18956" y="18427"/>
                  <a:pt x="19919" y="17235"/>
                  <a:pt x="20584" y="15780"/>
                </a:cubicBezTo>
                <a:cubicBezTo>
                  <a:pt x="21250" y="14323"/>
                  <a:pt x="21584" y="12537"/>
                  <a:pt x="21588" y="10406"/>
                </a:cubicBezTo>
                <a:cubicBezTo>
                  <a:pt x="21596" y="7473"/>
                  <a:pt x="20840" y="5301"/>
                  <a:pt x="19326" y="3887"/>
                </a:cubicBezTo>
                <a:close/>
                <a:moveTo>
                  <a:pt x="11348" y="13199"/>
                </a:moveTo>
                <a:cubicBezTo>
                  <a:pt x="10886" y="13855"/>
                  <a:pt x="10280" y="14307"/>
                  <a:pt x="9532" y="14558"/>
                </a:cubicBezTo>
                <a:cubicBezTo>
                  <a:pt x="9388" y="13934"/>
                  <a:pt x="9315" y="13182"/>
                  <a:pt x="9317" y="12301"/>
                </a:cubicBezTo>
                <a:cubicBezTo>
                  <a:pt x="9321" y="10451"/>
                  <a:pt x="9640" y="9075"/>
                  <a:pt x="10280" y="8182"/>
                </a:cubicBezTo>
                <a:cubicBezTo>
                  <a:pt x="10763" y="7509"/>
                  <a:pt x="11360" y="7050"/>
                  <a:pt x="12075" y="6801"/>
                </a:cubicBezTo>
                <a:cubicBezTo>
                  <a:pt x="12208" y="7374"/>
                  <a:pt x="12274" y="8051"/>
                  <a:pt x="12272" y="8837"/>
                </a:cubicBezTo>
                <a:cubicBezTo>
                  <a:pt x="12270" y="10873"/>
                  <a:pt x="11960" y="12326"/>
                  <a:pt x="11348" y="13199"/>
                </a:cubicBezTo>
                <a:close/>
              </a:path>
            </a:pathLst>
          </a:custGeom>
          <a:solidFill>
            <a:schemeClr val="accent3">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90" name="Shape">
            <a:extLst>
              <a:ext uri="{FF2B5EF4-FFF2-40B4-BE49-F238E27FC236}">
                <a16:creationId xmlns:a16="http://schemas.microsoft.com/office/drawing/2014/main" id="{176C231A-30BB-4715-8EBE-3CF66169C6B9}"/>
              </a:ext>
            </a:extLst>
          </p:cNvPr>
          <p:cNvSpPr/>
          <p:nvPr/>
        </p:nvSpPr>
        <p:spPr>
          <a:xfrm>
            <a:off x="3069204" y="3709981"/>
            <a:ext cx="711393" cy="776257"/>
          </a:xfrm>
          <a:custGeom>
            <a:avLst/>
            <a:gdLst/>
            <a:ahLst/>
            <a:cxnLst>
              <a:cxn ang="0">
                <a:pos x="wd2" y="hd2"/>
              </a:cxn>
              <a:cxn ang="5400000">
                <a:pos x="wd2" y="hd2"/>
              </a:cxn>
              <a:cxn ang="10800000">
                <a:pos x="wd2" y="hd2"/>
              </a:cxn>
              <a:cxn ang="16200000">
                <a:pos x="wd2" y="hd2"/>
              </a:cxn>
            </a:cxnLst>
            <a:rect l="0" t="0" r="r" b="b"/>
            <a:pathLst>
              <a:path w="21589" h="21169" extrusionOk="0">
                <a:moveTo>
                  <a:pt x="18794" y="1839"/>
                </a:moveTo>
                <a:cubicBezTo>
                  <a:pt x="20664" y="3408"/>
                  <a:pt x="21595" y="5820"/>
                  <a:pt x="21589" y="9075"/>
                </a:cubicBezTo>
                <a:cubicBezTo>
                  <a:pt x="21584" y="11438"/>
                  <a:pt x="21171" y="13422"/>
                  <a:pt x="20349" y="15038"/>
                </a:cubicBezTo>
                <a:cubicBezTo>
                  <a:pt x="19528" y="16654"/>
                  <a:pt x="18340" y="17977"/>
                  <a:pt x="16790" y="19017"/>
                </a:cubicBezTo>
                <a:cubicBezTo>
                  <a:pt x="15235" y="20054"/>
                  <a:pt x="13308" y="20716"/>
                  <a:pt x="10994" y="21009"/>
                </a:cubicBezTo>
                <a:cubicBezTo>
                  <a:pt x="8646" y="21306"/>
                  <a:pt x="6703" y="21189"/>
                  <a:pt x="5162" y="20659"/>
                </a:cubicBezTo>
                <a:cubicBezTo>
                  <a:pt x="3622" y="20124"/>
                  <a:pt x="2378" y="19136"/>
                  <a:pt x="1428" y="17681"/>
                </a:cubicBezTo>
                <a:cubicBezTo>
                  <a:pt x="472" y="16232"/>
                  <a:pt x="-5" y="14326"/>
                  <a:pt x="0" y="11969"/>
                </a:cubicBezTo>
                <a:cubicBezTo>
                  <a:pt x="6" y="8668"/>
                  <a:pt x="961" y="5978"/>
                  <a:pt x="2861" y="3903"/>
                </a:cubicBezTo>
                <a:cubicBezTo>
                  <a:pt x="4757" y="1825"/>
                  <a:pt x="7397" y="571"/>
                  <a:pt x="10783" y="143"/>
                </a:cubicBezTo>
                <a:cubicBezTo>
                  <a:pt x="14251" y="-294"/>
                  <a:pt x="16919" y="271"/>
                  <a:pt x="18794" y="1839"/>
                </a:cubicBezTo>
                <a:close/>
                <a:moveTo>
                  <a:pt x="14008" y="14650"/>
                </a:moveTo>
                <a:cubicBezTo>
                  <a:pt x="14763" y="13681"/>
                  <a:pt x="15146" y="12069"/>
                  <a:pt x="15151" y="9809"/>
                </a:cubicBezTo>
                <a:cubicBezTo>
                  <a:pt x="15154" y="7905"/>
                  <a:pt x="14766" y="6563"/>
                  <a:pt x="13973" y="5784"/>
                </a:cubicBezTo>
                <a:cubicBezTo>
                  <a:pt x="13187" y="5010"/>
                  <a:pt x="12115" y="4707"/>
                  <a:pt x="10756" y="4879"/>
                </a:cubicBezTo>
                <a:cubicBezTo>
                  <a:pt x="9458" y="5043"/>
                  <a:pt x="8419" y="5617"/>
                  <a:pt x="7629" y="6608"/>
                </a:cubicBezTo>
                <a:cubicBezTo>
                  <a:pt x="6840" y="7598"/>
                  <a:pt x="6444" y="9126"/>
                  <a:pt x="6441" y="11179"/>
                </a:cubicBezTo>
                <a:cubicBezTo>
                  <a:pt x="6436" y="13221"/>
                  <a:pt x="6825" y="14637"/>
                  <a:pt x="7605" y="15429"/>
                </a:cubicBezTo>
                <a:cubicBezTo>
                  <a:pt x="8386" y="16222"/>
                  <a:pt x="9447" y="16530"/>
                  <a:pt x="10793" y="16360"/>
                </a:cubicBezTo>
                <a:cubicBezTo>
                  <a:pt x="12173" y="16186"/>
                  <a:pt x="13247" y="15619"/>
                  <a:pt x="14008" y="14650"/>
                </a:cubicBezTo>
              </a:path>
            </a:pathLst>
          </a:custGeom>
          <a:solidFill>
            <a:schemeClr val="accent3"/>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91" name="Freeform: Shape 290">
            <a:extLst>
              <a:ext uri="{FF2B5EF4-FFF2-40B4-BE49-F238E27FC236}">
                <a16:creationId xmlns:a16="http://schemas.microsoft.com/office/drawing/2014/main" id="{3D69C20B-144D-45AD-BC32-9847611EC4BE}"/>
              </a:ext>
            </a:extLst>
          </p:cNvPr>
          <p:cNvSpPr/>
          <p:nvPr/>
        </p:nvSpPr>
        <p:spPr>
          <a:xfrm>
            <a:off x="3396481" y="3585185"/>
            <a:ext cx="16298" cy="61335"/>
          </a:xfrm>
          <a:custGeom>
            <a:avLst/>
            <a:gdLst>
              <a:gd name="connsiteX0" fmla="*/ 18770 w 21730"/>
              <a:gd name="connsiteY0" fmla="*/ 0 h 81780"/>
              <a:gd name="connsiteX1" fmla="*/ 21391 w 21730"/>
              <a:gd name="connsiteY1" fmla="*/ 37110 h 81780"/>
              <a:gd name="connsiteX2" fmla="*/ 15442 w 21730"/>
              <a:gd name="connsiteY2" fmla="*/ 74684 h 81780"/>
              <a:gd name="connsiteX3" fmla="*/ 9795 w 21730"/>
              <a:gd name="connsiteY3" fmla="*/ 81780 h 81780"/>
              <a:gd name="connsiteX4" fmla="*/ 0 w 21730"/>
              <a:gd name="connsiteY4" fmla="*/ 81780 h 81780"/>
              <a:gd name="connsiteX5" fmla="*/ 9492 w 21730"/>
              <a:gd name="connsiteY5" fmla="*/ 71827 h 81780"/>
              <a:gd name="connsiteX6" fmla="*/ 18770 w 21730"/>
              <a:gd name="connsiteY6" fmla="*/ 0 h 8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30" h="81780">
                <a:moveTo>
                  <a:pt x="18770" y="0"/>
                </a:moveTo>
                <a:lnTo>
                  <a:pt x="21391" y="37110"/>
                </a:lnTo>
                <a:cubicBezTo>
                  <a:pt x="22576" y="49709"/>
                  <a:pt x="20677" y="62791"/>
                  <a:pt x="15442" y="74684"/>
                </a:cubicBezTo>
                <a:lnTo>
                  <a:pt x="9795" y="81780"/>
                </a:lnTo>
                <a:lnTo>
                  <a:pt x="0" y="81780"/>
                </a:lnTo>
                <a:lnTo>
                  <a:pt x="9492" y="71827"/>
                </a:lnTo>
                <a:cubicBezTo>
                  <a:pt x="22105" y="50897"/>
                  <a:pt x="17106" y="24493"/>
                  <a:pt x="18770" y="0"/>
                </a:cubicBezTo>
                <a:close/>
              </a:path>
            </a:pathLst>
          </a:custGeom>
          <a:solidFill>
            <a:schemeClr val="tx1">
              <a:lumMod val="65000"/>
              <a:lumOff val="35000"/>
            </a:schemeClr>
          </a:solidFill>
          <a:ln w="12700">
            <a:miter lim="400000"/>
          </a:ln>
        </p:spPr>
        <p:txBody>
          <a:bodyPr wrap="square" lIns="28575" tIns="28575" rIns="28575" bIns="28575" anchor="ctr">
            <a:noAutofit/>
          </a:bodyPr>
          <a:lstStyle/>
          <a:p>
            <a:pPr>
              <a:defRPr sz="3000"/>
            </a:pPr>
            <a:endParaRPr sz="2250"/>
          </a:p>
        </p:txBody>
      </p:sp>
    </p:spTree>
    <p:extLst>
      <p:ext uri="{BB962C8B-B14F-4D97-AF65-F5344CB8AC3E}">
        <p14:creationId xmlns:p14="http://schemas.microsoft.com/office/powerpoint/2010/main" val="298613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itle 349">
            <a:extLst>
              <a:ext uri="{FF2B5EF4-FFF2-40B4-BE49-F238E27FC236}">
                <a16:creationId xmlns:a16="http://schemas.microsoft.com/office/drawing/2014/main" id="{68B9CF65-1049-4F97-B226-D145425FD99C}"/>
              </a:ext>
            </a:extLst>
          </p:cNvPr>
          <p:cNvSpPr>
            <a:spLocks noGrp="1"/>
          </p:cNvSpPr>
          <p:nvPr>
            <p:ph type="title"/>
          </p:nvPr>
        </p:nvSpPr>
        <p:spPr/>
        <p:txBody>
          <a:bodyPr/>
          <a:lstStyle/>
          <a:p>
            <a:r>
              <a:rPr lang="en-US" dirty="0"/>
              <a:t>SWOT Slide Template - Threats</a:t>
            </a:r>
          </a:p>
        </p:txBody>
      </p:sp>
      <p:sp>
        <p:nvSpPr>
          <p:cNvPr id="123" name="TextBox 122">
            <a:extLst>
              <a:ext uri="{FF2B5EF4-FFF2-40B4-BE49-F238E27FC236}">
                <a16:creationId xmlns:a16="http://schemas.microsoft.com/office/drawing/2014/main" id="{EFD9EE35-1F96-4ECA-BFA8-2A18B3A98D2B}"/>
              </a:ext>
            </a:extLst>
          </p:cNvPr>
          <p:cNvSpPr txBox="1"/>
          <p:nvPr/>
        </p:nvSpPr>
        <p:spPr>
          <a:xfrm>
            <a:off x="5705352" y="1806738"/>
            <a:ext cx="1644296" cy="646331"/>
          </a:xfrm>
          <a:prstGeom prst="rect">
            <a:avLst/>
          </a:prstGeom>
          <a:noFill/>
        </p:spPr>
        <p:txBody>
          <a:bodyPr wrap="none" rtlCol="0" anchor="ctr">
            <a:spAutoFit/>
          </a:bodyPr>
          <a:lstStyle/>
          <a:p>
            <a:r>
              <a:rPr lang="en-US" sz="3600" b="1" cap="all" noProof="1">
                <a:solidFill>
                  <a:schemeClr val="accent5"/>
                </a:solidFill>
              </a:rPr>
              <a:t>hreats</a:t>
            </a:r>
          </a:p>
        </p:txBody>
      </p:sp>
      <p:sp>
        <p:nvSpPr>
          <p:cNvPr id="290" name="Shape">
            <a:extLst>
              <a:ext uri="{FF2B5EF4-FFF2-40B4-BE49-F238E27FC236}">
                <a16:creationId xmlns:a16="http://schemas.microsoft.com/office/drawing/2014/main" id="{C0B95516-5CE1-46B3-A237-3B8505E8CEBB}"/>
              </a:ext>
            </a:extLst>
          </p:cNvPr>
          <p:cNvSpPr/>
          <p:nvPr/>
        </p:nvSpPr>
        <p:spPr>
          <a:xfrm>
            <a:off x="5112545" y="1610085"/>
            <a:ext cx="811545" cy="869778"/>
          </a:xfrm>
          <a:custGeom>
            <a:avLst/>
            <a:gdLst/>
            <a:ahLst/>
            <a:cxnLst>
              <a:cxn ang="0">
                <a:pos x="wd2" y="hd2"/>
              </a:cxn>
              <a:cxn ang="5400000">
                <a:pos x="wd2" y="hd2"/>
              </a:cxn>
              <a:cxn ang="10800000">
                <a:pos x="wd2" y="hd2"/>
              </a:cxn>
              <a:cxn ang="16200000">
                <a:pos x="wd2" y="hd2"/>
              </a:cxn>
            </a:cxnLst>
            <a:rect l="0" t="0" r="r" b="b"/>
            <a:pathLst>
              <a:path w="21597" h="21521" extrusionOk="0">
                <a:moveTo>
                  <a:pt x="20427" y="2400"/>
                </a:moveTo>
                <a:cubicBezTo>
                  <a:pt x="20469" y="2418"/>
                  <a:pt x="20511" y="2436"/>
                  <a:pt x="20553" y="2457"/>
                </a:cubicBezTo>
                <a:lnTo>
                  <a:pt x="16114" y="212"/>
                </a:lnTo>
                <a:cubicBezTo>
                  <a:pt x="15765" y="36"/>
                  <a:pt x="15352" y="-38"/>
                  <a:pt x="14907" y="19"/>
                </a:cubicBezTo>
                <a:lnTo>
                  <a:pt x="2262" y="1672"/>
                </a:lnTo>
                <a:cubicBezTo>
                  <a:pt x="1013" y="1835"/>
                  <a:pt x="3" y="2979"/>
                  <a:pt x="0" y="4232"/>
                </a:cubicBezTo>
                <a:cubicBezTo>
                  <a:pt x="-1" y="4684"/>
                  <a:pt x="131" y="5088"/>
                  <a:pt x="360" y="5413"/>
                </a:cubicBezTo>
                <a:cubicBezTo>
                  <a:pt x="537" y="5666"/>
                  <a:pt x="772" y="5869"/>
                  <a:pt x="1048" y="6009"/>
                </a:cubicBezTo>
                <a:lnTo>
                  <a:pt x="5487" y="8254"/>
                </a:lnTo>
                <a:cubicBezTo>
                  <a:pt x="5475" y="8248"/>
                  <a:pt x="5462" y="8240"/>
                  <a:pt x="5448" y="8233"/>
                </a:cubicBezTo>
                <a:cubicBezTo>
                  <a:pt x="5543" y="8284"/>
                  <a:pt x="5643" y="8325"/>
                  <a:pt x="5746" y="8360"/>
                </a:cubicBezTo>
                <a:lnTo>
                  <a:pt x="5728" y="17287"/>
                </a:lnTo>
                <a:cubicBezTo>
                  <a:pt x="5727" y="17689"/>
                  <a:pt x="5831" y="18054"/>
                  <a:pt x="6015" y="18357"/>
                </a:cubicBezTo>
                <a:cubicBezTo>
                  <a:pt x="6199" y="18660"/>
                  <a:pt x="6461" y="18904"/>
                  <a:pt x="6776" y="19064"/>
                </a:cubicBezTo>
                <a:lnTo>
                  <a:pt x="11215" y="21309"/>
                </a:lnTo>
                <a:cubicBezTo>
                  <a:pt x="11202" y="21303"/>
                  <a:pt x="11190" y="21295"/>
                  <a:pt x="11176" y="21289"/>
                </a:cubicBezTo>
                <a:cubicBezTo>
                  <a:pt x="11533" y="21479"/>
                  <a:pt x="11959" y="21562"/>
                  <a:pt x="12419" y="21502"/>
                </a:cubicBezTo>
                <a:lnTo>
                  <a:pt x="13553" y="21355"/>
                </a:lnTo>
                <a:cubicBezTo>
                  <a:pt x="14801" y="21192"/>
                  <a:pt x="15811" y="20042"/>
                  <a:pt x="15814" y="18795"/>
                </a:cubicBezTo>
                <a:lnTo>
                  <a:pt x="15832" y="9512"/>
                </a:lnTo>
                <a:cubicBezTo>
                  <a:pt x="15835" y="8264"/>
                  <a:pt x="16845" y="7121"/>
                  <a:pt x="18094" y="6957"/>
                </a:cubicBezTo>
                <a:lnTo>
                  <a:pt x="19336" y="6795"/>
                </a:lnTo>
                <a:cubicBezTo>
                  <a:pt x="20585" y="6632"/>
                  <a:pt x="21595" y="5483"/>
                  <a:pt x="21598" y="4236"/>
                </a:cubicBezTo>
                <a:cubicBezTo>
                  <a:pt x="21599" y="3377"/>
                  <a:pt x="21127" y="2693"/>
                  <a:pt x="20427" y="2400"/>
                </a:cubicBezTo>
                <a:close/>
              </a:path>
            </a:pathLst>
          </a:custGeom>
          <a:solidFill>
            <a:schemeClr val="accent5">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91" name="Shape">
            <a:extLst>
              <a:ext uri="{FF2B5EF4-FFF2-40B4-BE49-F238E27FC236}">
                <a16:creationId xmlns:a16="http://schemas.microsoft.com/office/drawing/2014/main" id="{08740338-72C1-4CF5-8254-3ADB64C09F70}"/>
              </a:ext>
            </a:extLst>
          </p:cNvPr>
          <p:cNvSpPr/>
          <p:nvPr/>
        </p:nvSpPr>
        <p:spPr>
          <a:xfrm>
            <a:off x="5280080" y="1699088"/>
            <a:ext cx="644743" cy="778980"/>
          </a:xfrm>
          <a:custGeom>
            <a:avLst/>
            <a:gdLst/>
            <a:ahLst/>
            <a:cxnLst>
              <a:cxn ang="0">
                <a:pos x="wd2" y="hd2"/>
              </a:cxn>
              <a:cxn ang="5400000">
                <a:pos x="wd2" y="hd2"/>
              </a:cxn>
              <a:cxn ang="10800000">
                <a:pos x="wd2" y="hd2"/>
              </a:cxn>
              <a:cxn ang="16200000">
                <a:pos x="wd2" y="hd2"/>
              </a:cxn>
            </a:cxnLst>
            <a:rect l="0" t="0" r="r" b="b"/>
            <a:pathLst>
              <a:path w="21593" h="21282" extrusionOk="0">
                <a:moveTo>
                  <a:pt x="18759" y="21"/>
                </a:moveTo>
                <a:cubicBezTo>
                  <a:pt x="20330" y="-159"/>
                  <a:pt x="21596" y="814"/>
                  <a:pt x="21592" y="2195"/>
                </a:cubicBezTo>
                <a:cubicBezTo>
                  <a:pt x="21589" y="3573"/>
                  <a:pt x="20318" y="4842"/>
                  <a:pt x="18747" y="5022"/>
                </a:cubicBezTo>
                <a:lnTo>
                  <a:pt x="17183" y="5201"/>
                </a:lnTo>
                <a:cubicBezTo>
                  <a:pt x="15612" y="5381"/>
                  <a:pt x="14340" y="6644"/>
                  <a:pt x="14337" y="8021"/>
                </a:cubicBezTo>
                <a:lnTo>
                  <a:pt x="14314" y="18271"/>
                </a:lnTo>
                <a:cubicBezTo>
                  <a:pt x="14311" y="19649"/>
                  <a:pt x="13039" y="20917"/>
                  <a:pt x="11468" y="21098"/>
                </a:cubicBezTo>
                <a:lnTo>
                  <a:pt x="10041" y="21261"/>
                </a:lnTo>
                <a:cubicBezTo>
                  <a:pt x="8470" y="21441"/>
                  <a:pt x="7204" y="20463"/>
                  <a:pt x="7208" y="19087"/>
                </a:cubicBezTo>
                <a:lnTo>
                  <a:pt x="7230" y="8837"/>
                </a:lnTo>
                <a:cubicBezTo>
                  <a:pt x="7234" y="7459"/>
                  <a:pt x="5966" y="6488"/>
                  <a:pt x="4397" y="6668"/>
                </a:cubicBezTo>
                <a:lnTo>
                  <a:pt x="2833" y="6847"/>
                </a:lnTo>
                <a:cubicBezTo>
                  <a:pt x="1262" y="7027"/>
                  <a:pt x="-4" y="6049"/>
                  <a:pt x="0" y="4673"/>
                </a:cubicBezTo>
                <a:cubicBezTo>
                  <a:pt x="3" y="3290"/>
                  <a:pt x="1274" y="2027"/>
                  <a:pt x="2845" y="1846"/>
                </a:cubicBezTo>
                <a:lnTo>
                  <a:pt x="18759" y="21"/>
                </a:lnTo>
                <a:close/>
              </a:path>
            </a:pathLst>
          </a:custGeom>
          <a:solidFill>
            <a:schemeClr val="accent5"/>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92" name="TextBox 291">
            <a:extLst>
              <a:ext uri="{FF2B5EF4-FFF2-40B4-BE49-F238E27FC236}">
                <a16:creationId xmlns:a16="http://schemas.microsoft.com/office/drawing/2014/main" id="{80AA24C9-8253-4F64-88AA-FC9035D4A69D}"/>
              </a:ext>
            </a:extLst>
          </p:cNvPr>
          <p:cNvSpPr txBox="1"/>
          <p:nvPr/>
        </p:nvSpPr>
        <p:spPr>
          <a:xfrm>
            <a:off x="5335739" y="2614266"/>
            <a:ext cx="3374523" cy="369332"/>
          </a:xfrm>
          <a:prstGeom prst="rect">
            <a:avLst/>
          </a:prstGeom>
          <a:noFill/>
        </p:spPr>
        <p:txBody>
          <a:bodyPr wrap="square" lIns="0" rIns="0" rtlCol="0" anchor="b">
            <a:spAutoFit/>
          </a:bodyPr>
          <a:lstStyle/>
          <a:p>
            <a:r>
              <a:rPr lang="en-US" b="1" noProof="1"/>
              <a:t>Lorem Ipsum</a:t>
            </a:r>
          </a:p>
        </p:txBody>
      </p:sp>
      <p:sp>
        <p:nvSpPr>
          <p:cNvPr id="293" name="TextBox 292">
            <a:extLst>
              <a:ext uri="{FF2B5EF4-FFF2-40B4-BE49-F238E27FC236}">
                <a16:creationId xmlns:a16="http://schemas.microsoft.com/office/drawing/2014/main" id="{40E49B9D-B46D-4911-890D-4D637EC3B6C3}"/>
              </a:ext>
            </a:extLst>
          </p:cNvPr>
          <p:cNvSpPr txBox="1"/>
          <p:nvPr/>
        </p:nvSpPr>
        <p:spPr>
          <a:xfrm>
            <a:off x="5344695" y="2938854"/>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sp>
        <p:nvSpPr>
          <p:cNvPr id="294" name="TextBox 293">
            <a:extLst>
              <a:ext uri="{FF2B5EF4-FFF2-40B4-BE49-F238E27FC236}">
                <a16:creationId xmlns:a16="http://schemas.microsoft.com/office/drawing/2014/main" id="{615587A5-2255-4A12-958A-49C5BE047838}"/>
              </a:ext>
            </a:extLst>
          </p:cNvPr>
          <p:cNvSpPr txBox="1"/>
          <p:nvPr/>
        </p:nvSpPr>
        <p:spPr>
          <a:xfrm>
            <a:off x="5335739" y="3594483"/>
            <a:ext cx="3374523" cy="369332"/>
          </a:xfrm>
          <a:prstGeom prst="rect">
            <a:avLst/>
          </a:prstGeom>
          <a:noFill/>
        </p:spPr>
        <p:txBody>
          <a:bodyPr wrap="square" lIns="0" rIns="0" rtlCol="0" anchor="b">
            <a:spAutoFit/>
          </a:bodyPr>
          <a:lstStyle/>
          <a:p>
            <a:r>
              <a:rPr lang="en-US" b="1" noProof="1"/>
              <a:t>Lorem Ipsum</a:t>
            </a:r>
          </a:p>
        </p:txBody>
      </p:sp>
      <p:sp>
        <p:nvSpPr>
          <p:cNvPr id="295" name="TextBox 294">
            <a:extLst>
              <a:ext uri="{FF2B5EF4-FFF2-40B4-BE49-F238E27FC236}">
                <a16:creationId xmlns:a16="http://schemas.microsoft.com/office/drawing/2014/main" id="{DCB549BF-F087-4A1F-B557-3046A0A6AFCA}"/>
              </a:ext>
            </a:extLst>
          </p:cNvPr>
          <p:cNvSpPr txBox="1"/>
          <p:nvPr/>
        </p:nvSpPr>
        <p:spPr>
          <a:xfrm>
            <a:off x="5344695" y="3919071"/>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sp>
        <p:nvSpPr>
          <p:cNvPr id="296" name="TextBox 295">
            <a:extLst>
              <a:ext uri="{FF2B5EF4-FFF2-40B4-BE49-F238E27FC236}">
                <a16:creationId xmlns:a16="http://schemas.microsoft.com/office/drawing/2014/main" id="{6A24DC59-698E-4879-BEA4-7DB84E647FE2}"/>
              </a:ext>
            </a:extLst>
          </p:cNvPr>
          <p:cNvSpPr txBox="1"/>
          <p:nvPr/>
        </p:nvSpPr>
        <p:spPr>
          <a:xfrm>
            <a:off x="5344694" y="4574700"/>
            <a:ext cx="3374523" cy="369332"/>
          </a:xfrm>
          <a:prstGeom prst="rect">
            <a:avLst/>
          </a:prstGeom>
          <a:noFill/>
        </p:spPr>
        <p:txBody>
          <a:bodyPr wrap="square" lIns="0" rIns="0" rtlCol="0" anchor="b">
            <a:spAutoFit/>
          </a:bodyPr>
          <a:lstStyle/>
          <a:p>
            <a:r>
              <a:rPr lang="en-US" b="1" noProof="1"/>
              <a:t>Lorem Ipsum</a:t>
            </a:r>
          </a:p>
        </p:txBody>
      </p:sp>
      <p:sp>
        <p:nvSpPr>
          <p:cNvPr id="297" name="TextBox 296">
            <a:extLst>
              <a:ext uri="{FF2B5EF4-FFF2-40B4-BE49-F238E27FC236}">
                <a16:creationId xmlns:a16="http://schemas.microsoft.com/office/drawing/2014/main" id="{7C5A7FEB-B157-4B63-92DD-3C8E8D747B15}"/>
              </a:ext>
            </a:extLst>
          </p:cNvPr>
          <p:cNvSpPr txBox="1"/>
          <p:nvPr/>
        </p:nvSpPr>
        <p:spPr>
          <a:xfrm>
            <a:off x="5353651" y="4899288"/>
            <a:ext cx="3365567" cy="646331"/>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Lorem ipsum dolor sit amet, nibh est. A magna maecenas, quam magna nec quis, lorem nunc. Suspendisse viverra sodales mauris, cras pharetra proin egestas arcu erat dolor, at amet. Duis aute irure dolor in reprehenderit in voluptate velit esse cillum dolore eu fugiat pariatur.</a:t>
            </a:r>
          </a:p>
        </p:txBody>
      </p:sp>
      <p:sp>
        <p:nvSpPr>
          <p:cNvPr id="67" name="Shape">
            <a:extLst>
              <a:ext uri="{FF2B5EF4-FFF2-40B4-BE49-F238E27FC236}">
                <a16:creationId xmlns:a16="http://schemas.microsoft.com/office/drawing/2014/main" id="{EB82BB13-829E-4647-9728-089A64FF5AD3}"/>
              </a:ext>
            </a:extLst>
          </p:cNvPr>
          <p:cNvSpPr/>
          <p:nvPr/>
        </p:nvSpPr>
        <p:spPr>
          <a:xfrm>
            <a:off x="4267888" y="4698535"/>
            <a:ext cx="811545" cy="869778"/>
          </a:xfrm>
          <a:custGeom>
            <a:avLst/>
            <a:gdLst/>
            <a:ahLst/>
            <a:cxnLst>
              <a:cxn ang="0">
                <a:pos x="wd2" y="hd2"/>
              </a:cxn>
              <a:cxn ang="5400000">
                <a:pos x="wd2" y="hd2"/>
              </a:cxn>
              <a:cxn ang="10800000">
                <a:pos x="wd2" y="hd2"/>
              </a:cxn>
              <a:cxn ang="16200000">
                <a:pos x="wd2" y="hd2"/>
              </a:cxn>
            </a:cxnLst>
            <a:rect l="0" t="0" r="r" b="b"/>
            <a:pathLst>
              <a:path w="21597" h="21521" extrusionOk="0">
                <a:moveTo>
                  <a:pt x="20427" y="2400"/>
                </a:moveTo>
                <a:cubicBezTo>
                  <a:pt x="20469" y="2418"/>
                  <a:pt x="20511" y="2436"/>
                  <a:pt x="20553" y="2457"/>
                </a:cubicBezTo>
                <a:lnTo>
                  <a:pt x="16114" y="212"/>
                </a:lnTo>
                <a:cubicBezTo>
                  <a:pt x="15765" y="36"/>
                  <a:pt x="15352" y="-38"/>
                  <a:pt x="14907" y="19"/>
                </a:cubicBezTo>
                <a:lnTo>
                  <a:pt x="2262" y="1672"/>
                </a:lnTo>
                <a:cubicBezTo>
                  <a:pt x="1013" y="1835"/>
                  <a:pt x="3" y="2979"/>
                  <a:pt x="0" y="4232"/>
                </a:cubicBezTo>
                <a:cubicBezTo>
                  <a:pt x="-1" y="4684"/>
                  <a:pt x="131" y="5088"/>
                  <a:pt x="360" y="5413"/>
                </a:cubicBezTo>
                <a:cubicBezTo>
                  <a:pt x="537" y="5666"/>
                  <a:pt x="772" y="5869"/>
                  <a:pt x="1048" y="6009"/>
                </a:cubicBezTo>
                <a:lnTo>
                  <a:pt x="5487" y="8254"/>
                </a:lnTo>
                <a:cubicBezTo>
                  <a:pt x="5475" y="8248"/>
                  <a:pt x="5462" y="8240"/>
                  <a:pt x="5448" y="8233"/>
                </a:cubicBezTo>
                <a:cubicBezTo>
                  <a:pt x="5543" y="8284"/>
                  <a:pt x="5643" y="8325"/>
                  <a:pt x="5746" y="8360"/>
                </a:cubicBezTo>
                <a:lnTo>
                  <a:pt x="5728" y="17287"/>
                </a:lnTo>
                <a:cubicBezTo>
                  <a:pt x="5727" y="17689"/>
                  <a:pt x="5831" y="18054"/>
                  <a:pt x="6015" y="18357"/>
                </a:cubicBezTo>
                <a:cubicBezTo>
                  <a:pt x="6199" y="18660"/>
                  <a:pt x="6461" y="18904"/>
                  <a:pt x="6776" y="19064"/>
                </a:cubicBezTo>
                <a:lnTo>
                  <a:pt x="11215" y="21309"/>
                </a:lnTo>
                <a:cubicBezTo>
                  <a:pt x="11202" y="21303"/>
                  <a:pt x="11190" y="21295"/>
                  <a:pt x="11176" y="21289"/>
                </a:cubicBezTo>
                <a:cubicBezTo>
                  <a:pt x="11533" y="21479"/>
                  <a:pt x="11959" y="21562"/>
                  <a:pt x="12419" y="21502"/>
                </a:cubicBezTo>
                <a:lnTo>
                  <a:pt x="13553" y="21355"/>
                </a:lnTo>
                <a:cubicBezTo>
                  <a:pt x="14801" y="21192"/>
                  <a:pt x="15811" y="20042"/>
                  <a:pt x="15814" y="18795"/>
                </a:cubicBezTo>
                <a:lnTo>
                  <a:pt x="15832" y="9512"/>
                </a:lnTo>
                <a:cubicBezTo>
                  <a:pt x="15835" y="8264"/>
                  <a:pt x="16845" y="7121"/>
                  <a:pt x="18094" y="6957"/>
                </a:cubicBezTo>
                <a:lnTo>
                  <a:pt x="19336" y="6795"/>
                </a:lnTo>
                <a:cubicBezTo>
                  <a:pt x="20585" y="6632"/>
                  <a:pt x="21595" y="5483"/>
                  <a:pt x="21598" y="4236"/>
                </a:cubicBezTo>
                <a:cubicBezTo>
                  <a:pt x="21599" y="3377"/>
                  <a:pt x="21127" y="2693"/>
                  <a:pt x="20427" y="2400"/>
                </a:cubicBezTo>
                <a:close/>
              </a:path>
            </a:pathLst>
          </a:custGeom>
          <a:solidFill>
            <a:schemeClr val="bg2">
              <a:lumMod val="75000"/>
              <a:alpha val="29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sp>
        <p:nvSpPr>
          <p:cNvPr id="68" name="Shape">
            <a:extLst>
              <a:ext uri="{FF2B5EF4-FFF2-40B4-BE49-F238E27FC236}">
                <a16:creationId xmlns:a16="http://schemas.microsoft.com/office/drawing/2014/main" id="{59F8F0F0-9BA4-4AE7-B3F0-5187E96567C6}"/>
              </a:ext>
            </a:extLst>
          </p:cNvPr>
          <p:cNvSpPr/>
          <p:nvPr/>
        </p:nvSpPr>
        <p:spPr>
          <a:xfrm>
            <a:off x="3644871" y="4813714"/>
            <a:ext cx="878144" cy="867012"/>
          </a:xfrm>
          <a:custGeom>
            <a:avLst/>
            <a:gdLst/>
            <a:ahLst/>
            <a:cxnLst>
              <a:cxn ang="0">
                <a:pos x="wd2" y="hd2"/>
              </a:cxn>
              <a:cxn ang="5400000">
                <a:pos x="wd2" y="hd2"/>
              </a:cxn>
              <a:cxn ang="10800000">
                <a:pos x="wd2" y="hd2"/>
              </a:cxn>
              <a:cxn ang="16200000">
                <a:pos x="wd2" y="hd2"/>
              </a:cxn>
            </a:cxnLst>
            <a:rect l="0" t="0" r="r" b="b"/>
            <a:pathLst>
              <a:path w="21589" h="21303" extrusionOk="0">
                <a:moveTo>
                  <a:pt x="19326" y="3887"/>
                </a:moveTo>
                <a:cubicBezTo>
                  <a:pt x="18955" y="3542"/>
                  <a:pt x="18547" y="3253"/>
                  <a:pt x="18100" y="3016"/>
                </a:cubicBezTo>
                <a:cubicBezTo>
                  <a:pt x="18117" y="3025"/>
                  <a:pt x="18135" y="3033"/>
                  <a:pt x="18152" y="3042"/>
                </a:cubicBezTo>
                <a:lnTo>
                  <a:pt x="18152" y="3042"/>
                </a:lnTo>
                <a:cubicBezTo>
                  <a:pt x="18152" y="3042"/>
                  <a:pt x="18152" y="3042"/>
                  <a:pt x="18152" y="3042"/>
                </a:cubicBezTo>
                <a:lnTo>
                  <a:pt x="14051" y="812"/>
                </a:lnTo>
                <a:cubicBezTo>
                  <a:pt x="12657" y="55"/>
                  <a:pt x="10887" y="-173"/>
                  <a:pt x="8735" y="129"/>
                </a:cubicBezTo>
                <a:cubicBezTo>
                  <a:pt x="5993" y="514"/>
                  <a:pt x="3853" y="1643"/>
                  <a:pt x="2318" y="3518"/>
                </a:cubicBezTo>
                <a:cubicBezTo>
                  <a:pt x="777" y="5387"/>
                  <a:pt x="5" y="7810"/>
                  <a:pt x="0" y="10785"/>
                </a:cubicBezTo>
                <a:cubicBezTo>
                  <a:pt x="-4" y="12908"/>
                  <a:pt x="382" y="14626"/>
                  <a:pt x="1157" y="15931"/>
                </a:cubicBezTo>
                <a:cubicBezTo>
                  <a:pt x="1472" y="16468"/>
                  <a:pt x="1828" y="16934"/>
                  <a:pt x="2221" y="17330"/>
                </a:cubicBezTo>
                <a:cubicBezTo>
                  <a:pt x="2617" y="17726"/>
                  <a:pt x="3050" y="18053"/>
                  <a:pt x="3525" y="18311"/>
                </a:cubicBezTo>
                <a:lnTo>
                  <a:pt x="7626" y="20541"/>
                </a:lnTo>
                <a:cubicBezTo>
                  <a:pt x="7623" y="20539"/>
                  <a:pt x="7621" y="20538"/>
                  <a:pt x="7618" y="20537"/>
                </a:cubicBezTo>
                <a:cubicBezTo>
                  <a:pt x="7832" y="20653"/>
                  <a:pt x="8052" y="20755"/>
                  <a:pt x="8281" y="20844"/>
                </a:cubicBezTo>
                <a:cubicBezTo>
                  <a:pt x="9528" y="21322"/>
                  <a:pt x="11104" y="21427"/>
                  <a:pt x="13006" y="21159"/>
                </a:cubicBezTo>
                <a:cubicBezTo>
                  <a:pt x="14879" y="20896"/>
                  <a:pt x="16441" y="20299"/>
                  <a:pt x="17701" y="19365"/>
                </a:cubicBezTo>
                <a:cubicBezTo>
                  <a:pt x="18956" y="18427"/>
                  <a:pt x="19919" y="17235"/>
                  <a:pt x="20584" y="15780"/>
                </a:cubicBezTo>
                <a:cubicBezTo>
                  <a:pt x="21250" y="14323"/>
                  <a:pt x="21584" y="12537"/>
                  <a:pt x="21588" y="10406"/>
                </a:cubicBezTo>
                <a:cubicBezTo>
                  <a:pt x="21596" y="7473"/>
                  <a:pt x="20840" y="5301"/>
                  <a:pt x="19326" y="3887"/>
                </a:cubicBezTo>
                <a:close/>
                <a:moveTo>
                  <a:pt x="11348" y="13199"/>
                </a:moveTo>
                <a:cubicBezTo>
                  <a:pt x="10886" y="13855"/>
                  <a:pt x="10280" y="14307"/>
                  <a:pt x="9532" y="14558"/>
                </a:cubicBezTo>
                <a:cubicBezTo>
                  <a:pt x="9388" y="13934"/>
                  <a:pt x="9315" y="13182"/>
                  <a:pt x="9317" y="12301"/>
                </a:cubicBezTo>
                <a:cubicBezTo>
                  <a:pt x="9321" y="10451"/>
                  <a:pt x="9640" y="9075"/>
                  <a:pt x="10280" y="8182"/>
                </a:cubicBezTo>
                <a:cubicBezTo>
                  <a:pt x="10763" y="7509"/>
                  <a:pt x="11360" y="7050"/>
                  <a:pt x="12075" y="6801"/>
                </a:cubicBezTo>
                <a:cubicBezTo>
                  <a:pt x="12208" y="7374"/>
                  <a:pt x="12274" y="8051"/>
                  <a:pt x="12272" y="8837"/>
                </a:cubicBezTo>
                <a:cubicBezTo>
                  <a:pt x="12270" y="10873"/>
                  <a:pt x="11960" y="12326"/>
                  <a:pt x="11348" y="13199"/>
                </a:cubicBezTo>
                <a:close/>
              </a:path>
            </a:pathLst>
          </a:custGeom>
          <a:solidFill>
            <a:schemeClr val="accent3">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69" name="Shape">
            <a:extLst>
              <a:ext uri="{FF2B5EF4-FFF2-40B4-BE49-F238E27FC236}">
                <a16:creationId xmlns:a16="http://schemas.microsoft.com/office/drawing/2014/main" id="{952F0120-E6FD-4450-8A89-3F2A4F748B44}"/>
              </a:ext>
            </a:extLst>
          </p:cNvPr>
          <p:cNvSpPr/>
          <p:nvPr/>
        </p:nvSpPr>
        <p:spPr>
          <a:xfrm>
            <a:off x="2697259" y="4918424"/>
            <a:ext cx="1085687" cy="917437"/>
          </a:xfrm>
          <a:custGeom>
            <a:avLst/>
            <a:gdLst/>
            <a:ahLst/>
            <a:cxnLst>
              <a:cxn ang="0">
                <a:pos x="wd2" y="hd2"/>
              </a:cxn>
              <a:cxn ang="5400000">
                <a:pos x="wd2" y="hd2"/>
              </a:cxn>
              <a:cxn ang="10800000">
                <a:pos x="wd2" y="hd2"/>
              </a:cxn>
              <a:cxn ang="16200000">
                <a:pos x="wd2" y="hd2"/>
              </a:cxn>
            </a:cxnLst>
            <a:rect l="0" t="0" r="r" b="b"/>
            <a:pathLst>
              <a:path w="21291" h="21503" extrusionOk="0">
                <a:moveTo>
                  <a:pt x="20511" y="2320"/>
                </a:moveTo>
                <a:cubicBezTo>
                  <a:pt x="20514" y="2323"/>
                  <a:pt x="20518" y="2324"/>
                  <a:pt x="20521" y="2326"/>
                </a:cubicBezTo>
                <a:lnTo>
                  <a:pt x="20521" y="2326"/>
                </a:lnTo>
                <a:cubicBezTo>
                  <a:pt x="20521" y="2326"/>
                  <a:pt x="20521" y="2326"/>
                  <a:pt x="20521" y="2326"/>
                </a:cubicBezTo>
                <a:lnTo>
                  <a:pt x="17250" y="200"/>
                </a:lnTo>
                <a:cubicBezTo>
                  <a:pt x="16994" y="34"/>
                  <a:pt x="16690" y="-37"/>
                  <a:pt x="16359" y="18"/>
                </a:cubicBezTo>
                <a:lnTo>
                  <a:pt x="15876" y="99"/>
                </a:lnTo>
                <a:cubicBezTo>
                  <a:pt x="15075" y="234"/>
                  <a:pt x="14388" y="1081"/>
                  <a:pt x="14241" y="2118"/>
                </a:cubicBezTo>
                <a:lnTo>
                  <a:pt x="14033" y="3557"/>
                </a:lnTo>
                <a:cubicBezTo>
                  <a:pt x="13954" y="3488"/>
                  <a:pt x="13869" y="3428"/>
                  <a:pt x="13779" y="3382"/>
                </a:cubicBezTo>
                <a:cubicBezTo>
                  <a:pt x="13814" y="3400"/>
                  <a:pt x="13849" y="3420"/>
                  <a:pt x="13883" y="3442"/>
                </a:cubicBezTo>
                <a:lnTo>
                  <a:pt x="13883" y="3442"/>
                </a:lnTo>
                <a:cubicBezTo>
                  <a:pt x="13883" y="3442"/>
                  <a:pt x="13883" y="3442"/>
                  <a:pt x="13883" y="3442"/>
                </a:cubicBezTo>
                <a:lnTo>
                  <a:pt x="10612" y="1315"/>
                </a:lnTo>
                <a:cubicBezTo>
                  <a:pt x="10353" y="1147"/>
                  <a:pt x="10046" y="1077"/>
                  <a:pt x="9723" y="1132"/>
                </a:cubicBezTo>
                <a:lnTo>
                  <a:pt x="8316" y="1368"/>
                </a:lnTo>
                <a:cubicBezTo>
                  <a:pt x="7565" y="1494"/>
                  <a:pt x="6909" y="2247"/>
                  <a:pt x="6708" y="3210"/>
                </a:cubicBezTo>
                <a:lnTo>
                  <a:pt x="6388" y="4752"/>
                </a:lnTo>
                <a:cubicBezTo>
                  <a:pt x="6356" y="4729"/>
                  <a:pt x="6323" y="4708"/>
                  <a:pt x="6291" y="4688"/>
                </a:cubicBezTo>
                <a:cubicBezTo>
                  <a:pt x="6303" y="4696"/>
                  <a:pt x="6316" y="4703"/>
                  <a:pt x="6329" y="4711"/>
                </a:cubicBezTo>
                <a:lnTo>
                  <a:pt x="6329" y="4711"/>
                </a:lnTo>
                <a:cubicBezTo>
                  <a:pt x="6329" y="4711"/>
                  <a:pt x="6329" y="4711"/>
                  <a:pt x="6329" y="4711"/>
                </a:cubicBezTo>
                <a:lnTo>
                  <a:pt x="3057" y="2584"/>
                </a:lnTo>
                <a:cubicBezTo>
                  <a:pt x="2799" y="2416"/>
                  <a:pt x="2493" y="2346"/>
                  <a:pt x="2166" y="2401"/>
                </a:cubicBezTo>
                <a:lnTo>
                  <a:pt x="1664" y="2486"/>
                </a:lnTo>
                <a:cubicBezTo>
                  <a:pt x="603" y="2664"/>
                  <a:pt x="-188" y="4066"/>
                  <a:pt x="39" y="5368"/>
                </a:cubicBezTo>
                <a:lnTo>
                  <a:pt x="2112" y="17136"/>
                </a:lnTo>
                <a:cubicBezTo>
                  <a:pt x="2169" y="17463"/>
                  <a:pt x="2265" y="17764"/>
                  <a:pt x="2392" y="18032"/>
                </a:cubicBezTo>
                <a:cubicBezTo>
                  <a:pt x="2434" y="18121"/>
                  <a:pt x="2480" y="18206"/>
                  <a:pt x="2530" y="18287"/>
                </a:cubicBezTo>
                <a:cubicBezTo>
                  <a:pt x="2628" y="18450"/>
                  <a:pt x="2739" y="18596"/>
                  <a:pt x="2861" y="18726"/>
                </a:cubicBezTo>
                <a:cubicBezTo>
                  <a:pt x="2984" y="18855"/>
                  <a:pt x="3117" y="18968"/>
                  <a:pt x="3260" y="19060"/>
                </a:cubicBezTo>
                <a:lnTo>
                  <a:pt x="6531" y="21186"/>
                </a:lnTo>
                <a:cubicBezTo>
                  <a:pt x="6515" y="21176"/>
                  <a:pt x="6500" y="21164"/>
                  <a:pt x="6485" y="21154"/>
                </a:cubicBezTo>
                <a:cubicBezTo>
                  <a:pt x="6900" y="21442"/>
                  <a:pt x="7397" y="21563"/>
                  <a:pt x="7927" y="21473"/>
                </a:cubicBezTo>
                <a:cubicBezTo>
                  <a:pt x="9100" y="21277"/>
                  <a:pt x="10131" y="20091"/>
                  <a:pt x="10445" y="18585"/>
                </a:cubicBezTo>
                <a:lnTo>
                  <a:pt x="10937" y="16233"/>
                </a:lnTo>
                <a:cubicBezTo>
                  <a:pt x="10989" y="16384"/>
                  <a:pt x="11047" y="16527"/>
                  <a:pt x="11116" y="16660"/>
                </a:cubicBezTo>
                <a:cubicBezTo>
                  <a:pt x="11326" y="17065"/>
                  <a:pt x="11609" y="17385"/>
                  <a:pt x="11942" y="17601"/>
                </a:cubicBezTo>
                <a:lnTo>
                  <a:pt x="15213" y="19727"/>
                </a:lnTo>
                <a:cubicBezTo>
                  <a:pt x="15211" y="19726"/>
                  <a:pt x="15209" y="19725"/>
                  <a:pt x="15208" y="19724"/>
                </a:cubicBezTo>
                <a:cubicBezTo>
                  <a:pt x="15616" y="19991"/>
                  <a:pt x="16098" y="20102"/>
                  <a:pt x="16606" y="20016"/>
                </a:cubicBezTo>
                <a:cubicBezTo>
                  <a:pt x="17832" y="19810"/>
                  <a:pt x="18894" y="18530"/>
                  <a:pt x="19158" y="16943"/>
                </a:cubicBezTo>
                <a:lnTo>
                  <a:pt x="21250" y="4476"/>
                </a:lnTo>
                <a:cubicBezTo>
                  <a:pt x="21412" y="3521"/>
                  <a:pt x="21082" y="2685"/>
                  <a:pt x="20511" y="2320"/>
                </a:cubicBezTo>
                <a:close/>
              </a:path>
            </a:pathLst>
          </a:custGeom>
          <a:solidFill>
            <a:schemeClr val="accent2">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70" name="Shape">
            <a:extLst>
              <a:ext uri="{FF2B5EF4-FFF2-40B4-BE49-F238E27FC236}">
                <a16:creationId xmlns:a16="http://schemas.microsoft.com/office/drawing/2014/main" id="{3E38446C-4D6D-4B4C-9677-166CCA43A8EF}"/>
              </a:ext>
            </a:extLst>
          </p:cNvPr>
          <p:cNvSpPr/>
          <p:nvPr/>
        </p:nvSpPr>
        <p:spPr>
          <a:xfrm>
            <a:off x="2084714" y="5106899"/>
            <a:ext cx="764921" cy="869084"/>
          </a:xfrm>
          <a:custGeom>
            <a:avLst/>
            <a:gdLst/>
            <a:ahLst/>
            <a:cxnLst>
              <a:cxn ang="0">
                <a:pos x="wd2" y="hd2"/>
              </a:cxn>
              <a:cxn ang="5400000">
                <a:pos x="wd2" y="hd2"/>
              </a:cxn>
              <a:cxn ang="10800000">
                <a:pos x="wd2" y="hd2"/>
              </a:cxn>
              <a:cxn ang="16200000">
                <a:pos x="wd2" y="hd2"/>
              </a:cxn>
            </a:cxnLst>
            <a:rect l="0" t="0" r="r" b="b"/>
            <a:pathLst>
              <a:path w="21039" h="21271" extrusionOk="0">
                <a:moveTo>
                  <a:pt x="20297" y="11260"/>
                </a:moveTo>
                <a:cubicBezTo>
                  <a:pt x="19875" y="10636"/>
                  <a:pt x="19233" y="10134"/>
                  <a:pt x="18379" y="9752"/>
                </a:cubicBezTo>
                <a:cubicBezTo>
                  <a:pt x="18438" y="9779"/>
                  <a:pt x="18499" y="9804"/>
                  <a:pt x="18555" y="9831"/>
                </a:cubicBezTo>
                <a:lnTo>
                  <a:pt x="13967" y="7611"/>
                </a:lnTo>
                <a:cubicBezTo>
                  <a:pt x="13760" y="7511"/>
                  <a:pt x="13539" y="7417"/>
                  <a:pt x="13305" y="7333"/>
                </a:cubicBezTo>
                <a:cubicBezTo>
                  <a:pt x="12603" y="7075"/>
                  <a:pt x="11605" y="6859"/>
                  <a:pt x="10314" y="6680"/>
                </a:cubicBezTo>
                <a:cubicBezTo>
                  <a:pt x="10381" y="6589"/>
                  <a:pt x="10461" y="6501"/>
                  <a:pt x="10554" y="6415"/>
                </a:cubicBezTo>
                <a:cubicBezTo>
                  <a:pt x="10894" y="6094"/>
                  <a:pt x="11410" y="5890"/>
                  <a:pt x="12086" y="5805"/>
                </a:cubicBezTo>
                <a:cubicBezTo>
                  <a:pt x="12118" y="5801"/>
                  <a:pt x="12147" y="5800"/>
                  <a:pt x="12177" y="5796"/>
                </a:cubicBezTo>
                <a:lnTo>
                  <a:pt x="15292" y="7304"/>
                </a:lnTo>
                <a:cubicBezTo>
                  <a:pt x="15282" y="7299"/>
                  <a:pt x="15272" y="7294"/>
                  <a:pt x="15262" y="7289"/>
                </a:cubicBezTo>
                <a:cubicBezTo>
                  <a:pt x="15630" y="7475"/>
                  <a:pt x="16064" y="7552"/>
                  <a:pt x="16519" y="7494"/>
                </a:cubicBezTo>
                <a:cubicBezTo>
                  <a:pt x="16565" y="7488"/>
                  <a:pt x="16612" y="7481"/>
                  <a:pt x="16658" y="7472"/>
                </a:cubicBezTo>
                <a:lnTo>
                  <a:pt x="17260" y="7366"/>
                </a:lnTo>
                <a:cubicBezTo>
                  <a:pt x="19196" y="7016"/>
                  <a:pt x="20227" y="4637"/>
                  <a:pt x="18890" y="3458"/>
                </a:cubicBezTo>
                <a:cubicBezTo>
                  <a:pt x="18676" y="3268"/>
                  <a:pt x="18440" y="3102"/>
                  <a:pt x="18188" y="2958"/>
                </a:cubicBezTo>
                <a:cubicBezTo>
                  <a:pt x="18111" y="2916"/>
                  <a:pt x="18032" y="2875"/>
                  <a:pt x="17953" y="2836"/>
                </a:cubicBezTo>
                <a:cubicBezTo>
                  <a:pt x="17956" y="2838"/>
                  <a:pt x="17960" y="2839"/>
                  <a:pt x="17963" y="2840"/>
                </a:cubicBezTo>
                <a:lnTo>
                  <a:pt x="17963" y="2840"/>
                </a:lnTo>
                <a:cubicBezTo>
                  <a:pt x="17963" y="2840"/>
                  <a:pt x="17963" y="2840"/>
                  <a:pt x="17963" y="2840"/>
                </a:cubicBezTo>
                <a:lnTo>
                  <a:pt x="13375" y="620"/>
                </a:lnTo>
                <a:cubicBezTo>
                  <a:pt x="12119" y="12"/>
                  <a:pt x="10358" y="-148"/>
                  <a:pt x="8085" y="136"/>
                </a:cubicBezTo>
                <a:cubicBezTo>
                  <a:pt x="6118" y="382"/>
                  <a:pt x="4570" y="813"/>
                  <a:pt x="3441" y="1429"/>
                </a:cubicBezTo>
                <a:cubicBezTo>
                  <a:pt x="2312" y="2046"/>
                  <a:pt x="1461" y="2802"/>
                  <a:pt x="900" y="3697"/>
                </a:cubicBezTo>
                <a:cubicBezTo>
                  <a:pt x="334" y="4599"/>
                  <a:pt x="54" y="5517"/>
                  <a:pt x="51" y="6446"/>
                </a:cubicBezTo>
                <a:cubicBezTo>
                  <a:pt x="48" y="7866"/>
                  <a:pt x="594" y="8963"/>
                  <a:pt x="1688" y="9739"/>
                </a:cubicBezTo>
                <a:cubicBezTo>
                  <a:pt x="1907" y="9897"/>
                  <a:pt x="2156" y="10043"/>
                  <a:pt x="2435" y="10177"/>
                </a:cubicBezTo>
                <a:lnTo>
                  <a:pt x="7023" y="12398"/>
                </a:lnTo>
                <a:cubicBezTo>
                  <a:pt x="7012" y="12393"/>
                  <a:pt x="7002" y="12386"/>
                  <a:pt x="6992" y="12381"/>
                </a:cubicBezTo>
                <a:cubicBezTo>
                  <a:pt x="7916" y="12836"/>
                  <a:pt x="9175" y="13164"/>
                  <a:pt x="10764" y="13370"/>
                </a:cubicBezTo>
                <a:cubicBezTo>
                  <a:pt x="10698" y="13770"/>
                  <a:pt x="10482" y="14148"/>
                  <a:pt x="10108" y="14506"/>
                </a:cubicBezTo>
                <a:cubicBezTo>
                  <a:pt x="9746" y="14852"/>
                  <a:pt x="9262" y="15090"/>
                  <a:pt x="8659" y="15225"/>
                </a:cubicBezTo>
                <a:lnTo>
                  <a:pt x="4361" y="13144"/>
                </a:lnTo>
                <a:cubicBezTo>
                  <a:pt x="4017" y="12977"/>
                  <a:pt x="3618" y="12908"/>
                  <a:pt x="3191" y="12960"/>
                </a:cubicBezTo>
                <a:cubicBezTo>
                  <a:pt x="3142" y="12967"/>
                  <a:pt x="3095" y="12974"/>
                  <a:pt x="3046" y="12983"/>
                </a:cubicBezTo>
                <a:lnTo>
                  <a:pt x="2212" y="13135"/>
                </a:lnTo>
                <a:cubicBezTo>
                  <a:pt x="509" y="13451"/>
                  <a:pt x="-554" y="15374"/>
                  <a:pt x="303" y="16687"/>
                </a:cubicBezTo>
                <a:cubicBezTo>
                  <a:pt x="602" y="17154"/>
                  <a:pt x="972" y="17568"/>
                  <a:pt x="1412" y="17936"/>
                </a:cubicBezTo>
                <a:cubicBezTo>
                  <a:pt x="1636" y="18124"/>
                  <a:pt x="1893" y="18288"/>
                  <a:pt x="2183" y="18428"/>
                </a:cubicBezTo>
                <a:lnTo>
                  <a:pt x="6771" y="20649"/>
                </a:lnTo>
                <a:cubicBezTo>
                  <a:pt x="6688" y="20608"/>
                  <a:pt x="6607" y="20565"/>
                  <a:pt x="6529" y="20520"/>
                </a:cubicBezTo>
                <a:cubicBezTo>
                  <a:pt x="7827" y="21257"/>
                  <a:pt x="9873" y="21452"/>
                  <a:pt x="12670" y="21102"/>
                </a:cubicBezTo>
                <a:cubicBezTo>
                  <a:pt x="14497" y="20874"/>
                  <a:pt x="16013" y="20431"/>
                  <a:pt x="17217" y="19775"/>
                </a:cubicBezTo>
                <a:cubicBezTo>
                  <a:pt x="18422" y="19119"/>
                  <a:pt x="19358" y="18259"/>
                  <a:pt x="20026" y="17189"/>
                </a:cubicBezTo>
                <a:cubicBezTo>
                  <a:pt x="20700" y="16124"/>
                  <a:pt x="21036" y="15014"/>
                  <a:pt x="21039" y="13848"/>
                </a:cubicBezTo>
                <a:cubicBezTo>
                  <a:pt x="21046" y="12864"/>
                  <a:pt x="20801" y="11997"/>
                  <a:pt x="20297" y="11260"/>
                </a:cubicBezTo>
                <a:close/>
              </a:path>
            </a:pathLst>
          </a:custGeom>
          <a:solidFill>
            <a:schemeClr val="accent6">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sp>
        <p:nvSpPr>
          <p:cNvPr id="71" name="Shape">
            <a:extLst>
              <a:ext uri="{FF2B5EF4-FFF2-40B4-BE49-F238E27FC236}">
                <a16:creationId xmlns:a16="http://schemas.microsoft.com/office/drawing/2014/main" id="{18600516-BD01-4CEF-A840-2D1BD2B63215}"/>
              </a:ext>
            </a:extLst>
          </p:cNvPr>
          <p:cNvSpPr/>
          <p:nvPr/>
        </p:nvSpPr>
        <p:spPr>
          <a:xfrm>
            <a:off x="4435423" y="4787537"/>
            <a:ext cx="644743" cy="778980"/>
          </a:xfrm>
          <a:custGeom>
            <a:avLst/>
            <a:gdLst/>
            <a:ahLst/>
            <a:cxnLst>
              <a:cxn ang="0">
                <a:pos x="wd2" y="hd2"/>
              </a:cxn>
              <a:cxn ang="5400000">
                <a:pos x="wd2" y="hd2"/>
              </a:cxn>
              <a:cxn ang="10800000">
                <a:pos x="wd2" y="hd2"/>
              </a:cxn>
              <a:cxn ang="16200000">
                <a:pos x="wd2" y="hd2"/>
              </a:cxn>
            </a:cxnLst>
            <a:rect l="0" t="0" r="r" b="b"/>
            <a:pathLst>
              <a:path w="21593" h="21282" extrusionOk="0">
                <a:moveTo>
                  <a:pt x="18759" y="21"/>
                </a:moveTo>
                <a:cubicBezTo>
                  <a:pt x="20330" y="-159"/>
                  <a:pt x="21596" y="814"/>
                  <a:pt x="21592" y="2195"/>
                </a:cubicBezTo>
                <a:cubicBezTo>
                  <a:pt x="21589" y="3573"/>
                  <a:pt x="20318" y="4842"/>
                  <a:pt x="18747" y="5022"/>
                </a:cubicBezTo>
                <a:lnTo>
                  <a:pt x="17183" y="5201"/>
                </a:lnTo>
                <a:cubicBezTo>
                  <a:pt x="15612" y="5381"/>
                  <a:pt x="14340" y="6644"/>
                  <a:pt x="14337" y="8021"/>
                </a:cubicBezTo>
                <a:lnTo>
                  <a:pt x="14314" y="18271"/>
                </a:lnTo>
                <a:cubicBezTo>
                  <a:pt x="14311" y="19649"/>
                  <a:pt x="13039" y="20917"/>
                  <a:pt x="11468" y="21098"/>
                </a:cubicBezTo>
                <a:lnTo>
                  <a:pt x="10041" y="21261"/>
                </a:lnTo>
                <a:cubicBezTo>
                  <a:pt x="8470" y="21441"/>
                  <a:pt x="7204" y="20463"/>
                  <a:pt x="7208" y="19087"/>
                </a:cubicBezTo>
                <a:lnTo>
                  <a:pt x="7230" y="8837"/>
                </a:lnTo>
                <a:cubicBezTo>
                  <a:pt x="7234" y="7459"/>
                  <a:pt x="5966" y="6488"/>
                  <a:pt x="4397" y="6668"/>
                </a:cubicBezTo>
                <a:lnTo>
                  <a:pt x="2833" y="6847"/>
                </a:lnTo>
                <a:cubicBezTo>
                  <a:pt x="1262" y="7027"/>
                  <a:pt x="-4" y="6049"/>
                  <a:pt x="0" y="4673"/>
                </a:cubicBezTo>
                <a:cubicBezTo>
                  <a:pt x="3" y="3290"/>
                  <a:pt x="1274" y="2027"/>
                  <a:pt x="2845" y="1846"/>
                </a:cubicBezTo>
                <a:lnTo>
                  <a:pt x="18759" y="21"/>
                </a:lnTo>
                <a:close/>
              </a:path>
            </a:pathLst>
          </a:custGeom>
          <a:solidFill>
            <a:schemeClr val="bg2">
              <a:lumMod val="90000"/>
              <a:alpha val="29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sp>
        <p:nvSpPr>
          <p:cNvPr id="72" name="Shape">
            <a:extLst>
              <a:ext uri="{FF2B5EF4-FFF2-40B4-BE49-F238E27FC236}">
                <a16:creationId xmlns:a16="http://schemas.microsoft.com/office/drawing/2014/main" id="{58495974-B2C7-448C-8842-D287291C8F1E}"/>
              </a:ext>
            </a:extLst>
          </p:cNvPr>
          <p:cNvSpPr/>
          <p:nvPr/>
        </p:nvSpPr>
        <p:spPr>
          <a:xfrm>
            <a:off x="3812406" y="4902716"/>
            <a:ext cx="711393" cy="776257"/>
          </a:xfrm>
          <a:custGeom>
            <a:avLst/>
            <a:gdLst/>
            <a:ahLst/>
            <a:cxnLst>
              <a:cxn ang="0">
                <a:pos x="wd2" y="hd2"/>
              </a:cxn>
              <a:cxn ang="5400000">
                <a:pos x="wd2" y="hd2"/>
              </a:cxn>
              <a:cxn ang="10800000">
                <a:pos x="wd2" y="hd2"/>
              </a:cxn>
              <a:cxn ang="16200000">
                <a:pos x="wd2" y="hd2"/>
              </a:cxn>
            </a:cxnLst>
            <a:rect l="0" t="0" r="r" b="b"/>
            <a:pathLst>
              <a:path w="21589" h="21169" extrusionOk="0">
                <a:moveTo>
                  <a:pt x="18794" y="1839"/>
                </a:moveTo>
                <a:cubicBezTo>
                  <a:pt x="20664" y="3408"/>
                  <a:pt x="21595" y="5820"/>
                  <a:pt x="21589" y="9075"/>
                </a:cubicBezTo>
                <a:cubicBezTo>
                  <a:pt x="21584" y="11438"/>
                  <a:pt x="21171" y="13422"/>
                  <a:pt x="20349" y="15038"/>
                </a:cubicBezTo>
                <a:cubicBezTo>
                  <a:pt x="19528" y="16654"/>
                  <a:pt x="18340" y="17977"/>
                  <a:pt x="16790" y="19017"/>
                </a:cubicBezTo>
                <a:cubicBezTo>
                  <a:pt x="15235" y="20054"/>
                  <a:pt x="13308" y="20716"/>
                  <a:pt x="10994" y="21009"/>
                </a:cubicBezTo>
                <a:cubicBezTo>
                  <a:pt x="8646" y="21306"/>
                  <a:pt x="6703" y="21189"/>
                  <a:pt x="5162" y="20659"/>
                </a:cubicBezTo>
                <a:cubicBezTo>
                  <a:pt x="3622" y="20124"/>
                  <a:pt x="2378" y="19136"/>
                  <a:pt x="1428" y="17681"/>
                </a:cubicBezTo>
                <a:cubicBezTo>
                  <a:pt x="472" y="16232"/>
                  <a:pt x="-5" y="14326"/>
                  <a:pt x="0" y="11969"/>
                </a:cubicBezTo>
                <a:cubicBezTo>
                  <a:pt x="6" y="8668"/>
                  <a:pt x="961" y="5978"/>
                  <a:pt x="2861" y="3903"/>
                </a:cubicBezTo>
                <a:cubicBezTo>
                  <a:pt x="4757" y="1825"/>
                  <a:pt x="7397" y="571"/>
                  <a:pt x="10783" y="143"/>
                </a:cubicBezTo>
                <a:cubicBezTo>
                  <a:pt x="14251" y="-294"/>
                  <a:pt x="16919" y="271"/>
                  <a:pt x="18794" y="1839"/>
                </a:cubicBezTo>
                <a:close/>
                <a:moveTo>
                  <a:pt x="14008" y="14650"/>
                </a:moveTo>
                <a:cubicBezTo>
                  <a:pt x="14763" y="13681"/>
                  <a:pt x="15146" y="12069"/>
                  <a:pt x="15151" y="9809"/>
                </a:cubicBezTo>
                <a:cubicBezTo>
                  <a:pt x="15154" y="7905"/>
                  <a:pt x="14766" y="6563"/>
                  <a:pt x="13973" y="5784"/>
                </a:cubicBezTo>
                <a:cubicBezTo>
                  <a:pt x="13187" y="5010"/>
                  <a:pt x="12115" y="4707"/>
                  <a:pt x="10756" y="4879"/>
                </a:cubicBezTo>
                <a:cubicBezTo>
                  <a:pt x="9458" y="5043"/>
                  <a:pt x="8419" y="5617"/>
                  <a:pt x="7629" y="6608"/>
                </a:cubicBezTo>
                <a:cubicBezTo>
                  <a:pt x="6840" y="7598"/>
                  <a:pt x="6444" y="9126"/>
                  <a:pt x="6441" y="11179"/>
                </a:cubicBezTo>
                <a:cubicBezTo>
                  <a:pt x="6436" y="13221"/>
                  <a:pt x="6825" y="14637"/>
                  <a:pt x="7605" y="15429"/>
                </a:cubicBezTo>
                <a:cubicBezTo>
                  <a:pt x="8386" y="16222"/>
                  <a:pt x="9447" y="16530"/>
                  <a:pt x="10793" y="16360"/>
                </a:cubicBezTo>
                <a:cubicBezTo>
                  <a:pt x="12173" y="16186"/>
                  <a:pt x="13247" y="15619"/>
                  <a:pt x="14008" y="14650"/>
                </a:cubicBezTo>
              </a:path>
            </a:pathLst>
          </a:custGeom>
          <a:solidFill>
            <a:schemeClr val="accent3"/>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73" name="Shape">
            <a:extLst>
              <a:ext uri="{FF2B5EF4-FFF2-40B4-BE49-F238E27FC236}">
                <a16:creationId xmlns:a16="http://schemas.microsoft.com/office/drawing/2014/main" id="{BA0C56D7-7DCA-479B-B1DA-75A6F549E611}"/>
              </a:ext>
            </a:extLst>
          </p:cNvPr>
          <p:cNvSpPr/>
          <p:nvPr/>
        </p:nvSpPr>
        <p:spPr>
          <a:xfrm>
            <a:off x="2864793" y="5007425"/>
            <a:ext cx="918822" cy="826657"/>
          </a:xfrm>
          <a:custGeom>
            <a:avLst/>
            <a:gdLst/>
            <a:ahLst/>
            <a:cxnLst>
              <a:cxn ang="0">
                <a:pos x="wd2" y="hd2"/>
              </a:cxn>
              <a:cxn ang="5400000">
                <a:pos x="wd2" y="hd2"/>
              </a:cxn>
              <a:cxn ang="10800000">
                <a:pos x="wd2" y="hd2"/>
              </a:cxn>
              <a:cxn ang="16200000">
                <a:pos x="wd2" y="hd2"/>
              </a:cxn>
            </a:cxnLst>
            <a:rect l="0" t="0" r="r" b="b"/>
            <a:pathLst>
              <a:path w="21154" h="21230" extrusionOk="0">
                <a:moveTo>
                  <a:pt x="19205" y="20"/>
                </a:moveTo>
                <a:cubicBezTo>
                  <a:pt x="20456" y="-176"/>
                  <a:pt x="21379" y="1065"/>
                  <a:pt x="21107" y="2575"/>
                </a:cubicBezTo>
                <a:lnTo>
                  <a:pt x="18651" y="16235"/>
                </a:lnTo>
                <a:cubicBezTo>
                  <a:pt x="18343" y="17973"/>
                  <a:pt x="17095" y="19376"/>
                  <a:pt x="15655" y="19602"/>
                </a:cubicBezTo>
                <a:cubicBezTo>
                  <a:pt x="14283" y="19817"/>
                  <a:pt x="13074" y="18902"/>
                  <a:pt x="12709" y="17362"/>
                </a:cubicBezTo>
                <a:lnTo>
                  <a:pt x="10579" y="8416"/>
                </a:lnTo>
                <a:lnTo>
                  <a:pt x="8423" y="18033"/>
                </a:lnTo>
                <a:cubicBezTo>
                  <a:pt x="8056" y="19683"/>
                  <a:pt x="6844" y="20982"/>
                  <a:pt x="5467" y="21198"/>
                </a:cubicBezTo>
                <a:cubicBezTo>
                  <a:pt x="4028" y="21424"/>
                  <a:pt x="2788" y="20416"/>
                  <a:pt x="2480" y="18775"/>
                </a:cubicBezTo>
                <a:lnTo>
                  <a:pt x="47" y="5881"/>
                </a:lnTo>
                <a:cubicBezTo>
                  <a:pt x="-221" y="4456"/>
                  <a:pt x="708" y="2919"/>
                  <a:pt x="1955" y="2723"/>
                </a:cubicBezTo>
                <a:lnTo>
                  <a:pt x="2544" y="2630"/>
                </a:lnTo>
                <a:cubicBezTo>
                  <a:pt x="3484" y="2482"/>
                  <a:pt x="4288" y="3158"/>
                  <a:pt x="4457" y="4241"/>
                </a:cubicBezTo>
                <a:lnTo>
                  <a:pt x="5814" y="12767"/>
                </a:lnTo>
                <a:lnTo>
                  <a:pt x="7875" y="3515"/>
                </a:lnTo>
                <a:cubicBezTo>
                  <a:pt x="8110" y="2459"/>
                  <a:pt x="8882" y="1635"/>
                  <a:pt x="9763" y="1497"/>
                </a:cubicBezTo>
                <a:lnTo>
                  <a:pt x="11414" y="1238"/>
                </a:lnTo>
                <a:cubicBezTo>
                  <a:pt x="12292" y="1101"/>
                  <a:pt x="13060" y="1685"/>
                  <a:pt x="13292" y="2666"/>
                </a:cubicBezTo>
                <a:lnTo>
                  <a:pt x="15333" y="11258"/>
                </a:lnTo>
                <a:lnTo>
                  <a:pt x="16719" y="2318"/>
                </a:lnTo>
                <a:cubicBezTo>
                  <a:pt x="16891" y="1181"/>
                  <a:pt x="17699" y="253"/>
                  <a:pt x="18638" y="106"/>
                </a:cubicBezTo>
                <a:lnTo>
                  <a:pt x="19205" y="20"/>
                </a:lnTo>
                <a:close/>
              </a:path>
            </a:pathLst>
          </a:custGeom>
          <a:solidFill>
            <a:schemeClr val="accent2"/>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74" name="Shape">
            <a:extLst>
              <a:ext uri="{FF2B5EF4-FFF2-40B4-BE49-F238E27FC236}">
                <a16:creationId xmlns:a16="http://schemas.microsoft.com/office/drawing/2014/main" id="{A6B4ADF8-C007-4668-B0E3-61FD4AB924A8}"/>
              </a:ext>
            </a:extLst>
          </p:cNvPr>
          <p:cNvSpPr/>
          <p:nvPr/>
        </p:nvSpPr>
        <p:spPr>
          <a:xfrm>
            <a:off x="2252247" y="5195901"/>
            <a:ext cx="598115" cy="778423"/>
          </a:xfrm>
          <a:custGeom>
            <a:avLst/>
            <a:gdLst/>
            <a:ahLst/>
            <a:cxnLst>
              <a:cxn ang="0">
                <a:pos x="wd2" y="hd2"/>
              </a:cxn>
              <a:cxn ang="5400000">
                <a:pos x="wd2" y="hd2"/>
              </a:cxn>
              <a:cxn ang="10800000">
                <a:pos x="wd2" y="hd2"/>
              </a:cxn>
              <a:cxn ang="16200000">
                <a:pos x="wd2" y="hd2"/>
              </a:cxn>
            </a:cxnLst>
            <a:rect l="0" t="0" r="r" b="b"/>
            <a:pathLst>
              <a:path w="20895" h="21158" extrusionOk="0">
                <a:moveTo>
                  <a:pt x="10265" y="151"/>
                </a:moveTo>
                <a:cubicBezTo>
                  <a:pt x="13331" y="-183"/>
                  <a:pt x="15663" y="36"/>
                  <a:pt x="17272" y="817"/>
                </a:cubicBezTo>
                <a:cubicBezTo>
                  <a:pt x="17592" y="977"/>
                  <a:pt x="17892" y="1162"/>
                  <a:pt x="18165" y="1372"/>
                </a:cubicBezTo>
                <a:cubicBezTo>
                  <a:pt x="19860" y="2683"/>
                  <a:pt x="18550" y="5324"/>
                  <a:pt x="16094" y="5713"/>
                </a:cubicBezTo>
                <a:lnTo>
                  <a:pt x="15330" y="5831"/>
                </a:lnTo>
                <a:cubicBezTo>
                  <a:pt x="15269" y="5841"/>
                  <a:pt x="15211" y="5848"/>
                  <a:pt x="15152" y="5855"/>
                </a:cubicBezTo>
                <a:cubicBezTo>
                  <a:pt x="14101" y="5970"/>
                  <a:pt x="13137" y="5597"/>
                  <a:pt x="12603" y="4886"/>
                </a:cubicBezTo>
                <a:cubicBezTo>
                  <a:pt x="12425" y="4658"/>
                  <a:pt x="12222" y="4469"/>
                  <a:pt x="11977" y="4329"/>
                </a:cubicBezTo>
                <a:cubicBezTo>
                  <a:pt x="11385" y="3982"/>
                  <a:pt x="10565" y="3865"/>
                  <a:pt x="9521" y="3979"/>
                </a:cubicBezTo>
                <a:cubicBezTo>
                  <a:pt x="8661" y="4073"/>
                  <a:pt x="8005" y="4300"/>
                  <a:pt x="7575" y="4657"/>
                </a:cubicBezTo>
                <a:cubicBezTo>
                  <a:pt x="7138" y="5008"/>
                  <a:pt x="6918" y="5405"/>
                  <a:pt x="6916" y="5846"/>
                </a:cubicBezTo>
                <a:cubicBezTo>
                  <a:pt x="6916" y="6168"/>
                  <a:pt x="7092" y="6434"/>
                  <a:pt x="7454" y="6653"/>
                </a:cubicBezTo>
                <a:cubicBezTo>
                  <a:pt x="7802" y="6879"/>
                  <a:pt x="8627" y="7035"/>
                  <a:pt x="9936" y="7121"/>
                </a:cubicBezTo>
                <a:cubicBezTo>
                  <a:pt x="13177" y="7358"/>
                  <a:pt x="15496" y="7693"/>
                  <a:pt x="16893" y="8143"/>
                </a:cubicBezTo>
                <a:cubicBezTo>
                  <a:pt x="18291" y="8586"/>
                  <a:pt x="19313" y="9219"/>
                  <a:pt x="19946" y="10039"/>
                </a:cubicBezTo>
                <a:cubicBezTo>
                  <a:pt x="20586" y="10857"/>
                  <a:pt x="20897" y="11820"/>
                  <a:pt x="20895" y="12914"/>
                </a:cubicBezTo>
                <a:cubicBezTo>
                  <a:pt x="20892" y="14209"/>
                  <a:pt x="20465" y="15443"/>
                  <a:pt x="19609" y="16624"/>
                </a:cubicBezTo>
                <a:cubicBezTo>
                  <a:pt x="18761" y="17811"/>
                  <a:pt x="17570" y="18767"/>
                  <a:pt x="16041" y="19496"/>
                </a:cubicBezTo>
                <a:cubicBezTo>
                  <a:pt x="14510" y="20225"/>
                  <a:pt x="12586" y="20715"/>
                  <a:pt x="10265" y="20970"/>
                </a:cubicBezTo>
                <a:cubicBezTo>
                  <a:pt x="6183" y="21417"/>
                  <a:pt x="3359" y="21067"/>
                  <a:pt x="1794" y="19920"/>
                </a:cubicBezTo>
                <a:cubicBezTo>
                  <a:pt x="1236" y="19512"/>
                  <a:pt x="766" y="19052"/>
                  <a:pt x="385" y="18533"/>
                </a:cubicBezTo>
                <a:cubicBezTo>
                  <a:pt x="-703" y="17075"/>
                  <a:pt x="647" y="14939"/>
                  <a:pt x="2810" y="14588"/>
                </a:cubicBezTo>
                <a:lnTo>
                  <a:pt x="3869" y="14420"/>
                </a:lnTo>
                <a:cubicBezTo>
                  <a:pt x="3932" y="14410"/>
                  <a:pt x="3994" y="14402"/>
                  <a:pt x="4054" y="14394"/>
                </a:cubicBezTo>
                <a:cubicBezTo>
                  <a:pt x="5212" y="14268"/>
                  <a:pt x="6214" y="14766"/>
                  <a:pt x="6704" y="15605"/>
                </a:cubicBezTo>
                <a:cubicBezTo>
                  <a:pt x="6827" y="15810"/>
                  <a:pt x="6962" y="15990"/>
                  <a:pt x="7119" y="16139"/>
                </a:cubicBezTo>
                <a:cubicBezTo>
                  <a:pt x="7882" y="16869"/>
                  <a:pt x="8972" y="17156"/>
                  <a:pt x="10393" y="17001"/>
                </a:cubicBezTo>
                <a:cubicBezTo>
                  <a:pt x="11450" y="16886"/>
                  <a:pt x="12264" y="16590"/>
                  <a:pt x="12839" y="16109"/>
                </a:cubicBezTo>
                <a:cubicBezTo>
                  <a:pt x="13413" y="15628"/>
                  <a:pt x="13700" y="15116"/>
                  <a:pt x="13702" y="14565"/>
                </a:cubicBezTo>
                <a:cubicBezTo>
                  <a:pt x="13704" y="14043"/>
                  <a:pt x="13431" y="13609"/>
                  <a:pt x="12886" y="13256"/>
                </a:cubicBezTo>
                <a:cubicBezTo>
                  <a:pt x="12341" y="12903"/>
                  <a:pt x="11079" y="12651"/>
                  <a:pt x="9095" y="12502"/>
                </a:cubicBezTo>
                <a:cubicBezTo>
                  <a:pt x="5846" y="12244"/>
                  <a:pt x="3529" y="11684"/>
                  <a:pt x="2145" y="10816"/>
                </a:cubicBezTo>
                <a:cubicBezTo>
                  <a:pt x="755" y="9953"/>
                  <a:pt x="62" y="8734"/>
                  <a:pt x="65" y="7158"/>
                </a:cubicBezTo>
                <a:cubicBezTo>
                  <a:pt x="67" y="6127"/>
                  <a:pt x="425" y="5108"/>
                  <a:pt x="1144" y="4106"/>
                </a:cubicBezTo>
                <a:cubicBezTo>
                  <a:pt x="1856" y="3111"/>
                  <a:pt x="2937" y="2272"/>
                  <a:pt x="4371" y="1587"/>
                </a:cubicBezTo>
                <a:cubicBezTo>
                  <a:pt x="5801" y="904"/>
                  <a:pt x="7767" y="425"/>
                  <a:pt x="10265" y="151"/>
                </a:cubicBezTo>
                <a:close/>
              </a:path>
            </a:pathLst>
          </a:custGeom>
          <a:solidFill>
            <a:schemeClr val="accent6"/>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endParaRPr sz="2250">
              <a:solidFill>
                <a:srgbClr val="FFFFFF"/>
              </a:solidFill>
            </a:endParaRPr>
          </a:p>
        </p:txBody>
      </p:sp>
      <p:grpSp>
        <p:nvGrpSpPr>
          <p:cNvPr id="78" name="Group 77">
            <a:extLst>
              <a:ext uri="{FF2B5EF4-FFF2-40B4-BE49-F238E27FC236}">
                <a16:creationId xmlns:a16="http://schemas.microsoft.com/office/drawing/2014/main" id="{23B05131-C5CA-431A-954A-020739B51B4C}"/>
              </a:ext>
            </a:extLst>
          </p:cNvPr>
          <p:cNvGrpSpPr/>
          <p:nvPr/>
        </p:nvGrpSpPr>
        <p:grpSpPr>
          <a:xfrm>
            <a:off x="141374" y="876148"/>
            <a:ext cx="3913135" cy="5718163"/>
            <a:chOff x="5435599" y="19938999"/>
            <a:chExt cx="2089415" cy="3053208"/>
          </a:xfrm>
        </p:grpSpPr>
        <p:sp>
          <p:nvSpPr>
            <p:cNvPr id="79" name="Shape">
              <a:extLst>
                <a:ext uri="{FF2B5EF4-FFF2-40B4-BE49-F238E27FC236}">
                  <a16:creationId xmlns:a16="http://schemas.microsoft.com/office/drawing/2014/main" id="{19FC8740-9A67-4882-BAE1-3F3606986BF7}"/>
                </a:ext>
              </a:extLst>
            </p:cNvPr>
            <p:cNvSpPr/>
            <p:nvPr/>
          </p:nvSpPr>
          <p:spPr>
            <a:xfrm>
              <a:off x="5435599" y="19938999"/>
              <a:ext cx="2087785" cy="3052447"/>
            </a:xfrm>
            <a:custGeom>
              <a:avLst/>
              <a:gdLst/>
              <a:ahLst/>
              <a:cxnLst>
                <a:cxn ang="0">
                  <a:pos x="wd2" y="hd2"/>
                </a:cxn>
                <a:cxn ang="5400000">
                  <a:pos x="wd2" y="hd2"/>
                </a:cxn>
                <a:cxn ang="10800000">
                  <a:pos x="wd2" y="hd2"/>
                </a:cxn>
                <a:cxn ang="16200000">
                  <a:pos x="wd2" y="hd2"/>
                </a:cxn>
              </a:cxnLst>
              <a:rect l="0" t="0" r="r" b="b"/>
              <a:pathLst>
                <a:path w="21566" h="21600" extrusionOk="0">
                  <a:moveTo>
                    <a:pt x="21460" y="4244"/>
                  </a:moveTo>
                  <a:lnTo>
                    <a:pt x="20986" y="3779"/>
                  </a:lnTo>
                  <a:cubicBezTo>
                    <a:pt x="20867" y="3661"/>
                    <a:pt x="20662" y="3596"/>
                    <a:pt x="20455" y="3607"/>
                  </a:cubicBezTo>
                  <a:lnTo>
                    <a:pt x="20329" y="3615"/>
                  </a:lnTo>
                  <a:lnTo>
                    <a:pt x="20104" y="3596"/>
                  </a:lnTo>
                  <a:cubicBezTo>
                    <a:pt x="19984" y="3514"/>
                    <a:pt x="19817" y="3471"/>
                    <a:pt x="19644" y="3480"/>
                  </a:cubicBezTo>
                  <a:lnTo>
                    <a:pt x="17230" y="3615"/>
                  </a:lnTo>
                  <a:cubicBezTo>
                    <a:pt x="17237" y="3606"/>
                    <a:pt x="17243" y="3595"/>
                    <a:pt x="17246" y="3584"/>
                  </a:cubicBezTo>
                  <a:cubicBezTo>
                    <a:pt x="17263" y="3534"/>
                    <a:pt x="17246" y="3482"/>
                    <a:pt x="17200" y="3442"/>
                  </a:cubicBezTo>
                  <a:cubicBezTo>
                    <a:pt x="17154" y="3402"/>
                    <a:pt x="17085" y="3379"/>
                    <a:pt x="17010" y="3379"/>
                  </a:cubicBezTo>
                  <a:lnTo>
                    <a:pt x="16843" y="3379"/>
                  </a:lnTo>
                  <a:cubicBezTo>
                    <a:pt x="16770" y="3379"/>
                    <a:pt x="16699" y="3369"/>
                    <a:pt x="16632" y="3350"/>
                  </a:cubicBezTo>
                  <a:lnTo>
                    <a:pt x="11930" y="2036"/>
                  </a:lnTo>
                  <a:cubicBezTo>
                    <a:pt x="11922" y="2012"/>
                    <a:pt x="11907" y="1989"/>
                    <a:pt x="11883" y="1968"/>
                  </a:cubicBezTo>
                  <a:cubicBezTo>
                    <a:pt x="11837" y="1928"/>
                    <a:pt x="11768" y="1905"/>
                    <a:pt x="11693" y="1905"/>
                  </a:cubicBezTo>
                  <a:lnTo>
                    <a:pt x="11526" y="1905"/>
                  </a:lnTo>
                  <a:cubicBezTo>
                    <a:pt x="11453" y="1905"/>
                    <a:pt x="11382" y="1895"/>
                    <a:pt x="11315" y="1876"/>
                  </a:cubicBezTo>
                  <a:lnTo>
                    <a:pt x="6906" y="644"/>
                  </a:lnTo>
                  <a:cubicBezTo>
                    <a:pt x="6944" y="590"/>
                    <a:pt x="6967" y="531"/>
                    <a:pt x="6967" y="467"/>
                  </a:cubicBezTo>
                  <a:cubicBezTo>
                    <a:pt x="6967" y="244"/>
                    <a:pt x="6702" y="61"/>
                    <a:pt x="6374" y="61"/>
                  </a:cubicBezTo>
                  <a:cubicBezTo>
                    <a:pt x="6283" y="61"/>
                    <a:pt x="6196" y="76"/>
                    <a:pt x="6119" y="102"/>
                  </a:cubicBezTo>
                  <a:cubicBezTo>
                    <a:pt x="6014" y="40"/>
                    <a:pt x="5879" y="0"/>
                    <a:pt x="5729" y="0"/>
                  </a:cubicBezTo>
                  <a:cubicBezTo>
                    <a:pt x="5402" y="0"/>
                    <a:pt x="5136" y="182"/>
                    <a:pt x="5136" y="406"/>
                  </a:cubicBezTo>
                  <a:cubicBezTo>
                    <a:pt x="5136" y="489"/>
                    <a:pt x="5173" y="566"/>
                    <a:pt x="5234" y="630"/>
                  </a:cubicBezTo>
                  <a:lnTo>
                    <a:pt x="5165" y="1107"/>
                  </a:lnTo>
                  <a:lnTo>
                    <a:pt x="1530" y="4710"/>
                  </a:lnTo>
                  <a:cubicBezTo>
                    <a:pt x="1068" y="4738"/>
                    <a:pt x="582" y="4769"/>
                    <a:pt x="308" y="4788"/>
                  </a:cubicBezTo>
                  <a:cubicBezTo>
                    <a:pt x="153" y="4798"/>
                    <a:pt x="30" y="4881"/>
                    <a:pt x="13" y="4987"/>
                  </a:cubicBezTo>
                  <a:cubicBezTo>
                    <a:pt x="5" y="5035"/>
                    <a:pt x="0" y="5095"/>
                    <a:pt x="0" y="5168"/>
                  </a:cubicBezTo>
                  <a:cubicBezTo>
                    <a:pt x="0" y="5459"/>
                    <a:pt x="0" y="6479"/>
                    <a:pt x="0" y="6479"/>
                  </a:cubicBezTo>
                  <a:cubicBezTo>
                    <a:pt x="0" y="6479"/>
                    <a:pt x="41" y="6862"/>
                    <a:pt x="356" y="6862"/>
                  </a:cubicBezTo>
                  <a:cubicBezTo>
                    <a:pt x="618" y="6862"/>
                    <a:pt x="2064" y="6804"/>
                    <a:pt x="2531" y="6784"/>
                  </a:cubicBezTo>
                  <a:cubicBezTo>
                    <a:pt x="2552" y="6791"/>
                    <a:pt x="2575" y="6797"/>
                    <a:pt x="2600" y="6797"/>
                  </a:cubicBezTo>
                  <a:lnTo>
                    <a:pt x="2919" y="6797"/>
                  </a:lnTo>
                  <a:cubicBezTo>
                    <a:pt x="3004" y="6797"/>
                    <a:pt x="3074" y="6749"/>
                    <a:pt x="3074" y="6691"/>
                  </a:cubicBezTo>
                  <a:lnTo>
                    <a:pt x="3074" y="5961"/>
                  </a:lnTo>
                  <a:cubicBezTo>
                    <a:pt x="3341" y="6124"/>
                    <a:pt x="3785" y="6067"/>
                    <a:pt x="3785" y="6067"/>
                  </a:cubicBezTo>
                  <a:cubicBezTo>
                    <a:pt x="3936" y="6507"/>
                    <a:pt x="4673" y="6451"/>
                    <a:pt x="4673" y="6451"/>
                  </a:cubicBezTo>
                  <a:lnTo>
                    <a:pt x="4673" y="6582"/>
                  </a:lnTo>
                  <a:lnTo>
                    <a:pt x="4697" y="6585"/>
                  </a:lnTo>
                  <a:lnTo>
                    <a:pt x="4697" y="17977"/>
                  </a:lnTo>
                  <a:cubicBezTo>
                    <a:pt x="4228" y="18027"/>
                    <a:pt x="3928" y="18102"/>
                    <a:pt x="3928" y="18187"/>
                  </a:cubicBezTo>
                  <a:lnTo>
                    <a:pt x="3928" y="19206"/>
                  </a:lnTo>
                  <a:cubicBezTo>
                    <a:pt x="3141" y="19286"/>
                    <a:pt x="2634" y="19411"/>
                    <a:pt x="2634" y="19551"/>
                  </a:cubicBezTo>
                  <a:lnTo>
                    <a:pt x="2634" y="19622"/>
                  </a:lnTo>
                  <a:cubicBezTo>
                    <a:pt x="1750" y="19751"/>
                    <a:pt x="1200" y="19928"/>
                    <a:pt x="1200" y="20125"/>
                  </a:cubicBezTo>
                  <a:lnTo>
                    <a:pt x="1200" y="20895"/>
                  </a:lnTo>
                  <a:cubicBezTo>
                    <a:pt x="1200" y="21285"/>
                    <a:pt x="3345" y="21600"/>
                    <a:pt x="5991" y="21600"/>
                  </a:cubicBezTo>
                  <a:cubicBezTo>
                    <a:pt x="8637" y="21600"/>
                    <a:pt x="10782" y="21284"/>
                    <a:pt x="10782" y="20895"/>
                  </a:cubicBezTo>
                  <a:lnTo>
                    <a:pt x="10782" y="20125"/>
                  </a:lnTo>
                  <a:cubicBezTo>
                    <a:pt x="10782" y="19928"/>
                    <a:pt x="10233" y="19750"/>
                    <a:pt x="9348" y="19622"/>
                  </a:cubicBezTo>
                  <a:lnTo>
                    <a:pt x="9348" y="19551"/>
                  </a:lnTo>
                  <a:cubicBezTo>
                    <a:pt x="9348" y="19411"/>
                    <a:pt x="8842" y="19286"/>
                    <a:pt x="8055" y="19206"/>
                  </a:cubicBezTo>
                  <a:lnTo>
                    <a:pt x="8055" y="18187"/>
                  </a:lnTo>
                  <a:cubicBezTo>
                    <a:pt x="8055" y="18097"/>
                    <a:pt x="7714" y="18017"/>
                    <a:pt x="7193" y="17968"/>
                  </a:cubicBezTo>
                  <a:lnTo>
                    <a:pt x="7193" y="6601"/>
                  </a:lnTo>
                  <a:cubicBezTo>
                    <a:pt x="7356" y="6605"/>
                    <a:pt x="7434" y="6535"/>
                    <a:pt x="7573" y="6224"/>
                  </a:cubicBezTo>
                  <a:cubicBezTo>
                    <a:pt x="7639" y="6076"/>
                    <a:pt x="7719" y="5875"/>
                    <a:pt x="7828" y="5599"/>
                  </a:cubicBezTo>
                  <a:cubicBezTo>
                    <a:pt x="7871" y="5490"/>
                    <a:pt x="7900" y="5395"/>
                    <a:pt x="7920" y="5310"/>
                  </a:cubicBezTo>
                  <a:lnTo>
                    <a:pt x="7997" y="5307"/>
                  </a:lnTo>
                  <a:cubicBezTo>
                    <a:pt x="8017" y="5323"/>
                    <a:pt x="8039" y="5339"/>
                    <a:pt x="8063" y="5353"/>
                  </a:cubicBezTo>
                  <a:cubicBezTo>
                    <a:pt x="8065" y="5355"/>
                    <a:pt x="8067" y="5359"/>
                    <a:pt x="8071" y="5362"/>
                  </a:cubicBezTo>
                  <a:cubicBezTo>
                    <a:pt x="8088" y="5376"/>
                    <a:pt x="8110" y="5383"/>
                    <a:pt x="8132" y="5389"/>
                  </a:cubicBezTo>
                  <a:cubicBezTo>
                    <a:pt x="8224" y="5428"/>
                    <a:pt x="8330" y="5450"/>
                    <a:pt x="8445" y="5450"/>
                  </a:cubicBezTo>
                  <a:cubicBezTo>
                    <a:pt x="8458" y="5450"/>
                    <a:pt x="8472" y="5450"/>
                    <a:pt x="8485" y="5449"/>
                  </a:cubicBezTo>
                  <a:lnTo>
                    <a:pt x="16002" y="5105"/>
                  </a:lnTo>
                  <a:lnTo>
                    <a:pt x="16007" y="5266"/>
                  </a:lnTo>
                  <a:cubicBezTo>
                    <a:pt x="16011" y="5380"/>
                    <a:pt x="16091" y="5487"/>
                    <a:pt x="16225" y="5554"/>
                  </a:cubicBezTo>
                  <a:lnTo>
                    <a:pt x="16438" y="5661"/>
                  </a:lnTo>
                  <a:cubicBezTo>
                    <a:pt x="16540" y="5712"/>
                    <a:pt x="16666" y="5737"/>
                    <a:pt x="16792" y="5731"/>
                  </a:cubicBezTo>
                  <a:lnTo>
                    <a:pt x="16818" y="5730"/>
                  </a:lnTo>
                  <a:lnTo>
                    <a:pt x="17485" y="9165"/>
                  </a:lnTo>
                  <a:lnTo>
                    <a:pt x="17209" y="9165"/>
                  </a:lnTo>
                  <a:cubicBezTo>
                    <a:pt x="17085" y="9165"/>
                    <a:pt x="16977" y="9214"/>
                    <a:pt x="16921" y="9284"/>
                  </a:cubicBezTo>
                  <a:lnTo>
                    <a:pt x="16838" y="9284"/>
                  </a:lnTo>
                  <a:cubicBezTo>
                    <a:pt x="16749" y="9284"/>
                    <a:pt x="16677" y="9334"/>
                    <a:pt x="16677" y="9395"/>
                  </a:cubicBezTo>
                  <a:lnTo>
                    <a:pt x="16677" y="9623"/>
                  </a:lnTo>
                  <a:cubicBezTo>
                    <a:pt x="16677" y="9684"/>
                    <a:pt x="16749" y="9734"/>
                    <a:pt x="16838" y="9734"/>
                  </a:cubicBezTo>
                  <a:lnTo>
                    <a:pt x="16893" y="9734"/>
                  </a:lnTo>
                  <a:cubicBezTo>
                    <a:pt x="16930" y="9830"/>
                    <a:pt x="17057" y="9902"/>
                    <a:pt x="17209" y="9902"/>
                  </a:cubicBezTo>
                  <a:lnTo>
                    <a:pt x="17424" y="9902"/>
                  </a:lnTo>
                  <a:cubicBezTo>
                    <a:pt x="17412" y="9960"/>
                    <a:pt x="17394" y="10019"/>
                    <a:pt x="17367" y="10076"/>
                  </a:cubicBezTo>
                  <a:lnTo>
                    <a:pt x="17226" y="10339"/>
                  </a:lnTo>
                  <a:cubicBezTo>
                    <a:pt x="17166" y="10442"/>
                    <a:pt x="17195" y="10564"/>
                    <a:pt x="17290" y="10648"/>
                  </a:cubicBezTo>
                  <a:cubicBezTo>
                    <a:pt x="17386" y="10732"/>
                    <a:pt x="17545" y="10777"/>
                    <a:pt x="17695" y="10764"/>
                  </a:cubicBezTo>
                  <a:cubicBezTo>
                    <a:pt x="17844" y="10752"/>
                    <a:pt x="17975" y="10684"/>
                    <a:pt x="18032" y="10593"/>
                  </a:cubicBezTo>
                  <a:cubicBezTo>
                    <a:pt x="18062" y="10548"/>
                    <a:pt x="18071" y="10498"/>
                    <a:pt x="18064" y="10451"/>
                  </a:cubicBezTo>
                  <a:lnTo>
                    <a:pt x="18050" y="10311"/>
                  </a:lnTo>
                  <a:cubicBezTo>
                    <a:pt x="18041" y="10403"/>
                    <a:pt x="18067" y="10503"/>
                    <a:pt x="17999" y="10582"/>
                  </a:cubicBezTo>
                  <a:cubicBezTo>
                    <a:pt x="17936" y="10661"/>
                    <a:pt x="17813" y="10711"/>
                    <a:pt x="17688" y="10714"/>
                  </a:cubicBezTo>
                  <a:cubicBezTo>
                    <a:pt x="17563" y="10718"/>
                    <a:pt x="17443" y="10673"/>
                    <a:pt x="17380" y="10605"/>
                  </a:cubicBezTo>
                  <a:cubicBezTo>
                    <a:pt x="17315" y="10535"/>
                    <a:pt x="17309" y="10448"/>
                    <a:pt x="17361" y="10379"/>
                  </a:cubicBezTo>
                  <a:lnTo>
                    <a:pt x="17537" y="10124"/>
                  </a:lnTo>
                  <a:cubicBezTo>
                    <a:pt x="17583" y="10054"/>
                    <a:pt x="17618" y="9979"/>
                    <a:pt x="17641" y="9904"/>
                  </a:cubicBezTo>
                  <a:lnTo>
                    <a:pt x="17920" y="9904"/>
                  </a:lnTo>
                  <a:cubicBezTo>
                    <a:pt x="18072" y="9904"/>
                    <a:pt x="18200" y="9832"/>
                    <a:pt x="18236" y="9736"/>
                  </a:cubicBezTo>
                  <a:lnTo>
                    <a:pt x="18291" y="9736"/>
                  </a:lnTo>
                  <a:cubicBezTo>
                    <a:pt x="18381" y="9736"/>
                    <a:pt x="18453" y="9686"/>
                    <a:pt x="18453" y="9625"/>
                  </a:cubicBezTo>
                  <a:lnTo>
                    <a:pt x="18453" y="9397"/>
                  </a:lnTo>
                  <a:cubicBezTo>
                    <a:pt x="18453" y="9336"/>
                    <a:pt x="18381" y="9286"/>
                    <a:pt x="18291" y="9286"/>
                  </a:cubicBezTo>
                  <a:lnTo>
                    <a:pt x="18209" y="9286"/>
                  </a:lnTo>
                  <a:cubicBezTo>
                    <a:pt x="18154" y="9215"/>
                    <a:pt x="18046" y="9167"/>
                    <a:pt x="17920" y="9167"/>
                  </a:cubicBezTo>
                  <a:lnTo>
                    <a:pt x="17689" y="9167"/>
                  </a:lnTo>
                  <a:lnTo>
                    <a:pt x="18647" y="5625"/>
                  </a:lnTo>
                  <a:cubicBezTo>
                    <a:pt x="18689" y="5614"/>
                    <a:pt x="18728" y="5600"/>
                    <a:pt x="18765" y="5582"/>
                  </a:cubicBezTo>
                  <a:lnTo>
                    <a:pt x="18958" y="5487"/>
                  </a:lnTo>
                  <a:cubicBezTo>
                    <a:pt x="19101" y="5416"/>
                    <a:pt x="19185" y="5302"/>
                    <a:pt x="19181" y="5181"/>
                  </a:cubicBezTo>
                  <a:lnTo>
                    <a:pt x="19174" y="4963"/>
                  </a:lnTo>
                  <a:lnTo>
                    <a:pt x="21015" y="4879"/>
                  </a:lnTo>
                  <a:cubicBezTo>
                    <a:pt x="21230" y="4869"/>
                    <a:pt x="21414" y="4784"/>
                    <a:pt x="21507" y="4651"/>
                  </a:cubicBezTo>
                  <a:cubicBezTo>
                    <a:pt x="21600" y="4517"/>
                    <a:pt x="21583" y="4365"/>
                    <a:pt x="21460" y="4244"/>
                  </a:cubicBezTo>
                  <a:close/>
                  <a:moveTo>
                    <a:pt x="18491" y="5647"/>
                  </a:moveTo>
                  <a:lnTo>
                    <a:pt x="17595" y="8964"/>
                  </a:lnTo>
                  <a:lnTo>
                    <a:pt x="16966" y="5726"/>
                  </a:lnTo>
                  <a:cubicBezTo>
                    <a:pt x="17090" y="5728"/>
                    <a:pt x="17207" y="5761"/>
                    <a:pt x="17306" y="5813"/>
                  </a:cubicBezTo>
                  <a:cubicBezTo>
                    <a:pt x="17377" y="5850"/>
                    <a:pt x="17460" y="5876"/>
                    <a:pt x="17559" y="5888"/>
                  </a:cubicBezTo>
                  <a:cubicBezTo>
                    <a:pt x="17786" y="5917"/>
                    <a:pt x="18034" y="5898"/>
                    <a:pt x="18133" y="5735"/>
                  </a:cubicBezTo>
                  <a:cubicBezTo>
                    <a:pt x="18135" y="5729"/>
                    <a:pt x="18148" y="5699"/>
                    <a:pt x="18162" y="5664"/>
                  </a:cubicBezTo>
                  <a:lnTo>
                    <a:pt x="18491" y="5647"/>
                  </a:lnTo>
                  <a:close/>
                  <a:moveTo>
                    <a:pt x="21209" y="4351"/>
                  </a:moveTo>
                  <a:lnTo>
                    <a:pt x="20753" y="4312"/>
                  </a:lnTo>
                  <a:cubicBezTo>
                    <a:pt x="20743" y="4244"/>
                    <a:pt x="20709" y="4176"/>
                    <a:pt x="20649" y="4117"/>
                  </a:cubicBezTo>
                  <a:lnTo>
                    <a:pt x="20507" y="3977"/>
                  </a:lnTo>
                  <a:lnTo>
                    <a:pt x="20687" y="3852"/>
                  </a:lnTo>
                  <a:cubicBezTo>
                    <a:pt x="20709" y="3863"/>
                    <a:pt x="20730" y="3878"/>
                    <a:pt x="20746" y="3894"/>
                  </a:cubicBezTo>
                  <a:lnTo>
                    <a:pt x="21209" y="4351"/>
                  </a:lnTo>
                  <a:close/>
                  <a:moveTo>
                    <a:pt x="20408" y="4232"/>
                  </a:moveTo>
                  <a:cubicBezTo>
                    <a:pt x="20469" y="4293"/>
                    <a:pt x="20478" y="4369"/>
                    <a:pt x="20431" y="4435"/>
                  </a:cubicBezTo>
                  <a:cubicBezTo>
                    <a:pt x="20384" y="4502"/>
                    <a:pt x="20292" y="4545"/>
                    <a:pt x="20184" y="4549"/>
                  </a:cubicBezTo>
                  <a:lnTo>
                    <a:pt x="19651" y="4573"/>
                  </a:lnTo>
                  <a:lnTo>
                    <a:pt x="20297" y="4122"/>
                  </a:lnTo>
                  <a:lnTo>
                    <a:pt x="20408" y="4232"/>
                  </a:lnTo>
                  <a:close/>
                  <a:moveTo>
                    <a:pt x="5105" y="13002"/>
                  </a:moveTo>
                  <a:lnTo>
                    <a:pt x="5665" y="13550"/>
                  </a:lnTo>
                  <a:lnTo>
                    <a:pt x="5665" y="14242"/>
                  </a:lnTo>
                  <a:lnTo>
                    <a:pt x="5105" y="14800"/>
                  </a:lnTo>
                  <a:lnTo>
                    <a:pt x="5105" y="13002"/>
                  </a:lnTo>
                  <a:close/>
                  <a:moveTo>
                    <a:pt x="5486" y="1271"/>
                  </a:moveTo>
                  <a:lnTo>
                    <a:pt x="5868" y="892"/>
                  </a:lnTo>
                  <a:lnTo>
                    <a:pt x="5894" y="1569"/>
                  </a:lnTo>
                  <a:lnTo>
                    <a:pt x="5480" y="1318"/>
                  </a:lnTo>
                  <a:lnTo>
                    <a:pt x="5486" y="1271"/>
                  </a:lnTo>
                  <a:close/>
                  <a:moveTo>
                    <a:pt x="5964" y="3389"/>
                  </a:moveTo>
                  <a:lnTo>
                    <a:pt x="5301" y="2829"/>
                  </a:lnTo>
                  <a:lnTo>
                    <a:pt x="5919" y="2205"/>
                  </a:lnTo>
                  <a:lnTo>
                    <a:pt x="5964" y="3389"/>
                  </a:lnTo>
                  <a:close/>
                  <a:moveTo>
                    <a:pt x="5432" y="4427"/>
                  </a:moveTo>
                  <a:lnTo>
                    <a:pt x="5987" y="4021"/>
                  </a:lnTo>
                  <a:lnTo>
                    <a:pt x="6003" y="4432"/>
                  </a:lnTo>
                  <a:cubicBezTo>
                    <a:pt x="5751" y="4423"/>
                    <a:pt x="5548" y="4425"/>
                    <a:pt x="5432" y="4427"/>
                  </a:cubicBezTo>
                  <a:close/>
                  <a:moveTo>
                    <a:pt x="6399" y="11155"/>
                  </a:moveTo>
                  <a:lnTo>
                    <a:pt x="6782" y="11811"/>
                  </a:lnTo>
                  <a:lnTo>
                    <a:pt x="6782" y="12826"/>
                  </a:lnTo>
                  <a:lnTo>
                    <a:pt x="6399" y="13453"/>
                  </a:lnTo>
                  <a:lnTo>
                    <a:pt x="6399" y="11155"/>
                  </a:lnTo>
                  <a:close/>
                  <a:moveTo>
                    <a:pt x="6399" y="10614"/>
                  </a:moveTo>
                  <a:lnTo>
                    <a:pt x="6399" y="10569"/>
                  </a:lnTo>
                  <a:lnTo>
                    <a:pt x="6782" y="10100"/>
                  </a:lnTo>
                  <a:lnTo>
                    <a:pt x="6782" y="11268"/>
                  </a:lnTo>
                  <a:lnTo>
                    <a:pt x="6399" y="10614"/>
                  </a:lnTo>
                  <a:close/>
                  <a:moveTo>
                    <a:pt x="6781" y="9690"/>
                  </a:moveTo>
                  <a:lnTo>
                    <a:pt x="6398" y="10158"/>
                  </a:lnTo>
                  <a:lnTo>
                    <a:pt x="6398" y="8899"/>
                  </a:lnTo>
                  <a:lnTo>
                    <a:pt x="6781" y="9563"/>
                  </a:lnTo>
                  <a:lnTo>
                    <a:pt x="6781" y="9690"/>
                  </a:lnTo>
                  <a:close/>
                  <a:moveTo>
                    <a:pt x="5665" y="13200"/>
                  </a:moveTo>
                  <a:lnTo>
                    <a:pt x="5194" y="12739"/>
                  </a:lnTo>
                  <a:lnTo>
                    <a:pt x="5194" y="11849"/>
                  </a:lnTo>
                  <a:lnTo>
                    <a:pt x="5665" y="11419"/>
                  </a:lnTo>
                  <a:lnTo>
                    <a:pt x="5665" y="13200"/>
                  </a:lnTo>
                  <a:close/>
                  <a:moveTo>
                    <a:pt x="6399" y="13976"/>
                  </a:moveTo>
                  <a:lnTo>
                    <a:pt x="6782" y="13348"/>
                  </a:lnTo>
                  <a:lnTo>
                    <a:pt x="6782" y="14663"/>
                  </a:lnTo>
                  <a:lnTo>
                    <a:pt x="6399" y="14036"/>
                  </a:lnTo>
                  <a:lnTo>
                    <a:pt x="6399" y="13976"/>
                  </a:lnTo>
                  <a:close/>
                  <a:moveTo>
                    <a:pt x="6781" y="9015"/>
                  </a:moveTo>
                  <a:lnTo>
                    <a:pt x="6398" y="8351"/>
                  </a:lnTo>
                  <a:lnTo>
                    <a:pt x="6398" y="8283"/>
                  </a:lnTo>
                  <a:lnTo>
                    <a:pt x="6781" y="7628"/>
                  </a:lnTo>
                  <a:lnTo>
                    <a:pt x="6781" y="9015"/>
                  </a:lnTo>
                  <a:close/>
                  <a:moveTo>
                    <a:pt x="5665" y="9957"/>
                  </a:moveTo>
                  <a:lnTo>
                    <a:pt x="5217" y="9440"/>
                  </a:lnTo>
                  <a:lnTo>
                    <a:pt x="5665" y="8937"/>
                  </a:lnTo>
                  <a:lnTo>
                    <a:pt x="5665" y="9957"/>
                  </a:lnTo>
                  <a:close/>
                  <a:moveTo>
                    <a:pt x="5665" y="10352"/>
                  </a:moveTo>
                  <a:lnTo>
                    <a:pt x="5665" y="11084"/>
                  </a:lnTo>
                  <a:lnTo>
                    <a:pt x="5105" y="11595"/>
                  </a:lnTo>
                  <a:lnTo>
                    <a:pt x="5105" y="9703"/>
                  </a:lnTo>
                  <a:lnTo>
                    <a:pt x="5665" y="10352"/>
                  </a:lnTo>
                  <a:close/>
                  <a:moveTo>
                    <a:pt x="5665" y="14597"/>
                  </a:moveTo>
                  <a:lnTo>
                    <a:pt x="5665" y="15594"/>
                  </a:lnTo>
                  <a:lnTo>
                    <a:pt x="5219" y="15041"/>
                  </a:lnTo>
                  <a:lnTo>
                    <a:pt x="5665" y="14597"/>
                  </a:lnTo>
                  <a:close/>
                  <a:moveTo>
                    <a:pt x="6399" y="14558"/>
                  </a:moveTo>
                  <a:lnTo>
                    <a:pt x="6782" y="15185"/>
                  </a:lnTo>
                  <a:lnTo>
                    <a:pt x="6782" y="15312"/>
                  </a:lnTo>
                  <a:lnTo>
                    <a:pt x="6399" y="15817"/>
                  </a:lnTo>
                  <a:lnTo>
                    <a:pt x="6399" y="14558"/>
                  </a:lnTo>
                  <a:close/>
                  <a:moveTo>
                    <a:pt x="6781" y="7085"/>
                  </a:moveTo>
                  <a:lnTo>
                    <a:pt x="6398" y="7740"/>
                  </a:lnTo>
                  <a:lnTo>
                    <a:pt x="6398" y="6617"/>
                  </a:lnTo>
                  <a:cubicBezTo>
                    <a:pt x="6533" y="6613"/>
                    <a:pt x="6664" y="6609"/>
                    <a:pt x="6781" y="6605"/>
                  </a:cubicBezTo>
                  <a:lnTo>
                    <a:pt x="6781" y="7085"/>
                  </a:lnTo>
                  <a:close/>
                  <a:moveTo>
                    <a:pt x="13352" y="4862"/>
                  </a:moveTo>
                  <a:lnTo>
                    <a:pt x="13145" y="4719"/>
                  </a:lnTo>
                  <a:lnTo>
                    <a:pt x="14083" y="4166"/>
                  </a:lnTo>
                  <a:lnTo>
                    <a:pt x="14352" y="4151"/>
                  </a:lnTo>
                  <a:lnTo>
                    <a:pt x="14499" y="4259"/>
                  </a:lnTo>
                  <a:lnTo>
                    <a:pt x="13478" y="4856"/>
                  </a:lnTo>
                  <a:lnTo>
                    <a:pt x="13352" y="4862"/>
                  </a:lnTo>
                  <a:close/>
                  <a:moveTo>
                    <a:pt x="10605" y="4987"/>
                  </a:moveTo>
                  <a:lnTo>
                    <a:pt x="10439" y="4868"/>
                  </a:lnTo>
                  <a:lnTo>
                    <a:pt x="11333" y="4321"/>
                  </a:lnTo>
                  <a:lnTo>
                    <a:pt x="11509" y="4311"/>
                  </a:lnTo>
                  <a:lnTo>
                    <a:pt x="11705" y="4446"/>
                  </a:lnTo>
                  <a:lnTo>
                    <a:pt x="10831" y="4977"/>
                  </a:lnTo>
                  <a:lnTo>
                    <a:pt x="10605" y="4987"/>
                  </a:lnTo>
                  <a:close/>
                  <a:moveTo>
                    <a:pt x="10222" y="5005"/>
                  </a:moveTo>
                  <a:lnTo>
                    <a:pt x="10214" y="5005"/>
                  </a:lnTo>
                  <a:lnTo>
                    <a:pt x="10218" y="5002"/>
                  </a:lnTo>
                  <a:lnTo>
                    <a:pt x="10222" y="5005"/>
                  </a:lnTo>
                  <a:close/>
                  <a:moveTo>
                    <a:pt x="10234" y="4723"/>
                  </a:moveTo>
                  <a:lnTo>
                    <a:pt x="9791" y="4406"/>
                  </a:lnTo>
                  <a:lnTo>
                    <a:pt x="10847" y="4347"/>
                  </a:lnTo>
                  <a:lnTo>
                    <a:pt x="10234" y="4723"/>
                  </a:lnTo>
                  <a:close/>
                  <a:moveTo>
                    <a:pt x="12471" y="4257"/>
                  </a:moveTo>
                  <a:lnTo>
                    <a:pt x="13584" y="4195"/>
                  </a:lnTo>
                  <a:lnTo>
                    <a:pt x="12936" y="4577"/>
                  </a:lnTo>
                  <a:lnTo>
                    <a:pt x="12471" y="4257"/>
                  </a:lnTo>
                  <a:close/>
                  <a:moveTo>
                    <a:pt x="12712" y="4708"/>
                  </a:moveTo>
                  <a:lnTo>
                    <a:pt x="12594" y="4777"/>
                  </a:lnTo>
                  <a:lnTo>
                    <a:pt x="12128" y="4456"/>
                  </a:lnTo>
                  <a:lnTo>
                    <a:pt x="12242" y="4386"/>
                  </a:lnTo>
                  <a:lnTo>
                    <a:pt x="12712" y="4708"/>
                  </a:lnTo>
                  <a:close/>
                  <a:moveTo>
                    <a:pt x="11922" y="4312"/>
                  </a:moveTo>
                  <a:lnTo>
                    <a:pt x="11890" y="4289"/>
                  </a:lnTo>
                  <a:lnTo>
                    <a:pt x="11967" y="4285"/>
                  </a:lnTo>
                  <a:lnTo>
                    <a:pt x="11922" y="4312"/>
                  </a:lnTo>
                  <a:close/>
                  <a:moveTo>
                    <a:pt x="11909" y="4589"/>
                  </a:moveTo>
                  <a:lnTo>
                    <a:pt x="12367" y="4906"/>
                  </a:lnTo>
                  <a:lnTo>
                    <a:pt x="11307" y="4954"/>
                  </a:lnTo>
                  <a:lnTo>
                    <a:pt x="11909" y="4589"/>
                  </a:lnTo>
                  <a:close/>
                  <a:moveTo>
                    <a:pt x="12921" y="4850"/>
                  </a:moveTo>
                  <a:lnTo>
                    <a:pt x="12963" y="4879"/>
                  </a:lnTo>
                  <a:lnTo>
                    <a:pt x="12864" y="4883"/>
                  </a:lnTo>
                  <a:lnTo>
                    <a:pt x="12921" y="4850"/>
                  </a:lnTo>
                  <a:close/>
                  <a:moveTo>
                    <a:pt x="15052" y="4200"/>
                  </a:moveTo>
                  <a:lnTo>
                    <a:pt x="15613" y="4608"/>
                  </a:lnTo>
                  <a:lnTo>
                    <a:pt x="15489" y="4689"/>
                  </a:lnTo>
                  <a:lnTo>
                    <a:pt x="14924" y="4276"/>
                  </a:lnTo>
                  <a:lnTo>
                    <a:pt x="15052" y="4200"/>
                  </a:lnTo>
                  <a:close/>
                  <a:moveTo>
                    <a:pt x="15315" y="4097"/>
                  </a:moveTo>
                  <a:lnTo>
                    <a:pt x="16499" y="4031"/>
                  </a:lnTo>
                  <a:lnTo>
                    <a:pt x="15824" y="4470"/>
                  </a:lnTo>
                  <a:lnTo>
                    <a:pt x="15315" y="4097"/>
                  </a:lnTo>
                  <a:close/>
                  <a:moveTo>
                    <a:pt x="16968" y="4005"/>
                  </a:moveTo>
                  <a:lnTo>
                    <a:pt x="17168" y="3993"/>
                  </a:lnTo>
                  <a:lnTo>
                    <a:pt x="17340" y="4127"/>
                  </a:lnTo>
                  <a:lnTo>
                    <a:pt x="16724" y="4162"/>
                  </a:lnTo>
                  <a:lnTo>
                    <a:pt x="16968" y="4005"/>
                  </a:lnTo>
                  <a:close/>
                  <a:moveTo>
                    <a:pt x="17828" y="4100"/>
                  </a:moveTo>
                  <a:lnTo>
                    <a:pt x="17897" y="4056"/>
                  </a:lnTo>
                  <a:lnTo>
                    <a:pt x="17945" y="4094"/>
                  </a:lnTo>
                  <a:lnTo>
                    <a:pt x="17828" y="4100"/>
                  </a:lnTo>
                  <a:close/>
                  <a:moveTo>
                    <a:pt x="17562" y="3996"/>
                  </a:moveTo>
                  <a:lnTo>
                    <a:pt x="17533" y="3973"/>
                  </a:lnTo>
                  <a:lnTo>
                    <a:pt x="17603" y="3969"/>
                  </a:lnTo>
                  <a:lnTo>
                    <a:pt x="17562" y="3996"/>
                  </a:lnTo>
                  <a:close/>
                  <a:moveTo>
                    <a:pt x="18907" y="4112"/>
                  </a:moveTo>
                  <a:cubicBezTo>
                    <a:pt x="18812" y="4072"/>
                    <a:pt x="18699" y="4050"/>
                    <a:pt x="18579" y="4057"/>
                  </a:cubicBezTo>
                  <a:lnTo>
                    <a:pt x="18309" y="4072"/>
                  </a:lnTo>
                  <a:lnTo>
                    <a:pt x="18138" y="3939"/>
                  </a:lnTo>
                  <a:lnTo>
                    <a:pt x="19245" y="3877"/>
                  </a:lnTo>
                  <a:lnTo>
                    <a:pt x="18907" y="4112"/>
                  </a:lnTo>
                  <a:close/>
                  <a:moveTo>
                    <a:pt x="9356" y="4431"/>
                  </a:moveTo>
                  <a:lnTo>
                    <a:pt x="9267" y="4486"/>
                  </a:lnTo>
                  <a:lnTo>
                    <a:pt x="9203" y="4440"/>
                  </a:lnTo>
                  <a:lnTo>
                    <a:pt x="9356" y="4431"/>
                  </a:lnTo>
                  <a:close/>
                  <a:moveTo>
                    <a:pt x="9592" y="4556"/>
                  </a:moveTo>
                  <a:lnTo>
                    <a:pt x="10015" y="4857"/>
                  </a:lnTo>
                  <a:lnTo>
                    <a:pt x="9889" y="4934"/>
                  </a:lnTo>
                  <a:lnTo>
                    <a:pt x="9469" y="4632"/>
                  </a:lnTo>
                  <a:lnTo>
                    <a:pt x="9592" y="4556"/>
                  </a:lnTo>
                  <a:close/>
                  <a:moveTo>
                    <a:pt x="9620" y="5032"/>
                  </a:moveTo>
                  <a:lnTo>
                    <a:pt x="8761" y="5071"/>
                  </a:lnTo>
                  <a:lnTo>
                    <a:pt x="9251" y="4768"/>
                  </a:lnTo>
                  <a:lnTo>
                    <a:pt x="9620" y="5032"/>
                  </a:lnTo>
                  <a:close/>
                  <a:moveTo>
                    <a:pt x="13969" y="4833"/>
                  </a:moveTo>
                  <a:lnTo>
                    <a:pt x="14700" y="4406"/>
                  </a:lnTo>
                  <a:lnTo>
                    <a:pt x="15207" y="4777"/>
                  </a:lnTo>
                  <a:lnTo>
                    <a:pt x="13969" y="4833"/>
                  </a:lnTo>
                  <a:close/>
                  <a:moveTo>
                    <a:pt x="19163" y="4596"/>
                  </a:moveTo>
                  <a:lnTo>
                    <a:pt x="19157" y="4413"/>
                  </a:lnTo>
                  <a:cubicBezTo>
                    <a:pt x="19156" y="4359"/>
                    <a:pt x="19136" y="4308"/>
                    <a:pt x="19104" y="4262"/>
                  </a:cubicBezTo>
                  <a:lnTo>
                    <a:pt x="19693" y="3852"/>
                  </a:lnTo>
                  <a:lnTo>
                    <a:pt x="20005" y="3835"/>
                  </a:lnTo>
                  <a:lnTo>
                    <a:pt x="20127" y="3955"/>
                  </a:lnTo>
                  <a:lnTo>
                    <a:pt x="19210" y="4594"/>
                  </a:lnTo>
                  <a:lnTo>
                    <a:pt x="19163" y="4596"/>
                  </a:lnTo>
                  <a:close/>
                  <a:moveTo>
                    <a:pt x="7829" y="4748"/>
                  </a:moveTo>
                  <a:cubicBezTo>
                    <a:pt x="7757" y="4677"/>
                    <a:pt x="7677" y="4664"/>
                    <a:pt x="7677" y="4664"/>
                  </a:cubicBezTo>
                  <a:cubicBezTo>
                    <a:pt x="7648" y="4656"/>
                    <a:pt x="7621" y="4648"/>
                    <a:pt x="7592" y="4640"/>
                  </a:cubicBezTo>
                  <a:lnTo>
                    <a:pt x="7882" y="4402"/>
                  </a:lnTo>
                  <a:cubicBezTo>
                    <a:pt x="7932" y="4360"/>
                    <a:pt x="8006" y="4334"/>
                    <a:pt x="8084" y="4330"/>
                  </a:cubicBezTo>
                  <a:lnTo>
                    <a:pt x="8544" y="4304"/>
                  </a:lnTo>
                  <a:lnTo>
                    <a:pt x="7829" y="4748"/>
                  </a:lnTo>
                  <a:close/>
                  <a:moveTo>
                    <a:pt x="6348" y="4450"/>
                  </a:moveTo>
                  <a:lnTo>
                    <a:pt x="6326" y="3882"/>
                  </a:lnTo>
                  <a:lnTo>
                    <a:pt x="6891" y="3977"/>
                  </a:lnTo>
                  <a:lnTo>
                    <a:pt x="6963" y="4514"/>
                  </a:lnTo>
                  <a:cubicBezTo>
                    <a:pt x="6754" y="4484"/>
                    <a:pt x="6544" y="4464"/>
                    <a:pt x="6348" y="4450"/>
                  </a:cubicBezTo>
                  <a:close/>
                  <a:moveTo>
                    <a:pt x="6317" y="3639"/>
                  </a:moveTo>
                  <a:lnTo>
                    <a:pt x="6210" y="857"/>
                  </a:lnTo>
                  <a:cubicBezTo>
                    <a:pt x="6263" y="867"/>
                    <a:pt x="6317" y="874"/>
                    <a:pt x="6373" y="874"/>
                  </a:cubicBezTo>
                  <a:cubicBezTo>
                    <a:pt x="6407" y="874"/>
                    <a:pt x="6441" y="872"/>
                    <a:pt x="6474" y="867"/>
                  </a:cubicBezTo>
                  <a:lnTo>
                    <a:pt x="6860" y="3729"/>
                  </a:lnTo>
                  <a:lnTo>
                    <a:pt x="6317" y="3639"/>
                  </a:lnTo>
                  <a:close/>
                  <a:moveTo>
                    <a:pt x="5646" y="808"/>
                  </a:moveTo>
                  <a:cubicBezTo>
                    <a:pt x="5673" y="811"/>
                    <a:pt x="5700" y="813"/>
                    <a:pt x="5728" y="813"/>
                  </a:cubicBezTo>
                  <a:cubicBezTo>
                    <a:pt x="5743" y="813"/>
                    <a:pt x="5758" y="811"/>
                    <a:pt x="5772" y="811"/>
                  </a:cubicBezTo>
                  <a:lnTo>
                    <a:pt x="5516" y="1065"/>
                  </a:lnTo>
                  <a:lnTo>
                    <a:pt x="5539" y="916"/>
                  </a:lnTo>
                  <a:lnTo>
                    <a:pt x="5646" y="808"/>
                  </a:lnTo>
                  <a:close/>
                  <a:moveTo>
                    <a:pt x="5848" y="1856"/>
                  </a:moveTo>
                  <a:lnTo>
                    <a:pt x="5324" y="2385"/>
                  </a:lnTo>
                  <a:lnTo>
                    <a:pt x="5436" y="1607"/>
                  </a:lnTo>
                  <a:lnTo>
                    <a:pt x="5848" y="1856"/>
                  </a:lnTo>
                  <a:close/>
                  <a:moveTo>
                    <a:pt x="5216" y="3132"/>
                  </a:moveTo>
                  <a:lnTo>
                    <a:pt x="5920" y="3726"/>
                  </a:lnTo>
                  <a:lnTo>
                    <a:pt x="5237" y="4226"/>
                  </a:lnTo>
                  <a:cubicBezTo>
                    <a:pt x="5200" y="4174"/>
                    <a:pt x="5149" y="4120"/>
                    <a:pt x="5078" y="4073"/>
                  </a:cubicBezTo>
                  <a:lnTo>
                    <a:pt x="5216" y="3132"/>
                  </a:lnTo>
                  <a:close/>
                  <a:moveTo>
                    <a:pt x="5665" y="8549"/>
                  </a:moveTo>
                  <a:lnTo>
                    <a:pt x="5105" y="9179"/>
                  </a:lnTo>
                  <a:lnTo>
                    <a:pt x="5105" y="7367"/>
                  </a:lnTo>
                  <a:lnTo>
                    <a:pt x="5665" y="7851"/>
                  </a:lnTo>
                  <a:lnTo>
                    <a:pt x="5665" y="8549"/>
                  </a:lnTo>
                  <a:close/>
                  <a:moveTo>
                    <a:pt x="5105" y="15315"/>
                  </a:moveTo>
                  <a:lnTo>
                    <a:pt x="5665" y="16010"/>
                  </a:lnTo>
                  <a:lnTo>
                    <a:pt x="5665" y="16518"/>
                  </a:lnTo>
                  <a:lnTo>
                    <a:pt x="5105" y="17107"/>
                  </a:lnTo>
                  <a:lnTo>
                    <a:pt x="5105" y="15315"/>
                  </a:lnTo>
                  <a:close/>
                  <a:moveTo>
                    <a:pt x="6399" y="16255"/>
                  </a:moveTo>
                  <a:lnTo>
                    <a:pt x="6782" y="15750"/>
                  </a:lnTo>
                  <a:lnTo>
                    <a:pt x="6782" y="16938"/>
                  </a:lnTo>
                  <a:lnTo>
                    <a:pt x="6399" y="16302"/>
                  </a:lnTo>
                  <a:lnTo>
                    <a:pt x="6399" y="16255"/>
                  </a:lnTo>
                  <a:close/>
                  <a:moveTo>
                    <a:pt x="8219" y="4918"/>
                  </a:moveTo>
                  <a:lnTo>
                    <a:pt x="8692" y="4529"/>
                  </a:lnTo>
                  <a:cubicBezTo>
                    <a:pt x="8729" y="4499"/>
                    <a:pt x="8778" y="4477"/>
                    <a:pt x="8832" y="4466"/>
                  </a:cubicBezTo>
                  <a:lnTo>
                    <a:pt x="9048" y="4622"/>
                  </a:lnTo>
                  <a:lnTo>
                    <a:pt x="8287" y="5094"/>
                  </a:lnTo>
                  <a:lnTo>
                    <a:pt x="8161" y="5099"/>
                  </a:lnTo>
                  <a:cubicBezTo>
                    <a:pt x="8136" y="5035"/>
                    <a:pt x="8155" y="4970"/>
                    <a:pt x="8219" y="4918"/>
                  </a:cubicBezTo>
                  <a:close/>
                  <a:moveTo>
                    <a:pt x="11259" y="1970"/>
                  </a:moveTo>
                  <a:cubicBezTo>
                    <a:pt x="11344" y="1994"/>
                    <a:pt x="11434" y="2006"/>
                    <a:pt x="11526" y="2006"/>
                  </a:cubicBezTo>
                  <a:lnTo>
                    <a:pt x="11693" y="2006"/>
                  </a:lnTo>
                  <a:cubicBezTo>
                    <a:pt x="11723" y="2006"/>
                    <a:pt x="11750" y="2015"/>
                    <a:pt x="11769" y="2031"/>
                  </a:cubicBezTo>
                  <a:cubicBezTo>
                    <a:pt x="11787" y="2047"/>
                    <a:pt x="11794" y="2067"/>
                    <a:pt x="11787" y="2087"/>
                  </a:cubicBezTo>
                  <a:cubicBezTo>
                    <a:pt x="11781" y="2107"/>
                    <a:pt x="11762" y="2123"/>
                    <a:pt x="11736" y="2131"/>
                  </a:cubicBezTo>
                  <a:cubicBezTo>
                    <a:pt x="11710" y="2140"/>
                    <a:pt x="11680" y="2140"/>
                    <a:pt x="11653" y="2132"/>
                  </a:cubicBezTo>
                  <a:lnTo>
                    <a:pt x="11568" y="2106"/>
                  </a:lnTo>
                  <a:lnTo>
                    <a:pt x="11508" y="2197"/>
                  </a:lnTo>
                  <a:lnTo>
                    <a:pt x="11593" y="2223"/>
                  </a:lnTo>
                  <a:cubicBezTo>
                    <a:pt x="11625" y="2233"/>
                    <a:pt x="11659" y="2238"/>
                    <a:pt x="11693" y="2238"/>
                  </a:cubicBezTo>
                  <a:cubicBezTo>
                    <a:pt x="11729" y="2238"/>
                    <a:pt x="11766" y="2232"/>
                    <a:pt x="11800" y="2221"/>
                  </a:cubicBezTo>
                  <a:cubicBezTo>
                    <a:pt x="11851" y="2204"/>
                    <a:pt x="11891" y="2175"/>
                    <a:pt x="11913" y="2140"/>
                  </a:cubicBezTo>
                  <a:lnTo>
                    <a:pt x="16576" y="3443"/>
                  </a:lnTo>
                  <a:cubicBezTo>
                    <a:pt x="16661" y="3467"/>
                    <a:pt x="16750" y="3479"/>
                    <a:pt x="16843" y="3479"/>
                  </a:cubicBezTo>
                  <a:lnTo>
                    <a:pt x="17010" y="3479"/>
                  </a:lnTo>
                  <a:cubicBezTo>
                    <a:pt x="17040" y="3479"/>
                    <a:pt x="17067" y="3488"/>
                    <a:pt x="17086" y="3504"/>
                  </a:cubicBezTo>
                  <a:cubicBezTo>
                    <a:pt x="17104" y="3520"/>
                    <a:pt x="17111" y="3540"/>
                    <a:pt x="17104" y="3560"/>
                  </a:cubicBezTo>
                  <a:cubicBezTo>
                    <a:pt x="17098" y="3579"/>
                    <a:pt x="17079" y="3596"/>
                    <a:pt x="17053" y="3604"/>
                  </a:cubicBezTo>
                  <a:cubicBezTo>
                    <a:pt x="17027" y="3613"/>
                    <a:pt x="16997" y="3613"/>
                    <a:pt x="16970" y="3605"/>
                  </a:cubicBezTo>
                  <a:lnTo>
                    <a:pt x="16885" y="3579"/>
                  </a:lnTo>
                  <a:lnTo>
                    <a:pt x="16848" y="3635"/>
                  </a:lnTo>
                  <a:lnTo>
                    <a:pt x="8061" y="4128"/>
                  </a:lnTo>
                  <a:cubicBezTo>
                    <a:pt x="8061" y="4128"/>
                    <a:pt x="8061" y="4128"/>
                    <a:pt x="8061" y="4128"/>
                  </a:cubicBezTo>
                  <a:cubicBezTo>
                    <a:pt x="7905" y="4137"/>
                    <a:pt x="7758" y="4189"/>
                    <a:pt x="7657" y="4271"/>
                  </a:cubicBezTo>
                  <a:lnTo>
                    <a:pt x="7315" y="4552"/>
                  </a:lnTo>
                  <a:lnTo>
                    <a:pt x="6802" y="746"/>
                  </a:lnTo>
                  <a:cubicBezTo>
                    <a:pt x="6809" y="741"/>
                    <a:pt x="6815" y="735"/>
                    <a:pt x="6822" y="730"/>
                  </a:cubicBezTo>
                  <a:lnTo>
                    <a:pt x="11259" y="1970"/>
                  </a:lnTo>
                  <a:close/>
                  <a:moveTo>
                    <a:pt x="5135" y="1315"/>
                  </a:moveTo>
                  <a:lnTo>
                    <a:pt x="5112" y="1464"/>
                  </a:lnTo>
                  <a:lnTo>
                    <a:pt x="1856" y="4692"/>
                  </a:lnTo>
                  <a:cubicBezTo>
                    <a:pt x="1812" y="4695"/>
                    <a:pt x="1766" y="4697"/>
                    <a:pt x="1720" y="4700"/>
                  </a:cubicBezTo>
                  <a:lnTo>
                    <a:pt x="5135" y="1315"/>
                  </a:lnTo>
                  <a:close/>
                  <a:moveTo>
                    <a:pt x="3730" y="4533"/>
                  </a:moveTo>
                  <a:cubicBezTo>
                    <a:pt x="3362" y="4515"/>
                    <a:pt x="3143" y="4584"/>
                    <a:pt x="3011" y="4678"/>
                  </a:cubicBezTo>
                  <a:cubicBezTo>
                    <a:pt x="2985" y="4664"/>
                    <a:pt x="2954" y="4654"/>
                    <a:pt x="2919" y="4654"/>
                  </a:cubicBezTo>
                  <a:lnTo>
                    <a:pt x="2600" y="4654"/>
                  </a:lnTo>
                  <a:cubicBezTo>
                    <a:pt x="2598" y="4654"/>
                    <a:pt x="2596" y="4655"/>
                    <a:pt x="2594" y="4655"/>
                  </a:cubicBezTo>
                  <a:cubicBezTo>
                    <a:pt x="2482" y="4658"/>
                    <a:pt x="2284" y="4668"/>
                    <a:pt x="2047" y="4681"/>
                  </a:cubicBezTo>
                  <a:lnTo>
                    <a:pt x="5084" y="1671"/>
                  </a:lnTo>
                  <a:lnTo>
                    <a:pt x="4753" y="3945"/>
                  </a:lnTo>
                  <a:cubicBezTo>
                    <a:pt x="4681" y="3932"/>
                    <a:pt x="4599" y="3925"/>
                    <a:pt x="4508" y="3925"/>
                  </a:cubicBezTo>
                  <a:cubicBezTo>
                    <a:pt x="3756" y="3925"/>
                    <a:pt x="3730" y="4533"/>
                    <a:pt x="3730" y="4533"/>
                  </a:cubicBezTo>
                  <a:close/>
                  <a:moveTo>
                    <a:pt x="5328" y="6657"/>
                  </a:moveTo>
                  <a:cubicBezTo>
                    <a:pt x="5328" y="6657"/>
                    <a:pt x="5465" y="6652"/>
                    <a:pt x="5665" y="6644"/>
                  </a:cubicBezTo>
                  <a:lnTo>
                    <a:pt x="5665" y="7527"/>
                  </a:lnTo>
                  <a:lnTo>
                    <a:pt x="5162" y="7092"/>
                  </a:lnTo>
                  <a:cubicBezTo>
                    <a:pt x="5146" y="7079"/>
                    <a:pt x="5127" y="7070"/>
                    <a:pt x="5105" y="7064"/>
                  </a:cubicBezTo>
                  <a:lnTo>
                    <a:pt x="5105" y="6631"/>
                  </a:lnTo>
                  <a:lnTo>
                    <a:pt x="5328" y="6657"/>
                  </a:lnTo>
                  <a:close/>
                  <a:moveTo>
                    <a:pt x="5105" y="17477"/>
                  </a:moveTo>
                  <a:lnTo>
                    <a:pt x="5665" y="16887"/>
                  </a:lnTo>
                  <a:lnTo>
                    <a:pt x="5665" y="17922"/>
                  </a:lnTo>
                  <a:cubicBezTo>
                    <a:pt x="5467" y="17926"/>
                    <a:pt x="5279" y="17933"/>
                    <a:pt x="5105" y="17944"/>
                  </a:cubicBezTo>
                  <a:lnTo>
                    <a:pt x="5105" y="17477"/>
                  </a:lnTo>
                  <a:close/>
                  <a:moveTo>
                    <a:pt x="6399" y="17923"/>
                  </a:moveTo>
                  <a:lnTo>
                    <a:pt x="6399" y="16831"/>
                  </a:lnTo>
                  <a:lnTo>
                    <a:pt x="6782" y="17467"/>
                  </a:lnTo>
                  <a:lnTo>
                    <a:pt x="6782" y="17939"/>
                  </a:lnTo>
                  <a:cubicBezTo>
                    <a:pt x="6659" y="17932"/>
                    <a:pt x="6532" y="17927"/>
                    <a:pt x="6399" y="17923"/>
                  </a:cubicBezTo>
                  <a:close/>
                  <a:moveTo>
                    <a:pt x="20995" y="4677"/>
                  </a:moveTo>
                  <a:lnTo>
                    <a:pt x="20447" y="4702"/>
                  </a:lnTo>
                  <a:cubicBezTo>
                    <a:pt x="20553" y="4662"/>
                    <a:pt x="20641" y="4601"/>
                    <a:pt x="20696" y="4522"/>
                  </a:cubicBezTo>
                  <a:cubicBezTo>
                    <a:pt x="20699" y="4519"/>
                    <a:pt x="20700" y="4514"/>
                    <a:pt x="20703" y="4511"/>
                  </a:cubicBezTo>
                  <a:lnTo>
                    <a:pt x="21244" y="4556"/>
                  </a:lnTo>
                  <a:cubicBezTo>
                    <a:pt x="21243" y="4558"/>
                    <a:pt x="21243" y="4561"/>
                    <a:pt x="21242" y="4563"/>
                  </a:cubicBezTo>
                  <a:cubicBezTo>
                    <a:pt x="21196" y="4629"/>
                    <a:pt x="21103" y="4672"/>
                    <a:pt x="20995" y="4677"/>
                  </a:cubicBezTo>
                  <a:close/>
                </a:path>
              </a:pathLst>
            </a:custGeom>
            <a:solidFill>
              <a:srgbClr val="F3CB57"/>
            </a:solidFill>
            <a:ln w="12700">
              <a:miter lim="400000"/>
            </a:ln>
          </p:spPr>
          <p:txBody>
            <a:bodyPr lIns="38100" tIns="38100" rIns="38100" bIns="38100" anchor="ctr"/>
            <a:lstStyle/>
            <a:p>
              <a:pPr>
                <a:defRPr sz="3000"/>
              </a:pPr>
              <a:endParaRPr/>
            </a:p>
          </p:txBody>
        </p:sp>
        <p:sp>
          <p:nvSpPr>
            <p:cNvPr id="80" name="Shape">
              <a:extLst>
                <a:ext uri="{FF2B5EF4-FFF2-40B4-BE49-F238E27FC236}">
                  <a16:creationId xmlns:a16="http://schemas.microsoft.com/office/drawing/2014/main" id="{BF4C9E85-E421-4124-9895-B4257107AF64}"/>
                </a:ext>
              </a:extLst>
            </p:cNvPr>
            <p:cNvSpPr/>
            <p:nvPr/>
          </p:nvSpPr>
          <p:spPr>
            <a:xfrm>
              <a:off x="5549899" y="22783800"/>
              <a:ext cx="927610" cy="208407"/>
            </a:xfrm>
            <a:custGeom>
              <a:avLst/>
              <a:gdLst/>
              <a:ahLst/>
              <a:cxnLst>
                <a:cxn ang="0">
                  <a:pos x="wd2" y="hd2"/>
                </a:cxn>
                <a:cxn ang="5400000">
                  <a:pos x="wd2" y="hd2"/>
                </a:cxn>
                <a:cxn ang="10800000">
                  <a:pos x="wd2" y="hd2"/>
                </a:cxn>
                <a:cxn ang="16200000">
                  <a:pos x="wd2" y="hd2"/>
                </a:cxn>
              </a:cxnLst>
              <a:rect l="0" t="0" r="r" b="b"/>
              <a:pathLst>
                <a:path w="21600" h="21600" extrusionOk="0">
                  <a:moveTo>
                    <a:pt x="0" y="11267"/>
                  </a:moveTo>
                  <a:cubicBezTo>
                    <a:pt x="0" y="16980"/>
                    <a:pt x="4835" y="21600"/>
                    <a:pt x="10800" y="21600"/>
                  </a:cubicBezTo>
                  <a:cubicBezTo>
                    <a:pt x="16765" y="21600"/>
                    <a:pt x="21600" y="16967"/>
                    <a:pt x="21600" y="11267"/>
                  </a:cubicBezTo>
                  <a:lnTo>
                    <a:pt x="21600" y="0"/>
                  </a:lnTo>
                  <a:lnTo>
                    <a:pt x="0" y="0"/>
                  </a:lnTo>
                  <a:lnTo>
                    <a:pt x="0" y="11267"/>
                  </a:lnTo>
                  <a:close/>
                </a:path>
              </a:pathLst>
            </a:custGeom>
            <a:solidFill>
              <a:srgbClr val="6B6C6E"/>
            </a:solidFill>
            <a:ln w="12700">
              <a:miter lim="400000"/>
            </a:ln>
          </p:spPr>
          <p:txBody>
            <a:bodyPr lIns="38100" tIns="38100" rIns="38100" bIns="38100" anchor="ctr"/>
            <a:lstStyle/>
            <a:p>
              <a:pPr>
                <a:defRPr sz="3000"/>
              </a:pPr>
              <a:endParaRPr/>
            </a:p>
          </p:txBody>
        </p:sp>
        <p:sp>
          <p:nvSpPr>
            <p:cNvPr id="81" name="Oval">
              <a:extLst>
                <a:ext uri="{FF2B5EF4-FFF2-40B4-BE49-F238E27FC236}">
                  <a16:creationId xmlns:a16="http://schemas.microsoft.com/office/drawing/2014/main" id="{F6F6F97A-C1E2-4C93-98C6-6946FEB591F1}"/>
                </a:ext>
              </a:extLst>
            </p:cNvPr>
            <p:cNvSpPr/>
            <p:nvPr/>
          </p:nvSpPr>
          <p:spPr>
            <a:xfrm>
              <a:off x="5549900" y="22682200"/>
              <a:ext cx="927609" cy="199391"/>
            </a:xfrm>
            <a:prstGeom prst="ellipse">
              <a:avLst/>
            </a:prstGeom>
            <a:solidFill>
              <a:srgbClr val="808184"/>
            </a:solidFill>
            <a:ln w="12700">
              <a:miter lim="400000"/>
            </a:ln>
          </p:spPr>
          <p:txBody>
            <a:bodyPr lIns="38100" tIns="38100" rIns="38100" bIns="38100" anchor="ctr"/>
            <a:lstStyle/>
            <a:p>
              <a:pPr>
                <a:defRPr sz="3000"/>
              </a:pPr>
              <a:endParaRPr/>
            </a:p>
          </p:txBody>
        </p:sp>
        <p:sp>
          <p:nvSpPr>
            <p:cNvPr id="82" name="Shape">
              <a:extLst>
                <a:ext uri="{FF2B5EF4-FFF2-40B4-BE49-F238E27FC236}">
                  <a16:creationId xmlns:a16="http://schemas.microsoft.com/office/drawing/2014/main" id="{C32F1BEA-FDF6-48D7-80AC-EA394B2D7A5A}"/>
                </a:ext>
              </a:extLst>
            </p:cNvPr>
            <p:cNvSpPr/>
            <p:nvPr/>
          </p:nvSpPr>
          <p:spPr>
            <a:xfrm>
              <a:off x="5689600" y="22694900"/>
              <a:ext cx="649987" cy="115443"/>
            </a:xfrm>
            <a:custGeom>
              <a:avLst/>
              <a:gdLst/>
              <a:ahLst/>
              <a:cxnLst>
                <a:cxn ang="0">
                  <a:pos x="wd2" y="hd2"/>
                </a:cxn>
                <a:cxn ang="5400000">
                  <a:pos x="wd2" y="hd2"/>
                </a:cxn>
                <a:cxn ang="10800000">
                  <a:pos x="wd2" y="hd2"/>
                </a:cxn>
                <a:cxn ang="16200000">
                  <a:pos x="wd2" y="hd2"/>
                </a:cxn>
              </a:cxnLst>
              <a:rect l="0" t="0" r="r" b="b"/>
              <a:pathLst>
                <a:path w="21600" h="21600" extrusionOk="0">
                  <a:moveTo>
                    <a:pt x="0" y="10028"/>
                  </a:moveTo>
                  <a:cubicBezTo>
                    <a:pt x="0" y="16420"/>
                    <a:pt x="4837" y="21600"/>
                    <a:pt x="10800" y="21600"/>
                  </a:cubicBezTo>
                  <a:cubicBezTo>
                    <a:pt x="16763" y="21600"/>
                    <a:pt x="21600" y="16420"/>
                    <a:pt x="21600" y="10028"/>
                  </a:cubicBezTo>
                  <a:lnTo>
                    <a:pt x="21600" y="0"/>
                  </a:lnTo>
                  <a:lnTo>
                    <a:pt x="0" y="0"/>
                  </a:lnTo>
                  <a:lnTo>
                    <a:pt x="0" y="10028"/>
                  </a:lnTo>
                  <a:close/>
                </a:path>
              </a:pathLst>
            </a:custGeom>
            <a:solidFill>
              <a:srgbClr val="6B6C6E"/>
            </a:solidFill>
            <a:ln w="12700">
              <a:miter lim="400000"/>
            </a:ln>
          </p:spPr>
          <p:txBody>
            <a:bodyPr lIns="38100" tIns="38100" rIns="38100" bIns="38100" anchor="ctr"/>
            <a:lstStyle/>
            <a:p>
              <a:pPr>
                <a:defRPr sz="3000"/>
              </a:pPr>
              <a:endParaRPr/>
            </a:p>
          </p:txBody>
        </p:sp>
        <p:sp>
          <p:nvSpPr>
            <p:cNvPr id="83" name="Oval">
              <a:extLst>
                <a:ext uri="{FF2B5EF4-FFF2-40B4-BE49-F238E27FC236}">
                  <a16:creationId xmlns:a16="http://schemas.microsoft.com/office/drawing/2014/main" id="{9C6290D1-8BF4-4A4C-B4FA-8DA11B34D7E7}"/>
                </a:ext>
              </a:extLst>
            </p:cNvPr>
            <p:cNvSpPr/>
            <p:nvPr/>
          </p:nvSpPr>
          <p:spPr>
            <a:xfrm>
              <a:off x="5689600" y="22631400"/>
              <a:ext cx="649987" cy="123698"/>
            </a:xfrm>
            <a:prstGeom prst="ellipse">
              <a:avLst/>
            </a:prstGeom>
            <a:solidFill>
              <a:srgbClr val="808184"/>
            </a:solidFill>
            <a:ln w="12700">
              <a:miter lim="400000"/>
            </a:ln>
          </p:spPr>
          <p:txBody>
            <a:bodyPr lIns="38100" tIns="38100" rIns="38100" bIns="38100" anchor="ctr"/>
            <a:lstStyle/>
            <a:p>
              <a:pPr>
                <a:defRPr sz="3000"/>
              </a:pPr>
              <a:endParaRPr/>
            </a:p>
          </p:txBody>
        </p:sp>
        <p:sp>
          <p:nvSpPr>
            <p:cNvPr id="84" name="Shape">
              <a:extLst>
                <a:ext uri="{FF2B5EF4-FFF2-40B4-BE49-F238E27FC236}">
                  <a16:creationId xmlns:a16="http://schemas.microsoft.com/office/drawing/2014/main" id="{B3E2307E-0087-4686-B7A1-8C8790CDD15E}"/>
                </a:ext>
              </a:extLst>
            </p:cNvPr>
            <p:cNvSpPr/>
            <p:nvPr/>
          </p:nvSpPr>
          <p:spPr>
            <a:xfrm>
              <a:off x="5816600" y="22504399"/>
              <a:ext cx="399542" cy="212345"/>
            </a:xfrm>
            <a:custGeom>
              <a:avLst/>
              <a:gdLst/>
              <a:ahLst/>
              <a:cxnLst>
                <a:cxn ang="0">
                  <a:pos x="wd2" y="hd2"/>
                </a:cxn>
                <a:cxn ang="5400000">
                  <a:pos x="wd2" y="hd2"/>
                </a:cxn>
                <a:cxn ang="10800000">
                  <a:pos x="wd2" y="hd2"/>
                </a:cxn>
                <a:cxn ang="16200000">
                  <a:pos x="wd2" y="hd2"/>
                </a:cxn>
              </a:cxnLst>
              <a:rect l="0" t="0" r="r" b="b"/>
              <a:pathLst>
                <a:path w="21600" h="21600" extrusionOk="0">
                  <a:moveTo>
                    <a:pt x="0" y="17737"/>
                  </a:moveTo>
                  <a:cubicBezTo>
                    <a:pt x="0" y="19869"/>
                    <a:pt x="4834" y="21600"/>
                    <a:pt x="10800" y="21600"/>
                  </a:cubicBezTo>
                  <a:cubicBezTo>
                    <a:pt x="16766" y="21600"/>
                    <a:pt x="21600" y="19869"/>
                    <a:pt x="21600" y="17737"/>
                  </a:cubicBezTo>
                  <a:lnTo>
                    <a:pt x="21600" y="0"/>
                  </a:lnTo>
                  <a:lnTo>
                    <a:pt x="0" y="0"/>
                  </a:lnTo>
                  <a:lnTo>
                    <a:pt x="0" y="17737"/>
                  </a:lnTo>
                  <a:close/>
                </a:path>
              </a:pathLst>
            </a:custGeom>
            <a:solidFill>
              <a:srgbClr val="6B6C6E"/>
            </a:solidFill>
            <a:ln w="12700">
              <a:miter lim="400000"/>
            </a:ln>
          </p:spPr>
          <p:txBody>
            <a:bodyPr lIns="38100" tIns="38100" rIns="38100" bIns="38100" anchor="ctr"/>
            <a:lstStyle/>
            <a:p>
              <a:pPr>
                <a:defRPr sz="3000"/>
              </a:pPr>
              <a:endParaRPr/>
            </a:p>
          </p:txBody>
        </p:sp>
        <p:sp>
          <p:nvSpPr>
            <p:cNvPr id="85" name="Oval">
              <a:extLst>
                <a:ext uri="{FF2B5EF4-FFF2-40B4-BE49-F238E27FC236}">
                  <a16:creationId xmlns:a16="http://schemas.microsoft.com/office/drawing/2014/main" id="{2A19B2B7-CC59-4696-AD92-C4B1E963CD1B}"/>
                </a:ext>
              </a:extLst>
            </p:cNvPr>
            <p:cNvSpPr/>
            <p:nvPr/>
          </p:nvSpPr>
          <p:spPr>
            <a:xfrm>
              <a:off x="5816600" y="22466300"/>
              <a:ext cx="399542" cy="75947"/>
            </a:xfrm>
            <a:prstGeom prst="ellipse">
              <a:avLst/>
            </a:prstGeom>
            <a:solidFill>
              <a:srgbClr val="808184"/>
            </a:solidFill>
            <a:ln w="12700">
              <a:miter lim="400000"/>
            </a:ln>
          </p:spPr>
          <p:txBody>
            <a:bodyPr lIns="38100" tIns="38100" rIns="38100" bIns="38100" anchor="ctr"/>
            <a:lstStyle/>
            <a:p>
              <a:pPr>
                <a:defRPr sz="3000"/>
              </a:pPr>
              <a:endParaRPr/>
            </a:p>
          </p:txBody>
        </p:sp>
        <p:sp>
          <p:nvSpPr>
            <p:cNvPr id="86" name="Shape">
              <a:extLst>
                <a:ext uri="{FF2B5EF4-FFF2-40B4-BE49-F238E27FC236}">
                  <a16:creationId xmlns:a16="http://schemas.microsoft.com/office/drawing/2014/main" id="{56F29E6A-BECE-47E5-9AEB-0C66C60954EF}"/>
                </a:ext>
              </a:extLst>
            </p:cNvPr>
            <p:cNvSpPr/>
            <p:nvPr/>
          </p:nvSpPr>
          <p:spPr>
            <a:xfrm>
              <a:off x="6057899" y="20002499"/>
              <a:ext cx="90395" cy="623505"/>
            </a:xfrm>
            <a:custGeom>
              <a:avLst/>
              <a:gdLst/>
              <a:ahLst/>
              <a:cxnLst>
                <a:cxn ang="0">
                  <a:pos x="wd2" y="hd2"/>
                </a:cxn>
                <a:cxn ang="5400000">
                  <a:pos x="wd2" y="hd2"/>
                </a:cxn>
                <a:cxn ang="10800000">
                  <a:pos x="wd2" y="hd2"/>
                </a:cxn>
                <a:cxn ang="16200000">
                  <a:pos x="wd2" y="hd2"/>
                </a:cxn>
              </a:cxnLst>
              <a:rect l="0" t="0" r="r" b="b"/>
              <a:pathLst>
                <a:path w="21600" h="21600" extrusionOk="0">
                  <a:moveTo>
                    <a:pt x="0" y="106"/>
                  </a:moveTo>
                  <a:lnTo>
                    <a:pt x="7917" y="0"/>
                  </a:lnTo>
                  <a:lnTo>
                    <a:pt x="21600" y="21494"/>
                  </a:lnTo>
                  <a:lnTo>
                    <a:pt x="13682" y="21600"/>
                  </a:lnTo>
                  <a:close/>
                </a:path>
              </a:pathLst>
            </a:custGeom>
            <a:solidFill>
              <a:srgbClr val="E6B655"/>
            </a:solidFill>
            <a:ln w="12700">
              <a:miter lim="400000"/>
            </a:ln>
          </p:spPr>
          <p:txBody>
            <a:bodyPr lIns="38100" tIns="38100" rIns="38100" bIns="38100" anchor="ctr"/>
            <a:lstStyle/>
            <a:p>
              <a:pPr>
                <a:defRPr sz="3000"/>
              </a:pPr>
              <a:endParaRPr/>
            </a:p>
          </p:txBody>
        </p:sp>
        <p:sp>
          <p:nvSpPr>
            <p:cNvPr id="87" name="Circle">
              <a:extLst>
                <a:ext uri="{FF2B5EF4-FFF2-40B4-BE49-F238E27FC236}">
                  <a16:creationId xmlns:a16="http://schemas.microsoft.com/office/drawing/2014/main" id="{8DC93014-9DC5-485F-AB41-5E564AD43C49}"/>
                </a:ext>
              </a:extLst>
            </p:cNvPr>
            <p:cNvSpPr/>
            <p:nvPr/>
          </p:nvSpPr>
          <p:spPr>
            <a:xfrm>
              <a:off x="5994400" y="19939000"/>
              <a:ext cx="114808" cy="114808"/>
            </a:xfrm>
            <a:prstGeom prst="ellipse">
              <a:avLst/>
            </a:prstGeom>
            <a:solidFill>
              <a:srgbClr val="9B7A42"/>
            </a:solidFill>
            <a:ln w="12700">
              <a:miter lim="400000"/>
            </a:ln>
          </p:spPr>
          <p:txBody>
            <a:bodyPr lIns="38100" tIns="38100" rIns="38100" bIns="38100" anchor="ctr"/>
            <a:lstStyle/>
            <a:p>
              <a:pPr>
                <a:defRPr sz="3000"/>
              </a:pPr>
              <a:endParaRPr/>
            </a:p>
          </p:txBody>
        </p:sp>
        <p:sp>
          <p:nvSpPr>
            <p:cNvPr id="88" name="Shape">
              <a:extLst>
                <a:ext uri="{FF2B5EF4-FFF2-40B4-BE49-F238E27FC236}">
                  <a16:creationId xmlns:a16="http://schemas.microsoft.com/office/drawing/2014/main" id="{BAC5B58D-119C-4FFD-AC2B-8A5899F1EC9F}"/>
                </a:ext>
              </a:extLst>
            </p:cNvPr>
            <p:cNvSpPr/>
            <p:nvPr/>
          </p:nvSpPr>
          <p:spPr>
            <a:xfrm>
              <a:off x="6032500" y="20446999"/>
              <a:ext cx="95364" cy="53691"/>
            </a:xfrm>
            <a:custGeom>
              <a:avLst/>
              <a:gdLst/>
              <a:ahLst/>
              <a:cxnLst>
                <a:cxn ang="0">
                  <a:pos x="wd2" y="hd2"/>
                </a:cxn>
                <a:cxn ang="5400000">
                  <a:pos x="wd2" y="hd2"/>
                </a:cxn>
                <a:cxn ang="10800000">
                  <a:pos x="wd2" y="hd2"/>
                </a:cxn>
                <a:cxn ang="16200000">
                  <a:pos x="wd2" y="hd2"/>
                </a:cxn>
              </a:cxnLst>
              <a:rect l="0" t="0" r="r" b="b"/>
              <a:pathLst>
                <a:path w="21600" h="21600" extrusionOk="0">
                  <a:moveTo>
                    <a:pt x="0" y="13004"/>
                  </a:moveTo>
                  <a:lnTo>
                    <a:pt x="1788" y="0"/>
                  </a:lnTo>
                  <a:lnTo>
                    <a:pt x="21600" y="8596"/>
                  </a:lnTo>
                  <a:lnTo>
                    <a:pt x="19812" y="21600"/>
                  </a:lnTo>
                  <a:close/>
                </a:path>
              </a:pathLst>
            </a:custGeom>
            <a:solidFill>
              <a:srgbClr val="E6B655"/>
            </a:solidFill>
            <a:ln w="12700">
              <a:miter lim="400000"/>
            </a:ln>
          </p:spPr>
          <p:txBody>
            <a:bodyPr lIns="38100" tIns="38100" rIns="38100" bIns="38100" anchor="ctr"/>
            <a:lstStyle/>
            <a:p>
              <a:pPr>
                <a:defRPr sz="3000"/>
              </a:pPr>
              <a:endParaRPr/>
            </a:p>
          </p:txBody>
        </p:sp>
        <p:sp>
          <p:nvSpPr>
            <p:cNvPr id="89" name="Shape">
              <a:extLst>
                <a:ext uri="{FF2B5EF4-FFF2-40B4-BE49-F238E27FC236}">
                  <a16:creationId xmlns:a16="http://schemas.microsoft.com/office/drawing/2014/main" id="{A2BDA461-3419-4453-B18A-89D863BC674B}"/>
                </a:ext>
              </a:extLst>
            </p:cNvPr>
            <p:cNvSpPr/>
            <p:nvPr/>
          </p:nvSpPr>
          <p:spPr>
            <a:xfrm>
              <a:off x="5981700" y="20853400"/>
              <a:ext cx="39627" cy="1629411"/>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3"/>
                    <a:pt x="21533" y="21470"/>
                  </a:cubicBezTo>
                  <a:lnTo>
                    <a:pt x="21533" y="0"/>
                  </a:lnTo>
                  <a:lnTo>
                    <a:pt x="2" y="0"/>
                  </a:lnTo>
                  <a:lnTo>
                    <a:pt x="2" y="21470"/>
                  </a:lnTo>
                  <a:cubicBezTo>
                    <a:pt x="-67" y="21541"/>
                    <a:pt x="2279" y="21600"/>
                    <a:pt x="5247" y="21600"/>
                  </a:cubicBezTo>
                  <a:close/>
                </a:path>
              </a:pathLst>
            </a:custGeom>
            <a:solidFill>
              <a:srgbClr val="9B7A42"/>
            </a:solidFill>
            <a:ln w="12700">
              <a:miter lim="400000"/>
            </a:ln>
          </p:spPr>
          <p:txBody>
            <a:bodyPr lIns="38100" tIns="38100" rIns="38100" bIns="38100" anchor="ctr"/>
            <a:lstStyle/>
            <a:p>
              <a:pPr>
                <a:defRPr sz="3000"/>
              </a:pPr>
              <a:endParaRPr/>
            </a:p>
          </p:txBody>
        </p:sp>
        <p:sp>
          <p:nvSpPr>
            <p:cNvPr id="90" name="Shape">
              <a:extLst>
                <a:ext uri="{FF2B5EF4-FFF2-40B4-BE49-F238E27FC236}">
                  <a16:creationId xmlns:a16="http://schemas.microsoft.com/office/drawing/2014/main" id="{1236CD2A-6D26-4BA8-81F9-E17D9CB6B568}"/>
                </a:ext>
              </a:extLst>
            </p:cNvPr>
            <p:cNvSpPr/>
            <p:nvPr/>
          </p:nvSpPr>
          <p:spPr>
            <a:xfrm>
              <a:off x="6096000" y="20853400"/>
              <a:ext cx="39627" cy="1641602"/>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3"/>
                    <a:pt x="21533" y="21471"/>
                  </a:cubicBezTo>
                  <a:lnTo>
                    <a:pt x="21533" y="0"/>
                  </a:lnTo>
                  <a:lnTo>
                    <a:pt x="2" y="0"/>
                  </a:lnTo>
                  <a:lnTo>
                    <a:pt x="2" y="21471"/>
                  </a:lnTo>
                  <a:cubicBezTo>
                    <a:pt x="-67" y="21543"/>
                    <a:pt x="2348" y="21600"/>
                    <a:pt x="5247" y="21600"/>
                  </a:cubicBezTo>
                  <a:close/>
                </a:path>
              </a:pathLst>
            </a:custGeom>
            <a:solidFill>
              <a:srgbClr val="E1B655"/>
            </a:solidFill>
            <a:ln w="12700">
              <a:miter lim="400000"/>
            </a:ln>
          </p:spPr>
          <p:txBody>
            <a:bodyPr lIns="38100" tIns="38100" rIns="38100" bIns="38100" anchor="ctr"/>
            <a:lstStyle/>
            <a:p>
              <a:pPr>
                <a:defRPr sz="3000"/>
              </a:pPr>
              <a:endParaRPr/>
            </a:p>
          </p:txBody>
        </p:sp>
        <p:sp>
          <p:nvSpPr>
            <p:cNvPr id="91" name="Shape">
              <a:extLst>
                <a:ext uri="{FF2B5EF4-FFF2-40B4-BE49-F238E27FC236}">
                  <a16:creationId xmlns:a16="http://schemas.microsoft.com/office/drawing/2014/main" id="{2AF17CEA-233A-4723-888A-168FB9C8E8C4}"/>
                </a:ext>
              </a:extLst>
            </p:cNvPr>
            <p:cNvSpPr/>
            <p:nvPr/>
          </p:nvSpPr>
          <p:spPr>
            <a:xfrm>
              <a:off x="5892800" y="20853400"/>
              <a:ext cx="39627" cy="1641602"/>
            </a:xfrm>
            <a:custGeom>
              <a:avLst/>
              <a:gdLst/>
              <a:ahLst/>
              <a:cxnLst>
                <a:cxn ang="0">
                  <a:pos x="wd2" y="hd2"/>
                </a:cxn>
                <a:cxn ang="5400000">
                  <a:pos x="wd2" y="hd2"/>
                </a:cxn>
                <a:cxn ang="10800000">
                  <a:pos x="wd2" y="hd2"/>
                </a:cxn>
                <a:cxn ang="16200000">
                  <a:pos x="wd2" y="hd2"/>
                </a:cxn>
              </a:cxnLst>
              <a:rect l="0" t="0" r="r" b="b"/>
              <a:pathLst>
                <a:path w="21532" h="21600" extrusionOk="0">
                  <a:moveTo>
                    <a:pt x="5246" y="21600"/>
                  </a:moveTo>
                  <a:lnTo>
                    <a:pt x="16218" y="21600"/>
                  </a:lnTo>
                  <a:cubicBezTo>
                    <a:pt x="19117" y="21600"/>
                    <a:pt x="21532" y="21543"/>
                    <a:pt x="21532" y="21471"/>
                  </a:cubicBezTo>
                  <a:lnTo>
                    <a:pt x="21532" y="0"/>
                  </a:lnTo>
                  <a:lnTo>
                    <a:pt x="1" y="0"/>
                  </a:lnTo>
                  <a:lnTo>
                    <a:pt x="1" y="21471"/>
                  </a:lnTo>
                  <a:cubicBezTo>
                    <a:pt x="-68" y="21543"/>
                    <a:pt x="2279" y="21600"/>
                    <a:pt x="5246" y="21600"/>
                  </a:cubicBezTo>
                  <a:close/>
                </a:path>
              </a:pathLst>
            </a:custGeom>
            <a:solidFill>
              <a:srgbClr val="F3CB57"/>
            </a:solidFill>
            <a:ln w="12700">
              <a:miter lim="400000"/>
            </a:ln>
          </p:spPr>
          <p:txBody>
            <a:bodyPr lIns="38100" tIns="38100" rIns="38100" bIns="38100" anchor="ctr"/>
            <a:lstStyle/>
            <a:p>
              <a:pPr>
                <a:defRPr sz="3000"/>
              </a:pPr>
              <a:endParaRPr/>
            </a:p>
          </p:txBody>
        </p:sp>
        <p:sp>
          <p:nvSpPr>
            <p:cNvPr id="92" name="Shape">
              <a:extLst>
                <a:ext uri="{FF2B5EF4-FFF2-40B4-BE49-F238E27FC236}">
                  <a16:creationId xmlns:a16="http://schemas.microsoft.com/office/drawing/2014/main" id="{FE923A49-E71C-4266-9205-23B2C1C3192F}"/>
                </a:ext>
              </a:extLst>
            </p:cNvPr>
            <p:cNvSpPr/>
            <p:nvPr/>
          </p:nvSpPr>
          <p:spPr>
            <a:xfrm>
              <a:off x="6019800" y="20853400"/>
              <a:ext cx="39627" cy="1677164"/>
            </a:xfrm>
            <a:custGeom>
              <a:avLst/>
              <a:gdLst/>
              <a:ahLst/>
              <a:cxnLst>
                <a:cxn ang="0">
                  <a:pos x="wd2" y="hd2"/>
                </a:cxn>
                <a:cxn ang="5400000">
                  <a:pos x="wd2" y="hd2"/>
                </a:cxn>
                <a:cxn ang="10800000">
                  <a:pos x="wd2" y="hd2"/>
                </a:cxn>
                <a:cxn ang="16200000">
                  <a:pos x="wd2" y="hd2"/>
                </a:cxn>
              </a:cxnLst>
              <a:rect l="0" t="0" r="r" b="b"/>
              <a:pathLst>
                <a:path w="21533" h="21600" extrusionOk="0">
                  <a:moveTo>
                    <a:pt x="5247" y="21600"/>
                  </a:moveTo>
                  <a:lnTo>
                    <a:pt x="16219" y="21600"/>
                  </a:lnTo>
                  <a:cubicBezTo>
                    <a:pt x="19118" y="21600"/>
                    <a:pt x="21533" y="21544"/>
                    <a:pt x="21533" y="21474"/>
                  </a:cubicBezTo>
                  <a:lnTo>
                    <a:pt x="21533" y="0"/>
                  </a:lnTo>
                  <a:lnTo>
                    <a:pt x="2" y="0"/>
                  </a:lnTo>
                  <a:lnTo>
                    <a:pt x="2" y="21474"/>
                  </a:lnTo>
                  <a:cubicBezTo>
                    <a:pt x="-67" y="21543"/>
                    <a:pt x="2348" y="21600"/>
                    <a:pt x="5247" y="21600"/>
                  </a:cubicBezTo>
                  <a:close/>
                </a:path>
              </a:pathLst>
            </a:custGeom>
            <a:solidFill>
              <a:srgbClr val="F3CB57"/>
            </a:solidFill>
            <a:ln w="12700">
              <a:miter lim="400000"/>
            </a:ln>
          </p:spPr>
          <p:txBody>
            <a:bodyPr lIns="38100" tIns="38100" rIns="38100" bIns="38100" anchor="ctr"/>
            <a:lstStyle/>
            <a:p>
              <a:pPr>
                <a:defRPr sz="3000"/>
              </a:pPr>
              <a:endParaRPr/>
            </a:p>
          </p:txBody>
        </p:sp>
        <p:sp>
          <p:nvSpPr>
            <p:cNvPr id="93" name="Shape">
              <a:extLst>
                <a:ext uri="{FF2B5EF4-FFF2-40B4-BE49-F238E27FC236}">
                  <a16:creationId xmlns:a16="http://schemas.microsoft.com/office/drawing/2014/main" id="{F5BC80ED-1FB9-4CE6-B031-A7B61C242541}"/>
                </a:ext>
              </a:extLst>
            </p:cNvPr>
            <p:cNvSpPr/>
            <p:nvPr/>
          </p:nvSpPr>
          <p:spPr>
            <a:xfrm>
              <a:off x="5905500" y="20929599"/>
              <a:ext cx="150255" cy="1485953"/>
            </a:xfrm>
            <a:custGeom>
              <a:avLst/>
              <a:gdLst/>
              <a:ahLst/>
              <a:cxnLst>
                <a:cxn ang="0">
                  <a:pos x="wd2" y="hd2"/>
                </a:cxn>
                <a:cxn ang="5400000">
                  <a:pos x="wd2" y="hd2"/>
                </a:cxn>
                <a:cxn ang="10800000">
                  <a:pos x="wd2" y="hd2"/>
                </a:cxn>
                <a:cxn ang="16200000">
                  <a:pos x="wd2" y="hd2"/>
                </a:cxn>
              </a:cxnLst>
              <a:rect l="0" t="0" r="r" b="b"/>
              <a:pathLst>
                <a:path w="21190" h="21573" extrusionOk="0">
                  <a:moveTo>
                    <a:pt x="2010" y="21573"/>
                  </a:moveTo>
                  <a:cubicBezTo>
                    <a:pt x="2673" y="21573"/>
                    <a:pt x="3300" y="21540"/>
                    <a:pt x="3694" y="21479"/>
                  </a:cubicBezTo>
                  <a:lnTo>
                    <a:pt x="18990" y="19060"/>
                  </a:lnTo>
                  <a:cubicBezTo>
                    <a:pt x="19402" y="18995"/>
                    <a:pt x="19419" y="18914"/>
                    <a:pt x="19061" y="18848"/>
                  </a:cubicBezTo>
                  <a:lnTo>
                    <a:pt x="5861" y="16386"/>
                  </a:lnTo>
                  <a:lnTo>
                    <a:pt x="20834" y="14150"/>
                  </a:lnTo>
                  <a:cubicBezTo>
                    <a:pt x="21318" y="14080"/>
                    <a:pt x="21300" y="13986"/>
                    <a:pt x="20834" y="13914"/>
                  </a:cubicBezTo>
                  <a:lnTo>
                    <a:pt x="5521" y="11663"/>
                  </a:lnTo>
                  <a:lnTo>
                    <a:pt x="5521" y="9837"/>
                  </a:lnTo>
                  <a:lnTo>
                    <a:pt x="20781" y="7743"/>
                  </a:lnTo>
                  <a:cubicBezTo>
                    <a:pt x="21264" y="7676"/>
                    <a:pt x="21318" y="7586"/>
                    <a:pt x="20906" y="7514"/>
                  </a:cubicBezTo>
                  <a:lnTo>
                    <a:pt x="5843" y="4894"/>
                  </a:lnTo>
                  <a:lnTo>
                    <a:pt x="20888" y="2350"/>
                  </a:lnTo>
                  <a:cubicBezTo>
                    <a:pt x="21318" y="2276"/>
                    <a:pt x="21264" y="2182"/>
                    <a:pt x="20745" y="2114"/>
                  </a:cubicBezTo>
                  <a:lnTo>
                    <a:pt x="5073" y="78"/>
                  </a:lnTo>
                  <a:cubicBezTo>
                    <a:pt x="4375" y="-10"/>
                    <a:pt x="3121" y="-27"/>
                    <a:pt x="2261" y="45"/>
                  </a:cubicBezTo>
                  <a:cubicBezTo>
                    <a:pt x="1402" y="115"/>
                    <a:pt x="1240" y="246"/>
                    <a:pt x="1939" y="334"/>
                  </a:cubicBezTo>
                  <a:lnTo>
                    <a:pt x="16733" y="2257"/>
                  </a:lnTo>
                  <a:lnTo>
                    <a:pt x="1796" y="4783"/>
                  </a:lnTo>
                  <a:cubicBezTo>
                    <a:pt x="1420" y="4848"/>
                    <a:pt x="1402" y="4931"/>
                    <a:pt x="1778" y="4995"/>
                  </a:cubicBezTo>
                  <a:lnTo>
                    <a:pt x="16769" y="7604"/>
                  </a:lnTo>
                  <a:lnTo>
                    <a:pt x="1903" y="9644"/>
                  </a:lnTo>
                  <a:cubicBezTo>
                    <a:pt x="1634" y="9679"/>
                    <a:pt x="1509" y="9723"/>
                    <a:pt x="1509" y="9767"/>
                  </a:cubicBezTo>
                  <a:lnTo>
                    <a:pt x="1509" y="11725"/>
                  </a:lnTo>
                  <a:cubicBezTo>
                    <a:pt x="1509" y="11768"/>
                    <a:pt x="1634" y="11808"/>
                    <a:pt x="1867" y="11843"/>
                  </a:cubicBezTo>
                  <a:lnTo>
                    <a:pt x="16733" y="14030"/>
                  </a:lnTo>
                  <a:lnTo>
                    <a:pt x="1849" y="16254"/>
                  </a:lnTo>
                  <a:cubicBezTo>
                    <a:pt x="1420" y="16318"/>
                    <a:pt x="1384" y="16401"/>
                    <a:pt x="1742" y="16471"/>
                  </a:cubicBezTo>
                  <a:lnTo>
                    <a:pt x="14960" y="18936"/>
                  </a:lnTo>
                  <a:lnTo>
                    <a:pt x="327" y="21252"/>
                  </a:lnTo>
                  <a:cubicBezTo>
                    <a:pt x="-282" y="21348"/>
                    <a:pt x="-13" y="21475"/>
                    <a:pt x="918" y="21538"/>
                  </a:cubicBezTo>
                  <a:cubicBezTo>
                    <a:pt x="1258" y="21562"/>
                    <a:pt x="1634" y="21573"/>
                    <a:pt x="2010" y="21573"/>
                  </a:cubicBezTo>
                  <a:close/>
                </a:path>
              </a:pathLst>
            </a:custGeom>
            <a:solidFill>
              <a:srgbClr val="F3CB57"/>
            </a:solidFill>
            <a:ln w="12700">
              <a:miter lim="400000"/>
            </a:ln>
          </p:spPr>
          <p:txBody>
            <a:bodyPr lIns="38100" tIns="38100" rIns="38100" bIns="38100" anchor="ctr"/>
            <a:lstStyle/>
            <a:p>
              <a:pPr>
                <a:defRPr sz="3000"/>
              </a:pPr>
              <a:endParaRPr/>
            </a:p>
          </p:txBody>
        </p:sp>
        <p:sp>
          <p:nvSpPr>
            <p:cNvPr id="94" name="Shape">
              <a:extLst>
                <a:ext uri="{FF2B5EF4-FFF2-40B4-BE49-F238E27FC236}">
                  <a16:creationId xmlns:a16="http://schemas.microsoft.com/office/drawing/2014/main" id="{43497ADA-0A0F-42B4-AB7F-690442123B56}"/>
                </a:ext>
              </a:extLst>
            </p:cNvPr>
            <p:cNvSpPr/>
            <p:nvPr/>
          </p:nvSpPr>
          <p:spPr>
            <a:xfrm>
              <a:off x="6032500" y="20904200"/>
              <a:ext cx="102528" cy="1517656"/>
            </a:xfrm>
            <a:custGeom>
              <a:avLst/>
              <a:gdLst/>
              <a:ahLst/>
              <a:cxnLst>
                <a:cxn ang="0">
                  <a:pos x="wd2" y="hd2"/>
                </a:cxn>
                <a:cxn ang="5400000">
                  <a:pos x="wd2" y="hd2"/>
                </a:cxn>
                <a:cxn ang="10800000">
                  <a:pos x="wd2" y="hd2"/>
                </a:cxn>
                <a:cxn ang="16200000">
                  <a:pos x="wd2" y="hd2"/>
                </a:cxn>
              </a:cxnLst>
              <a:rect l="0" t="0" r="r" b="b"/>
              <a:pathLst>
                <a:path w="21111" h="21573" extrusionOk="0">
                  <a:moveTo>
                    <a:pt x="18129" y="21573"/>
                  </a:moveTo>
                  <a:cubicBezTo>
                    <a:pt x="18495" y="21573"/>
                    <a:pt x="18887" y="21568"/>
                    <a:pt x="19253" y="21559"/>
                  </a:cubicBezTo>
                  <a:cubicBezTo>
                    <a:pt x="20744" y="21515"/>
                    <a:pt x="21450" y="21398"/>
                    <a:pt x="20848" y="21295"/>
                  </a:cubicBezTo>
                  <a:lnTo>
                    <a:pt x="6126" y="18825"/>
                  </a:lnTo>
                  <a:lnTo>
                    <a:pt x="20744" y="16877"/>
                  </a:lnTo>
                  <a:cubicBezTo>
                    <a:pt x="21136" y="16825"/>
                    <a:pt x="21188" y="16762"/>
                    <a:pt x="20848" y="16706"/>
                  </a:cubicBezTo>
                  <a:lnTo>
                    <a:pt x="6073" y="14265"/>
                  </a:lnTo>
                  <a:lnTo>
                    <a:pt x="20848" y="11825"/>
                  </a:lnTo>
                  <a:cubicBezTo>
                    <a:pt x="21005" y="11799"/>
                    <a:pt x="21084" y="11774"/>
                    <a:pt x="21084" y="11747"/>
                  </a:cubicBezTo>
                  <a:lnTo>
                    <a:pt x="21084" y="10017"/>
                  </a:lnTo>
                  <a:cubicBezTo>
                    <a:pt x="21084" y="9992"/>
                    <a:pt x="21005" y="9967"/>
                    <a:pt x="20874" y="9942"/>
                  </a:cubicBezTo>
                  <a:lnTo>
                    <a:pt x="6152" y="7400"/>
                  </a:lnTo>
                  <a:lnTo>
                    <a:pt x="20717" y="5604"/>
                  </a:lnTo>
                  <a:cubicBezTo>
                    <a:pt x="21162" y="5551"/>
                    <a:pt x="21214" y="5486"/>
                    <a:pt x="20901" y="5430"/>
                  </a:cubicBezTo>
                  <a:lnTo>
                    <a:pt x="6073" y="2836"/>
                  </a:lnTo>
                  <a:lnTo>
                    <a:pt x="20901" y="278"/>
                  </a:lnTo>
                  <a:cubicBezTo>
                    <a:pt x="21502" y="175"/>
                    <a:pt x="20770" y="56"/>
                    <a:pt x="19279" y="15"/>
                  </a:cubicBezTo>
                  <a:cubicBezTo>
                    <a:pt x="17789" y="-27"/>
                    <a:pt x="16063" y="24"/>
                    <a:pt x="15461" y="126"/>
                  </a:cubicBezTo>
                  <a:lnTo>
                    <a:pt x="216" y="2759"/>
                  </a:lnTo>
                  <a:cubicBezTo>
                    <a:pt x="-72" y="2805"/>
                    <a:pt x="-72" y="2860"/>
                    <a:pt x="216" y="2908"/>
                  </a:cubicBezTo>
                  <a:lnTo>
                    <a:pt x="14965" y="5488"/>
                  </a:lnTo>
                  <a:lnTo>
                    <a:pt x="399" y="7284"/>
                  </a:lnTo>
                  <a:cubicBezTo>
                    <a:pt x="-46" y="7338"/>
                    <a:pt x="-98" y="7402"/>
                    <a:pt x="242" y="7458"/>
                  </a:cubicBezTo>
                  <a:lnTo>
                    <a:pt x="15278" y="10054"/>
                  </a:lnTo>
                  <a:lnTo>
                    <a:pt x="15278" y="11704"/>
                  </a:lnTo>
                  <a:lnTo>
                    <a:pt x="268" y="14186"/>
                  </a:lnTo>
                  <a:cubicBezTo>
                    <a:pt x="-19" y="14236"/>
                    <a:pt x="-19" y="14292"/>
                    <a:pt x="268" y="14341"/>
                  </a:cubicBezTo>
                  <a:lnTo>
                    <a:pt x="14991" y="16773"/>
                  </a:lnTo>
                  <a:lnTo>
                    <a:pt x="373" y="18719"/>
                  </a:lnTo>
                  <a:cubicBezTo>
                    <a:pt x="-19" y="18771"/>
                    <a:pt x="-72" y="18834"/>
                    <a:pt x="268" y="18889"/>
                  </a:cubicBezTo>
                  <a:lnTo>
                    <a:pt x="15514" y="21445"/>
                  </a:lnTo>
                  <a:cubicBezTo>
                    <a:pt x="15906" y="21526"/>
                    <a:pt x="16978" y="21573"/>
                    <a:pt x="18129" y="21573"/>
                  </a:cubicBezTo>
                  <a:close/>
                </a:path>
              </a:pathLst>
            </a:custGeom>
            <a:solidFill>
              <a:srgbClr val="F3CB57"/>
            </a:solidFill>
            <a:ln w="12700">
              <a:miter lim="400000"/>
            </a:ln>
          </p:spPr>
          <p:txBody>
            <a:bodyPr lIns="38100" tIns="38100" rIns="38100" bIns="38100" anchor="ctr"/>
            <a:lstStyle/>
            <a:p>
              <a:pPr>
                <a:defRPr sz="3000"/>
              </a:pPr>
              <a:endParaRPr/>
            </a:p>
          </p:txBody>
        </p:sp>
        <p:sp>
          <p:nvSpPr>
            <p:cNvPr id="95" name="Shape">
              <a:extLst>
                <a:ext uri="{FF2B5EF4-FFF2-40B4-BE49-F238E27FC236}">
                  <a16:creationId xmlns:a16="http://schemas.microsoft.com/office/drawing/2014/main" id="{9A871937-2F56-4745-B6F4-2D170F2C0A2F}"/>
                </a:ext>
              </a:extLst>
            </p:cNvPr>
            <p:cNvSpPr/>
            <p:nvPr/>
          </p:nvSpPr>
          <p:spPr>
            <a:xfrm>
              <a:off x="6070600" y="20015199"/>
              <a:ext cx="524376" cy="238255"/>
            </a:xfrm>
            <a:custGeom>
              <a:avLst/>
              <a:gdLst/>
              <a:ahLst/>
              <a:cxnLst>
                <a:cxn ang="0">
                  <a:pos x="wd2" y="hd2"/>
                </a:cxn>
                <a:cxn ang="5400000">
                  <a:pos x="wd2" y="hd2"/>
                </a:cxn>
                <a:cxn ang="10800000">
                  <a:pos x="wd2" y="hd2"/>
                </a:cxn>
                <a:cxn ang="16200000">
                  <a:pos x="wd2" y="hd2"/>
                </a:cxn>
              </a:cxnLst>
              <a:rect l="0" t="0" r="r" b="b"/>
              <a:pathLst>
                <a:path w="21558" h="21600" extrusionOk="0">
                  <a:moveTo>
                    <a:pt x="20598" y="21600"/>
                  </a:moveTo>
                  <a:cubicBezTo>
                    <a:pt x="20462" y="21600"/>
                    <a:pt x="20326" y="21542"/>
                    <a:pt x="20201" y="21416"/>
                  </a:cubicBezTo>
                  <a:lnTo>
                    <a:pt x="19861" y="21082"/>
                  </a:lnTo>
                  <a:lnTo>
                    <a:pt x="20102" y="19907"/>
                  </a:lnTo>
                  <a:lnTo>
                    <a:pt x="20441" y="20241"/>
                  </a:lnTo>
                  <a:cubicBezTo>
                    <a:pt x="20545" y="20345"/>
                    <a:pt x="20665" y="20345"/>
                    <a:pt x="20770" y="20230"/>
                  </a:cubicBezTo>
                  <a:cubicBezTo>
                    <a:pt x="20874" y="20115"/>
                    <a:pt x="20947" y="19907"/>
                    <a:pt x="20973" y="19666"/>
                  </a:cubicBezTo>
                  <a:cubicBezTo>
                    <a:pt x="21000" y="19412"/>
                    <a:pt x="20973" y="19148"/>
                    <a:pt x="20900" y="18952"/>
                  </a:cubicBezTo>
                  <a:cubicBezTo>
                    <a:pt x="20827" y="18744"/>
                    <a:pt x="20718" y="18629"/>
                    <a:pt x="20598" y="18629"/>
                  </a:cubicBezTo>
                  <a:lnTo>
                    <a:pt x="19934" y="18629"/>
                  </a:lnTo>
                  <a:cubicBezTo>
                    <a:pt x="19569" y="18629"/>
                    <a:pt x="19209" y="18480"/>
                    <a:pt x="18869" y="18169"/>
                  </a:cubicBezTo>
                  <a:lnTo>
                    <a:pt x="0" y="1197"/>
                  </a:lnTo>
                  <a:lnTo>
                    <a:pt x="219" y="0"/>
                  </a:lnTo>
                  <a:lnTo>
                    <a:pt x="19089" y="16971"/>
                  </a:lnTo>
                  <a:cubicBezTo>
                    <a:pt x="19360" y="17213"/>
                    <a:pt x="19642" y="17340"/>
                    <a:pt x="19929" y="17340"/>
                  </a:cubicBezTo>
                  <a:lnTo>
                    <a:pt x="20592" y="17340"/>
                  </a:lnTo>
                  <a:cubicBezTo>
                    <a:pt x="20890" y="17340"/>
                    <a:pt x="21167" y="17639"/>
                    <a:pt x="21349" y="18146"/>
                  </a:cubicBezTo>
                  <a:cubicBezTo>
                    <a:pt x="21532" y="18652"/>
                    <a:pt x="21600" y="19320"/>
                    <a:pt x="21532" y="19953"/>
                  </a:cubicBezTo>
                  <a:cubicBezTo>
                    <a:pt x="21464" y="20575"/>
                    <a:pt x="21276" y="21105"/>
                    <a:pt x="21015" y="21381"/>
                  </a:cubicBezTo>
                  <a:cubicBezTo>
                    <a:pt x="20895" y="21519"/>
                    <a:pt x="20749" y="21600"/>
                    <a:pt x="20598" y="21600"/>
                  </a:cubicBezTo>
                  <a:close/>
                </a:path>
              </a:pathLst>
            </a:custGeom>
            <a:solidFill>
              <a:srgbClr val="2D62A2"/>
            </a:solidFill>
            <a:ln w="12700">
              <a:miter lim="400000"/>
            </a:ln>
          </p:spPr>
          <p:txBody>
            <a:bodyPr lIns="38100" tIns="38100" rIns="38100" bIns="38100" anchor="ctr"/>
            <a:lstStyle/>
            <a:p>
              <a:pPr>
                <a:defRPr sz="3000"/>
              </a:pPr>
              <a:endParaRPr/>
            </a:p>
          </p:txBody>
        </p:sp>
        <p:sp>
          <p:nvSpPr>
            <p:cNvPr id="96" name="Shape">
              <a:extLst>
                <a:ext uri="{FF2B5EF4-FFF2-40B4-BE49-F238E27FC236}">
                  <a16:creationId xmlns:a16="http://schemas.microsoft.com/office/drawing/2014/main" id="{06D18987-38A0-476E-8B37-349191F9CE59}"/>
                </a:ext>
              </a:extLst>
            </p:cNvPr>
            <p:cNvSpPr/>
            <p:nvPr/>
          </p:nvSpPr>
          <p:spPr>
            <a:xfrm>
              <a:off x="6578600" y="20218399"/>
              <a:ext cx="524376" cy="238255"/>
            </a:xfrm>
            <a:custGeom>
              <a:avLst/>
              <a:gdLst/>
              <a:ahLst/>
              <a:cxnLst>
                <a:cxn ang="0">
                  <a:pos x="wd2" y="hd2"/>
                </a:cxn>
                <a:cxn ang="5400000">
                  <a:pos x="wd2" y="hd2"/>
                </a:cxn>
                <a:cxn ang="10800000">
                  <a:pos x="wd2" y="hd2"/>
                </a:cxn>
                <a:cxn ang="16200000">
                  <a:pos x="wd2" y="hd2"/>
                </a:cxn>
              </a:cxnLst>
              <a:rect l="0" t="0" r="r" b="b"/>
              <a:pathLst>
                <a:path w="21558" h="21600" extrusionOk="0">
                  <a:moveTo>
                    <a:pt x="20598" y="21600"/>
                  </a:moveTo>
                  <a:cubicBezTo>
                    <a:pt x="20462" y="21600"/>
                    <a:pt x="20326" y="21542"/>
                    <a:pt x="20201" y="21416"/>
                  </a:cubicBezTo>
                  <a:lnTo>
                    <a:pt x="19861" y="21082"/>
                  </a:lnTo>
                  <a:lnTo>
                    <a:pt x="20102" y="19907"/>
                  </a:lnTo>
                  <a:lnTo>
                    <a:pt x="20441" y="20241"/>
                  </a:lnTo>
                  <a:cubicBezTo>
                    <a:pt x="20545" y="20345"/>
                    <a:pt x="20665" y="20345"/>
                    <a:pt x="20770" y="20230"/>
                  </a:cubicBezTo>
                  <a:cubicBezTo>
                    <a:pt x="20874" y="20115"/>
                    <a:pt x="20947" y="19907"/>
                    <a:pt x="20973" y="19666"/>
                  </a:cubicBezTo>
                  <a:cubicBezTo>
                    <a:pt x="21000" y="19412"/>
                    <a:pt x="20973" y="19148"/>
                    <a:pt x="20900" y="18952"/>
                  </a:cubicBezTo>
                  <a:cubicBezTo>
                    <a:pt x="20827" y="18744"/>
                    <a:pt x="20718" y="18629"/>
                    <a:pt x="20598" y="18629"/>
                  </a:cubicBezTo>
                  <a:lnTo>
                    <a:pt x="19934" y="18629"/>
                  </a:lnTo>
                  <a:cubicBezTo>
                    <a:pt x="19569" y="18629"/>
                    <a:pt x="19209" y="18480"/>
                    <a:pt x="18869" y="18169"/>
                  </a:cubicBezTo>
                  <a:lnTo>
                    <a:pt x="0" y="1197"/>
                  </a:lnTo>
                  <a:lnTo>
                    <a:pt x="219" y="0"/>
                  </a:lnTo>
                  <a:lnTo>
                    <a:pt x="19089" y="16971"/>
                  </a:lnTo>
                  <a:cubicBezTo>
                    <a:pt x="19355" y="17213"/>
                    <a:pt x="19642" y="17340"/>
                    <a:pt x="19929" y="17340"/>
                  </a:cubicBezTo>
                  <a:lnTo>
                    <a:pt x="20592" y="17340"/>
                  </a:lnTo>
                  <a:cubicBezTo>
                    <a:pt x="20890" y="17340"/>
                    <a:pt x="21167" y="17639"/>
                    <a:pt x="21349" y="18146"/>
                  </a:cubicBezTo>
                  <a:cubicBezTo>
                    <a:pt x="21532" y="18652"/>
                    <a:pt x="21600" y="19320"/>
                    <a:pt x="21532" y="19965"/>
                  </a:cubicBezTo>
                  <a:cubicBezTo>
                    <a:pt x="21464" y="20587"/>
                    <a:pt x="21276" y="21116"/>
                    <a:pt x="21015" y="21392"/>
                  </a:cubicBezTo>
                  <a:cubicBezTo>
                    <a:pt x="20890" y="21531"/>
                    <a:pt x="20744" y="21600"/>
                    <a:pt x="20598" y="21600"/>
                  </a:cubicBezTo>
                  <a:close/>
                </a:path>
              </a:pathLst>
            </a:custGeom>
            <a:solidFill>
              <a:srgbClr val="2D62A2"/>
            </a:solidFill>
            <a:ln w="12700">
              <a:miter lim="400000"/>
            </a:ln>
          </p:spPr>
          <p:txBody>
            <a:bodyPr lIns="38100" tIns="38100" rIns="38100" bIns="38100" anchor="ctr"/>
            <a:lstStyle/>
            <a:p>
              <a:pPr>
                <a:defRPr sz="3000"/>
              </a:pPr>
              <a:endParaRPr/>
            </a:p>
          </p:txBody>
        </p:sp>
        <p:sp>
          <p:nvSpPr>
            <p:cNvPr id="97" name="Circle">
              <a:extLst>
                <a:ext uri="{FF2B5EF4-FFF2-40B4-BE49-F238E27FC236}">
                  <a16:creationId xmlns:a16="http://schemas.microsoft.com/office/drawing/2014/main" id="{4BC1C182-BDF2-4E60-B930-0EC173AD9C10}"/>
                </a:ext>
              </a:extLst>
            </p:cNvPr>
            <p:cNvSpPr/>
            <p:nvPr/>
          </p:nvSpPr>
          <p:spPr>
            <a:xfrm>
              <a:off x="6007100" y="19964400"/>
              <a:ext cx="76708" cy="76708"/>
            </a:xfrm>
            <a:prstGeom prst="ellipse">
              <a:avLst/>
            </a:prstGeom>
            <a:solidFill>
              <a:srgbClr val="2D62A2"/>
            </a:solidFill>
            <a:ln w="12700">
              <a:miter lim="400000"/>
            </a:ln>
          </p:spPr>
          <p:txBody>
            <a:bodyPr lIns="38100" tIns="38100" rIns="38100" bIns="38100" anchor="ctr"/>
            <a:lstStyle/>
            <a:p>
              <a:pPr>
                <a:defRPr sz="3000"/>
              </a:pPr>
              <a:endParaRPr/>
            </a:p>
          </p:txBody>
        </p:sp>
        <p:sp>
          <p:nvSpPr>
            <p:cNvPr id="98" name="Shape">
              <a:extLst>
                <a:ext uri="{FF2B5EF4-FFF2-40B4-BE49-F238E27FC236}">
                  <a16:creationId xmlns:a16="http://schemas.microsoft.com/office/drawing/2014/main" id="{48ED6A1E-D21D-4C40-AA2D-CC6AA1E0560F}"/>
                </a:ext>
              </a:extLst>
            </p:cNvPr>
            <p:cNvSpPr/>
            <p:nvPr/>
          </p:nvSpPr>
          <p:spPr>
            <a:xfrm>
              <a:off x="5613400" y="19989800"/>
              <a:ext cx="435081" cy="620599"/>
            </a:xfrm>
            <a:custGeom>
              <a:avLst/>
              <a:gdLst/>
              <a:ahLst/>
              <a:cxnLst>
                <a:cxn ang="0">
                  <a:pos x="wd2" y="hd2"/>
                </a:cxn>
                <a:cxn ang="5400000">
                  <a:pos x="wd2" y="hd2"/>
                </a:cxn>
                <a:cxn ang="10800000">
                  <a:pos x="wd2" y="hd2"/>
                </a:cxn>
                <a:cxn ang="16200000">
                  <a:pos x="wd2" y="hd2"/>
                </a:cxn>
              </a:cxnLst>
              <a:rect l="0" t="0" r="r" b="b"/>
              <a:pathLst>
                <a:path w="21600" h="21600" extrusionOk="0">
                  <a:moveTo>
                    <a:pt x="0" y="21318"/>
                  </a:moveTo>
                  <a:lnTo>
                    <a:pt x="21019" y="0"/>
                  </a:lnTo>
                  <a:lnTo>
                    <a:pt x="21600" y="282"/>
                  </a:lnTo>
                  <a:lnTo>
                    <a:pt x="581" y="21600"/>
                  </a:lnTo>
                  <a:close/>
                </a:path>
              </a:pathLst>
            </a:custGeom>
            <a:solidFill>
              <a:srgbClr val="2D62A2"/>
            </a:solidFill>
            <a:ln w="12700">
              <a:miter lim="400000"/>
            </a:ln>
          </p:spPr>
          <p:txBody>
            <a:bodyPr lIns="38100" tIns="38100" rIns="38100" bIns="38100" anchor="ctr"/>
            <a:lstStyle/>
            <a:p>
              <a:pPr>
                <a:defRPr sz="3000"/>
              </a:pPr>
              <a:endParaRPr/>
            </a:p>
          </p:txBody>
        </p:sp>
        <p:sp>
          <p:nvSpPr>
            <p:cNvPr id="99" name="Shape">
              <a:extLst>
                <a:ext uri="{FF2B5EF4-FFF2-40B4-BE49-F238E27FC236}">
                  <a16:creationId xmlns:a16="http://schemas.microsoft.com/office/drawing/2014/main" id="{240DC17B-1180-43F0-9CEF-1E1AF9D82A65}"/>
                </a:ext>
              </a:extLst>
            </p:cNvPr>
            <p:cNvSpPr/>
            <p:nvPr/>
          </p:nvSpPr>
          <p:spPr>
            <a:xfrm>
              <a:off x="5575300" y="19989799"/>
              <a:ext cx="435081" cy="620597"/>
            </a:xfrm>
            <a:custGeom>
              <a:avLst/>
              <a:gdLst/>
              <a:ahLst/>
              <a:cxnLst>
                <a:cxn ang="0">
                  <a:pos x="wd2" y="hd2"/>
                </a:cxn>
                <a:cxn ang="5400000">
                  <a:pos x="wd2" y="hd2"/>
                </a:cxn>
                <a:cxn ang="10800000">
                  <a:pos x="wd2" y="hd2"/>
                </a:cxn>
                <a:cxn ang="16200000">
                  <a:pos x="wd2" y="hd2"/>
                </a:cxn>
              </a:cxnLst>
              <a:rect l="0" t="0" r="r" b="b"/>
              <a:pathLst>
                <a:path w="21600" h="21600" extrusionOk="0">
                  <a:moveTo>
                    <a:pt x="0" y="21318"/>
                  </a:moveTo>
                  <a:lnTo>
                    <a:pt x="21019" y="0"/>
                  </a:lnTo>
                  <a:lnTo>
                    <a:pt x="21600" y="281"/>
                  </a:lnTo>
                  <a:lnTo>
                    <a:pt x="581" y="21600"/>
                  </a:lnTo>
                  <a:close/>
                </a:path>
              </a:pathLst>
            </a:custGeom>
            <a:solidFill>
              <a:srgbClr val="2D62A2"/>
            </a:solidFill>
            <a:ln w="12700">
              <a:miter lim="400000"/>
            </a:ln>
          </p:spPr>
          <p:txBody>
            <a:bodyPr lIns="38100" tIns="38100" rIns="38100" bIns="38100" anchor="ctr"/>
            <a:lstStyle/>
            <a:p>
              <a:pPr>
                <a:defRPr sz="3000"/>
              </a:pPr>
              <a:endParaRPr/>
            </a:p>
          </p:txBody>
        </p:sp>
        <p:sp>
          <p:nvSpPr>
            <p:cNvPr id="100" name="Shape">
              <a:extLst>
                <a:ext uri="{FF2B5EF4-FFF2-40B4-BE49-F238E27FC236}">
                  <a16:creationId xmlns:a16="http://schemas.microsoft.com/office/drawing/2014/main" id="{C86B49C9-807D-4283-AE4C-CFCD17E4CF15}"/>
                </a:ext>
              </a:extLst>
            </p:cNvPr>
            <p:cNvSpPr/>
            <p:nvPr/>
          </p:nvSpPr>
          <p:spPr>
            <a:xfrm>
              <a:off x="5892799" y="19951699"/>
              <a:ext cx="161653" cy="624336"/>
            </a:xfrm>
            <a:custGeom>
              <a:avLst/>
              <a:gdLst/>
              <a:ahLst/>
              <a:cxnLst>
                <a:cxn ang="0">
                  <a:pos x="wd2" y="hd2"/>
                </a:cxn>
                <a:cxn ang="5400000">
                  <a:pos x="wd2" y="hd2"/>
                </a:cxn>
                <a:cxn ang="10800000">
                  <a:pos x="wd2" y="hd2"/>
                </a:cxn>
                <a:cxn ang="16200000">
                  <a:pos x="wd2" y="hd2"/>
                </a:cxn>
              </a:cxnLst>
              <a:rect l="0" t="0" r="r" b="b"/>
              <a:pathLst>
                <a:path w="21446" h="21600" extrusionOk="0">
                  <a:moveTo>
                    <a:pt x="2204" y="21600"/>
                  </a:moveTo>
                  <a:cubicBezTo>
                    <a:pt x="2137" y="21600"/>
                    <a:pt x="2052" y="21600"/>
                    <a:pt x="1985" y="21596"/>
                  </a:cubicBezTo>
                  <a:cubicBezTo>
                    <a:pt x="772" y="21565"/>
                    <a:pt x="-121" y="21284"/>
                    <a:pt x="14" y="20967"/>
                  </a:cubicBezTo>
                  <a:lnTo>
                    <a:pt x="7815" y="518"/>
                  </a:lnTo>
                  <a:cubicBezTo>
                    <a:pt x="7933" y="224"/>
                    <a:pt x="8876" y="0"/>
                    <a:pt x="10005" y="0"/>
                  </a:cubicBezTo>
                  <a:lnTo>
                    <a:pt x="17183" y="0"/>
                  </a:lnTo>
                  <a:cubicBezTo>
                    <a:pt x="18379" y="0"/>
                    <a:pt x="19356" y="250"/>
                    <a:pt x="19390" y="562"/>
                  </a:cubicBezTo>
                  <a:lnTo>
                    <a:pt x="21445" y="21011"/>
                  </a:lnTo>
                  <a:cubicBezTo>
                    <a:pt x="21479" y="21328"/>
                    <a:pt x="20519" y="21591"/>
                    <a:pt x="19289" y="21600"/>
                  </a:cubicBezTo>
                  <a:cubicBezTo>
                    <a:pt x="19272" y="21600"/>
                    <a:pt x="19255" y="21600"/>
                    <a:pt x="19238" y="21600"/>
                  </a:cubicBezTo>
                  <a:cubicBezTo>
                    <a:pt x="18042" y="21600"/>
                    <a:pt x="17065" y="21354"/>
                    <a:pt x="17031" y="21038"/>
                  </a:cubicBezTo>
                  <a:lnTo>
                    <a:pt x="15026" y="1147"/>
                  </a:lnTo>
                  <a:lnTo>
                    <a:pt x="11993" y="1147"/>
                  </a:lnTo>
                  <a:lnTo>
                    <a:pt x="4394" y="21077"/>
                  </a:lnTo>
                  <a:cubicBezTo>
                    <a:pt x="4276" y="21380"/>
                    <a:pt x="3316" y="21600"/>
                    <a:pt x="2204" y="21600"/>
                  </a:cubicBezTo>
                  <a:close/>
                </a:path>
              </a:pathLst>
            </a:custGeom>
            <a:solidFill>
              <a:srgbClr val="FDD958"/>
            </a:solidFill>
            <a:ln w="12700">
              <a:miter lim="400000"/>
            </a:ln>
          </p:spPr>
          <p:txBody>
            <a:bodyPr lIns="38100" tIns="38100" rIns="38100" bIns="38100" anchor="ctr"/>
            <a:lstStyle/>
            <a:p>
              <a:pPr>
                <a:defRPr sz="3000"/>
              </a:pPr>
              <a:endParaRPr/>
            </a:p>
          </p:txBody>
        </p:sp>
        <p:sp>
          <p:nvSpPr>
            <p:cNvPr id="101" name="Circle">
              <a:extLst>
                <a:ext uri="{FF2B5EF4-FFF2-40B4-BE49-F238E27FC236}">
                  <a16:creationId xmlns:a16="http://schemas.microsoft.com/office/drawing/2014/main" id="{F78308F7-CA8C-428C-B4A8-A43763E6D5EC}"/>
                </a:ext>
              </a:extLst>
            </p:cNvPr>
            <p:cNvSpPr/>
            <p:nvPr/>
          </p:nvSpPr>
          <p:spPr>
            <a:xfrm>
              <a:off x="5930900" y="19939000"/>
              <a:ext cx="114808" cy="114808"/>
            </a:xfrm>
            <a:prstGeom prst="ellipse">
              <a:avLst/>
            </a:prstGeom>
            <a:solidFill>
              <a:srgbClr val="FBD157"/>
            </a:solidFill>
            <a:ln w="12700">
              <a:miter lim="400000"/>
            </a:ln>
          </p:spPr>
          <p:txBody>
            <a:bodyPr lIns="38100" tIns="38100" rIns="38100" bIns="38100" anchor="ctr"/>
            <a:lstStyle/>
            <a:p>
              <a:pPr>
                <a:defRPr sz="3000"/>
              </a:pPr>
              <a:endParaRPr/>
            </a:p>
          </p:txBody>
        </p:sp>
        <p:sp>
          <p:nvSpPr>
            <p:cNvPr id="102" name="Shape">
              <a:extLst>
                <a:ext uri="{FF2B5EF4-FFF2-40B4-BE49-F238E27FC236}">
                  <a16:creationId xmlns:a16="http://schemas.microsoft.com/office/drawing/2014/main" id="{3F31AE23-450C-40E6-AEED-4F1FF5461458}"/>
                </a:ext>
              </a:extLst>
            </p:cNvPr>
            <p:cNvSpPr/>
            <p:nvPr/>
          </p:nvSpPr>
          <p:spPr>
            <a:xfrm>
              <a:off x="5918200" y="20116799"/>
              <a:ext cx="136076" cy="458595"/>
            </a:xfrm>
            <a:custGeom>
              <a:avLst/>
              <a:gdLst/>
              <a:ahLst/>
              <a:cxnLst>
                <a:cxn ang="0">
                  <a:pos x="wd2" y="hd2"/>
                </a:cxn>
                <a:cxn ang="5400000">
                  <a:pos x="wd2" y="hd2"/>
                </a:cxn>
                <a:cxn ang="10800000">
                  <a:pos x="wd2" y="hd2"/>
                </a:cxn>
                <a:cxn ang="16200000">
                  <a:pos x="wd2" y="hd2"/>
                </a:cxn>
              </a:cxnLst>
              <a:rect l="0" t="0" r="r" b="b"/>
              <a:pathLst>
                <a:path w="21174" h="21511" extrusionOk="0">
                  <a:moveTo>
                    <a:pt x="5279" y="21511"/>
                  </a:moveTo>
                  <a:cubicBezTo>
                    <a:pt x="4647" y="21511"/>
                    <a:pt x="4014" y="21440"/>
                    <a:pt x="3500" y="21303"/>
                  </a:cubicBezTo>
                  <a:cubicBezTo>
                    <a:pt x="2453" y="21011"/>
                    <a:pt x="2394" y="20516"/>
                    <a:pt x="3382" y="20200"/>
                  </a:cubicBezTo>
                  <a:lnTo>
                    <a:pt x="15140" y="16418"/>
                  </a:lnTo>
                  <a:lnTo>
                    <a:pt x="576" y="11009"/>
                  </a:lnTo>
                  <a:cubicBezTo>
                    <a:pt x="-136" y="10741"/>
                    <a:pt x="-195" y="10366"/>
                    <a:pt x="437" y="10080"/>
                  </a:cubicBezTo>
                  <a:lnTo>
                    <a:pt x="14073" y="4027"/>
                  </a:lnTo>
                  <a:lnTo>
                    <a:pt x="4074" y="1364"/>
                  </a:lnTo>
                  <a:cubicBezTo>
                    <a:pt x="3006" y="1079"/>
                    <a:pt x="2908" y="584"/>
                    <a:pt x="3856" y="262"/>
                  </a:cubicBezTo>
                  <a:cubicBezTo>
                    <a:pt x="4805" y="-59"/>
                    <a:pt x="6445" y="-89"/>
                    <a:pt x="7512" y="197"/>
                  </a:cubicBezTo>
                  <a:lnTo>
                    <a:pt x="19211" y="3312"/>
                  </a:lnTo>
                  <a:cubicBezTo>
                    <a:pt x="20180" y="3574"/>
                    <a:pt x="20377" y="4009"/>
                    <a:pt x="19646" y="4337"/>
                  </a:cubicBezTo>
                  <a:lnTo>
                    <a:pt x="5813" y="10479"/>
                  </a:lnTo>
                  <a:lnTo>
                    <a:pt x="20595" y="15971"/>
                  </a:lnTo>
                  <a:cubicBezTo>
                    <a:pt x="21405" y="16275"/>
                    <a:pt x="21365" y="16710"/>
                    <a:pt x="20476" y="16996"/>
                  </a:cubicBezTo>
                  <a:lnTo>
                    <a:pt x="7176" y="21279"/>
                  </a:lnTo>
                  <a:cubicBezTo>
                    <a:pt x="6662" y="21428"/>
                    <a:pt x="5971" y="21511"/>
                    <a:pt x="5279" y="21511"/>
                  </a:cubicBezTo>
                  <a:close/>
                </a:path>
              </a:pathLst>
            </a:custGeom>
            <a:solidFill>
              <a:srgbClr val="FDD958"/>
            </a:solidFill>
            <a:ln w="12700">
              <a:miter lim="400000"/>
            </a:ln>
          </p:spPr>
          <p:txBody>
            <a:bodyPr lIns="38100" tIns="38100" rIns="38100" bIns="38100" anchor="ctr"/>
            <a:lstStyle/>
            <a:p>
              <a:pPr>
                <a:defRPr sz="3000"/>
              </a:pPr>
              <a:endParaRPr/>
            </a:p>
          </p:txBody>
        </p:sp>
        <p:sp>
          <p:nvSpPr>
            <p:cNvPr id="103" name="Shape">
              <a:extLst>
                <a:ext uri="{FF2B5EF4-FFF2-40B4-BE49-F238E27FC236}">
                  <a16:creationId xmlns:a16="http://schemas.microsoft.com/office/drawing/2014/main" id="{D49755F3-A707-4334-BFB3-3CF17B75D4DD}"/>
                </a:ext>
              </a:extLst>
            </p:cNvPr>
            <p:cNvSpPr/>
            <p:nvPr/>
          </p:nvSpPr>
          <p:spPr>
            <a:xfrm>
              <a:off x="6197600" y="20446999"/>
              <a:ext cx="1327414" cy="260793"/>
            </a:xfrm>
            <a:custGeom>
              <a:avLst/>
              <a:gdLst/>
              <a:ahLst/>
              <a:cxnLst>
                <a:cxn ang="0">
                  <a:pos x="wd2" y="hd2"/>
                </a:cxn>
                <a:cxn ang="5400000">
                  <a:pos x="wd2" y="hd2"/>
                </a:cxn>
                <a:cxn ang="10800000">
                  <a:pos x="wd2" y="hd2"/>
                </a:cxn>
                <a:cxn ang="16200000">
                  <a:pos x="wd2" y="hd2"/>
                </a:cxn>
              </a:cxnLst>
              <a:rect l="0" t="0" r="r" b="b"/>
              <a:pathLst>
                <a:path w="21479" h="21480" extrusionOk="0">
                  <a:moveTo>
                    <a:pt x="923" y="21480"/>
                  </a:moveTo>
                  <a:cubicBezTo>
                    <a:pt x="573" y="21480"/>
                    <a:pt x="263" y="20518"/>
                    <a:pt x="103" y="18907"/>
                  </a:cubicBezTo>
                  <a:cubicBezTo>
                    <a:pt x="-68" y="17202"/>
                    <a:pt x="-23" y="15235"/>
                    <a:pt x="218" y="13760"/>
                  </a:cubicBezTo>
                  <a:lnTo>
                    <a:pt x="959" y="9242"/>
                  </a:lnTo>
                  <a:cubicBezTo>
                    <a:pt x="1118" y="8279"/>
                    <a:pt x="1348" y="7673"/>
                    <a:pt x="1592" y="7568"/>
                  </a:cubicBezTo>
                  <a:lnTo>
                    <a:pt x="1592" y="7568"/>
                  </a:lnTo>
                  <a:lnTo>
                    <a:pt x="19738" y="16"/>
                  </a:lnTo>
                  <a:cubicBezTo>
                    <a:pt x="20063" y="-120"/>
                    <a:pt x="20383" y="644"/>
                    <a:pt x="20570" y="2014"/>
                  </a:cubicBezTo>
                  <a:lnTo>
                    <a:pt x="21312" y="7432"/>
                  </a:lnTo>
                  <a:cubicBezTo>
                    <a:pt x="21505" y="8844"/>
                    <a:pt x="21532" y="10602"/>
                    <a:pt x="21386" y="12150"/>
                  </a:cubicBezTo>
                  <a:cubicBezTo>
                    <a:pt x="21240" y="13698"/>
                    <a:pt x="20952" y="14692"/>
                    <a:pt x="20615" y="14807"/>
                  </a:cubicBezTo>
                  <a:lnTo>
                    <a:pt x="986" y="21470"/>
                  </a:lnTo>
                  <a:cubicBezTo>
                    <a:pt x="966" y="21480"/>
                    <a:pt x="943" y="21480"/>
                    <a:pt x="923" y="21480"/>
                  </a:cubicBezTo>
                  <a:close/>
                  <a:moveTo>
                    <a:pt x="1631" y="9922"/>
                  </a:moveTo>
                  <a:cubicBezTo>
                    <a:pt x="1506" y="9974"/>
                    <a:pt x="1395" y="10267"/>
                    <a:pt x="1315" y="10759"/>
                  </a:cubicBezTo>
                  <a:lnTo>
                    <a:pt x="573" y="15277"/>
                  </a:lnTo>
                  <a:cubicBezTo>
                    <a:pt x="450" y="16020"/>
                    <a:pt x="429" y="16993"/>
                    <a:pt x="516" y="17861"/>
                  </a:cubicBezTo>
                  <a:cubicBezTo>
                    <a:pt x="602" y="18729"/>
                    <a:pt x="768" y="19221"/>
                    <a:pt x="959" y="19147"/>
                  </a:cubicBezTo>
                  <a:lnTo>
                    <a:pt x="20589" y="12484"/>
                  </a:lnTo>
                  <a:cubicBezTo>
                    <a:pt x="20757" y="12432"/>
                    <a:pt x="20903" y="11930"/>
                    <a:pt x="20975" y="11156"/>
                  </a:cubicBezTo>
                  <a:cubicBezTo>
                    <a:pt x="21049" y="10382"/>
                    <a:pt x="21035" y="9493"/>
                    <a:pt x="20938" y="8792"/>
                  </a:cubicBezTo>
                  <a:lnTo>
                    <a:pt x="20196" y="3374"/>
                  </a:lnTo>
                  <a:cubicBezTo>
                    <a:pt x="20102" y="2683"/>
                    <a:pt x="19939" y="2296"/>
                    <a:pt x="19779" y="2369"/>
                  </a:cubicBezTo>
                  <a:lnTo>
                    <a:pt x="1631" y="9922"/>
                  </a:lnTo>
                  <a:close/>
                </a:path>
              </a:pathLst>
            </a:custGeom>
            <a:solidFill>
              <a:srgbClr val="E1B655"/>
            </a:solidFill>
            <a:ln w="12700">
              <a:miter lim="400000"/>
            </a:ln>
          </p:spPr>
          <p:txBody>
            <a:bodyPr lIns="38100" tIns="38100" rIns="38100" bIns="38100" anchor="ctr"/>
            <a:lstStyle/>
            <a:p>
              <a:pPr>
                <a:defRPr sz="3000"/>
              </a:pPr>
              <a:endParaRPr/>
            </a:p>
          </p:txBody>
        </p:sp>
        <p:sp>
          <p:nvSpPr>
            <p:cNvPr id="104" name="Shape">
              <a:extLst>
                <a:ext uri="{FF2B5EF4-FFF2-40B4-BE49-F238E27FC236}">
                  <a16:creationId xmlns:a16="http://schemas.microsoft.com/office/drawing/2014/main" id="{D6BA8FC3-66FA-4E14-AF18-B50FC15B7AA0}"/>
                </a:ext>
              </a:extLst>
            </p:cNvPr>
            <p:cNvSpPr/>
            <p:nvPr/>
          </p:nvSpPr>
          <p:spPr>
            <a:xfrm>
              <a:off x="6210299" y="20447000"/>
              <a:ext cx="1232059" cy="245427"/>
            </a:xfrm>
            <a:custGeom>
              <a:avLst/>
              <a:gdLst/>
              <a:ahLst/>
              <a:cxnLst>
                <a:cxn ang="0">
                  <a:pos x="wd2" y="hd2"/>
                </a:cxn>
                <a:cxn ang="5400000">
                  <a:pos x="wd2" y="hd2"/>
                </a:cxn>
                <a:cxn ang="10800000">
                  <a:pos x="wd2" y="hd2"/>
                </a:cxn>
                <a:cxn ang="16200000">
                  <a:pos x="wd2" y="hd2"/>
                </a:cxn>
              </a:cxnLst>
              <a:rect l="0" t="0" r="r" b="b"/>
              <a:pathLst>
                <a:path w="21547" h="21472" extrusionOk="0">
                  <a:moveTo>
                    <a:pt x="248" y="21472"/>
                  </a:moveTo>
                  <a:cubicBezTo>
                    <a:pt x="182" y="21472"/>
                    <a:pt x="113" y="21339"/>
                    <a:pt x="64" y="21061"/>
                  </a:cubicBezTo>
                  <a:cubicBezTo>
                    <a:pt x="-27" y="20550"/>
                    <a:pt x="-20" y="19761"/>
                    <a:pt x="82" y="19305"/>
                  </a:cubicBezTo>
                  <a:lnTo>
                    <a:pt x="2487" y="8427"/>
                  </a:lnTo>
                  <a:cubicBezTo>
                    <a:pt x="2587" y="7983"/>
                    <a:pt x="2740" y="8005"/>
                    <a:pt x="2834" y="8483"/>
                  </a:cubicBezTo>
                  <a:lnTo>
                    <a:pt x="4520" y="17239"/>
                  </a:lnTo>
                  <a:lnTo>
                    <a:pt x="6978" y="6328"/>
                  </a:lnTo>
                  <a:cubicBezTo>
                    <a:pt x="7076" y="5894"/>
                    <a:pt x="7227" y="5916"/>
                    <a:pt x="7320" y="6383"/>
                  </a:cubicBezTo>
                  <a:lnTo>
                    <a:pt x="9102" y="15305"/>
                  </a:lnTo>
                  <a:lnTo>
                    <a:pt x="11749" y="4005"/>
                  </a:lnTo>
                  <a:cubicBezTo>
                    <a:pt x="11851" y="3572"/>
                    <a:pt x="12000" y="3616"/>
                    <a:pt x="12091" y="4105"/>
                  </a:cubicBezTo>
                  <a:lnTo>
                    <a:pt x="14001" y="14294"/>
                  </a:lnTo>
                  <a:lnTo>
                    <a:pt x="16549" y="2194"/>
                  </a:lnTo>
                  <a:cubicBezTo>
                    <a:pt x="16598" y="1961"/>
                    <a:pt x="16662" y="1828"/>
                    <a:pt x="16731" y="1850"/>
                  </a:cubicBezTo>
                  <a:cubicBezTo>
                    <a:pt x="16798" y="1861"/>
                    <a:pt x="16862" y="2016"/>
                    <a:pt x="16907" y="2272"/>
                  </a:cubicBezTo>
                  <a:lnTo>
                    <a:pt x="18719" y="12605"/>
                  </a:lnTo>
                  <a:lnTo>
                    <a:pt x="21122" y="372"/>
                  </a:lnTo>
                  <a:cubicBezTo>
                    <a:pt x="21218" y="-117"/>
                    <a:pt x="21375" y="-128"/>
                    <a:pt x="21473" y="361"/>
                  </a:cubicBezTo>
                  <a:cubicBezTo>
                    <a:pt x="21571" y="839"/>
                    <a:pt x="21573" y="1628"/>
                    <a:pt x="21475" y="2116"/>
                  </a:cubicBezTo>
                  <a:lnTo>
                    <a:pt x="18885" y="15305"/>
                  </a:lnTo>
                  <a:cubicBezTo>
                    <a:pt x="18837" y="15550"/>
                    <a:pt x="18772" y="15683"/>
                    <a:pt x="18701" y="15672"/>
                  </a:cubicBezTo>
                  <a:cubicBezTo>
                    <a:pt x="18632" y="15661"/>
                    <a:pt x="18568" y="15505"/>
                    <a:pt x="18521" y="15250"/>
                  </a:cubicBezTo>
                  <a:lnTo>
                    <a:pt x="16702" y="4883"/>
                  </a:lnTo>
                  <a:lnTo>
                    <a:pt x="14161" y="16950"/>
                  </a:lnTo>
                  <a:cubicBezTo>
                    <a:pt x="14112" y="17183"/>
                    <a:pt x="14048" y="17294"/>
                    <a:pt x="13984" y="17294"/>
                  </a:cubicBezTo>
                  <a:cubicBezTo>
                    <a:pt x="13917" y="17283"/>
                    <a:pt x="13855" y="17139"/>
                    <a:pt x="13810" y="16905"/>
                  </a:cubicBezTo>
                  <a:lnTo>
                    <a:pt x="11891" y="6661"/>
                  </a:lnTo>
                  <a:lnTo>
                    <a:pt x="9250" y="17939"/>
                  </a:lnTo>
                  <a:cubicBezTo>
                    <a:pt x="9153" y="18361"/>
                    <a:pt x="9004" y="18328"/>
                    <a:pt x="8913" y="17872"/>
                  </a:cubicBezTo>
                  <a:lnTo>
                    <a:pt x="7136" y="8972"/>
                  </a:lnTo>
                  <a:lnTo>
                    <a:pt x="4675" y="19894"/>
                  </a:lnTo>
                  <a:cubicBezTo>
                    <a:pt x="4575" y="20339"/>
                    <a:pt x="4424" y="20305"/>
                    <a:pt x="4331" y="19828"/>
                  </a:cubicBezTo>
                  <a:lnTo>
                    <a:pt x="2647" y="11072"/>
                  </a:lnTo>
                  <a:lnTo>
                    <a:pt x="422" y="21139"/>
                  </a:lnTo>
                  <a:cubicBezTo>
                    <a:pt x="368" y="21361"/>
                    <a:pt x="308" y="21472"/>
                    <a:pt x="248" y="21472"/>
                  </a:cubicBezTo>
                  <a:close/>
                </a:path>
              </a:pathLst>
            </a:custGeom>
            <a:solidFill>
              <a:srgbClr val="E1B655"/>
            </a:solidFill>
            <a:ln w="12700">
              <a:miter lim="400000"/>
            </a:ln>
          </p:spPr>
          <p:txBody>
            <a:bodyPr lIns="38100" tIns="38100" rIns="38100" bIns="38100" anchor="ctr"/>
            <a:lstStyle/>
            <a:p>
              <a:pPr>
                <a:defRPr sz="3000"/>
              </a:pPr>
              <a:endParaRPr/>
            </a:p>
          </p:txBody>
        </p:sp>
        <p:sp>
          <p:nvSpPr>
            <p:cNvPr id="105" name="Shape">
              <a:extLst>
                <a:ext uri="{FF2B5EF4-FFF2-40B4-BE49-F238E27FC236}">
                  <a16:creationId xmlns:a16="http://schemas.microsoft.com/office/drawing/2014/main" id="{93CF1F61-F7B1-4A74-BB15-A32084153FF9}"/>
                </a:ext>
              </a:extLst>
            </p:cNvPr>
            <p:cNvSpPr/>
            <p:nvPr/>
          </p:nvSpPr>
          <p:spPr>
            <a:xfrm>
              <a:off x="6984999" y="20510500"/>
              <a:ext cx="309399" cy="260482"/>
            </a:xfrm>
            <a:custGeom>
              <a:avLst/>
              <a:gdLst/>
              <a:ahLst/>
              <a:cxnLst>
                <a:cxn ang="0">
                  <a:pos x="wd2" y="hd2"/>
                </a:cxn>
                <a:cxn ang="5400000">
                  <a:pos x="wd2" y="hd2"/>
                </a:cxn>
                <a:cxn ang="10800000">
                  <a:pos x="wd2" y="hd2"/>
                </a:cxn>
                <a:cxn ang="16200000">
                  <a:pos x="wd2" y="hd2"/>
                </a:cxn>
              </a:cxnLst>
              <a:rect l="0" t="0" r="r" b="b"/>
              <a:pathLst>
                <a:path w="21531" h="21197" extrusionOk="0">
                  <a:moveTo>
                    <a:pt x="21363" y="4110"/>
                  </a:moveTo>
                  <a:lnTo>
                    <a:pt x="21530" y="12915"/>
                  </a:lnTo>
                  <a:cubicBezTo>
                    <a:pt x="21557" y="14300"/>
                    <a:pt x="20991" y="15612"/>
                    <a:pt x="20028" y="16429"/>
                  </a:cubicBezTo>
                  <a:lnTo>
                    <a:pt x="18729" y="17524"/>
                  </a:lnTo>
                  <a:cubicBezTo>
                    <a:pt x="18190" y="17979"/>
                    <a:pt x="17553" y="18248"/>
                    <a:pt x="16891" y="18299"/>
                  </a:cubicBezTo>
                  <a:lnTo>
                    <a:pt x="14654" y="18486"/>
                  </a:lnTo>
                  <a:cubicBezTo>
                    <a:pt x="14566" y="18899"/>
                    <a:pt x="14487" y="19240"/>
                    <a:pt x="14460" y="19302"/>
                  </a:cubicBezTo>
                  <a:cubicBezTo>
                    <a:pt x="13797" y="21183"/>
                    <a:pt x="12127" y="21400"/>
                    <a:pt x="10598" y="21069"/>
                  </a:cubicBezTo>
                  <a:cubicBezTo>
                    <a:pt x="9926" y="20925"/>
                    <a:pt x="9369" y="20625"/>
                    <a:pt x="8892" y="20201"/>
                  </a:cubicBezTo>
                  <a:cubicBezTo>
                    <a:pt x="8141" y="19529"/>
                    <a:pt x="7239" y="19116"/>
                    <a:pt x="6294" y="19199"/>
                  </a:cubicBezTo>
                  <a:lnTo>
                    <a:pt x="5437" y="19271"/>
                  </a:lnTo>
                  <a:cubicBezTo>
                    <a:pt x="4588" y="19343"/>
                    <a:pt x="3740" y="19054"/>
                    <a:pt x="3050" y="18465"/>
                  </a:cubicBezTo>
                  <a:lnTo>
                    <a:pt x="1618" y="17235"/>
                  </a:lnTo>
                  <a:cubicBezTo>
                    <a:pt x="717" y="16460"/>
                    <a:pt x="169" y="15240"/>
                    <a:pt x="151" y="13928"/>
                  </a:cubicBezTo>
                  <a:lnTo>
                    <a:pt x="1" y="5681"/>
                  </a:lnTo>
                  <a:cubicBezTo>
                    <a:pt x="-43" y="3459"/>
                    <a:pt x="1406" y="1578"/>
                    <a:pt x="3298" y="1392"/>
                  </a:cubicBezTo>
                  <a:lnTo>
                    <a:pt x="17474" y="17"/>
                  </a:lnTo>
                  <a:cubicBezTo>
                    <a:pt x="19533" y="-200"/>
                    <a:pt x="21318" y="1681"/>
                    <a:pt x="21363" y="4110"/>
                  </a:cubicBezTo>
                  <a:close/>
                </a:path>
              </a:pathLst>
            </a:custGeom>
            <a:solidFill>
              <a:srgbClr val="22528D"/>
            </a:solidFill>
            <a:ln w="12700">
              <a:miter lim="400000"/>
            </a:ln>
          </p:spPr>
          <p:txBody>
            <a:bodyPr lIns="38100" tIns="38100" rIns="38100" bIns="38100" anchor="ctr"/>
            <a:lstStyle/>
            <a:p>
              <a:pPr>
                <a:defRPr sz="3000"/>
              </a:pPr>
              <a:endParaRPr/>
            </a:p>
          </p:txBody>
        </p:sp>
        <p:sp>
          <p:nvSpPr>
            <p:cNvPr id="106" name="Shape">
              <a:extLst>
                <a:ext uri="{FF2B5EF4-FFF2-40B4-BE49-F238E27FC236}">
                  <a16:creationId xmlns:a16="http://schemas.microsoft.com/office/drawing/2014/main" id="{8523D7B5-9982-4737-B807-D3D3EB18D50A}"/>
                </a:ext>
              </a:extLst>
            </p:cNvPr>
            <p:cNvSpPr/>
            <p:nvPr/>
          </p:nvSpPr>
          <p:spPr>
            <a:xfrm>
              <a:off x="6121399" y="20421599"/>
              <a:ext cx="1327325" cy="260793"/>
            </a:xfrm>
            <a:custGeom>
              <a:avLst/>
              <a:gdLst/>
              <a:ahLst/>
              <a:cxnLst>
                <a:cxn ang="0">
                  <a:pos x="wd2" y="hd2"/>
                </a:cxn>
                <a:cxn ang="5400000">
                  <a:pos x="wd2" y="hd2"/>
                </a:cxn>
                <a:cxn ang="10800000">
                  <a:pos x="wd2" y="hd2"/>
                </a:cxn>
                <a:cxn ang="16200000">
                  <a:pos x="wd2" y="hd2"/>
                </a:cxn>
              </a:cxnLst>
              <a:rect l="0" t="0" r="r" b="b"/>
              <a:pathLst>
                <a:path w="21480" h="21480" extrusionOk="0">
                  <a:moveTo>
                    <a:pt x="923" y="21480"/>
                  </a:moveTo>
                  <a:cubicBezTo>
                    <a:pt x="573" y="21480"/>
                    <a:pt x="263" y="20518"/>
                    <a:pt x="103" y="18907"/>
                  </a:cubicBezTo>
                  <a:cubicBezTo>
                    <a:pt x="-68" y="17202"/>
                    <a:pt x="-25" y="15235"/>
                    <a:pt x="218" y="13760"/>
                  </a:cubicBezTo>
                  <a:lnTo>
                    <a:pt x="960" y="9242"/>
                  </a:lnTo>
                  <a:cubicBezTo>
                    <a:pt x="1118" y="8279"/>
                    <a:pt x="1348" y="7673"/>
                    <a:pt x="1593" y="7568"/>
                  </a:cubicBezTo>
                  <a:cubicBezTo>
                    <a:pt x="1593" y="7568"/>
                    <a:pt x="1593" y="7568"/>
                    <a:pt x="1593" y="7568"/>
                  </a:cubicBezTo>
                  <a:lnTo>
                    <a:pt x="19740" y="16"/>
                  </a:lnTo>
                  <a:cubicBezTo>
                    <a:pt x="20069" y="-120"/>
                    <a:pt x="20385" y="644"/>
                    <a:pt x="20572" y="2014"/>
                  </a:cubicBezTo>
                  <a:lnTo>
                    <a:pt x="21312" y="7432"/>
                  </a:lnTo>
                  <a:cubicBezTo>
                    <a:pt x="21505" y="8844"/>
                    <a:pt x="21532" y="10602"/>
                    <a:pt x="21386" y="12150"/>
                  </a:cubicBezTo>
                  <a:cubicBezTo>
                    <a:pt x="21240" y="13698"/>
                    <a:pt x="20952" y="14692"/>
                    <a:pt x="20615" y="14807"/>
                  </a:cubicBezTo>
                  <a:lnTo>
                    <a:pt x="984" y="21470"/>
                  </a:lnTo>
                  <a:cubicBezTo>
                    <a:pt x="966" y="21470"/>
                    <a:pt x="943" y="21480"/>
                    <a:pt x="923" y="21480"/>
                  </a:cubicBezTo>
                  <a:close/>
                  <a:moveTo>
                    <a:pt x="1632" y="9911"/>
                  </a:moveTo>
                  <a:cubicBezTo>
                    <a:pt x="1508" y="9963"/>
                    <a:pt x="1393" y="10267"/>
                    <a:pt x="1315" y="10748"/>
                  </a:cubicBezTo>
                  <a:lnTo>
                    <a:pt x="573" y="15267"/>
                  </a:lnTo>
                  <a:cubicBezTo>
                    <a:pt x="450" y="16009"/>
                    <a:pt x="429" y="16982"/>
                    <a:pt x="516" y="17850"/>
                  </a:cubicBezTo>
                  <a:cubicBezTo>
                    <a:pt x="602" y="18718"/>
                    <a:pt x="768" y="19210"/>
                    <a:pt x="960" y="19137"/>
                  </a:cubicBezTo>
                  <a:lnTo>
                    <a:pt x="20591" y="12474"/>
                  </a:lnTo>
                  <a:cubicBezTo>
                    <a:pt x="20759" y="12421"/>
                    <a:pt x="20903" y="11919"/>
                    <a:pt x="20977" y="11145"/>
                  </a:cubicBezTo>
                  <a:cubicBezTo>
                    <a:pt x="21051" y="10371"/>
                    <a:pt x="21037" y="9482"/>
                    <a:pt x="20940" y="8781"/>
                  </a:cubicBezTo>
                  <a:lnTo>
                    <a:pt x="20198" y="3363"/>
                  </a:lnTo>
                  <a:cubicBezTo>
                    <a:pt x="20104" y="2673"/>
                    <a:pt x="19945" y="2285"/>
                    <a:pt x="19781" y="2359"/>
                  </a:cubicBezTo>
                  <a:lnTo>
                    <a:pt x="1632" y="9911"/>
                  </a:lnTo>
                  <a:close/>
                </a:path>
              </a:pathLst>
            </a:custGeom>
            <a:solidFill>
              <a:srgbClr val="FDD958"/>
            </a:solidFill>
            <a:ln w="12700">
              <a:miter lim="400000"/>
            </a:ln>
          </p:spPr>
          <p:txBody>
            <a:bodyPr lIns="38100" tIns="38100" rIns="38100" bIns="38100" anchor="ctr"/>
            <a:lstStyle/>
            <a:p>
              <a:pPr>
                <a:defRPr sz="3000"/>
              </a:pPr>
              <a:endParaRPr/>
            </a:p>
          </p:txBody>
        </p:sp>
        <p:sp>
          <p:nvSpPr>
            <p:cNvPr id="107" name="Shape">
              <a:extLst>
                <a:ext uri="{FF2B5EF4-FFF2-40B4-BE49-F238E27FC236}">
                  <a16:creationId xmlns:a16="http://schemas.microsoft.com/office/drawing/2014/main" id="{6C72CB4A-9D45-4FB3-839C-A7C1F49A23C6}"/>
                </a:ext>
              </a:extLst>
            </p:cNvPr>
            <p:cNvSpPr/>
            <p:nvPr/>
          </p:nvSpPr>
          <p:spPr>
            <a:xfrm>
              <a:off x="6134100" y="20434299"/>
              <a:ext cx="1231678" cy="245302"/>
            </a:xfrm>
            <a:custGeom>
              <a:avLst/>
              <a:gdLst/>
              <a:ahLst/>
              <a:cxnLst>
                <a:cxn ang="0">
                  <a:pos x="wd2" y="hd2"/>
                </a:cxn>
                <a:cxn ang="5400000">
                  <a:pos x="wd2" y="hd2"/>
                </a:cxn>
                <a:cxn ang="10800000">
                  <a:pos x="wd2" y="hd2"/>
                </a:cxn>
                <a:cxn ang="16200000">
                  <a:pos x="wd2" y="hd2"/>
                </a:cxn>
              </a:cxnLst>
              <a:rect l="0" t="0" r="r" b="b"/>
              <a:pathLst>
                <a:path w="21547" h="21472" extrusionOk="0">
                  <a:moveTo>
                    <a:pt x="248" y="21472"/>
                  </a:moveTo>
                  <a:cubicBezTo>
                    <a:pt x="180" y="21472"/>
                    <a:pt x="113" y="21339"/>
                    <a:pt x="64" y="21061"/>
                  </a:cubicBezTo>
                  <a:cubicBezTo>
                    <a:pt x="-27" y="20549"/>
                    <a:pt x="-20" y="19760"/>
                    <a:pt x="82" y="19304"/>
                  </a:cubicBezTo>
                  <a:lnTo>
                    <a:pt x="2488" y="8421"/>
                  </a:lnTo>
                  <a:cubicBezTo>
                    <a:pt x="2588" y="7965"/>
                    <a:pt x="2741" y="7998"/>
                    <a:pt x="2835" y="8488"/>
                  </a:cubicBezTo>
                  <a:lnTo>
                    <a:pt x="4519" y="17325"/>
                  </a:lnTo>
                  <a:lnTo>
                    <a:pt x="6976" y="6331"/>
                  </a:lnTo>
                  <a:cubicBezTo>
                    <a:pt x="7074" y="5886"/>
                    <a:pt x="7225" y="5908"/>
                    <a:pt x="7318" y="6386"/>
                  </a:cubicBezTo>
                  <a:lnTo>
                    <a:pt x="9098" y="15391"/>
                  </a:lnTo>
                  <a:lnTo>
                    <a:pt x="11744" y="4007"/>
                  </a:lnTo>
                  <a:cubicBezTo>
                    <a:pt x="11844" y="3574"/>
                    <a:pt x="11997" y="3607"/>
                    <a:pt x="12088" y="4096"/>
                  </a:cubicBezTo>
                  <a:lnTo>
                    <a:pt x="13999" y="14302"/>
                  </a:lnTo>
                  <a:lnTo>
                    <a:pt x="16547" y="2195"/>
                  </a:lnTo>
                  <a:cubicBezTo>
                    <a:pt x="16596" y="1962"/>
                    <a:pt x="16661" y="1829"/>
                    <a:pt x="16730" y="1851"/>
                  </a:cubicBezTo>
                  <a:cubicBezTo>
                    <a:pt x="16796" y="1862"/>
                    <a:pt x="16861" y="2017"/>
                    <a:pt x="16905" y="2273"/>
                  </a:cubicBezTo>
                  <a:lnTo>
                    <a:pt x="18718" y="12612"/>
                  </a:lnTo>
                  <a:lnTo>
                    <a:pt x="21122" y="372"/>
                  </a:lnTo>
                  <a:cubicBezTo>
                    <a:pt x="21218" y="-117"/>
                    <a:pt x="21375" y="-128"/>
                    <a:pt x="21473" y="361"/>
                  </a:cubicBezTo>
                  <a:cubicBezTo>
                    <a:pt x="21571" y="839"/>
                    <a:pt x="21573" y="1628"/>
                    <a:pt x="21475" y="2117"/>
                  </a:cubicBezTo>
                  <a:lnTo>
                    <a:pt x="18885" y="15313"/>
                  </a:lnTo>
                  <a:cubicBezTo>
                    <a:pt x="18836" y="15558"/>
                    <a:pt x="18774" y="15680"/>
                    <a:pt x="18700" y="15680"/>
                  </a:cubicBezTo>
                  <a:cubicBezTo>
                    <a:pt x="18631" y="15669"/>
                    <a:pt x="18567" y="15513"/>
                    <a:pt x="18520" y="15258"/>
                  </a:cubicBezTo>
                  <a:lnTo>
                    <a:pt x="16701" y="4886"/>
                  </a:lnTo>
                  <a:lnTo>
                    <a:pt x="14159" y="16958"/>
                  </a:lnTo>
                  <a:cubicBezTo>
                    <a:pt x="14110" y="17181"/>
                    <a:pt x="14043" y="17292"/>
                    <a:pt x="13981" y="17303"/>
                  </a:cubicBezTo>
                  <a:cubicBezTo>
                    <a:pt x="13915" y="17292"/>
                    <a:pt x="13852" y="17148"/>
                    <a:pt x="13808" y="16914"/>
                  </a:cubicBezTo>
                  <a:lnTo>
                    <a:pt x="11888" y="6676"/>
                  </a:lnTo>
                  <a:lnTo>
                    <a:pt x="9247" y="18037"/>
                  </a:lnTo>
                  <a:cubicBezTo>
                    <a:pt x="9147" y="18459"/>
                    <a:pt x="9000" y="18437"/>
                    <a:pt x="8907" y="17970"/>
                  </a:cubicBezTo>
                  <a:lnTo>
                    <a:pt x="7129" y="8988"/>
                  </a:lnTo>
                  <a:lnTo>
                    <a:pt x="4668" y="19994"/>
                  </a:lnTo>
                  <a:cubicBezTo>
                    <a:pt x="4568" y="20438"/>
                    <a:pt x="4414" y="20416"/>
                    <a:pt x="4321" y="19927"/>
                  </a:cubicBezTo>
                  <a:lnTo>
                    <a:pt x="2637" y="11089"/>
                  </a:lnTo>
                  <a:lnTo>
                    <a:pt x="411" y="21161"/>
                  </a:lnTo>
                  <a:cubicBezTo>
                    <a:pt x="368" y="21372"/>
                    <a:pt x="308" y="21472"/>
                    <a:pt x="248" y="21472"/>
                  </a:cubicBezTo>
                  <a:close/>
                </a:path>
              </a:pathLst>
            </a:custGeom>
            <a:solidFill>
              <a:srgbClr val="FDD958"/>
            </a:solidFill>
            <a:ln w="12700">
              <a:miter lim="400000"/>
            </a:ln>
          </p:spPr>
          <p:txBody>
            <a:bodyPr lIns="38100" tIns="38100" rIns="38100" bIns="38100" anchor="ctr"/>
            <a:lstStyle/>
            <a:p>
              <a:pPr>
                <a:defRPr sz="3000"/>
              </a:pPr>
              <a:endParaRPr/>
            </a:p>
          </p:txBody>
        </p:sp>
        <p:sp>
          <p:nvSpPr>
            <p:cNvPr id="108" name="Shape">
              <a:extLst>
                <a:ext uri="{FF2B5EF4-FFF2-40B4-BE49-F238E27FC236}">
                  <a16:creationId xmlns:a16="http://schemas.microsoft.com/office/drawing/2014/main" id="{92CADF5D-5EEE-48B7-B308-BCBBEBE91D13}"/>
                </a:ext>
              </a:extLst>
            </p:cNvPr>
            <p:cNvSpPr/>
            <p:nvPr/>
          </p:nvSpPr>
          <p:spPr>
            <a:xfrm>
              <a:off x="7416799" y="20548599"/>
              <a:ext cx="106665" cy="38121"/>
            </a:xfrm>
            <a:custGeom>
              <a:avLst/>
              <a:gdLst/>
              <a:ahLst/>
              <a:cxnLst>
                <a:cxn ang="0">
                  <a:pos x="wd2" y="hd2"/>
                </a:cxn>
                <a:cxn ang="5400000">
                  <a:pos x="wd2" y="hd2"/>
                </a:cxn>
                <a:cxn ang="10800000">
                  <a:pos x="wd2" y="hd2"/>
                </a:cxn>
                <a:cxn ang="16200000">
                  <a:pos x="wd2" y="hd2"/>
                </a:cxn>
              </a:cxnLst>
              <a:rect l="0" t="0" r="r" b="b"/>
              <a:pathLst>
                <a:path w="21243" h="21049" extrusionOk="0">
                  <a:moveTo>
                    <a:pt x="18411" y="21049"/>
                  </a:moveTo>
                  <a:cubicBezTo>
                    <a:pt x="18310" y="21049"/>
                    <a:pt x="18183" y="21049"/>
                    <a:pt x="18057" y="20979"/>
                  </a:cubicBezTo>
                  <a:lnTo>
                    <a:pt x="2477" y="15649"/>
                  </a:lnTo>
                  <a:cubicBezTo>
                    <a:pt x="934" y="15158"/>
                    <a:pt x="-179" y="11231"/>
                    <a:pt x="23" y="6883"/>
                  </a:cubicBezTo>
                  <a:cubicBezTo>
                    <a:pt x="200" y="2605"/>
                    <a:pt x="1592" y="-551"/>
                    <a:pt x="3185" y="81"/>
                  </a:cubicBezTo>
                  <a:lnTo>
                    <a:pt x="18765" y="5411"/>
                  </a:lnTo>
                  <a:cubicBezTo>
                    <a:pt x="20308" y="5901"/>
                    <a:pt x="21421" y="9829"/>
                    <a:pt x="21219" y="14177"/>
                  </a:cubicBezTo>
                  <a:cubicBezTo>
                    <a:pt x="21067" y="18103"/>
                    <a:pt x="19828" y="21049"/>
                    <a:pt x="18411" y="21049"/>
                  </a:cubicBezTo>
                  <a:close/>
                </a:path>
              </a:pathLst>
            </a:custGeom>
            <a:solidFill>
              <a:srgbClr val="FDD958"/>
            </a:solidFill>
            <a:ln w="12700">
              <a:miter lim="400000"/>
            </a:ln>
          </p:spPr>
          <p:txBody>
            <a:bodyPr lIns="38100" tIns="38100" rIns="38100" bIns="38100" anchor="ctr"/>
            <a:lstStyle/>
            <a:p>
              <a:pPr>
                <a:defRPr sz="3000"/>
              </a:pPr>
              <a:endParaRPr/>
            </a:p>
          </p:txBody>
        </p:sp>
        <p:sp>
          <p:nvSpPr>
            <p:cNvPr id="109" name="Shape">
              <a:extLst>
                <a:ext uri="{FF2B5EF4-FFF2-40B4-BE49-F238E27FC236}">
                  <a16:creationId xmlns:a16="http://schemas.microsoft.com/office/drawing/2014/main" id="{702CD7EB-BD6F-413F-9F7B-D440F279B64C}"/>
                </a:ext>
              </a:extLst>
            </p:cNvPr>
            <p:cNvSpPr/>
            <p:nvPr/>
          </p:nvSpPr>
          <p:spPr>
            <a:xfrm>
              <a:off x="7340599" y="20434299"/>
              <a:ext cx="106665" cy="38121"/>
            </a:xfrm>
            <a:custGeom>
              <a:avLst/>
              <a:gdLst/>
              <a:ahLst/>
              <a:cxnLst>
                <a:cxn ang="0">
                  <a:pos x="wd2" y="hd2"/>
                </a:cxn>
                <a:cxn ang="5400000">
                  <a:pos x="wd2" y="hd2"/>
                </a:cxn>
                <a:cxn ang="10800000">
                  <a:pos x="wd2" y="hd2"/>
                </a:cxn>
                <a:cxn ang="16200000">
                  <a:pos x="wd2" y="hd2"/>
                </a:cxn>
              </a:cxnLst>
              <a:rect l="0" t="0" r="r" b="b"/>
              <a:pathLst>
                <a:path w="21243" h="21049" extrusionOk="0">
                  <a:moveTo>
                    <a:pt x="18411" y="21049"/>
                  </a:moveTo>
                  <a:cubicBezTo>
                    <a:pt x="18310" y="21049"/>
                    <a:pt x="18183" y="21049"/>
                    <a:pt x="18057" y="20979"/>
                  </a:cubicBezTo>
                  <a:lnTo>
                    <a:pt x="2477" y="15649"/>
                  </a:lnTo>
                  <a:cubicBezTo>
                    <a:pt x="934" y="15158"/>
                    <a:pt x="-179" y="11231"/>
                    <a:pt x="23" y="6883"/>
                  </a:cubicBezTo>
                  <a:cubicBezTo>
                    <a:pt x="200" y="2605"/>
                    <a:pt x="1566" y="-551"/>
                    <a:pt x="3185" y="81"/>
                  </a:cubicBezTo>
                  <a:lnTo>
                    <a:pt x="18765" y="5411"/>
                  </a:lnTo>
                  <a:cubicBezTo>
                    <a:pt x="20308" y="5901"/>
                    <a:pt x="21421" y="9829"/>
                    <a:pt x="21219" y="14177"/>
                  </a:cubicBezTo>
                  <a:cubicBezTo>
                    <a:pt x="21042" y="18174"/>
                    <a:pt x="19828" y="21049"/>
                    <a:pt x="18411" y="21049"/>
                  </a:cubicBezTo>
                  <a:close/>
                </a:path>
              </a:pathLst>
            </a:custGeom>
            <a:solidFill>
              <a:srgbClr val="FDD958"/>
            </a:solidFill>
            <a:ln w="12700">
              <a:miter lim="400000"/>
            </a:ln>
          </p:spPr>
          <p:txBody>
            <a:bodyPr lIns="38100" tIns="38100" rIns="38100" bIns="38100" anchor="ctr"/>
            <a:lstStyle/>
            <a:p>
              <a:pPr>
                <a:defRPr sz="3000"/>
              </a:pPr>
              <a:endParaRPr/>
            </a:p>
          </p:txBody>
        </p:sp>
        <p:sp>
          <p:nvSpPr>
            <p:cNvPr id="110" name="Shape">
              <a:extLst>
                <a:ext uri="{FF2B5EF4-FFF2-40B4-BE49-F238E27FC236}">
                  <a16:creationId xmlns:a16="http://schemas.microsoft.com/office/drawing/2014/main" id="{2B6B3D23-36D6-4C44-9EB1-62F048A2448A}"/>
                </a:ext>
              </a:extLst>
            </p:cNvPr>
            <p:cNvSpPr/>
            <p:nvPr/>
          </p:nvSpPr>
          <p:spPr>
            <a:xfrm>
              <a:off x="5435600" y="20586699"/>
              <a:ext cx="297562" cy="312167"/>
            </a:xfrm>
            <a:custGeom>
              <a:avLst/>
              <a:gdLst/>
              <a:ahLst/>
              <a:cxnLst>
                <a:cxn ang="0">
                  <a:pos x="wd2" y="hd2"/>
                </a:cxn>
                <a:cxn ang="5400000">
                  <a:pos x="wd2" y="hd2"/>
                </a:cxn>
                <a:cxn ang="10800000">
                  <a:pos x="wd2" y="hd2"/>
                </a:cxn>
                <a:cxn ang="16200000">
                  <a:pos x="wd2" y="hd2"/>
                </a:cxn>
              </a:cxnLst>
              <a:rect l="0" t="0" r="r" b="b"/>
              <a:pathLst>
                <a:path w="21600" h="21600" extrusionOk="0">
                  <a:moveTo>
                    <a:pt x="21600" y="17294"/>
                  </a:moveTo>
                  <a:lnTo>
                    <a:pt x="20927" y="2012"/>
                  </a:lnTo>
                  <a:cubicBezTo>
                    <a:pt x="20927" y="2012"/>
                    <a:pt x="21019" y="0"/>
                    <a:pt x="18622" y="0"/>
                  </a:cubicBezTo>
                  <a:cubicBezTo>
                    <a:pt x="16696" y="0"/>
                    <a:pt x="6204" y="949"/>
                    <a:pt x="2166" y="1318"/>
                  </a:cubicBezTo>
                  <a:cubicBezTo>
                    <a:pt x="1079" y="1415"/>
                    <a:pt x="212" y="2223"/>
                    <a:pt x="92" y="3260"/>
                  </a:cubicBezTo>
                  <a:cubicBezTo>
                    <a:pt x="37" y="3735"/>
                    <a:pt x="0" y="4315"/>
                    <a:pt x="0" y="5035"/>
                  </a:cubicBezTo>
                  <a:cubicBezTo>
                    <a:pt x="0" y="7874"/>
                    <a:pt x="0" y="17848"/>
                    <a:pt x="0" y="17848"/>
                  </a:cubicBezTo>
                  <a:cubicBezTo>
                    <a:pt x="0" y="17848"/>
                    <a:pt x="286" y="21600"/>
                    <a:pt x="2498" y="21600"/>
                  </a:cubicBezTo>
                  <a:cubicBezTo>
                    <a:pt x="4711" y="21600"/>
                    <a:pt x="18816" y="20774"/>
                    <a:pt x="18816" y="20774"/>
                  </a:cubicBezTo>
                  <a:cubicBezTo>
                    <a:pt x="18816" y="20774"/>
                    <a:pt x="21600" y="20677"/>
                    <a:pt x="21600" y="17294"/>
                  </a:cubicBezTo>
                  <a:close/>
                </a:path>
              </a:pathLst>
            </a:custGeom>
            <a:solidFill>
              <a:srgbClr val="3D70B3"/>
            </a:solidFill>
            <a:ln w="12700">
              <a:miter lim="400000"/>
            </a:ln>
          </p:spPr>
          <p:txBody>
            <a:bodyPr lIns="38100" tIns="38100" rIns="38100" bIns="38100" anchor="ctr"/>
            <a:lstStyle/>
            <a:p>
              <a:pPr>
                <a:defRPr sz="3000"/>
              </a:pPr>
              <a:endParaRPr/>
            </a:p>
          </p:txBody>
        </p:sp>
        <p:sp>
          <p:nvSpPr>
            <p:cNvPr id="111" name="Shape">
              <a:extLst>
                <a:ext uri="{FF2B5EF4-FFF2-40B4-BE49-F238E27FC236}">
                  <a16:creationId xmlns:a16="http://schemas.microsoft.com/office/drawing/2014/main" id="{D83E059C-8BE4-4541-A521-6C66B08C7DC7}"/>
                </a:ext>
              </a:extLst>
            </p:cNvPr>
            <p:cNvSpPr/>
            <p:nvPr/>
          </p:nvSpPr>
          <p:spPr>
            <a:xfrm>
              <a:off x="5676900" y="20586699"/>
              <a:ext cx="60833" cy="302898"/>
            </a:xfrm>
            <a:custGeom>
              <a:avLst/>
              <a:gdLst/>
              <a:ahLst/>
              <a:cxnLst>
                <a:cxn ang="0">
                  <a:pos x="wd2" y="hd2"/>
                </a:cxn>
                <a:cxn ang="5400000">
                  <a:pos x="wd2" y="hd2"/>
                </a:cxn>
                <a:cxn ang="10800000">
                  <a:pos x="wd2" y="hd2"/>
                </a:cxn>
                <a:cxn ang="16200000">
                  <a:pos x="wd2" y="hd2"/>
                </a:cxn>
              </a:cxnLst>
              <a:rect l="0" t="0" r="r" b="b"/>
              <a:pathLst>
                <a:path w="21600" h="21600" extrusionOk="0">
                  <a:moveTo>
                    <a:pt x="5321" y="0"/>
                  </a:moveTo>
                  <a:lnTo>
                    <a:pt x="16279" y="0"/>
                  </a:lnTo>
                  <a:cubicBezTo>
                    <a:pt x="19210" y="0"/>
                    <a:pt x="21600" y="480"/>
                    <a:pt x="21600" y="1069"/>
                  </a:cubicBezTo>
                  <a:lnTo>
                    <a:pt x="21600" y="20531"/>
                  </a:lnTo>
                  <a:cubicBezTo>
                    <a:pt x="21600" y="21120"/>
                    <a:pt x="19210" y="21600"/>
                    <a:pt x="16279" y="21600"/>
                  </a:cubicBezTo>
                  <a:lnTo>
                    <a:pt x="5321" y="21600"/>
                  </a:lnTo>
                  <a:cubicBezTo>
                    <a:pt x="2390" y="21600"/>
                    <a:pt x="0" y="21120"/>
                    <a:pt x="0" y="20531"/>
                  </a:cubicBezTo>
                  <a:lnTo>
                    <a:pt x="0" y="1069"/>
                  </a:lnTo>
                  <a:cubicBezTo>
                    <a:pt x="0" y="480"/>
                    <a:pt x="2390" y="0"/>
                    <a:pt x="5321" y="0"/>
                  </a:cubicBezTo>
                  <a:close/>
                </a:path>
              </a:pathLst>
            </a:custGeom>
            <a:solidFill>
              <a:srgbClr val="263E50"/>
            </a:solidFill>
            <a:ln w="12700">
              <a:miter lim="400000"/>
            </a:ln>
          </p:spPr>
          <p:txBody>
            <a:bodyPr lIns="38100" tIns="38100" rIns="38100" bIns="38100" anchor="ctr"/>
            <a:lstStyle/>
            <a:p>
              <a:pPr>
                <a:defRPr sz="3000"/>
              </a:pPr>
              <a:endParaRPr/>
            </a:p>
          </p:txBody>
        </p:sp>
        <p:sp>
          <p:nvSpPr>
            <p:cNvPr id="112" name="Shape">
              <a:extLst>
                <a:ext uri="{FF2B5EF4-FFF2-40B4-BE49-F238E27FC236}">
                  <a16:creationId xmlns:a16="http://schemas.microsoft.com/office/drawing/2014/main" id="{87CCE230-B99F-4DCB-B26F-C4A71CC19A89}"/>
                </a:ext>
              </a:extLst>
            </p:cNvPr>
            <p:cNvSpPr/>
            <p:nvPr/>
          </p:nvSpPr>
          <p:spPr>
            <a:xfrm>
              <a:off x="5676899" y="20485099"/>
              <a:ext cx="527431" cy="386081"/>
            </a:xfrm>
            <a:custGeom>
              <a:avLst/>
              <a:gdLst/>
              <a:ahLst/>
              <a:cxnLst>
                <a:cxn ang="0">
                  <a:pos x="wd2" y="hd2"/>
                </a:cxn>
                <a:cxn ang="5400000">
                  <a:pos x="wd2" y="hd2"/>
                </a:cxn>
                <a:cxn ang="10800000">
                  <a:pos x="wd2" y="hd2"/>
                </a:cxn>
                <a:cxn ang="16200000">
                  <a:pos x="wd2" y="hd2"/>
                </a:cxn>
              </a:cxnLst>
              <a:rect l="0" t="0" r="r" b="b"/>
              <a:pathLst>
                <a:path w="21600" h="21600" extrusionOk="0">
                  <a:moveTo>
                    <a:pt x="1243" y="8882"/>
                  </a:moveTo>
                  <a:cubicBezTo>
                    <a:pt x="1243" y="8882"/>
                    <a:pt x="1025" y="4441"/>
                    <a:pt x="4873" y="4810"/>
                  </a:cubicBezTo>
                  <a:cubicBezTo>
                    <a:pt x="4873" y="4810"/>
                    <a:pt x="4983" y="0"/>
                    <a:pt x="7963" y="0"/>
                  </a:cubicBezTo>
                  <a:cubicBezTo>
                    <a:pt x="10943" y="0"/>
                    <a:pt x="11213" y="3993"/>
                    <a:pt x="11213" y="3993"/>
                  </a:cubicBezTo>
                  <a:cubicBezTo>
                    <a:pt x="11213" y="3993"/>
                    <a:pt x="16628" y="3553"/>
                    <a:pt x="20529" y="5841"/>
                  </a:cubicBezTo>
                  <a:cubicBezTo>
                    <a:pt x="20529" y="5841"/>
                    <a:pt x="21590" y="6174"/>
                    <a:pt x="21600" y="9081"/>
                  </a:cubicBezTo>
                  <a:cubicBezTo>
                    <a:pt x="20763" y="8839"/>
                    <a:pt x="19202" y="8406"/>
                    <a:pt x="18578" y="8356"/>
                  </a:cubicBezTo>
                  <a:cubicBezTo>
                    <a:pt x="17710" y="8285"/>
                    <a:pt x="17548" y="7766"/>
                    <a:pt x="15978" y="7468"/>
                  </a:cubicBezTo>
                  <a:cubicBezTo>
                    <a:pt x="14407" y="7169"/>
                    <a:pt x="14246" y="8945"/>
                    <a:pt x="14246" y="8945"/>
                  </a:cubicBezTo>
                  <a:cubicBezTo>
                    <a:pt x="14246" y="8945"/>
                    <a:pt x="13814" y="12939"/>
                    <a:pt x="13648" y="14495"/>
                  </a:cubicBezTo>
                  <a:cubicBezTo>
                    <a:pt x="13486" y="16051"/>
                    <a:pt x="13429" y="17230"/>
                    <a:pt x="14188" y="17458"/>
                  </a:cubicBezTo>
                  <a:cubicBezTo>
                    <a:pt x="14948" y="17678"/>
                    <a:pt x="15759" y="17458"/>
                    <a:pt x="16789" y="17458"/>
                  </a:cubicBezTo>
                  <a:cubicBezTo>
                    <a:pt x="17486" y="17458"/>
                    <a:pt x="19124" y="17898"/>
                    <a:pt x="20113" y="18182"/>
                  </a:cubicBezTo>
                  <a:cubicBezTo>
                    <a:pt x="19556" y="20669"/>
                    <a:pt x="19244" y="21209"/>
                    <a:pt x="18578" y="21159"/>
                  </a:cubicBezTo>
                  <a:cubicBezTo>
                    <a:pt x="17606" y="21088"/>
                    <a:pt x="11213" y="21600"/>
                    <a:pt x="11213" y="21600"/>
                  </a:cubicBezTo>
                  <a:lnTo>
                    <a:pt x="8613" y="21010"/>
                  </a:lnTo>
                  <a:lnTo>
                    <a:pt x="8613" y="19973"/>
                  </a:lnTo>
                  <a:cubicBezTo>
                    <a:pt x="8613" y="19973"/>
                    <a:pt x="5690" y="20413"/>
                    <a:pt x="5092" y="16939"/>
                  </a:cubicBezTo>
                  <a:cubicBezTo>
                    <a:pt x="5092" y="16939"/>
                    <a:pt x="2549" y="17607"/>
                    <a:pt x="1732" y="15092"/>
                  </a:cubicBezTo>
                  <a:lnTo>
                    <a:pt x="0" y="15092"/>
                  </a:lnTo>
                  <a:lnTo>
                    <a:pt x="0" y="8875"/>
                  </a:lnTo>
                  <a:lnTo>
                    <a:pt x="1243" y="8875"/>
                  </a:lnTo>
                  <a:close/>
                </a:path>
              </a:pathLst>
            </a:custGeom>
            <a:solidFill>
              <a:srgbClr val="FBD959"/>
            </a:solidFill>
            <a:ln w="12700">
              <a:miter lim="400000"/>
            </a:ln>
          </p:spPr>
          <p:txBody>
            <a:bodyPr lIns="38100" tIns="38100" rIns="38100" bIns="38100" anchor="ctr"/>
            <a:lstStyle/>
            <a:p>
              <a:pPr>
                <a:defRPr sz="3000"/>
              </a:pPr>
              <a:endParaRPr/>
            </a:p>
          </p:txBody>
        </p:sp>
        <p:sp>
          <p:nvSpPr>
            <p:cNvPr id="113" name="Shape">
              <a:extLst>
                <a:ext uri="{FF2B5EF4-FFF2-40B4-BE49-F238E27FC236}">
                  <a16:creationId xmlns:a16="http://schemas.microsoft.com/office/drawing/2014/main" id="{E3151F00-0538-4D59-A872-37A77F5E5F54}"/>
                </a:ext>
              </a:extLst>
            </p:cNvPr>
            <p:cNvSpPr/>
            <p:nvPr/>
          </p:nvSpPr>
          <p:spPr>
            <a:xfrm>
              <a:off x="5816600" y="20510500"/>
              <a:ext cx="127384" cy="338583"/>
            </a:xfrm>
            <a:custGeom>
              <a:avLst/>
              <a:gdLst/>
              <a:ahLst/>
              <a:cxnLst>
                <a:cxn ang="0">
                  <a:pos x="wd2" y="hd2"/>
                </a:cxn>
                <a:cxn ang="5400000">
                  <a:pos x="wd2" y="hd2"/>
                </a:cxn>
                <a:cxn ang="10800000">
                  <a:pos x="wd2" y="hd2"/>
                </a:cxn>
                <a:cxn ang="16200000">
                  <a:pos x="wd2" y="hd2"/>
                </a:cxn>
              </a:cxnLst>
              <a:rect l="0" t="0" r="r" b="b"/>
              <a:pathLst>
                <a:path w="21366" h="21600" extrusionOk="0">
                  <a:moveTo>
                    <a:pt x="21366" y="21600"/>
                  </a:moveTo>
                  <a:lnTo>
                    <a:pt x="21366" y="4642"/>
                  </a:lnTo>
                  <a:cubicBezTo>
                    <a:pt x="21366" y="4642"/>
                    <a:pt x="21068" y="0"/>
                    <a:pt x="10417" y="0"/>
                  </a:cubicBezTo>
                  <a:cubicBezTo>
                    <a:pt x="-234" y="0"/>
                    <a:pt x="0" y="4051"/>
                    <a:pt x="0" y="5145"/>
                  </a:cubicBezTo>
                  <a:cubicBezTo>
                    <a:pt x="0" y="6239"/>
                    <a:pt x="0" y="17549"/>
                    <a:pt x="0" y="17549"/>
                  </a:cubicBezTo>
                  <a:cubicBezTo>
                    <a:pt x="0" y="17549"/>
                    <a:pt x="149" y="21600"/>
                    <a:pt x="21366" y="21600"/>
                  </a:cubicBezTo>
                  <a:close/>
                </a:path>
              </a:pathLst>
            </a:custGeom>
            <a:solidFill>
              <a:srgbClr val="F6BD53"/>
            </a:solidFill>
            <a:ln w="12700">
              <a:miter lim="400000"/>
            </a:ln>
          </p:spPr>
          <p:txBody>
            <a:bodyPr lIns="38100" tIns="38100" rIns="38100" bIns="38100" anchor="ctr"/>
            <a:lstStyle/>
            <a:p>
              <a:pPr>
                <a:defRPr sz="3000"/>
              </a:pPr>
              <a:endParaRPr/>
            </a:p>
          </p:txBody>
        </p:sp>
        <p:sp>
          <p:nvSpPr>
            <p:cNvPr id="114" name="Rectangle">
              <a:extLst>
                <a:ext uri="{FF2B5EF4-FFF2-40B4-BE49-F238E27FC236}">
                  <a16:creationId xmlns:a16="http://schemas.microsoft.com/office/drawing/2014/main" id="{67EC000D-FFDD-43C1-9D85-C3E834870397}"/>
                </a:ext>
              </a:extLst>
            </p:cNvPr>
            <p:cNvSpPr/>
            <p:nvPr/>
          </p:nvSpPr>
          <p:spPr>
            <a:xfrm>
              <a:off x="5943600" y="20739100"/>
              <a:ext cx="69597" cy="14225"/>
            </a:xfrm>
            <a:prstGeom prst="rect">
              <a:avLst/>
            </a:prstGeom>
            <a:solidFill>
              <a:srgbClr val="F6BD53"/>
            </a:solidFill>
            <a:ln w="12700">
              <a:miter lim="400000"/>
            </a:ln>
          </p:spPr>
          <p:txBody>
            <a:bodyPr lIns="38100" tIns="38100" rIns="38100" bIns="38100" anchor="ctr"/>
            <a:lstStyle/>
            <a:p>
              <a:pPr>
                <a:defRPr sz="3000"/>
              </a:pPr>
              <a:endParaRPr/>
            </a:p>
          </p:txBody>
        </p:sp>
        <p:sp>
          <p:nvSpPr>
            <p:cNvPr id="115" name="Shape">
              <a:extLst>
                <a:ext uri="{FF2B5EF4-FFF2-40B4-BE49-F238E27FC236}">
                  <a16:creationId xmlns:a16="http://schemas.microsoft.com/office/drawing/2014/main" id="{735BADB6-3146-4739-86A3-348CBA55D0D2}"/>
                </a:ext>
              </a:extLst>
            </p:cNvPr>
            <p:cNvSpPr/>
            <p:nvPr/>
          </p:nvSpPr>
          <p:spPr>
            <a:xfrm>
              <a:off x="6083299" y="20637499"/>
              <a:ext cx="129672" cy="176911"/>
            </a:xfrm>
            <a:custGeom>
              <a:avLst/>
              <a:gdLst/>
              <a:ahLst/>
              <a:cxnLst>
                <a:cxn ang="0">
                  <a:pos x="wd2" y="hd2"/>
                </a:cxn>
                <a:cxn ang="5400000">
                  <a:pos x="wd2" y="hd2"/>
                </a:cxn>
                <a:cxn ang="10800000">
                  <a:pos x="wd2" y="hd2"/>
                </a:cxn>
                <a:cxn ang="16200000">
                  <a:pos x="wd2" y="hd2"/>
                </a:cxn>
              </a:cxnLst>
              <a:rect l="0" t="0" r="r" b="b"/>
              <a:pathLst>
                <a:path w="21579" h="21600" extrusionOk="0">
                  <a:moveTo>
                    <a:pt x="7820" y="0"/>
                  </a:moveTo>
                  <a:cubicBezTo>
                    <a:pt x="8264" y="62"/>
                    <a:pt x="8729" y="124"/>
                    <a:pt x="9299" y="155"/>
                  </a:cubicBezTo>
                  <a:cubicBezTo>
                    <a:pt x="11815" y="263"/>
                    <a:pt x="18176" y="1210"/>
                    <a:pt x="21579" y="1737"/>
                  </a:cubicBezTo>
                  <a:cubicBezTo>
                    <a:pt x="21600" y="3985"/>
                    <a:pt x="21093" y="6931"/>
                    <a:pt x="19656" y="10808"/>
                  </a:cubicBezTo>
                  <a:cubicBezTo>
                    <a:pt x="17901" y="15553"/>
                    <a:pt x="16612" y="19042"/>
                    <a:pt x="15555" y="21600"/>
                  </a:cubicBezTo>
                  <a:cubicBezTo>
                    <a:pt x="11540" y="20980"/>
                    <a:pt x="4882" y="20018"/>
                    <a:pt x="2050" y="20018"/>
                  </a:cubicBezTo>
                  <a:cubicBezTo>
                    <a:pt x="1332" y="20018"/>
                    <a:pt x="676" y="20049"/>
                    <a:pt x="0" y="20065"/>
                  </a:cubicBezTo>
                  <a:cubicBezTo>
                    <a:pt x="1585" y="17646"/>
                    <a:pt x="6193" y="10405"/>
                    <a:pt x="6784" y="7908"/>
                  </a:cubicBezTo>
                  <a:cubicBezTo>
                    <a:pt x="7313" y="5598"/>
                    <a:pt x="7672" y="1721"/>
                    <a:pt x="7820" y="0"/>
                  </a:cubicBezTo>
                  <a:close/>
                </a:path>
              </a:pathLst>
            </a:custGeom>
            <a:solidFill>
              <a:srgbClr val="263E50"/>
            </a:solidFill>
            <a:ln w="12700">
              <a:miter lim="400000"/>
            </a:ln>
          </p:spPr>
          <p:txBody>
            <a:bodyPr lIns="38100" tIns="38100" rIns="38100" bIns="38100" anchor="ctr"/>
            <a:lstStyle/>
            <a:p>
              <a:pPr>
                <a:defRPr sz="3000"/>
              </a:pPr>
              <a:endParaRPr/>
            </a:p>
          </p:txBody>
        </p:sp>
        <p:sp>
          <p:nvSpPr>
            <p:cNvPr id="116" name="Shape">
              <a:extLst>
                <a:ext uri="{FF2B5EF4-FFF2-40B4-BE49-F238E27FC236}">
                  <a16:creationId xmlns:a16="http://schemas.microsoft.com/office/drawing/2014/main" id="{D402A81D-6990-49DF-8CE9-D7CFC4CE25B4}"/>
                </a:ext>
              </a:extLst>
            </p:cNvPr>
            <p:cNvSpPr/>
            <p:nvPr/>
          </p:nvSpPr>
          <p:spPr>
            <a:xfrm>
              <a:off x="6007100" y="20624799"/>
              <a:ext cx="113931" cy="180985"/>
            </a:xfrm>
            <a:custGeom>
              <a:avLst/>
              <a:gdLst/>
              <a:ahLst/>
              <a:cxnLst>
                <a:cxn ang="0">
                  <a:pos x="wd2" y="hd2"/>
                </a:cxn>
                <a:cxn ang="5400000">
                  <a:pos x="wd2" y="hd2"/>
                </a:cxn>
                <a:cxn ang="10800000">
                  <a:pos x="wd2" y="hd2"/>
                </a:cxn>
                <a:cxn ang="16200000">
                  <a:pos x="wd2" y="hd2"/>
                </a:cxn>
              </a:cxnLst>
              <a:rect l="0" t="0" r="r" b="b"/>
              <a:pathLst>
                <a:path w="21085" h="20883" extrusionOk="0">
                  <a:moveTo>
                    <a:pt x="449" y="14562"/>
                  </a:moveTo>
                  <a:cubicBezTo>
                    <a:pt x="1177" y="11353"/>
                    <a:pt x="3152" y="3118"/>
                    <a:pt x="3152" y="3118"/>
                  </a:cubicBezTo>
                  <a:cubicBezTo>
                    <a:pt x="3152" y="3118"/>
                    <a:pt x="3880" y="-546"/>
                    <a:pt x="10978" y="70"/>
                  </a:cubicBezTo>
                  <a:cubicBezTo>
                    <a:pt x="16948" y="582"/>
                    <a:pt x="18429" y="1418"/>
                    <a:pt x="21085" y="1755"/>
                  </a:cubicBezTo>
                  <a:cubicBezTo>
                    <a:pt x="20920" y="3381"/>
                    <a:pt x="20521" y="7045"/>
                    <a:pt x="19910" y="9228"/>
                  </a:cubicBezTo>
                  <a:cubicBezTo>
                    <a:pt x="19252" y="11588"/>
                    <a:pt x="14104" y="18431"/>
                    <a:pt x="12365" y="20717"/>
                  </a:cubicBezTo>
                  <a:cubicBezTo>
                    <a:pt x="8769" y="20819"/>
                    <a:pt x="5737" y="21054"/>
                    <a:pt x="2893" y="20673"/>
                  </a:cubicBezTo>
                  <a:cubicBezTo>
                    <a:pt x="-515" y="20204"/>
                    <a:pt x="-280" y="17772"/>
                    <a:pt x="449" y="14562"/>
                  </a:cubicBezTo>
                  <a:close/>
                </a:path>
              </a:pathLst>
            </a:custGeom>
            <a:solidFill>
              <a:srgbClr val="3D70B3"/>
            </a:solidFill>
            <a:ln w="12700">
              <a:miter lim="400000"/>
            </a:ln>
          </p:spPr>
          <p:txBody>
            <a:bodyPr lIns="38100" tIns="38100" rIns="38100" bIns="38100" anchor="ctr"/>
            <a:lstStyle/>
            <a:p>
              <a:pPr>
                <a:defRPr sz="3000"/>
              </a:pPr>
              <a:endParaRPr/>
            </a:p>
          </p:txBody>
        </p:sp>
        <p:sp>
          <p:nvSpPr>
            <p:cNvPr id="117" name="Shape">
              <a:extLst>
                <a:ext uri="{FF2B5EF4-FFF2-40B4-BE49-F238E27FC236}">
                  <a16:creationId xmlns:a16="http://schemas.microsoft.com/office/drawing/2014/main" id="{268F45B3-C957-4E06-94CD-CCE662DE42E5}"/>
                </a:ext>
              </a:extLst>
            </p:cNvPr>
            <p:cNvSpPr/>
            <p:nvPr/>
          </p:nvSpPr>
          <p:spPr>
            <a:xfrm>
              <a:off x="7150099" y="20561299"/>
              <a:ext cx="60334" cy="69014"/>
            </a:xfrm>
            <a:custGeom>
              <a:avLst/>
              <a:gdLst/>
              <a:ahLst/>
              <a:cxnLst>
                <a:cxn ang="0">
                  <a:pos x="wd2" y="hd2"/>
                </a:cxn>
                <a:cxn ang="5400000">
                  <a:pos x="wd2" y="hd2"/>
                </a:cxn>
                <a:cxn ang="10800000">
                  <a:pos x="wd2" y="hd2"/>
                </a:cxn>
                <a:cxn ang="16200000">
                  <a:pos x="wd2" y="hd2"/>
                </a:cxn>
              </a:cxnLst>
              <a:rect l="0" t="0" r="r" b="b"/>
              <a:pathLst>
                <a:path w="20041" h="21419" extrusionOk="0">
                  <a:moveTo>
                    <a:pt x="19528" y="2300"/>
                  </a:moveTo>
                  <a:cubicBezTo>
                    <a:pt x="18642" y="5532"/>
                    <a:pt x="17714" y="11483"/>
                    <a:pt x="19950" y="18303"/>
                  </a:cubicBezTo>
                  <a:cubicBezTo>
                    <a:pt x="20330" y="19525"/>
                    <a:pt x="19486" y="20746"/>
                    <a:pt x="18136" y="20825"/>
                  </a:cubicBezTo>
                  <a:lnTo>
                    <a:pt x="4130" y="21417"/>
                  </a:lnTo>
                  <a:cubicBezTo>
                    <a:pt x="3202" y="21456"/>
                    <a:pt x="2400" y="20944"/>
                    <a:pt x="2063" y="20116"/>
                  </a:cubicBezTo>
                  <a:cubicBezTo>
                    <a:pt x="924" y="17160"/>
                    <a:pt x="-1270" y="9829"/>
                    <a:pt x="966" y="2300"/>
                  </a:cubicBezTo>
                  <a:cubicBezTo>
                    <a:pt x="1177" y="1512"/>
                    <a:pt x="1978" y="960"/>
                    <a:pt x="2822" y="921"/>
                  </a:cubicBezTo>
                  <a:lnTo>
                    <a:pt x="17335" y="14"/>
                  </a:lnTo>
                  <a:cubicBezTo>
                    <a:pt x="18769" y="-144"/>
                    <a:pt x="19866" y="1039"/>
                    <a:pt x="19528" y="2300"/>
                  </a:cubicBezTo>
                  <a:close/>
                </a:path>
              </a:pathLst>
            </a:custGeom>
            <a:solidFill>
              <a:srgbClr val="2D62A2"/>
            </a:solidFill>
            <a:ln w="12700">
              <a:miter lim="400000"/>
            </a:ln>
          </p:spPr>
          <p:txBody>
            <a:bodyPr lIns="38100" tIns="38100" rIns="38100" bIns="38100" anchor="ctr"/>
            <a:lstStyle/>
            <a:p>
              <a:pPr>
                <a:defRPr sz="3000"/>
              </a:pPr>
              <a:endParaRPr/>
            </a:p>
          </p:txBody>
        </p:sp>
        <p:sp>
          <p:nvSpPr>
            <p:cNvPr id="118" name="Shape">
              <a:extLst>
                <a:ext uri="{FF2B5EF4-FFF2-40B4-BE49-F238E27FC236}">
                  <a16:creationId xmlns:a16="http://schemas.microsoft.com/office/drawing/2014/main" id="{9C59E688-E85A-4E81-8675-513D389EE044}"/>
                </a:ext>
              </a:extLst>
            </p:cNvPr>
            <p:cNvSpPr/>
            <p:nvPr/>
          </p:nvSpPr>
          <p:spPr>
            <a:xfrm>
              <a:off x="7010399" y="20573999"/>
              <a:ext cx="60334" cy="69014"/>
            </a:xfrm>
            <a:custGeom>
              <a:avLst/>
              <a:gdLst/>
              <a:ahLst/>
              <a:cxnLst>
                <a:cxn ang="0">
                  <a:pos x="wd2" y="hd2"/>
                </a:cxn>
                <a:cxn ang="5400000">
                  <a:pos x="wd2" y="hd2"/>
                </a:cxn>
                <a:cxn ang="10800000">
                  <a:pos x="wd2" y="hd2"/>
                </a:cxn>
                <a:cxn ang="16200000">
                  <a:pos x="wd2" y="hd2"/>
                </a:cxn>
              </a:cxnLst>
              <a:rect l="0" t="0" r="r" b="b"/>
              <a:pathLst>
                <a:path w="20041" h="21419" extrusionOk="0">
                  <a:moveTo>
                    <a:pt x="19528" y="2300"/>
                  </a:moveTo>
                  <a:cubicBezTo>
                    <a:pt x="18642" y="5532"/>
                    <a:pt x="17714" y="11483"/>
                    <a:pt x="19950" y="18303"/>
                  </a:cubicBezTo>
                  <a:cubicBezTo>
                    <a:pt x="20330" y="19525"/>
                    <a:pt x="19486" y="20746"/>
                    <a:pt x="18136" y="20825"/>
                  </a:cubicBezTo>
                  <a:lnTo>
                    <a:pt x="4130" y="21417"/>
                  </a:lnTo>
                  <a:cubicBezTo>
                    <a:pt x="3202" y="21456"/>
                    <a:pt x="2400" y="20944"/>
                    <a:pt x="2063" y="20116"/>
                  </a:cubicBezTo>
                  <a:cubicBezTo>
                    <a:pt x="924" y="17160"/>
                    <a:pt x="-1270" y="9829"/>
                    <a:pt x="966" y="2300"/>
                  </a:cubicBezTo>
                  <a:cubicBezTo>
                    <a:pt x="1177" y="1512"/>
                    <a:pt x="1978" y="960"/>
                    <a:pt x="2822" y="921"/>
                  </a:cubicBezTo>
                  <a:lnTo>
                    <a:pt x="17335" y="14"/>
                  </a:lnTo>
                  <a:cubicBezTo>
                    <a:pt x="18769" y="-144"/>
                    <a:pt x="19866" y="1039"/>
                    <a:pt x="19528" y="2300"/>
                  </a:cubicBezTo>
                  <a:close/>
                </a:path>
              </a:pathLst>
            </a:custGeom>
            <a:solidFill>
              <a:srgbClr val="2D62A2"/>
            </a:solidFill>
            <a:ln w="12700">
              <a:miter lim="400000"/>
            </a:ln>
          </p:spPr>
          <p:txBody>
            <a:bodyPr lIns="38100" tIns="38100" rIns="38100" bIns="38100" anchor="ctr"/>
            <a:lstStyle/>
            <a:p>
              <a:pPr>
                <a:defRPr sz="3000"/>
              </a:pPr>
              <a:endParaRPr/>
            </a:p>
          </p:txBody>
        </p:sp>
        <p:sp>
          <p:nvSpPr>
            <p:cNvPr id="119" name="Shape">
              <a:extLst>
                <a:ext uri="{FF2B5EF4-FFF2-40B4-BE49-F238E27FC236}">
                  <a16:creationId xmlns:a16="http://schemas.microsoft.com/office/drawing/2014/main" id="{56CB3118-59E7-4C9D-8F89-35B141E979A4}"/>
                </a:ext>
              </a:extLst>
            </p:cNvPr>
            <p:cNvSpPr/>
            <p:nvPr/>
          </p:nvSpPr>
          <p:spPr>
            <a:xfrm>
              <a:off x="7061199" y="20688299"/>
              <a:ext cx="190948" cy="570294"/>
            </a:xfrm>
            <a:custGeom>
              <a:avLst/>
              <a:gdLst/>
              <a:ahLst/>
              <a:cxnLst>
                <a:cxn ang="0">
                  <a:pos x="wd2" y="hd2"/>
                </a:cxn>
                <a:cxn ang="5400000">
                  <a:pos x="wd2" y="hd2"/>
                </a:cxn>
                <a:cxn ang="10800000">
                  <a:pos x="wd2" y="hd2"/>
                </a:cxn>
                <a:cxn ang="16200000">
                  <a:pos x="wd2" y="hd2"/>
                </a:cxn>
              </a:cxnLst>
              <a:rect l="0" t="0" r="r" b="b"/>
              <a:pathLst>
                <a:path w="21479" h="21583" extrusionOk="0">
                  <a:moveTo>
                    <a:pt x="9107" y="21583"/>
                  </a:moveTo>
                  <a:cubicBezTo>
                    <a:pt x="9107" y="21583"/>
                    <a:pt x="9093" y="21583"/>
                    <a:pt x="9093" y="21583"/>
                  </a:cubicBezTo>
                  <a:cubicBezTo>
                    <a:pt x="8693" y="21578"/>
                    <a:pt x="8379" y="21482"/>
                    <a:pt x="8321" y="21347"/>
                  </a:cubicBezTo>
                  <a:lnTo>
                    <a:pt x="7" y="305"/>
                  </a:lnTo>
                  <a:cubicBezTo>
                    <a:pt x="-50" y="156"/>
                    <a:pt x="250" y="21"/>
                    <a:pt x="693" y="2"/>
                  </a:cubicBezTo>
                  <a:cubicBezTo>
                    <a:pt x="1093" y="-17"/>
                    <a:pt x="1536" y="84"/>
                    <a:pt x="1593" y="233"/>
                  </a:cubicBezTo>
                  <a:lnTo>
                    <a:pt x="9236" y="19598"/>
                  </a:lnTo>
                  <a:lnTo>
                    <a:pt x="19893" y="238"/>
                  </a:lnTo>
                  <a:cubicBezTo>
                    <a:pt x="19964" y="94"/>
                    <a:pt x="20393" y="-7"/>
                    <a:pt x="20821" y="21"/>
                  </a:cubicBezTo>
                  <a:cubicBezTo>
                    <a:pt x="21250" y="50"/>
                    <a:pt x="21550" y="190"/>
                    <a:pt x="21464" y="334"/>
                  </a:cubicBezTo>
                  <a:lnTo>
                    <a:pt x="9893" y="21357"/>
                  </a:lnTo>
                  <a:cubicBezTo>
                    <a:pt x="9821" y="21487"/>
                    <a:pt x="9493" y="21583"/>
                    <a:pt x="9107" y="21583"/>
                  </a:cubicBezTo>
                  <a:close/>
                </a:path>
              </a:pathLst>
            </a:custGeom>
            <a:solidFill>
              <a:srgbClr val="939496"/>
            </a:solidFill>
            <a:ln w="12700">
              <a:miter lim="400000"/>
            </a:ln>
          </p:spPr>
          <p:txBody>
            <a:bodyPr lIns="38100" tIns="38100" rIns="38100" bIns="38100" anchor="ctr"/>
            <a:lstStyle/>
            <a:p>
              <a:pPr>
                <a:defRPr sz="3000"/>
              </a:pPr>
              <a:endParaRPr/>
            </a:p>
          </p:txBody>
        </p:sp>
        <p:sp>
          <p:nvSpPr>
            <p:cNvPr id="120" name="Shape">
              <a:extLst>
                <a:ext uri="{FF2B5EF4-FFF2-40B4-BE49-F238E27FC236}">
                  <a16:creationId xmlns:a16="http://schemas.microsoft.com/office/drawing/2014/main" id="{54637E26-3621-4A1E-9C1C-A0991F5BE4AF}"/>
                </a:ext>
              </a:extLst>
            </p:cNvPr>
            <p:cNvSpPr/>
            <p:nvPr/>
          </p:nvSpPr>
          <p:spPr>
            <a:xfrm>
              <a:off x="7099299" y="21247100"/>
              <a:ext cx="84390" cy="212427"/>
            </a:xfrm>
            <a:custGeom>
              <a:avLst/>
              <a:gdLst/>
              <a:ahLst/>
              <a:cxnLst>
                <a:cxn ang="0">
                  <a:pos x="wd2" y="hd2"/>
                </a:cxn>
                <a:cxn ang="5400000">
                  <a:pos x="wd2" y="hd2"/>
                </a:cxn>
                <a:cxn ang="10800000">
                  <a:pos x="wd2" y="hd2"/>
                </a:cxn>
                <a:cxn ang="16200000">
                  <a:pos x="wd2" y="hd2"/>
                </a:cxn>
              </a:cxnLst>
              <a:rect l="0" t="0" r="r" b="b"/>
              <a:pathLst>
                <a:path w="20801" h="21441" extrusionOk="0">
                  <a:moveTo>
                    <a:pt x="12617" y="90"/>
                  </a:moveTo>
                  <a:lnTo>
                    <a:pt x="11898" y="4090"/>
                  </a:lnTo>
                  <a:cubicBezTo>
                    <a:pt x="11616" y="5436"/>
                    <a:pt x="11522" y="6705"/>
                    <a:pt x="11084" y="8179"/>
                  </a:cubicBezTo>
                  <a:cubicBezTo>
                    <a:pt x="10583" y="9602"/>
                    <a:pt x="9581" y="10986"/>
                    <a:pt x="8172" y="12281"/>
                  </a:cubicBezTo>
                  <a:lnTo>
                    <a:pt x="3977" y="15921"/>
                  </a:lnTo>
                  <a:cubicBezTo>
                    <a:pt x="2725" y="16921"/>
                    <a:pt x="2913" y="18164"/>
                    <a:pt x="4416" y="19139"/>
                  </a:cubicBezTo>
                  <a:cubicBezTo>
                    <a:pt x="5918" y="20113"/>
                    <a:pt x="8767" y="20754"/>
                    <a:pt x="11772" y="20703"/>
                  </a:cubicBezTo>
                  <a:cubicBezTo>
                    <a:pt x="14746" y="20677"/>
                    <a:pt x="17689" y="19946"/>
                    <a:pt x="19191" y="18818"/>
                  </a:cubicBezTo>
                  <a:cubicBezTo>
                    <a:pt x="20851" y="17690"/>
                    <a:pt x="20193" y="16267"/>
                    <a:pt x="20412" y="14947"/>
                  </a:cubicBezTo>
                  <a:lnTo>
                    <a:pt x="20757" y="16947"/>
                  </a:lnTo>
                  <a:cubicBezTo>
                    <a:pt x="20913" y="17626"/>
                    <a:pt x="20663" y="18331"/>
                    <a:pt x="19974" y="18972"/>
                  </a:cubicBezTo>
                  <a:cubicBezTo>
                    <a:pt x="18628" y="20267"/>
                    <a:pt x="15497" y="21241"/>
                    <a:pt x="11929" y="21408"/>
                  </a:cubicBezTo>
                  <a:cubicBezTo>
                    <a:pt x="8391" y="21600"/>
                    <a:pt x="4572" y="20959"/>
                    <a:pt x="2287" y="19754"/>
                  </a:cubicBezTo>
                  <a:cubicBezTo>
                    <a:pt x="2" y="18562"/>
                    <a:pt x="-687" y="16806"/>
                    <a:pt x="753" y="15357"/>
                  </a:cubicBezTo>
                  <a:lnTo>
                    <a:pt x="4103" y="11601"/>
                  </a:lnTo>
                  <a:cubicBezTo>
                    <a:pt x="5104" y="10409"/>
                    <a:pt x="5699" y="9178"/>
                    <a:pt x="5856" y="7948"/>
                  </a:cubicBezTo>
                  <a:cubicBezTo>
                    <a:pt x="5981" y="6756"/>
                    <a:pt x="5793" y="5346"/>
                    <a:pt x="5793" y="4025"/>
                  </a:cubicBezTo>
                  <a:lnTo>
                    <a:pt x="5637" y="0"/>
                  </a:lnTo>
                  <a:lnTo>
                    <a:pt x="12617" y="90"/>
                  </a:lnTo>
                  <a:close/>
                </a:path>
              </a:pathLst>
            </a:custGeom>
            <a:solidFill>
              <a:schemeClr val="tx1">
                <a:lumMod val="65000"/>
                <a:lumOff val="35000"/>
              </a:schemeClr>
            </a:solidFill>
            <a:ln w="12700">
              <a:miter lim="400000"/>
            </a:ln>
          </p:spPr>
          <p:txBody>
            <a:bodyPr lIns="38100" tIns="38100" rIns="38100" bIns="38100" anchor="ctr"/>
            <a:lstStyle/>
            <a:p>
              <a:pPr>
                <a:defRPr sz="3000"/>
              </a:pPr>
              <a:endParaRPr/>
            </a:p>
          </p:txBody>
        </p:sp>
        <p:sp>
          <p:nvSpPr>
            <p:cNvPr id="121" name="Shape">
              <a:extLst>
                <a:ext uri="{FF2B5EF4-FFF2-40B4-BE49-F238E27FC236}">
                  <a16:creationId xmlns:a16="http://schemas.microsoft.com/office/drawing/2014/main" id="{65D39399-7C97-4709-B472-A51FE77F3E37}"/>
                </a:ext>
              </a:extLst>
            </p:cNvPr>
            <p:cNvSpPr/>
            <p:nvPr/>
          </p:nvSpPr>
          <p:spPr>
            <a:xfrm>
              <a:off x="7073900" y="21234400"/>
              <a:ext cx="132207" cy="104140"/>
            </a:xfrm>
            <a:custGeom>
              <a:avLst/>
              <a:gdLst/>
              <a:ahLst/>
              <a:cxnLst>
                <a:cxn ang="0">
                  <a:pos x="wd2" y="hd2"/>
                </a:cxn>
                <a:cxn ang="5400000">
                  <a:pos x="wd2" y="hd2"/>
                </a:cxn>
                <a:cxn ang="10800000">
                  <a:pos x="wd2" y="hd2"/>
                </a:cxn>
                <a:cxn ang="16200000">
                  <a:pos x="wd2" y="hd2"/>
                </a:cxn>
              </a:cxnLst>
              <a:rect l="0" t="0" r="r" b="b"/>
              <a:pathLst>
                <a:path w="21600" h="21600" extrusionOk="0">
                  <a:moveTo>
                    <a:pt x="0" y="6585"/>
                  </a:moveTo>
                  <a:cubicBezTo>
                    <a:pt x="0" y="2977"/>
                    <a:pt x="2324" y="0"/>
                    <a:pt x="5187" y="0"/>
                  </a:cubicBezTo>
                  <a:lnTo>
                    <a:pt x="16413" y="0"/>
                  </a:lnTo>
                  <a:cubicBezTo>
                    <a:pt x="19255" y="0"/>
                    <a:pt x="21600" y="2950"/>
                    <a:pt x="21600" y="6585"/>
                  </a:cubicBezTo>
                  <a:cubicBezTo>
                    <a:pt x="21600" y="8192"/>
                    <a:pt x="21123" y="9667"/>
                    <a:pt x="20355" y="10800"/>
                  </a:cubicBezTo>
                  <a:cubicBezTo>
                    <a:pt x="21123" y="11959"/>
                    <a:pt x="21600" y="13408"/>
                    <a:pt x="21600" y="15015"/>
                  </a:cubicBezTo>
                  <a:cubicBezTo>
                    <a:pt x="21600" y="18623"/>
                    <a:pt x="19276" y="21600"/>
                    <a:pt x="16413" y="21600"/>
                  </a:cubicBezTo>
                  <a:lnTo>
                    <a:pt x="5187" y="21600"/>
                  </a:lnTo>
                  <a:cubicBezTo>
                    <a:pt x="2345" y="21600"/>
                    <a:pt x="0" y="18650"/>
                    <a:pt x="0" y="15015"/>
                  </a:cubicBezTo>
                  <a:cubicBezTo>
                    <a:pt x="0" y="13408"/>
                    <a:pt x="477" y="11933"/>
                    <a:pt x="1245" y="10800"/>
                  </a:cubicBezTo>
                  <a:cubicBezTo>
                    <a:pt x="477" y="9667"/>
                    <a:pt x="0" y="8192"/>
                    <a:pt x="0" y="6585"/>
                  </a:cubicBezTo>
                  <a:close/>
                </a:path>
              </a:pathLst>
            </a:custGeom>
            <a:solidFill>
              <a:srgbClr val="22528D"/>
            </a:solidFill>
            <a:ln w="12700">
              <a:miter lim="400000"/>
            </a:ln>
          </p:spPr>
          <p:txBody>
            <a:bodyPr lIns="38100" tIns="38100" rIns="38100" bIns="38100" anchor="ctr"/>
            <a:lstStyle/>
            <a:p>
              <a:pPr>
                <a:defRPr sz="3000"/>
              </a:pPr>
              <a:endParaRPr/>
            </a:p>
          </p:txBody>
        </p:sp>
        <p:sp>
          <p:nvSpPr>
            <p:cNvPr id="122" name="Shape">
              <a:extLst>
                <a:ext uri="{FF2B5EF4-FFF2-40B4-BE49-F238E27FC236}">
                  <a16:creationId xmlns:a16="http://schemas.microsoft.com/office/drawing/2014/main" id="{3AF8B390-961A-4B46-B8EC-D7D290A5055E}"/>
                </a:ext>
              </a:extLst>
            </p:cNvPr>
            <p:cNvSpPr/>
            <p:nvPr/>
          </p:nvSpPr>
          <p:spPr>
            <a:xfrm>
              <a:off x="7048500" y="21247099"/>
              <a:ext cx="171959" cy="63501"/>
            </a:xfrm>
            <a:custGeom>
              <a:avLst/>
              <a:gdLst/>
              <a:ahLst/>
              <a:cxnLst>
                <a:cxn ang="0">
                  <a:pos x="wd2" y="hd2"/>
                </a:cxn>
                <a:cxn ang="5400000">
                  <a:pos x="wd2" y="hd2"/>
                </a:cxn>
                <a:cxn ang="10800000">
                  <a:pos x="wd2" y="hd2"/>
                </a:cxn>
                <a:cxn ang="16200000">
                  <a:pos x="wd2" y="hd2"/>
                </a:cxn>
              </a:cxnLst>
              <a:rect l="0" t="0" r="r" b="b"/>
              <a:pathLst>
                <a:path w="21600" h="21600" extrusionOk="0">
                  <a:moveTo>
                    <a:pt x="1962" y="21600"/>
                  </a:moveTo>
                  <a:lnTo>
                    <a:pt x="19638" y="21600"/>
                  </a:lnTo>
                  <a:cubicBezTo>
                    <a:pt x="20723" y="21600"/>
                    <a:pt x="21600" y="19224"/>
                    <a:pt x="21600" y="16286"/>
                  </a:cubicBezTo>
                  <a:lnTo>
                    <a:pt x="21600" y="5314"/>
                  </a:lnTo>
                  <a:cubicBezTo>
                    <a:pt x="21600" y="2376"/>
                    <a:pt x="20723" y="0"/>
                    <a:pt x="19638" y="0"/>
                  </a:cubicBezTo>
                  <a:lnTo>
                    <a:pt x="1962" y="0"/>
                  </a:lnTo>
                  <a:cubicBezTo>
                    <a:pt x="877" y="0"/>
                    <a:pt x="0" y="2376"/>
                    <a:pt x="0" y="5314"/>
                  </a:cubicBezTo>
                  <a:lnTo>
                    <a:pt x="0" y="16286"/>
                  </a:lnTo>
                  <a:cubicBezTo>
                    <a:pt x="0" y="19181"/>
                    <a:pt x="877" y="21600"/>
                    <a:pt x="1962" y="21600"/>
                  </a:cubicBezTo>
                  <a:close/>
                </a:path>
              </a:pathLst>
            </a:custGeom>
            <a:solidFill>
              <a:srgbClr val="263E50"/>
            </a:solidFill>
            <a:ln w="12700">
              <a:miter lim="400000"/>
            </a:ln>
          </p:spPr>
          <p:txBody>
            <a:bodyPr lIns="38100" tIns="38100" rIns="38100" bIns="38100" anchor="ctr"/>
            <a:lstStyle/>
            <a:p>
              <a:pPr>
                <a:defRPr sz="3000"/>
              </a:pPr>
              <a:endParaRPr/>
            </a:p>
          </p:txBody>
        </p:sp>
      </p:grpSp>
      <p:sp>
        <p:nvSpPr>
          <p:cNvPr id="288" name="Shape">
            <a:extLst>
              <a:ext uri="{FF2B5EF4-FFF2-40B4-BE49-F238E27FC236}">
                <a16:creationId xmlns:a16="http://schemas.microsoft.com/office/drawing/2014/main" id="{BDFE7BCF-A98F-4B3E-9DB3-639D72AA9CBA}"/>
              </a:ext>
            </a:extLst>
          </p:cNvPr>
          <p:cNvSpPr/>
          <p:nvPr/>
        </p:nvSpPr>
        <p:spPr>
          <a:xfrm>
            <a:off x="2849773" y="3629520"/>
            <a:ext cx="811545" cy="869778"/>
          </a:xfrm>
          <a:custGeom>
            <a:avLst/>
            <a:gdLst/>
            <a:ahLst/>
            <a:cxnLst>
              <a:cxn ang="0">
                <a:pos x="wd2" y="hd2"/>
              </a:cxn>
              <a:cxn ang="5400000">
                <a:pos x="wd2" y="hd2"/>
              </a:cxn>
              <a:cxn ang="10800000">
                <a:pos x="wd2" y="hd2"/>
              </a:cxn>
              <a:cxn ang="16200000">
                <a:pos x="wd2" y="hd2"/>
              </a:cxn>
            </a:cxnLst>
            <a:rect l="0" t="0" r="r" b="b"/>
            <a:pathLst>
              <a:path w="21597" h="21521" extrusionOk="0">
                <a:moveTo>
                  <a:pt x="20427" y="2400"/>
                </a:moveTo>
                <a:cubicBezTo>
                  <a:pt x="20469" y="2418"/>
                  <a:pt x="20511" y="2436"/>
                  <a:pt x="20553" y="2457"/>
                </a:cubicBezTo>
                <a:lnTo>
                  <a:pt x="16114" y="212"/>
                </a:lnTo>
                <a:cubicBezTo>
                  <a:pt x="15765" y="36"/>
                  <a:pt x="15352" y="-38"/>
                  <a:pt x="14907" y="19"/>
                </a:cubicBezTo>
                <a:lnTo>
                  <a:pt x="2262" y="1672"/>
                </a:lnTo>
                <a:cubicBezTo>
                  <a:pt x="1013" y="1835"/>
                  <a:pt x="3" y="2979"/>
                  <a:pt x="0" y="4232"/>
                </a:cubicBezTo>
                <a:cubicBezTo>
                  <a:pt x="-1" y="4684"/>
                  <a:pt x="131" y="5088"/>
                  <a:pt x="360" y="5413"/>
                </a:cubicBezTo>
                <a:cubicBezTo>
                  <a:pt x="537" y="5666"/>
                  <a:pt x="772" y="5869"/>
                  <a:pt x="1048" y="6009"/>
                </a:cubicBezTo>
                <a:lnTo>
                  <a:pt x="5487" y="8254"/>
                </a:lnTo>
                <a:cubicBezTo>
                  <a:pt x="5475" y="8248"/>
                  <a:pt x="5462" y="8240"/>
                  <a:pt x="5448" y="8233"/>
                </a:cubicBezTo>
                <a:cubicBezTo>
                  <a:pt x="5543" y="8284"/>
                  <a:pt x="5643" y="8325"/>
                  <a:pt x="5746" y="8360"/>
                </a:cubicBezTo>
                <a:lnTo>
                  <a:pt x="5728" y="17287"/>
                </a:lnTo>
                <a:cubicBezTo>
                  <a:pt x="5727" y="17689"/>
                  <a:pt x="5831" y="18054"/>
                  <a:pt x="6015" y="18357"/>
                </a:cubicBezTo>
                <a:cubicBezTo>
                  <a:pt x="6199" y="18660"/>
                  <a:pt x="6461" y="18904"/>
                  <a:pt x="6776" y="19064"/>
                </a:cubicBezTo>
                <a:lnTo>
                  <a:pt x="11215" y="21309"/>
                </a:lnTo>
                <a:cubicBezTo>
                  <a:pt x="11202" y="21303"/>
                  <a:pt x="11190" y="21295"/>
                  <a:pt x="11176" y="21289"/>
                </a:cubicBezTo>
                <a:cubicBezTo>
                  <a:pt x="11533" y="21479"/>
                  <a:pt x="11959" y="21562"/>
                  <a:pt x="12419" y="21502"/>
                </a:cubicBezTo>
                <a:lnTo>
                  <a:pt x="13553" y="21355"/>
                </a:lnTo>
                <a:cubicBezTo>
                  <a:pt x="14801" y="21192"/>
                  <a:pt x="15811" y="20042"/>
                  <a:pt x="15814" y="18795"/>
                </a:cubicBezTo>
                <a:lnTo>
                  <a:pt x="15832" y="9512"/>
                </a:lnTo>
                <a:cubicBezTo>
                  <a:pt x="15835" y="8264"/>
                  <a:pt x="16845" y="7121"/>
                  <a:pt x="18094" y="6957"/>
                </a:cubicBezTo>
                <a:lnTo>
                  <a:pt x="19336" y="6795"/>
                </a:lnTo>
                <a:cubicBezTo>
                  <a:pt x="20585" y="6632"/>
                  <a:pt x="21595" y="5483"/>
                  <a:pt x="21598" y="4236"/>
                </a:cubicBezTo>
                <a:cubicBezTo>
                  <a:pt x="21599" y="3377"/>
                  <a:pt x="21127" y="2693"/>
                  <a:pt x="20427" y="2400"/>
                </a:cubicBezTo>
                <a:close/>
              </a:path>
            </a:pathLst>
          </a:custGeom>
          <a:solidFill>
            <a:schemeClr val="accent5">
              <a:lumMod val="75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289" name="Shape">
            <a:extLst>
              <a:ext uri="{FF2B5EF4-FFF2-40B4-BE49-F238E27FC236}">
                <a16:creationId xmlns:a16="http://schemas.microsoft.com/office/drawing/2014/main" id="{2F55813F-F741-49C5-A2B1-75D15D4F90AF}"/>
              </a:ext>
            </a:extLst>
          </p:cNvPr>
          <p:cNvSpPr/>
          <p:nvPr/>
        </p:nvSpPr>
        <p:spPr>
          <a:xfrm>
            <a:off x="3017307" y="3718523"/>
            <a:ext cx="644743" cy="778980"/>
          </a:xfrm>
          <a:custGeom>
            <a:avLst/>
            <a:gdLst/>
            <a:ahLst/>
            <a:cxnLst>
              <a:cxn ang="0">
                <a:pos x="wd2" y="hd2"/>
              </a:cxn>
              <a:cxn ang="5400000">
                <a:pos x="wd2" y="hd2"/>
              </a:cxn>
              <a:cxn ang="10800000">
                <a:pos x="wd2" y="hd2"/>
              </a:cxn>
              <a:cxn ang="16200000">
                <a:pos x="wd2" y="hd2"/>
              </a:cxn>
            </a:cxnLst>
            <a:rect l="0" t="0" r="r" b="b"/>
            <a:pathLst>
              <a:path w="21593" h="21282" extrusionOk="0">
                <a:moveTo>
                  <a:pt x="18759" y="21"/>
                </a:moveTo>
                <a:cubicBezTo>
                  <a:pt x="20330" y="-159"/>
                  <a:pt x="21596" y="814"/>
                  <a:pt x="21592" y="2195"/>
                </a:cubicBezTo>
                <a:cubicBezTo>
                  <a:pt x="21589" y="3573"/>
                  <a:pt x="20318" y="4842"/>
                  <a:pt x="18747" y="5022"/>
                </a:cubicBezTo>
                <a:lnTo>
                  <a:pt x="17183" y="5201"/>
                </a:lnTo>
                <a:cubicBezTo>
                  <a:pt x="15612" y="5381"/>
                  <a:pt x="14340" y="6644"/>
                  <a:pt x="14337" y="8021"/>
                </a:cubicBezTo>
                <a:lnTo>
                  <a:pt x="14314" y="18271"/>
                </a:lnTo>
                <a:cubicBezTo>
                  <a:pt x="14311" y="19649"/>
                  <a:pt x="13039" y="20917"/>
                  <a:pt x="11468" y="21098"/>
                </a:cubicBezTo>
                <a:lnTo>
                  <a:pt x="10041" y="21261"/>
                </a:lnTo>
                <a:cubicBezTo>
                  <a:pt x="8470" y="21441"/>
                  <a:pt x="7204" y="20463"/>
                  <a:pt x="7208" y="19087"/>
                </a:cubicBezTo>
                <a:lnTo>
                  <a:pt x="7230" y="8837"/>
                </a:lnTo>
                <a:cubicBezTo>
                  <a:pt x="7234" y="7459"/>
                  <a:pt x="5966" y="6488"/>
                  <a:pt x="4397" y="6668"/>
                </a:cubicBezTo>
                <a:lnTo>
                  <a:pt x="2833" y="6847"/>
                </a:lnTo>
                <a:cubicBezTo>
                  <a:pt x="1262" y="7027"/>
                  <a:pt x="-4" y="6049"/>
                  <a:pt x="0" y="4673"/>
                </a:cubicBezTo>
                <a:cubicBezTo>
                  <a:pt x="3" y="3290"/>
                  <a:pt x="1274" y="2027"/>
                  <a:pt x="2845" y="1846"/>
                </a:cubicBezTo>
                <a:lnTo>
                  <a:pt x="18759" y="21"/>
                </a:lnTo>
                <a:close/>
              </a:path>
            </a:pathLst>
          </a:custGeom>
          <a:solidFill>
            <a:schemeClr val="accent5"/>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2250"/>
          </a:p>
        </p:txBody>
      </p:sp>
      <p:sp>
        <p:nvSpPr>
          <p:cNvPr id="124" name="Freeform: Shape 123">
            <a:extLst>
              <a:ext uri="{FF2B5EF4-FFF2-40B4-BE49-F238E27FC236}">
                <a16:creationId xmlns:a16="http://schemas.microsoft.com/office/drawing/2014/main" id="{DED27018-6E07-4F20-A340-99DE5B5D3610}"/>
              </a:ext>
            </a:extLst>
          </p:cNvPr>
          <p:cNvSpPr/>
          <p:nvPr/>
        </p:nvSpPr>
        <p:spPr>
          <a:xfrm>
            <a:off x="3396481" y="3585185"/>
            <a:ext cx="16298" cy="61335"/>
          </a:xfrm>
          <a:custGeom>
            <a:avLst/>
            <a:gdLst>
              <a:gd name="connsiteX0" fmla="*/ 18770 w 21730"/>
              <a:gd name="connsiteY0" fmla="*/ 0 h 81780"/>
              <a:gd name="connsiteX1" fmla="*/ 21391 w 21730"/>
              <a:gd name="connsiteY1" fmla="*/ 37110 h 81780"/>
              <a:gd name="connsiteX2" fmla="*/ 15442 w 21730"/>
              <a:gd name="connsiteY2" fmla="*/ 74684 h 81780"/>
              <a:gd name="connsiteX3" fmla="*/ 9795 w 21730"/>
              <a:gd name="connsiteY3" fmla="*/ 81780 h 81780"/>
              <a:gd name="connsiteX4" fmla="*/ 0 w 21730"/>
              <a:gd name="connsiteY4" fmla="*/ 81780 h 81780"/>
              <a:gd name="connsiteX5" fmla="*/ 9492 w 21730"/>
              <a:gd name="connsiteY5" fmla="*/ 71827 h 81780"/>
              <a:gd name="connsiteX6" fmla="*/ 18770 w 21730"/>
              <a:gd name="connsiteY6" fmla="*/ 0 h 8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30" h="81780">
                <a:moveTo>
                  <a:pt x="18770" y="0"/>
                </a:moveTo>
                <a:lnTo>
                  <a:pt x="21391" y="37110"/>
                </a:lnTo>
                <a:cubicBezTo>
                  <a:pt x="22576" y="49709"/>
                  <a:pt x="20677" y="62791"/>
                  <a:pt x="15442" y="74684"/>
                </a:cubicBezTo>
                <a:lnTo>
                  <a:pt x="9795" y="81780"/>
                </a:lnTo>
                <a:lnTo>
                  <a:pt x="0" y="81780"/>
                </a:lnTo>
                <a:lnTo>
                  <a:pt x="9492" y="71827"/>
                </a:lnTo>
                <a:cubicBezTo>
                  <a:pt x="22105" y="50897"/>
                  <a:pt x="17106" y="24493"/>
                  <a:pt x="18770" y="0"/>
                </a:cubicBezTo>
                <a:close/>
              </a:path>
            </a:pathLst>
          </a:custGeom>
          <a:solidFill>
            <a:schemeClr val="tx1">
              <a:lumMod val="65000"/>
              <a:lumOff val="35000"/>
            </a:schemeClr>
          </a:solidFill>
          <a:ln w="12700">
            <a:miter lim="400000"/>
          </a:ln>
        </p:spPr>
        <p:txBody>
          <a:bodyPr wrap="square" lIns="28575" tIns="28575" rIns="28575" bIns="28575" anchor="ctr">
            <a:noAutofit/>
          </a:bodyPr>
          <a:lstStyle/>
          <a:p>
            <a:pPr>
              <a:defRPr sz="3000"/>
            </a:pPr>
            <a:endParaRPr sz="2250"/>
          </a:p>
        </p:txBody>
      </p:sp>
    </p:spTree>
    <p:extLst>
      <p:ext uri="{BB962C8B-B14F-4D97-AF65-F5344CB8AC3E}">
        <p14:creationId xmlns:p14="http://schemas.microsoft.com/office/powerpoint/2010/main" val="221179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sld>
</file>

<file path=ppt/theme/theme1.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TEMPLATE-PGO(16_9)</Template>
  <TotalTime>10121</TotalTime>
  <Words>759</Words>
  <PresentationFormat>On-screen Show (4:3)</PresentationFormat>
  <Paragraphs>42</Paragraphs>
  <Slides>5</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vt:i4>
      </vt:variant>
    </vt:vector>
  </HeadingPairs>
  <TitlesOfParts>
    <vt:vector size="13" baseType="lpstr">
      <vt:lpstr>Arial</vt:lpstr>
      <vt:lpstr>Calibri</vt:lpstr>
      <vt:lpstr>Calibri Light</vt:lpstr>
      <vt:lpstr>Helvetica</vt:lpstr>
      <vt:lpstr>Open Sans</vt:lpstr>
      <vt:lpstr>Template PresentationGo</vt:lpstr>
      <vt:lpstr>Template PresentationGo Dark</vt:lpstr>
      <vt:lpstr>Custom Design</vt:lpstr>
      <vt:lpstr>SWOT Slide Template - Strengths</vt:lpstr>
      <vt:lpstr>SWOT Slide Template - Weaknesses</vt:lpstr>
      <vt:lpstr>SWOT Slide Template - Opportunities</vt:lpstr>
      <vt:lpstr>SWOT Slide Template - Threats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SWOT Slides</dc:title>
  <dc:creator>PresentationGO.com</dc:creator>
  <dc:description>© Copyright PresentationGO.com</dc:description>
  <dcterms:created xsi:type="dcterms:W3CDTF">2014-11-26T05:14:11Z</dcterms:created>
  <dcterms:modified xsi:type="dcterms:W3CDTF">2019-08-02T15:37:00Z</dcterms:modified>
  <cp:category>Charts &amp; Diagrams</cp:category>
</cp:coreProperties>
</file>