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7646D-E9FD-4A60-9F67-C252AC0D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CB7FC-16EC-44D6-9CCF-20BB6DD59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E837-C0C9-46AF-BCC0-60314FBF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D30D7-CBEB-463E-B1F3-E157CFDD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1D027-32CE-48E1-989C-4ED3BF7C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186B-A9E5-4FF4-9738-38ECDEE0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356D2-EB6E-46E2-BC99-F89D8737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615C3-86DA-4B17-B59C-F97C6425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3088C-0459-4207-9F68-7DCE8180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6CF05-975C-4A8E-B51B-9A7A0566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8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37AA9-2D2F-44FA-8091-8867F52A4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F7A7F-6083-481C-84F2-19A8C648F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A76BE-97DE-437A-969F-63217A6F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6100-4967-4EC3-9A2E-CD3DC57A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82C0-08BF-4471-AB1B-89C69C46C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73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2B9-6ABB-469B-BF3E-D8E9FFB5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D171-F7A9-46AA-ADD5-D72E3295F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658D-7B56-4D01-99E5-A15694E41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C9AC-AF13-429B-8DCD-5505CAB3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A9CB-0EA9-4AC8-995C-207B20EE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6F10-0076-4450-9E43-9B9E74E4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EEE26-CFD6-401A-AA36-91EF361B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EC25-936D-4ABC-B562-EFF22ED6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CF4B9-1732-4190-9176-8AE4609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8AB2-0AFF-425B-8D0C-57B6D7E8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6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69F6-3900-43CA-9A44-0DC867AA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C9CF-03AE-4BCE-B005-40E45400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63214-452B-4A52-AB73-8346DCA90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6C1E9-4A48-4722-AB55-C18E65DC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BCE3F-3DF2-4F3D-8589-65A0DF9D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00F-B4ED-47A2-AEE2-D162955A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5F95-5253-42DB-856F-5E8C5646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4B98-541A-4CDA-8510-51CCBAF9B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7D9C7-DDB8-4C46-819C-9EAD2D88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7F969-AABB-454A-867C-2E63209A7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B59280-0433-4A61-988F-AFE695610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CC987-0304-48D1-8A32-EAEF280A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E8453-F77F-4CCE-A56F-AFAA1D02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149C5-285D-4EE2-A0FE-DFC63327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58FC-8614-4494-A1BD-E92F4A31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B7E7A-D533-40A7-9B58-DA8A736C9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75AD2-CF39-4060-BE91-DF0B1935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A43BA-579A-43AF-A1E5-916BCC78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7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AC4FDA-AEFB-4287-B48A-0488A3E2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5916E-4103-4FF3-818C-8B9BACA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79249-D031-4D6A-A0A4-2DF11F1D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ABA3-5FAB-4DB2-8EB2-B5315A53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53C02-A7C0-49DB-B7CF-FB86FF28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161B3-EB40-4E6A-A799-F736D263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0237-2AA2-4609-B752-A7713508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2AE5-1920-4434-BA89-B2317D47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5E4EE-A1A2-4449-8FCA-8E0E0B95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6A24-4AAF-4857-B220-3890D5E2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C1C5E-2E61-4788-A55A-B6E05A930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7FBFE-184A-4480-83EF-CFC607C7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D85D7-C5B7-435F-8C63-39C00BBD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55ADF-9CFC-47B1-9952-160E2AFE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35B63-C87A-41B6-AA32-B72EB4B1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D4172-5FF7-482F-B83A-1DD42D27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0542-9173-46F8-BF7B-89044CE4B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6C6EB-C951-4174-B4F7-339648021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2F32-370E-43EC-B109-7D8A423F04C9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3754-5C96-45E7-9FA3-3F0CB0977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1ACB0-E5C1-4FF7-A689-A0601DA40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A808-8522-49FD-AD50-68DBDA4E8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F2-E9CC-4BF6-8A5A-D8D9F8587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060" y="1"/>
            <a:ext cx="8336132" cy="85225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Stroke Prediction Analysis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AC5C7-D894-40B7-99BF-E8C1A2DB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421" y="1003178"/>
            <a:ext cx="11745157" cy="58548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 </a:t>
            </a:r>
            <a:r>
              <a:rPr lang="en-US" sz="2800" b="1" dirty="0"/>
              <a:t>Project Overview</a:t>
            </a:r>
            <a:br>
              <a:rPr lang="ar-EG" dirty="0"/>
            </a:br>
            <a:br>
              <a:rPr lang="ar-EG" dirty="0"/>
            </a:br>
            <a:r>
              <a:rPr lang="en-US" dirty="0"/>
              <a:t>This project focuses on analyzing a real-world dataset related to stroke prediction using SQL. The goal is to explore patterns, trends, and relationships within the data that could help in understanding the factors influencing stroke occurrences.</a:t>
            </a:r>
          </a:p>
          <a:p>
            <a:pPr algn="l"/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Main SQL Objectives: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Clean and format the dataset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Remove duplicates and nulls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Create meaningful columns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Generate aggregated insights for Power BI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1D9E9-C69D-4D78-9EAA-4920203DC72B}"/>
              </a:ext>
            </a:extLst>
          </p:cNvPr>
          <p:cNvSpPr txBox="1"/>
          <p:nvPr/>
        </p:nvSpPr>
        <p:spPr>
          <a:xfrm>
            <a:off x="9783191" y="6010183"/>
            <a:ext cx="2024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briola" panose="04040605051002020D02" pitchFamily="82" charset="0"/>
              </a:rPr>
              <a:t>BY</a:t>
            </a:r>
          </a:p>
          <a:p>
            <a:r>
              <a:rPr lang="en-US" dirty="0">
                <a:latin typeface="Gabriola" panose="04040605051002020D02" pitchFamily="82" charset="0"/>
              </a:rPr>
              <a:t>Mohamed Ramadan </a:t>
            </a:r>
          </a:p>
        </p:txBody>
      </p:sp>
    </p:spTree>
    <p:extLst>
      <p:ext uri="{BB962C8B-B14F-4D97-AF65-F5344CB8AC3E}">
        <p14:creationId xmlns:p14="http://schemas.microsoft.com/office/powerpoint/2010/main" val="358301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29BC-8D6C-43B6-ABF5-04DA33A6A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655"/>
            <a:ext cx="9144000" cy="103654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Summary of SQL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70422-B263-4AEA-9931-AF391CAAC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38" y="1864311"/>
            <a:ext cx="9212062" cy="3393489"/>
          </a:xfrm>
        </p:spPr>
        <p:txBody>
          <a:bodyPr/>
          <a:lstStyle/>
          <a:p>
            <a:pPr algn="l"/>
            <a:r>
              <a:rPr lang="en-US" dirty="0"/>
              <a:t>This project focuses on using SQL for cleaning, transforming, and analyzing a healthcare dataset related to stroke prediction.</a:t>
            </a:r>
          </a:p>
          <a:p>
            <a:pPr algn="l"/>
            <a:br>
              <a:rPr lang="en-US" dirty="0"/>
            </a:br>
            <a:r>
              <a:rPr lang="en-US" dirty="0"/>
              <a:t>The aim is to prepare the data for visual reporting and extract useful insights that help understand stroke risk factors.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14535-976C-4BE6-8783-EC2B9F91FC7C}"/>
              </a:ext>
            </a:extLst>
          </p:cNvPr>
          <p:cNvSpPr txBox="1"/>
          <p:nvPr/>
        </p:nvSpPr>
        <p:spPr>
          <a:xfrm>
            <a:off x="221942" y="6125593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Mohamed Ramadan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6C6CE-5C2E-4671-92E5-68E98207D10B}"/>
              </a:ext>
            </a:extLst>
          </p:cNvPr>
          <p:cNvSpPr txBox="1"/>
          <p:nvPr/>
        </p:nvSpPr>
        <p:spPr>
          <a:xfrm>
            <a:off x="2759475" y="6379529"/>
            <a:ext cx="33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mohamedredrees@gmail.com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5D161-4C85-4D74-A8D9-8057ACA3D224}"/>
              </a:ext>
            </a:extLst>
          </p:cNvPr>
          <p:cNvSpPr txBox="1"/>
          <p:nvPr/>
        </p:nvSpPr>
        <p:spPr>
          <a:xfrm>
            <a:off x="6130033" y="6374248"/>
            <a:ext cx="33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+201118571691</a:t>
            </a:r>
          </a:p>
        </p:txBody>
      </p:sp>
    </p:spTree>
    <p:extLst>
      <p:ext uri="{BB962C8B-B14F-4D97-AF65-F5344CB8AC3E}">
        <p14:creationId xmlns:p14="http://schemas.microsoft.com/office/powerpoint/2010/main" val="412264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Top 10 Ages Of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4"/>
          <a:stretch/>
        </p:blipFill>
        <p:spPr>
          <a:xfrm>
            <a:off x="363984" y="1451499"/>
            <a:ext cx="11478828" cy="5157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176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3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+mn-lt"/>
              </a:rPr>
              <a:t>The Relationship Between Stroke and Hypertension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" b="6493"/>
          <a:stretch/>
        </p:blipFill>
        <p:spPr>
          <a:xfrm>
            <a:off x="363984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398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The Incidence of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1" b="6681"/>
          <a:stretch/>
        </p:blipFill>
        <p:spPr>
          <a:xfrm>
            <a:off x="363984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0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Distribution Of Work Per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 b="6417"/>
          <a:stretch/>
        </p:blipFill>
        <p:spPr>
          <a:xfrm>
            <a:off x="363984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5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Distribution Of Cases Per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" b="6746"/>
          <a:stretch/>
        </p:blipFill>
        <p:spPr>
          <a:xfrm>
            <a:off x="356586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558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Average Glucose Per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b="6549"/>
          <a:stretch/>
        </p:blipFill>
        <p:spPr>
          <a:xfrm>
            <a:off x="356586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5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Average Age Per Stroke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5" b="6615"/>
          <a:stretch/>
        </p:blipFill>
        <p:spPr>
          <a:xfrm>
            <a:off x="356586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9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954A-55B9-493D-A995-0B3D289E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86" y="248574"/>
            <a:ext cx="11478827" cy="102093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Average Age Per Gender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FE6810-D9DA-47CB-BBDB-49FEA9F2A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" b="6746"/>
          <a:stretch/>
        </p:blipFill>
        <p:spPr>
          <a:xfrm>
            <a:off x="356586" y="1473693"/>
            <a:ext cx="11478828" cy="51357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905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177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Gabriola</vt:lpstr>
      <vt:lpstr>Office Theme</vt:lpstr>
      <vt:lpstr>Stroke Prediction Analysis using SQL</vt:lpstr>
      <vt:lpstr>Top 10 Ages Of Stroke</vt:lpstr>
      <vt:lpstr>The Relationship Between Stroke and Hypertension</vt:lpstr>
      <vt:lpstr>The Incidence of stroke</vt:lpstr>
      <vt:lpstr>Distribution Of Work Per Stroke</vt:lpstr>
      <vt:lpstr>Distribution Of Cases Per Stroke</vt:lpstr>
      <vt:lpstr>Average Glucose Per Stroke</vt:lpstr>
      <vt:lpstr>Average Age Per Stroke</vt:lpstr>
      <vt:lpstr>Average Age Per Gender</vt:lpstr>
      <vt:lpstr>Summary of SQL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mohamedredrees@gmail.com</dc:creator>
  <cp:lastModifiedBy>mohamedredrees@gmail.com</cp:lastModifiedBy>
  <cp:revision>5</cp:revision>
  <dcterms:created xsi:type="dcterms:W3CDTF">2025-08-08T07:18:29Z</dcterms:created>
  <dcterms:modified xsi:type="dcterms:W3CDTF">2025-08-08T08:00:25Z</dcterms:modified>
</cp:coreProperties>
</file>