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73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A559F-AC33-41D3-A04A-EFCFD32F94AE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MohamedWael" TargetMode="External"/><Relationship Id="rId7" Type="http://schemas.openxmlformats.org/officeDocument/2006/relationships/hyperlink" Target="https://www.linkedin.com/in/mohamedwa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witter.com/imohamedwae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Kotlin_(programming_languag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572000"/>
          </a:xfrm>
          <a:solidFill>
            <a:srgbClr val="7426EF"/>
          </a:solidFill>
        </p:spPr>
      </p:pic>
    </p:spTree>
    <p:extLst>
      <p:ext uri="{BB962C8B-B14F-4D97-AF65-F5344CB8AC3E}">
        <p14:creationId xmlns:p14="http://schemas.microsoft.com/office/powerpoint/2010/main" val="2569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Kotlin</a:t>
            </a:r>
            <a:r>
              <a:rPr lang="en-US" dirty="0" smtClean="0"/>
              <a:t> for android developers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29"/>
            <a:ext cx="249092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Mohamed </a:t>
            </a:r>
            <a:r>
              <a:rPr lang="en-US" sz="4000" dirty="0" err="1" smtClean="0">
                <a:solidFill>
                  <a:schemeClr val="tx1"/>
                </a:solidFill>
              </a:rPr>
              <a:t>Wael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Senior Android developer @ Vodafone shared services Egypt.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Science 2015, Mansoura University.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81" y="152022"/>
            <a:ext cx="2353219" cy="2353219"/>
          </a:xfrm>
          <a:prstGeom prst="rect">
            <a:avLst/>
          </a:prstGeom>
        </p:spPr>
      </p:pic>
      <p:pic>
        <p:nvPicPr>
          <p:cNvPr id="41" name="Picture 4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51" y="4400355"/>
            <a:ext cx="826879" cy="8268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03208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linkClick r:id="rId3"/>
              </a:rPr>
              <a:t>MohamedWael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1083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5"/>
              </a:rPr>
              <a:t>iMohamedWael</a:t>
            </a:r>
            <a:endParaRPr lang="en-US" dirty="0"/>
          </a:p>
        </p:txBody>
      </p:sp>
      <p:pic>
        <p:nvPicPr>
          <p:cNvPr id="44" name="Picture 4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68" y="4258406"/>
            <a:ext cx="1001871" cy="1001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0894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7"/>
              </a:rPr>
              <a:t>MohamedWael</a:t>
            </a:r>
            <a:endParaRPr lang="en-US" dirty="0"/>
          </a:p>
        </p:txBody>
      </p:sp>
      <p:pic>
        <p:nvPicPr>
          <p:cNvPr id="46" name="Picture 45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5" y="4447153"/>
            <a:ext cx="813124" cy="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 lnSpcReduction="10000"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Kotlin</a:t>
            </a:r>
            <a:r>
              <a:rPr lang="en-US" dirty="0">
                <a:solidFill>
                  <a:schemeClr val="tx1"/>
                </a:solidFill>
              </a:rPr>
              <a:t> is a cross-platform, statically typed, general-purpose programming language with type inference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>
                <a:solidFill>
                  <a:schemeClr val="tx1"/>
                </a:solidFill>
              </a:rPr>
              <a:t>inference allows its syntax to be more concise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Kotlin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mainly targets the JVM, but also compiles to JavaScript or native </a:t>
            </a:r>
            <a:r>
              <a:rPr lang="en-US" dirty="0" smtClean="0">
                <a:solidFill>
                  <a:schemeClr val="tx1"/>
                </a:solidFill>
              </a:rPr>
              <a:t>code.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Developed by </a:t>
            </a:r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r>
              <a:rPr lang="en-US" dirty="0" smtClean="0">
                <a:solidFill>
                  <a:schemeClr val="tx1"/>
                </a:solidFill>
              </a:rPr>
              <a:t>, the creator of the android studio.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October 2017, </a:t>
            </a:r>
            <a:r>
              <a:rPr lang="en-US" dirty="0" err="1">
                <a:solidFill>
                  <a:schemeClr val="tx1"/>
                </a:solidFill>
              </a:rPr>
              <a:t>Kotlin</a:t>
            </a:r>
            <a:r>
              <a:rPr lang="en-US" dirty="0">
                <a:solidFill>
                  <a:schemeClr val="tx1"/>
                </a:solidFill>
              </a:rPr>
              <a:t> is officially supported by Google for </a:t>
            </a:r>
            <a:r>
              <a:rPr lang="en-US" dirty="0" smtClean="0">
                <a:solidFill>
                  <a:schemeClr val="tx1"/>
                </a:solidFill>
              </a:rPr>
              <a:t>Android.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3" y="1378298"/>
            <a:ext cx="10093714" cy="4101404"/>
          </a:xfrm>
        </p:spPr>
      </p:pic>
    </p:spTree>
    <p:extLst>
      <p:ext uri="{BB962C8B-B14F-4D97-AF65-F5344CB8AC3E}">
        <p14:creationId xmlns:p14="http://schemas.microsoft.com/office/powerpoint/2010/main" val="938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https://en.wikipedia.org/wiki/Kotlin_(programming_language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0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103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PowerPoint Presentation</vt:lpstr>
      <vt:lpstr>Introduction to Kotlin for android developers</vt:lpstr>
      <vt:lpstr>About me</vt:lpstr>
      <vt:lpstr>What is Kotlin</vt:lpstr>
      <vt:lpstr>PowerPoint Presentation</vt:lpstr>
      <vt:lpstr>Resources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 for android developers</dc:title>
  <dc:creator>Abdel Sattar, Mohamed, Vodafone Group</dc:creator>
  <cp:lastModifiedBy>Abdel Sattar, Mohamed, Vodafone Group</cp:lastModifiedBy>
  <cp:revision>10</cp:revision>
  <dcterms:created xsi:type="dcterms:W3CDTF">2019-03-27T17:49:10Z</dcterms:created>
  <dcterms:modified xsi:type="dcterms:W3CDTF">2019-03-27T19:39:38Z</dcterms:modified>
</cp:coreProperties>
</file>