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6" r:id="rId1"/>
  </p:sldMasterIdLst>
  <p:notesMasterIdLst>
    <p:notesMasterId r:id="rId4"/>
  </p:notesMasterIdLst>
  <p:handoutMasterIdLst>
    <p:handoutMasterId r:id="rId5"/>
  </p:handoutMasterIdLst>
  <p:sldIdLst>
    <p:sldId id="525" r:id="rId2"/>
    <p:sldId id="613" r:id="rId3"/>
  </p:sldIdLst>
  <p:sldSz cx="24384000" cy="13716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A9B7C6"/>
    <a:srgbClr val="2B2B2B"/>
    <a:srgbClr val="BDC3C7"/>
    <a:srgbClr val="364D78"/>
    <a:srgbClr val="1E2C3E"/>
    <a:srgbClr val="25A14D"/>
    <a:srgbClr val="28AE60"/>
    <a:srgbClr val="46618B"/>
    <a:srgbClr val="28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96" autoAdjust="0"/>
    <p:restoredTop sz="84966"/>
  </p:normalViewPr>
  <p:slideViewPr>
    <p:cSldViewPr>
      <p:cViewPr varScale="1">
        <p:scale>
          <a:sx n="40" d="100"/>
          <a:sy n="40" d="100"/>
        </p:scale>
        <p:origin x="456" y="23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309F7-DAF0-A04E-AA2B-51B3EF0B14B0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570D-FF8D-B248-8299-CC579297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0237C-2D84-874B-9BBA-9B805A5841F9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3776A-0D12-8F46-8200-FD1AB0C2A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920" y="730250"/>
            <a:ext cx="21031200" cy="12320438"/>
          </a:xfrm>
          <a:prstGeom prst="rect">
            <a:avLst/>
          </a:prstGeom>
        </p:spPr>
        <p:txBody>
          <a:bodyPr lIns="9144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000" baseline="0">
                <a:solidFill>
                  <a:srgbClr val="A9B7C6"/>
                </a:solidFill>
                <a:latin typeface="menlo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br>
              <a:rPr lang="en-US" dirty="0" smtClean="0"/>
            </a:br>
            <a:r>
              <a:rPr lang="en-US" dirty="0" smtClean="0"/>
              <a:t>Second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1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822848" y="881336"/>
            <a:ext cx="21031200" cy="12025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Code code code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4000" kern="1200" baseline="0">
          <a:solidFill>
            <a:srgbClr val="A9B7C6"/>
          </a:solidFill>
          <a:latin typeface="menlo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60" y="737320"/>
            <a:ext cx="22322480" cy="12320438"/>
          </a:xfrm>
        </p:spPr>
        <p:txBody>
          <a:bodyPr anchor="ctr"/>
          <a:lstStyle/>
          <a:p>
            <a:r>
              <a:rPr lang="en-US" dirty="0">
                <a:solidFill>
                  <a:srgbClr val="BBB529"/>
                </a:solidFill>
              </a:rPr>
              <a:t>@Test</a:t>
            </a:r>
            <a:br>
              <a:rPr lang="en-US" dirty="0">
                <a:solidFill>
                  <a:srgbClr val="BBB529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public void </a:t>
            </a:r>
            <a:r>
              <a:rPr lang="en-US" dirty="0" err="1" smtClean="0">
                <a:solidFill>
                  <a:srgbClr val="FFC66D"/>
                </a:solidFill>
              </a:rPr>
              <a:t>testExample</a:t>
            </a:r>
            <a:r>
              <a:rPr lang="en-US" dirty="0" smtClean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TestAccount</a:t>
            </a:r>
            <a:r>
              <a:rPr lang="en-US" dirty="0" smtClean="0"/>
              <a:t> </a:t>
            </a:r>
            <a:r>
              <a:rPr lang="en-US" dirty="0" err="1" smtClean="0"/>
              <a:t>testAccount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rgbClr val="9876AA"/>
                </a:solidFill>
              </a:rPr>
              <a:t>testAccountManager</a:t>
            </a:r>
            <a:r>
              <a:rPr lang="en-US" dirty="0" err="1" smtClean="0"/>
              <a:t>.get</a:t>
            </a:r>
            <a:r>
              <a:rPr lang="en-US" dirty="0" smtClean="0"/>
              <a:t>(</a:t>
            </a:r>
            <a:r>
              <a:rPr lang="mr-IN" dirty="0">
                <a:solidFill>
                  <a:srgbClr val="6A8759"/>
                </a:solidFill>
              </a:rPr>
              <a:t>"</a:t>
            </a:r>
            <a:r>
              <a:rPr lang="en-US" dirty="0" err="1">
                <a:solidFill>
                  <a:srgbClr val="6A8759"/>
                </a:solidFill>
              </a:rPr>
              <a:t>ftux</a:t>
            </a:r>
            <a:r>
              <a:rPr lang="mr-IN" dirty="0">
                <a:solidFill>
                  <a:srgbClr val="6A8759"/>
                </a:solidFill>
              </a:rPr>
              <a:t>"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/>
            </a:r>
            <a:br>
              <a:rPr lang="en-US" dirty="0">
                <a:solidFill>
                  <a:srgbClr val="808080"/>
                </a:solidFill>
              </a:rPr>
            </a:br>
            <a:r>
              <a:rPr lang="en-US" dirty="0">
                <a:solidFill>
                  <a:srgbClr val="808080"/>
                </a:solidFill>
              </a:rPr>
              <a:t>   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 err="1"/>
              <a:t>LoginAndFtuxRobot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    .</a:t>
            </a:r>
            <a:r>
              <a:rPr lang="en-US" dirty="0" err="1"/>
              <a:t>skipWelcomeScreen</a:t>
            </a:r>
            <a:r>
              <a:rPr lang="en-US" dirty="0" smtClean="0"/>
              <a:t>()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.</a:t>
            </a:r>
            <a:r>
              <a:rPr lang="en-US" dirty="0" err="1" smtClean="0"/>
              <a:t>assertTermsAndConditionsShown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8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760" y="737320"/>
            <a:ext cx="22322480" cy="12320438"/>
          </a:xfrm>
        </p:spPr>
        <p:txBody>
          <a:bodyPr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@Test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void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testExample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 smtClean="0"/>
              <a:t>TestAccount</a:t>
            </a:r>
            <a:r>
              <a:rPr lang="en-US" dirty="0" smtClean="0"/>
              <a:t> </a:t>
            </a:r>
            <a:r>
              <a:rPr lang="en-US" dirty="0" err="1" smtClean="0"/>
              <a:t>testAccount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>
                <a:solidFill>
                  <a:srgbClr val="9876AA"/>
                </a:solidFill>
              </a:rPr>
              <a:t>testAccountManager</a:t>
            </a:r>
            <a:r>
              <a:rPr lang="en-US" dirty="0" err="1" smtClean="0"/>
              <a:t>.get</a:t>
            </a:r>
            <a:r>
              <a:rPr lang="en-US" dirty="0" smtClean="0"/>
              <a:t>(</a:t>
            </a:r>
            <a:r>
              <a:rPr lang="mr-IN" dirty="0" smtClean="0">
                <a:solidFill>
                  <a:srgbClr val="6A8759"/>
                </a:solidFill>
              </a:rPr>
              <a:t>"</a:t>
            </a:r>
            <a:r>
              <a:rPr lang="en-US" dirty="0" err="1" smtClean="0">
                <a:solidFill>
                  <a:srgbClr val="6A8759"/>
                </a:solidFill>
              </a:rPr>
              <a:t>ftux</a:t>
            </a:r>
            <a:r>
              <a:rPr lang="mr-IN" dirty="0" smtClean="0">
                <a:solidFill>
                  <a:srgbClr val="6A8759"/>
                </a:solidFill>
              </a:rPr>
              <a:t>"</a:t>
            </a:r>
            <a:r>
              <a:rPr lang="en-US" dirty="0" smtClean="0"/>
              <a:t>)</a:t>
            </a:r>
            <a:r>
              <a:rPr lang="en-US" dirty="0" smtClean="0">
                <a:solidFill>
                  <a:srgbClr val="CC7832"/>
                </a:solidFill>
              </a:rPr>
              <a:t>;</a:t>
            </a: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new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LoginAndFtuxRobot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.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skipWelcomeScreen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.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assertTermsAndConditionsShown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();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646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29048</TotalTime>
  <Pages>0</Pages>
  <Words>5</Words>
  <Characters>0</Characters>
  <Application>Microsoft Macintosh PowerPoint</Application>
  <PresentationFormat>Custom</PresentationFormat>
  <Lines>0</Lines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Gill Sans</vt:lpstr>
      <vt:lpstr>Heiti SC Light</vt:lpstr>
      <vt:lpstr>Mangal</vt:lpstr>
      <vt:lpstr>menlo</vt:lpstr>
      <vt:lpstr>Arial</vt:lpstr>
      <vt:lpstr>Code</vt:lpstr>
      <vt:lpstr>@Test public void testExample() {     TestAccount testAccount = testAccountManager.get("ftux");      new LoginAndFtuxRobot()         .skipWelcomeScreen()          .assertTermsAndConditionsShown(); }</vt:lpstr>
      <vt:lpstr>@Test public void testExample() {     TestAccount testAccount = testAccountManager.get("ftux");      new LoginAndFtuxRobot()         .skipWelcomeScreen()          .assertTermsAndConditionsShown(); }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ELHANZ</dc:creator>
  <cp:keywords/>
  <dc:description/>
  <cp:lastModifiedBy>Jarvis, Daniel</cp:lastModifiedBy>
  <cp:revision>465</cp:revision>
  <dcterms:modified xsi:type="dcterms:W3CDTF">2017-06-19T22:51:15Z</dcterms:modified>
</cp:coreProperties>
</file>