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6"/>
  </p:notesMasterIdLst>
  <p:handoutMasterIdLst>
    <p:handoutMasterId r:id="rId17"/>
  </p:handoutMasterIdLst>
  <p:sldIdLst>
    <p:sldId id="256" r:id="rId5"/>
    <p:sldId id="292" r:id="rId6"/>
    <p:sldId id="266" r:id="rId7"/>
    <p:sldId id="295" r:id="rId8"/>
    <p:sldId id="298" r:id="rId9"/>
    <p:sldId id="299" r:id="rId10"/>
    <p:sldId id="300" r:id="rId11"/>
    <p:sldId id="283" r:id="rId12"/>
    <p:sldId id="301" r:id="rId13"/>
    <p:sldId id="264" r:id="rId14"/>
    <p:sldId id="28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3979E-73BC-4433-90B5-1893648BD447}" v="60" dt="2025-02-24T13:51:10.433"/>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howGuides="1">
      <p:cViewPr varScale="1">
        <p:scale>
          <a:sx n="76" d="100"/>
          <a:sy n="76" d="100"/>
        </p:scale>
        <p:origin x="62" y="130"/>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shraf" userId="6d59ae0144a36ae1" providerId="LiveId" clId="{02C3979E-73BC-4433-90B5-1893648BD447}"/>
    <pc:docChg chg="undo redo custSel addSld delSld modSld">
      <pc:chgData name="mohamed ashraf" userId="6d59ae0144a36ae1" providerId="LiveId" clId="{02C3979E-73BC-4433-90B5-1893648BD447}" dt="2025-02-24T13:51:10.432" v="778" actId="20577"/>
      <pc:docMkLst>
        <pc:docMk/>
      </pc:docMkLst>
      <pc:sldChg chg="addSp modSp mod setClrOvrMap">
        <pc:chgData name="mohamed ashraf" userId="6d59ae0144a36ae1" providerId="LiveId" clId="{02C3979E-73BC-4433-90B5-1893648BD447}" dt="2025-02-24T12:30:00.186" v="276" actId="26606"/>
        <pc:sldMkLst>
          <pc:docMk/>
          <pc:sldMk cId="1039759085" sldId="256"/>
        </pc:sldMkLst>
        <pc:spChg chg="mod">
          <ac:chgData name="mohamed ashraf" userId="6d59ae0144a36ae1" providerId="LiveId" clId="{02C3979E-73BC-4433-90B5-1893648BD447}" dt="2025-02-24T12:30:00.186" v="276" actId="26606"/>
          <ac:spMkLst>
            <pc:docMk/>
            <pc:sldMk cId="1039759085" sldId="256"/>
            <ac:spMk id="3" creationId="{0CE5EEB2-98F9-35FE-99B0-32090A7BBEB8}"/>
          </ac:spMkLst>
        </pc:spChg>
        <pc:spChg chg="mod">
          <ac:chgData name="mohamed ashraf" userId="6d59ae0144a36ae1" providerId="LiveId" clId="{02C3979E-73BC-4433-90B5-1893648BD447}" dt="2025-02-24T12:30:00.186" v="276" actId="26606"/>
          <ac:spMkLst>
            <pc:docMk/>
            <pc:sldMk cId="1039759085" sldId="256"/>
            <ac:spMk id="8" creationId="{479F0267-9D1C-BDA9-A152-B01CD379FC92}"/>
          </ac:spMkLst>
        </pc:spChg>
        <pc:spChg chg="add">
          <ac:chgData name="mohamed ashraf" userId="6d59ae0144a36ae1" providerId="LiveId" clId="{02C3979E-73BC-4433-90B5-1893648BD447}" dt="2025-02-24T12:30:00.186" v="276" actId="26606"/>
          <ac:spMkLst>
            <pc:docMk/>
            <pc:sldMk cId="1039759085" sldId="256"/>
            <ac:spMk id="13" creationId="{E6C8E6EB-4C59-429B-97E4-72A058CFC4FB}"/>
          </ac:spMkLst>
        </pc:spChg>
        <pc:spChg chg="add">
          <ac:chgData name="mohamed ashraf" userId="6d59ae0144a36ae1" providerId="LiveId" clId="{02C3979E-73BC-4433-90B5-1893648BD447}" dt="2025-02-24T12:30:00.186" v="276" actId="26606"/>
          <ac:spMkLst>
            <pc:docMk/>
            <pc:sldMk cId="1039759085" sldId="256"/>
            <ac:spMk id="15" creationId="{B5B90362-AFCC-46A9-B41C-A257A8C5B314}"/>
          </ac:spMkLst>
        </pc:spChg>
        <pc:spChg chg="add">
          <ac:chgData name="mohamed ashraf" userId="6d59ae0144a36ae1" providerId="LiveId" clId="{02C3979E-73BC-4433-90B5-1893648BD447}" dt="2025-02-24T12:30:00.186" v="276" actId="26606"/>
          <ac:spMkLst>
            <pc:docMk/>
            <pc:sldMk cId="1039759085" sldId="256"/>
            <ac:spMk id="17" creationId="{F71EF7F1-38BA-471D-8CD4-2A9AE8E35527}"/>
          </ac:spMkLst>
        </pc:spChg>
        <pc:spChg chg="add">
          <ac:chgData name="mohamed ashraf" userId="6d59ae0144a36ae1" providerId="LiveId" clId="{02C3979E-73BC-4433-90B5-1893648BD447}" dt="2025-02-24T12:30:00.186" v="276" actId="26606"/>
          <ac:spMkLst>
            <pc:docMk/>
            <pc:sldMk cId="1039759085" sldId="256"/>
            <ac:spMk id="19" creationId="{B8DD2392-397B-48BF-BEFA-EA1FB881CA85}"/>
          </ac:spMkLst>
        </pc:spChg>
        <pc:picChg chg="mod ord">
          <ac:chgData name="mohamed ashraf" userId="6d59ae0144a36ae1" providerId="LiveId" clId="{02C3979E-73BC-4433-90B5-1893648BD447}" dt="2025-02-24T12:30:00.186" v="276" actId="26606"/>
          <ac:picMkLst>
            <pc:docMk/>
            <pc:sldMk cId="1039759085" sldId="256"/>
            <ac:picMk id="6" creationId="{10934831-3314-B32E-AD87-B2A915C5BD1A}"/>
          </ac:picMkLst>
        </pc:picChg>
      </pc:sldChg>
      <pc:sldChg chg="modSp mod">
        <pc:chgData name="mohamed ashraf" userId="6d59ae0144a36ae1" providerId="LiveId" clId="{02C3979E-73BC-4433-90B5-1893648BD447}" dt="2025-02-24T13:49:55.842" v="775" actId="12"/>
        <pc:sldMkLst>
          <pc:docMk/>
          <pc:sldMk cId="837402205" sldId="264"/>
        </pc:sldMkLst>
        <pc:spChg chg="mod">
          <ac:chgData name="mohamed ashraf" userId="6d59ae0144a36ae1" providerId="LiveId" clId="{02C3979E-73BC-4433-90B5-1893648BD447}" dt="2025-02-24T13:26:20.279" v="569" actId="14100"/>
          <ac:spMkLst>
            <pc:docMk/>
            <pc:sldMk cId="837402205" sldId="264"/>
            <ac:spMk id="11" creationId="{FF0FD1A0-C075-EE18-B3AE-363C242D0BCE}"/>
          </ac:spMkLst>
        </pc:spChg>
        <pc:spChg chg="mod">
          <ac:chgData name="mohamed ashraf" userId="6d59ae0144a36ae1" providerId="LiveId" clId="{02C3979E-73BC-4433-90B5-1893648BD447}" dt="2025-02-24T13:49:55.842" v="775" actId="12"/>
          <ac:spMkLst>
            <pc:docMk/>
            <pc:sldMk cId="837402205" sldId="264"/>
            <ac:spMk id="20" creationId="{7C987B03-58AE-7E8A-A1C7-83569FBBCD1F}"/>
          </ac:spMkLst>
        </pc:spChg>
        <pc:spChg chg="mod">
          <ac:chgData name="mohamed ashraf" userId="6d59ae0144a36ae1" providerId="LiveId" clId="{02C3979E-73BC-4433-90B5-1893648BD447}" dt="2025-02-24T13:49:34.552" v="772" actId="255"/>
          <ac:spMkLst>
            <pc:docMk/>
            <pc:sldMk cId="837402205" sldId="264"/>
            <ac:spMk id="34" creationId="{C69167C3-302B-24DE-9CF7-D85D5D5DD20A}"/>
          </ac:spMkLst>
        </pc:spChg>
      </pc:sldChg>
      <pc:sldChg chg="addSp delSp modSp mod setBg addAnim setClrOvrMap">
        <pc:chgData name="mohamed ashraf" userId="6d59ae0144a36ae1" providerId="LiveId" clId="{02C3979E-73BC-4433-90B5-1893648BD447}" dt="2025-02-24T13:38:58.300" v="687" actId="20577"/>
        <pc:sldMkLst>
          <pc:docMk/>
          <pc:sldMk cId="1721841647" sldId="266"/>
        </pc:sldMkLst>
        <pc:spChg chg="add del mod">
          <ac:chgData name="mohamed ashraf" userId="6d59ae0144a36ae1" providerId="LiveId" clId="{02C3979E-73BC-4433-90B5-1893648BD447}" dt="2025-02-24T12:09:27.256" v="4" actId="21"/>
          <ac:spMkLst>
            <pc:docMk/>
            <pc:sldMk cId="1721841647" sldId="266"/>
            <ac:spMk id="3" creationId="{EEC58D0D-37F5-F2B6-1647-69976188195C}"/>
          </ac:spMkLst>
        </pc:spChg>
        <pc:spChg chg="mod ord">
          <ac:chgData name="mohamed ashraf" userId="6d59ae0144a36ae1" providerId="LiveId" clId="{02C3979E-73BC-4433-90B5-1893648BD447}" dt="2025-02-24T13:38:58.300" v="687" actId="20577"/>
          <ac:spMkLst>
            <pc:docMk/>
            <pc:sldMk cId="1721841647" sldId="266"/>
            <ac:spMk id="16" creationId="{B68E91FE-1E96-9012-B0A7-9E9605A1D060}"/>
          </ac:spMkLst>
        </pc:spChg>
        <pc:spChg chg="add del">
          <ac:chgData name="mohamed ashraf" userId="6d59ae0144a36ae1" providerId="LiveId" clId="{02C3979E-73BC-4433-90B5-1893648BD447}" dt="2025-02-24T12:29:43.927" v="274" actId="26606"/>
          <ac:spMkLst>
            <pc:docMk/>
            <pc:sldMk cId="1721841647" sldId="266"/>
            <ac:spMk id="1031" creationId="{DD651B61-325E-4E73-8445-38B0DE8AAAB6}"/>
          </ac:spMkLst>
        </pc:spChg>
        <pc:spChg chg="add del">
          <ac:chgData name="mohamed ashraf" userId="6d59ae0144a36ae1" providerId="LiveId" clId="{02C3979E-73BC-4433-90B5-1893648BD447}" dt="2025-02-24T12:29:43.927" v="274" actId="26606"/>
          <ac:spMkLst>
            <pc:docMk/>
            <pc:sldMk cId="1721841647" sldId="266"/>
            <ac:spMk id="1033" creationId="{B42E5253-D3AC-4AC2-B766-8B34F13C2F5E}"/>
          </ac:spMkLst>
        </pc:spChg>
        <pc:spChg chg="add del">
          <ac:chgData name="mohamed ashraf" userId="6d59ae0144a36ae1" providerId="LiveId" clId="{02C3979E-73BC-4433-90B5-1893648BD447}" dt="2025-02-24T12:29:43.927" v="274" actId="26606"/>
          <ac:spMkLst>
            <pc:docMk/>
            <pc:sldMk cId="1721841647" sldId="266"/>
            <ac:spMk id="1035" creationId="{10AE8D57-436A-4073-9A75-15BB5949F8B4}"/>
          </ac:spMkLst>
        </pc:spChg>
        <pc:spChg chg="add del">
          <ac:chgData name="mohamed ashraf" userId="6d59ae0144a36ae1" providerId="LiveId" clId="{02C3979E-73BC-4433-90B5-1893648BD447}" dt="2025-02-24T12:29:43.927" v="274" actId="26606"/>
          <ac:spMkLst>
            <pc:docMk/>
            <pc:sldMk cId="1721841647" sldId="266"/>
            <ac:spMk id="1037" creationId="{E2852671-8EB6-4EAF-8AF8-65CF3FD66456}"/>
          </ac:spMkLst>
        </pc:spChg>
        <pc:spChg chg="add del">
          <ac:chgData name="mohamed ashraf" userId="6d59ae0144a36ae1" providerId="LiveId" clId="{02C3979E-73BC-4433-90B5-1893648BD447}" dt="2025-02-24T12:29:43.911" v="273" actId="26606"/>
          <ac:spMkLst>
            <pc:docMk/>
            <pc:sldMk cId="1721841647" sldId="266"/>
            <ac:spMk id="1039" creationId="{26B4480E-B7FF-4481-890E-043A69AE6FE2}"/>
          </ac:spMkLst>
        </pc:spChg>
        <pc:spChg chg="add del">
          <ac:chgData name="mohamed ashraf" userId="6d59ae0144a36ae1" providerId="LiveId" clId="{02C3979E-73BC-4433-90B5-1893648BD447}" dt="2025-02-24T12:29:40.416" v="271" actId="26606"/>
          <ac:spMkLst>
            <pc:docMk/>
            <pc:sldMk cId="1721841647" sldId="266"/>
            <ac:spMk id="1048" creationId="{DD651B61-325E-4E73-8445-38B0DE8AAAB6}"/>
          </ac:spMkLst>
        </pc:spChg>
        <pc:spChg chg="add del">
          <ac:chgData name="mohamed ashraf" userId="6d59ae0144a36ae1" providerId="LiveId" clId="{02C3979E-73BC-4433-90B5-1893648BD447}" dt="2025-02-24T12:29:40.416" v="271" actId="26606"/>
          <ac:spMkLst>
            <pc:docMk/>
            <pc:sldMk cId="1721841647" sldId="266"/>
            <ac:spMk id="1050" creationId="{B42E5253-D3AC-4AC2-B766-8B34F13C2F5E}"/>
          </ac:spMkLst>
        </pc:spChg>
        <pc:spChg chg="add del">
          <ac:chgData name="mohamed ashraf" userId="6d59ae0144a36ae1" providerId="LiveId" clId="{02C3979E-73BC-4433-90B5-1893648BD447}" dt="2025-02-24T12:29:40.416" v="271" actId="26606"/>
          <ac:spMkLst>
            <pc:docMk/>
            <pc:sldMk cId="1721841647" sldId="266"/>
            <ac:spMk id="1056" creationId="{F7207B7B-5C57-458C-BE38-95D2CD7655BB}"/>
          </ac:spMkLst>
        </pc:spChg>
        <pc:spChg chg="del">
          <ac:chgData name="mohamed ashraf" userId="6d59ae0144a36ae1" providerId="LiveId" clId="{02C3979E-73BC-4433-90B5-1893648BD447}" dt="2025-02-24T12:29:40.416" v="271" actId="26606"/>
          <ac:spMkLst>
            <pc:docMk/>
            <pc:sldMk cId="1721841647" sldId="266"/>
            <ac:spMk id="1058" creationId="{9822E561-F97C-4CBB-A9A6-A6BF6317BC84}"/>
          </ac:spMkLst>
        </pc:spChg>
        <pc:spChg chg="add del">
          <ac:chgData name="mohamed ashraf" userId="6d59ae0144a36ae1" providerId="LiveId" clId="{02C3979E-73BC-4433-90B5-1893648BD447}" dt="2025-02-24T12:29:40.416" v="271" actId="26606"/>
          <ac:spMkLst>
            <pc:docMk/>
            <pc:sldMk cId="1721841647" sldId="266"/>
            <ac:spMk id="1060" creationId="{B01B0E58-A5C8-4CDA-A2E0-35DF94E59857}"/>
          </ac:spMkLst>
        </pc:spChg>
        <pc:spChg chg="add del">
          <ac:chgData name="mohamed ashraf" userId="6d59ae0144a36ae1" providerId="LiveId" clId="{02C3979E-73BC-4433-90B5-1893648BD447}" dt="2025-02-24T12:29:43.911" v="273" actId="26606"/>
          <ac:spMkLst>
            <pc:docMk/>
            <pc:sldMk cId="1721841647" sldId="266"/>
            <ac:spMk id="1063" creationId="{B42E5253-D3AC-4AC2-B766-8B34F13C2F5E}"/>
          </ac:spMkLst>
        </pc:spChg>
        <pc:spChg chg="add del">
          <ac:chgData name="mohamed ashraf" userId="6d59ae0144a36ae1" providerId="LiveId" clId="{02C3979E-73BC-4433-90B5-1893648BD447}" dt="2025-02-24T12:29:43.911" v="273" actId="26606"/>
          <ac:spMkLst>
            <pc:docMk/>
            <pc:sldMk cId="1721841647" sldId="266"/>
            <ac:spMk id="1064" creationId="{10AE8D57-436A-4073-9A75-15BB5949F8B4}"/>
          </ac:spMkLst>
        </pc:spChg>
        <pc:spChg chg="add del">
          <ac:chgData name="mohamed ashraf" userId="6d59ae0144a36ae1" providerId="LiveId" clId="{02C3979E-73BC-4433-90B5-1893648BD447}" dt="2025-02-24T12:29:43.911" v="273" actId="26606"/>
          <ac:spMkLst>
            <pc:docMk/>
            <pc:sldMk cId="1721841647" sldId="266"/>
            <ac:spMk id="1066" creationId="{26B4480E-B7FF-4481-890E-043A69AE6FE2}"/>
          </ac:spMkLst>
        </pc:spChg>
        <pc:spChg chg="add del">
          <ac:chgData name="mohamed ashraf" userId="6d59ae0144a36ae1" providerId="LiveId" clId="{02C3979E-73BC-4433-90B5-1893648BD447}" dt="2025-02-24T12:29:43.911" v="273" actId="26606"/>
          <ac:spMkLst>
            <pc:docMk/>
            <pc:sldMk cId="1721841647" sldId="266"/>
            <ac:spMk id="1067" creationId="{8C2840C6-6494-4E12-A428-2012DA7DDF8A}"/>
          </ac:spMkLst>
        </pc:spChg>
        <pc:spChg chg="add">
          <ac:chgData name="mohamed ashraf" userId="6d59ae0144a36ae1" providerId="LiveId" clId="{02C3979E-73BC-4433-90B5-1893648BD447}" dt="2025-02-24T12:29:43.927" v="274" actId="26606"/>
          <ac:spMkLst>
            <pc:docMk/>
            <pc:sldMk cId="1721841647" sldId="266"/>
            <ac:spMk id="1070" creationId="{E6C8E6EB-4C59-429B-97E4-72A058CFC4FB}"/>
          </ac:spMkLst>
        </pc:spChg>
        <pc:spChg chg="add">
          <ac:chgData name="mohamed ashraf" userId="6d59ae0144a36ae1" providerId="LiveId" clId="{02C3979E-73BC-4433-90B5-1893648BD447}" dt="2025-02-24T12:29:43.927" v="274" actId="26606"/>
          <ac:spMkLst>
            <pc:docMk/>
            <pc:sldMk cId="1721841647" sldId="266"/>
            <ac:spMk id="1071" creationId="{B5B90362-AFCC-46A9-B41C-A257A8C5B314}"/>
          </ac:spMkLst>
        </pc:spChg>
        <pc:spChg chg="add">
          <ac:chgData name="mohamed ashraf" userId="6d59ae0144a36ae1" providerId="LiveId" clId="{02C3979E-73BC-4433-90B5-1893648BD447}" dt="2025-02-24T12:29:43.927" v="274" actId="26606"/>
          <ac:spMkLst>
            <pc:docMk/>
            <pc:sldMk cId="1721841647" sldId="266"/>
            <ac:spMk id="1072" creationId="{F71EF7F1-38BA-471D-8CD4-2A9AE8E35527}"/>
          </ac:spMkLst>
        </pc:spChg>
        <pc:spChg chg="add">
          <ac:chgData name="mohamed ashraf" userId="6d59ae0144a36ae1" providerId="LiveId" clId="{02C3979E-73BC-4433-90B5-1893648BD447}" dt="2025-02-24T12:29:43.927" v="274" actId="26606"/>
          <ac:spMkLst>
            <pc:docMk/>
            <pc:sldMk cId="1721841647" sldId="266"/>
            <ac:spMk id="1074" creationId="{386191B5-2583-4B3E-B008-3E5A37614715}"/>
          </ac:spMkLst>
        </pc:spChg>
        <pc:spChg chg="add">
          <ac:chgData name="mohamed ashraf" userId="6d59ae0144a36ae1" providerId="LiveId" clId="{02C3979E-73BC-4433-90B5-1893648BD447}" dt="2025-02-24T12:29:43.927" v="274" actId="26606"/>
          <ac:spMkLst>
            <pc:docMk/>
            <pc:sldMk cId="1721841647" sldId="266"/>
            <ac:spMk id="1077" creationId="{72B4ED93-D6A4-4A1D-9CA7-A0549AB6D402}"/>
          </ac:spMkLst>
        </pc:spChg>
        <pc:grpChg chg="add">
          <ac:chgData name="mohamed ashraf" userId="6d59ae0144a36ae1" providerId="LiveId" clId="{02C3979E-73BC-4433-90B5-1893648BD447}" dt="2025-02-24T12:29:24.156" v="268" actId="26606"/>
          <ac:grpSpMkLst>
            <pc:docMk/>
            <pc:sldMk cId="1721841647" sldId="266"/>
            <ac:grpSpMk id="1041" creationId="{79394E1F-0B5F-497D-B2A6-8383A2A54834}"/>
          </ac:grpSpMkLst>
        </pc:grpChg>
        <pc:graphicFrameChg chg="mod">
          <ac:chgData name="mohamed ashraf" userId="6d59ae0144a36ae1" providerId="LiveId" clId="{02C3979E-73BC-4433-90B5-1893648BD447}" dt="2025-02-24T12:13:24.080" v="25"/>
          <ac:graphicFrameMkLst>
            <pc:docMk/>
            <pc:sldMk cId="1721841647" sldId="266"/>
            <ac:graphicFrameMk id="4" creationId="{6ED406F1-9158-8ECE-0A59-5D444F1EB38A}"/>
          </ac:graphicFrameMkLst>
        </pc:graphicFrameChg>
        <pc:graphicFrameChg chg="mod">
          <ac:chgData name="mohamed ashraf" userId="6d59ae0144a36ae1" providerId="LiveId" clId="{02C3979E-73BC-4433-90B5-1893648BD447}" dt="2025-02-24T12:13:24.080" v="25"/>
          <ac:graphicFrameMkLst>
            <pc:docMk/>
            <pc:sldMk cId="1721841647" sldId="266"/>
            <ac:graphicFrameMk id="5" creationId="{1289CBCC-7438-2F51-1267-EBA7CA9B193D}"/>
          </ac:graphicFrameMkLst>
        </pc:graphicFrameChg>
        <pc:graphicFrameChg chg="mod">
          <ac:chgData name="mohamed ashraf" userId="6d59ae0144a36ae1" providerId="LiveId" clId="{02C3979E-73BC-4433-90B5-1893648BD447}" dt="2025-02-24T12:13:24.080" v="25"/>
          <ac:graphicFrameMkLst>
            <pc:docMk/>
            <pc:sldMk cId="1721841647" sldId="266"/>
            <ac:graphicFrameMk id="6" creationId="{A4576A50-F911-A349-14C6-C5F105B0BE59}"/>
          </ac:graphicFrameMkLst>
        </pc:graphicFrameChg>
        <pc:graphicFrameChg chg="add mod">
          <ac:chgData name="mohamed ashraf" userId="6d59ae0144a36ae1" providerId="LiveId" clId="{02C3979E-73BC-4433-90B5-1893648BD447}" dt="2025-02-24T12:13:24.080" v="25"/>
          <ac:graphicFrameMkLst>
            <pc:docMk/>
            <pc:sldMk cId="1721841647" sldId="266"/>
            <ac:graphicFrameMk id="7" creationId="{FD32D480-409F-3964-63EE-163FC99EEEFA}"/>
          </ac:graphicFrameMkLst>
        </pc:graphicFrameChg>
        <pc:picChg chg="del mod">
          <ac:chgData name="mohamed ashraf" userId="6d59ae0144a36ae1" providerId="LiveId" clId="{02C3979E-73BC-4433-90B5-1893648BD447}" dt="2025-02-24T12:09:25.084" v="3" actId="21"/>
          <ac:picMkLst>
            <pc:docMk/>
            <pc:sldMk cId="1721841647" sldId="266"/>
            <ac:picMk id="19" creationId="{B92D438B-6D57-86B9-0B77-0CC42EC18FF0}"/>
          </ac:picMkLst>
        </pc:picChg>
        <pc:picChg chg="add mod">
          <ac:chgData name="mohamed ashraf" userId="6d59ae0144a36ae1" providerId="LiveId" clId="{02C3979E-73BC-4433-90B5-1893648BD447}" dt="2025-02-24T12:29:32.395" v="269" actId="14100"/>
          <ac:picMkLst>
            <pc:docMk/>
            <pc:sldMk cId="1721841647" sldId="266"/>
            <ac:picMk id="1026" creationId="{E5CFDBA0-90B6-3291-5DEA-34F7988E986E}"/>
          </ac:picMkLst>
        </pc:picChg>
      </pc:sldChg>
      <pc:sldChg chg="del">
        <pc:chgData name="mohamed ashraf" userId="6d59ae0144a36ae1" providerId="LiveId" clId="{02C3979E-73BC-4433-90B5-1893648BD447}" dt="2025-02-24T13:32:06.240" v="657" actId="2696"/>
        <pc:sldMkLst>
          <pc:docMk/>
          <pc:sldMk cId="4259977132" sldId="268"/>
        </pc:sldMkLst>
      </pc:sldChg>
      <pc:sldChg chg="addSp modSp mod">
        <pc:chgData name="mohamed ashraf" userId="6d59ae0144a36ae1" providerId="LiveId" clId="{02C3979E-73BC-4433-90B5-1893648BD447}" dt="2025-02-24T13:48:13.062" v="755" actId="1076"/>
        <pc:sldMkLst>
          <pc:docMk/>
          <pc:sldMk cId="435195399" sldId="283"/>
        </pc:sldMkLst>
        <pc:spChg chg="add mod">
          <ac:chgData name="mohamed ashraf" userId="6d59ae0144a36ae1" providerId="LiveId" clId="{02C3979E-73BC-4433-90B5-1893648BD447}" dt="2025-02-24T13:44:39.670" v="725" actId="1076"/>
          <ac:spMkLst>
            <pc:docMk/>
            <pc:sldMk cId="435195399" sldId="283"/>
            <ac:spMk id="3" creationId="{06A27C6D-0414-5EA9-061D-81C2193BF9BB}"/>
          </ac:spMkLst>
        </pc:spChg>
        <pc:spChg chg="add mod">
          <ac:chgData name="mohamed ashraf" userId="6d59ae0144a36ae1" providerId="LiveId" clId="{02C3979E-73BC-4433-90B5-1893648BD447}" dt="2025-02-24T13:45:13.853" v="732" actId="1076"/>
          <ac:spMkLst>
            <pc:docMk/>
            <pc:sldMk cId="435195399" sldId="283"/>
            <ac:spMk id="9" creationId="{76D05307-6047-096B-2F22-C98DB23F79BE}"/>
          </ac:spMkLst>
        </pc:spChg>
        <pc:spChg chg="mod">
          <ac:chgData name="mohamed ashraf" userId="6d59ae0144a36ae1" providerId="LiveId" clId="{02C3979E-73BC-4433-90B5-1893648BD447}" dt="2025-02-24T13:44:31.516" v="724" actId="1076"/>
          <ac:spMkLst>
            <pc:docMk/>
            <pc:sldMk cId="435195399" sldId="283"/>
            <ac:spMk id="19" creationId="{C903843E-1FAB-AFBB-BDC9-440FCC8CFB12}"/>
          </ac:spMkLst>
        </pc:spChg>
        <pc:spChg chg="mod">
          <ac:chgData name="mohamed ashraf" userId="6d59ae0144a36ae1" providerId="LiveId" clId="{02C3979E-73BC-4433-90B5-1893648BD447}" dt="2025-02-24T13:44:51.746" v="727" actId="14100"/>
          <ac:spMkLst>
            <pc:docMk/>
            <pc:sldMk cId="435195399" sldId="283"/>
            <ac:spMk id="20" creationId="{826664CC-F0B7-D2E1-A321-E97944F52EA3}"/>
          </ac:spMkLst>
        </pc:spChg>
        <pc:picChg chg="add mod modCrop">
          <ac:chgData name="mohamed ashraf" userId="6d59ae0144a36ae1" providerId="LiveId" clId="{02C3979E-73BC-4433-90B5-1893648BD447}" dt="2025-02-24T13:48:04.780" v="754" actId="732"/>
          <ac:picMkLst>
            <pc:docMk/>
            <pc:sldMk cId="435195399" sldId="283"/>
            <ac:picMk id="5" creationId="{9A693C2A-A6E8-DEAD-A872-890D5C005BDA}"/>
          </ac:picMkLst>
        </pc:picChg>
        <pc:picChg chg="add mod modCrop">
          <ac:chgData name="mohamed ashraf" userId="6d59ae0144a36ae1" providerId="LiveId" clId="{02C3979E-73BC-4433-90B5-1893648BD447}" dt="2025-02-24T13:48:13.062" v="755" actId="1076"/>
          <ac:picMkLst>
            <pc:docMk/>
            <pc:sldMk cId="435195399" sldId="283"/>
            <ac:picMk id="7" creationId="{6ABFBBFD-5A01-1BE6-F7E0-A9B54878E762}"/>
          </ac:picMkLst>
        </pc:picChg>
        <pc:picChg chg="add mod">
          <ac:chgData name="mohamed ashraf" userId="6d59ae0144a36ae1" providerId="LiveId" clId="{02C3979E-73BC-4433-90B5-1893648BD447}" dt="2025-02-24T13:45:19.347" v="733" actId="1076"/>
          <ac:picMkLst>
            <pc:docMk/>
            <pc:sldMk cId="435195399" sldId="283"/>
            <ac:picMk id="11" creationId="{DA26C5D7-5C9A-E898-33DF-10085EA8E166}"/>
          </ac:picMkLst>
        </pc:picChg>
      </pc:sldChg>
      <pc:sldChg chg="del">
        <pc:chgData name="mohamed ashraf" userId="6d59ae0144a36ae1" providerId="LiveId" clId="{02C3979E-73BC-4433-90B5-1893648BD447}" dt="2025-02-24T13:32:12.177" v="659" actId="2696"/>
        <pc:sldMkLst>
          <pc:docMk/>
          <pc:sldMk cId="3604630649" sldId="285"/>
        </pc:sldMkLst>
      </pc:sldChg>
      <pc:sldChg chg="del">
        <pc:chgData name="mohamed ashraf" userId="6d59ae0144a36ae1" providerId="LiveId" clId="{02C3979E-73BC-4433-90B5-1893648BD447}" dt="2025-02-24T13:32:02.211" v="656" actId="2696"/>
        <pc:sldMkLst>
          <pc:docMk/>
          <pc:sldMk cId="3854442470" sldId="287"/>
        </pc:sldMkLst>
      </pc:sldChg>
      <pc:sldChg chg="addSp delSp modSp mod setBg setClrOvrMap">
        <pc:chgData name="mohamed ashraf" userId="6d59ae0144a36ae1" providerId="LiveId" clId="{02C3979E-73BC-4433-90B5-1893648BD447}" dt="2025-02-24T13:51:10.432" v="778" actId="20577"/>
        <pc:sldMkLst>
          <pc:docMk/>
          <pc:sldMk cId="2676905442" sldId="289"/>
        </pc:sldMkLst>
        <pc:spChg chg="add del mod">
          <ac:chgData name="mohamed ashraf" userId="6d59ae0144a36ae1" providerId="LiveId" clId="{02C3979E-73BC-4433-90B5-1893648BD447}" dt="2025-02-24T13:31:52.152" v="655" actId="26606"/>
          <ac:spMkLst>
            <pc:docMk/>
            <pc:sldMk cId="2676905442" sldId="289"/>
            <ac:spMk id="3" creationId="{68A5FD2B-E3E5-1C2B-0151-21F216B14A33}"/>
          </ac:spMkLst>
        </pc:spChg>
        <pc:spChg chg="del mod">
          <ac:chgData name="mohamed ashraf" userId="6d59ae0144a36ae1" providerId="LiveId" clId="{02C3979E-73BC-4433-90B5-1893648BD447}" dt="2025-02-24T13:29:46.221" v="613" actId="21"/>
          <ac:spMkLst>
            <pc:docMk/>
            <pc:sldMk cId="2676905442" sldId="289"/>
            <ac:spMk id="4" creationId="{ACFBB810-3430-2C29-1AA0-9744AA0A1AA3}"/>
          </ac:spMkLst>
        </pc:spChg>
        <pc:spChg chg="mod">
          <ac:chgData name="mohamed ashraf" userId="6d59ae0144a36ae1" providerId="LiveId" clId="{02C3979E-73BC-4433-90B5-1893648BD447}" dt="2025-02-24T13:31:52.152" v="655" actId="26606"/>
          <ac:spMkLst>
            <pc:docMk/>
            <pc:sldMk cId="2676905442" sldId="289"/>
            <ac:spMk id="17" creationId="{EBA544F6-BF8C-2C87-3906-146BEDB4C299}"/>
          </ac:spMkLst>
        </pc:spChg>
        <pc:spChg chg="add del">
          <ac:chgData name="mohamed ashraf" userId="6d59ae0144a36ae1" providerId="LiveId" clId="{02C3979E-73BC-4433-90B5-1893648BD447}" dt="2025-02-24T13:31:09.276" v="644" actId="26606"/>
          <ac:spMkLst>
            <pc:docMk/>
            <pc:sldMk cId="2676905442" sldId="289"/>
            <ac:spMk id="23" creationId="{B448728E-2EDF-4F60-A97C-C0F08E06DB09}"/>
          </ac:spMkLst>
        </pc:spChg>
        <pc:spChg chg="add del">
          <ac:chgData name="mohamed ashraf" userId="6d59ae0144a36ae1" providerId="LiveId" clId="{02C3979E-73BC-4433-90B5-1893648BD447}" dt="2025-02-24T13:31:09.276" v="644" actId="26606"/>
          <ac:spMkLst>
            <pc:docMk/>
            <pc:sldMk cId="2676905442" sldId="289"/>
            <ac:spMk id="25" creationId="{78CBB40F-4E03-45AE-9020-C27B0AE7FD20}"/>
          </ac:spMkLst>
        </pc:spChg>
        <pc:spChg chg="add del">
          <ac:chgData name="mohamed ashraf" userId="6d59ae0144a36ae1" providerId="LiveId" clId="{02C3979E-73BC-4433-90B5-1893648BD447}" dt="2025-02-24T13:31:09.276" v="644" actId="26606"/>
          <ac:spMkLst>
            <pc:docMk/>
            <pc:sldMk cId="2676905442" sldId="289"/>
            <ac:spMk id="27" creationId="{A9F7CCD1-513F-4B7A-9497-7AA9144DB3B6}"/>
          </ac:spMkLst>
        </pc:spChg>
        <pc:spChg chg="add del">
          <ac:chgData name="mohamed ashraf" userId="6d59ae0144a36ae1" providerId="LiveId" clId="{02C3979E-73BC-4433-90B5-1893648BD447}" dt="2025-02-24T13:31:09.276" v="644" actId="26606"/>
          <ac:spMkLst>
            <pc:docMk/>
            <pc:sldMk cId="2676905442" sldId="289"/>
            <ac:spMk id="29" creationId="{BFABBCE0-E08C-4BBE-9FD2-E2B253D4D5F2}"/>
          </ac:spMkLst>
        </pc:spChg>
        <pc:spChg chg="add del">
          <ac:chgData name="mohamed ashraf" userId="6d59ae0144a36ae1" providerId="LiveId" clId="{02C3979E-73BC-4433-90B5-1893648BD447}" dt="2025-02-24T13:31:09.276" v="644" actId="26606"/>
          <ac:spMkLst>
            <pc:docMk/>
            <pc:sldMk cId="2676905442" sldId="289"/>
            <ac:spMk id="31" creationId="{FF426BAC-43D6-468E-B6FF-167034D5CE43}"/>
          </ac:spMkLst>
        </pc:spChg>
        <pc:spChg chg="add del">
          <ac:chgData name="mohamed ashraf" userId="6d59ae0144a36ae1" providerId="LiveId" clId="{02C3979E-73BC-4433-90B5-1893648BD447}" dt="2025-02-24T13:31:09.276" v="644" actId="26606"/>
          <ac:spMkLst>
            <pc:docMk/>
            <pc:sldMk cId="2676905442" sldId="289"/>
            <ac:spMk id="33" creationId="{FB02D80E-5995-4C54-8387-5893C2C89473}"/>
          </ac:spMkLst>
        </pc:spChg>
        <pc:spChg chg="add del">
          <ac:chgData name="mohamed ashraf" userId="6d59ae0144a36ae1" providerId="LiveId" clId="{02C3979E-73BC-4433-90B5-1893648BD447}" dt="2025-02-24T13:31:09.276" v="644" actId="26606"/>
          <ac:spMkLst>
            <pc:docMk/>
            <pc:sldMk cId="2676905442" sldId="289"/>
            <ac:spMk id="35" creationId="{896083C8-1401-4950-AF56-E2FAFE42D656}"/>
          </ac:spMkLst>
        </pc:spChg>
        <pc:spChg chg="add del">
          <ac:chgData name="mohamed ashraf" userId="6d59ae0144a36ae1" providerId="LiveId" clId="{02C3979E-73BC-4433-90B5-1893648BD447}" dt="2025-02-24T13:31:15.126" v="646" actId="26606"/>
          <ac:spMkLst>
            <pc:docMk/>
            <pc:sldMk cId="2676905442" sldId="289"/>
            <ac:spMk id="37" creationId="{B448728E-2EDF-4F60-A97C-C0F08E06DB09}"/>
          </ac:spMkLst>
        </pc:spChg>
        <pc:spChg chg="add del">
          <ac:chgData name="mohamed ashraf" userId="6d59ae0144a36ae1" providerId="LiveId" clId="{02C3979E-73BC-4433-90B5-1893648BD447}" dt="2025-02-24T13:31:15.126" v="646" actId="26606"/>
          <ac:spMkLst>
            <pc:docMk/>
            <pc:sldMk cId="2676905442" sldId="289"/>
            <ac:spMk id="38" creationId="{78CBB40F-4E03-45AE-9020-C27B0AE7FD20}"/>
          </ac:spMkLst>
        </pc:spChg>
        <pc:spChg chg="add del">
          <ac:chgData name="mohamed ashraf" userId="6d59ae0144a36ae1" providerId="LiveId" clId="{02C3979E-73BC-4433-90B5-1893648BD447}" dt="2025-02-24T13:31:15.126" v="646" actId="26606"/>
          <ac:spMkLst>
            <pc:docMk/>
            <pc:sldMk cId="2676905442" sldId="289"/>
            <ac:spMk id="39" creationId="{A9F7CCD1-513F-4B7A-9497-7AA9144DB3B6}"/>
          </ac:spMkLst>
        </pc:spChg>
        <pc:spChg chg="add del">
          <ac:chgData name="mohamed ashraf" userId="6d59ae0144a36ae1" providerId="LiveId" clId="{02C3979E-73BC-4433-90B5-1893648BD447}" dt="2025-02-24T13:31:15.126" v="646" actId="26606"/>
          <ac:spMkLst>
            <pc:docMk/>
            <pc:sldMk cId="2676905442" sldId="289"/>
            <ac:spMk id="40" creationId="{F92989FB-1024-49B7-BDF1-B3CE27D48623}"/>
          </ac:spMkLst>
        </pc:spChg>
        <pc:spChg chg="add del">
          <ac:chgData name="mohamed ashraf" userId="6d59ae0144a36ae1" providerId="LiveId" clId="{02C3979E-73BC-4433-90B5-1893648BD447}" dt="2025-02-24T13:31:15.126" v="646" actId="26606"/>
          <ac:spMkLst>
            <pc:docMk/>
            <pc:sldMk cId="2676905442" sldId="289"/>
            <ac:spMk id="41" creationId="{2987D6F4-EC95-4EF1-A8AD-4B70386CEEC7}"/>
          </ac:spMkLst>
        </pc:spChg>
        <pc:spChg chg="add del">
          <ac:chgData name="mohamed ashraf" userId="6d59ae0144a36ae1" providerId="LiveId" clId="{02C3979E-73BC-4433-90B5-1893648BD447}" dt="2025-02-24T13:31:15.126" v="646" actId="26606"/>
          <ac:spMkLst>
            <pc:docMk/>
            <pc:sldMk cId="2676905442" sldId="289"/>
            <ac:spMk id="42" creationId="{F5F792DF-9D0A-4DB6-9A9E-7312F5A7E87D}"/>
          </ac:spMkLst>
        </pc:spChg>
        <pc:spChg chg="add del">
          <ac:chgData name="mohamed ashraf" userId="6d59ae0144a36ae1" providerId="LiveId" clId="{02C3979E-73BC-4433-90B5-1893648BD447}" dt="2025-02-24T13:31:23.979" v="648" actId="26606"/>
          <ac:spMkLst>
            <pc:docMk/>
            <pc:sldMk cId="2676905442" sldId="289"/>
            <ac:spMk id="45" creationId="{B448728E-2EDF-4F60-A97C-C0F08E06DB09}"/>
          </ac:spMkLst>
        </pc:spChg>
        <pc:spChg chg="add del">
          <ac:chgData name="mohamed ashraf" userId="6d59ae0144a36ae1" providerId="LiveId" clId="{02C3979E-73BC-4433-90B5-1893648BD447}" dt="2025-02-24T13:31:23.979" v="648" actId="26606"/>
          <ac:spMkLst>
            <pc:docMk/>
            <pc:sldMk cId="2676905442" sldId="289"/>
            <ac:spMk id="46" creationId="{78CBB40F-4E03-45AE-9020-C27B0AE7FD20}"/>
          </ac:spMkLst>
        </pc:spChg>
        <pc:spChg chg="add del">
          <ac:chgData name="mohamed ashraf" userId="6d59ae0144a36ae1" providerId="LiveId" clId="{02C3979E-73BC-4433-90B5-1893648BD447}" dt="2025-02-24T13:31:23.979" v="648" actId="26606"/>
          <ac:spMkLst>
            <pc:docMk/>
            <pc:sldMk cId="2676905442" sldId="289"/>
            <ac:spMk id="47" creationId="{A9F7CCD1-513F-4B7A-9497-7AA9144DB3B6}"/>
          </ac:spMkLst>
        </pc:spChg>
        <pc:spChg chg="add del">
          <ac:chgData name="mohamed ashraf" userId="6d59ae0144a36ae1" providerId="LiveId" clId="{02C3979E-73BC-4433-90B5-1893648BD447}" dt="2025-02-24T13:31:23.979" v="648" actId="26606"/>
          <ac:spMkLst>
            <pc:docMk/>
            <pc:sldMk cId="2676905442" sldId="289"/>
            <ac:spMk id="48" creationId="{BFABBCE0-E08C-4BBE-9FD2-E2B253D4D5F2}"/>
          </ac:spMkLst>
        </pc:spChg>
        <pc:spChg chg="add del">
          <ac:chgData name="mohamed ashraf" userId="6d59ae0144a36ae1" providerId="LiveId" clId="{02C3979E-73BC-4433-90B5-1893648BD447}" dt="2025-02-24T13:31:23.979" v="648" actId="26606"/>
          <ac:spMkLst>
            <pc:docMk/>
            <pc:sldMk cId="2676905442" sldId="289"/>
            <ac:spMk id="49" creationId="{FF426BAC-43D6-468E-B6FF-167034D5CE43}"/>
          </ac:spMkLst>
        </pc:spChg>
        <pc:spChg chg="add del">
          <ac:chgData name="mohamed ashraf" userId="6d59ae0144a36ae1" providerId="LiveId" clId="{02C3979E-73BC-4433-90B5-1893648BD447}" dt="2025-02-24T13:31:23.979" v="648" actId="26606"/>
          <ac:spMkLst>
            <pc:docMk/>
            <pc:sldMk cId="2676905442" sldId="289"/>
            <ac:spMk id="50" creationId="{FB02D80E-5995-4C54-8387-5893C2C89473}"/>
          </ac:spMkLst>
        </pc:spChg>
        <pc:spChg chg="add del">
          <ac:chgData name="mohamed ashraf" userId="6d59ae0144a36ae1" providerId="LiveId" clId="{02C3979E-73BC-4433-90B5-1893648BD447}" dt="2025-02-24T13:31:23.979" v="648" actId="26606"/>
          <ac:spMkLst>
            <pc:docMk/>
            <pc:sldMk cId="2676905442" sldId="289"/>
            <ac:spMk id="51" creationId="{896083C8-1401-4950-AF56-E2FAFE42D656}"/>
          </ac:spMkLst>
        </pc:spChg>
        <pc:spChg chg="add del">
          <ac:chgData name="mohamed ashraf" userId="6d59ae0144a36ae1" providerId="LiveId" clId="{02C3979E-73BC-4433-90B5-1893648BD447}" dt="2025-02-24T13:31:26.078" v="650" actId="26606"/>
          <ac:spMkLst>
            <pc:docMk/>
            <pc:sldMk cId="2676905442" sldId="289"/>
            <ac:spMk id="54" creationId="{B448728E-2EDF-4F60-A97C-C0F08E06DB09}"/>
          </ac:spMkLst>
        </pc:spChg>
        <pc:spChg chg="add del">
          <ac:chgData name="mohamed ashraf" userId="6d59ae0144a36ae1" providerId="LiveId" clId="{02C3979E-73BC-4433-90B5-1893648BD447}" dt="2025-02-24T13:31:26.078" v="650" actId="26606"/>
          <ac:spMkLst>
            <pc:docMk/>
            <pc:sldMk cId="2676905442" sldId="289"/>
            <ac:spMk id="55" creationId="{78CBB40F-4E03-45AE-9020-C27B0AE7FD20}"/>
          </ac:spMkLst>
        </pc:spChg>
        <pc:spChg chg="add del">
          <ac:chgData name="mohamed ashraf" userId="6d59ae0144a36ae1" providerId="LiveId" clId="{02C3979E-73BC-4433-90B5-1893648BD447}" dt="2025-02-24T13:31:26.078" v="650" actId="26606"/>
          <ac:spMkLst>
            <pc:docMk/>
            <pc:sldMk cId="2676905442" sldId="289"/>
            <ac:spMk id="56" creationId="{A9F7CCD1-513F-4B7A-9497-7AA9144DB3B6}"/>
          </ac:spMkLst>
        </pc:spChg>
        <pc:spChg chg="add del">
          <ac:chgData name="mohamed ashraf" userId="6d59ae0144a36ae1" providerId="LiveId" clId="{02C3979E-73BC-4433-90B5-1893648BD447}" dt="2025-02-24T13:31:28.053" v="652" actId="26606"/>
          <ac:spMkLst>
            <pc:docMk/>
            <pc:sldMk cId="2676905442" sldId="289"/>
            <ac:spMk id="59" creationId="{B448728E-2EDF-4F60-A97C-C0F08E06DB09}"/>
          </ac:spMkLst>
        </pc:spChg>
        <pc:spChg chg="add del">
          <ac:chgData name="mohamed ashraf" userId="6d59ae0144a36ae1" providerId="LiveId" clId="{02C3979E-73BC-4433-90B5-1893648BD447}" dt="2025-02-24T13:31:28.053" v="652" actId="26606"/>
          <ac:spMkLst>
            <pc:docMk/>
            <pc:sldMk cId="2676905442" sldId="289"/>
            <ac:spMk id="60" creationId="{78CBB40F-4E03-45AE-9020-C27B0AE7FD20}"/>
          </ac:spMkLst>
        </pc:spChg>
        <pc:spChg chg="add del">
          <ac:chgData name="mohamed ashraf" userId="6d59ae0144a36ae1" providerId="LiveId" clId="{02C3979E-73BC-4433-90B5-1893648BD447}" dt="2025-02-24T13:31:28.053" v="652" actId="26606"/>
          <ac:spMkLst>
            <pc:docMk/>
            <pc:sldMk cId="2676905442" sldId="289"/>
            <ac:spMk id="61" creationId="{A9F7CCD1-513F-4B7A-9497-7AA9144DB3B6}"/>
          </ac:spMkLst>
        </pc:spChg>
        <pc:spChg chg="add del">
          <ac:chgData name="mohamed ashraf" userId="6d59ae0144a36ae1" providerId="LiveId" clId="{02C3979E-73BC-4433-90B5-1893648BD447}" dt="2025-02-24T13:31:28.053" v="652" actId="26606"/>
          <ac:spMkLst>
            <pc:docMk/>
            <pc:sldMk cId="2676905442" sldId="289"/>
            <ac:spMk id="62" creationId="{F92989FB-1024-49B7-BDF1-B3CE27D48623}"/>
          </ac:spMkLst>
        </pc:spChg>
        <pc:spChg chg="add del">
          <ac:chgData name="mohamed ashraf" userId="6d59ae0144a36ae1" providerId="LiveId" clId="{02C3979E-73BC-4433-90B5-1893648BD447}" dt="2025-02-24T13:31:28.053" v="652" actId="26606"/>
          <ac:spMkLst>
            <pc:docMk/>
            <pc:sldMk cId="2676905442" sldId="289"/>
            <ac:spMk id="63" creationId="{2987D6F4-EC95-4EF1-A8AD-4B70386CEEC7}"/>
          </ac:spMkLst>
        </pc:spChg>
        <pc:spChg chg="add del">
          <ac:chgData name="mohamed ashraf" userId="6d59ae0144a36ae1" providerId="LiveId" clId="{02C3979E-73BC-4433-90B5-1893648BD447}" dt="2025-02-24T13:31:28.053" v="652" actId="26606"/>
          <ac:spMkLst>
            <pc:docMk/>
            <pc:sldMk cId="2676905442" sldId="289"/>
            <ac:spMk id="64" creationId="{F5F792DF-9D0A-4DB6-9A9E-7312F5A7E87D}"/>
          </ac:spMkLst>
        </pc:spChg>
        <pc:spChg chg="add del">
          <ac:chgData name="mohamed ashraf" userId="6d59ae0144a36ae1" providerId="LiveId" clId="{02C3979E-73BC-4433-90B5-1893648BD447}" dt="2025-02-24T13:31:28.053" v="652" actId="26606"/>
          <ac:spMkLst>
            <pc:docMk/>
            <pc:sldMk cId="2676905442" sldId="289"/>
            <ac:spMk id="65" creationId="{7BC7EA7B-802E-41F4-8926-C4475287AA31}"/>
          </ac:spMkLst>
        </pc:spChg>
        <pc:spChg chg="add del">
          <ac:chgData name="mohamed ashraf" userId="6d59ae0144a36ae1" providerId="LiveId" clId="{02C3979E-73BC-4433-90B5-1893648BD447}" dt="2025-02-24T13:31:52.114" v="654" actId="26606"/>
          <ac:spMkLst>
            <pc:docMk/>
            <pc:sldMk cId="2676905442" sldId="289"/>
            <ac:spMk id="68" creationId="{E6C8E6EB-4C59-429B-97E4-72A058CFC4FB}"/>
          </ac:spMkLst>
        </pc:spChg>
        <pc:spChg chg="add del">
          <ac:chgData name="mohamed ashraf" userId="6d59ae0144a36ae1" providerId="LiveId" clId="{02C3979E-73BC-4433-90B5-1893648BD447}" dt="2025-02-24T13:31:52.114" v="654" actId="26606"/>
          <ac:spMkLst>
            <pc:docMk/>
            <pc:sldMk cId="2676905442" sldId="289"/>
            <ac:spMk id="69" creationId="{B5B90362-AFCC-46A9-B41C-A257A8C5B314}"/>
          </ac:spMkLst>
        </pc:spChg>
        <pc:spChg chg="add del">
          <ac:chgData name="mohamed ashraf" userId="6d59ae0144a36ae1" providerId="LiveId" clId="{02C3979E-73BC-4433-90B5-1893648BD447}" dt="2025-02-24T13:31:52.114" v="654" actId="26606"/>
          <ac:spMkLst>
            <pc:docMk/>
            <pc:sldMk cId="2676905442" sldId="289"/>
            <ac:spMk id="70" creationId="{F71EF7F1-38BA-471D-8CD4-2A9AE8E35527}"/>
          </ac:spMkLst>
        </pc:spChg>
        <pc:spChg chg="add del">
          <ac:chgData name="mohamed ashraf" userId="6d59ae0144a36ae1" providerId="LiveId" clId="{02C3979E-73BC-4433-90B5-1893648BD447}" dt="2025-02-24T13:31:52.114" v="654" actId="26606"/>
          <ac:spMkLst>
            <pc:docMk/>
            <pc:sldMk cId="2676905442" sldId="289"/>
            <ac:spMk id="72" creationId="{36B822CC-7DA9-4417-AA94-64CEB676F0B8}"/>
          </ac:spMkLst>
        </pc:spChg>
        <pc:spChg chg="add del">
          <ac:chgData name="mohamed ashraf" userId="6d59ae0144a36ae1" providerId="LiveId" clId="{02C3979E-73BC-4433-90B5-1893648BD447}" dt="2025-02-24T13:31:52.114" v="654" actId="26606"/>
          <ac:spMkLst>
            <pc:docMk/>
            <pc:sldMk cId="2676905442" sldId="289"/>
            <ac:spMk id="73" creationId="{AFA01E88-71CC-4FF3-9E81-51E0C32B45E4}"/>
          </ac:spMkLst>
        </pc:spChg>
        <pc:spChg chg="add del">
          <ac:chgData name="mohamed ashraf" userId="6d59ae0144a36ae1" providerId="LiveId" clId="{02C3979E-73BC-4433-90B5-1893648BD447}" dt="2025-02-24T13:31:52.114" v="654" actId="26606"/>
          <ac:spMkLst>
            <pc:docMk/>
            <pc:sldMk cId="2676905442" sldId="289"/>
            <ac:spMk id="74" creationId="{68A5FD2B-E3E5-1C2B-0151-21F216B14A33}"/>
          </ac:spMkLst>
        </pc:spChg>
        <pc:spChg chg="add del">
          <ac:chgData name="mohamed ashraf" userId="6d59ae0144a36ae1" providerId="LiveId" clId="{02C3979E-73BC-4433-90B5-1893648BD447}" dt="2025-02-24T13:50:46.130" v="776" actId="26606"/>
          <ac:spMkLst>
            <pc:docMk/>
            <pc:sldMk cId="2676905442" sldId="289"/>
            <ac:spMk id="76" creationId="{B448728E-2EDF-4F60-A97C-C0F08E06DB09}"/>
          </ac:spMkLst>
        </pc:spChg>
        <pc:spChg chg="add del">
          <ac:chgData name="mohamed ashraf" userId="6d59ae0144a36ae1" providerId="LiveId" clId="{02C3979E-73BC-4433-90B5-1893648BD447}" dt="2025-02-24T13:50:46.130" v="776" actId="26606"/>
          <ac:spMkLst>
            <pc:docMk/>
            <pc:sldMk cId="2676905442" sldId="289"/>
            <ac:spMk id="77" creationId="{78CBB40F-4E03-45AE-9020-C27B0AE7FD20}"/>
          </ac:spMkLst>
        </pc:spChg>
        <pc:spChg chg="add del">
          <ac:chgData name="mohamed ashraf" userId="6d59ae0144a36ae1" providerId="LiveId" clId="{02C3979E-73BC-4433-90B5-1893648BD447}" dt="2025-02-24T13:50:46.130" v="776" actId="26606"/>
          <ac:spMkLst>
            <pc:docMk/>
            <pc:sldMk cId="2676905442" sldId="289"/>
            <ac:spMk id="78" creationId="{A9F7CCD1-513F-4B7A-9497-7AA9144DB3B6}"/>
          </ac:spMkLst>
        </pc:spChg>
        <pc:spChg chg="add del">
          <ac:chgData name="mohamed ashraf" userId="6d59ae0144a36ae1" providerId="LiveId" clId="{02C3979E-73BC-4433-90B5-1893648BD447}" dt="2025-02-24T13:50:46.130" v="776" actId="26606"/>
          <ac:spMkLst>
            <pc:docMk/>
            <pc:sldMk cId="2676905442" sldId="289"/>
            <ac:spMk id="79" creationId="{BFABBCE0-E08C-4BBE-9FD2-E2B253D4D5F2}"/>
          </ac:spMkLst>
        </pc:spChg>
        <pc:spChg chg="add">
          <ac:chgData name="mohamed ashraf" userId="6d59ae0144a36ae1" providerId="LiveId" clId="{02C3979E-73BC-4433-90B5-1893648BD447}" dt="2025-02-24T13:31:52.152" v="655" actId="26606"/>
          <ac:spMkLst>
            <pc:docMk/>
            <pc:sldMk cId="2676905442" sldId="289"/>
            <ac:spMk id="80" creationId="{FF426BAC-43D6-468E-B6FF-167034D5CE43}"/>
          </ac:spMkLst>
        </pc:spChg>
        <pc:spChg chg="add del">
          <ac:chgData name="mohamed ashraf" userId="6d59ae0144a36ae1" providerId="LiveId" clId="{02C3979E-73BC-4433-90B5-1893648BD447}" dt="2025-02-24T13:50:46.130" v="776" actId="26606"/>
          <ac:spMkLst>
            <pc:docMk/>
            <pc:sldMk cId="2676905442" sldId="289"/>
            <ac:spMk id="81" creationId="{FB02D80E-5995-4C54-8387-5893C2C89473}"/>
          </ac:spMkLst>
        </pc:spChg>
        <pc:spChg chg="add del">
          <ac:chgData name="mohamed ashraf" userId="6d59ae0144a36ae1" providerId="LiveId" clId="{02C3979E-73BC-4433-90B5-1893648BD447}" dt="2025-02-24T13:50:46.130" v="776" actId="26606"/>
          <ac:spMkLst>
            <pc:docMk/>
            <pc:sldMk cId="2676905442" sldId="289"/>
            <ac:spMk id="82" creationId="{896083C8-1401-4950-AF56-E2FAFE42D656}"/>
          </ac:spMkLst>
        </pc:spChg>
        <pc:spChg chg="add">
          <ac:chgData name="mohamed ashraf" userId="6d59ae0144a36ae1" providerId="LiveId" clId="{02C3979E-73BC-4433-90B5-1893648BD447}" dt="2025-02-24T13:50:46.130" v="776" actId="26606"/>
          <ac:spMkLst>
            <pc:docMk/>
            <pc:sldMk cId="2676905442" sldId="289"/>
            <ac:spMk id="92" creationId="{A9F7CCD1-513F-4B7A-9497-7AA9144DB3B6}"/>
          </ac:spMkLst>
        </pc:spChg>
        <pc:spChg chg="add">
          <ac:chgData name="mohamed ashraf" userId="6d59ae0144a36ae1" providerId="LiveId" clId="{02C3979E-73BC-4433-90B5-1893648BD447}" dt="2025-02-24T13:50:46.130" v="776" actId="26606"/>
          <ac:spMkLst>
            <pc:docMk/>
            <pc:sldMk cId="2676905442" sldId="289"/>
            <ac:spMk id="94" creationId="{BFABBCE0-E08C-4BBE-9FD2-E2B253D4D5F2}"/>
          </ac:spMkLst>
        </pc:spChg>
        <pc:spChg chg="add">
          <ac:chgData name="mohamed ashraf" userId="6d59ae0144a36ae1" providerId="LiveId" clId="{02C3979E-73BC-4433-90B5-1893648BD447}" dt="2025-02-24T13:50:46.130" v="776" actId="26606"/>
          <ac:spMkLst>
            <pc:docMk/>
            <pc:sldMk cId="2676905442" sldId="289"/>
            <ac:spMk id="96" creationId="{FF426BAC-43D6-468E-B6FF-167034D5CE43}"/>
          </ac:spMkLst>
        </pc:spChg>
        <pc:spChg chg="add">
          <ac:chgData name="mohamed ashraf" userId="6d59ae0144a36ae1" providerId="LiveId" clId="{02C3979E-73BC-4433-90B5-1893648BD447}" dt="2025-02-24T13:50:46.130" v="776" actId="26606"/>
          <ac:spMkLst>
            <pc:docMk/>
            <pc:sldMk cId="2676905442" sldId="289"/>
            <ac:spMk id="98" creationId="{FB02D80E-5995-4C54-8387-5893C2C89473}"/>
          </ac:spMkLst>
        </pc:spChg>
        <pc:graphicFrameChg chg="add del">
          <ac:chgData name="mohamed ashraf" userId="6d59ae0144a36ae1" providerId="LiveId" clId="{02C3979E-73BC-4433-90B5-1893648BD447}" dt="2025-02-24T13:31:09.276" v="644" actId="26606"/>
          <ac:graphicFrameMkLst>
            <pc:docMk/>
            <pc:sldMk cId="2676905442" sldId="289"/>
            <ac:graphicFrameMk id="19" creationId="{2201EB9D-3EA8-C0F1-1863-6E6ABD7B572C}"/>
          </ac:graphicFrameMkLst>
        </pc:graphicFrameChg>
        <pc:graphicFrameChg chg="add del">
          <ac:chgData name="mohamed ashraf" userId="6d59ae0144a36ae1" providerId="LiveId" clId="{02C3979E-73BC-4433-90B5-1893648BD447}" dt="2025-02-24T13:31:15.126" v="646" actId="26606"/>
          <ac:graphicFrameMkLst>
            <pc:docMk/>
            <pc:sldMk cId="2676905442" sldId="289"/>
            <ac:graphicFrameMk id="43" creationId="{E3CE0CFE-7613-1126-C467-997D383512E2}"/>
          </ac:graphicFrameMkLst>
        </pc:graphicFrameChg>
        <pc:graphicFrameChg chg="add del">
          <ac:chgData name="mohamed ashraf" userId="6d59ae0144a36ae1" providerId="LiveId" clId="{02C3979E-73BC-4433-90B5-1893648BD447}" dt="2025-02-24T13:31:23.979" v="648" actId="26606"/>
          <ac:graphicFrameMkLst>
            <pc:docMk/>
            <pc:sldMk cId="2676905442" sldId="289"/>
            <ac:graphicFrameMk id="52" creationId="{2201EB9D-3EA8-C0F1-1863-6E6ABD7B572C}"/>
          </ac:graphicFrameMkLst>
        </pc:graphicFrameChg>
        <pc:graphicFrameChg chg="add del">
          <ac:chgData name="mohamed ashraf" userId="6d59ae0144a36ae1" providerId="LiveId" clId="{02C3979E-73BC-4433-90B5-1893648BD447}" dt="2025-02-24T13:31:26.078" v="650" actId="26606"/>
          <ac:graphicFrameMkLst>
            <pc:docMk/>
            <pc:sldMk cId="2676905442" sldId="289"/>
            <ac:graphicFrameMk id="57" creationId="{19840B26-2CB1-D9C1-4F88-CCED1ABF3E34}"/>
          </ac:graphicFrameMkLst>
        </pc:graphicFrameChg>
        <pc:graphicFrameChg chg="add del">
          <ac:chgData name="mohamed ashraf" userId="6d59ae0144a36ae1" providerId="LiveId" clId="{02C3979E-73BC-4433-90B5-1893648BD447}" dt="2025-02-24T13:31:28.053" v="652" actId="26606"/>
          <ac:graphicFrameMkLst>
            <pc:docMk/>
            <pc:sldMk cId="2676905442" sldId="289"/>
            <ac:graphicFrameMk id="66" creationId="{8D3D8FCA-3C73-1685-2E3A-5FC4013CE762}"/>
          </ac:graphicFrameMkLst>
        </pc:graphicFrameChg>
        <pc:graphicFrameChg chg="add mod">
          <ac:chgData name="mohamed ashraf" userId="6d59ae0144a36ae1" providerId="LiveId" clId="{02C3979E-73BC-4433-90B5-1893648BD447}" dt="2025-02-24T13:51:10.432" v="778" actId="20577"/>
          <ac:graphicFrameMkLst>
            <pc:docMk/>
            <pc:sldMk cId="2676905442" sldId="289"/>
            <ac:graphicFrameMk id="83" creationId="{2201EB9D-3EA8-C0F1-1863-6E6ABD7B572C}"/>
          </ac:graphicFrameMkLst>
        </pc:graphicFrameChg>
        <pc:picChg chg="add del">
          <ac:chgData name="mohamed ashraf" userId="6d59ae0144a36ae1" providerId="LiveId" clId="{02C3979E-73BC-4433-90B5-1893648BD447}" dt="2025-02-24T13:31:52.114" v="654" actId="26606"/>
          <ac:picMkLst>
            <pc:docMk/>
            <pc:sldMk cId="2676905442" sldId="289"/>
            <ac:picMk id="71" creationId="{AE9859C3-45DE-5DB5-EC80-FDC47507B49D}"/>
          </ac:picMkLst>
        </pc:picChg>
      </pc:sldChg>
      <pc:sldChg chg="addSp delSp modSp mod setBg setClrOvrMap">
        <pc:chgData name="mohamed ashraf" userId="6d59ae0144a36ae1" providerId="LiveId" clId="{02C3979E-73BC-4433-90B5-1893648BD447}" dt="2025-02-24T12:30:23.030" v="287" actId="26606"/>
        <pc:sldMkLst>
          <pc:docMk/>
          <pc:sldMk cId="2201125929" sldId="292"/>
        </pc:sldMkLst>
        <pc:spChg chg="mod">
          <ac:chgData name="mohamed ashraf" userId="6d59ae0144a36ae1" providerId="LiveId" clId="{02C3979E-73BC-4433-90B5-1893648BD447}" dt="2025-02-24T12:30:23.030" v="287" actId="26606"/>
          <ac:spMkLst>
            <pc:docMk/>
            <pc:sldMk cId="2201125929" sldId="292"/>
            <ac:spMk id="8" creationId="{1A667A9A-3428-68BE-D555-0DE1859FDF8A}"/>
          </ac:spMkLst>
        </pc:spChg>
        <pc:spChg chg="mod">
          <ac:chgData name="mohamed ashraf" userId="6d59ae0144a36ae1" providerId="LiveId" clId="{02C3979E-73BC-4433-90B5-1893648BD447}" dt="2025-02-24T12:30:23.030" v="287" actId="26606"/>
          <ac:spMkLst>
            <pc:docMk/>
            <pc:sldMk cId="2201125929" sldId="292"/>
            <ac:spMk id="13" creationId="{FB23E1E4-7CB2-923B-9D41-672CB85E05DA}"/>
          </ac:spMkLst>
        </pc:spChg>
        <pc:spChg chg="add del">
          <ac:chgData name="mohamed ashraf" userId="6d59ae0144a36ae1" providerId="LiveId" clId="{02C3979E-73BC-4433-90B5-1893648BD447}" dt="2025-02-24T12:30:12.447" v="278" actId="26606"/>
          <ac:spMkLst>
            <pc:docMk/>
            <pc:sldMk cId="2201125929" sldId="292"/>
            <ac:spMk id="18" creationId="{E6C8E6EB-4C59-429B-97E4-72A058CFC4FB}"/>
          </ac:spMkLst>
        </pc:spChg>
        <pc:spChg chg="add del">
          <ac:chgData name="mohamed ashraf" userId="6d59ae0144a36ae1" providerId="LiveId" clId="{02C3979E-73BC-4433-90B5-1893648BD447}" dt="2025-02-24T12:30:12.447" v="278" actId="26606"/>
          <ac:spMkLst>
            <pc:docMk/>
            <pc:sldMk cId="2201125929" sldId="292"/>
            <ac:spMk id="20" creationId="{B5B90362-AFCC-46A9-B41C-A257A8C5B314}"/>
          </ac:spMkLst>
        </pc:spChg>
        <pc:spChg chg="add del">
          <ac:chgData name="mohamed ashraf" userId="6d59ae0144a36ae1" providerId="LiveId" clId="{02C3979E-73BC-4433-90B5-1893648BD447}" dt="2025-02-24T12:30:12.447" v="278" actId="26606"/>
          <ac:spMkLst>
            <pc:docMk/>
            <pc:sldMk cId="2201125929" sldId="292"/>
            <ac:spMk id="22" creationId="{F71EF7F1-38BA-471D-8CD4-2A9AE8E35527}"/>
          </ac:spMkLst>
        </pc:spChg>
        <pc:spChg chg="add del">
          <ac:chgData name="mohamed ashraf" userId="6d59ae0144a36ae1" providerId="LiveId" clId="{02C3979E-73BC-4433-90B5-1893648BD447}" dt="2025-02-24T12:30:12.447" v="278" actId="26606"/>
          <ac:spMkLst>
            <pc:docMk/>
            <pc:sldMk cId="2201125929" sldId="292"/>
            <ac:spMk id="24" creationId="{B8DD2392-397B-48BF-BEFA-EA1FB881CA85}"/>
          </ac:spMkLst>
        </pc:spChg>
        <pc:spChg chg="add del">
          <ac:chgData name="mohamed ashraf" userId="6d59ae0144a36ae1" providerId="LiveId" clId="{02C3979E-73BC-4433-90B5-1893648BD447}" dt="2025-02-24T12:30:16.651" v="280" actId="26606"/>
          <ac:spMkLst>
            <pc:docMk/>
            <pc:sldMk cId="2201125929" sldId="292"/>
            <ac:spMk id="26" creationId="{97EF55D5-23F0-4398-B16B-AEF5778C3048}"/>
          </ac:spMkLst>
        </pc:spChg>
        <pc:spChg chg="add del">
          <ac:chgData name="mohamed ashraf" userId="6d59ae0144a36ae1" providerId="LiveId" clId="{02C3979E-73BC-4433-90B5-1893648BD447}" dt="2025-02-24T12:30:16.651" v="280" actId="26606"/>
          <ac:spMkLst>
            <pc:docMk/>
            <pc:sldMk cId="2201125929" sldId="292"/>
            <ac:spMk id="27" creationId="{E6C8E6EB-4C59-429B-97E4-72A058CFC4FB}"/>
          </ac:spMkLst>
        </pc:spChg>
        <pc:spChg chg="add del">
          <ac:chgData name="mohamed ashraf" userId="6d59ae0144a36ae1" providerId="LiveId" clId="{02C3979E-73BC-4433-90B5-1893648BD447}" dt="2025-02-24T12:30:16.651" v="280" actId="26606"/>
          <ac:spMkLst>
            <pc:docMk/>
            <pc:sldMk cId="2201125929" sldId="292"/>
            <ac:spMk id="28" creationId="{FDF32581-CAA1-43C6-8532-DC56C8435C25}"/>
          </ac:spMkLst>
        </pc:spChg>
        <pc:spChg chg="add del">
          <ac:chgData name="mohamed ashraf" userId="6d59ae0144a36ae1" providerId="LiveId" clId="{02C3979E-73BC-4433-90B5-1893648BD447}" dt="2025-02-24T12:30:16.651" v="280" actId="26606"/>
          <ac:spMkLst>
            <pc:docMk/>
            <pc:sldMk cId="2201125929" sldId="292"/>
            <ac:spMk id="29" creationId="{B5B90362-AFCC-46A9-B41C-A257A8C5B314}"/>
          </ac:spMkLst>
        </pc:spChg>
        <pc:spChg chg="add del">
          <ac:chgData name="mohamed ashraf" userId="6d59ae0144a36ae1" providerId="LiveId" clId="{02C3979E-73BC-4433-90B5-1893648BD447}" dt="2025-02-24T12:30:16.651" v="280" actId="26606"/>
          <ac:spMkLst>
            <pc:docMk/>
            <pc:sldMk cId="2201125929" sldId="292"/>
            <ac:spMk id="30" creationId="{F71EF7F1-38BA-471D-8CD4-2A9AE8E35527}"/>
          </ac:spMkLst>
        </pc:spChg>
        <pc:spChg chg="add del">
          <ac:chgData name="mohamed ashraf" userId="6d59ae0144a36ae1" providerId="LiveId" clId="{02C3979E-73BC-4433-90B5-1893648BD447}" dt="2025-02-24T12:30:16.651" v="280" actId="26606"/>
          <ac:spMkLst>
            <pc:docMk/>
            <pc:sldMk cId="2201125929" sldId="292"/>
            <ac:spMk id="31" creationId="{FAAAB002-E48E-4009-828A-511F7A828053}"/>
          </ac:spMkLst>
        </pc:spChg>
        <pc:spChg chg="add del">
          <ac:chgData name="mohamed ashraf" userId="6d59ae0144a36ae1" providerId="LiveId" clId="{02C3979E-73BC-4433-90B5-1893648BD447}" dt="2025-02-24T12:30:18.370" v="282" actId="26606"/>
          <ac:spMkLst>
            <pc:docMk/>
            <pc:sldMk cId="2201125929" sldId="292"/>
            <ac:spMk id="32" creationId="{EE54A6FE-D8CB-48A3-900B-053D4EBD3B85}"/>
          </ac:spMkLst>
        </pc:spChg>
        <pc:spChg chg="add del">
          <ac:chgData name="mohamed ashraf" userId="6d59ae0144a36ae1" providerId="LiveId" clId="{02C3979E-73BC-4433-90B5-1893648BD447}" dt="2025-02-24T12:30:18.370" v="282" actId="26606"/>
          <ac:spMkLst>
            <pc:docMk/>
            <pc:sldMk cId="2201125929" sldId="292"/>
            <ac:spMk id="33" creationId="{E6C8E6EB-4C59-429B-97E4-72A058CFC4FB}"/>
          </ac:spMkLst>
        </pc:spChg>
        <pc:spChg chg="add del">
          <ac:chgData name="mohamed ashraf" userId="6d59ae0144a36ae1" providerId="LiveId" clId="{02C3979E-73BC-4433-90B5-1893648BD447}" dt="2025-02-24T12:30:18.370" v="282" actId="26606"/>
          <ac:spMkLst>
            <pc:docMk/>
            <pc:sldMk cId="2201125929" sldId="292"/>
            <ac:spMk id="34" creationId="{B5B90362-AFCC-46A9-B41C-A257A8C5B314}"/>
          </ac:spMkLst>
        </pc:spChg>
        <pc:spChg chg="add del">
          <ac:chgData name="mohamed ashraf" userId="6d59ae0144a36ae1" providerId="LiveId" clId="{02C3979E-73BC-4433-90B5-1893648BD447}" dt="2025-02-24T12:30:18.370" v="282" actId="26606"/>
          <ac:spMkLst>
            <pc:docMk/>
            <pc:sldMk cId="2201125929" sldId="292"/>
            <ac:spMk id="35" creationId="{F71EF7F1-38BA-471D-8CD4-2A9AE8E35527}"/>
          </ac:spMkLst>
        </pc:spChg>
        <pc:spChg chg="add del">
          <ac:chgData name="mohamed ashraf" userId="6d59ae0144a36ae1" providerId="LiveId" clId="{02C3979E-73BC-4433-90B5-1893648BD447}" dt="2025-02-24T12:30:18.370" v="282" actId="26606"/>
          <ac:spMkLst>
            <pc:docMk/>
            <pc:sldMk cId="2201125929" sldId="292"/>
            <ac:spMk id="36" creationId="{1BB56EB9-078F-4952-AC1F-149C7A0AE4D5}"/>
          </ac:spMkLst>
        </pc:spChg>
        <pc:spChg chg="add del">
          <ac:chgData name="mohamed ashraf" userId="6d59ae0144a36ae1" providerId="LiveId" clId="{02C3979E-73BC-4433-90B5-1893648BD447}" dt="2025-02-24T12:30:18.370" v="282" actId="26606"/>
          <ac:spMkLst>
            <pc:docMk/>
            <pc:sldMk cId="2201125929" sldId="292"/>
            <ac:spMk id="37" creationId="{D3772EE4-ED5E-4D3A-A306-B22CF866786D}"/>
          </ac:spMkLst>
        </pc:spChg>
        <pc:spChg chg="add del">
          <ac:chgData name="mohamed ashraf" userId="6d59ae0144a36ae1" providerId="LiveId" clId="{02C3979E-73BC-4433-90B5-1893648BD447}" dt="2025-02-24T12:30:18.370" v="282" actId="26606"/>
          <ac:spMkLst>
            <pc:docMk/>
            <pc:sldMk cId="2201125929" sldId="292"/>
            <ac:spMk id="38" creationId="{10058680-D07C-4893-B2B7-91543F18AB32}"/>
          </ac:spMkLst>
        </pc:spChg>
        <pc:spChg chg="add del">
          <ac:chgData name="mohamed ashraf" userId="6d59ae0144a36ae1" providerId="LiveId" clId="{02C3979E-73BC-4433-90B5-1893648BD447}" dt="2025-02-24T12:30:18.370" v="282" actId="26606"/>
          <ac:spMkLst>
            <pc:docMk/>
            <pc:sldMk cId="2201125929" sldId="292"/>
            <ac:spMk id="39" creationId="{7B42427A-0A1F-4A55-8705-D9179F1E0CFB}"/>
          </ac:spMkLst>
        </pc:spChg>
        <pc:spChg chg="add del">
          <ac:chgData name="mohamed ashraf" userId="6d59ae0144a36ae1" providerId="LiveId" clId="{02C3979E-73BC-4433-90B5-1893648BD447}" dt="2025-02-24T12:30:20.182" v="284" actId="26606"/>
          <ac:spMkLst>
            <pc:docMk/>
            <pc:sldMk cId="2201125929" sldId="292"/>
            <ac:spMk id="41" creationId="{E6C8E6EB-4C59-429B-97E4-72A058CFC4FB}"/>
          </ac:spMkLst>
        </pc:spChg>
        <pc:spChg chg="add del">
          <ac:chgData name="mohamed ashraf" userId="6d59ae0144a36ae1" providerId="LiveId" clId="{02C3979E-73BC-4433-90B5-1893648BD447}" dt="2025-02-24T12:30:20.182" v="284" actId="26606"/>
          <ac:spMkLst>
            <pc:docMk/>
            <pc:sldMk cId="2201125929" sldId="292"/>
            <ac:spMk id="42" creationId="{B5B90362-AFCC-46A9-B41C-A257A8C5B314}"/>
          </ac:spMkLst>
        </pc:spChg>
        <pc:spChg chg="add del">
          <ac:chgData name="mohamed ashraf" userId="6d59ae0144a36ae1" providerId="LiveId" clId="{02C3979E-73BC-4433-90B5-1893648BD447}" dt="2025-02-24T12:30:20.182" v="284" actId="26606"/>
          <ac:spMkLst>
            <pc:docMk/>
            <pc:sldMk cId="2201125929" sldId="292"/>
            <ac:spMk id="43" creationId="{F71EF7F1-38BA-471D-8CD4-2A9AE8E35527}"/>
          </ac:spMkLst>
        </pc:spChg>
        <pc:spChg chg="add del">
          <ac:chgData name="mohamed ashraf" userId="6d59ae0144a36ae1" providerId="LiveId" clId="{02C3979E-73BC-4433-90B5-1893648BD447}" dt="2025-02-24T12:30:20.182" v="284" actId="26606"/>
          <ac:spMkLst>
            <pc:docMk/>
            <pc:sldMk cId="2201125929" sldId="292"/>
            <ac:spMk id="44" creationId="{FAAAB002-E48E-4009-828A-511F7A828053}"/>
          </ac:spMkLst>
        </pc:spChg>
        <pc:spChg chg="add del">
          <ac:chgData name="mohamed ashraf" userId="6d59ae0144a36ae1" providerId="LiveId" clId="{02C3979E-73BC-4433-90B5-1893648BD447}" dt="2025-02-24T12:30:20.182" v="284" actId="26606"/>
          <ac:spMkLst>
            <pc:docMk/>
            <pc:sldMk cId="2201125929" sldId="292"/>
            <ac:spMk id="45" creationId="{97EF55D5-23F0-4398-B16B-AEF5778C3048}"/>
          </ac:spMkLst>
        </pc:spChg>
        <pc:spChg chg="add del">
          <ac:chgData name="mohamed ashraf" userId="6d59ae0144a36ae1" providerId="LiveId" clId="{02C3979E-73BC-4433-90B5-1893648BD447}" dt="2025-02-24T12:30:20.182" v="284" actId="26606"/>
          <ac:spMkLst>
            <pc:docMk/>
            <pc:sldMk cId="2201125929" sldId="292"/>
            <ac:spMk id="46" creationId="{FDF32581-CAA1-43C6-8532-DC56C8435C25}"/>
          </ac:spMkLst>
        </pc:spChg>
        <pc:spChg chg="add del">
          <ac:chgData name="mohamed ashraf" userId="6d59ae0144a36ae1" providerId="LiveId" clId="{02C3979E-73BC-4433-90B5-1893648BD447}" dt="2025-02-24T12:30:23.012" v="286" actId="26606"/>
          <ac:spMkLst>
            <pc:docMk/>
            <pc:sldMk cId="2201125929" sldId="292"/>
            <ac:spMk id="48" creationId="{E6C8E6EB-4C59-429B-97E4-72A058CFC4FB}"/>
          </ac:spMkLst>
        </pc:spChg>
        <pc:spChg chg="add del">
          <ac:chgData name="mohamed ashraf" userId="6d59ae0144a36ae1" providerId="LiveId" clId="{02C3979E-73BC-4433-90B5-1893648BD447}" dt="2025-02-24T12:30:23.012" v="286" actId="26606"/>
          <ac:spMkLst>
            <pc:docMk/>
            <pc:sldMk cId="2201125929" sldId="292"/>
            <ac:spMk id="49" creationId="{B5B90362-AFCC-46A9-B41C-A257A8C5B314}"/>
          </ac:spMkLst>
        </pc:spChg>
        <pc:spChg chg="add del">
          <ac:chgData name="mohamed ashraf" userId="6d59ae0144a36ae1" providerId="LiveId" clId="{02C3979E-73BC-4433-90B5-1893648BD447}" dt="2025-02-24T12:30:23.012" v="286" actId="26606"/>
          <ac:spMkLst>
            <pc:docMk/>
            <pc:sldMk cId="2201125929" sldId="292"/>
            <ac:spMk id="50" creationId="{F71EF7F1-38BA-471D-8CD4-2A9AE8E35527}"/>
          </ac:spMkLst>
        </pc:spChg>
        <pc:spChg chg="add del">
          <ac:chgData name="mohamed ashraf" userId="6d59ae0144a36ae1" providerId="LiveId" clId="{02C3979E-73BC-4433-90B5-1893648BD447}" dt="2025-02-24T12:30:23.012" v="286" actId="26606"/>
          <ac:spMkLst>
            <pc:docMk/>
            <pc:sldMk cId="2201125929" sldId="292"/>
            <ac:spMk id="51" creationId="{B8DD2392-397B-48BF-BEFA-EA1FB881CA85}"/>
          </ac:spMkLst>
        </pc:spChg>
        <pc:spChg chg="add">
          <ac:chgData name="mohamed ashraf" userId="6d59ae0144a36ae1" providerId="LiveId" clId="{02C3979E-73BC-4433-90B5-1893648BD447}" dt="2025-02-24T12:30:23.030" v="287" actId="26606"/>
          <ac:spMkLst>
            <pc:docMk/>
            <pc:sldMk cId="2201125929" sldId="292"/>
            <ac:spMk id="53" creationId="{E6C8E6EB-4C59-429B-97E4-72A058CFC4FB}"/>
          </ac:spMkLst>
        </pc:spChg>
        <pc:spChg chg="add">
          <ac:chgData name="mohamed ashraf" userId="6d59ae0144a36ae1" providerId="LiveId" clId="{02C3979E-73BC-4433-90B5-1893648BD447}" dt="2025-02-24T12:30:23.030" v="287" actId="26606"/>
          <ac:spMkLst>
            <pc:docMk/>
            <pc:sldMk cId="2201125929" sldId="292"/>
            <ac:spMk id="54" creationId="{B5B90362-AFCC-46A9-B41C-A257A8C5B314}"/>
          </ac:spMkLst>
        </pc:spChg>
        <pc:spChg chg="add">
          <ac:chgData name="mohamed ashraf" userId="6d59ae0144a36ae1" providerId="LiveId" clId="{02C3979E-73BC-4433-90B5-1893648BD447}" dt="2025-02-24T12:30:23.030" v="287" actId="26606"/>
          <ac:spMkLst>
            <pc:docMk/>
            <pc:sldMk cId="2201125929" sldId="292"/>
            <ac:spMk id="55" creationId="{F71EF7F1-38BA-471D-8CD4-2A9AE8E35527}"/>
          </ac:spMkLst>
        </pc:spChg>
        <pc:spChg chg="add">
          <ac:chgData name="mohamed ashraf" userId="6d59ae0144a36ae1" providerId="LiveId" clId="{02C3979E-73BC-4433-90B5-1893648BD447}" dt="2025-02-24T12:30:23.030" v="287" actId="26606"/>
          <ac:spMkLst>
            <pc:docMk/>
            <pc:sldMk cId="2201125929" sldId="292"/>
            <ac:spMk id="56" creationId="{FAAAB002-E48E-4009-828A-511F7A828053}"/>
          </ac:spMkLst>
        </pc:spChg>
        <pc:spChg chg="add">
          <ac:chgData name="mohamed ashraf" userId="6d59ae0144a36ae1" providerId="LiveId" clId="{02C3979E-73BC-4433-90B5-1893648BD447}" dt="2025-02-24T12:30:23.030" v="287" actId="26606"/>
          <ac:spMkLst>
            <pc:docMk/>
            <pc:sldMk cId="2201125929" sldId="292"/>
            <ac:spMk id="57" creationId="{97EF55D5-23F0-4398-B16B-AEF5778C3048}"/>
          </ac:spMkLst>
        </pc:spChg>
        <pc:spChg chg="add">
          <ac:chgData name="mohamed ashraf" userId="6d59ae0144a36ae1" providerId="LiveId" clId="{02C3979E-73BC-4433-90B5-1893648BD447}" dt="2025-02-24T12:30:23.030" v="287" actId="26606"/>
          <ac:spMkLst>
            <pc:docMk/>
            <pc:sldMk cId="2201125929" sldId="292"/>
            <ac:spMk id="58" creationId="{FDF32581-CAA1-43C6-8532-DC56C8435C25}"/>
          </ac:spMkLst>
        </pc:spChg>
        <pc:picChg chg="mod ord">
          <ac:chgData name="mohamed ashraf" userId="6d59ae0144a36ae1" providerId="LiveId" clId="{02C3979E-73BC-4433-90B5-1893648BD447}" dt="2025-02-24T12:30:23.030" v="287" actId="26606"/>
          <ac:picMkLst>
            <pc:docMk/>
            <pc:sldMk cId="2201125929" sldId="292"/>
            <ac:picMk id="7" creationId="{18F1CD30-479C-9C63-20D3-9D7C3E835366}"/>
          </ac:picMkLst>
        </pc:picChg>
      </pc:sldChg>
      <pc:sldChg chg="del">
        <pc:chgData name="mohamed ashraf" userId="6d59ae0144a36ae1" providerId="LiveId" clId="{02C3979E-73BC-4433-90B5-1893648BD447}" dt="2025-02-24T13:44:01.184" v="721" actId="2696"/>
        <pc:sldMkLst>
          <pc:docMk/>
          <pc:sldMk cId="3695820081" sldId="293"/>
        </pc:sldMkLst>
      </pc:sldChg>
      <pc:sldChg chg="del">
        <pc:chgData name="mohamed ashraf" userId="6d59ae0144a36ae1" providerId="LiveId" clId="{02C3979E-73BC-4433-90B5-1893648BD447}" dt="2025-02-24T13:32:17.005" v="660" actId="2696"/>
        <pc:sldMkLst>
          <pc:docMk/>
          <pc:sldMk cId="2770959368" sldId="294"/>
        </pc:sldMkLst>
      </pc:sldChg>
      <pc:sldChg chg="addSp delSp modSp mod setBg addAnim delAnim modAnim setClrOvrMap">
        <pc:chgData name="mohamed ashraf" userId="6d59ae0144a36ae1" providerId="LiveId" clId="{02C3979E-73BC-4433-90B5-1893648BD447}" dt="2025-02-24T13:40:22.891" v="694" actId="1076"/>
        <pc:sldMkLst>
          <pc:docMk/>
          <pc:sldMk cId="1605306264" sldId="295"/>
        </pc:sldMkLst>
        <pc:spChg chg="mod">
          <ac:chgData name="mohamed ashraf" userId="6d59ae0144a36ae1" providerId="LiveId" clId="{02C3979E-73BC-4433-90B5-1893648BD447}" dt="2025-02-24T13:39:37.248" v="691" actId="14100"/>
          <ac:spMkLst>
            <pc:docMk/>
            <pc:sldMk cId="1605306264" sldId="295"/>
            <ac:spMk id="2" creationId="{51866CF7-69F4-F432-4747-28EF15528DB9}"/>
          </ac:spMkLst>
        </pc:spChg>
        <pc:spChg chg="mod">
          <ac:chgData name="mohamed ashraf" userId="6d59ae0144a36ae1" providerId="LiveId" clId="{02C3979E-73BC-4433-90B5-1893648BD447}" dt="2025-02-24T13:40:22.891" v="694" actId="1076"/>
          <ac:spMkLst>
            <pc:docMk/>
            <pc:sldMk cId="1605306264" sldId="295"/>
            <ac:spMk id="3" creationId="{44082E89-DB15-6D26-7098-DA9792B0B085}"/>
          </ac:spMkLst>
        </pc:spChg>
        <pc:spChg chg="add del mod">
          <ac:chgData name="mohamed ashraf" userId="6d59ae0144a36ae1" providerId="LiveId" clId="{02C3979E-73BC-4433-90B5-1893648BD447}" dt="2025-02-24T12:39:54.687" v="312" actId="22"/>
          <ac:spMkLst>
            <pc:docMk/>
            <pc:sldMk cId="1605306264" sldId="295"/>
            <ac:spMk id="5" creationId="{AAAC8D03-7664-A5A3-179C-5C303A17D3C3}"/>
          </ac:spMkLst>
        </pc:spChg>
        <pc:spChg chg="add del mod">
          <ac:chgData name="mohamed ashraf" userId="6d59ae0144a36ae1" providerId="LiveId" clId="{02C3979E-73BC-4433-90B5-1893648BD447}" dt="2025-02-24T12:45:44.465" v="384" actId="22"/>
          <ac:spMkLst>
            <pc:docMk/>
            <pc:sldMk cId="1605306264" sldId="295"/>
            <ac:spMk id="9" creationId="{B6D3841F-31AD-27A8-E118-08C46A5CE0F3}"/>
          </ac:spMkLst>
        </pc:spChg>
        <pc:spChg chg="add del">
          <ac:chgData name="mohamed ashraf" userId="6d59ae0144a36ae1" providerId="LiveId" clId="{02C3979E-73BC-4433-90B5-1893648BD447}" dt="2025-02-24T12:40:05.743" v="316" actId="26606"/>
          <ac:spMkLst>
            <pc:docMk/>
            <pc:sldMk cId="1605306264" sldId="295"/>
            <ac:spMk id="12" creationId="{E6C8E6EB-4C59-429B-97E4-72A058CFC4FB}"/>
          </ac:spMkLst>
        </pc:spChg>
        <pc:spChg chg="add del">
          <ac:chgData name="mohamed ashraf" userId="6d59ae0144a36ae1" providerId="LiveId" clId="{02C3979E-73BC-4433-90B5-1893648BD447}" dt="2025-02-24T12:40:05.743" v="316" actId="26606"/>
          <ac:spMkLst>
            <pc:docMk/>
            <pc:sldMk cId="1605306264" sldId="295"/>
            <ac:spMk id="14" creationId="{B5B90362-AFCC-46A9-B41C-A257A8C5B314}"/>
          </ac:spMkLst>
        </pc:spChg>
        <pc:spChg chg="add del mod">
          <ac:chgData name="mohamed ashraf" userId="6d59ae0144a36ae1" providerId="LiveId" clId="{02C3979E-73BC-4433-90B5-1893648BD447}" dt="2025-02-24T12:51:09.327" v="386" actId="21"/>
          <ac:spMkLst>
            <pc:docMk/>
            <pc:sldMk cId="1605306264" sldId="295"/>
            <ac:spMk id="15" creationId="{564688DD-7DDA-09EA-5D73-841D8D89C3C2}"/>
          </ac:spMkLst>
        </pc:spChg>
        <pc:spChg chg="add del">
          <ac:chgData name="mohamed ashraf" userId="6d59ae0144a36ae1" providerId="LiveId" clId="{02C3979E-73BC-4433-90B5-1893648BD447}" dt="2025-02-24T12:40:05.743" v="316" actId="26606"/>
          <ac:spMkLst>
            <pc:docMk/>
            <pc:sldMk cId="1605306264" sldId="295"/>
            <ac:spMk id="16" creationId="{F71EF7F1-38BA-471D-8CD4-2A9AE8E35527}"/>
          </ac:spMkLst>
        </pc:spChg>
        <pc:spChg chg="add del">
          <ac:chgData name="mohamed ashraf" userId="6d59ae0144a36ae1" providerId="LiveId" clId="{02C3979E-73BC-4433-90B5-1893648BD447}" dt="2025-02-24T12:40:05.743" v="316" actId="26606"/>
          <ac:spMkLst>
            <pc:docMk/>
            <pc:sldMk cId="1605306264" sldId="295"/>
            <ac:spMk id="18" creationId="{C0524398-BFB4-4C4A-8317-83B8729F9B26}"/>
          </ac:spMkLst>
        </pc:spChg>
        <pc:spChg chg="add del">
          <ac:chgData name="mohamed ashraf" userId="6d59ae0144a36ae1" providerId="LiveId" clId="{02C3979E-73BC-4433-90B5-1893648BD447}" dt="2025-02-24T12:40:05.743" v="316" actId="26606"/>
          <ac:spMkLst>
            <pc:docMk/>
            <pc:sldMk cId="1605306264" sldId="295"/>
            <ac:spMk id="20" creationId="{875485B9-8EE1-447A-9C08-F7D6B532A8CF}"/>
          </ac:spMkLst>
        </pc:spChg>
        <pc:spChg chg="add del">
          <ac:chgData name="mohamed ashraf" userId="6d59ae0144a36ae1" providerId="LiveId" clId="{02C3979E-73BC-4433-90B5-1893648BD447}" dt="2025-02-24T12:40:05.743" v="316" actId="26606"/>
          <ac:spMkLst>
            <pc:docMk/>
            <pc:sldMk cId="1605306264" sldId="295"/>
            <ac:spMk id="22" creationId="{B963707F-B98C-4143-AFCF-D6B56C975C5A}"/>
          </ac:spMkLst>
        </pc:spChg>
        <pc:spChg chg="add del">
          <ac:chgData name="mohamed ashraf" userId="6d59ae0144a36ae1" providerId="LiveId" clId="{02C3979E-73BC-4433-90B5-1893648BD447}" dt="2025-02-24T12:40:05.743" v="316" actId="26606"/>
          <ac:spMkLst>
            <pc:docMk/>
            <pc:sldMk cId="1605306264" sldId="295"/>
            <ac:spMk id="24" creationId="{88D2DFBB-460D-4ECB-BD76-509C99DAD65A}"/>
          </ac:spMkLst>
        </pc:spChg>
        <pc:spChg chg="add del">
          <ac:chgData name="mohamed ashraf" userId="6d59ae0144a36ae1" providerId="LiveId" clId="{02C3979E-73BC-4433-90B5-1893648BD447}" dt="2025-02-24T12:40:27.936" v="318" actId="26606"/>
          <ac:spMkLst>
            <pc:docMk/>
            <pc:sldMk cId="1605306264" sldId="295"/>
            <ac:spMk id="26" creationId="{E6C8E6EB-4C59-429B-97E4-72A058CFC4FB}"/>
          </ac:spMkLst>
        </pc:spChg>
        <pc:spChg chg="add del">
          <ac:chgData name="mohamed ashraf" userId="6d59ae0144a36ae1" providerId="LiveId" clId="{02C3979E-73BC-4433-90B5-1893648BD447}" dt="2025-02-24T12:40:27.936" v="318" actId="26606"/>
          <ac:spMkLst>
            <pc:docMk/>
            <pc:sldMk cId="1605306264" sldId="295"/>
            <ac:spMk id="27" creationId="{B5B90362-AFCC-46A9-B41C-A257A8C5B314}"/>
          </ac:spMkLst>
        </pc:spChg>
        <pc:spChg chg="add del">
          <ac:chgData name="mohamed ashraf" userId="6d59ae0144a36ae1" providerId="LiveId" clId="{02C3979E-73BC-4433-90B5-1893648BD447}" dt="2025-02-24T12:40:27.936" v="318" actId="26606"/>
          <ac:spMkLst>
            <pc:docMk/>
            <pc:sldMk cId="1605306264" sldId="295"/>
            <ac:spMk id="28" creationId="{F71EF7F1-38BA-471D-8CD4-2A9AE8E35527}"/>
          </ac:spMkLst>
        </pc:spChg>
        <pc:spChg chg="add del">
          <ac:chgData name="mohamed ashraf" userId="6d59ae0144a36ae1" providerId="LiveId" clId="{02C3979E-73BC-4433-90B5-1893648BD447}" dt="2025-02-24T12:40:27.936" v="318" actId="26606"/>
          <ac:spMkLst>
            <pc:docMk/>
            <pc:sldMk cId="1605306264" sldId="295"/>
            <ac:spMk id="29" creationId="{C0524398-BFB4-4C4A-8317-83B8729F9B26}"/>
          </ac:spMkLst>
        </pc:spChg>
        <pc:spChg chg="add del">
          <ac:chgData name="mohamed ashraf" userId="6d59ae0144a36ae1" providerId="LiveId" clId="{02C3979E-73BC-4433-90B5-1893648BD447}" dt="2025-02-24T12:40:27.936" v="318" actId="26606"/>
          <ac:spMkLst>
            <pc:docMk/>
            <pc:sldMk cId="1605306264" sldId="295"/>
            <ac:spMk id="30" creationId="{E08D4B6A-8113-4DFB-B82E-B60CAC8E0A50}"/>
          </ac:spMkLst>
        </pc:spChg>
        <pc:spChg chg="add del">
          <ac:chgData name="mohamed ashraf" userId="6d59ae0144a36ae1" providerId="LiveId" clId="{02C3979E-73BC-4433-90B5-1893648BD447}" dt="2025-02-24T12:40:27.936" v="318" actId="26606"/>
          <ac:spMkLst>
            <pc:docMk/>
            <pc:sldMk cId="1605306264" sldId="295"/>
            <ac:spMk id="31" creationId="{9822E561-F97C-4CBB-A9A6-A6BF6317BC84}"/>
          </ac:spMkLst>
        </pc:spChg>
        <pc:spChg chg="add del">
          <ac:chgData name="mohamed ashraf" userId="6d59ae0144a36ae1" providerId="LiveId" clId="{02C3979E-73BC-4433-90B5-1893648BD447}" dt="2025-02-24T12:40:27.936" v="318" actId="26606"/>
          <ac:spMkLst>
            <pc:docMk/>
            <pc:sldMk cId="1605306264" sldId="295"/>
            <ac:spMk id="32" creationId="{B01B0E58-A5C8-4CDA-A2E0-35DF94E59857}"/>
          </ac:spMkLst>
        </pc:spChg>
        <pc:spChg chg="add del">
          <ac:chgData name="mohamed ashraf" userId="6d59ae0144a36ae1" providerId="LiveId" clId="{02C3979E-73BC-4433-90B5-1893648BD447}" dt="2025-02-24T12:40:54.856" v="322" actId="26606"/>
          <ac:spMkLst>
            <pc:docMk/>
            <pc:sldMk cId="1605306264" sldId="295"/>
            <ac:spMk id="34" creationId="{E6C8E6EB-4C59-429B-97E4-72A058CFC4FB}"/>
          </ac:spMkLst>
        </pc:spChg>
        <pc:spChg chg="add del">
          <ac:chgData name="mohamed ashraf" userId="6d59ae0144a36ae1" providerId="LiveId" clId="{02C3979E-73BC-4433-90B5-1893648BD447}" dt="2025-02-24T12:40:54.856" v="322" actId="26606"/>
          <ac:spMkLst>
            <pc:docMk/>
            <pc:sldMk cId="1605306264" sldId="295"/>
            <ac:spMk id="35" creationId="{B5B90362-AFCC-46A9-B41C-A257A8C5B314}"/>
          </ac:spMkLst>
        </pc:spChg>
        <pc:spChg chg="add del">
          <ac:chgData name="mohamed ashraf" userId="6d59ae0144a36ae1" providerId="LiveId" clId="{02C3979E-73BC-4433-90B5-1893648BD447}" dt="2025-02-24T12:40:54.856" v="322" actId="26606"/>
          <ac:spMkLst>
            <pc:docMk/>
            <pc:sldMk cId="1605306264" sldId="295"/>
            <ac:spMk id="36" creationId="{F71EF7F1-38BA-471D-8CD4-2A9AE8E35527}"/>
          </ac:spMkLst>
        </pc:spChg>
        <pc:spChg chg="add del">
          <ac:chgData name="mohamed ashraf" userId="6d59ae0144a36ae1" providerId="LiveId" clId="{02C3979E-73BC-4433-90B5-1893648BD447}" dt="2025-02-24T12:40:54.856" v="322" actId="26606"/>
          <ac:spMkLst>
            <pc:docMk/>
            <pc:sldMk cId="1605306264" sldId="295"/>
            <ac:spMk id="37" creationId="{C0524398-BFB4-4C4A-8317-83B8729F9B26}"/>
          </ac:spMkLst>
        </pc:spChg>
        <pc:spChg chg="add del">
          <ac:chgData name="mohamed ashraf" userId="6d59ae0144a36ae1" providerId="LiveId" clId="{02C3979E-73BC-4433-90B5-1893648BD447}" dt="2025-02-24T12:40:54.856" v="322" actId="26606"/>
          <ac:spMkLst>
            <pc:docMk/>
            <pc:sldMk cId="1605306264" sldId="295"/>
            <ac:spMk id="38" creationId="{E08D4B6A-8113-4DFB-B82E-B60CAC8E0A50}"/>
          </ac:spMkLst>
        </pc:spChg>
        <pc:spChg chg="add del">
          <ac:chgData name="mohamed ashraf" userId="6d59ae0144a36ae1" providerId="LiveId" clId="{02C3979E-73BC-4433-90B5-1893648BD447}" dt="2025-02-24T12:40:54.856" v="322" actId="26606"/>
          <ac:spMkLst>
            <pc:docMk/>
            <pc:sldMk cId="1605306264" sldId="295"/>
            <ac:spMk id="39" creationId="{9822E561-F97C-4CBB-A9A6-A6BF6317BC84}"/>
          </ac:spMkLst>
        </pc:spChg>
        <pc:spChg chg="add del">
          <ac:chgData name="mohamed ashraf" userId="6d59ae0144a36ae1" providerId="LiveId" clId="{02C3979E-73BC-4433-90B5-1893648BD447}" dt="2025-02-24T12:40:54.856" v="322" actId="26606"/>
          <ac:spMkLst>
            <pc:docMk/>
            <pc:sldMk cId="1605306264" sldId="295"/>
            <ac:spMk id="40" creationId="{B01B0E58-A5C8-4CDA-A2E0-35DF94E59857}"/>
          </ac:spMkLst>
        </pc:spChg>
        <pc:spChg chg="add del">
          <ac:chgData name="mohamed ashraf" userId="6d59ae0144a36ae1" providerId="LiveId" clId="{02C3979E-73BC-4433-90B5-1893648BD447}" dt="2025-02-24T12:40:57.946" v="326" actId="26606"/>
          <ac:spMkLst>
            <pc:docMk/>
            <pc:sldMk cId="1605306264" sldId="295"/>
            <ac:spMk id="42" creationId="{E6C8E6EB-4C59-429B-97E4-72A058CFC4FB}"/>
          </ac:spMkLst>
        </pc:spChg>
        <pc:spChg chg="add del">
          <ac:chgData name="mohamed ashraf" userId="6d59ae0144a36ae1" providerId="LiveId" clId="{02C3979E-73BC-4433-90B5-1893648BD447}" dt="2025-02-24T12:40:57.946" v="326" actId="26606"/>
          <ac:spMkLst>
            <pc:docMk/>
            <pc:sldMk cId="1605306264" sldId="295"/>
            <ac:spMk id="43" creationId="{B5B90362-AFCC-46A9-B41C-A257A8C5B314}"/>
          </ac:spMkLst>
        </pc:spChg>
        <pc:spChg chg="add del">
          <ac:chgData name="mohamed ashraf" userId="6d59ae0144a36ae1" providerId="LiveId" clId="{02C3979E-73BC-4433-90B5-1893648BD447}" dt="2025-02-24T12:40:57.946" v="326" actId="26606"/>
          <ac:spMkLst>
            <pc:docMk/>
            <pc:sldMk cId="1605306264" sldId="295"/>
            <ac:spMk id="44" creationId="{F71EF7F1-38BA-471D-8CD4-2A9AE8E35527}"/>
          </ac:spMkLst>
        </pc:spChg>
        <pc:spChg chg="add del">
          <ac:chgData name="mohamed ashraf" userId="6d59ae0144a36ae1" providerId="LiveId" clId="{02C3979E-73BC-4433-90B5-1893648BD447}" dt="2025-02-24T12:40:57.946" v="326" actId="26606"/>
          <ac:spMkLst>
            <pc:docMk/>
            <pc:sldMk cId="1605306264" sldId="295"/>
            <ac:spMk id="45" creationId="{C0524398-BFB4-4C4A-8317-83B8729F9B26}"/>
          </ac:spMkLst>
        </pc:spChg>
        <pc:spChg chg="add del">
          <ac:chgData name="mohamed ashraf" userId="6d59ae0144a36ae1" providerId="LiveId" clId="{02C3979E-73BC-4433-90B5-1893648BD447}" dt="2025-02-24T12:40:57.946" v="326" actId="26606"/>
          <ac:spMkLst>
            <pc:docMk/>
            <pc:sldMk cId="1605306264" sldId="295"/>
            <ac:spMk id="46" creationId="{0671A8AE-40A1-4631-A6B8-581AFF065482}"/>
          </ac:spMkLst>
        </pc:spChg>
        <pc:spChg chg="add del">
          <ac:chgData name="mohamed ashraf" userId="6d59ae0144a36ae1" providerId="LiveId" clId="{02C3979E-73BC-4433-90B5-1893648BD447}" dt="2025-02-24T12:40:57.946" v="326" actId="26606"/>
          <ac:spMkLst>
            <pc:docMk/>
            <pc:sldMk cId="1605306264" sldId="295"/>
            <ac:spMk id="47" creationId="{A44CD100-6267-4E62-AA64-2182A3A6A1C0}"/>
          </ac:spMkLst>
        </pc:spChg>
        <pc:spChg chg="add del">
          <ac:chgData name="mohamed ashraf" userId="6d59ae0144a36ae1" providerId="LiveId" clId="{02C3979E-73BC-4433-90B5-1893648BD447}" dt="2025-02-24T12:41:00.687" v="328" actId="26606"/>
          <ac:spMkLst>
            <pc:docMk/>
            <pc:sldMk cId="1605306264" sldId="295"/>
            <ac:spMk id="49" creationId="{DD651B61-325E-4E73-8445-38B0DE8AAAB6}"/>
          </ac:spMkLst>
        </pc:spChg>
        <pc:spChg chg="add del">
          <ac:chgData name="mohamed ashraf" userId="6d59ae0144a36ae1" providerId="LiveId" clId="{02C3979E-73BC-4433-90B5-1893648BD447}" dt="2025-02-24T12:41:00.687" v="328" actId="26606"/>
          <ac:spMkLst>
            <pc:docMk/>
            <pc:sldMk cId="1605306264" sldId="295"/>
            <ac:spMk id="50" creationId="{B42E5253-D3AC-4AC2-B766-8B34F13C2F5E}"/>
          </ac:spMkLst>
        </pc:spChg>
        <pc:spChg chg="add del">
          <ac:chgData name="mohamed ashraf" userId="6d59ae0144a36ae1" providerId="LiveId" clId="{02C3979E-73BC-4433-90B5-1893648BD447}" dt="2025-02-24T12:41:00.687" v="328" actId="26606"/>
          <ac:spMkLst>
            <pc:docMk/>
            <pc:sldMk cId="1605306264" sldId="295"/>
            <ac:spMk id="51" creationId="{10AE8D57-436A-4073-9A75-15BB5949F8B4}"/>
          </ac:spMkLst>
        </pc:spChg>
        <pc:spChg chg="add del">
          <ac:chgData name="mohamed ashraf" userId="6d59ae0144a36ae1" providerId="LiveId" clId="{02C3979E-73BC-4433-90B5-1893648BD447}" dt="2025-02-24T12:41:00.687" v="328" actId="26606"/>
          <ac:spMkLst>
            <pc:docMk/>
            <pc:sldMk cId="1605306264" sldId="295"/>
            <ac:spMk id="52" creationId="{E2852671-8EB6-4EAF-8AF8-65CF3FD66456}"/>
          </ac:spMkLst>
        </pc:spChg>
        <pc:spChg chg="add del">
          <ac:chgData name="mohamed ashraf" userId="6d59ae0144a36ae1" providerId="LiveId" clId="{02C3979E-73BC-4433-90B5-1893648BD447}" dt="2025-02-24T12:41:00.687" v="328" actId="26606"/>
          <ac:spMkLst>
            <pc:docMk/>
            <pc:sldMk cId="1605306264" sldId="295"/>
            <ac:spMk id="53" creationId="{7C427EA3-1645-4B27-A5C2-55E8E24C665F}"/>
          </ac:spMkLst>
        </pc:spChg>
        <pc:spChg chg="add del">
          <ac:chgData name="mohamed ashraf" userId="6d59ae0144a36ae1" providerId="LiveId" clId="{02C3979E-73BC-4433-90B5-1893648BD447}" dt="2025-02-24T12:41:00.687" v="328" actId="26606"/>
          <ac:spMkLst>
            <pc:docMk/>
            <pc:sldMk cId="1605306264" sldId="295"/>
            <ac:spMk id="54" creationId="{885CDBF6-7B87-4A58-92CA-E887CA36AF04}"/>
          </ac:spMkLst>
        </pc:spChg>
        <pc:spChg chg="add del">
          <ac:chgData name="mohamed ashraf" userId="6d59ae0144a36ae1" providerId="LiveId" clId="{02C3979E-73BC-4433-90B5-1893648BD447}" dt="2025-02-24T12:41:00.687" v="328" actId="26606"/>
          <ac:spMkLst>
            <pc:docMk/>
            <pc:sldMk cId="1605306264" sldId="295"/>
            <ac:spMk id="55" creationId="{6BFF2B2E-1CF1-403F-BB44-3F9C3E7F67FF}"/>
          </ac:spMkLst>
        </pc:spChg>
        <pc:spChg chg="add del">
          <ac:chgData name="mohamed ashraf" userId="6d59ae0144a36ae1" providerId="LiveId" clId="{02C3979E-73BC-4433-90B5-1893648BD447}" dt="2025-02-24T12:41:00.687" v="328" actId="26606"/>
          <ac:spMkLst>
            <pc:docMk/>
            <pc:sldMk cId="1605306264" sldId="295"/>
            <ac:spMk id="56" creationId="{9D8B4D3C-0DE0-43B9-B032-32B536B96D02}"/>
          </ac:spMkLst>
        </pc:spChg>
        <pc:spChg chg="add del">
          <ac:chgData name="mohamed ashraf" userId="6d59ae0144a36ae1" providerId="LiveId" clId="{02C3979E-73BC-4433-90B5-1893648BD447}" dt="2025-02-24T12:41:02.801" v="330" actId="26606"/>
          <ac:spMkLst>
            <pc:docMk/>
            <pc:sldMk cId="1605306264" sldId="295"/>
            <ac:spMk id="59" creationId="{DD651B61-325E-4E73-8445-38B0DE8AAAB6}"/>
          </ac:spMkLst>
        </pc:spChg>
        <pc:spChg chg="add del">
          <ac:chgData name="mohamed ashraf" userId="6d59ae0144a36ae1" providerId="LiveId" clId="{02C3979E-73BC-4433-90B5-1893648BD447}" dt="2025-02-24T12:41:02.801" v="330" actId="26606"/>
          <ac:spMkLst>
            <pc:docMk/>
            <pc:sldMk cId="1605306264" sldId="295"/>
            <ac:spMk id="60" creationId="{B42E5253-D3AC-4AC2-B766-8B34F13C2F5E}"/>
          </ac:spMkLst>
        </pc:spChg>
        <pc:spChg chg="add del">
          <ac:chgData name="mohamed ashraf" userId="6d59ae0144a36ae1" providerId="LiveId" clId="{02C3979E-73BC-4433-90B5-1893648BD447}" dt="2025-02-24T12:41:02.801" v="330" actId="26606"/>
          <ac:spMkLst>
            <pc:docMk/>
            <pc:sldMk cId="1605306264" sldId="295"/>
            <ac:spMk id="61" creationId="{10AE8D57-436A-4073-9A75-15BB5949F8B4}"/>
          </ac:spMkLst>
        </pc:spChg>
        <pc:spChg chg="add del">
          <ac:chgData name="mohamed ashraf" userId="6d59ae0144a36ae1" providerId="LiveId" clId="{02C3979E-73BC-4433-90B5-1893648BD447}" dt="2025-02-24T12:41:02.801" v="330" actId="26606"/>
          <ac:spMkLst>
            <pc:docMk/>
            <pc:sldMk cId="1605306264" sldId="295"/>
            <ac:spMk id="62" creationId="{E2852671-8EB6-4EAF-8AF8-65CF3FD66456}"/>
          </ac:spMkLst>
        </pc:spChg>
        <pc:spChg chg="add del">
          <ac:chgData name="mohamed ashraf" userId="6d59ae0144a36ae1" providerId="LiveId" clId="{02C3979E-73BC-4433-90B5-1893648BD447}" dt="2025-02-24T12:41:02.801" v="330" actId="26606"/>
          <ac:spMkLst>
            <pc:docMk/>
            <pc:sldMk cId="1605306264" sldId="295"/>
            <ac:spMk id="63" creationId="{26B4480E-B7FF-4481-890E-043A69AE6FE2}"/>
          </ac:spMkLst>
        </pc:spChg>
        <pc:spChg chg="add del">
          <ac:chgData name="mohamed ashraf" userId="6d59ae0144a36ae1" providerId="LiveId" clId="{02C3979E-73BC-4433-90B5-1893648BD447}" dt="2025-02-24T12:41:02.801" v="330" actId="26606"/>
          <ac:spMkLst>
            <pc:docMk/>
            <pc:sldMk cId="1605306264" sldId="295"/>
            <ac:spMk id="64" creationId="{8C2840C6-6494-4E12-A428-2012DA7DDF8A}"/>
          </ac:spMkLst>
        </pc:spChg>
        <pc:spChg chg="add del">
          <ac:chgData name="mohamed ashraf" userId="6d59ae0144a36ae1" providerId="LiveId" clId="{02C3979E-73BC-4433-90B5-1893648BD447}" dt="2025-02-24T12:41:02.801" v="330" actId="26606"/>
          <ac:spMkLst>
            <pc:docMk/>
            <pc:sldMk cId="1605306264" sldId="295"/>
            <ac:spMk id="65" creationId="{8CF5084D-B617-4011-8406-A93B64723187}"/>
          </ac:spMkLst>
        </pc:spChg>
        <pc:spChg chg="add del">
          <ac:chgData name="mohamed ashraf" userId="6d59ae0144a36ae1" providerId="LiveId" clId="{02C3979E-73BC-4433-90B5-1893648BD447}" dt="2025-02-24T12:41:05.956" v="332" actId="26606"/>
          <ac:spMkLst>
            <pc:docMk/>
            <pc:sldMk cId="1605306264" sldId="295"/>
            <ac:spMk id="67" creationId="{E6C8E6EB-4C59-429B-97E4-72A058CFC4FB}"/>
          </ac:spMkLst>
        </pc:spChg>
        <pc:spChg chg="add del">
          <ac:chgData name="mohamed ashraf" userId="6d59ae0144a36ae1" providerId="LiveId" clId="{02C3979E-73BC-4433-90B5-1893648BD447}" dt="2025-02-24T12:41:05.956" v="332" actId="26606"/>
          <ac:spMkLst>
            <pc:docMk/>
            <pc:sldMk cId="1605306264" sldId="295"/>
            <ac:spMk id="68" creationId="{B5B90362-AFCC-46A9-B41C-A257A8C5B314}"/>
          </ac:spMkLst>
        </pc:spChg>
        <pc:spChg chg="add del">
          <ac:chgData name="mohamed ashraf" userId="6d59ae0144a36ae1" providerId="LiveId" clId="{02C3979E-73BC-4433-90B5-1893648BD447}" dt="2025-02-24T12:41:05.956" v="332" actId="26606"/>
          <ac:spMkLst>
            <pc:docMk/>
            <pc:sldMk cId="1605306264" sldId="295"/>
            <ac:spMk id="69" creationId="{F71EF7F1-38BA-471D-8CD4-2A9AE8E35527}"/>
          </ac:spMkLst>
        </pc:spChg>
        <pc:spChg chg="add del">
          <ac:chgData name="mohamed ashraf" userId="6d59ae0144a36ae1" providerId="LiveId" clId="{02C3979E-73BC-4433-90B5-1893648BD447}" dt="2025-02-24T12:41:05.956" v="332" actId="26606"/>
          <ac:spMkLst>
            <pc:docMk/>
            <pc:sldMk cId="1605306264" sldId="295"/>
            <ac:spMk id="70" creationId="{C0524398-BFB4-4C4A-8317-83B8729F9B26}"/>
          </ac:spMkLst>
        </pc:spChg>
        <pc:spChg chg="add del">
          <ac:chgData name="mohamed ashraf" userId="6d59ae0144a36ae1" providerId="LiveId" clId="{02C3979E-73BC-4433-90B5-1893648BD447}" dt="2025-02-24T12:41:05.956" v="332" actId="26606"/>
          <ac:spMkLst>
            <pc:docMk/>
            <pc:sldMk cId="1605306264" sldId="295"/>
            <ac:spMk id="71" creationId="{26B4480E-B7FF-4481-890E-043A69AE6FE2}"/>
          </ac:spMkLst>
        </pc:spChg>
        <pc:spChg chg="add del">
          <ac:chgData name="mohamed ashraf" userId="6d59ae0144a36ae1" providerId="LiveId" clId="{02C3979E-73BC-4433-90B5-1893648BD447}" dt="2025-02-24T12:41:05.956" v="332" actId="26606"/>
          <ac:spMkLst>
            <pc:docMk/>
            <pc:sldMk cId="1605306264" sldId="295"/>
            <ac:spMk id="72" creationId="{64C13BAB-7C00-4D21-A857-E3D41C0A2A66}"/>
          </ac:spMkLst>
        </pc:spChg>
        <pc:spChg chg="add del">
          <ac:chgData name="mohamed ashraf" userId="6d59ae0144a36ae1" providerId="LiveId" clId="{02C3979E-73BC-4433-90B5-1893648BD447}" dt="2025-02-24T12:41:05.956" v="332" actId="26606"/>
          <ac:spMkLst>
            <pc:docMk/>
            <pc:sldMk cId="1605306264" sldId="295"/>
            <ac:spMk id="73" creationId="{1F1FF39A-AC3C-4066-9D4C-519AA22812EA}"/>
          </ac:spMkLst>
        </pc:spChg>
        <pc:spChg chg="add del">
          <ac:chgData name="mohamed ashraf" userId="6d59ae0144a36ae1" providerId="LiveId" clId="{02C3979E-73BC-4433-90B5-1893648BD447}" dt="2025-02-24T12:41:14.026" v="334" actId="26606"/>
          <ac:spMkLst>
            <pc:docMk/>
            <pc:sldMk cId="1605306264" sldId="295"/>
            <ac:spMk id="75" creationId="{DD651B61-325E-4E73-8445-38B0DE8AAAB6}"/>
          </ac:spMkLst>
        </pc:spChg>
        <pc:spChg chg="add del">
          <ac:chgData name="mohamed ashraf" userId="6d59ae0144a36ae1" providerId="LiveId" clId="{02C3979E-73BC-4433-90B5-1893648BD447}" dt="2025-02-24T12:41:14.026" v="334" actId="26606"/>
          <ac:spMkLst>
            <pc:docMk/>
            <pc:sldMk cId="1605306264" sldId="295"/>
            <ac:spMk id="76" creationId="{B42E5253-D3AC-4AC2-B766-8B34F13C2F5E}"/>
          </ac:spMkLst>
        </pc:spChg>
        <pc:spChg chg="add del">
          <ac:chgData name="mohamed ashraf" userId="6d59ae0144a36ae1" providerId="LiveId" clId="{02C3979E-73BC-4433-90B5-1893648BD447}" dt="2025-02-24T12:41:14.026" v="334" actId="26606"/>
          <ac:spMkLst>
            <pc:docMk/>
            <pc:sldMk cId="1605306264" sldId="295"/>
            <ac:spMk id="77" creationId="{10AE8D57-436A-4073-9A75-15BB5949F8B4}"/>
          </ac:spMkLst>
        </pc:spChg>
        <pc:spChg chg="add del">
          <ac:chgData name="mohamed ashraf" userId="6d59ae0144a36ae1" providerId="LiveId" clId="{02C3979E-73BC-4433-90B5-1893648BD447}" dt="2025-02-24T12:41:14.026" v="334" actId="26606"/>
          <ac:spMkLst>
            <pc:docMk/>
            <pc:sldMk cId="1605306264" sldId="295"/>
            <ac:spMk id="78" creationId="{E2852671-8EB6-4EAF-8AF8-65CF3FD66456}"/>
          </ac:spMkLst>
        </pc:spChg>
        <pc:spChg chg="add del">
          <ac:chgData name="mohamed ashraf" userId="6d59ae0144a36ae1" providerId="LiveId" clId="{02C3979E-73BC-4433-90B5-1893648BD447}" dt="2025-02-24T12:41:14.026" v="334" actId="26606"/>
          <ac:spMkLst>
            <pc:docMk/>
            <pc:sldMk cId="1605306264" sldId="295"/>
            <ac:spMk id="79" creationId="{F7207B7B-5C57-458C-BE38-95D2CD7655BB}"/>
          </ac:spMkLst>
        </pc:spChg>
        <pc:spChg chg="add del">
          <ac:chgData name="mohamed ashraf" userId="6d59ae0144a36ae1" providerId="LiveId" clId="{02C3979E-73BC-4433-90B5-1893648BD447}" dt="2025-02-24T12:41:14.026" v="334" actId="26606"/>
          <ac:spMkLst>
            <pc:docMk/>
            <pc:sldMk cId="1605306264" sldId="295"/>
            <ac:spMk id="80" creationId="{9822E561-F97C-4CBB-A9A6-A6BF6317BC84}"/>
          </ac:spMkLst>
        </pc:spChg>
        <pc:spChg chg="add del">
          <ac:chgData name="mohamed ashraf" userId="6d59ae0144a36ae1" providerId="LiveId" clId="{02C3979E-73BC-4433-90B5-1893648BD447}" dt="2025-02-24T12:41:14.026" v="334" actId="26606"/>
          <ac:spMkLst>
            <pc:docMk/>
            <pc:sldMk cId="1605306264" sldId="295"/>
            <ac:spMk id="81" creationId="{B01B0E58-A5C8-4CDA-A2E0-35DF94E59857}"/>
          </ac:spMkLst>
        </pc:spChg>
        <pc:spChg chg="add del">
          <ac:chgData name="mohamed ashraf" userId="6d59ae0144a36ae1" providerId="LiveId" clId="{02C3979E-73BC-4433-90B5-1893648BD447}" dt="2025-02-24T12:41:16.040" v="336" actId="26606"/>
          <ac:spMkLst>
            <pc:docMk/>
            <pc:sldMk cId="1605306264" sldId="295"/>
            <ac:spMk id="83" creationId="{E6C8E6EB-4C59-429B-97E4-72A058CFC4FB}"/>
          </ac:spMkLst>
        </pc:spChg>
        <pc:spChg chg="add del">
          <ac:chgData name="mohamed ashraf" userId="6d59ae0144a36ae1" providerId="LiveId" clId="{02C3979E-73BC-4433-90B5-1893648BD447}" dt="2025-02-24T12:41:16.040" v="336" actId="26606"/>
          <ac:spMkLst>
            <pc:docMk/>
            <pc:sldMk cId="1605306264" sldId="295"/>
            <ac:spMk id="84" creationId="{B5B90362-AFCC-46A9-B41C-A257A8C5B314}"/>
          </ac:spMkLst>
        </pc:spChg>
        <pc:spChg chg="add del">
          <ac:chgData name="mohamed ashraf" userId="6d59ae0144a36ae1" providerId="LiveId" clId="{02C3979E-73BC-4433-90B5-1893648BD447}" dt="2025-02-24T12:41:16.040" v="336" actId="26606"/>
          <ac:spMkLst>
            <pc:docMk/>
            <pc:sldMk cId="1605306264" sldId="295"/>
            <ac:spMk id="85" creationId="{F71EF7F1-38BA-471D-8CD4-2A9AE8E35527}"/>
          </ac:spMkLst>
        </pc:spChg>
        <pc:spChg chg="add del">
          <ac:chgData name="mohamed ashraf" userId="6d59ae0144a36ae1" providerId="LiveId" clId="{02C3979E-73BC-4433-90B5-1893648BD447}" dt="2025-02-24T12:41:16.040" v="336" actId="26606"/>
          <ac:spMkLst>
            <pc:docMk/>
            <pc:sldMk cId="1605306264" sldId="295"/>
            <ac:spMk id="86" creationId="{C0524398-BFB4-4C4A-8317-83B8729F9B26}"/>
          </ac:spMkLst>
        </pc:spChg>
        <pc:spChg chg="add del">
          <ac:chgData name="mohamed ashraf" userId="6d59ae0144a36ae1" providerId="LiveId" clId="{02C3979E-73BC-4433-90B5-1893648BD447}" dt="2025-02-24T12:41:16.040" v="336" actId="26606"/>
          <ac:spMkLst>
            <pc:docMk/>
            <pc:sldMk cId="1605306264" sldId="295"/>
            <ac:spMk id="87" creationId="{80D86991-D954-4203-B1B2-F82EB9A495D6}"/>
          </ac:spMkLst>
        </pc:spChg>
        <pc:spChg chg="add del">
          <ac:chgData name="mohamed ashraf" userId="6d59ae0144a36ae1" providerId="LiveId" clId="{02C3979E-73BC-4433-90B5-1893648BD447}" dt="2025-02-24T12:41:16.040" v="336" actId="26606"/>
          <ac:spMkLst>
            <pc:docMk/>
            <pc:sldMk cId="1605306264" sldId="295"/>
            <ac:spMk id="88" creationId="{FCE206D8-A0FC-49E2-A766-57CA15517F3A}"/>
          </ac:spMkLst>
        </pc:spChg>
        <pc:spChg chg="add del">
          <ac:chgData name="mohamed ashraf" userId="6d59ae0144a36ae1" providerId="LiveId" clId="{02C3979E-73BC-4433-90B5-1893648BD447}" dt="2025-02-24T12:41:16.040" v="336" actId="26606"/>
          <ac:spMkLst>
            <pc:docMk/>
            <pc:sldMk cId="1605306264" sldId="295"/>
            <ac:spMk id="89" creationId="{01C652EF-88C8-4D0C-A321-D21B8C34C93C}"/>
          </ac:spMkLst>
        </pc:spChg>
        <pc:spChg chg="add del">
          <ac:chgData name="mohamed ashraf" userId="6d59ae0144a36ae1" providerId="LiveId" clId="{02C3979E-73BC-4433-90B5-1893648BD447}" dt="2025-02-24T12:41:30.026" v="338" actId="26606"/>
          <ac:spMkLst>
            <pc:docMk/>
            <pc:sldMk cId="1605306264" sldId="295"/>
            <ac:spMk id="92" creationId="{B5B90362-AFCC-46A9-B41C-A257A8C5B314}"/>
          </ac:spMkLst>
        </pc:spChg>
        <pc:spChg chg="add del">
          <ac:chgData name="mohamed ashraf" userId="6d59ae0144a36ae1" providerId="LiveId" clId="{02C3979E-73BC-4433-90B5-1893648BD447}" dt="2025-02-24T12:41:30.026" v="338" actId="26606"/>
          <ac:spMkLst>
            <pc:docMk/>
            <pc:sldMk cId="1605306264" sldId="295"/>
            <ac:spMk id="93" creationId="{F71EF7F1-38BA-471D-8CD4-2A9AE8E35527}"/>
          </ac:spMkLst>
        </pc:spChg>
        <pc:spChg chg="add del">
          <ac:chgData name="mohamed ashraf" userId="6d59ae0144a36ae1" providerId="LiveId" clId="{02C3979E-73BC-4433-90B5-1893648BD447}" dt="2025-02-24T12:41:30.026" v="338" actId="26606"/>
          <ac:spMkLst>
            <pc:docMk/>
            <pc:sldMk cId="1605306264" sldId="295"/>
            <ac:spMk id="94" creationId="{C0524398-BFB4-4C4A-8317-83B8729F9B26}"/>
          </ac:spMkLst>
        </pc:spChg>
        <pc:spChg chg="add del">
          <ac:chgData name="mohamed ashraf" userId="6d59ae0144a36ae1" providerId="LiveId" clId="{02C3979E-73BC-4433-90B5-1893648BD447}" dt="2025-02-24T12:41:30.026" v="338" actId="26606"/>
          <ac:spMkLst>
            <pc:docMk/>
            <pc:sldMk cId="1605306264" sldId="295"/>
            <ac:spMk id="95" creationId="{26B4480E-B7FF-4481-890E-043A69AE6FE2}"/>
          </ac:spMkLst>
        </pc:spChg>
        <pc:spChg chg="add del">
          <ac:chgData name="mohamed ashraf" userId="6d59ae0144a36ae1" providerId="LiveId" clId="{02C3979E-73BC-4433-90B5-1893648BD447}" dt="2025-02-24T12:41:30.026" v="338" actId="26606"/>
          <ac:spMkLst>
            <pc:docMk/>
            <pc:sldMk cId="1605306264" sldId="295"/>
            <ac:spMk id="96" creationId="{64C13BAB-7C00-4D21-A857-E3D41C0A2A66}"/>
          </ac:spMkLst>
        </pc:spChg>
        <pc:spChg chg="add del">
          <ac:chgData name="mohamed ashraf" userId="6d59ae0144a36ae1" providerId="LiveId" clId="{02C3979E-73BC-4433-90B5-1893648BD447}" dt="2025-02-24T12:41:30.026" v="338" actId="26606"/>
          <ac:spMkLst>
            <pc:docMk/>
            <pc:sldMk cId="1605306264" sldId="295"/>
            <ac:spMk id="97" creationId="{5488635B-5F1E-450D-988C-60E58FE536B2}"/>
          </ac:spMkLst>
        </pc:spChg>
        <pc:spChg chg="add del">
          <ac:chgData name="mohamed ashraf" userId="6d59ae0144a36ae1" providerId="LiveId" clId="{02C3979E-73BC-4433-90B5-1893648BD447}" dt="2025-02-24T12:41:30.026" v="338" actId="26606"/>
          <ac:spMkLst>
            <pc:docMk/>
            <pc:sldMk cId="1605306264" sldId="295"/>
            <ac:spMk id="98" creationId="{1F1FF39A-AC3C-4066-9D4C-519AA22812EA}"/>
          </ac:spMkLst>
        </pc:spChg>
        <pc:spChg chg="add del">
          <ac:chgData name="mohamed ashraf" userId="6d59ae0144a36ae1" providerId="LiveId" clId="{02C3979E-73BC-4433-90B5-1893648BD447}" dt="2025-02-24T12:41:30.026" v="338" actId="26606"/>
          <ac:spMkLst>
            <pc:docMk/>
            <pc:sldMk cId="1605306264" sldId="295"/>
            <ac:spMk id="99" creationId="{6194F1D8-917A-408B-9C96-873AE00BF840}"/>
          </ac:spMkLst>
        </pc:spChg>
        <pc:spChg chg="add del">
          <ac:chgData name="mohamed ashraf" userId="6d59ae0144a36ae1" providerId="LiveId" clId="{02C3979E-73BC-4433-90B5-1893648BD447}" dt="2025-02-24T12:41:34.171" v="342" actId="26606"/>
          <ac:spMkLst>
            <pc:docMk/>
            <pc:sldMk cId="1605306264" sldId="295"/>
            <ac:spMk id="101" creationId="{E6C8E6EB-4C59-429B-97E4-72A058CFC4FB}"/>
          </ac:spMkLst>
        </pc:spChg>
        <pc:spChg chg="add del">
          <ac:chgData name="mohamed ashraf" userId="6d59ae0144a36ae1" providerId="LiveId" clId="{02C3979E-73BC-4433-90B5-1893648BD447}" dt="2025-02-24T12:41:34.171" v="342" actId="26606"/>
          <ac:spMkLst>
            <pc:docMk/>
            <pc:sldMk cId="1605306264" sldId="295"/>
            <ac:spMk id="102" creationId="{B5B90362-AFCC-46A9-B41C-A257A8C5B314}"/>
          </ac:spMkLst>
        </pc:spChg>
        <pc:spChg chg="add del">
          <ac:chgData name="mohamed ashraf" userId="6d59ae0144a36ae1" providerId="LiveId" clId="{02C3979E-73BC-4433-90B5-1893648BD447}" dt="2025-02-24T12:41:34.171" v="342" actId="26606"/>
          <ac:spMkLst>
            <pc:docMk/>
            <pc:sldMk cId="1605306264" sldId="295"/>
            <ac:spMk id="103" creationId="{F71EF7F1-38BA-471D-8CD4-2A9AE8E35527}"/>
          </ac:spMkLst>
        </pc:spChg>
        <pc:spChg chg="add del">
          <ac:chgData name="mohamed ashraf" userId="6d59ae0144a36ae1" providerId="LiveId" clId="{02C3979E-73BC-4433-90B5-1893648BD447}" dt="2025-02-24T12:41:34.171" v="342" actId="26606"/>
          <ac:spMkLst>
            <pc:docMk/>
            <pc:sldMk cId="1605306264" sldId="295"/>
            <ac:spMk id="104" creationId="{C0524398-BFB4-4C4A-8317-83B8729F9B26}"/>
          </ac:spMkLst>
        </pc:spChg>
        <pc:spChg chg="add del">
          <ac:chgData name="mohamed ashraf" userId="6d59ae0144a36ae1" providerId="LiveId" clId="{02C3979E-73BC-4433-90B5-1893648BD447}" dt="2025-02-24T12:41:34.171" v="342" actId="26606"/>
          <ac:spMkLst>
            <pc:docMk/>
            <pc:sldMk cId="1605306264" sldId="295"/>
            <ac:spMk id="105" creationId="{875485B9-8EE1-447A-9C08-F7D6B532A8CF}"/>
          </ac:spMkLst>
        </pc:spChg>
        <pc:spChg chg="add del">
          <ac:chgData name="mohamed ashraf" userId="6d59ae0144a36ae1" providerId="LiveId" clId="{02C3979E-73BC-4433-90B5-1893648BD447}" dt="2025-02-24T12:41:34.171" v="342" actId="26606"/>
          <ac:spMkLst>
            <pc:docMk/>
            <pc:sldMk cId="1605306264" sldId="295"/>
            <ac:spMk id="106" creationId="{B963707F-B98C-4143-AFCF-D6B56C975C5A}"/>
          </ac:spMkLst>
        </pc:spChg>
        <pc:spChg chg="add del">
          <ac:chgData name="mohamed ashraf" userId="6d59ae0144a36ae1" providerId="LiveId" clId="{02C3979E-73BC-4433-90B5-1893648BD447}" dt="2025-02-24T12:41:34.171" v="342" actId="26606"/>
          <ac:spMkLst>
            <pc:docMk/>
            <pc:sldMk cId="1605306264" sldId="295"/>
            <ac:spMk id="107" creationId="{88D2DFBB-460D-4ECB-BD76-509C99DAD65A}"/>
          </ac:spMkLst>
        </pc:spChg>
        <pc:spChg chg="add del">
          <ac:chgData name="mohamed ashraf" userId="6d59ae0144a36ae1" providerId="LiveId" clId="{02C3979E-73BC-4433-90B5-1893648BD447}" dt="2025-02-24T12:41:48.098" v="346" actId="26606"/>
          <ac:spMkLst>
            <pc:docMk/>
            <pc:sldMk cId="1605306264" sldId="295"/>
            <ac:spMk id="109" creationId="{E6C8E6EB-4C59-429B-97E4-72A058CFC4FB}"/>
          </ac:spMkLst>
        </pc:spChg>
        <pc:spChg chg="add del">
          <ac:chgData name="mohamed ashraf" userId="6d59ae0144a36ae1" providerId="LiveId" clId="{02C3979E-73BC-4433-90B5-1893648BD447}" dt="2025-02-24T12:41:48.098" v="346" actId="26606"/>
          <ac:spMkLst>
            <pc:docMk/>
            <pc:sldMk cId="1605306264" sldId="295"/>
            <ac:spMk id="110" creationId="{B5B90362-AFCC-46A9-B41C-A257A8C5B314}"/>
          </ac:spMkLst>
        </pc:spChg>
        <pc:spChg chg="add del">
          <ac:chgData name="mohamed ashraf" userId="6d59ae0144a36ae1" providerId="LiveId" clId="{02C3979E-73BC-4433-90B5-1893648BD447}" dt="2025-02-24T12:41:48.098" v="346" actId="26606"/>
          <ac:spMkLst>
            <pc:docMk/>
            <pc:sldMk cId="1605306264" sldId="295"/>
            <ac:spMk id="111" creationId="{F71EF7F1-38BA-471D-8CD4-2A9AE8E35527}"/>
          </ac:spMkLst>
        </pc:spChg>
        <pc:spChg chg="add del">
          <ac:chgData name="mohamed ashraf" userId="6d59ae0144a36ae1" providerId="LiveId" clId="{02C3979E-73BC-4433-90B5-1893648BD447}" dt="2025-02-24T12:41:48.098" v="346" actId="26606"/>
          <ac:spMkLst>
            <pc:docMk/>
            <pc:sldMk cId="1605306264" sldId="295"/>
            <ac:spMk id="112" creationId="{C0524398-BFB4-4C4A-8317-83B8729F9B26}"/>
          </ac:spMkLst>
        </pc:spChg>
        <pc:spChg chg="add del">
          <ac:chgData name="mohamed ashraf" userId="6d59ae0144a36ae1" providerId="LiveId" clId="{02C3979E-73BC-4433-90B5-1893648BD447}" dt="2025-02-24T12:41:48.098" v="346" actId="26606"/>
          <ac:spMkLst>
            <pc:docMk/>
            <pc:sldMk cId="1605306264" sldId="295"/>
            <ac:spMk id="113" creationId="{D5B012D8-7F27-4758-9AC6-C889B154BD73}"/>
          </ac:spMkLst>
        </pc:spChg>
        <pc:spChg chg="add del">
          <ac:chgData name="mohamed ashraf" userId="6d59ae0144a36ae1" providerId="LiveId" clId="{02C3979E-73BC-4433-90B5-1893648BD447}" dt="2025-02-24T12:41:48.098" v="346" actId="26606"/>
          <ac:spMkLst>
            <pc:docMk/>
            <pc:sldMk cId="1605306264" sldId="295"/>
            <ac:spMk id="114" creationId="{4063B759-00FC-46D1-9898-8E8625268FAF}"/>
          </ac:spMkLst>
        </pc:spChg>
        <pc:spChg chg="add del">
          <ac:chgData name="mohamed ashraf" userId="6d59ae0144a36ae1" providerId="LiveId" clId="{02C3979E-73BC-4433-90B5-1893648BD447}" dt="2025-02-24T12:41:58.493" v="348" actId="26606"/>
          <ac:spMkLst>
            <pc:docMk/>
            <pc:sldMk cId="1605306264" sldId="295"/>
            <ac:spMk id="116" creationId="{E6C8E6EB-4C59-429B-97E4-72A058CFC4FB}"/>
          </ac:spMkLst>
        </pc:spChg>
        <pc:spChg chg="add del">
          <ac:chgData name="mohamed ashraf" userId="6d59ae0144a36ae1" providerId="LiveId" clId="{02C3979E-73BC-4433-90B5-1893648BD447}" dt="2025-02-24T12:41:58.493" v="348" actId="26606"/>
          <ac:spMkLst>
            <pc:docMk/>
            <pc:sldMk cId="1605306264" sldId="295"/>
            <ac:spMk id="117" creationId="{B5B90362-AFCC-46A9-B41C-A257A8C5B314}"/>
          </ac:spMkLst>
        </pc:spChg>
        <pc:spChg chg="add del">
          <ac:chgData name="mohamed ashraf" userId="6d59ae0144a36ae1" providerId="LiveId" clId="{02C3979E-73BC-4433-90B5-1893648BD447}" dt="2025-02-24T12:41:58.493" v="348" actId="26606"/>
          <ac:spMkLst>
            <pc:docMk/>
            <pc:sldMk cId="1605306264" sldId="295"/>
            <ac:spMk id="118" creationId="{F71EF7F1-38BA-471D-8CD4-2A9AE8E35527}"/>
          </ac:spMkLst>
        </pc:spChg>
        <pc:spChg chg="add del">
          <ac:chgData name="mohamed ashraf" userId="6d59ae0144a36ae1" providerId="LiveId" clId="{02C3979E-73BC-4433-90B5-1893648BD447}" dt="2025-02-24T12:41:58.493" v="348" actId="26606"/>
          <ac:spMkLst>
            <pc:docMk/>
            <pc:sldMk cId="1605306264" sldId="295"/>
            <ac:spMk id="119" creationId="{C0524398-BFB4-4C4A-8317-83B8729F9B26}"/>
          </ac:spMkLst>
        </pc:spChg>
        <pc:spChg chg="add del">
          <ac:chgData name="mohamed ashraf" userId="6d59ae0144a36ae1" providerId="LiveId" clId="{02C3979E-73BC-4433-90B5-1893648BD447}" dt="2025-02-24T12:41:58.493" v="348" actId="26606"/>
          <ac:spMkLst>
            <pc:docMk/>
            <pc:sldMk cId="1605306264" sldId="295"/>
            <ac:spMk id="120" creationId="{E08D4B6A-8113-4DFB-B82E-B60CAC8E0A50}"/>
          </ac:spMkLst>
        </pc:spChg>
        <pc:spChg chg="add del">
          <ac:chgData name="mohamed ashraf" userId="6d59ae0144a36ae1" providerId="LiveId" clId="{02C3979E-73BC-4433-90B5-1893648BD447}" dt="2025-02-24T12:41:58.493" v="348" actId="26606"/>
          <ac:spMkLst>
            <pc:docMk/>
            <pc:sldMk cId="1605306264" sldId="295"/>
            <ac:spMk id="121" creationId="{9822E561-F97C-4CBB-A9A6-A6BF6317BC84}"/>
          </ac:spMkLst>
        </pc:spChg>
        <pc:spChg chg="add del">
          <ac:chgData name="mohamed ashraf" userId="6d59ae0144a36ae1" providerId="LiveId" clId="{02C3979E-73BC-4433-90B5-1893648BD447}" dt="2025-02-24T12:41:58.493" v="348" actId="26606"/>
          <ac:spMkLst>
            <pc:docMk/>
            <pc:sldMk cId="1605306264" sldId="295"/>
            <ac:spMk id="122" creationId="{B01B0E58-A5C8-4CDA-A2E0-35DF94E59857}"/>
          </ac:spMkLst>
        </pc:spChg>
        <pc:spChg chg="add del">
          <ac:chgData name="mohamed ashraf" userId="6d59ae0144a36ae1" providerId="LiveId" clId="{02C3979E-73BC-4433-90B5-1893648BD447}" dt="2025-02-24T12:42:01.592" v="350" actId="26606"/>
          <ac:spMkLst>
            <pc:docMk/>
            <pc:sldMk cId="1605306264" sldId="295"/>
            <ac:spMk id="124" creationId="{E6C8E6EB-4C59-429B-97E4-72A058CFC4FB}"/>
          </ac:spMkLst>
        </pc:spChg>
        <pc:spChg chg="add del">
          <ac:chgData name="mohamed ashraf" userId="6d59ae0144a36ae1" providerId="LiveId" clId="{02C3979E-73BC-4433-90B5-1893648BD447}" dt="2025-02-24T12:42:01.592" v="350" actId="26606"/>
          <ac:spMkLst>
            <pc:docMk/>
            <pc:sldMk cId="1605306264" sldId="295"/>
            <ac:spMk id="125" creationId="{B5B90362-AFCC-46A9-B41C-A257A8C5B314}"/>
          </ac:spMkLst>
        </pc:spChg>
        <pc:spChg chg="add del">
          <ac:chgData name="mohamed ashraf" userId="6d59ae0144a36ae1" providerId="LiveId" clId="{02C3979E-73BC-4433-90B5-1893648BD447}" dt="2025-02-24T12:42:01.592" v="350" actId="26606"/>
          <ac:spMkLst>
            <pc:docMk/>
            <pc:sldMk cId="1605306264" sldId="295"/>
            <ac:spMk id="126" creationId="{F71EF7F1-38BA-471D-8CD4-2A9AE8E35527}"/>
          </ac:spMkLst>
        </pc:spChg>
        <pc:spChg chg="add del">
          <ac:chgData name="mohamed ashraf" userId="6d59ae0144a36ae1" providerId="LiveId" clId="{02C3979E-73BC-4433-90B5-1893648BD447}" dt="2025-02-24T12:42:01.592" v="350" actId="26606"/>
          <ac:spMkLst>
            <pc:docMk/>
            <pc:sldMk cId="1605306264" sldId="295"/>
            <ac:spMk id="127" creationId="{C0524398-BFB4-4C4A-8317-83B8729F9B26}"/>
          </ac:spMkLst>
        </pc:spChg>
        <pc:spChg chg="add del">
          <ac:chgData name="mohamed ashraf" userId="6d59ae0144a36ae1" providerId="LiveId" clId="{02C3979E-73BC-4433-90B5-1893648BD447}" dt="2025-02-24T12:42:01.592" v="350" actId="26606"/>
          <ac:spMkLst>
            <pc:docMk/>
            <pc:sldMk cId="1605306264" sldId="295"/>
            <ac:spMk id="128" creationId="{007891EC-4501-44ED-A8C8-B11B6DB767AB}"/>
          </ac:spMkLst>
        </pc:spChg>
        <pc:spChg chg="add del">
          <ac:chgData name="mohamed ashraf" userId="6d59ae0144a36ae1" providerId="LiveId" clId="{02C3979E-73BC-4433-90B5-1893648BD447}" dt="2025-02-24T12:42:03.389" v="352" actId="26606"/>
          <ac:spMkLst>
            <pc:docMk/>
            <pc:sldMk cId="1605306264" sldId="295"/>
            <ac:spMk id="131" creationId="{E6C8E6EB-4C59-429B-97E4-72A058CFC4FB}"/>
          </ac:spMkLst>
        </pc:spChg>
        <pc:spChg chg="add del">
          <ac:chgData name="mohamed ashraf" userId="6d59ae0144a36ae1" providerId="LiveId" clId="{02C3979E-73BC-4433-90B5-1893648BD447}" dt="2025-02-24T12:42:03.389" v="352" actId="26606"/>
          <ac:spMkLst>
            <pc:docMk/>
            <pc:sldMk cId="1605306264" sldId="295"/>
            <ac:spMk id="132" creationId="{B5B90362-AFCC-46A9-B41C-A257A8C5B314}"/>
          </ac:spMkLst>
        </pc:spChg>
        <pc:spChg chg="add del">
          <ac:chgData name="mohamed ashraf" userId="6d59ae0144a36ae1" providerId="LiveId" clId="{02C3979E-73BC-4433-90B5-1893648BD447}" dt="2025-02-24T12:42:03.389" v="352" actId="26606"/>
          <ac:spMkLst>
            <pc:docMk/>
            <pc:sldMk cId="1605306264" sldId="295"/>
            <ac:spMk id="133" creationId="{F71EF7F1-38BA-471D-8CD4-2A9AE8E35527}"/>
          </ac:spMkLst>
        </pc:spChg>
        <pc:spChg chg="add del">
          <ac:chgData name="mohamed ashraf" userId="6d59ae0144a36ae1" providerId="LiveId" clId="{02C3979E-73BC-4433-90B5-1893648BD447}" dt="2025-02-24T12:42:03.389" v="352" actId="26606"/>
          <ac:spMkLst>
            <pc:docMk/>
            <pc:sldMk cId="1605306264" sldId="295"/>
            <ac:spMk id="135" creationId="{26B4480E-B7FF-4481-890E-043A69AE6FE2}"/>
          </ac:spMkLst>
        </pc:spChg>
        <pc:spChg chg="add del">
          <ac:chgData name="mohamed ashraf" userId="6d59ae0144a36ae1" providerId="LiveId" clId="{02C3979E-73BC-4433-90B5-1893648BD447}" dt="2025-02-24T12:42:03.389" v="352" actId="26606"/>
          <ac:spMkLst>
            <pc:docMk/>
            <pc:sldMk cId="1605306264" sldId="295"/>
            <ac:spMk id="136" creationId="{64C13BAB-7C00-4D21-A857-E3D41C0A2A66}"/>
          </ac:spMkLst>
        </pc:spChg>
        <pc:spChg chg="add del">
          <ac:chgData name="mohamed ashraf" userId="6d59ae0144a36ae1" providerId="LiveId" clId="{02C3979E-73BC-4433-90B5-1893648BD447}" dt="2025-02-24T12:42:03.389" v="352" actId="26606"/>
          <ac:spMkLst>
            <pc:docMk/>
            <pc:sldMk cId="1605306264" sldId="295"/>
            <ac:spMk id="137" creationId="{45E6C9CD-9938-4423-936B-5C383EDE765A}"/>
          </ac:spMkLst>
        </pc:spChg>
        <pc:spChg chg="add del">
          <ac:chgData name="mohamed ashraf" userId="6d59ae0144a36ae1" providerId="LiveId" clId="{02C3979E-73BC-4433-90B5-1893648BD447}" dt="2025-02-24T12:42:03.389" v="352" actId="26606"/>
          <ac:spMkLst>
            <pc:docMk/>
            <pc:sldMk cId="1605306264" sldId="295"/>
            <ac:spMk id="138" creationId="{1F1FF39A-AC3C-4066-9D4C-519AA22812EA}"/>
          </ac:spMkLst>
        </pc:spChg>
        <pc:spChg chg="add del">
          <ac:chgData name="mohamed ashraf" userId="6d59ae0144a36ae1" providerId="LiveId" clId="{02C3979E-73BC-4433-90B5-1893648BD447}" dt="2025-02-24T12:42:03.389" v="352" actId="26606"/>
          <ac:spMkLst>
            <pc:docMk/>
            <pc:sldMk cId="1605306264" sldId="295"/>
            <ac:spMk id="139" creationId="{26D1B40F-5D7A-414C-A415-EF39FE779606}"/>
          </ac:spMkLst>
        </pc:spChg>
        <pc:spChg chg="add del">
          <ac:chgData name="mohamed ashraf" userId="6d59ae0144a36ae1" providerId="LiveId" clId="{02C3979E-73BC-4433-90B5-1893648BD447}" dt="2025-02-24T12:42:07.173" v="354" actId="26606"/>
          <ac:spMkLst>
            <pc:docMk/>
            <pc:sldMk cId="1605306264" sldId="295"/>
            <ac:spMk id="141" creationId="{E6C8E6EB-4C59-429B-97E4-72A058CFC4FB}"/>
          </ac:spMkLst>
        </pc:spChg>
        <pc:spChg chg="add del">
          <ac:chgData name="mohamed ashraf" userId="6d59ae0144a36ae1" providerId="LiveId" clId="{02C3979E-73BC-4433-90B5-1893648BD447}" dt="2025-02-24T12:42:07.173" v="354" actId="26606"/>
          <ac:spMkLst>
            <pc:docMk/>
            <pc:sldMk cId="1605306264" sldId="295"/>
            <ac:spMk id="142" creationId="{B5B90362-AFCC-46A9-B41C-A257A8C5B314}"/>
          </ac:spMkLst>
        </pc:spChg>
        <pc:spChg chg="add del">
          <ac:chgData name="mohamed ashraf" userId="6d59ae0144a36ae1" providerId="LiveId" clId="{02C3979E-73BC-4433-90B5-1893648BD447}" dt="2025-02-24T12:42:07.173" v="354" actId="26606"/>
          <ac:spMkLst>
            <pc:docMk/>
            <pc:sldMk cId="1605306264" sldId="295"/>
            <ac:spMk id="143" creationId="{F71EF7F1-38BA-471D-8CD4-2A9AE8E35527}"/>
          </ac:spMkLst>
        </pc:spChg>
        <pc:spChg chg="add del">
          <ac:chgData name="mohamed ashraf" userId="6d59ae0144a36ae1" providerId="LiveId" clId="{02C3979E-73BC-4433-90B5-1893648BD447}" dt="2025-02-24T12:42:07.173" v="354" actId="26606"/>
          <ac:spMkLst>
            <pc:docMk/>
            <pc:sldMk cId="1605306264" sldId="295"/>
            <ac:spMk id="145" creationId="{26B4480E-B7FF-4481-890E-043A69AE6FE2}"/>
          </ac:spMkLst>
        </pc:spChg>
        <pc:spChg chg="add del">
          <ac:chgData name="mohamed ashraf" userId="6d59ae0144a36ae1" providerId="LiveId" clId="{02C3979E-73BC-4433-90B5-1893648BD447}" dt="2025-02-24T12:42:07.173" v="354" actId="26606"/>
          <ac:spMkLst>
            <pc:docMk/>
            <pc:sldMk cId="1605306264" sldId="295"/>
            <ac:spMk id="146" creationId="{64C13BAB-7C00-4D21-A857-E3D41C0A2A66}"/>
          </ac:spMkLst>
        </pc:spChg>
        <pc:spChg chg="add del">
          <ac:chgData name="mohamed ashraf" userId="6d59ae0144a36ae1" providerId="LiveId" clId="{02C3979E-73BC-4433-90B5-1893648BD447}" dt="2025-02-24T12:42:07.173" v="354" actId="26606"/>
          <ac:spMkLst>
            <pc:docMk/>
            <pc:sldMk cId="1605306264" sldId="295"/>
            <ac:spMk id="147" creationId="{22C818ED-8AE7-4F62-A257-F746006636AF}"/>
          </ac:spMkLst>
        </pc:spChg>
        <pc:spChg chg="add del">
          <ac:chgData name="mohamed ashraf" userId="6d59ae0144a36ae1" providerId="LiveId" clId="{02C3979E-73BC-4433-90B5-1893648BD447}" dt="2025-02-24T12:42:07.173" v="354" actId="26606"/>
          <ac:spMkLst>
            <pc:docMk/>
            <pc:sldMk cId="1605306264" sldId="295"/>
            <ac:spMk id="148" creationId="{1F1FF39A-AC3C-4066-9D4C-519AA22812EA}"/>
          </ac:spMkLst>
        </pc:spChg>
        <pc:spChg chg="add del">
          <ac:chgData name="mohamed ashraf" userId="6d59ae0144a36ae1" providerId="LiveId" clId="{02C3979E-73BC-4433-90B5-1893648BD447}" dt="2025-02-24T12:42:07.173" v="354" actId="26606"/>
          <ac:spMkLst>
            <pc:docMk/>
            <pc:sldMk cId="1605306264" sldId="295"/>
            <ac:spMk id="149" creationId="{FDB4AB29-9860-462E-B579-181B5532A46B}"/>
          </ac:spMkLst>
        </pc:spChg>
        <pc:spChg chg="add del">
          <ac:chgData name="mohamed ashraf" userId="6d59ae0144a36ae1" providerId="LiveId" clId="{02C3979E-73BC-4433-90B5-1893648BD447}" dt="2025-02-24T12:42:09.590" v="356" actId="26606"/>
          <ac:spMkLst>
            <pc:docMk/>
            <pc:sldMk cId="1605306264" sldId="295"/>
            <ac:spMk id="151" creationId="{DD651B61-325E-4E73-8445-38B0DE8AAAB6}"/>
          </ac:spMkLst>
        </pc:spChg>
        <pc:spChg chg="add del">
          <ac:chgData name="mohamed ashraf" userId="6d59ae0144a36ae1" providerId="LiveId" clId="{02C3979E-73BC-4433-90B5-1893648BD447}" dt="2025-02-24T12:42:09.590" v="356" actId="26606"/>
          <ac:spMkLst>
            <pc:docMk/>
            <pc:sldMk cId="1605306264" sldId="295"/>
            <ac:spMk id="152" creationId="{B42E5253-D3AC-4AC2-B766-8B34F13C2F5E}"/>
          </ac:spMkLst>
        </pc:spChg>
        <pc:spChg chg="add del">
          <ac:chgData name="mohamed ashraf" userId="6d59ae0144a36ae1" providerId="LiveId" clId="{02C3979E-73BC-4433-90B5-1893648BD447}" dt="2025-02-24T12:42:09.590" v="356" actId="26606"/>
          <ac:spMkLst>
            <pc:docMk/>
            <pc:sldMk cId="1605306264" sldId="295"/>
            <ac:spMk id="153" creationId="{10AE8D57-436A-4073-9A75-15BB5949F8B4}"/>
          </ac:spMkLst>
        </pc:spChg>
        <pc:spChg chg="add del">
          <ac:chgData name="mohamed ashraf" userId="6d59ae0144a36ae1" providerId="LiveId" clId="{02C3979E-73BC-4433-90B5-1893648BD447}" dt="2025-02-24T12:42:09.590" v="356" actId="26606"/>
          <ac:spMkLst>
            <pc:docMk/>
            <pc:sldMk cId="1605306264" sldId="295"/>
            <ac:spMk id="154" creationId="{E2852671-8EB6-4EAF-8AF8-65CF3FD66456}"/>
          </ac:spMkLst>
        </pc:spChg>
        <pc:spChg chg="add del">
          <ac:chgData name="mohamed ashraf" userId="6d59ae0144a36ae1" providerId="LiveId" clId="{02C3979E-73BC-4433-90B5-1893648BD447}" dt="2025-02-24T12:42:09.590" v="356" actId="26606"/>
          <ac:spMkLst>
            <pc:docMk/>
            <pc:sldMk cId="1605306264" sldId="295"/>
            <ac:spMk id="155" creationId="{26B4480E-B7FF-4481-890E-043A69AE6FE2}"/>
          </ac:spMkLst>
        </pc:spChg>
        <pc:spChg chg="add del">
          <ac:chgData name="mohamed ashraf" userId="6d59ae0144a36ae1" providerId="LiveId" clId="{02C3979E-73BC-4433-90B5-1893648BD447}" dt="2025-02-24T12:42:25.077" v="360" actId="26606"/>
          <ac:spMkLst>
            <pc:docMk/>
            <pc:sldMk cId="1605306264" sldId="295"/>
            <ac:spMk id="159" creationId="{E6C8E6EB-4C59-429B-97E4-72A058CFC4FB}"/>
          </ac:spMkLst>
        </pc:spChg>
        <pc:spChg chg="add del">
          <ac:chgData name="mohamed ashraf" userId="6d59ae0144a36ae1" providerId="LiveId" clId="{02C3979E-73BC-4433-90B5-1893648BD447}" dt="2025-02-24T12:42:25.077" v="360" actId="26606"/>
          <ac:spMkLst>
            <pc:docMk/>
            <pc:sldMk cId="1605306264" sldId="295"/>
            <ac:spMk id="160" creationId="{B5B90362-AFCC-46A9-B41C-A257A8C5B314}"/>
          </ac:spMkLst>
        </pc:spChg>
        <pc:spChg chg="add del">
          <ac:chgData name="mohamed ashraf" userId="6d59ae0144a36ae1" providerId="LiveId" clId="{02C3979E-73BC-4433-90B5-1893648BD447}" dt="2025-02-24T12:42:25.077" v="360" actId="26606"/>
          <ac:spMkLst>
            <pc:docMk/>
            <pc:sldMk cId="1605306264" sldId="295"/>
            <ac:spMk id="161" creationId="{F71EF7F1-38BA-471D-8CD4-2A9AE8E35527}"/>
          </ac:spMkLst>
        </pc:spChg>
        <pc:spChg chg="add del">
          <ac:chgData name="mohamed ashraf" userId="6d59ae0144a36ae1" providerId="LiveId" clId="{02C3979E-73BC-4433-90B5-1893648BD447}" dt="2025-02-24T12:42:25.077" v="360" actId="26606"/>
          <ac:spMkLst>
            <pc:docMk/>
            <pc:sldMk cId="1605306264" sldId="295"/>
            <ac:spMk id="162" creationId="{C0524398-BFB4-4C4A-8317-83B8729F9B26}"/>
          </ac:spMkLst>
        </pc:spChg>
        <pc:spChg chg="add del">
          <ac:chgData name="mohamed ashraf" userId="6d59ae0144a36ae1" providerId="LiveId" clId="{02C3979E-73BC-4433-90B5-1893648BD447}" dt="2025-02-24T12:42:25.077" v="360" actId="26606"/>
          <ac:spMkLst>
            <pc:docMk/>
            <pc:sldMk cId="1605306264" sldId="295"/>
            <ac:spMk id="163" creationId="{E08D4B6A-8113-4DFB-B82E-B60CAC8E0A50}"/>
          </ac:spMkLst>
        </pc:spChg>
        <pc:spChg chg="add del">
          <ac:chgData name="mohamed ashraf" userId="6d59ae0144a36ae1" providerId="LiveId" clId="{02C3979E-73BC-4433-90B5-1893648BD447}" dt="2025-02-24T12:42:25.077" v="360" actId="26606"/>
          <ac:spMkLst>
            <pc:docMk/>
            <pc:sldMk cId="1605306264" sldId="295"/>
            <ac:spMk id="164" creationId="{9822E561-F97C-4CBB-A9A6-A6BF6317BC84}"/>
          </ac:spMkLst>
        </pc:spChg>
        <pc:spChg chg="add del">
          <ac:chgData name="mohamed ashraf" userId="6d59ae0144a36ae1" providerId="LiveId" clId="{02C3979E-73BC-4433-90B5-1893648BD447}" dt="2025-02-24T12:42:25.077" v="360" actId="26606"/>
          <ac:spMkLst>
            <pc:docMk/>
            <pc:sldMk cId="1605306264" sldId="295"/>
            <ac:spMk id="165" creationId="{B01B0E58-A5C8-4CDA-A2E0-35DF94E59857}"/>
          </ac:spMkLst>
        </pc:spChg>
        <pc:spChg chg="add del">
          <ac:chgData name="mohamed ashraf" userId="6d59ae0144a36ae1" providerId="LiveId" clId="{02C3979E-73BC-4433-90B5-1893648BD447}" dt="2025-02-24T12:43:32.094" v="364" actId="26606"/>
          <ac:spMkLst>
            <pc:docMk/>
            <pc:sldMk cId="1605306264" sldId="295"/>
            <ac:spMk id="167" creationId="{E6C8E6EB-4C59-429B-97E4-72A058CFC4FB}"/>
          </ac:spMkLst>
        </pc:spChg>
        <pc:spChg chg="add">
          <ac:chgData name="mohamed ashraf" userId="6d59ae0144a36ae1" providerId="LiveId" clId="{02C3979E-73BC-4433-90B5-1893648BD447}" dt="2025-02-24T12:42:25.093" v="361" actId="26606"/>
          <ac:spMkLst>
            <pc:docMk/>
            <pc:sldMk cId="1605306264" sldId="295"/>
            <ac:spMk id="168" creationId="{B5B90362-AFCC-46A9-B41C-A257A8C5B314}"/>
          </ac:spMkLst>
        </pc:spChg>
        <pc:spChg chg="add del">
          <ac:chgData name="mohamed ashraf" userId="6d59ae0144a36ae1" providerId="LiveId" clId="{02C3979E-73BC-4433-90B5-1893648BD447}" dt="2025-02-24T12:43:32.094" v="364" actId="26606"/>
          <ac:spMkLst>
            <pc:docMk/>
            <pc:sldMk cId="1605306264" sldId="295"/>
            <ac:spMk id="169" creationId="{F71EF7F1-38BA-471D-8CD4-2A9AE8E35527}"/>
          </ac:spMkLst>
        </pc:spChg>
        <pc:spChg chg="add del">
          <ac:chgData name="mohamed ashraf" userId="6d59ae0144a36ae1" providerId="LiveId" clId="{02C3979E-73BC-4433-90B5-1893648BD447}" dt="2025-02-24T12:43:32.094" v="364" actId="26606"/>
          <ac:spMkLst>
            <pc:docMk/>
            <pc:sldMk cId="1605306264" sldId="295"/>
            <ac:spMk id="170" creationId="{C0524398-BFB4-4C4A-8317-83B8729F9B26}"/>
          </ac:spMkLst>
        </pc:spChg>
        <pc:spChg chg="add del">
          <ac:chgData name="mohamed ashraf" userId="6d59ae0144a36ae1" providerId="LiveId" clId="{02C3979E-73BC-4433-90B5-1893648BD447}" dt="2025-02-24T12:43:32.094" v="364" actId="26606"/>
          <ac:spMkLst>
            <pc:docMk/>
            <pc:sldMk cId="1605306264" sldId="295"/>
            <ac:spMk id="171" creationId="{0671A8AE-40A1-4631-A6B8-581AFF065482}"/>
          </ac:spMkLst>
        </pc:spChg>
        <pc:spChg chg="add del">
          <ac:chgData name="mohamed ashraf" userId="6d59ae0144a36ae1" providerId="LiveId" clId="{02C3979E-73BC-4433-90B5-1893648BD447}" dt="2025-02-24T12:43:32.094" v="364" actId="26606"/>
          <ac:spMkLst>
            <pc:docMk/>
            <pc:sldMk cId="1605306264" sldId="295"/>
            <ac:spMk id="172" creationId="{A44CD100-6267-4E62-AA64-2182A3A6A1C0}"/>
          </ac:spMkLst>
        </pc:spChg>
        <pc:spChg chg="add del">
          <ac:chgData name="mohamed ashraf" userId="6d59ae0144a36ae1" providerId="LiveId" clId="{02C3979E-73BC-4433-90B5-1893648BD447}" dt="2025-02-24T12:52:34.060" v="405" actId="26606"/>
          <ac:spMkLst>
            <pc:docMk/>
            <pc:sldMk cId="1605306264" sldId="295"/>
            <ac:spMk id="177" creationId="{DD651B61-325E-4E73-8445-38B0DE8AAAB6}"/>
          </ac:spMkLst>
        </pc:spChg>
        <pc:spChg chg="add del">
          <ac:chgData name="mohamed ashraf" userId="6d59ae0144a36ae1" providerId="LiveId" clId="{02C3979E-73BC-4433-90B5-1893648BD447}" dt="2025-02-24T12:52:34.041" v="404" actId="26606"/>
          <ac:spMkLst>
            <pc:docMk/>
            <pc:sldMk cId="1605306264" sldId="295"/>
            <ac:spMk id="179" creationId="{B42E5253-D3AC-4AC2-B766-8B34F13C2F5E}"/>
          </ac:spMkLst>
        </pc:spChg>
        <pc:spChg chg="add del">
          <ac:chgData name="mohamed ashraf" userId="6d59ae0144a36ae1" providerId="LiveId" clId="{02C3979E-73BC-4433-90B5-1893648BD447}" dt="2025-02-24T12:52:34.060" v="405" actId="26606"/>
          <ac:spMkLst>
            <pc:docMk/>
            <pc:sldMk cId="1605306264" sldId="295"/>
            <ac:spMk id="181" creationId="{10AE8D57-436A-4073-9A75-15BB5949F8B4}"/>
          </ac:spMkLst>
        </pc:spChg>
        <pc:spChg chg="add del">
          <ac:chgData name="mohamed ashraf" userId="6d59ae0144a36ae1" providerId="LiveId" clId="{02C3979E-73BC-4433-90B5-1893648BD447}" dt="2025-02-24T12:52:34.060" v="405" actId="26606"/>
          <ac:spMkLst>
            <pc:docMk/>
            <pc:sldMk cId="1605306264" sldId="295"/>
            <ac:spMk id="183" creationId="{E2852671-8EB6-4EAF-8AF8-65CF3FD66456}"/>
          </ac:spMkLst>
        </pc:spChg>
        <pc:spChg chg="add del">
          <ac:chgData name="mohamed ashraf" userId="6d59ae0144a36ae1" providerId="LiveId" clId="{02C3979E-73BC-4433-90B5-1893648BD447}" dt="2025-02-24T12:52:34.060" v="405" actId="26606"/>
          <ac:spMkLst>
            <pc:docMk/>
            <pc:sldMk cId="1605306264" sldId="295"/>
            <ac:spMk id="187" creationId="{6DFE8A8C-8C1F-40A1-8A45-9D05B0DD8EF8}"/>
          </ac:spMkLst>
        </pc:spChg>
        <pc:spChg chg="add del">
          <ac:chgData name="mohamed ashraf" userId="6d59ae0144a36ae1" providerId="LiveId" clId="{02C3979E-73BC-4433-90B5-1893648BD447}" dt="2025-02-24T12:52:34.060" v="405" actId="26606"/>
          <ac:spMkLst>
            <pc:docMk/>
            <pc:sldMk cId="1605306264" sldId="295"/>
            <ac:spMk id="189" creationId="{EE1EF8C3-8F8A-447D-A5FF-C12426825418}"/>
          </ac:spMkLst>
        </pc:spChg>
        <pc:spChg chg="add del">
          <ac:chgData name="mohamed ashraf" userId="6d59ae0144a36ae1" providerId="LiveId" clId="{02C3979E-73BC-4433-90B5-1893648BD447}" dt="2025-02-24T12:52:34.041" v="404" actId="26606"/>
          <ac:spMkLst>
            <pc:docMk/>
            <pc:sldMk cId="1605306264" sldId="295"/>
            <ac:spMk id="191" creationId="{1B511BAF-6DC3-420A-8603-96945C66ADB3}"/>
          </ac:spMkLst>
        </pc:spChg>
        <pc:spChg chg="add del">
          <ac:chgData name="mohamed ashraf" userId="6d59ae0144a36ae1" providerId="LiveId" clId="{02C3979E-73BC-4433-90B5-1893648BD447}" dt="2025-02-24T12:52:01.109" v="392" actId="26606"/>
          <ac:spMkLst>
            <pc:docMk/>
            <pc:sldMk cId="1605306264" sldId="295"/>
            <ac:spMk id="200" creationId="{10AE8D57-436A-4073-9A75-15BB5949F8B4}"/>
          </ac:spMkLst>
        </pc:spChg>
        <pc:spChg chg="add del">
          <ac:chgData name="mohamed ashraf" userId="6d59ae0144a36ae1" providerId="LiveId" clId="{02C3979E-73BC-4433-90B5-1893648BD447}" dt="2025-02-24T12:52:01.109" v="392" actId="26606"/>
          <ac:spMkLst>
            <pc:docMk/>
            <pc:sldMk cId="1605306264" sldId="295"/>
            <ac:spMk id="202" creationId="{E2852671-8EB6-4EAF-8AF8-65CF3FD66456}"/>
          </ac:spMkLst>
        </pc:spChg>
        <pc:spChg chg="add del">
          <ac:chgData name="mohamed ashraf" userId="6d59ae0144a36ae1" providerId="LiveId" clId="{02C3979E-73BC-4433-90B5-1893648BD447}" dt="2025-02-24T12:52:01.109" v="392" actId="26606"/>
          <ac:spMkLst>
            <pc:docMk/>
            <pc:sldMk cId="1605306264" sldId="295"/>
            <ac:spMk id="204" creationId="{A52FF1B8-145F-47AA-9F6F-7DA3201AA6CB}"/>
          </ac:spMkLst>
        </pc:spChg>
        <pc:spChg chg="add del">
          <ac:chgData name="mohamed ashraf" userId="6d59ae0144a36ae1" providerId="LiveId" clId="{02C3979E-73BC-4433-90B5-1893648BD447}" dt="2025-02-24T12:52:01.109" v="392" actId="26606"/>
          <ac:spMkLst>
            <pc:docMk/>
            <pc:sldMk cId="1605306264" sldId="295"/>
            <ac:spMk id="208" creationId="{EE1EF8C3-8F8A-447D-A5FF-C12426825418}"/>
          </ac:spMkLst>
        </pc:spChg>
        <pc:spChg chg="add del">
          <ac:chgData name="mohamed ashraf" userId="6d59ae0144a36ae1" providerId="LiveId" clId="{02C3979E-73BC-4433-90B5-1893648BD447}" dt="2025-02-24T12:52:01.109" v="392" actId="26606"/>
          <ac:spMkLst>
            <pc:docMk/>
            <pc:sldMk cId="1605306264" sldId="295"/>
            <ac:spMk id="210" creationId="{1B511BAF-6DC3-420A-8603-96945C66ADB3}"/>
          </ac:spMkLst>
        </pc:spChg>
        <pc:spChg chg="add del">
          <ac:chgData name="mohamed ashraf" userId="6d59ae0144a36ae1" providerId="LiveId" clId="{02C3979E-73BC-4433-90B5-1893648BD447}" dt="2025-02-24T12:52:03.137" v="394" actId="26606"/>
          <ac:spMkLst>
            <pc:docMk/>
            <pc:sldMk cId="1605306264" sldId="295"/>
            <ac:spMk id="212" creationId="{707788D3-E467-4E25-A5E9-FD41795BD551}"/>
          </ac:spMkLst>
        </pc:spChg>
        <pc:spChg chg="add del">
          <ac:chgData name="mohamed ashraf" userId="6d59ae0144a36ae1" providerId="LiveId" clId="{02C3979E-73BC-4433-90B5-1893648BD447}" dt="2025-02-24T12:52:03.137" v="394" actId="26606"/>
          <ac:spMkLst>
            <pc:docMk/>
            <pc:sldMk cId="1605306264" sldId="295"/>
            <ac:spMk id="214" creationId="{B42E5253-D3AC-4AC2-B766-8B34F13C2F5E}"/>
          </ac:spMkLst>
        </pc:spChg>
        <pc:spChg chg="add del">
          <ac:chgData name="mohamed ashraf" userId="6d59ae0144a36ae1" providerId="LiveId" clId="{02C3979E-73BC-4433-90B5-1893648BD447}" dt="2025-02-24T12:52:03.137" v="394" actId="26606"/>
          <ac:spMkLst>
            <pc:docMk/>
            <pc:sldMk cId="1605306264" sldId="295"/>
            <ac:spMk id="215" creationId="{10AE8D57-436A-4073-9A75-15BB5949F8B4}"/>
          </ac:spMkLst>
        </pc:spChg>
        <pc:spChg chg="add del">
          <ac:chgData name="mohamed ashraf" userId="6d59ae0144a36ae1" providerId="LiveId" clId="{02C3979E-73BC-4433-90B5-1893648BD447}" dt="2025-02-24T12:52:03.137" v="394" actId="26606"/>
          <ac:spMkLst>
            <pc:docMk/>
            <pc:sldMk cId="1605306264" sldId="295"/>
            <ac:spMk id="217" creationId="{7C427EA3-1645-4B27-A5C2-55E8E24C665F}"/>
          </ac:spMkLst>
        </pc:spChg>
        <pc:spChg chg="add del">
          <ac:chgData name="mohamed ashraf" userId="6d59ae0144a36ae1" providerId="LiveId" clId="{02C3979E-73BC-4433-90B5-1893648BD447}" dt="2025-02-24T12:52:03.137" v="394" actId="26606"/>
          <ac:spMkLst>
            <pc:docMk/>
            <pc:sldMk cId="1605306264" sldId="295"/>
            <ac:spMk id="220" creationId="{9D8B4D3C-0DE0-43B9-B032-32B536B96D02}"/>
          </ac:spMkLst>
        </pc:spChg>
        <pc:spChg chg="add del">
          <ac:chgData name="mohamed ashraf" userId="6d59ae0144a36ae1" providerId="LiveId" clId="{02C3979E-73BC-4433-90B5-1893648BD447}" dt="2025-02-24T12:52:05.860" v="396" actId="26606"/>
          <ac:spMkLst>
            <pc:docMk/>
            <pc:sldMk cId="1605306264" sldId="295"/>
            <ac:spMk id="222" creationId="{E6C8E6EB-4C59-429B-97E4-72A058CFC4FB}"/>
          </ac:spMkLst>
        </pc:spChg>
        <pc:spChg chg="add del">
          <ac:chgData name="mohamed ashraf" userId="6d59ae0144a36ae1" providerId="LiveId" clId="{02C3979E-73BC-4433-90B5-1893648BD447}" dt="2025-02-24T12:52:05.860" v="396" actId="26606"/>
          <ac:spMkLst>
            <pc:docMk/>
            <pc:sldMk cId="1605306264" sldId="295"/>
            <ac:spMk id="223" creationId="{B5B90362-AFCC-46A9-B41C-A257A8C5B314}"/>
          </ac:spMkLst>
        </pc:spChg>
        <pc:spChg chg="add del">
          <ac:chgData name="mohamed ashraf" userId="6d59ae0144a36ae1" providerId="LiveId" clId="{02C3979E-73BC-4433-90B5-1893648BD447}" dt="2025-02-24T12:52:05.860" v="396" actId="26606"/>
          <ac:spMkLst>
            <pc:docMk/>
            <pc:sldMk cId="1605306264" sldId="295"/>
            <ac:spMk id="225" creationId="{C0524398-BFB4-4C4A-8317-83B8729F9B26}"/>
          </ac:spMkLst>
        </pc:spChg>
        <pc:spChg chg="add del">
          <ac:chgData name="mohamed ashraf" userId="6d59ae0144a36ae1" providerId="LiveId" clId="{02C3979E-73BC-4433-90B5-1893648BD447}" dt="2025-02-24T12:52:05.860" v="396" actId="26606"/>
          <ac:spMkLst>
            <pc:docMk/>
            <pc:sldMk cId="1605306264" sldId="295"/>
            <ac:spMk id="226" creationId="{D5B012D8-7F27-4758-9AC6-C889B154BD73}"/>
          </ac:spMkLst>
        </pc:spChg>
        <pc:spChg chg="add del">
          <ac:chgData name="mohamed ashraf" userId="6d59ae0144a36ae1" providerId="LiveId" clId="{02C3979E-73BC-4433-90B5-1893648BD447}" dt="2025-02-24T12:52:05.860" v="396" actId="26606"/>
          <ac:spMkLst>
            <pc:docMk/>
            <pc:sldMk cId="1605306264" sldId="295"/>
            <ac:spMk id="227" creationId="{4063B759-00FC-46D1-9898-8E8625268FAF}"/>
          </ac:spMkLst>
        </pc:spChg>
        <pc:spChg chg="add del">
          <ac:chgData name="mohamed ashraf" userId="6d59ae0144a36ae1" providerId="LiveId" clId="{02C3979E-73BC-4433-90B5-1893648BD447}" dt="2025-02-24T12:52:07.555" v="398" actId="26606"/>
          <ac:spMkLst>
            <pc:docMk/>
            <pc:sldMk cId="1605306264" sldId="295"/>
            <ac:spMk id="229" creationId="{E6C8E6EB-4C59-429B-97E4-72A058CFC4FB}"/>
          </ac:spMkLst>
        </pc:spChg>
        <pc:spChg chg="add del">
          <ac:chgData name="mohamed ashraf" userId="6d59ae0144a36ae1" providerId="LiveId" clId="{02C3979E-73BC-4433-90B5-1893648BD447}" dt="2025-02-24T12:52:07.555" v="398" actId="26606"/>
          <ac:spMkLst>
            <pc:docMk/>
            <pc:sldMk cId="1605306264" sldId="295"/>
            <ac:spMk id="230" creationId="{B5B90362-AFCC-46A9-B41C-A257A8C5B314}"/>
          </ac:spMkLst>
        </pc:spChg>
        <pc:spChg chg="add del">
          <ac:chgData name="mohamed ashraf" userId="6d59ae0144a36ae1" providerId="LiveId" clId="{02C3979E-73BC-4433-90B5-1893648BD447}" dt="2025-02-24T12:52:07.555" v="398" actId="26606"/>
          <ac:spMkLst>
            <pc:docMk/>
            <pc:sldMk cId="1605306264" sldId="295"/>
            <ac:spMk id="231" creationId="{F71EF7F1-38BA-471D-8CD4-2A9AE8E35527}"/>
          </ac:spMkLst>
        </pc:spChg>
        <pc:spChg chg="add del">
          <ac:chgData name="mohamed ashraf" userId="6d59ae0144a36ae1" providerId="LiveId" clId="{02C3979E-73BC-4433-90B5-1893648BD447}" dt="2025-02-24T12:52:07.555" v="398" actId="26606"/>
          <ac:spMkLst>
            <pc:docMk/>
            <pc:sldMk cId="1605306264" sldId="295"/>
            <ac:spMk id="233" creationId="{875485B9-8EE1-447A-9C08-F7D6B532A8CF}"/>
          </ac:spMkLst>
        </pc:spChg>
        <pc:spChg chg="add del">
          <ac:chgData name="mohamed ashraf" userId="6d59ae0144a36ae1" providerId="LiveId" clId="{02C3979E-73BC-4433-90B5-1893648BD447}" dt="2025-02-24T12:52:09.064" v="400" actId="26606"/>
          <ac:spMkLst>
            <pc:docMk/>
            <pc:sldMk cId="1605306264" sldId="295"/>
            <ac:spMk id="237" creationId="{DD651B61-325E-4E73-8445-38B0DE8AAAB6}"/>
          </ac:spMkLst>
        </pc:spChg>
        <pc:spChg chg="add del">
          <ac:chgData name="mohamed ashraf" userId="6d59ae0144a36ae1" providerId="LiveId" clId="{02C3979E-73BC-4433-90B5-1893648BD447}" dt="2025-02-24T12:52:09.064" v="400" actId="26606"/>
          <ac:spMkLst>
            <pc:docMk/>
            <pc:sldMk cId="1605306264" sldId="295"/>
            <ac:spMk id="238" creationId="{B42E5253-D3AC-4AC2-B766-8B34F13C2F5E}"/>
          </ac:spMkLst>
        </pc:spChg>
        <pc:spChg chg="add del">
          <ac:chgData name="mohamed ashraf" userId="6d59ae0144a36ae1" providerId="LiveId" clId="{02C3979E-73BC-4433-90B5-1893648BD447}" dt="2025-02-24T12:52:09.064" v="400" actId="26606"/>
          <ac:spMkLst>
            <pc:docMk/>
            <pc:sldMk cId="1605306264" sldId="295"/>
            <ac:spMk id="239" creationId="{10AE8D57-436A-4073-9A75-15BB5949F8B4}"/>
          </ac:spMkLst>
        </pc:spChg>
        <pc:spChg chg="del">
          <ac:chgData name="mohamed ashraf" userId="6d59ae0144a36ae1" providerId="LiveId" clId="{02C3979E-73BC-4433-90B5-1893648BD447}" dt="2025-02-24T12:52:09.064" v="400" actId="26606"/>
          <ac:spMkLst>
            <pc:docMk/>
            <pc:sldMk cId="1605306264" sldId="295"/>
            <ac:spMk id="241" creationId="{26B4480E-B7FF-4481-890E-043A69AE6FE2}"/>
          </ac:spMkLst>
        </pc:spChg>
        <pc:spChg chg="add del">
          <ac:chgData name="mohamed ashraf" userId="6d59ae0144a36ae1" providerId="LiveId" clId="{02C3979E-73BC-4433-90B5-1893648BD447}" dt="2025-02-24T12:52:09.064" v="400" actId="26606"/>
          <ac:spMkLst>
            <pc:docMk/>
            <pc:sldMk cId="1605306264" sldId="295"/>
            <ac:spMk id="242" creationId="{8C2840C6-6494-4E12-A428-2012DA7DDF8A}"/>
          </ac:spMkLst>
        </pc:spChg>
        <pc:spChg chg="add">
          <ac:chgData name="mohamed ashraf" userId="6d59ae0144a36ae1" providerId="LiveId" clId="{02C3979E-73BC-4433-90B5-1893648BD447}" dt="2025-02-24T12:52:07.578" v="399" actId="26606"/>
          <ac:spMkLst>
            <pc:docMk/>
            <pc:sldMk cId="1605306264" sldId="295"/>
            <ac:spMk id="243" creationId="{8CF5084D-B617-4011-8406-A93B64723187}"/>
          </ac:spMkLst>
        </pc:spChg>
        <pc:spChg chg="add del">
          <ac:chgData name="mohamed ashraf" userId="6d59ae0144a36ae1" providerId="LiveId" clId="{02C3979E-73BC-4433-90B5-1893648BD447}" dt="2025-02-24T12:52:22.191" v="402" actId="26606"/>
          <ac:spMkLst>
            <pc:docMk/>
            <pc:sldMk cId="1605306264" sldId="295"/>
            <ac:spMk id="245" creationId="{E6C8E6EB-4C59-429B-97E4-72A058CFC4FB}"/>
          </ac:spMkLst>
        </pc:spChg>
        <pc:spChg chg="add del">
          <ac:chgData name="mohamed ashraf" userId="6d59ae0144a36ae1" providerId="LiveId" clId="{02C3979E-73BC-4433-90B5-1893648BD447}" dt="2025-02-24T12:52:22.191" v="402" actId="26606"/>
          <ac:spMkLst>
            <pc:docMk/>
            <pc:sldMk cId="1605306264" sldId="295"/>
            <ac:spMk id="246" creationId="{B5B90362-AFCC-46A9-B41C-A257A8C5B314}"/>
          </ac:spMkLst>
        </pc:spChg>
        <pc:spChg chg="add del">
          <ac:chgData name="mohamed ashraf" userId="6d59ae0144a36ae1" providerId="LiveId" clId="{02C3979E-73BC-4433-90B5-1893648BD447}" dt="2025-02-24T12:52:22.191" v="402" actId="26606"/>
          <ac:spMkLst>
            <pc:docMk/>
            <pc:sldMk cId="1605306264" sldId="295"/>
            <ac:spMk id="247" creationId="{F71EF7F1-38BA-471D-8CD4-2A9AE8E35527}"/>
          </ac:spMkLst>
        </pc:spChg>
        <pc:spChg chg="add del">
          <ac:chgData name="mohamed ashraf" userId="6d59ae0144a36ae1" providerId="LiveId" clId="{02C3979E-73BC-4433-90B5-1893648BD447}" dt="2025-02-24T12:52:22.191" v="402" actId="26606"/>
          <ac:spMkLst>
            <pc:docMk/>
            <pc:sldMk cId="1605306264" sldId="295"/>
            <ac:spMk id="248" creationId="{C0524398-BFB4-4C4A-8317-83B8729F9B26}"/>
          </ac:spMkLst>
        </pc:spChg>
        <pc:spChg chg="add del">
          <ac:chgData name="mohamed ashraf" userId="6d59ae0144a36ae1" providerId="LiveId" clId="{02C3979E-73BC-4433-90B5-1893648BD447}" dt="2025-02-24T12:52:34.041" v="404" actId="26606"/>
          <ac:spMkLst>
            <pc:docMk/>
            <pc:sldMk cId="1605306264" sldId="295"/>
            <ac:spMk id="253" creationId="{DD651B61-325E-4E73-8445-38B0DE8AAAB6}"/>
          </ac:spMkLst>
        </pc:spChg>
        <pc:spChg chg="add del">
          <ac:chgData name="mohamed ashraf" userId="6d59ae0144a36ae1" providerId="LiveId" clId="{02C3979E-73BC-4433-90B5-1893648BD447}" dt="2025-02-24T12:52:34.041" v="404" actId="26606"/>
          <ac:spMkLst>
            <pc:docMk/>
            <pc:sldMk cId="1605306264" sldId="295"/>
            <ac:spMk id="254" creationId="{B42E5253-D3AC-4AC2-B766-8B34F13C2F5E}"/>
          </ac:spMkLst>
        </pc:spChg>
        <pc:spChg chg="add del">
          <ac:chgData name="mohamed ashraf" userId="6d59ae0144a36ae1" providerId="LiveId" clId="{02C3979E-73BC-4433-90B5-1893648BD447}" dt="2025-02-24T12:52:34.041" v="404" actId="26606"/>
          <ac:spMkLst>
            <pc:docMk/>
            <pc:sldMk cId="1605306264" sldId="295"/>
            <ac:spMk id="256" creationId="{E2852671-8EB6-4EAF-8AF8-65CF3FD66456}"/>
          </ac:spMkLst>
        </pc:spChg>
        <pc:spChg chg="add del">
          <ac:chgData name="mohamed ashraf" userId="6d59ae0144a36ae1" providerId="LiveId" clId="{02C3979E-73BC-4433-90B5-1893648BD447}" dt="2025-02-24T12:52:34.041" v="404" actId="26606"/>
          <ac:spMkLst>
            <pc:docMk/>
            <pc:sldMk cId="1605306264" sldId="295"/>
            <ac:spMk id="257" creationId="{26B4480E-B7FF-4481-890E-043A69AE6FE2}"/>
          </ac:spMkLst>
        </pc:spChg>
        <pc:spChg chg="add del">
          <ac:chgData name="mohamed ashraf" userId="6d59ae0144a36ae1" providerId="LiveId" clId="{02C3979E-73BC-4433-90B5-1893648BD447}" dt="2025-02-24T12:52:56.548" v="409" actId="26606"/>
          <ac:spMkLst>
            <pc:docMk/>
            <pc:sldMk cId="1605306264" sldId="295"/>
            <ac:spMk id="262" creationId="{B5B90362-AFCC-46A9-B41C-A257A8C5B314}"/>
          </ac:spMkLst>
        </pc:spChg>
        <pc:spChg chg="add del">
          <ac:chgData name="mohamed ashraf" userId="6d59ae0144a36ae1" providerId="LiveId" clId="{02C3979E-73BC-4433-90B5-1893648BD447}" dt="2025-02-24T12:52:56.548" v="409" actId="26606"/>
          <ac:spMkLst>
            <pc:docMk/>
            <pc:sldMk cId="1605306264" sldId="295"/>
            <ac:spMk id="263" creationId="{F71EF7F1-38BA-471D-8CD4-2A9AE8E35527}"/>
          </ac:spMkLst>
        </pc:spChg>
        <pc:spChg chg="add del">
          <ac:chgData name="mohamed ashraf" userId="6d59ae0144a36ae1" providerId="LiveId" clId="{02C3979E-73BC-4433-90B5-1893648BD447}" dt="2025-02-24T12:52:56.548" v="409" actId="26606"/>
          <ac:spMkLst>
            <pc:docMk/>
            <pc:sldMk cId="1605306264" sldId="295"/>
            <ac:spMk id="264" creationId="{C0524398-BFB4-4C4A-8317-83B8729F9B26}"/>
          </ac:spMkLst>
        </pc:spChg>
        <pc:spChg chg="add del">
          <ac:chgData name="mohamed ashraf" userId="6d59ae0144a36ae1" providerId="LiveId" clId="{02C3979E-73BC-4433-90B5-1893648BD447}" dt="2025-02-24T12:52:56.548" v="409" actId="26606"/>
          <ac:spMkLst>
            <pc:docMk/>
            <pc:sldMk cId="1605306264" sldId="295"/>
            <ac:spMk id="266" creationId="{295C4DB5-1B45-490F-A51B-23C9B9A433C2}"/>
          </ac:spMkLst>
        </pc:spChg>
        <pc:spChg chg="add del">
          <ac:chgData name="mohamed ashraf" userId="6d59ae0144a36ae1" providerId="LiveId" clId="{02C3979E-73BC-4433-90B5-1893648BD447}" dt="2025-02-24T12:52:56.548" v="409" actId="26606"/>
          <ac:spMkLst>
            <pc:docMk/>
            <pc:sldMk cId="1605306264" sldId="295"/>
            <ac:spMk id="268" creationId="{72B4ED93-D6A4-4A1D-9CA7-A0549AB6D402}"/>
          </ac:spMkLst>
        </pc:spChg>
        <pc:spChg chg="add del">
          <ac:chgData name="mohamed ashraf" userId="6d59ae0144a36ae1" providerId="LiveId" clId="{02C3979E-73BC-4433-90B5-1893648BD447}" dt="2025-02-24T12:53:23.396" v="412" actId="26606"/>
          <ac:spMkLst>
            <pc:docMk/>
            <pc:sldMk cId="1605306264" sldId="295"/>
            <ac:spMk id="274" creationId="{E6C8E6EB-4C59-429B-97E4-72A058CFC4FB}"/>
          </ac:spMkLst>
        </pc:spChg>
        <pc:spChg chg="add del">
          <ac:chgData name="mohamed ashraf" userId="6d59ae0144a36ae1" providerId="LiveId" clId="{02C3979E-73BC-4433-90B5-1893648BD447}" dt="2025-02-24T12:53:23.396" v="412" actId="26606"/>
          <ac:spMkLst>
            <pc:docMk/>
            <pc:sldMk cId="1605306264" sldId="295"/>
            <ac:spMk id="276" creationId="{B5B90362-AFCC-46A9-B41C-A257A8C5B314}"/>
          </ac:spMkLst>
        </pc:spChg>
        <pc:spChg chg="add del">
          <ac:chgData name="mohamed ashraf" userId="6d59ae0144a36ae1" providerId="LiveId" clId="{02C3979E-73BC-4433-90B5-1893648BD447}" dt="2025-02-24T12:53:23.396" v="412" actId="26606"/>
          <ac:spMkLst>
            <pc:docMk/>
            <pc:sldMk cId="1605306264" sldId="295"/>
            <ac:spMk id="282" creationId="{E08D4B6A-8113-4DFB-B82E-B60CAC8E0A50}"/>
          </ac:spMkLst>
        </pc:spChg>
        <pc:spChg chg="add del">
          <ac:chgData name="mohamed ashraf" userId="6d59ae0144a36ae1" providerId="LiveId" clId="{02C3979E-73BC-4433-90B5-1893648BD447}" dt="2025-02-24T12:53:23.396" v="412" actId="26606"/>
          <ac:spMkLst>
            <pc:docMk/>
            <pc:sldMk cId="1605306264" sldId="295"/>
            <ac:spMk id="284" creationId="{9822E561-F97C-4CBB-A9A6-A6BF6317BC84}"/>
          </ac:spMkLst>
        </pc:spChg>
        <pc:spChg chg="add del">
          <ac:chgData name="mohamed ashraf" userId="6d59ae0144a36ae1" providerId="LiveId" clId="{02C3979E-73BC-4433-90B5-1893648BD447}" dt="2025-02-24T12:53:23.396" v="412" actId="26606"/>
          <ac:spMkLst>
            <pc:docMk/>
            <pc:sldMk cId="1605306264" sldId="295"/>
            <ac:spMk id="286" creationId="{B01B0E58-A5C8-4CDA-A2E0-35DF94E59857}"/>
          </ac:spMkLst>
        </pc:spChg>
        <pc:spChg chg="add del">
          <ac:chgData name="mohamed ashraf" userId="6d59ae0144a36ae1" providerId="LiveId" clId="{02C3979E-73BC-4433-90B5-1893648BD447}" dt="2025-02-24T12:53:23.396" v="412" actId="26606"/>
          <ac:spMkLst>
            <pc:docMk/>
            <pc:sldMk cId="1605306264" sldId="295"/>
            <ac:spMk id="291" creationId="{DD651B61-325E-4E73-8445-38B0DE8AAAB6}"/>
          </ac:spMkLst>
        </pc:spChg>
        <pc:spChg chg="add del">
          <ac:chgData name="mohamed ashraf" userId="6d59ae0144a36ae1" providerId="LiveId" clId="{02C3979E-73BC-4433-90B5-1893648BD447}" dt="2025-02-24T12:53:23.396" v="412" actId="26606"/>
          <ac:spMkLst>
            <pc:docMk/>
            <pc:sldMk cId="1605306264" sldId="295"/>
            <ac:spMk id="295" creationId="{10AE8D57-436A-4073-9A75-15BB5949F8B4}"/>
          </ac:spMkLst>
        </pc:spChg>
        <pc:spChg chg="add del">
          <ac:chgData name="mohamed ashraf" userId="6d59ae0144a36ae1" providerId="LiveId" clId="{02C3979E-73BC-4433-90B5-1893648BD447}" dt="2025-02-24T12:53:23.396" v="412" actId="26606"/>
          <ac:spMkLst>
            <pc:docMk/>
            <pc:sldMk cId="1605306264" sldId="295"/>
            <ac:spMk id="297" creationId="{E2852671-8EB6-4EAF-8AF8-65CF3FD66456}"/>
          </ac:spMkLst>
        </pc:spChg>
        <pc:spChg chg="add del">
          <ac:chgData name="mohamed ashraf" userId="6d59ae0144a36ae1" providerId="LiveId" clId="{02C3979E-73BC-4433-90B5-1893648BD447}" dt="2025-02-24T12:53:23.396" v="412" actId="26606"/>
          <ac:spMkLst>
            <pc:docMk/>
            <pc:sldMk cId="1605306264" sldId="295"/>
            <ac:spMk id="299" creationId="{26B4480E-B7FF-4481-890E-043A69AE6FE2}"/>
          </ac:spMkLst>
        </pc:spChg>
        <pc:grpChg chg="add del">
          <ac:chgData name="mohamed ashraf" userId="6d59ae0144a36ae1" providerId="LiveId" clId="{02C3979E-73BC-4433-90B5-1893648BD447}" dt="2025-02-24T12:42:09.590" v="356" actId="26606"/>
          <ac:grpSpMkLst>
            <pc:docMk/>
            <pc:sldMk cId="1605306264" sldId="295"/>
            <ac:grpSpMk id="156" creationId="{79394E1F-0B5F-497D-B2A6-8383A2A54834}"/>
          </ac:grpSpMkLst>
        </pc:grpChg>
        <pc:picChg chg="add del mod ord">
          <ac:chgData name="mohamed ashraf" userId="6d59ae0144a36ae1" providerId="LiveId" clId="{02C3979E-73BC-4433-90B5-1893648BD447}" dt="2025-02-24T12:45:22.035" v="383" actId="21"/>
          <ac:picMkLst>
            <pc:docMk/>
            <pc:sldMk cId="1605306264" sldId="295"/>
            <ac:picMk id="7" creationId="{7FDFD9F3-6081-3D7D-5E0B-2212814B189D}"/>
          </ac:picMkLst>
        </pc:picChg>
        <pc:picChg chg="add del mod ord">
          <ac:chgData name="mohamed ashraf" userId="6d59ae0144a36ae1" providerId="LiveId" clId="{02C3979E-73BC-4433-90B5-1893648BD447}" dt="2025-02-24T12:51:07.049" v="385" actId="21"/>
          <ac:picMkLst>
            <pc:docMk/>
            <pc:sldMk cId="1605306264" sldId="295"/>
            <ac:picMk id="11" creationId="{EEC6BE4E-F36D-E3A4-AB27-64FB84270707}"/>
          </ac:picMkLst>
        </pc:picChg>
        <pc:picChg chg="add del mod">
          <ac:chgData name="mohamed ashraf" userId="6d59ae0144a36ae1" providerId="LiveId" clId="{02C3979E-73BC-4433-90B5-1893648BD447}" dt="2025-02-24T12:53:30.011" v="414" actId="21"/>
          <ac:picMkLst>
            <pc:docMk/>
            <pc:sldMk cId="1605306264" sldId="295"/>
            <ac:picMk id="19" creationId="{ACF95B25-2945-734A-F362-D82D21B310D8}"/>
          </ac:picMkLst>
        </pc:picChg>
        <pc:picChg chg="del">
          <ac:chgData name="mohamed ashraf" userId="6d59ae0144a36ae1" providerId="LiveId" clId="{02C3979E-73BC-4433-90B5-1893648BD447}" dt="2025-02-24T12:32:58.134" v="311" actId="21"/>
          <ac:picMkLst>
            <pc:docMk/>
            <pc:sldMk cId="1605306264" sldId="295"/>
            <ac:picMk id="21" creationId="{244AC564-6A07-A90A-B027-67CD2423BBD3}"/>
          </ac:picMkLst>
        </pc:picChg>
        <pc:picChg chg="add mod">
          <ac:chgData name="mohamed ashraf" userId="6d59ae0144a36ae1" providerId="LiveId" clId="{02C3979E-73BC-4433-90B5-1893648BD447}" dt="2025-02-24T12:54:07.981" v="419" actId="14100"/>
          <ac:picMkLst>
            <pc:docMk/>
            <pc:sldMk cId="1605306264" sldId="295"/>
            <ac:picMk id="228" creationId="{CFC8B9AD-B89A-241F-A236-83DC03771B80}"/>
          </ac:picMkLst>
        </pc:picChg>
        <pc:cxnChg chg="add del">
          <ac:chgData name="mohamed ashraf" userId="6d59ae0144a36ae1" providerId="LiveId" clId="{02C3979E-73BC-4433-90B5-1893648BD447}" dt="2025-02-24T12:42:01.592" v="350" actId="26606"/>
          <ac:cxnSpMkLst>
            <pc:docMk/>
            <pc:sldMk cId="1605306264" sldId="295"/>
            <ac:cxnSpMk id="129" creationId="{34E5597F-CE67-4085-9548-E6A8036DA3BB}"/>
          </ac:cxnSpMkLst>
        </pc:cxnChg>
      </pc:sldChg>
      <pc:sldChg chg="del">
        <pc:chgData name="mohamed ashraf" userId="6d59ae0144a36ae1" providerId="LiveId" clId="{02C3979E-73BC-4433-90B5-1893648BD447}" dt="2025-02-24T13:32:06.367" v="658" actId="2696"/>
        <pc:sldMkLst>
          <pc:docMk/>
          <pc:sldMk cId="370479512" sldId="296"/>
        </pc:sldMkLst>
      </pc:sldChg>
      <pc:sldChg chg="delSp add del setBg delDesignElem">
        <pc:chgData name="mohamed ashraf" userId="6d59ae0144a36ae1" providerId="LiveId" clId="{02C3979E-73BC-4433-90B5-1893648BD447}" dt="2025-02-24T12:55:04.809" v="423" actId="2696"/>
        <pc:sldMkLst>
          <pc:docMk/>
          <pc:sldMk cId="3535337724" sldId="297"/>
        </pc:sldMkLst>
        <pc:spChg chg="del">
          <ac:chgData name="mohamed ashraf" userId="6d59ae0144a36ae1" providerId="LiveId" clId="{02C3979E-73BC-4433-90B5-1893648BD447}" dt="2025-02-24T12:54:53.576" v="421"/>
          <ac:spMkLst>
            <pc:docMk/>
            <pc:sldMk cId="3535337724" sldId="297"/>
            <ac:spMk id="274" creationId="{EC587964-562D-C41E-EFA9-0DAF68899871}"/>
          </ac:spMkLst>
        </pc:spChg>
        <pc:spChg chg="del">
          <ac:chgData name="mohamed ashraf" userId="6d59ae0144a36ae1" providerId="LiveId" clId="{02C3979E-73BC-4433-90B5-1893648BD447}" dt="2025-02-24T12:54:53.576" v="421"/>
          <ac:spMkLst>
            <pc:docMk/>
            <pc:sldMk cId="3535337724" sldId="297"/>
            <ac:spMk id="276" creationId="{6CC67998-3616-F3E2-9B08-0859EB49C5A7}"/>
          </ac:spMkLst>
        </pc:spChg>
        <pc:spChg chg="del">
          <ac:chgData name="mohamed ashraf" userId="6d59ae0144a36ae1" providerId="LiveId" clId="{02C3979E-73BC-4433-90B5-1893648BD447}" dt="2025-02-24T12:54:53.576" v="421"/>
          <ac:spMkLst>
            <pc:docMk/>
            <pc:sldMk cId="3535337724" sldId="297"/>
            <ac:spMk id="278" creationId="{DAAE149A-0BBB-9908-E37F-45E5FA5A2E79}"/>
          </ac:spMkLst>
        </pc:spChg>
        <pc:spChg chg="del">
          <ac:chgData name="mohamed ashraf" userId="6d59ae0144a36ae1" providerId="LiveId" clId="{02C3979E-73BC-4433-90B5-1893648BD447}" dt="2025-02-24T12:54:53.576" v="421"/>
          <ac:spMkLst>
            <pc:docMk/>
            <pc:sldMk cId="3535337724" sldId="297"/>
            <ac:spMk id="280" creationId="{9B713A14-2C4C-9B35-D9FA-B3BE5D572FC8}"/>
          </ac:spMkLst>
        </pc:spChg>
        <pc:spChg chg="del">
          <ac:chgData name="mohamed ashraf" userId="6d59ae0144a36ae1" providerId="LiveId" clId="{02C3979E-73BC-4433-90B5-1893648BD447}" dt="2025-02-24T12:54:53.576" v="421"/>
          <ac:spMkLst>
            <pc:docMk/>
            <pc:sldMk cId="3535337724" sldId="297"/>
            <ac:spMk id="282" creationId="{93CD62CF-DA6E-B0C6-A50F-E533E5AB0621}"/>
          </ac:spMkLst>
        </pc:spChg>
        <pc:spChg chg="del">
          <ac:chgData name="mohamed ashraf" userId="6d59ae0144a36ae1" providerId="LiveId" clId="{02C3979E-73BC-4433-90B5-1893648BD447}" dt="2025-02-24T12:54:53.576" v="421"/>
          <ac:spMkLst>
            <pc:docMk/>
            <pc:sldMk cId="3535337724" sldId="297"/>
            <ac:spMk id="284" creationId="{D58CF75D-C36E-07E6-A247-28A4E7F02B53}"/>
          </ac:spMkLst>
        </pc:spChg>
        <pc:spChg chg="del">
          <ac:chgData name="mohamed ashraf" userId="6d59ae0144a36ae1" providerId="LiveId" clId="{02C3979E-73BC-4433-90B5-1893648BD447}" dt="2025-02-24T12:54:53.576" v="421"/>
          <ac:spMkLst>
            <pc:docMk/>
            <pc:sldMk cId="3535337724" sldId="297"/>
            <ac:spMk id="286" creationId="{4693053A-B90A-B44F-7F3B-C762D1EE800F}"/>
          </ac:spMkLst>
        </pc:spChg>
      </pc:sldChg>
      <pc:sldChg chg="addSp delSp modSp add mod">
        <pc:chgData name="mohamed ashraf" userId="6d59ae0144a36ae1" providerId="LiveId" clId="{02C3979E-73BC-4433-90B5-1893648BD447}" dt="2025-02-24T13:40:40.172" v="697" actId="14100"/>
        <pc:sldMkLst>
          <pc:docMk/>
          <pc:sldMk cId="3174752328" sldId="298"/>
        </pc:sldMkLst>
        <pc:spChg chg="mod">
          <ac:chgData name="mohamed ashraf" userId="6d59ae0144a36ae1" providerId="LiveId" clId="{02C3979E-73BC-4433-90B5-1893648BD447}" dt="2025-02-24T12:55:51.843" v="425" actId="14100"/>
          <ac:spMkLst>
            <pc:docMk/>
            <pc:sldMk cId="3174752328" sldId="298"/>
            <ac:spMk id="2" creationId="{65ED5152-74B2-E077-92F8-BECC00FED6B2}"/>
          </ac:spMkLst>
        </pc:spChg>
        <pc:spChg chg="mod">
          <ac:chgData name="mohamed ashraf" userId="6d59ae0144a36ae1" providerId="LiveId" clId="{02C3979E-73BC-4433-90B5-1893648BD447}" dt="2025-02-24T13:40:40.172" v="697" actId="14100"/>
          <ac:spMkLst>
            <pc:docMk/>
            <pc:sldMk cId="3174752328" sldId="298"/>
            <ac:spMk id="3" creationId="{66922590-2068-CBBA-5968-34AA3CBE9ED9}"/>
          </ac:spMkLst>
        </pc:spChg>
        <pc:picChg chg="add mod">
          <ac:chgData name="mohamed ashraf" userId="6d59ae0144a36ae1" providerId="LiveId" clId="{02C3979E-73BC-4433-90B5-1893648BD447}" dt="2025-02-24T12:56:42.661" v="432" actId="1076"/>
          <ac:picMkLst>
            <pc:docMk/>
            <pc:sldMk cId="3174752328" sldId="298"/>
            <ac:picMk id="5" creationId="{E54F8054-8A1C-6353-27F9-54733B197B5C}"/>
          </ac:picMkLst>
        </pc:picChg>
        <pc:picChg chg="del mod">
          <ac:chgData name="mohamed ashraf" userId="6d59ae0144a36ae1" providerId="LiveId" clId="{02C3979E-73BC-4433-90B5-1893648BD447}" dt="2025-02-24T12:56:31.066" v="429" actId="21"/>
          <ac:picMkLst>
            <pc:docMk/>
            <pc:sldMk cId="3174752328" sldId="298"/>
            <ac:picMk id="228" creationId="{CEC30BEE-E57F-0D60-2974-CC8C46CCB83D}"/>
          </ac:picMkLst>
        </pc:picChg>
      </pc:sldChg>
      <pc:sldChg chg="addSp delSp modSp add mod modAnim">
        <pc:chgData name="mohamed ashraf" userId="6d59ae0144a36ae1" providerId="LiveId" clId="{02C3979E-73BC-4433-90B5-1893648BD447}" dt="2025-02-24T13:43:17.545" v="712" actId="14100"/>
        <pc:sldMkLst>
          <pc:docMk/>
          <pc:sldMk cId="1780066577" sldId="299"/>
        </pc:sldMkLst>
        <pc:spChg chg="mod">
          <ac:chgData name="mohamed ashraf" userId="6d59ae0144a36ae1" providerId="LiveId" clId="{02C3979E-73BC-4433-90B5-1893648BD447}" dt="2025-02-24T13:01:16.239" v="449"/>
          <ac:spMkLst>
            <pc:docMk/>
            <pc:sldMk cId="1780066577" sldId="299"/>
            <ac:spMk id="2" creationId="{ECCB4AD0-0854-B443-6674-A908B07312A1}"/>
          </ac:spMkLst>
        </pc:spChg>
        <pc:spChg chg="mod">
          <ac:chgData name="mohamed ashraf" userId="6d59ae0144a36ae1" providerId="LiveId" clId="{02C3979E-73BC-4433-90B5-1893648BD447}" dt="2025-02-24T13:43:17.545" v="712" actId="14100"/>
          <ac:spMkLst>
            <pc:docMk/>
            <pc:sldMk cId="1780066577" sldId="299"/>
            <ac:spMk id="3" creationId="{1D94C0D0-70F2-FDF4-164B-B1D2765A627E}"/>
          </ac:spMkLst>
        </pc:spChg>
        <pc:spChg chg="add del">
          <ac:chgData name="mohamed ashraf" userId="6d59ae0144a36ae1" providerId="LiveId" clId="{02C3979E-73BC-4433-90B5-1893648BD447}" dt="2025-02-24T12:59:27.088" v="446" actId="26606"/>
          <ac:spMkLst>
            <pc:docMk/>
            <pc:sldMk cId="1780066577" sldId="299"/>
            <ac:spMk id="274" creationId="{3D52162E-CE93-A8EF-D035-B667A0B75CC2}"/>
          </ac:spMkLst>
        </pc:spChg>
        <pc:spChg chg="add del">
          <ac:chgData name="mohamed ashraf" userId="6d59ae0144a36ae1" providerId="LiveId" clId="{02C3979E-73BC-4433-90B5-1893648BD447}" dt="2025-02-24T12:59:27.088" v="446" actId="26606"/>
          <ac:spMkLst>
            <pc:docMk/>
            <pc:sldMk cId="1780066577" sldId="299"/>
            <ac:spMk id="276" creationId="{04CEA4FB-EE2C-87D3-7984-34E6890EECC7}"/>
          </ac:spMkLst>
        </pc:spChg>
        <pc:spChg chg="add del">
          <ac:chgData name="mohamed ashraf" userId="6d59ae0144a36ae1" providerId="LiveId" clId="{02C3979E-73BC-4433-90B5-1893648BD447}" dt="2025-02-24T12:59:27.088" v="446" actId="26606"/>
          <ac:spMkLst>
            <pc:docMk/>
            <pc:sldMk cId="1780066577" sldId="299"/>
            <ac:spMk id="280" creationId="{0DD4E9B3-5F51-0DE2-097D-947ECE65E7B3}"/>
          </ac:spMkLst>
        </pc:spChg>
        <pc:spChg chg="add del">
          <ac:chgData name="mohamed ashraf" userId="6d59ae0144a36ae1" providerId="LiveId" clId="{02C3979E-73BC-4433-90B5-1893648BD447}" dt="2025-02-24T12:59:27.088" v="446" actId="26606"/>
          <ac:spMkLst>
            <pc:docMk/>
            <pc:sldMk cId="1780066577" sldId="299"/>
            <ac:spMk id="282" creationId="{997959FB-B07B-27EF-5960-BA843F2B4A68}"/>
          </ac:spMkLst>
        </pc:spChg>
        <pc:spChg chg="add del">
          <ac:chgData name="mohamed ashraf" userId="6d59ae0144a36ae1" providerId="LiveId" clId="{02C3979E-73BC-4433-90B5-1893648BD447}" dt="2025-02-24T12:59:27.088" v="446" actId="26606"/>
          <ac:spMkLst>
            <pc:docMk/>
            <pc:sldMk cId="1780066577" sldId="299"/>
            <ac:spMk id="291" creationId="{E6C8E6EB-4C59-429B-97E4-72A058CFC4FB}"/>
          </ac:spMkLst>
        </pc:spChg>
        <pc:spChg chg="add del">
          <ac:chgData name="mohamed ashraf" userId="6d59ae0144a36ae1" providerId="LiveId" clId="{02C3979E-73BC-4433-90B5-1893648BD447}" dt="2025-02-24T12:59:27.088" v="446" actId="26606"/>
          <ac:spMkLst>
            <pc:docMk/>
            <pc:sldMk cId="1780066577" sldId="299"/>
            <ac:spMk id="293" creationId="{B5B90362-AFCC-46A9-B41C-A257A8C5B314}"/>
          </ac:spMkLst>
        </pc:spChg>
        <pc:spChg chg="add del">
          <ac:chgData name="mohamed ashraf" userId="6d59ae0144a36ae1" providerId="LiveId" clId="{02C3979E-73BC-4433-90B5-1893648BD447}" dt="2025-02-24T12:59:27.088" v="446" actId="26606"/>
          <ac:spMkLst>
            <pc:docMk/>
            <pc:sldMk cId="1780066577" sldId="299"/>
            <ac:spMk id="295" creationId="{F71EF7F1-38BA-471D-8CD4-2A9AE8E35527}"/>
          </ac:spMkLst>
        </pc:spChg>
        <pc:spChg chg="add del">
          <ac:chgData name="mohamed ashraf" userId="6d59ae0144a36ae1" providerId="LiveId" clId="{02C3979E-73BC-4433-90B5-1893648BD447}" dt="2025-02-24T12:59:27.088" v="446" actId="26606"/>
          <ac:spMkLst>
            <pc:docMk/>
            <pc:sldMk cId="1780066577" sldId="299"/>
            <ac:spMk id="297" creationId="{C0524398-BFB4-4C4A-8317-83B8729F9B26}"/>
          </ac:spMkLst>
        </pc:spChg>
        <pc:spChg chg="add del">
          <ac:chgData name="mohamed ashraf" userId="6d59ae0144a36ae1" providerId="LiveId" clId="{02C3979E-73BC-4433-90B5-1893648BD447}" dt="2025-02-24T12:59:27.088" v="446" actId="26606"/>
          <ac:spMkLst>
            <pc:docMk/>
            <pc:sldMk cId="1780066577" sldId="299"/>
            <ac:spMk id="303" creationId="{B01B0E58-A5C8-4CDA-A2E0-35DF94E59857}"/>
          </ac:spMkLst>
        </pc:spChg>
        <pc:picChg chg="del">
          <ac:chgData name="mohamed ashraf" userId="6d59ae0144a36ae1" providerId="LiveId" clId="{02C3979E-73BC-4433-90B5-1893648BD447}" dt="2025-02-24T12:58:35.787" v="437" actId="21"/>
          <ac:picMkLst>
            <pc:docMk/>
            <pc:sldMk cId="1780066577" sldId="299"/>
            <ac:picMk id="5" creationId="{E2F1029B-622D-8400-9CBA-390A487FFAC5}"/>
          </ac:picMkLst>
        </pc:picChg>
        <pc:picChg chg="add mod">
          <ac:chgData name="mohamed ashraf" userId="6d59ae0144a36ae1" providerId="LiveId" clId="{02C3979E-73BC-4433-90B5-1893648BD447}" dt="2025-02-24T13:01:28.229" v="450" actId="14100"/>
          <ac:picMkLst>
            <pc:docMk/>
            <pc:sldMk cId="1780066577" sldId="299"/>
            <ac:picMk id="6" creationId="{A5F16A18-A245-E05C-8B96-BD611CD07F9B}"/>
          </ac:picMkLst>
        </pc:picChg>
      </pc:sldChg>
      <pc:sldChg chg="addSp delSp modSp add mod modAnim setClrOvrMap">
        <pc:chgData name="mohamed ashraf" userId="6d59ae0144a36ae1" providerId="LiveId" clId="{02C3979E-73BC-4433-90B5-1893648BD447}" dt="2025-02-24T13:43:51.991" v="720" actId="14100"/>
        <pc:sldMkLst>
          <pc:docMk/>
          <pc:sldMk cId="2879415562" sldId="300"/>
        </pc:sldMkLst>
        <pc:spChg chg="mod">
          <ac:chgData name="mohamed ashraf" userId="6d59ae0144a36ae1" providerId="LiveId" clId="{02C3979E-73BC-4433-90B5-1893648BD447}" dt="2025-02-24T13:07:14.658" v="474"/>
          <ac:spMkLst>
            <pc:docMk/>
            <pc:sldMk cId="2879415562" sldId="300"/>
            <ac:spMk id="2" creationId="{6C3EBF17-6F84-CFBD-216F-958C417C443F}"/>
          </ac:spMkLst>
        </pc:spChg>
        <pc:spChg chg="mod">
          <ac:chgData name="mohamed ashraf" userId="6d59ae0144a36ae1" providerId="LiveId" clId="{02C3979E-73BC-4433-90B5-1893648BD447}" dt="2025-02-24T13:43:51.991" v="720" actId="14100"/>
          <ac:spMkLst>
            <pc:docMk/>
            <pc:sldMk cId="2879415562" sldId="300"/>
            <ac:spMk id="3" creationId="{56769141-FAEF-D820-3DE0-722EC77158D4}"/>
          </ac:spMkLst>
        </pc:spChg>
        <pc:spChg chg="add del">
          <ac:chgData name="mohamed ashraf" userId="6d59ae0144a36ae1" providerId="LiveId" clId="{02C3979E-73BC-4433-90B5-1893648BD447}" dt="2025-02-24T13:09:12.013" v="476" actId="26606"/>
          <ac:spMkLst>
            <pc:docMk/>
            <pc:sldMk cId="2879415562" sldId="300"/>
            <ac:spMk id="274" creationId="{380E4F6A-62D5-D98C-96FE-97191261F219}"/>
          </ac:spMkLst>
        </pc:spChg>
        <pc:spChg chg="add del">
          <ac:chgData name="mohamed ashraf" userId="6d59ae0144a36ae1" providerId="LiveId" clId="{02C3979E-73BC-4433-90B5-1893648BD447}" dt="2025-02-24T13:09:12.013" v="476" actId="26606"/>
          <ac:spMkLst>
            <pc:docMk/>
            <pc:sldMk cId="2879415562" sldId="300"/>
            <ac:spMk id="278" creationId="{5AD065F9-B651-F648-564F-D60162527CA4}"/>
          </ac:spMkLst>
        </pc:spChg>
        <pc:spChg chg="add del">
          <ac:chgData name="mohamed ashraf" userId="6d59ae0144a36ae1" providerId="LiveId" clId="{02C3979E-73BC-4433-90B5-1893648BD447}" dt="2025-02-24T13:09:12.013" v="476" actId="26606"/>
          <ac:spMkLst>
            <pc:docMk/>
            <pc:sldMk cId="2879415562" sldId="300"/>
            <ac:spMk id="280" creationId="{0EA6C783-14E2-6585-8407-E3C4DC7198D2}"/>
          </ac:spMkLst>
        </pc:spChg>
        <pc:spChg chg="add del">
          <ac:chgData name="mohamed ashraf" userId="6d59ae0144a36ae1" providerId="LiveId" clId="{02C3979E-73BC-4433-90B5-1893648BD447}" dt="2025-02-24T13:09:12.013" v="476" actId="26606"/>
          <ac:spMkLst>
            <pc:docMk/>
            <pc:sldMk cId="2879415562" sldId="300"/>
            <ac:spMk id="284" creationId="{B3B8E2EC-8F9F-A261-16EC-7024DE6793C7}"/>
          </ac:spMkLst>
        </pc:spChg>
        <pc:spChg chg="add del">
          <ac:chgData name="mohamed ashraf" userId="6d59ae0144a36ae1" providerId="LiveId" clId="{02C3979E-73BC-4433-90B5-1893648BD447}" dt="2025-02-24T13:09:12.013" v="476" actId="26606"/>
          <ac:spMkLst>
            <pc:docMk/>
            <pc:sldMk cId="2879415562" sldId="300"/>
            <ac:spMk id="286" creationId="{5AEC4DA0-C238-68E6-B7ED-1F5F5D2F60F1}"/>
          </ac:spMkLst>
        </pc:spChg>
        <pc:spChg chg="add del">
          <ac:chgData name="mohamed ashraf" userId="6d59ae0144a36ae1" providerId="LiveId" clId="{02C3979E-73BC-4433-90B5-1893648BD447}" dt="2025-02-24T13:06:05.378" v="466" actId="26606"/>
          <ac:spMkLst>
            <pc:docMk/>
            <pc:sldMk cId="2879415562" sldId="300"/>
            <ac:spMk id="288" creationId="{E6C8E6EB-4C59-429B-97E4-72A058CFC4FB}"/>
          </ac:spMkLst>
        </pc:spChg>
        <pc:spChg chg="add del">
          <ac:chgData name="mohamed ashraf" userId="6d59ae0144a36ae1" providerId="LiveId" clId="{02C3979E-73BC-4433-90B5-1893648BD447}" dt="2025-02-24T13:06:05.378" v="466" actId="26606"/>
          <ac:spMkLst>
            <pc:docMk/>
            <pc:sldMk cId="2879415562" sldId="300"/>
            <ac:spMk id="294" creationId="{26B4480E-B7FF-4481-890E-043A69AE6FE2}"/>
          </ac:spMkLst>
        </pc:spChg>
        <pc:spChg chg="add del">
          <ac:chgData name="mohamed ashraf" userId="6d59ae0144a36ae1" providerId="LiveId" clId="{02C3979E-73BC-4433-90B5-1893648BD447}" dt="2025-02-24T13:06:05.378" v="466" actId="26606"/>
          <ac:spMkLst>
            <pc:docMk/>
            <pc:sldMk cId="2879415562" sldId="300"/>
            <ac:spMk id="296" creationId="{64C13BAB-7C00-4D21-A857-E3D41C0A2A66}"/>
          </ac:spMkLst>
        </pc:spChg>
        <pc:spChg chg="add del">
          <ac:chgData name="mohamed ashraf" userId="6d59ae0144a36ae1" providerId="LiveId" clId="{02C3979E-73BC-4433-90B5-1893648BD447}" dt="2025-02-24T13:05:57.898" v="464" actId="26606"/>
          <ac:spMkLst>
            <pc:docMk/>
            <pc:sldMk cId="2879415562" sldId="300"/>
            <ac:spMk id="297" creationId="{C0524398-BFB4-4C4A-8317-83B8729F9B26}"/>
          </ac:spMkLst>
        </pc:spChg>
        <pc:spChg chg="add del">
          <ac:chgData name="mohamed ashraf" userId="6d59ae0144a36ae1" providerId="LiveId" clId="{02C3979E-73BC-4433-90B5-1893648BD447}" dt="2025-02-24T13:06:05.378" v="466" actId="26606"/>
          <ac:spMkLst>
            <pc:docMk/>
            <pc:sldMk cId="2879415562" sldId="300"/>
            <ac:spMk id="298" creationId="{1F1FF39A-AC3C-4066-9D4C-519AA22812EA}"/>
          </ac:spMkLst>
        </pc:spChg>
        <pc:spChg chg="add del">
          <ac:chgData name="mohamed ashraf" userId="6d59ae0144a36ae1" providerId="LiveId" clId="{02C3979E-73BC-4433-90B5-1893648BD447}" dt="2025-02-24T13:05:57.898" v="464" actId="26606"/>
          <ac:spMkLst>
            <pc:docMk/>
            <pc:sldMk cId="2879415562" sldId="300"/>
            <ac:spMk id="299" creationId="{E08D4B6A-8113-4DFB-B82E-B60CAC8E0A50}"/>
          </ac:spMkLst>
        </pc:spChg>
        <pc:spChg chg="add">
          <ac:chgData name="mohamed ashraf" userId="6d59ae0144a36ae1" providerId="LiveId" clId="{02C3979E-73BC-4433-90B5-1893648BD447}" dt="2025-02-24T13:09:12.013" v="476" actId="26606"/>
          <ac:spMkLst>
            <pc:docMk/>
            <pc:sldMk cId="2879415562" sldId="300"/>
            <ac:spMk id="300" creationId="{910015B9-6046-41B8-83BD-71778D2F9798}"/>
          </ac:spMkLst>
        </pc:spChg>
        <pc:spChg chg="add del">
          <ac:chgData name="mohamed ashraf" userId="6d59ae0144a36ae1" providerId="LiveId" clId="{02C3979E-73BC-4433-90B5-1893648BD447}" dt="2025-02-24T13:05:57.898" v="464" actId="26606"/>
          <ac:spMkLst>
            <pc:docMk/>
            <pc:sldMk cId="2879415562" sldId="300"/>
            <ac:spMk id="301" creationId="{9822E561-F97C-4CBB-A9A6-A6BF6317BC84}"/>
          </ac:spMkLst>
        </pc:spChg>
        <pc:spChg chg="add">
          <ac:chgData name="mohamed ashraf" userId="6d59ae0144a36ae1" providerId="LiveId" clId="{02C3979E-73BC-4433-90B5-1893648BD447}" dt="2025-02-24T13:09:12.013" v="476" actId="26606"/>
          <ac:spMkLst>
            <pc:docMk/>
            <pc:sldMk cId="2879415562" sldId="300"/>
            <ac:spMk id="302" creationId="{53908232-52E2-4794-A6C1-54300FB98919}"/>
          </ac:spMkLst>
        </pc:spChg>
        <pc:spChg chg="add del">
          <ac:chgData name="mohamed ashraf" userId="6d59ae0144a36ae1" providerId="LiveId" clId="{02C3979E-73BC-4433-90B5-1893648BD447}" dt="2025-02-24T13:05:57.898" v="464" actId="26606"/>
          <ac:spMkLst>
            <pc:docMk/>
            <pc:sldMk cId="2879415562" sldId="300"/>
            <ac:spMk id="303" creationId="{B01B0E58-A5C8-4CDA-A2E0-35DF94E59857}"/>
          </ac:spMkLst>
        </pc:spChg>
        <pc:spChg chg="add">
          <ac:chgData name="mohamed ashraf" userId="6d59ae0144a36ae1" providerId="LiveId" clId="{02C3979E-73BC-4433-90B5-1893648BD447}" dt="2025-02-24T13:09:12.013" v="476" actId="26606"/>
          <ac:spMkLst>
            <pc:docMk/>
            <pc:sldMk cId="2879415562" sldId="300"/>
            <ac:spMk id="307" creationId="{B963707F-B98C-4143-AFCF-D6B56C975C5A}"/>
          </ac:spMkLst>
        </pc:spChg>
        <pc:spChg chg="add">
          <ac:chgData name="mohamed ashraf" userId="6d59ae0144a36ae1" providerId="LiveId" clId="{02C3979E-73BC-4433-90B5-1893648BD447}" dt="2025-02-24T13:09:12.013" v="476" actId="26606"/>
          <ac:spMkLst>
            <pc:docMk/>
            <pc:sldMk cId="2879415562" sldId="300"/>
            <ac:spMk id="308" creationId="{88D2DFBB-460D-4ECB-BD76-509C99DAD65A}"/>
          </ac:spMkLst>
        </pc:spChg>
        <pc:picChg chg="add del">
          <ac:chgData name="mohamed ashraf" userId="6d59ae0144a36ae1" providerId="LiveId" clId="{02C3979E-73BC-4433-90B5-1893648BD447}" dt="2025-02-24T13:05:19.798" v="453" actId="22"/>
          <ac:picMkLst>
            <pc:docMk/>
            <pc:sldMk cId="2879415562" sldId="300"/>
            <ac:picMk id="5" creationId="{734E5F38-F8AB-7CF7-A1DD-7EABCE57DBA0}"/>
          </ac:picMkLst>
        </pc:picChg>
        <pc:picChg chg="del mod">
          <ac:chgData name="mohamed ashraf" userId="6d59ae0144a36ae1" providerId="LiveId" clId="{02C3979E-73BC-4433-90B5-1893648BD447}" dt="2025-02-24T13:05:30.358" v="457" actId="21"/>
          <ac:picMkLst>
            <pc:docMk/>
            <pc:sldMk cId="2879415562" sldId="300"/>
            <ac:picMk id="6" creationId="{95C448F6-045F-2936-41F5-3D378F8BD134}"/>
          </ac:picMkLst>
        </pc:picChg>
        <pc:picChg chg="add mod">
          <ac:chgData name="mohamed ashraf" userId="6d59ae0144a36ae1" providerId="LiveId" clId="{02C3979E-73BC-4433-90B5-1893648BD447}" dt="2025-02-24T13:06:39.504" v="471" actId="14100"/>
          <ac:picMkLst>
            <pc:docMk/>
            <pc:sldMk cId="2879415562" sldId="300"/>
            <ac:picMk id="8" creationId="{780FFE54-E93E-4363-7326-8045A6480C89}"/>
          </ac:picMkLst>
        </pc:picChg>
        <pc:picChg chg="add mod">
          <ac:chgData name="mohamed ashraf" userId="6d59ae0144a36ae1" providerId="LiveId" clId="{02C3979E-73BC-4433-90B5-1893648BD447}" dt="2025-02-24T13:06:56.048" v="473" actId="1076"/>
          <ac:picMkLst>
            <pc:docMk/>
            <pc:sldMk cId="2879415562" sldId="300"/>
            <ac:picMk id="10" creationId="{D0A3519A-90BD-7FEB-301A-EBDADD8DD3FA}"/>
          </ac:picMkLst>
        </pc:picChg>
      </pc:sldChg>
      <pc:sldChg chg="addSp delSp modSp add mod">
        <pc:chgData name="mohamed ashraf" userId="6d59ae0144a36ae1" providerId="LiveId" clId="{02C3979E-73BC-4433-90B5-1893648BD447}" dt="2025-02-24T13:46:56.195" v="751" actId="1076"/>
        <pc:sldMkLst>
          <pc:docMk/>
          <pc:sldMk cId="1917960046" sldId="301"/>
        </pc:sldMkLst>
        <pc:spChg chg="add">
          <ac:chgData name="mohamed ashraf" userId="6d59ae0144a36ae1" providerId="LiveId" clId="{02C3979E-73BC-4433-90B5-1893648BD447}" dt="2025-02-24T13:22:11.230" v="537"/>
          <ac:spMkLst>
            <pc:docMk/>
            <pc:sldMk cId="1917960046" sldId="301"/>
            <ac:spMk id="2" creationId="{85A27EBE-0B7B-B1EC-DD3B-283D66E4B89A}"/>
          </ac:spMkLst>
        </pc:spChg>
        <pc:spChg chg="mod">
          <ac:chgData name="mohamed ashraf" userId="6d59ae0144a36ae1" providerId="LiveId" clId="{02C3979E-73BC-4433-90B5-1893648BD447}" dt="2025-02-24T13:46:29.325" v="747" actId="1076"/>
          <ac:spMkLst>
            <pc:docMk/>
            <pc:sldMk cId="1917960046" sldId="301"/>
            <ac:spMk id="3" creationId="{5A660EC0-40A7-3314-B2FE-868F225A6328}"/>
          </ac:spMkLst>
        </pc:spChg>
        <pc:spChg chg="add mod">
          <ac:chgData name="mohamed ashraf" userId="6d59ae0144a36ae1" providerId="LiveId" clId="{02C3979E-73BC-4433-90B5-1893648BD447}" dt="2025-02-24T13:46:09.381" v="741" actId="14100"/>
          <ac:spMkLst>
            <pc:docMk/>
            <pc:sldMk cId="1917960046" sldId="301"/>
            <ac:spMk id="4" creationId="{AE7A8072-E8F7-AA0C-BD21-2F83A55197AF}"/>
          </ac:spMkLst>
        </pc:spChg>
        <pc:spChg chg="mod">
          <ac:chgData name="mohamed ashraf" userId="6d59ae0144a36ae1" providerId="LiveId" clId="{02C3979E-73BC-4433-90B5-1893648BD447}" dt="2025-02-24T13:46:49.678" v="750" actId="1076"/>
          <ac:spMkLst>
            <pc:docMk/>
            <pc:sldMk cId="1917960046" sldId="301"/>
            <ac:spMk id="9" creationId="{21D80F8F-F92E-85C1-674F-A6139511E80E}"/>
          </ac:spMkLst>
        </pc:spChg>
        <pc:spChg chg="mod">
          <ac:chgData name="mohamed ashraf" userId="6d59ae0144a36ae1" providerId="LiveId" clId="{02C3979E-73BC-4433-90B5-1893648BD447}" dt="2025-02-24T13:45:31.635" v="735" actId="1076"/>
          <ac:spMkLst>
            <pc:docMk/>
            <pc:sldMk cId="1917960046" sldId="301"/>
            <ac:spMk id="19" creationId="{8280F850-DAC5-7953-DF44-B961824CCCF9}"/>
          </ac:spMkLst>
        </pc:spChg>
        <pc:spChg chg="del mod">
          <ac:chgData name="mohamed ashraf" userId="6d59ae0144a36ae1" providerId="LiveId" clId="{02C3979E-73BC-4433-90B5-1893648BD447}" dt="2025-02-24T13:23:08.181" v="552"/>
          <ac:spMkLst>
            <pc:docMk/>
            <pc:sldMk cId="1917960046" sldId="301"/>
            <ac:spMk id="20" creationId="{830BCD1F-87FC-2E58-63F8-E29C054412B1}"/>
          </ac:spMkLst>
        </pc:spChg>
        <pc:picChg chg="del">
          <ac:chgData name="mohamed ashraf" userId="6d59ae0144a36ae1" providerId="LiveId" clId="{02C3979E-73BC-4433-90B5-1893648BD447}" dt="2025-02-24T13:24:34.053" v="561" actId="21"/>
          <ac:picMkLst>
            <pc:docMk/>
            <pc:sldMk cId="1917960046" sldId="301"/>
            <ac:picMk id="5" creationId="{8A4CD973-D096-3304-CB8C-F2AFFDF3D878}"/>
          </ac:picMkLst>
        </pc:picChg>
        <pc:picChg chg="del">
          <ac:chgData name="mohamed ashraf" userId="6d59ae0144a36ae1" providerId="LiveId" clId="{02C3979E-73BC-4433-90B5-1893648BD447}" dt="2025-02-24T13:24:36.304" v="562" actId="21"/>
          <ac:picMkLst>
            <pc:docMk/>
            <pc:sldMk cId="1917960046" sldId="301"/>
            <ac:picMk id="7" creationId="{FA859CF0-15D9-FDA9-593E-976253BB86BA}"/>
          </ac:picMkLst>
        </pc:picChg>
        <pc:picChg chg="add mod">
          <ac:chgData name="mohamed ashraf" userId="6d59ae0144a36ae1" providerId="LiveId" clId="{02C3979E-73BC-4433-90B5-1893648BD447}" dt="2025-02-24T13:46:56.195" v="751" actId="1076"/>
          <ac:picMkLst>
            <pc:docMk/>
            <pc:sldMk cId="1917960046" sldId="301"/>
            <ac:picMk id="8" creationId="{062FA7A1-5AA1-D757-B2EE-E46BBF3659D9}"/>
          </ac:picMkLst>
        </pc:picChg>
        <pc:picChg chg="del">
          <ac:chgData name="mohamed ashraf" userId="6d59ae0144a36ae1" providerId="LiveId" clId="{02C3979E-73BC-4433-90B5-1893648BD447}" dt="2025-02-24T13:25:26.394" v="566" actId="21"/>
          <ac:picMkLst>
            <pc:docMk/>
            <pc:sldMk cId="1917960046" sldId="301"/>
            <ac:picMk id="11" creationId="{329EFA62-E18D-8C99-F898-CD361191DCBF}"/>
          </ac:picMkLst>
        </pc:picChg>
      </pc:sldChg>
      <pc:sldMasterChg chg="delSldLayout">
        <pc:chgData name="mohamed ashraf" userId="6d59ae0144a36ae1" providerId="LiveId" clId="{02C3979E-73BC-4433-90B5-1893648BD447}" dt="2025-02-24T13:44:01.184" v="721" actId="2696"/>
        <pc:sldMasterMkLst>
          <pc:docMk/>
          <pc:sldMasterMk cId="110910551" sldId="2147483799"/>
        </pc:sldMasterMkLst>
        <pc:sldLayoutChg chg="del">
          <pc:chgData name="mohamed ashraf" userId="6d59ae0144a36ae1" providerId="LiveId" clId="{02C3979E-73BC-4433-90B5-1893648BD447}" dt="2025-02-24T13:44:01.184" v="721" actId="2696"/>
          <pc:sldLayoutMkLst>
            <pc:docMk/>
            <pc:sldMasterMk cId="110910551" sldId="2147483799"/>
            <pc:sldLayoutMk cId="3748583640" sldId="2147483815"/>
          </pc:sldLayoutMkLst>
        </pc:sldLayoutChg>
        <pc:sldLayoutChg chg="del">
          <pc:chgData name="mohamed ashraf" userId="6d59ae0144a36ae1" providerId="LiveId" clId="{02C3979E-73BC-4433-90B5-1893648BD447}" dt="2025-02-24T13:32:02.211" v="656" actId="2696"/>
          <pc:sldLayoutMkLst>
            <pc:docMk/>
            <pc:sldMasterMk cId="110910551" sldId="2147483799"/>
            <pc:sldLayoutMk cId="4052633641" sldId="2147483818"/>
          </pc:sldLayoutMkLst>
        </pc:sldLayoutChg>
        <pc:sldLayoutChg chg="del">
          <pc:chgData name="mohamed ashraf" userId="6d59ae0144a36ae1" providerId="LiveId" clId="{02C3979E-73BC-4433-90B5-1893648BD447}" dt="2025-02-24T13:32:06.240" v="657" actId="2696"/>
          <pc:sldLayoutMkLst>
            <pc:docMk/>
            <pc:sldMasterMk cId="110910551" sldId="2147483799"/>
            <pc:sldLayoutMk cId="3555291847" sldId="2147483819"/>
          </pc:sldLayoutMkLst>
        </pc:sldLayoutChg>
        <pc:sldLayoutChg chg="del">
          <pc:chgData name="mohamed ashraf" userId="6d59ae0144a36ae1" providerId="LiveId" clId="{02C3979E-73BC-4433-90B5-1893648BD447}" dt="2025-02-24T13:32:06.367" v="658" actId="2696"/>
          <pc:sldLayoutMkLst>
            <pc:docMk/>
            <pc:sldMasterMk cId="110910551" sldId="2147483799"/>
            <pc:sldLayoutMk cId="1486826485" sldId="2147483820"/>
          </pc:sldLayoutMkLst>
        </pc:sldLayoutChg>
        <pc:sldLayoutChg chg="del">
          <pc:chgData name="mohamed ashraf" userId="6d59ae0144a36ae1" providerId="LiveId" clId="{02C3979E-73BC-4433-90B5-1893648BD447}" dt="2025-02-24T13:32:12.177" v="659" actId="2696"/>
          <pc:sldLayoutMkLst>
            <pc:docMk/>
            <pc:sldMasterMk cId="110910551" sldId="2147483799"/>
            <pc:sldLayoutMk cId="2386264458" sldId="2147483821"/>
          </pc:sldLayoutMkLst>
        </pc:sldLayoutChg>
        <pc:sldLayoutChg chg="del">
          <pc:chgData name="mohamed ashraf" userId="6d59ae0144a36ae1" providerId="LiveId" clId="{02C3979E-73BC-4433-90B5-1893648BD447}" dt="2025-02-24T13:32:17.005" v="660" actId="2696"/>
          <pc:sldLayoutMkLst>
            <pc:docMk/>
            <pc:sldMasterMk cId="110910551" sldId="2147483799"/>
            <pc:sldLayoutMk cId="3289231115" sldId="214748382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E2679F-3B20-4AEF-AE7B-9B8FEDD559E7}"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B3EC6655-84EA-49D3-9DE9-7F8375D5C11E}">
      <dgm:prSet/>
      <dgm:spPr/>
      <dgm:t>
        <a:bodyPr/>
        <a:lstStyle/>
        <a:p>
          <a:pPr>
            <a:defRPr cap="all"/>
          </a:pPr>
          <a:r>
            <a:rPr lang="en-US" b="1" i="0"/>
            <a:t>GitHub Link:</a:t>
          </a:r>
          <a:endParaRPr lang="en-US"/>
        </a:p>
      </dgm:t>
    </dgm:pt>
    <dgm:pt modelId="{82D51A9F-AA78-404A-A7E6-469ACAC47B9C}" type="parTrans" cxnId="{F613E900-585C-4238-9638-1A121E760538}">
      <dgm:prSet/>
      <dgm:spPr/>
      <dgm:t>
        <a:bodyPr/>
        <a:lstStyle/>
        <a:p>
          <a:endParaRPr lang="en-US"/>
        </a:p>
      </dgm:t>
    </dgm:pt>
    <dgm:pt modelId="{1FABC4BD-3CB0-41B0-BAD3-4C6565CFE398}" type="sibTrans" cxnId="{F613E900-585C-4238-9638-1A121E760538}">
      <dgm:prSet/>
      <dgm:spPr/>
      <dgm:t>
        <a:bodyPr/>
        <a:lstStyle/>
        <a:p>
          <a:endParaRPr lang="en-US"/>
        </a:p>
      </dgm:t>
    </dgm:pt>
    <dgm:pt modelId="{E83044D7-A115-4CB6-8A2C-1B94636D7C4F}">
      <dgm:prSet/>
      <dgm:spPr/>
      <dgm:t>
        <a:bodyPr/>
        <a:lstStyle/>
        <a:p>
          <a:pPr>
            <a:defRPr cap="all"/>
          </a:pPr>
          <a:r>
            <a:rPr lang="en-US" b="1" i="0" dirty="0"/>
            <a:t>LINKED IN :</a:t>
          </a:r>
        </a:p>
      </dgm:t>
    </dgm:pt>
    <dgm:pt modelId="{F17FADCA-8E87-4A55-A274-0DB32D6DFDC1}" type="parTrans" cxnId="{8231E5CA-7991-41E9-A829-BA29FA09F7D8}">
      <dgm:prSet/>
      <dgm:spPr/>
      <dgm:t>
        <a:bodyPr/>
        <a:lstStyle/>
        <a:p>
          <a:endParaRPr lang="en-US"/>
        </a:p>
      </dgm:t>
    </dgm:pt>
    <dgm:pt modelId="{56A01D6A-9771-4732-A9E0-D9130CA26C1C}" type="sibTrans" cxnId="{8231E5CA-7991-41E9-A829-BA29FA09F7D8}">
      <dgm:prSet/>
      <dgm:spPr/>
      <dgm:t>
        <a:bodyPr/>
        <a:lstStyle/>
        <a:p>
          <a:endParaRPr lang="en-US"/>
        </a:p>
      </dgm:t>
    </dgm:pt>
    <dgm:pt modelId="{0A39EE6C-FE35-4B69-BDC4-3255E0DE8CA9}">
      <dgm:prSet/>
      <dgm:spPr/>
      <dgm:t>
        <a:bodyPr/>
        <a:lstStyle/>
        <a:p>
          <a:pPr>
            <a:defRPr cap="all"/>
          </a:pPr>
          <a:r>
            <a:rPr lang="en-US" b="1"/>
            <a:t>+2001271355892</a:t>
          </a:r>
          <a:endParaRPr lang="en-US"/>
        </a:p>
      </dgm:t>
    </dgm:pt>
    <dgm:pt modelId="{3BD43BAF-2B98-49F1-AEAA-23BDBF6CBA5F}" type="parTrans" cxnId="{197054C1-7F11-4FDD-848C-C47BE525CEBC}">
      <dgm:prSet/>
      <dgm:spPr/>
      <dgm:t>
        <a:bodyPr/>
        <a:lstStyle/>
        <a:p>
          <a:endParaRPr lang="en-US"/>
        </a:p>
      </dgm:t>
    </dgm:pt>
    <dgm:pt modelId="{F728D948-2FCB-4876-BA1A-B1206BBD5810}" type="sibTrans" cxnId="{197054C1-7F11-4FDD-848C-C47BE525CEBC}">
      <dgm:prSet/>
      <dgm:spPr/>
      <dgm:t>
        <a:bodyPr/>
        <a:lstStyle/>
        <a:p>
          <a:endParaRPr lang="en-US"/>
        </a:p>
      </dgm:t>
    </dgm:pt>
    <dgm:pt modelId="{C302E8DA-0D94-4C6B-8B57-6EC25167F792}" type="pres">
      <dgm:prSet presAssocID="{07E2679F-3B20-4AEF-AE7B-9B8FEDD559E7}" presName="diagram" presStyleCnt="0">
        <dgm:presLayoutVars>
          <dgm:chPref val="1"/>
          <dgm:dir/>
          <dgm:animOne val="branch"/>
          <dgm:animLvl val="lvl"/>
          <dgm:resizeHandles/>
        </dgm:presLayoutVars>
      </dgm:prSet>
      <dgm:spPr/>
    </dgm:pt>
    <dgm:pt modelId="{C9B6FAE9-80AD-408A-BF9B-5D9287B3D321}" type="pres">
      <dgm:prSet presAssocID="{B3EC6655-84EA-49D3-9DE9-7F8375D5C11E}" presName="root" presStyleCnt="0"/>
      <dgm:spPr/>
    </dgm:pt>
    <dgm:pt modelId="{1EA18248-D2E6-4902-AFB7-A82E175878D8}" type="pres">
      <dgm:prSet presAssocID="{B3EC6655-84EA-49D3-9DE9-7F8375D5C11E}" presName="rootComposite" presStyleCnt="0"/>
      <dgm:spPr/>
    </dgm:pt>
    <dgm:pt modelId="{4533CF8F-2F3B-4D54-AA91-59CD4FC119EA}" type="pres">
      <dgm:prSet presAssocID="{B3EC6655-84EA-49D3-9DE9-7F8375D5C11E}" presName="rootText" presStyleLbl="node1" presStyleIdx="0" presStyleCnt="3"/>
      <dgm:spPr/>
    </dgm:pt>
    <dgm:pt modelId="{26CE3C16-0D91-4443-BCA6-CB8C7BCC374F}" type="pres">
      <dgm:prSet presAssocID="{B3EC6655-84EA-49D3-9DE9-7F8375D5C11E}" presName="rootConnector" presStyleLbl="node1" presStyleIdx="0" presStyleCnt="3"/>
      <dgm:spPr/>
    </dgm:pt>
    <dgm:pt modelId="{102D55A0-EB31-4883-9C62-D6EC24E1306D}" type="pres">
      <dgm:prSet presAssocID="{B3EC6655-84EA-49D3-9DE9-7F8375D5C11E}" presName="childShape" presStyleCnt="0"/>
      <dgm:spPr/>
    </dgm:pt>
    <dgm:pt modelId="{2517B308-0D57-470A-9646-D6E5F946F464}" type="pres">
      <dgm:prSet presAssocID="{E83044D7-A115-4CB6-8A2C-1B94636D7C4F}" presName="root" presStyleCnt="0"/>
      <dgm:spPr/>
    </dgm:pt>
    <dgm:pt modelId="{8058F5E8-A4D5-421A-91C8-197963BF6ACF}" type="pres">
      <dgm:prSet presAssocID="{E83044D7-A115-4CB6-8A2C-1B94636D7C4F}" presName="rootComposite" presStyleCnt="0"/>
      <dgm:spPr/>
    </dgm:pt>
    <dgm:pt modelId="{A35C01DF-3A6C-4572-AE52-46050E3F5546}" type="pres">
      <dgm:prSet presAssocID="{E83044D7-A115-4CB6-8A2C-1B94636D7C4F}" presName="rootText" presStyleLbl="node1" presStyleIdx="1" presStyleCnt="3"/>
      <dgm:spPr/>
    </dgm:pt>
    <dgm:pt modelId="{BE4D8B42-3ADF-42BE-B4FC-48A3C123AB98}" type="pres">
      <dgm:prSet presAssocID="{E83044D7-A115-4CB6-8A2C-1B94636D7C4F}" presName="rootConnector" presStyleLbl="node1" presStyleIdx="1" presStyleCnt="3"/>
      <dgm:spPr/>
    </dgm:pt>
    <dgm:pt modelId="{B3AB4BFF-4D43-4269-8951-FF34C073B2E6}" type="pres">
      <dgm:prSet presAssocID="{E83044D7-A115-4CB6-8A2C-1B94636D7C4F}" presName="childShape" presStyleCnt="0"/>
      <dgm:spPr/>
    </dgm:pt>
    <dgm:pt modelId="{060F6A07-86B6-43C4-9AE9-128DF8F1BC19}" type="pres">
      <dgm:prSet presAssocID="{0A39EE6C-FE35-4B69-BDC4-3255E0DE8CA9}" presName="root" presStyleCnt="0"/>
      <dgm:spPr/>
    </dgm:pt>
    <dgm:pt modelId="{D73C7638-9A89-44A3-B8B7-D69573D07BED}" type="pres">
      <dgm:prSet presAssocID="{0A39EE6C-FE35-4B69-BDC4-3255E0DE8CA9}" presName="rootComposite" presStyleCnt="0"/>
      <dgm:spPr/>
    </dgm:pt>
    <dgm:pt modelId="{22BE4753-B8FE-4B0C-8272-BAC3DC66D903}" type="pres">
      <dgm:prSet presAssocID="{0A39EE6C-FE35-4B69-BDC4-3255E0DE8CA9}" presName="rootText" presStyleLbl="node1" presStyleIdx="2" presStyleCnt="3"/>
      <dgm:spPr/>
    </dgm:pt>
    <dgm:pt modelId="{BE0A4635-2ED0-4DAB-857C-EA708F92626E}" type="pres">
      <dgm:prSet presAssocID="{0A39EE6C-FE35-4B69-BDC4-3255E0DE8CA9}" presName="rootConnector" presStyleLbl="node1" presStyleIdx="2" presStyleCnt="3"/>
      <dgm:spPr/>
    </dgm:pt>
    <dgm:pt modelId="{082674AC-5421-4157-8830-DBB97BB9146D}" type="pres">
      <dgm:prSet presAssocID="{0A39EE6C-FE35-4B69-BDC4-3255E0DE8CA9}" presName="childShape" presStyleCnt="0"/>
      <dgm:spPr/>
    </dgm:pt>
  </dgm:ptLst>
  <dgm:cxnLst>
    <dgm:cxn modelId="{F613E900-585C-4238-9638-1A121E760538}" srcId="{07E2679F-3B20-4AEF-AE7B-9B8FEDD559E7}" destId="{B3EC6655-84EA-49D3-9DE9-7F8375D5C11E}" srcOrd="0" destOrd="0" parTransId="{82D51A9F-AA78-404A-A7E6-469ACAC47B9C}" sibTransId="{1FABC4BD-3CB0-41B0-BAD3-4C6565CFE398}"/>
    <dgm:cxn modelId="{954E6631-D44A-4BF3-8A50-60DE5464EB7E}" type="presOf" srcId="{E83044D7-A115-4CB6-8A2C-1B94636D7C4F}" destId="{BE4D8B42-3ADF-42BE-B4FC-48A3C123AB98}" srcOrd="1" destOrd="0" presId="urn:microsoft.com/office/officeart/2005/8/layout/hierarchy3"/>
    <dgm:cxn modelId="{D6424233-72DA-4707-8E13-4D258E180A12}" type="presOf" srcId="{0A39EE6C-FE35-4B69-BDC4-3255E0DE8CA9}" destId="{BE0A4635-2ED0-4DAB-857C-EA708F92626E}" srcOrd="1" destOrd="0" presId="urn:microsoft.com/office/officeart/2005/8/layout/hierarchy3"/>
    <dgm:cxn modelId="{4F293A5E-E726-47F5-B2BB-2D26E38DCDB7}" type="presOf" srcId="{07E2679F-3B20-4AEF-AE7B-9B8FEDD559E7}" destId="{C302E8DA-0D94-4C6B-8B57-6EC25167F792}" srcOrd="0" destOrd="0" presId="urn:microsoft.com/office/officeart/2005/8/layout/hierarchy3"/>
    <dgm:cxn modelId="{A4CEEE41-319E-4C2F-A079-ADCDF82D7408}" type="presOf" srcId="{E83044D7-A115-4CB6-8A2C-1B94636D7C4F}" destId="{A35C01DF-3A6C-4572-AE52-46050E3F5546}" srcOrd="0" destOrd="0" presId="urn:microsoft.com/office/officeart/2005/8/layout/hierarchy3"/>
    <dgm:cxn modelId="{F9B36679-1A8B-4BA7-B110-1CDC4D3A8207}" type="presOf" srcId="{B3EC6655-84EA-49D3-9DE9-7F8375D5C11E}" destId="{26CE3C16-0D91-4443-BCA6-CB8C7BCC374F}" srcOrd="1" destOrd="0" presId="urn:microsoft.com/office/officeart/2005/8/layout/hierarchy3"/>
    <dgm:cxn modelId="{CC4C419A-5B12-43FF-8DF5-053B69AA0BB0}" type="presOf" srcId="{0A39EE6C-FE35-4B69-BDC4-3255E0DE8CA9}" destId="{22BE4753-B8FE-4B0C-8272-BAC3DC66D903}" srcOrd="0" destOrd="0" presId="urn:microsoft.com/office/officeart/2005/8/layout/hierarchy3"/>
    <dgm:cxn modelId="{197054C1-7F11-4FDD-848C-C47BE525CEBC}" srcId="{07E2679F-3B20-4AEF-AE7B-9B8FEDD559E7}" destId="{0A39EE6C-FE35-4B69-BDC4-3255E0DE8CA9}" srcOrd="2" destOrd="0" parTransId="{3BD43BAF-2B98-49F1-AEAA-23BDBF6CBA5F}" sibTransId="{F728D948-2FCB-4876-BA1A-B1206BBD5810}"/>
    <dgm:cxn modelId="{481FB9C7-29EF-4D5F-8FF2-820F26A780D3}" type="presOf" srcId="{B3EC6655-84EA-49D3-9DE9-7F8375D5C11E}" destId="{4533CF8F-2F3B-4D54-AA91-59CD4FC119EA}" srcOrd="0" destOrd="0" presId="urn:microsoft.com/office/officeart/2005/8/layout/hierarchy3"/>
    <dgm:cxn modelId="{8231E5CA-7991-41E9-A829-BA29FA09F7D8}" srcId="{07E2679F-3B20-4AEF-AE7B-9B8FEDD559E7}" destId="{E83044D7-A115-4CB6-8A2C-1B94636D7C4F}" srcOrd="1" destOrd="0" parTransId="{F17FADCA-8E87-4A55-A274-0DB32D6DFDC1}" sibTransId="{56A01D6A-9771-4732-A9E0-D9130CA26C1C}"/>
    <dgm:cxn modelId="{9D5CF63A-7D5E-4642-9C1D-358468579469}" type="presParOf" srcId="{C302E8DA-0D94-4C6B-8B57-6EC25167F792}" destId="{C9B6FAE9-80AD-408A-BF9B-5D9287B3D321}" srcOrd="0" destOrd="0" presId="urn:microsoft.com/office/officeart/2005/8/layout/hierarchy3"/>
    <dgm:cxn modelId="{D9BEC8D6-BCEB-422F-84D5-A17F50FF102E}" type="presParOf" srcId="{C9B6FAE9-80AD-408A-BF9B-5D9287B3D321}" destId="{1EA18248-D2E6-4902-AFB7-A82E175878D8}" srcOrd="0" destOrd="0" presId="urn:microsoft.com/office/officeart/2005/8/layout/hierarchy3"/>
    <dgm:cxn modelId="{F02F812B-7969-4F67-97FB-E275F8AFF68A}" type="presParOf" srcId="{1EA18248-D2E6-4902-AFB7-A82E175878D8}" destId="{4533CF8F-2F3B-4D54-AA91-59CD4FC119EA}" srcOrd="0" destOrd="0" presId="urn:microsoft.com/office/officeart/2005/8/layout/hierarchy3"/>
    <dgm:cxn modelId="{F08ECDB3-A458-45D8-BEC3-374581F57979}" type="presParOf" srcId="{1EA18248-D2E6-4902-AFB7-A82E175878D8}" destId="{26CE3C16-0D91-4443-BCA6-CB8C7BCC374F}" srcOrd="1" destOrd="0" presId="urn:microsoft.com/office/officeart/2005/8/layout/hierarchy3"/>
    <dgm:cxn modelId="{410643C3-B641-47C3-A462-D7268ADF3A22}" type="presParOf" srcId="{C9B6FAE9-80AD-408A-BF9B-5D9287B3D321}" destId="{102D55A0-EB31-4883-9C62-D6EC24E1306D}" srcOrd="1" destOrd="0" presId="urn:microsoft.com/office/officeart/2005/8/layout/hierarchy3"/>
    <dgm:cxn modelId="{2D3C89C1-0CCE-4443-B1CD-3ED42E6F3AE9}" type="presParOf" srcId="{C302E8DA-0D94-4C6B-8B57-6EC25167F792}" destId="{2517B308-0D57-470A-9646-D6E5F946F464}" srcOrd="1" destOrd="0" presId="urn:microsoft.com/office/officeart/2005/8/layout/hierarchy3"/>
    <dgm:cxn modelId="{2ACEAF15-E5B8-413D-BE68-B9E73E5B4C5D}" type="presParOf" srcId="{2517B308-0D57-470A-9646-D6E5F946F464}" destId="{8058F5E8-A4D5-421A-91C8-197963BF6ACF}" srcOrd="0" destOrd="0" presId="urn:microsoft.com/office/officeart/2005/8/layout/hierarchy3"/>
    <dgm:cxn modelId="{43570850-F85A-4E3C-B3D0-3A646BC94980}" type="presParOf" srcId="{8058F5E8-A4D5-421A-91C8-197963BF6ACF}" destId="{A35C01DF-3A6C-4572-AE52-46050E3F5546}" srcOrd="0" destOrd="0" presId="urn:microsoft.com/office/officeart/2005/8/layout/hierarchy3"/>
    <dgm:cxn modelId="{6182B5D1-B116-4200-85B2-D7EC26F65762}" type="presParOf" srcId="{8058F5E8-A4D5-421A-91C8-197963BF6ACF}" destId="{BE4D8B42-3ADF-42BE-B4FC-48A3C123AB98}" srcOrd="1" destOrd="0" presId="urn:microsoft.com/office/officeart/2005/8/layout/hierarchy3"/>
    <dgm:cxn modelId="{3BEAAE08-0B2B-4A05-B11A-085824B1E360}" type="presParOf" srcId="{2517B308-0D57-470A-9646-D6E5F946F464}" destId="{B3AB4BFF-4D43-4269-8951-FF34C073B2E6}" srcOrd="1" destOrd="0" presId="urn:microsoft.com/office/officeart/2005/8/layout/hierarchy3"/>
    <dgm:cxn modelId="{8B4BCCC3-5A9E-480B-915F-6B23C5DB26F6}" type="presParOf" srcId="{C302E8DA-0D94-4C6B-8B57-6EC25167F792}" destId="{060F6A07-86B6-43C4-9AE9-128DF8F1BC19}" srcOrd="2" destOrd="0" presId="urn:microsoft.com/office/officeart/2005/8/layout/hierarchy3"/>
    <dgm:cxn modelId="{2B6EE12D-F494-41D5-95DF-CD693E8BC67F}" type="presParOf" srcId="{060F6A07-86B6-43C4-9AE9-128DF8F1BC19}" destId="{D73C7638-9A89-44A3-B8B7-D69573D07BED}" srcOrd="0" destOrd="0" presId="urn:microsoft.com/office/officeart/2005/8/layout/hierarchy3"/>
    <dgm:cxn modelId="{2B95AECB-30A0-45BB-9B55-E5FDE42D9BA1}" type="presParOf" srcId="{D73C7638-9A89-44A3-B8B7-D69573D07BED}" destId="{22BE4753-B8FE-4B0C-8272-BAC3DC66D903}" srcOrd="0" destOrd="0" presId="urn:microsoft.com/office/officeart/2005/8/layout/hierarchy3"/>
    <dgm:cxn modelId="{91657EFB-F4C6-45E8-80E5-1A31F323C53D}" type="presParOf" srcId="{D73C7638-9A89-44A3-B8B7-D69573D07BED}" destId="{BE0A4635-2ED0-4DAB-857C-EA708F92626E}" srcOrd="1" destOrd="0" presId="urn:microsoft.com/office/officeart/2005/8/layout/hierarchy3"/>
    <dgm:cxn modelId="{155D56FE-C89B-4FD0-A176-9D17BFE6E824}" type="presParOf" srcId="{060F6A07-86B6-43C4-9AE9-128DF8F1BC19}" destId="{082674AC-5421-4157-8830-DBB97BB9146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3CF8F-2F3B-4D54-AA91-59CD4FC119EA}">
      <dsp:nvSpPr>
        <dsp:cNvPr id="0" name=""/>
        <dsp:cNvSpPr/>
      </dsp:nvSpPr>
      <dsp:spPr>
        <a:xfrm>
          <a:off x="1346" y="1119479"/>
          <a:ext cx="3150644" cy="1575322"/>
        </a:xfrm>
        <a:prstGeom prst="roundRect">
          <a:avLst>
            <a:gd name="adj" fmla="val 10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defRPr cap="all"/>
          </a:pPr>
          <a:r>
            <a:rPr lang="en-US" sz="2900" b="1" i="0" kern="1200"/>
            <a:t>GitHub Link:</a:t>
          </a:r>
          <a:endParaRPr lang="en-US" sz="2900" kern="1200"/>
        </a:p>
      </dsp:txBody>
      <dsp:txXfrm>
        <a:off x="47486" y="1165619"/>
        <a:ext cx="3058364" cy="1483042"/>
      </dsp:txXfrm>
    </dsp:sp>
    <dsp:sp modelId="{A35C01DF-3A6C-4572-AE52-46050E3F5546}">
      <dsp:nvSpPr>
        <dsp:cNvPr id="0" name=""/>
        <dsp:cNvSpPr/>
      </dsp:nvSpPr>
      <dsp:spPr>
        <a:xfrm>
          <a:off x="3939652" y="1119479"/>
          <a:ext cx="3150644" cy="1575322"/>
        </a:xfrm>
        <a:prstGeom prst="roundRect">
          <a:avLst>
            <a:gd name="adj" fmla="val 10000"/>
          </a:avLst>
        </a:prstGeom>
        <a:solidFill>
          <a:schemeClr val="accent5">
            <a:hueOff val="2230328"/>
            <a:satOff val="-9870"/>
            <a:lumOff val="-99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defRPr cap="all"/>
          </a:pPr>
          <a:r>
            <a:rPr lang="en-US" sz="2900" b="1" i="0" kern="1200" dirty="0"/>
            <a:t>LINKED IN :</a:t>
          </a:r>
        </a:p>
      </dsp:txBody>
      <dsp:txXfrm>
        <a:off x="3985792" y="1165619"/>
        <a:ext cx="3058364" cy="1483042"/>
      </dsp:txXfrm>
    </dsp:sp>
    <dsp:sp modelId="{22BE4753-B8FE-4B0C-8272-BAC3DC66D903}">
      <dsp:nvSpPr>
        <dsp:cNvPr id="0" name=""/>
        <dsp:cNvSpPr/>
      </dsp:nvSpPr>
      <dsp:spPr>
        <a:xfrm>
          <a:off x="7877958" y="1119479"/>
          <a:ext cx="3150644" cy="1575322"/>
        </a:xfrm>
        <a:prstGeom prst="roundRect">
          <a:avLst>
            <a:gd name="adj" fmla="val 10000"/>
          </a:avLst>
        </a:prstGeom>
        <a:solidFill>
          <a:schemeClr val="accent5">
            <a:hueOff val="4460656"/>
            <a:satOff val="-19740"/>
            <a:lumOff val="-1980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defRPr cap="all"/>
          </a:pPr>
          <a:r>
            <a:rPr lang="en-US" sz="2900" b="1" kern="1200"/>
            <a:t>+2001271355892</a:t>
          </a:r>
          <a:endParaRPr lang="en-US" sz="2900" kern="1200"/>
        </a:p>
      </dsp:txBody>
      <dsp:txXfrm>
        <a:off x="7924098" y="1165619"/>
        <a:ext cx="3058364" cy="14830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2/24/2025</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2/24/2025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204702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D9E5C-F8D0-BA70-AC03-8DB934D030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4F262D-22D2-2217-28D6-A51FB7242F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12B6F7-DFD5-D6D6-9CC7-F88D9C0290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CDE2B3-DCAA-096F-1E64-5B1B5C115662}"/>
              </a:ext>
            </a:extLst>
          </p:cNvPr>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292245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7E818-77C5-A046-40F0-62F531E07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861E4-B880-CC35-9E61-11BDD450CE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0AC2E2-9AA0-53A1-9CD0-E25DADCE68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7922CB-AC55-608F-1C65-DDDBC82FF4B0}"/>
              </a:ext>
            </a:extLst>
          </p:cNvPr>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26363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115AB-9CF5-1705-BB48-785A1C325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D439C9-00A7-231B-15EC-1C040283E5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658F5-D6B5-CE20-29F1-4157C8345A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599F35-9C21-A387-D731-0BA746494C92}"/>
              </a:ext>
            </a:extLst>
          </p:cNvPr>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262652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5A93E-4647-8940-0464-31439C0BAA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7497E3-4886-23A5-EA19-033046500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695E87-4C3C-3FCE-321B-4B1A75B0EA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B44F93-B077-0F09-4158-2E050A5797B1}"/>
              </a:ext>
            </a:extLst>
          </p:cNvPr>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84559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endParaRPr lang="en-US" dirty="0"/>
          </a:p>
        </p:txBody>
      </p:sp>
    </p:spTree>
    <p:extLst>
      <p:ext uri="{BB962C8B-B14F-4D97-AF65-F5344CB8AC3E}">
        <p14:creationId xmlns:p14="http://schemas.microsoft.com/office/powerpoint/2010/main" val="373577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6" r:id="rId16"/>
    <p:sldLayoutId id="2147483817"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9" name="Rectangle 1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Forecasting - Overview, Methods and Features, Steps">
            <a:extLst>
              <a:ext uri="{FF2B5EF4-FFF2-40B4-BE49-F238E27FC236}">
                <a16:creationId xmlns:a16="http://schemas.microsoft.com/office/drawing/2014/main" id="{10934831-3314-B32E-AD87-B2A915C5BD1A}"/>
              </a:ext>
            </a:extLst>
          </p:cNvPr>
          <p:cNvPicPr>
            <a:picLocks noGrp="1" noChangeAspect="1" noChangeArrowheads="1"/>
          </p:cNvPicPr>
          <p:nvPr>
            <p:ph type="pic" sz="quarter" idx="13"/>
          </p:nvPr>
        </p:nvPicPr>
        <p:blipFill>
          <a:blip r:embed="rId3">
            <a:alphaModFix amt="40000"/>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1023870" y="702156"/>
            <a:ext cx="10144260" cy="1013800"/>
          </a:xfrm>
        </p:spPr>
        <p:txBody>
          <a:bodyPr vert="horz" lIns="91440" tIns="45720" rIns="91440" bIns="45720" rtlCol="0" anchor="b">
            <a:normAutofit/>
          </a:bodyPr>
          <a:lstStyle/>
          <a:p>
            <a:r>
              <a:rPr lang="en-US" b="0" i="0" kern="1200" cap="all">
                <a:solidFill>
                  <a:schemeClr val="tx1"/>
                </a:solidFill>
                <a:effectLst/>
                <a:latin typeface="+mj-lt"/>
                <a:ea typeface="+mj-ea"/>
                <a:cs typeface="+mj-cs"/>
              </a:rPr>
              <a:t>Forecasting, Future Value and NPV Analysis with Power BI</a:t>
            </a:r>
            <a:endParaRPr lang="en-US" b="0" kern="1200" cap="all">
              <a:solidFill>
                <a:schemeClr val="tx1"/>
              </a:solidFill>
              <a:latin typeface="+mj-lt"/>
              <a:ea typeface="+mj-ea"/>
              <a:cs typeface="+mj-cs"/>
            </a:endParaRPr>
          </a:p>
        </p:txBody>
      </p:sp>
      <p:sp>
        <p:nvSpPr>
          <p:cNvPr id="3" name="TextBox 2">
            <a:extLst>
              <a:ext uri="{FF2B5EF4-FFF2-40B4-BE49-F238E27FC236}">
                <a16:creationId xmlns:a16="http://schemas.microsoft.com/office/drawing/2014/main" id="{0CE5EEB2-98F9-35FE-99B0-32090A7BBEB8}"/>
              </a:ext>
            </a:extLst>
          </p:cNvPr>
          <p:cNvSpPr txBox="1"/>
          <p:nvPr/>
        </p:nvSpPr>
        <p:spPr>
          <a:xfrm>
            <a:off x="965199" y="2180496"/>
            <a:ext cx="10261602" cy="3678303"/>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cap="all" dirty="0">
                <a:solidFill>
                  <a:schemeClr val="tx1">
                    <a:lumMod val="75000"/>
                    <a:lumOff val="25000"/>
                  </a:schemeClr>
                </a:solidFill>
              </a:rPr>
              <a:t>Leveraging</a:t>
            </a:r>
            <a:r>
              <a:rPr lang="en-US" b="0" i="0" dirty="0">
                <a:solidFill>
                  <a:schemeClr val="tx1">
                    <a:lumMod val="75000"/>
                    <a:lumOff val="25000"/>
                  </a:schemeClr>
                </a:solidFill>
                <a:effectLst/>
              </a:rPr>
              <a:t> </a:t>
            </a:r>
            <a:r>
              <a:rPr lang="en-US" cap="all" dirty="0">
                <a:solidFill>
                  <a:schemeClr val="tx1">
                    <a:lumMod val="75000"/>
                    <a:lumOff val="25000"/>
                  </a:schemeClr>
                </a:solidFill>
              </a:rPr>
              <a:t>Data</a:t>
            </a:r>
            <a:r>
              <a:rPr lang="en-US" b="0" i="0" dirty="0">
                <a:solidFill>
                  <a:schemeClr val="tx1">
                    <a:lumMod val="75000"/>
                    <a:lumOff val="25000"/>
                  </a:schemeClr>
                </a:solidFill>
                <a:effectLst/>
              </a:rPr>
              <a:t> </a:t>
            </a:r>
            <a:r>
              <a:rPr lang="en-US" cap="all" dirty="0">
                <a:solidFill>
                  <a:schemeClr val="tx1">
                    <a:lumMod val="75000"/>
                    <a:lumOff val="25000"/>
                  </a:schemeClr>
                </a:solidFill>
              </a:rPr>
              <a:t>for</a:t>
            </a:r>
            <a:r>
              <a:rPr lang="en-US" b="0" i="0" dirty="0">
                <a:solidFill>
                  <a:schemeClr val="tx1">
                    <a:lumMod val="75000"/>
                    <a:lumOff val="25000"/>
                  </a:schemeClr>
                </a:solidFill>
                <a:effectLst/>
              </a:rPr>
              <a:t> </a:t>
            </a:r>
            <a:r>
              <a:rPr lang="en-US" cap="all" dirty="0">
                <a:solidFill>
                  <a:schemeClr val="tx1">
                    <a:lumMod val="75000"/>
                    <a:lumOff val="25000"/>
                  </a:schemeClr>
                </a:solidFill>
              </a:rPr>
              <a:t>Strategic</a:t>
            </a:r>
            <a:r>
              <a:rPr lang="en-US" b="0" i="0" dirty="0">
                <a:solidFill>
                  <a:schemeClr val="tx1">
                    <a:lumMod val="75000"/>
                    <a:lumOff val="25000"/>
                  </a:schemeClr>
                </a:solidFill>
                <a:effectLst/>
              </a:rPr>
              <a:t> </a:t>
            </a:r>
            <a:r>
              <a:rPr lang="en-US" cap="all" dirty="0">
                <a:solidFill>
                  <a:schemeClr val="tx1">
                    <a:lumMod val="75000"/>
                    <a:lumOff val="25000"/>
                  </a:schemeClr>
                </a:solidFill>
              </a:rPr>
              <a:t>Decision-Making:</a:t>
            </a:r>
          </a:p>
          <a:p>
            <a:pPr>
              <a:spcBef>
                <a:spcPct val="20000"/>
              </a:spcBef>
              <a:spcAft>
                <a:spcPts val="600"/>
              </a:spcAft>
              <a:buClr>
                <a:schemeClr val="accent1"/>
              </a:buClr>
              <a:buSzPct val="92000"/>
              <a:buFont typeface="Wingdings 2" panose="05020102010507070707" pitchFamily="18" charset="2"/>
              <a:buChar char=""/>
            </a:pPr>
            <a:endParaRPr lang="en-US" cap="all" dirty="0">
              <a:solidFill>
                <a:schemeClr val="tx1">
                  <a:lumMod val="75000"/>
                  <a:lumOff val="25000"/>
                </a:schemeClr>
              </a:solidFill>
            </a:endParaRPr>
          </a:p>
          <a:p>
            <a:pPr>
              <a:spcBef>
                <a:spcPct val="20000"/>
              </a:spcBef>
              <a:spcAft>
                <a:spcPts val="600"/>
              </a:spcAft>
              <a:buClr>
                <a:schemeClr val="accent1"/>
              </a:buClr>
              <a:buSzPct val="92000"/>
              <a:buFont typeface="Wingdings 2" panose="05020102010507070707" pitchFamily="18" charset="2"/>
              <a:buChar char=""/>
            </a:pPr>
            <a:r>
              <a:rPr lang="en-US" cap="all" dirty="0">
                <a:solidFill>
                  <a:schemeClr val="tx1">
                    <a:lumMod val="75000"/>
                    <a:lumOff val="25000"/>
                  </a:schemeClr>
                </a:solidFill>
              </a:rPr>
              <a:t>Name Mohamed Yassen </a:t>
            </a:r>
          </a:p>
        </p:txBody>
      </p:sp>
    </p:spTree>
    <p:extLst>
      <p:ext uri="{BB962C8B-B14F-4D97-AF65-F5344CB8AC3E}">
        <p14:creationId xmlns:p14="http://schemas.microsoft.com/office/powerpoint/2010/main" val="10397590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457200" y="1293778"/>
            <a:ext cx="2850204" cy="540101"/>
          </a:xfrm>
        </p:spPr>
        <p:txBody>
          <a:bodyPr/>
          <a:lstStyle/>
          <a:p>
            <a:pPr algn="l"/>
            <a:r>
              <a:rPr lang="en-US" b="1" i="0" dirty="0">
                <a:solidFill>
                  <a:srgbClr val="404040"/>
                </a:solidFill>
                <a:effectLst/>
                <a:latin typeface="Inter"/>
              </a:rPr>
              <a:t>Conclusion</a:t>
            </a:r>
          </a:p>
        </p:txBody>
      </p:sp>
      <p:sp>
        <p:nvSpPr>
          <p:cNvPr id="34" name="Content Placeholder 33">
            <a:extLst>
              <a:ext uri="{FF2B5EF4-FFF2-40B4-BE49-F238E27FC236}">
                <a16:creationId xmlns:a16="http://schemas.microsoft.com/office/drawing/2014/main" id="{C69167C3-302B-24DE-9CF7-D85D5D5DD20A}"/>
              </a:ext>
            </a:extLst>
          </p:cNvPr>
          <p:cNvSpPr>
            <a:spLocks noGrp="1"/>
          </p:cNvSpPr>
          <p:nvPr>
            <p:ph sz="half" idx="13"/>
          </p:nvPr>
        </p:nvSpPr>
        <p:spPr>
          <a:xfrm>
            <a:off x="457199" y="2187363"/>
            <a:ext cx="6496259" cy="1241637"/>
          </a:xfrm>
        </p:spPr>
        <p:txBody>
          <a:bodyPr>
            <a:normAutofit fontScale="25000" lnSpcReduction="20000"/>
          </a:bodyPr>
          <a:lstStyle/>
          <a:p>
            <a:pPr marL="0" indent="0" algn="l">
              <a:spcAft>
                <a:spcPts val="300"/>
              </a:spcAft>
              <a:buNone/>
            </a:pPr>
            <a:r>
              <a:rPr lang="en-US" sz="7200" b="1" i="0" dirty="0">
                <a:solidFill>
                  <a:srgbClr val="404040"/>
                </a:solidFill>
                <a:effectLst/>
                <a:latin typeface="Arial" panose="020B0604020202020204" pitchFamily="34" charset="0"/>
                <a:cs typeface="Arial" panose="020B0604020202020204" pitchFamily="34" charset="0"/>
              </a:rPr>
              <a:t>Learnings:</a:t>
            </a:r>
          </a:p>
          <a:p>
            <a:pPr algn="l">
              <a:spcBef>
                <a:spcPts val="300"/>
              </a:spcBef>
              <a:buFont typeface="Arial" panose="020B0604020202020204" pitchFamily="34" charset="0"/>
              <a:buChar char="•"/>
            </a:pPr>
            <a:r>
              <a:rPr lang="en-US" sz="7200" b="0" i="0" dirty="0">
                <a:solidFill>
                  <a:srgbClr val="404040"/>
                </a:solidFill>
                <a:effectLst/>
                <a:latin typeface="Arial" panose="020B0604020202020204" pitchFamily="34" charset="0"/>
                <a:cs typeface="Arial" panose="020B0604020202020204" pitchFamily="34" charset="0"/>
              </a:rPr>
              <a:t>Enhanced skills in Power BI, DAX, and financial analysis.</a:t>
            </a:r>
          </a:p>
          <a:p>
            <a:pPr algn="l">
              <a:spcBef>
                <a:spcPts val="300"/>
              </a:spcBef>
              <a:buFont typeface="Arial" panose="020B0604020202020204" pitchFamily="34" charset="0"/>
              <a:buChar char="•"/>
            </a:pPr>
            <a:r>
              <a:rPr lang="en-US" sz="7200" b="0" i="0" dirty="0">
                <a:solidFill>
                  <a:srgbClr val="404040"/>
                </a:solidFill>
                <a:effectLst/>
                <a:latin typeface="Arial" panose="020B0604020202020204" pitchFamily="34" charset="0"/>
                <a:cs typeface="Arial" panose="020B0604020202020204" pitchFamily="34" charset="0"/>
              </a:rPr>
              <a:t>Gained experience in forecasting and decision-making.</a:t>
            </a:r>
          </a:p>
          <a:p>
            <a:pPr marL="0" indent="0" algn="l">
              <a:spcAft>
                <a:spcPts val="300"/>
              </a:spcAft>
              <a:buNone/>
            </a:pPr>
            <a:endParaRPr lang="en-US" dirty="0">
              <a:solidFill>
                <a:srgbClr val="404040"/>
              </a:solidFill>
              <a:latin typeface="Inter"/>
            </a:endParaRPr>
          </a:p>
          <a:p>
            <a:pPr marL="0" indent="0">
              <a:spcAft>
                <a:spcPts val="300"/>
              </a:spcAft>
              <a:buNone/>
            </a:pPr>
            <a:br>
              <a:rPr lang="en-US" b="0" i="0" dirty="0">
                <a:solidFill>
                  <a:srgbClr val="404040"/>
                </a:solidFill>
                <a:effectLst/>
                <a:latin typeface="Inter"/>
              </a:rPr>
            </a:br>
            <a:endParaRPr lang="en-US" dirty="0"/>
          </a:p>
        </p:txBody>
      </p:sp>
      <p:sp>
        <p:nvSpPr>
          <p:cNvPr id="20" name="Content Placeholder 3">
            <a:extLst>
              <a:ext uri="{FF2B5EF4-FFF2-40B4-BE49-F238E27FC236}">
                <a16:creationId xmlns:a16="http://schemas.microsoft.com/office/drawing/2014/main" id="{7C987B03-58AE-7E8A-A1C7-83569FBBCD1F}"/>
              </a:ext>
            </a:extLst>
          </p:cNvPr>
          <p:cNvSpPr>
            <a:spLocks noGrp="1"/>
          </p:cNvSpPr>
          <p:nvPr>
            <p:ph sz="half" idx="2"/>
          </p:nvPr>
        </p:nvSpPr>
        <p:spPr>
          <a:xfrm>
            <a:off x="457200" y="3913127"/>
            <a:ext cx="7522291" cy="1324324"/>
          </a:xfrm>
          <a:noFill/>
        </p:spPr>
        <p:txBody>
          <a:bodyPr>
            <a:normAutofit/>
          </a:bodyPr>
          <a:lstStyle/>
          <a:p>
            <a:r>
              <a:rPr lang="en-US" b="1" i="0" dirty="0">
                <a:solidFill>
                  <a:srgbClr val="404040"/>
                </a:solidFill>
                <a:effectLst/>
                <a:latin typeface="Arial" panose="020B0604020202020204" pitchFamily="34" charset="0"/>
                <a:cs typeface="Arial" panose="020B0604020202020204" pitchFamily="34" charset="0"/>
              </a:rPr>
              <a:t>Next Steps:</a:t>
            </a:r>
          </a:p>
          <a:p>
            <a:pPr marL="285750" indent="-285750">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Explore more advanced analytics and machine learning integration.</a:t>
            </a:r>
            <a:br>
              <a:rPr lang="en-US" dirty="0"/>
            </a:br>
            <a:endParaRPr lang="en-US" dirty="0"/>
          </a:p>
        </p:txBody>
      </p:sp>
    </p:spTree>
    <p:extLst>
      <p:ext uri="{BB962C8B-B14F-4D97-AF65-F5344CB8AC3E}">
        <p14:creationId xmlns:p14="http://schemas.microsoft.com/office/powerpoint/2010/main" val="83740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 name="Rectangle 91">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 name="Rectangle 93">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a:solidFill>
                  <a:schemeClr val="tx1">
                    <a:lumMod val="85000"/>
                    <a:lumOff val="15000"/>
                  </a:schemeClr>
                </a:solidFill>
                <a:latin typeface="+mj-lt"/>
                <a:ea typeface="+mj-ea"/>
                <a:cs typeface="+mj-cs"/>
              </a:rPr>
              <a:t>Thank You</a:t>
            </a:r>
          </a:p>
        </p:txBody>
      </p:sp>
      <p:sp>
        <p:nvSpPr>
          <p:cNvPr id="96" name="Rectangle 95">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 name="Rectangle 97">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 name="Rectangle 99">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83" name="Content Placeholder 2">
            <a:extLst>
              <a:ext uri="{FF2B5EF4-FFF2-40B4-BE49-F238E27FC236}">
                <a16:creationId xmlns:a16="http://schemas.microsoft.com/office/drawing/2014/main" id="{2201EB9D-3EA8-C0F1-1863-6E6ABD7B572C}"/>
              </a:ext>
            </a:extLst>
          </p:cNvPr>
          <p:cNvGraphicFramePr>
            <a:graphicFrameLocks noGrp="1"/>
          </p:cNvGraphicFramePr>
          <p:nvPr>
            <p:ph sz="half" idx="13"/>
            <p:extLst>
              <p:ext uri="{D42A27DB-BD31-4B8C-83A1-F6EECF244321}">
                <p14:modId xmlns:p14="http://schemas.microsoft.com/office/powerpoint/2010/main" val="232762616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69054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5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56" name="Rectangle 55">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18F1CD30-479C-9C63-20D3-9D7C3E835366}"/>
              </a:ext>
            </a:extLst>
          </p:cNvPr>
          <p:cNvPicPr>
            <a:picLocks noGrp="1" noChangeAspect="1"/>
          </p:cNvPicPr>
          <p:nvPr>
            <p:ph type="pic" sz="quarter" idx="13"/>
          </p:nvPr>
        </p:nvPicPr>
        <p:blipFill>
          <a:blip r:embed="rId3"/>
          <a:srcRect t="23391" r="9091"/>
          <a:stretch/>
        </p:blipFill>
        <p:spPr>
          <a:xfrm>
            <a:off x="20" y="10"/>
            <a:ext cx="12191980" cy="6857990"/>
          </a:xfrm>
          <a:prstGeom prst="rect">
            <a:avLst/>
          </a:prstGeom>
        </p:spPr>
      </p:pic>
      <p:sp>
        <p:nvSpPr>
          <p:cNvPr id="57" name="Rectangle 56">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57">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681540" y="1131195"/>
            <a:ext cx="3730810" cy="1247938"/>
          </a:xfrm>
        </p:spPr>
        <p:txBody>
          <a:bodyPr vert="horz" lIns="91440" tIns="45720" rIns="91440" bIns="45720" rtlCol="0" anchor="ctr">
            <a:normAutofit/>
          </a:bodyPr>
          <a:lstStyle/>
          <a:p>
            <a:r>
              <a:rPr lang="en-US" sz="2600" b="0" kern="1200" cap="all">
                <a:solidFill>
                  <a:srgbClr val="FFFFFF"/>
                </a:solidFill>
                <a:latin typeface="+mj-lt"/>
                <a:ea typeface="+mj-ea"/>
                <a:cs typeface="+mj-cs"/>
              </a:rPr>
              <a:t>Agenda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678531" y="2438399"/>
            <a:ext cx="3730810" cy="3505201"/>
          </a:xfrm>
        </p:spPr>
        <p:txBody>
          <a:bodyPr vert="horz" lIns="91440" tIns="45720" rIns="91440" bIns="45720" rtlCol="0" anchor="ctr">
            <a:normAutofit/>
          </a:bodyPr>
          <a:lstStyle/>
          <a:p>
            <a:pPr marL="285750" indent="-285750">
              <a:buFont typeface="Wingdings 2" panose="05020102010507070707" pitchFamily="18" charset="2"/>
              <a:buChar char=""/>
            </a:pPr>
            <a:r>
              <a:rPr lang="en-US" b="0" i="0">
                <a:solidFill>
                  <a:srgbClr val="FFFFFF"/>
                </a:solidFill>
                <a:effectLst/>
              </a:rPr>
              <a:t>Forecasting: Revenue, Profit, and Units Sold.</a:t>
            </a:r>
          </a:p>
          <a:p>
            <a:pPr marL="285750" indent="-285750">
              <a:buFont typeface="Wingdings 2" panose="05020102010507070707" pitchFamily="18" charset="2"/>
              <a:buChar char=""/>
            </a:pPr>
            <a:r>
              <a:rPr lang="en-US" b="0" i="0">
                <a:solidFill>
                  <a:srgbClr val="FFFFFF"/>
                </a:solidFill>
                <a:effectLst/>
              </a:rPr>
              <a:t>Future Value (FV): Calculated for 2% and 5% discount rates.</a:t>
            </a:r>
          </a:p>
          <a:p>
            <a:pPr marL="285750" indent="-285750">
              <a:buFont typeface="Wingdings 2" panose="05020102010507070707" pitchFamily="18" charset="2"/>
              <a:buChar char=""/>
            </a:pPr>
            <a:r>
              <a:rPr lang="en-US" b="0" i="0">
                <a:solidFill>
                  <a:srgbClr val="FFFFFF"/>
                </a:solidFill>
                <a:effectLst/>
              </a:rPr>
              <a:t>Net Present Value (NPV): A/B Testing to compare projects.</a:t>
            </a:r>
            <a:endParaRPr lang="en-US">
              <a:solidFill>
                <a:srgbClr val="FFFFFF"/>
              </a:solidFill>
            </a:endParaRPr>
          </a:p>
          <a:p>
            <a:pPr marL="285750" indent="-285750">
              <a:buFont typeface="Wingdings 2" panose="05020102010507070707" pitchFamily="18" charset="2"/>
              <a:buChar char=""/>
            </a:pPr>
            <a:r>
              <a:rPr lang="en-US" b="0" i="0">
                <a:solidFill>
                  <a:srgbClr val="FFFFFF"/>
                </a:solidFill>
                <a:effectLst/>
              </a:rPr>
              <a:t>Row-Level Security (RLS): Implemented for data privacy.</a:t>
            </a:r>
            <a:br>
              <a:rPr lang="en-US">
                <a:solidFill>
                  <a:srgbClr val="FFFFFF"/>
                </a:solidFill>
              </a:rPr>
            </a:br>
            <a:endParaRPr lang="en-US" b="0" i="0">
              <a:solidFill>
                <a:srgbClr val="FFFFFF"/>
              </a:solidFill>
              <a:effectLst/>
            </a:endParaRPr>
          </a:p>
        </p:txBody>
      </p:sp>
    </p:spTree>
    <p:extLst>
      <p:ext uri="{BB962C8B-B14F-4D97-AF65-F5344CB8AC3E}">
        <p14:creationId xmlns:p14="http://schemas.microsoft.com/office/powerpoint/2010/main" val="220112592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0" name="Rectangle 106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1" name="Rectangle 107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2" name="Rectangle 107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3" name="Rectangle 1072">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74" name="Rectangle 1073">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6" name="Rectangle 1075">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Rectangle 1076">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6" name="Picture 2" descr="Financial Forecasting: Why it's ...">
            <a:extLst>
              <a:ext uri="{FF2B5EF4-FFF2-40B4-BE49-F238E27FC236}">
                <a16:creationId xmlns:a16="http://schemas.microsoft.com/office/drawing/2014/main" id="{E5CFDBA0-90B6-3291-5DEA-34F7988E9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25" r="11581" b="-1"/>
          <a:stretch/>
        </p:blipFill>
        <p:spPr bwMode="auto">
          <a:xfrm>
            <a:off x="446534" y="604757"/>
            <a:ext cx="7498616" cy="5796043"/>
          </a:xfrm>
          <a:prstGeom prst="rect">
            <a:avLst/>
          </a:prstGeom>
          <a:noFill/>
          <a:extLst>
            <a:ext uri="{909E8E84-426E-40DD-AFC4-6F175D3DCCD1}">
              <a14:hiddenFill xmlns:a14="http://schemas.microsoft.com/office/drawing/2010/main">
                <a:solidFill>
                  <a:srgbClr val="FFFFFF"/>
                </a:solidFill>
              </a14:hiddenFill>
            </a:ext>
          </a:extLst>
        </p:spPr>
      </p:pic>
      <p:sp>
        <p:nvSpPr>
          <p:cNvPr id="1078" name="Rectangle 1077">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8171234" y="1419225"/>
            <a:ext cx="3206617" cy="3143047"/>
          </a:xfrm>
        </p:spPr>
        <p:txBody>
          <a:bodyPr vert="horz" lIns="91440" tIns="45720" rIns="91440" bIns="45720" rtlCol="0" anchor="b">
            <a:normAutofit/>
          </a:bodyPr>
          <a:lstStyle/>
          <a:p>
            <a:pPr algn="l">
              <a:lnSpc>
                <a:spcPct val="90000"/>
              </a:lnSpc>
            </a:pPr>
            <a:r>
              <a:rPr lang="en-US" sz="1300" b="1" dirty="0">
                <a:solidFill>
                  <a:srgbClr val="FFFFFF"/>
                </a:solidFill>
              </a:rPr>
              <a:t>Data Sources: </a:t>
            </a:r>
            <a:br>
              <a:rPr lang="en-US" sz="1300" b="1" dirty="0">
                <a:solidFill>
                  <a:srgbClr val="FFFFFF"/>
                </a:solidFill>
              </a:rPr>
            </a:br>
            <a:br>
              <a:rPr lang="en-US" sz="1300" b="1" dirty="0">
                <a:solidFill>
                  <a:srgbClr val="FFFFFF"/>
                </a:solidFill>
              </a:rPr>
            </a:br>
            <a:r>
              <a:rPr lang="en-US" sz="1300" b="1" dirty="0">
                <a:solidFill>
                  <a:srgbClr val="FFFFFF"/>
                </a:solidFill>
              </a:rPr>
              <a:t>Excel sheets:</a:t>
            </a:r>
            <a:br>
              <a:rPr lang="en-US" sz="1300" dirty="0">
                <a:solidFill>
                  <a:srgbClr val="FFFFFF"/>
                </a:solidFill>
              </a:rPr>
            </a:br>
            <a:br>
              <a:rPr lang="en-US" sz="1300" dirty="0">
                <a:solidFill>
                  <a:srgbClr val="FFFFFF"/>
                </a:solidFill>
                <a:latin typeface="Arial" panose="020B0604020202020204" pitchFamily="34" charset="0"/>
                <a:cs typeface="Arial" panose="020B0604020202020204" pitchFamily="34" charset="0"/>
              </a:rPr>
            </a:br>
            <a:r>
              <a:rPr lang="en-US" sz="1300" cap="none" dirty="0">
                <a:solidFill>
                  <a:srgbClr val="FFFFFF"/>
                </a:solidFill>
                <a:latin typeface="Arial" panose="020B0604020202020204" pitchFamily="34" charset="0"/>
                <a:cs typeface="Arial" panose="020B0604020202020204" pitchFamily="34" charset="0"/>
              </a:rPr>
              <a:t>1-sales data:  cash flow table</a:t>
            </a:r>
            <a:br>
              <a:rPr lang="en-US" sz="1300" cap="none" dirty="0">
                <a:solidFill>
                  <a:srgbClr val="FFFFFF"/>
                </a:solidFill>
                <a:latin typeface="Arial" panose="020B0604020202020204" pitchFamily="34" charset="0"/>
                <a:cs typeface="Arial" panose="020B0604020202020204" pitchFamily="34" charset="0"/>
              </a:rPr>
            </a:br>
            <a:br>
              <a:rPr lang="en-US" sz="1300" cap="none" dirty="0">
                <a:solidFill>
                  <a:srgbClr val="FFFFFF"/>
                </a:solidFill>
                <a:latin typeface="Arial" panose="020B0604020202020204" pitchFamily="34" charset="0"/>
                <a:cs typeface="Arial" panose="020B0604020202020204" pitchFamily="34" charset="0"/>
              </a:rPr>
            </a:br>
            <a:r>
              <a:rPr lang="en-US" sz="1300" cap="none" dirty="0">
                <a:solidFill>
                  <a:srgbClr val="FFFFFF"/>
                </a:solidFill>
                <a:latin typeface="Arial" panose="020B0604020202020204" pitchFamily="34" charset="0"/>
                <a:cs typeface="Arial" panose="020B0604020202020204" pitchFamily="34" charset="0"/>
              </a:rPr>
              <a:t>2-financial data: sales fact table </a:t>
            </a:r>
            <a:br>
              <a:rPr lang="en-US" sz="1300" cap="none" dirty="0">
                <a:solidFill>
                  <a:srgbClr val="FFFFFF"/>
                </a:solidFill>
                <a:latin typeface="Arial" panose="020B0604020202020204" pitchFamily="34" charset="0"/>
                <a:cs typeface="Arial" panose="020B0604020202020204" pitchFamily="34" charset="0"/>
              </a:rPr>
            </a:br>
            <a:br>
              <a:rPr lang="en-US" sz="1300" cap="none" dirty="0">
                <a:solidFill>
                  <a:srgbClr val="FFFFFF"/>
                </a:solidFill>
                <a:latin typeface="Arial" panose="020B0604020202020204" pitchFamily="34" charset="0"/>
                <a:cs typeface="Arial" panose="020B0604020202020204" pitchFamily="34" charset="0"/>
              </a:rPr>
            </a:br>
            <a:r>
              <a:rPr lang="en-US" sz="1300" cap="none" dirty="0">
                <a:solidFill>
                  <a:srgbClr val="FFFFFF"/>
                </a:solidFill>
                <a:latin typeface="Arial" panose="020B0604020202020204" pitchFamily="34" charset="0"/>
                <a:cs typeface="Arial" panose="020B0604020202020204" pitchFamily="34" charset="0"/>
              </a:rPr>
              <a:t>3- the measures as : </a:t>
            </a:r>
            <a:br>
              <a:rPr lang="en-US" sz="1300" cap="none" dirty="0">
                <a:solidFill>
                  <a:srgbClr val="FFFFFF"/>
                </a:solidFill>
                <a:latin typeface="Arial" panose="020B0604020202020204" pitchFamily="34" charset="0"/>
                <a:cs typeface="Arial" panose="020B0604020202020204" pitchFamily="34" charset="0"/>
              </a:rPr>
            </a:br>
            <a:br>
              <a:rPr lang="en-US" sz="1300" cap="none" dirty="0">
                <a:solidFill>
                  <a:srgbClr val="FFFFFF"/>
                </a:solidFill>
                <a:latin typeface="Arial" panose="020B0604020202020204" pitchFamily="34" charset="0"/>
                <a:cs typeface="Arial" panose="020B0604020202020204" pitchFamily="34" charset="0"/>
              </a:rPr>
            </a:br>
            <a:r>
              <a:rPr lang="en-US" sz="1300" cap="none" dirty="0">
                <a:solidFill>
                  <a:srgbClr val="FFFFFF"/>
                </a:solidFill>
                <a:latin typeface="Arial" panose="020B0604020202020204" pitchFamily="34" charset="0"/>
                <a:cs typeface="Arial" panose="020B0604020202020204" pitchFamily="34" charset="0"/>
              </a:rPr>
              <a:t>NPV, FV ,A/B testing values are in </a:t>
            </a:r>
            <a:br>
              <a:rPr lang="en-US" sz="1300" cap="none" dirty="0">
                <a:solidFill>
                  <a:srgbClr val="FFFFFF"/>
                </a:solidFill>
                <a:latin typeface="Arial" panose="020B0604020202020204" pitchFamily="34" charset="0"/>
                <a:cs typeface="Arial" panose="020B0604020202020204" pitchFamily="34" charset="0"/>
              </a:rPr>
            </a:br>
            <a:br>
              <a:rPr lang="en-US" sz="1300" cap="none" dirty="0">
                <a:solidFill>
                  <a:srgbClr val="FFFFFF"/>
                </a:solidFill>
                <a:latin typeface="Arial" panose="020B0604020202020204" pitchFamily="34" charset="0"/>
                <a:cs typeface="Arial" panose="020B0604020202020204" pitchFamily="34" charset="0"/>
              </a:rPr>
            </a:br>
            <a:r>
              <a:rPr lang="en-US" sz="1300" cap="none" dirty="0">
                <a:solidFill>
                  <a:srgbClr val="FFFFFF"/>
                </a:solidFill>
                <a:latin typeface="Arial" panose="020B0604020202020204" pitchFamily="34" charset="0"/>
                <a:cs typeface="Arial" panose="020B0604020202020204" pitchFamily="34" charset="0"/>
              </a:rPr>
              <a:t>measures table.</a:t>
            </a:r>
            <a:br>
              <a:rPr lang="en-US" sz="1300" cap="none" dirty="0">
                <a:solidFill>
                  <a:srgbClr val="FFFFFF"/>
                </a:solidFill>
                <a:latin typeface="Arial" panose="020B0604020202020204" pitchFamily="34" charset="0"/>
                <a:cs typeface="Arial" panose="020B0604020202020204" pitchFamily="34" charset="0"/>
              </a:rPr>
            </a:br>
            <a:br>
              <a:rPr lang="en-US" sz="1300" dirty="0">
                <a:solidFill>
                  <a:srgbClr val="FFFFFF"/>
                </a:solidFill>
              </a:rPr>
            </a:br>
            <a:br>
              <a:rPr lang="en-US" sz="1300" dirty="0">
                <a:solidFill>
                  <a:srgbClr val="FFFFFF"/>
                </a:solidFill>
              </a:rPr>
            </a:br>
            <a:endParaRPr lang="en-US" sz="1300" dirty="0">
              <a:solidFill>
                <a:srgbClr val="FFFFFF"/>
              </a:solidFill>
            </a:endParaRPr>
          </a:p>
        </p:txBody>
      </p:sp>
    </p:spTree>
    <p:extLst>
      <p:ext uri="{BB962C8B-B14F-4D97-AF65-F5344CB8AC3E}">
        <p14:creationId xmlns:p14="http://schemas.microsoft.com/office/powerpoint/2010/main" val="172184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 name="Rectangle 27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6" name="Rectangle 27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8" name="Rectangle 27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0" name="Rectangle 279">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2" name="Rectangle 281">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84" name="Rectangle 28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638620" y="863696"/>
            <a:ext cx="3511233" cy="1402850"/>
          </a:xfrm>
        </p:spPr>
        <p:txBody>
          <a:bodyPr vert="horz" lIns="91440" tIns="45720" rIns="91440" bIns="45720" rtlCol="0" anchor="ctr">
            <a:normAutofit/>
          </a:bodyPr>
          <a:lstStyle/>
          <a:p>
            <a:r>
              <a:rPr lang="en-US" sz="3600" dirty="0">
                <a:solidFill>
                  <a:srgbClr val="FFFFFF"/>
                </a:solidFill>
              </a:rPr>
              <a:t>Forecasting</a:t>
            </a:r>
          </a:p>
        </p:txBody>
      </p:sp>
      <p:sp>
        <p:nvSpPr>
          <p:cNvPr id="3" name="Subtitle 2">
            <a:extLst>
              <a:ext uri="{FF2B5EF4-FFF2-40B4-BE49-F238E27FC236}">
                <a16:creationId xmlns:a16="http://schemas.microsoft.com/office/drawing/2014/main" id="{44082E89-DB15-6D26-7098-DA9792B0B085}"/>
              </a:ext>
            </a:extLst>
          </p:cNvPr>
          <p:cNvSpPr>
            <a:spLocks noGrp="1"/>
          </p:cNvSpPr>
          <p:nvPr>
            <p:ph type="subTitle" idx="1"/>
          </p:nvPr>
        </p:nvSpPr>
        <p:spPr>
          <a:xfrm>
            <a:off x="542577" y="3094185"/>
            <a:ext cx="3511233" cy="1923310"/>
          </a:xfrm>
        </p:spPr>
        <p:txBody>
          <a:bodyPr vert="horz" lIns="91440" tIns="45720" rIns="91440" bIns="45720" rtlCol="0" anchor="t">
            <a:noAutofit/>
          </a:bodyPr>
          <a:lstStyle/>
          <a:p>
            <a:pPr>
              <a:lnSpc>
                <a:spcPct val="90000"/>
              </a:lnSpc>
            </a:pPr>
            <a:r>
              <a:rPr lang="en-US" sz="1600" b="1" i="0" dirty="0">
                <a:solidFill>
                  <a:srgbClr val="FFFFFF">
                    <a:alpha val="75000"/>
                  </a:srgbClr>
                </a:solidFill>
                <a:effectLst/>
                <a:latin typeface="Arial" panose="020B0604020202020204" pitchFamily="34" charset="0"/>
                <a:cs typeface="Arial" panose="020B0604020202020204" pitchFamily="34" charset="0"/>
              </a:rPr>
              <a:t>Forecasting</a:t>
            </a:r>
            <a:r>
              <a:rPr lang="en-US" sz="1600" b="0" i="0" dirty="0">
                <a:solidFill>
                  <a:srgbClr val="FFFFFF">
                    <a:alpha val="75000"/>
                  </a:srgbClr>
                </a:solidFill>
                <a:effectLst/>
                <a:latin typeface="Arial" panose="020B0604020202020204" pitchFamily="34" charset="0"/>
                <a:cs typeface="Arial" panose="020B0604020202020204" pitchFamily="34" charset="0"/>
              </a:rPr>
              <a:t> is the process of predicting future trends, outcomes, or events based on historical data and analysis. It helps organizations make informed decisions by estimating future performance and planning accordingly.</a:t>
            </a:r>
            <a:endParaRPr lang="en-US" sz="1600" dirty="0">
              <a:solidFill>
                <a:srgbClr val="FFFFFF">
                  <a:alpha val="75000"/>
                </a:srgbClr>
              </a:solidFill>
              <a:latin typeface="Arial" panose="020B0604020202020204" pitchFamily="34" charset="0"/>
              <a:cs typeface="Arial" panose="020B0604020202020204" pitchFamily="34" charset="0"/>
            </a:endParaRPr>
          </a:p>
        </p:txBody>
      </p:sp>
      <p:sp>
        <p:nvSpPr>
          <p:cNvPr id="286" name="Rectangle 28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28" name="Picture 227">
            <a:extLst>
              <a:ext uri="{FF2B5EF4-FFF2-40B4-BE49-F238E27FC236}">
                <a16:creationId xmlns:a16="http://schemas.microsoft.com/office/drawing/2014/main" id="{CFC8B9AD-B89A-241F-A236-83DC03771B80}"/>
              </a:ext>
            </a:extLst>
          </p:cNvPr>
          <p:cNvPicPr>
            <a:picLocks noChangeAspect="1"/>
          </p:cNvPicPr>
          <p:nvPr/>
        </p:nvPicPr>
        <p:blipFill>
          <a:blip r:embed="rId3"/>
          <a:stretch>
            <a:fillRect/>
          </a:stretch>
        </p:blipFill>
        <p:spPr>
          <a:xfrm>
            <a:off x="4229231" y="427009"/>
            <a:ext cx="7708321" cy="6109978"/>
          </a:xfrm>
          <a:prstGeom prst="rect">
            <a:avLst/>
          </a:prstGeom>
        </p:spPr>
      </p:pic>
    </p:spTree>
    <p:extLst>
      <p:ext uri="{BB962C8B-B14F-4D97-AF65-F5344CB8AC3E}">
        <p14:creationId xmlns:p14="http://schemas.microsoft.com/office/powerpoint/2010/main" val="16053062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576E93-3907-D3CB-E69D-30E54BEFA17C}"/>
            </a:ext>
          </a:extLst>
        </p:cNvPr>
        <p:cNvGrpSpPr/>
        <p:nvPr/>
      </p:nvGrpSpPr>
      <p:grpSpPr>
        <a:xfrm>
          <a:off x="0" y="0"/>
          <a:ext cx="0" cy="0"/>
          <a:chOff x="0" y="0"/>
          <a:chExt cx="0" cy="0"/>
        </a:xfrm>
      </p:grpSpPr>
      <p:sp>
        <p:nvSpPr>
          <p:cNvPr id="274" name="Rectangle 273">
            <a:extLst>
              <a:ext uri="{FF2B5EF4-FFF2-40B4-BE49-F238E27FC236}">
                <a16:creationId xmlns:a16="http://schemas.microsoft.com/office/drawing/2014/main" id="{7C94F5B1-DEDA-8B94-12AF-9BE9826B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6" name="Rectangle 275">
            <a:extLst>
              <a:ext uri="{FF2B5EF4-FFF2-40B4-BE49-F238E27FC236}">
                <a16:creationId xmlns:a16="http://schemas.microsoft.com/office/drawing/2014/main" id="{14234706-922C-4750-CBA0-321C6A30F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8" name="Rectangle 277">
            <a:extLst>
              <a:ext uri="{FF2B5EF4-FFF2-40B4-BE49-F238E27FC236}">
                <a16:creationId xmlns:a16="http://schemas.microsoft.com/office/drawing/2014/main" id="{259139E8-8B1E-56F8-3C5B-98DF4F6E6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0" name="Rectangle 279">
            <a:extLst>
              <a:ext uri="{FF2B5EF4-FFF2-40B4-BE49-F238E27FC236}">
                <a16:creationId xmlns:a16="http://schemas.microsoft.com/office/drawing/2014/main" id="{0E0EBCE8-8016-0768-DAA8-017A242E8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2" name="Rectangle 281">
            <a:extLst>
              <a:ext uri="{FF2B5EF4-FFF2-40B4-BE49-F238E27FC236}">
                <a16:creationId xmlns:a16="http://schemas.microsoft.com/office/drawing/2014/main" id="{BEA8D66A-6985-E394-C619-C51F16CC7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84" name="Rectangle 283">
            <a:extLst>
              <a:ext uri="{FF2B5EF4-FFF2-40B4-BE49-F238E27FC236}">
                <a16:creationId xmlns:a16="http://schemas.microsoft.com/office/drawing/2014/main" id="{8C5101B4-CAFF-EAB2-99BC-E113905AD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5ED5152-74B2-E077-92F8-BECC00FED6B2}"/>
              </a:ext>
            </a:extLst>
          </p:cNvPr>
          <p:cNvSpPr>
            <a:spLocks noGrp="1"/>
          </p:cNvSpPr>
          <p:nvPr>
            <p:ph type="ctrTitle"/>
          </p:nvPr>
        </p:nvSpPr>
        <p:spPr>
          <a:xfrm>
            <a:off x="638620" y="863696"/>
            <a:ext cx="3511233" cy="1976782"/>
          </a:xfrm>
        </p:spPr>
        <p:txBody>
          <a:bodyPr vert="horz" lIns="91440" tIns="45720" rIns="91440" bIns="45720" rtlCol="0" anchor="ctr">
            <a:normAutofit/>
          </a:bodyPr>
          <a:lstStyle/>
          <a:p>
            <a:r>
              <a:rPr lang="en-US" b="1" dirty="0"/>
              <a:t>Future Value (FV) Analysis</a:t>
            </a:r>
            <a:br>
              <a:rPr lang="en-US" b="1" dirty="0"/>
            </a:br>
            <a:endParaRPr lang="en-US" sz="3600" dirty="0">
              <a:solidFill>
                <a:srgbClr val="FFFFFF"/>
              </a:solidFill>
            </a:endParaRPr>
          </a:p>
        </p:txBody>
      </p:sp>
      <p:sp>
        <p:nvSpPr>
          <p:cNvPr id="3" name="Subtitle 2">
            <a:extLst>
              <a:ext uri="{FF2B5EF4-FFF2-40B4-BE49-F238E27FC236}">
                <a16:creationId xmlns:a16="http://schemas.microsoft.com/office/drawing/2014/main" id="{66922590-2068-CBBA-5968-34AA3CBE9ED9}"/>
              </a:ext>
            </a:extLst>
          </p:cNvPr>
          <p:cNvSpPr>
            <a:spLocks noGrp="1"/>
          </p:cNvSpPr>
          <p:nvPr>
            <p:ph type="subTitle" idx="1"/>
          </p:nvPr>
        </p:nvSpPr>
        <p:spPr>
          <a:xfrm>
            <a:off x="608231" y="2840478"/>
            <a:ext cx="3511233" cy="1906620"/>
          </a:xfrm>
        </p:spPr>
        <p:txBody>
          <a:bodyPr vert="horz" lIns="91440" tIns="45720" rIns="91440" bIns="45720" rtlCol="0" anchor="t">
            <a:noAutofit/>
          </a:bodyPr>
          <a:lstStyle/>
          <a:p>
            <a:pPr>
              <a:lnSpc>
                <a:spcPct val="90000"/>
              </a:lnSpc>
            </a:pPr>
            <a:r>
              <a:rPr lang="en-US" sz="1600" b="1" dirty="0">
                <a:solidFill>
                  <a:srgbClr val="FFFFFF">
                    <a:alpha val="75000"/>
                  </a:srgbClr>
                </a:solidFill>
                <a:latin typeface="Arial" panose="020B0604020202020204" pitchFamily="34" charset="0"/>
                <a:cs typeface="Arial" panose="020B0604020202020204" pitchFamily="34" charset="0"/>
              </a:rPr>
              <a:t>Future Value Analysis is the process of calculating the value of an investment or cash flow at a future date, considering a specific interest rate or growth rate. It helps in evaluating the potential growth of investments over time</a:t>
            </a:r>
          </a:p>
        </p:txBody>
      </p:sp>
      <p:sp>
        <p:nvSpPr>
          <p:cNvPr id="286" name="Rectangle 285">
            <a:extLst>
              <a:ext uri="{FF2B5EF4-FFF2-40B4-BE49-F238E27FC236}">
                <a16:creationId xmlns:a16="http://schemas.microsoft.com/office/drawing/2014/main" id="{7EE1F069-0D60-3B8A-CE95-87522EBFB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E54F8054-8A1C-6353-27F9-54733B197B5C}"/>
              </a:ext>
            </a:extLst>
          </p:cNvPr>
          <p:cNvPicPr>
            <a:picLocks noChangeAspect="1"/>
          </p:cNvPicPr>
          <p:nvPr/>
        </p:nvPicPr>
        <p:blipFill>
          <a:blip r:embed="rId3"/>
          <a:stretch>
            <a:fillRect/>
          </a:stretch>
        </p:blipFill>
        <p:spPr>
          <a:xfrm>
            <a:off x="4281160" y="453643"/>
            <a:ext cx="7805764" cy="6020640"/>
          </a:xfrm>
          <a:prstGeom prst="rect">
            <a:avLst/>
          </a:prstGeom>
        </p:spPr>
      </p:pic>
    </p:spTree>
    <p:extLst>
      <p:ext uri="{BB962C8B-B14F-4D97-AF65-F5344CB8AC3E}">
        <p14:creationId xmlns:p14="http://schemas.microsoft.com/office/powerpoint/2010/main" val="31747523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7301CD-C94B-7239-A53C-B034DD48D38A}"/>
            </a:ext>
          </a:extLst>
        </p:cNvPr>
        <p:cNvGrpSpPr/>
        <p:nvPr/>
      </p:nvGrpSpPr>
      <p:grpSpPr>
        <a:xfrm>
          <a:off x="0" y="0"/>
          <a:ext cx="0" cy="0"/>
          <a:chOff x="0" y="0"/>
          <a:chExt cx="0" cy="0"/>
        </a:xfrm>
      </p:grpSpPr>
      <p:sp>
        <p:nvSpPr>
          <p:cNvPr id="274" name="Rectangle 273">
            <a:extLst>
              <a:ext uri="{FF2B5EF4-FFF2-40B4-BE49-F238E27FC236}">
                <a16:creationId xmlns:a16="http://schemas.microsoft.com/office/drawing/2014/main" id="{3D52162E-CE93-A8EF-D035-B667A0B75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6" name="Rectangle 275">
            <a:extLst>
              <a:ext uri="{FF2B5EF4-FFF2-40B4-BE49-F238E27FC236}">
                <a16:creationId xmlns:a16="http://schemas.microsoft.com/office/drawing/2014/main" id="{04CEA4FB-EE2C-87D3-7984-34E6890EE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8" name="Rectangle 277">
            <a:extLst>
              <a:ext uri="{FF2B5EF4-FFF2-40B4-BE49-F238E27FC236}">
                <a16:creationId xmlns:a16="http://schemas.microsoft.com/office/drawing/2014/main" id="{8DCAB3D0-F858-12CA-9C29-8849C40D8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0" name="Rectangle 279">
            <a:extLst>
              <a:ext uri="{FF2B5EF4-FFF2-40B4-BE49-F238E27FC236}">
                <a16:creationId xmlns:a16="http://schemas.microsoft.com/office/drawing/2014/main" id="{0DD4E9B3-5F51-0DE2-097D-947ECE65E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2" name="Rectangle 281">
            <a:extLst>
              <a:ext uri="{FF2B5EF4-FFF2-40B4-BE49-F238E27FC236}">
                <a16:creationId xmlns:a16="http://schemas.microsoft.com/office/drawing/2014/main" id="{997959FB-B07B-27EF-5960-BA843F2B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84" name="Rectangle 283">
            <a:extLst>
              <a:ext uri="{FF2B5EF4-FFF2-40B4-BE49-F238E27FC236}">
                <a16:creationId xmlns:a16="http://schemas.microsoft.com/office/drawing/2014/main" id="{62E5E511-8048-44A3-21BE-C29BD6C3D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CCB4AD0-0854-B443-6674-A908B07312A1}"/>
              </a:ext>
            </a:extLst>
          </p:cNvPr>
          <p:cNvSpPr>
            <a:spLocks noGrp="1"/>
          </p:cNvSpPr>
          <p:nvPr>
            <p:ph type="ctrTitle"/>
          </p:nvPr>
        </p:nvSpPr>
        <p:spPr>
          <a:xfrm>
            <a:off x="638620" y="863696"/>
            <a:ext cx="3511233" cy="1976782"/>
          </a:xfrm>
        </p:spPr>
        <p:txBody>
          <a:bodyPr vert="horz" lIns="91440" tIns="45720" rIns="91440" bIns="45720" rtlCol="0" anchor="ctr">
            <a:normAutofit/>
          </a:bodyPr>
          <a:lstStyle/>
          <a:p>
            <a:r>
              <a:rPr lang="en-US" b="1" dirty="0"/>
              <a:t>Project NPV (A/B Testing) Analysis</a:t>
            </a:r>
            <a:r>
              <a:rPr lang="en-US" dirty="0"/>
              <a:t> </a:t>
            </a:r>
            <a:br>
              <a:rPr lang="en-US" b="1" dirty="0"/>
            </a:br>
            <a:endParaRPr lang="en-US" sz="3600" dirty="0">
              <a:solidFill>
                <a:srgbClr val="FFFFFF"/>
              </a:solidFill>
            </a:endParaRPr>
          </a:p>
        </p:txBody>
      </p:sp>
      <p:sp>
        <p:nvSpPr>
          <p:cNvPr id="3" name="Subtitle 2">
            <a:extLst>
              <a:ext uri="{FF2B5EF4-FFF2-40B4-BE49-F238E27FC236}">
                <a16:creationId xmlns:a16="http://schemas.microsoft.com/office/drawing/2014/main" id="{1D94C0D0-70F2-FDF4-164B-B1D2765A627E}"/>
              </a:ext>
            </a:extLst>
          </p:cNvPr>
          <p:cNvSpPr>
            <a:spLocks noGrp="1"/>
          </p:cNvSpPr>
          <p:nvPr>
            <p:ph type="subTitle" idx="1"/>
          </p:nvPr>
        </p:nvSpPr>
        <p:spPr>
          <a:xfrm>
            <a:off x="446534" y="3052717"/>
            <a:ext cx="3970402" cy="2180764"/>
          </a:xfrm>
        </p:spPr>
        <p:txBody>
          <a:bodyPr vert="horz" lIns="91440" tIns="45720" rIns="91440" bIns="45720" rtlCol="0" anchor="t">
            <a:noAutofit/>
          </a:bodyPr>
          <a:lstStyle/>
          <a:p>
            <a:pPr>
              <a:lnSpc>
                <a:spcPct val="90000"/>
              </a:lnSpc>
            </a:pPr>
            <a:r>
              <a:rPr lang="en-US" sz="1600" b="1" dirty="0">
                <a:latin typeface="Arial" panose="020B0604020202020204" pitchFamily="34" charset="0"/>
                <a:cs typeface="Arial" panose="020B0604020202020204" pitchFamily="34" charset="0"/>
              </a:rPr>
              <a:t>Project NPV (A/B Testing) Analysis</a:t>
            </a:r>
            <a:r>
              <a:rPr lang="en-US" sz="1600" dirty="0">
                <a:latin typeface="Arial" panose="020B0604020202020204" pitchFamily="34" charset="0"/>
                <a:cs typeface="Arial" panose="020B0604020202020204" pitchFamily="34" charset="0"/>
              </a:rPr>
              <a:t> </a:t>
            </a:r>
          </a:p>
          <a:p>
            <a:pPr>
              <a:lnSpc>
                <a:spcPct val="90000"/>
              </a:lnSpc>
            </a:pPr>
            <a:r>
              <a:rPr lang="en-US" sz="1600" dirty="0">
                <a:latin typeface="Arial" panose="020B0604020202020204" pitchFamily="34" charset="0"/>
                <a:cs typeface="Arial" panose="020B0604020202020204" pitchFamily="34" charset="0"/>
              </a:rPr>
              <a:t>is the process of comparing the Net Present Value (NPV) of two or more projects to determine which one offers the highest financial return.</a:t>
            </a:r>
          </a:p>
          <a:p>
            <a:pPr>
              <a:lnSpc>
                <a:spcPct val="90000"/>
              </a:lnSpc>
            </a:pPr>
            <a:r>
              <a:rPr lang="en-US" sz="1600" dirty="0">
                <a:latin typeface="Arial" panose="020B0604020202020204" pitchFamily="34" charset="0"/>
                <a:cs typeface="Arial" panose="020B0604020202020204" pitchFamily="34" charset="0"/>
              </a:rPr>
              <a:t>It helps in making data-driven decisions by evaluating </a:t>
            </a:r>
            <a:r>
              <a:rPr lang="en-US" sz="1600" b="1" dirty="0">
                <a:solidFill>
                  <a:srgbClr val="FFFFFF">
                    <a:alpha val="75000"/>
                  </a:srgbClr>
                </a:solidFill>
                <a:latin typeface="Arial" panose="020B0604020202020204" pitchFamily="34" charset="0"/>
                <a:cs typeface="Arial" panose="020B0604020202020204" pitchFamily="34" charset="0"/>
              </a:rPr>
              <a:t>the</a:t>
            </a:r>
            <a:r>
              <a:rPr lang="en-US" sz="1600" dirty="0">
                <a:latin typeface="Arial" panose="020B0604020202020204" pitchFamily="34" charset="0"/>
                <a:cs typeface="Arial" panose="020B0604020202020204" pitchFamily="34" charset="0"/>
              </a:rPr>
              <a:t> profitability of alternative investments.</a:t>
            </a:r>
            <a:endParaRPr lang="en-US" sz="1600" cap="all" dirty="0">
              <a:solidFill>
                <a:srgbClr val="FFFFFF">
                  <a:alpha val="75000"/>
                </a:srgbClr>
              </a:solidFill>
              <a:latin typeface="Arial" panose="020B0604020202020204" pitchFamily="34" charset="0"/>
              <a:cs typeface="Arial" panose="020B0604020202020204" pitchFamily="34" charset="0"/>
            </a:endParaRPr>
          </a:p>
        </p:txBody>
      </p:sp>
      <p:sp>
        <p:nvSpPr>
          <p:cNvPr id="286" name="Rectangle 285">
            <a:extLst>
              <a:ext uri="{FF2B5EF4-FFF2-40B4-BE49-F238E27FC236}">
                <a16:creationId xmlns:a16="http://schemas.microsoft.com/office/drawing/2014/main" id="{DEAF1A6C-579D-644C-9DE5-3A727F330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A5F16A18-A245-E05C-8B96-BD611CD07F9B}"/>
              </a:ext>
            </a:extLst>
          </p:cNvPr>
          <p:cNvPicPr>
            <a:picLocks noChangeAspect="1"/>
          </p:cNvPicPr>
          <p:nvPr/>
        </p:nvPicPr>
        <p:blipFill>
          <a:blip r:embed="rId3"/>
          <a:stretch>
            <a:fillRect/>
          </a:stretch>
        </p:blipFill>
        <p:spPr>
          <a:xfrm>
            <a:off x="4596388" y="502919"/>
            <a:ext cx="7416160" cy="5706962"/>
          </a:xfrm>
          <a:prstGeom prst="rect">
            <a:avLst/>
          </a:prstGeom>
        </p:spPr>
      </p:pic>
    </p:spTree>
    <p:extLst>
      <p:ext uri="{BB962C8B-B14F-4D97-AF65-F5344CB8AC3E}">
        <p14:creationId xmlns:p14="http://schemas.microsoft.com/office/powerpoint/2010/main" val="17800665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ECA12C-7A6D-643C-EA41-C5D59C471503}"/>
            </a:ext>
          </a:extLst>
        </p:cNvPr>
        <p:cNvGrpSpPr/>
        <p:nvPr/>
      </p:nvGrpSpPr>
      <p:grpSpPr>
        <a:xfrm>
          <a:off x="0" y="0"/>
          <a:ext cx="0" cy="0"/>
          <a:chOff x="0" y="0"/>
          <a:chExt cx="0" cy="0"/>
        </a:xfrm>
      </p:grpSpPr>
      <p:sp>
        <p:nvSpPr>
          <p:cNvPr id="300" name="Rectangle 29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2" name="Rectangle 30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4" name="Rectangle 30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5" name="Rectangle 304">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6" name="Rectangle 305">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 name="Rectangle 307">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3EBF17-6F84-CFBD-216F-958C417C443F}"/>
              </a:ext>
            </a:extLst>
          </p:cNvPr>
          <p:cNvSpPr>
            <a:spLocks noGrp="1"/>
          </p:cNvSpPr>
          <p:nvPr>
            <p:ph type="ctrTitle"/>
          </p:nvPr>
        </p:nvSpPr>
        <p:spPr>
          <a:xfrm>
            <a:off x="837126" y="1419225"/>
            <a:ext cx="4320227" cy="2395117"/>
          </a:xfrm>
        </p:spPr>
        <p:txBody>
          <a:bodyPr vert="horz" lIns="91440" tIns="45720" rIns="91440" bIns="45720" rtlCol="0" anchor="b">
            <a:normAutofit/>
          </a:bodyPr>
          <a:lstStyle/>
          <a:p>
            <a:pPr>
              <a:lnSpc>
                <a:spcPct val="90000"/>
              </a:lnSpc>
            </a:pPr>
            <a:r>
              <a:rPr lang="en-US" sz="4000" dirty="0">
                <a:solidFill>
                  <a:srgbClr val="FFFFFF"/>
                </a:solidFill>
              </a:rPr>
              <a:t>Row-Level Security (RLS)</a:t>
            </a:r>
            <a:br>
              <a:rPr lang="en-US" sz="4000" dirty="0">
                <a:solidFill>
                  <a:srgbClr val="FFFFFF"/>
                </a:solidFill>
              </a:rPr>
            </a:br>
            <a:br>
              <a:rPr lang="en-US" sz="4000" dirty="0">
                <a:solidFill>
                  <a:srgbClr val="FFFFFF"/>
                </a:solidFill>
              </a:rPr>
            </a:br>
            <a:endParaRPr lang="en-US" sz="4000" dirty="0">
              <a:solidFill>
                <a:srgbClr val="FFFFFF"/>
              </a:solidFill>
            </a:endParaRPr>
          </a:p>
        </p:txBody>
      </p:sp>
      <p:sp>
        <p:nvSpPr>
          <p:cNvPr id="3" name="Subtitle 2">
            <a:extLst>
              <a:ext uri="{FF2B5EF4-FFF2-40B4-BE49-F238E27FC236}">
                <a16:creationId xmlns:a16="http://schemas.microsoft.com/office/drawing/2014/main" id="{56769141-FAEF-D820-3DE0-722EC77158D4}"/>
              </a:ext>
            </a:extLst>
          </p:cNvPr>
          <p:cNvSpPr>
            <a:spLocks noGrp="1"/>
          </p:cNvSpPr>
          <p:nvPr>
            <p:ph type="subTitle" idx="1"/>
          </p:nvPr>
        </p:nvSpPr>
        <p:spPr>
          <a:xfrm>
            <a:off x="680936" y="3089321"/>
            <a:ext cx="4476418" cy="1939879"/>
          </a:xfrm>
        </p:spPr>
        <p:txBody>
          <a:bodyPr vert="horz" lIns="91440" tIns="45720" rIns="91440" bIns="45720" rtlCol="0" anchor="t">
            <a:noAutofit/>
          </a:bodyPr>
          <a:lstStyle/>
          <a:p>
            <a:pPr>
              <a:lnSpc>
                <a:spcPct val="90000"/>
              </a:lnSpc>
            </a:pPr>
            <a:r>
              <a:rPr lang="en-US" sz="1600" b="1" dirty="0">
                <a:solidFill>
                  <a:srgbClr val="FFFFFF">
                    <a:alpha val="75000"/>
                  </a:srgbClr>
                </a:solidFill>
                <a:latin typeface="Arial" panose="020B0604020202020204" pitchFamily="34" charset="0"/>
                <a:cs typeface="Arial" panose="020B0604020202020204" pitchFamily="34" charset="0"/>
              </a:rPr>
              <a:t>Row-level security (RLS) analysis</a:t>
            </a:r>
            <a:r>
              <a:rPr lang="en-US" sz="1600" dirty="0">
                <a:solidFill>
                  <a:srgbClr val="FFFFFF">
                    <a:alpha val="75000"/>
                  </a:srgbClr>
                </a:solidFill>
                <a:latin typeface="Arial" panose="020B0604020202020204" pitchFamily="34" charset="0"/>
                <a:cs typeface="Arial" panose="020B0604020202020204" pitchFamily="34" charset="0"/>
              </a:rPr>
              <a:t> </a:t>
            </a:r>
          </a:p>
          <a:p>
            <a:pPr>
              <a:lnSpc>
                <a:spcPct val="90000"/>
              </a:lnSpc>
            </a:pPr>
            <a:r>
              <a:rPr lang="en-US" sz="1600" dirty="0">
                <a:solidFill>
                  <a:srgbClr val="FFFFFF">
                    <a:alpha val="75000"/>
                  </a:srgbClr>
                </a:solidFill>
                <a:latin typeface="Arial" panose="020B0604020202020204" pitchFamily="34" charset="0"/>
                <a:cs typeface="Arial" panose="020B0604020202020204" pitchFamily="34" charset="0"/>
              </a:rPr>
              <a:t>Is the process of implementing data access controls in a project to ensure users can only view or interact with data relevant to their role. It enhances data privacy and security by restricting access at the row level based on predefined rules.</a:t>
            </a:r>
          </a:p>
        </p:txBody>
      </p:sp>
      <p:pic>
        <p:nvPicPr>
          <p:cNvPr id="8" name="Picture 7">
            <a:extLst>
              <a:ext uri="{FF2B5EF4-FFF2-40B4-BE49-F238E27FC236}">
                <a16:creationId xmlns:a16="http://schemas.microsoft.com/office/drawing/2014/main" id="{780FFE54-E93E-4363-7326-8045A6480C89}"/>
              </a:ext>
            </a:extLst>
          </p:cNvPr>
          <p:cNvPicPr>
            <a:picLocks noChangeAspect="1"/>
          </p:cNvPicPr>
          <p:nvPr/>
        </p:nvPicPr>
        <p:blipFill>
          <a:blip r:embed="rId3"/>
          <a:stretch>
            <a:fillRect/>
          </a:stretch>
        </p:blipFill>
        <p:spPr>
          <a:xfrm>
            <a:off x="6153419" y="607245"/>
            <a:ext cx="5074920" cy="2727770"/>
          </a:xfrm>
          <a:prstGeom prst="rect">
            <a:avLst/>
          </a:prstGeom>
        </p:spPr>
      </p:pic>
      <p:pic>
        <p:nvPicPr>
          <p:cNvPr id="10" name="Picture 9">
            <a:extLst>
              <a:ext uri="{FF2B5EF4-FFF2-40B4-BE49-F238E27FC236}">
                <a16:creationId xmlns:a16="http://schemas.microsoft.com/office/drawing/2014/main" id="{D0A3519A-90BD-7FEB-301A-EBDADD8DD3FA}"/>
              </a:ext>
            </a:extLst>
          </p:cNvPr>
          <p:cNvPicPr>
            <a:picLocks noChangeAspect="1"/>
          </p:cNvPicPr>
          <p:nvPr/>
        </p:nvPicPr>
        <p:blipFill>
          <a:blip r:embed="rId4"/>
          <a:stretch>
            <a:fillRect/>
          </a:stretch>
        </p:blipFill>
        <p:spPr>
          <a:xfrm>
            <a:off x="6367266" y="3640668"/>
            <a:ext cx="4622395" cy="2749898"/>
          </a:xfrm>
          <a:prstGeom prst="rect">
            <a:avLst/>
          </a:prstGeom>
        </p:spPr>
      </p:pic>
    </p:spTree>
    <p:extLst>
      <p:ext uri="{BB962C8B-B14F-4D97-AF65-F5344CB8AC3E}">
        <p14:creationId xmlns:p14="http://schemas.microsoft.com/office/powerpoint/2010/main" val="28794155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371896" y="693933"/>
            <a:ext cx="3276012" cy="625792"/>
          </a:xfrm>
          <a:noFill/>
        </p:spPr>
        <p:txBody>
          <a:bodyPr/>
          <a:lstStyle/>
          <a:p>
            <a:pPr algn="l"/>
            <a:r>
              <a:rPr lang="en-US" b="1" i="0" dirty="0">
                <a:solidFill>
                  <a:srgbClr val="404040"/>
                </a:solidFill>
                <a:effectLst/>
                <a:latin typeface="Inter"/>
              </a:rPr>
              <a:t>Challenges</a:t>
            </a:r>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422370" y="1708261"/>
            <a:ext cx="9143661" cy="1000274"/>
          </a:xfrm>
          <a:noFill/>
        </p:spPr>
        <p:txBody>
          <a:bodyPr anchor="t"/>
          <a:lstStyle/>
          <a:p>
            <a:pPr algn="l"/>
            <a:r>
              <a:rPr lang="en-US" b="0" i="0" dirty="0">
                <a:solidFill>
                  <a:srgbClr val="404040"/>
                </a:solidFill>
                <a:effectLst/>
                <a:latin typeface="Inter"/>
              </a:rPr>
              <a:t>Implementing advanced financial formulas like Future Value (FV) and Net Present Value (NPV) required intricate DAX measures.</a:t>
            </a:r>
          </a:p>
          <a:p>
            <a:pPr algn="l"/>
            <a:r>
              <a:rPr lang="en-US" b="0" i="0" dirty="0">
                <a:solidFill>
                  <a:srgbClr val="404040"/>
                </a:solidFill>
                <a:effectLst/>
                <a:latin typeface="Inter"/>
              </a:rPr>
              <a:t>Example: </a:t>
            </a:r>
          </a:p>
          <a:p>
            <a:pPr algn="l"/>
            <a:endParaRPr lang="en-US" b="0" i="0" dirty="0">
              <a:solidFill>
                <a:srgbClr val="404040"/>
              </a:solidFill>
              <a:effectLst/>
              <a:latin typeface="Inter"/>
            </a:endParaRPr>
          </a:p>
          <a:p>
            <a:pPr algn="l"/>
            <a:endParaRPr lang="en-US" dirty="0"/>
          </a:p>
        </p:txBody>
      </p:sp>
      <p:sp>
        <p:nvSpPr>
          <p:cNvPr id="3" name="TextBox 2">
            <a:extLst>
              <a:ext uri="{FF2B5EF4-FFF2-40B4-BE49-F238E27FC236}">
                <a16:creationId xmlns:a16="http://schemas.microsoft.com/office/drawing/2014/main" id="{06A27C6D-0414-5EA9-061D-81C2193BF9BB}"/>
              </a:ext>
            </a:extLst>
          </p:cNvPr>
          <p:cNvSpPr txBox="1"/>
          <p:nvPr/>
        </p:nvSpPr>
        <p:spPr>
          <a:xfrm>
            <a:off x="507460" y="1365037"/>
            <a:ext cx="6094378" cy="369332"/>
          </a:xfrm>
          <a:prstGeom prst="rect">
            <a:avLst/>
          </a:prstGeom>
          <a:noFill/>
        </p:spPr>
        <p:txBody>
          <a:bodyPr wrap="square">
            <a:spAutoFit/>
          </a:bodyPr>
          <a:lstStyle/>
          <a:p>
            <a:r>
              <a:rPr lang="en-US" b="1" i="0" dirty="0">
                <a:solidFill>
                  <a:srgbClr val="404040"/>
                </a:solidFill>
                <a:effectLst/>
                <a:latin typeface="Inter"/>
              </a:rPr>
              <a:t>Complex DAX Calculations for FV and NPV:</a:t>
            </a:r>
            <a:endParaRPr lang="en-US" dirty="0"/>
          </a:p>
        </p:txBody>
      </p:sp>
      <p:pic>
        <p:nvPicPr>
          <p:cNvPr id="5" name="Picture 4">
            <a:extLst>
              <a:ext uri="{FF2B5EF4-FFF2-40B4-BE49-F238E27FC236}">
                <a16:creationId xmlns:a16="http://schemas.microsoft.com/office/drawing/2014/main" id="{9A693C2A-A6E8-DEAD-A872-890D5C005BDA}"/>
              </a:ext>
            </a:extLst>
          </p:cNvPr>
          <p:cNvPicPr>
            <a:picLocks noChangeAspect="1"/>
          </p:cNvPicPr>
          <p:nvPr/>
        </p:nvPicPr>
        <p:blipFill>
          <a:blip r:embed="rId3"/>
          <a:srcRect l="7597" b="43438"/>
          <a:stretch/>
        </p:blipFill>
        <p:spPr>
          <a:xfrm>
            <a:off x="1416817" y="2977798"/>
            <a:ext cx="8149214" cy="394928"/>
          </a:xfrm>
          <a:prstGeom prst="rect">
            <a:avLst/>
          </a:prstGeom>
        </p:spPr>
      </p:pic>
      <p:pic>
        <p:nvPicPr>
          <p:cNvPr id="7" name="Picture 6">
            <a:extLst>
              <a:ext uri="{FF2B5EF4-FFF2-40B4-BE49-F238E27FC236}">
                <a16:creationId xmlns:a16="http://schemas.microsoft.com/office/drawing/2014/main" id="{6ABFBBFD-5A01-1BE6-F7E0-A9B54878E762}"/>
              </a:ext>
            </a:extLst>
          </p:cNvPr>
          <p:cNvPicPr>
            <a:picLocks noChangeAspect="1"/>
          </p:cNvPicPr>
          <p:nvPr/>
        </p:nvPicPr>
        <p:blipFill>
          <a:blip r:embed="rId4"/>
          <a:srcRect l="7177" t="1" b="15199"/>
          <a:stretch/>
        </p:blipFill>
        <p:spPr>
          <a:xfrm>
            <a:off x="1416817" y="3581782"/>
            <a:ext cx="8664779" cy="394928"/>
          </a:xfrm>
          <a:prstGeom prst="rect">
            <a:avLst/>
          </a:prstGeom>
        </p:spPr>
      </p:pic>
      <p:sp>
        <p:nvSpPr>
          <p:cNvPr id="9" name="TextBox 8">
            <a:extLst>
              <a:ext uri="{FF2B5EF4-FFF2-40B4-BE49-F238E27FC236}">
                <a16:creationId xmlns:a16="http://schemas.microsoft.com/office/drawing/2014/main" id="{76D05307-6047-096B-2F22-C98DB23F79BE}"/>
              </a:ext>
            </a:extLst>
          </p:cNvPr>
          <p:cNvSpPr txBox="1"/>
          <p:nvPr/>
        </p:nvSpPr>
        <p:spPr>
          <a:xfrm>
            <a:off x="502596" y="4492689"/>
            <a:ext cx="6099242" cy="1000274"/>
          </a:xfrm>
          <a:prstGeom prst="rect">
            <a:avLst/>
          </a:prstGeom>
          <a:noFill/>
        </p:spPr>
        <p:txBody>
          <a:bodyPr wrap="square">
            <a:spAutoFit/>
          </a:bodyPr>
          <a:lstStyle/>
          <a:p>
            <a:pPr algn="l">
              <a:spcAft>
                <a:spcPts val="300"/>
              </a:spcAft>
            </a:pPr>
            <a:r>
              <a:rPr lang="en-US" b="1" i="0" dirty="0">
                <a:solidFill>
                  <a:srgbClr val="404040"/>
                </a:solidFill>
                <a:effectLst/>
                <a:latin typeface="Inter"/>
              </a:rPr>
              <a:t>Ensuring Accurate Forecasting Models:</a:t>
            </a:r>
            <a:endParaRPr lang="en-US" b="0" i="0" dirty="0">
              <a:solidFill>
                <a:srgbClr val="404040"/>
              </a:solidFill>
              <a:effectLst/>
              <a:latin typeface="Inter"/>
            </a:endParaRPr>
          </a:p>
          <a:p>
            <a:pPr algn="l">
              <a:spcBef>
                <a:spcPts val="300"/>
              </a:spcBef>
              <a:buFont typeface="Arial" panose="020B0604020202020204" pitchFamily="34" charset="0"/>
              <a:buChar char="•"/>
            </a:pPr>
            <a:r>
              <a:rPr lang="en-US" b="0" i="0" dirty="0">
                <a:solidFill>
                  <a:srgbClr val="404040"/>
                </a:solidFill>
                <a:effectLst/>
                <a:latin typeface="Inter"/>
              </a:rPr>
              <a:t>Building reliable forecasting models required careful validation and iterative testing</a:t>
            </a:r>
          </a:p>
        </p:txBody>
      </p:sp>
      <p:pic>
        <p:nvPicPr>
          <p:cNvPr id="11" name="Picture 10">
            <a:extLst>
              <a:ext uri="{FF2B5EF4-FFF2-40B4-BE49-F238E27FC236}">
                <a16:creationId xmlns:a16="http://schemas.microsoft.com/office/drawing/2014/main" id="{DA26C5D7-5C9A-E898-33DF-10085EA8E166}"/>
              </a:ext>
            </a:extLst>
          </p:cNvPr>
          <p:cNvPicPr>
            <a:picLocks noChangeAspect="1"/>
          </p:cNvPicPr>
          <p:nvPr/>
        </p:nvPicPr>
        <p:blipFill>
          <a:blip r:embed="rId5"/>
          <a:stretch>
            <a:fillRect/>
          </a:stretch>
        </p:blipFill>
        <p:spPr>
          <a:xfrm>
            <a:off x="746803" y="5749143"/>
            <a:ext cx="9764488" cy="457264"/>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000A1-7EC3-75D7-4079-4A65033BCD11}"/>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8280F850-DAC5-7953-DF44-B961824CCCF9}"/>
              </a:ext>
            </a:extLst>
          </p:cNvPr>
          <p:cNvSpPr>
            <a:spLocks noGrp="1"/>
          </p:cNvSpPr>
          <p:nvPr>
            <p:ph type="ctrTitle"/>
          </p:nvPr>
        </p:nvSpPr>
        <p:spPr>
          <a:xfrm>
            <a:off x="331596" y="774028"/>
            <a:ext cx="5936224" cy="690513"/>
          </a:xfrm>
          <a:noFill/>
        </p:spPr>
        <p:txBody>
          <a:bodyPr/>
          <a:lstStyle/>
          <a:p>
            <a:pPr algn="l"/>
            <a:r>
              <a:rPr lang="en-US" b="1" i="0" dirty="0">
                <a:solidFill>
                  <a:srgbClr val="404040"/>
                </a:solidFill>
                <a:effectLst/>
                <a:latin typeface="Inter"/>
              </a:rPr>
              <a:t>Solutions:</a:t>
            </a:r>
          </a:p>
        </p:txBody>
      </p:sp>
      <p:sp>
        <p:nvSpPr>
          <p:cNvPr id="3" name="TextBox 2">
            <a:extLst>
              <a:ext uri="{FF2B5EF4-FFF2-40B4-BE49-F238E27FC236}">
                <a16:creationId xmlns:a16="http://schemas.microsoft.com/office/drawing/2014/main" id="{5A660EC0-40A7-3314-B2FE-868F225A6328}"/>
              </a:ext>
            </a:extLst>
          </p:cNvPr>
          <p:cNvSpPr txBox="1"/>
          <p:nvPr/>
        </p:nvSpPr>
        <p:spPr>
          <a:xfrm>
            <a:off x="665612" y="1515739"/>
            <a:ext cx="7141957" cy="961802"/>
          </a:xfrm>
          <a:prstGeom prst="rect">
            <a:avLst/>
          </a:prstGeom>
          <a:noFill/>
        </p:spPr>
        <p:txBody>
          <a:bodyPr wrap="square">
            <a:spAutoFit/>
          </a:bodyPr>
          <a:lstStyle/>
          <a:p>
            <a:pPr algn="l">
              <a:spcAft>
                <a:spcPts val="300"/>
              </a:spcAft>
            </a:pPr>
            <a:r>
              <a:rPr lang="en-US" b="1" i="0" dirty="0">
                <a:solidFill>
                  <a:srgbClr val="404040"/>
                </a:solidFill>
                <a:effectLst/>
                <a:latin typeface="Inter"/>
              </a:rPr>
              <a:t>Used Advanced DAX Functions and Iterative Calculations:</a:t>
            </a:r>
            <a:endParaRPr lang="en-US" b="0" i="0" dirty="0">
              <a:solidFill>
                <a:srgbClr val="404040"/>
              </a:solidFill>
              <a:effectLst/>
              <a:latin typeface="Inter"/>
            </a:endParaRPr>
          </a:p>
          <a:p>
            <a:br>
              <a:rPr lang="en-US" b="0" i="0" dirty="0">
                <a:solidFill>
                  <a:srgbClr val="404040"/>
                </a:solidFill>
                <a:effectLst/>
                <a:latin typeface="Inter"/>
              </a:rPr>
            </a:br>
            <a:endParaRPr lang="en-US" dirty="0"/>
          </a:p>
        </p:txBody>
      </p:sp>
      <p:sp>
        <p:nvSpPr>
          <p:cNvPr id="9" name="TextBox 8">
            <a:extLst>
              <a:ext uri="{FF2B5EF4-FFF2-40B4-BE49-F238E27FC236}">
                <a16:creationId xmlns:a16="http://schemas.microsoft.com/office/drawing/2014/main" id="{21D80F8F-F92E-85C1-674F-A6139511E80E}"/>
              </a:ext>
            </a:extLst>
          </p:cNvPr>
          <p:cNvSpPr txBox="1"/>
          <p:nvPr/>
        </p:nvSpPr>
        <p:spPr>
          <a:xfrm>
            <a:off x="665612" y="4380459"/>
            <a:ext cx="6496455" cy="961802"/>
          </a:xfrm>
          <a:prstGeom prst="rect">
            <a:avLst/>
          </a:prstGeom>
          <a:noFill/>
        </p:spPr>
        <p:txBody>
          <a:bodyPr wrap="square">
            <a:spAutoFit/>
          </a:bodyPr>
          <a:lstStyle/>
          <a:p>
            <a:pPr algn="l">
              <a:spcAft>
                <a:spcPts val="300"/>
              </a:spcAft>
            </a:pPr>
            <a:r>
              <a:rPr lang="en-US" b="1" i="0" dirty="0">
                <a:solidFill>
                  <a:srgbClr val="404040"/>
                </a:solidFill>
                <a:effectLst/>
                <a:latin typeface="Inter"/>
              </a:rPr>
              <a:t>Validated Models with Historical Data:</a:t>
            </a:r>
            <a:endParaRPr lang="en-US" b="0" i="0" dirty="0">
              <a:solidFill>
                <a:srgbClr val="404040"/>
              </a:solidFill>
              <a:effectLst/>
              <a:latin typeface="Inter"/>
            </a:endParaRPr>
          </a:p>
          <a:p>
            <a:r>
              <a:rPr lang="en-US" b="0" i="0" dirty="0">
                <a:solidFill>
                  <a:srgbClr val="404040"/>
                </a:solidFill>
                <a:effectLst/>
                <a:latin typeface="Inter"/>
              </a:rPr>
              <a:t>Ensured accuracy by comparing forecasted results with historical data and adjusting models accordingly</a:t>
            </a:r>
          </a:p>
        </p:txBody>
      </p:sp>
      <p:sp>
        <p:nvSpPr>
          <p:cNvPr id="4" name="Rectangle 2">
            <a:extLst>
              <a:ext uri="{FF2B5EF4-FFF2-40B4-BE49-F238E27FC236}">
                <a16:creationId xmlns:a16="http://schemas.microsoft.com/office/drawing/2014/main" id="{AE7A8072-E8F7-AA0C-BD21-2F83A55197AF}"/>
              </a:ext>
            </a:extLst>
          </p:cNvPr>
          <p:cNvSpPr>
            <a:spLocks noGrp="1" noChangeArrowheads="1"/>
          </p:cNvSpPr>
          <p:nvPr>
            <p:ph type="subTitle" idx="1"/>
          </p:nvPr>
        </p:nvSpPr>
        <p:spPr bwMode="auto">
          <a:xfrm>
            <a:off x="665612" y="2124551"/>
            <a:ext cx="746671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latin typeface="Inter"/>
              </a:rPr>
              <a:t>Leveraged DAX functions like </a:t>
            </a:r>
            <a:r>
              <a:rPr kumimoji="0" lang="en-US" altLang="en-US" sz="2000" b="0" i="0" u="none" strike="noStrike" cap="none" normalizeH="0" baseline="0" dirty="0">
                <a:ln>
                  <a:noFill/>
                </a:ln>
                <a:solidFill>
                  <a:srgbClr val="404040"/>
                </a:solidFill>
                <a:effectLst/>
                <a:latin typeface="var(--ds-font-family-code)"/>
              </a:rPr>
              <a:t>FV</a:t>
            </a:r>
            <a:r>
              <a:rPr kumimoji="0" lang="en-US" altLang="en-US" sz="2000" b="0" i="0" u="none" strike="noStrike" cap="none" normalizeH="0" baseline="0" dirty="0">
                <a:ln>
                  <a:noFill/>
                </a:ln>
                <a:solidFill>
                  <a:srgbClr val="404040"/>
                </a:solidFill>
                <a:effectLst/>
                <a:latin typeface="Inter"/>
              </a:rPr>
              <a:t>, </a:t>
            </a:r>
            <a:r>
              <a:rPr kumimoji="0" lang="en-US" altLang="en-US" sz="2000" b="0" i="0" u="none" strike="noStrike" cap="none" normalizeH="0" baseline="0" dirty="0">
                <a:ln>
                  <a:noFill/>
                </a:ln>
                <a:solidFill>
                  <a:srgbClr val="404040"/>
                </a:solidFill>
                <a:effectLst/>
                <a:latin typeface="var(--ds-font-family-code)"/>
              </a:rPr>
              <a:t>XNPV</a:t>
            </a:r>
            <a:r>
              <a:rPr kumimoji="0" lang="en-US" altLang="en-US" sz="2000" b="0" i="0" u="none" strike="noStrike" cap="none" normalizeH="0" baseline="0" dirty="0">
                <a:ln>
                  <a:noFill/>
                </a:ln>
                <a:solidFill>
                  <a:srgbClr val="404040"/>
                </a:solidFill>
                <a:effectLst/>
                <a:latin typeface="Inter"/>
              </a:rPr>
              <a:t>, and </a:t>
            </a:r>
            <a:r>
              <a:rPr kumimoji="0" lang="en-US" altLang="en-US" sz="2000" b="0" i="0" u="none" strike="noStrike" cap="none" normalizeH="0" baseline="0" dirty="0">
                <a:ln>
                  <a:noFill/>
                </a:ln>
                <a:solidFill>
                  <a:srgbClr val="404040"/>
                </a:solidFill>
                <a:effectLst/>
                <a:latin typeface="var(--ds-font-family-code)"/>
              </a:rPr>
              <a:t>CALCULATE</a:t>
            </a:r>
            <a:r>
              <a:rPr kumimoji="0" lang="en-US" altLang="en-US" sz="2000" b="0" i="0" u="none" strike="noStrike" cap="none" normalizeH="0" baseline="0" dirty="0">
                <a:ln>
                  <a:noFill/>
                </a:ln>
                <a:solidFill>
                  <a:srgbClr val="404040"/>
                </a:solidFill>
                <a:effectLst/>
                <a:latin typeface="Inter"/>
              </a:rPr>
              <a:t> to handle complex financial calculations</a:t>
            </a:r>
            <a:r>
              <a:rPr kumimoji="0" lang="en-US" altLang="en-US" sz="2000" b="0" i="0" u="none" strike="noStrike" cap="none" normalizeH="0" baseline="0" dirty="0">
                <a:ln>
                  <a:noFill/>
                </a:ln>
                <a:solidFill>
                  <a:schemeClr val="tx1"/>
                </a:solidFill>
                <a:effectLst/>
              </a:rPr>
              <a:t> </a:t>
            </a:r>
          </a:p>
        </p:txBody>
      </p:sp>
      <p:pic>
        <p:nvPicPr>
          <p:cNvPr id="8" name="Picture 7">
            <a:extLst>
              <a:ext uri="{FF2B5EF4-FFF2-40B4-BE49-F238E27FC236}">
                <a16:creationId xmlns:a16="http://schemas.microsoft.com/office/drawing/2014/main" id="{062FA7A1-5AA1-D757-B2EE-E46BBF3659D9}"/>
              </a:ext>
            </a:extLst>
          </p:cNvPr>
          <p:cNvPicPr>
            <a:picLocks noChangeAspect="1"/>
          </p:cNvPicPr>
          <p:nvPr/>
        </p:nvPicPr>
        <p:blipFill>
          <a:blip r:embed="rId3"/>
          <a:stretch>
            <a:fillRect/>
          </a:stretch>
        </p:blipFill>
        <p:spPr>
          <a:xfrm>
            <a:off x="914654" y="3032446"/>
            <a:ext cx="7973538" cy="438211"/>
          </a:xfrm>
          <a:prstGeom prst="rect">
            <a:avLst/>
          </a:prstGeom>
        </p:spPr>
      </p:pic>
    </p:spTree>
    <p:extLst>
      <p:ext uri="{BB962C8B-B14F-4D97-AF65-F5344CB8AC3E}">
        <p14:creationId xmlns:p14="http://schemas.microsoft.com/office/powerpoint/2010/main" val="191796004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{C39CAEF4-59DD-4411-91EC-15AF9C07A50A}tf45205285_win32</Template>
  <TotalTime>115</TotalTime>
  <Words>473</Words>
  <Application>Microsoft Office PowerPoint</Application>
  <PresentationFormat>Widescreen</PresentationFormat>
  <Paragraphs>56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MT</vt:lpstr>
      <vt:lpstr>Inter</vt:lpstr>
      <vt:lpstr>var(--ds-font-family-code)</vt:lpstr>
      <vt:lpstr>Wingdings 2</vt:lpstr>
      <vt:lpstr>DividendVTI</vt:lpstr>
      <vt:lpstr>Forecasting, Future Value and NPV Analysis with Power BI</vt:lpstr>
      <vt:lpstr>Agenda </vt:lpstr>
      <vt:lpstr>Data Sources:   Excel sheets:  1-sales data:  cash flow table  2-financial data: sales fact table   3- the measures as :   NPV, FV ,A/B testing values are in   measures table.   </vt:lpstr>
      <vt:lpstr>Forecasting</vt:lpstr>
      <vt:lpstr>Future Value (FV) Analysis </vt:lpstr>
      <vt:lpstr>Project NPV (A/B Testing) Analysis  </vt:lpstr>
      <vt:lpstr>Row-Level Security (RLS)  </vt:lpstr>
      <vt:lpstr>Challenges</vt:lpstr>
      <vt:lpstr>Solutions: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ashraf</dc:creator>
  <cp:lastModifiedBy>mohamed ashraf</cp:lastModifiedBy>
  <cp:revision>1</cp:revision>
  <dcterms:created xsi:type="dcterms:W3CDTF">2025-02-24T10:50:00Z</dcterms:created>
  <dcterms:modified xsi:type="dcterms:W3CDTF">2025-02-24T13:51:17Z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