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8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/>
          <a:stretch/>
        </p:blipFill>
        <p:spPr>
          <a:xfrm>
            <a:off x="0" y="758283"/>
            <a:ext cx="9166302" cy="534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2168243"/>
            <a:ext cx="7315200" cy="1991162"/>
          </a:xfrm>
        </p:spPr>
        <p:txBody>
          <a:bodyPr/>
          <a:lstStyle/>
          <a:p>
            <a:r>
              <a:rPr lang="en-US" dirty="0" smtClean="0"/>
              <a:t>Connect 4 with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382428"/>
            <a:ext cx="4252570" cy="1616927"/>
          </a:xfrm>
        </p:spPr>
        <p:txBody>
          <a:bodyPr>
            <a:normAutofit/>
          </a:bodyPr>
          <a:lstStyle/>
          <a:p>
            <a:r>
              <a:rPr lang="en-US" dirty="0" smtClean="0"/>
              <a:t>By: </a:t>
            </a:r>
            <a:r>
              <a:rPr lang="en-US" dirty="0" smtClean="0">
                <a:solidFill>
                  <a:schemeClr val="bg1"/>
                </a:solidFill>
              </a:rPr>
              <a:t>Mohamed Zain Fayed</a:t>
            </a:r>
          </a:p>
          <a:p>
            <a:pPr lvl="1" algn="l"/>
            <a:r>
              <a:rPr lang="en-US" dirty="0" smtClean="0">
                <a:solidFill>
                  <a:schemeClr val="bg1"/>
                </a:solidFill>
              </a:rPr>
              <a:t>Mahmoud Magdy </a:t>
            </a:r>
            <a:r>
              <a:rPr lang="en-US" dirty="0" err="1" smtClean="0">
                <a:solidFill>
                  <a:schemeClr val="bg1"/>
                </a:solidFill>
              </a:rPr>
              <a:t>Faiek</a:t>
            </a:r>
            <a:endParaRPr lang="en-US" dirty="0" smtClean="0">
              <a:solidFill>
                <a:schemeClr val="bg1"/>
              </a:solidFill>
            </a:endParaRPr>
          </a:p>
          <a:p>
            <a:pPr lvl="1" algn="l"/>
            <a:r>
              <a:rPr lang="en-US" dirty="0" smtClean="0">
                <a:solidFill>
                  <a:schemeClr val="bg1"/>
                </a:solidFill>
              </a:rPr>
              <a:t>Mohamed Mahmoud </a:t>
            </a:r>
            <a:r>
              <a:rPr lang="en-US" dirty="0" err="1" smtClean="0">
                <a:solidFill>
                  <a:schemeClr val="bg1"/>
                </a:solidFill>
              </a:rPr>
              <a:t>Hashim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 algn="l"/>
            <a:r>
              <a:rPr lang="en-US" dirty="0" smtClean="0">
                <a:solidFill>
                  <a:schemeClr val="bg1"/>
                </a:solidFill>
              </a:rPr>
              <a:t>Salem Magdy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4629" y="758283"/>
            <a:ext cx="2917371" cy="53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Four is a 2 player game, which has 6 rows and 7 columns to put the tiles in it by choosing a certain column from </a:t>
            </a:r>
            <a:r>
              <a:rPr lang="en-US" sz="3200" dirty="0" smtClean="0"/>
              <a:t>7.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09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player has to make Four tiles arranged horizontally or vertically or at a diagonal to win the game before the other player to complete his four tiles</a:t>
            </a:r>
          </a:p>
          <a:p>
            <a:r>
              <a:rPr lang="en-US" sz="2400" dirty="0"/>
              <a:t>So each player has to maximize his score by making more arranged tiles and the other one minimize the other’s score by blocking his tiles and building his arranged ones</a:t>
            </a:r>
          </a:p>
          <a:p>
            <a:r>
              <a:rPr lang="en-US" sz="2400" dirty="0"/>
              <a:t>The environment is static during making a decision from one of the two players and the other player can change it too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4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</a:t>
            </a:r>
            <a:endParaRPr lang="en-US" dirty="0"/>
          </a:p>
        </p:txBody>
      </p:sp>
      <p:pic>
        <p:nvPicPr>
          <p:cNvPr id="5" name="Content Placeholder 4" descr="C:\Users\engma\AppData\Local\Microsoft\Windows\INetCache\Content.Word\screen-2.png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9" r="30978"/>
          <a:stretch>
            <a:fillRect/>
          </a:stretch>
        </p:blipFill>
        <p:spPr bwMode="auto">
          <a:xfrm>
            <a:off x="4048657" y="137895"/>
            <a:ext cx="3048750" cy="657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screen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5" r="30811"/>
          <a:stretch>
            <a:fillRect/>
          </a:stretch>
        </p:blipFill>
        <p:spPr bwMode="auto">
          <a:xfrm>
            <a:off x="7945664" y="115299"/>
            <a:ext cx="3114221" cy="65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Used techniques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 smtClean="0"/>
              <a:t>MinMax</a:t>
            </a:r>
            <a:r>
              <a:rPr lang="en-US" sz="2400" dirty="0" smtClean="0"/>
              <a:t> Algorithm (</a:t>
            </a:r>
            <a:r>
              <a:rPr lang="en-US" sz="2400" dirty="0" err="1" smtClean="0"/>
              <a:t>Negamax</a:t>
            </a:r>
            <a:r>
              <a:rPr lang="en-US" sz="2400" dirty="0" smtClean="0"/>
              <a:t> variant)</a:t>
            </a:r>
          </a:p>
          <a:p>
            <a:pPr lvl="0"/>
            <a:r>
              <a:rPr lang="en-US" sz="2400" dirty="0" smtClean="0"/>
              <a:t>Bitmap representation to make all the computations using bitwise operations</a:t>
            </a:r>
          </a:p>
          <a:p>
            <a:pPr lvl="0"/>
            <a:r>
              <a:rPr lang="en-US" sz="2400" dirty="0" smtClean="0"/>
              <a:t>Alpha-Beta pruning</a:t>
            </a:r>
          </a:p>
          <a:p>
            <a:pPr lvl="0"/>
            <a:r>
              <a:rPr lang="en-US" sz="2400" dirty="0" smtClean="0"/>
              <a:t>Iterative deepening combined with Binary Search</a:t>
            </a:r>
          </a:p>
          <a:p>
            <a:pPr lvl="0"/>
            <a:r>
              <a:rPr lang="en-US" sz="2400" dirty="0" smtClean="0"/>
              <a:t>Traversing reordering using cost computations</a:t>
            </a:r>
          </a:p>
          <a:p>
            <a:pPr lvl="0"/>
            <a:r>
              <a:rPr lang="en-US" sz="2400" dirty="0" smtClean="0"/>
              <a:t>Transportation table (Simple hashing technique)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34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38</TotalTime>
  <Words>167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Connect 4 with AI</vt:lpstr>
      <vt:lpstr>Introduction</vt:lpstr>
      <vt:lpstr>Environment</vt:lpstr>
      <vt:lpstr>Environment</vt:lpstr>
      <vt:lpstr>Used techniques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 with AI</dc:title>
  <dc:creator>Mahmoud Magdy</dc:creator>
  <cp:lastModifiedBy>Mahmoud Magdy</cp:lastModifiedBy>
  <cp:revision>5</cp:revision>
  <dcterms:created xsi:type="dcterms:W3CDTF">2018-01-06T18:50:11Z</dcterms:created>
  <dcterms:modified xsi:type="dcterms:W3CDTF">2018-01-06T19:28:18Z</dcterms:modified>
</cp:coreProperties>
</file>