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797675" cy="9926638"/>
  <p:embeddedFontLst>
    <p:embeddedFont>
      <p:font typeface="Gill Sans" panose="02000000000000000000" pitchFamily="2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iuOHG/kg/gu75l6gjYFuBjVUEI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font" Target="fonts/font2.fntdata" /><Relationship Id="rId20" Type="http://customschemas.google.com/relationships/presentationmetadata" Target="meta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font" Target="fonts/font1.fntdata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Relationship Id="rId22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4041648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body" idx="2"/>
          </p:nvPr>
        </p:nvSpPr>
        <p:spPr>
          <a:xfrm>
            <a:off x="4632198" y="912114"/>
            <a:ext cx="4041648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body" idx="1"/>
          </p:nvPr>
        </p:nvSpPr>
        <p:spPr>
          <a:xfrm rot="5400000">
            <a:off x="2730627" y="-1359027"/>
            <a:ext cx="3682746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2" name="Google Shape;102;p26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3" name="Google Shape;103;p26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4" name="Google Shape;104;p26"/>
          <p:cNvCxnSpPr/>
          <p:nvPr/>
        </p:nvCxnSpPr>
        <p:spPr>
          <a:xfrm rot="5400000">
            <a:off x="4361127" y="2401464"/>
            <a:ext cx="438912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8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dt" idx="10"/>
          </p:nvPr>
        </p:nvSpPr>
        <p:spPr>
          <a:xfrm>
            <a:off x="6400800" y="4766310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ftr" idx="11"/>
          </p:nvPr>
        </p:nvSpPr>
        <p:spPr>
          <a:xfrm>
            <a:off x="2898648" y="4766310"/>
            <a:ext cx="347472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sldNum" idx="12"/>
          </p:nvPr>
        </p:nvSpPr>
        <p:spPr>
          <a:xfrm>
            <a:off x="1216152" y="4766310"/>
            <a:ext cx="1219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9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19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19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19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sz="32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dt" idx="10"/>
          </p:nvPr>
        </p:nvSpPr>
        <p:spPr>
          <a:xfrm>
            <a:off x="6400800" y="4766310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ftr" idx="11"/>
          </p:nvPr>
        </p:nvSpPr>
        <p:spPr>
          <a:xfrm>
            <a:off x="2898648" y="4766310"/>
            <a:ext cx="347472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sldNum" idx="12"/>
          </p:nvPr>
        </p:nvSpPr>
        <p:spPr>
          <a:xfrm>
            <a:off x="1069848" y="4766310"/>
            <a:ext cx="15209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20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824"/>
              <a:buNone/>
              <a:defRPr sz="2400" b="1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520"/>
              <a:buNone/>
              <a:defRPr sz="2000" b="1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 b="1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body" idx="2"/>
          </p:nvPr>
        </p:nvSpPr>
        <p:spPr>
          <a:xfrm>
            <a:off x="4648201" y="971550"/>
            <a:ext cx="4041775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824"/>
              <a:buNone/>
              <a:defRPr sz="2400" b="1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520"/>
              <a:buNone/>
              <a:defRPr sz="2000" b="1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 b="1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body" idx="3"/>
          </p:nvPr>
        </p:nvSpPr>
        <p:spPr>
          <a:xfrm>
            <a:off x="457200" y="1600200"/>
            <a:ext cx="4038600" cy="302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4"/>
          </p:nvPr>
        </p:nvSpPr>
        <p:spPr>
          <a:xfrm>
            <a:off x="4648200" y="1600200"/>
            <a:ext cx="4038600" cy="302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8" name="Google Shape;68;p22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9" name="Google Shape;69;p22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"/>
          <p:cNvSpPr txBox="1"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sz="2000" b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body" idx="1"/>
          </p:nvPr>
        </p:nvSpPr>
        <p:spPr>
          <a:xfrm>
            <a:off x="6324600" y="914401"/>
            <a:ext cx="2514600" cy="3632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6" name="Google Shape;76;p23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77" name="Google Shape;77;p23"/>
          <p:cNvCxnSpPr/>
          <p:nvPr/>
        </p:nvCxnSpPr>
        <p:spPr>
          <a:xfrm rot="5400000">
            <a:off x="3915025" y="2493169"/>
            <a:ext cx="452628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8" name="Google Shape;78;p23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304800" y="228600"/>
            <a:ext cx="5715000" cy="428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sz="20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>
            <a:spLocks noGrp="1"/>
          </p:cNvSpPr>
          <p:nvPr>
            <p:ph type="pic" idx="2"/>
          </p:nvPr>
        </p:nvSpPr>
        <p:spPr>
          <a:xfrm>
            <a:off x="457200" y="1428750"/>
            <a:ext cx="8229600" cy="3202686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marL="914400" lvl="1" indent="-286512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marL="1371600" lvl="2" indent="-27686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marL="1828800" lvl="3" indent="-268605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marL="2286000" lvl="4" indent="-268604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24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8" name="Google Shape;88;p24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24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 amt="29000"/>
          </a:blip>
          <a:tile tx="0" ty="0" sx="100000" sy="100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407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sz="2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959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sz="23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25119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🞂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08610" algn="l" rtl="0"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972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5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6" name="Google Shape;16;p15"/>
          <p:cNvCxnSpPr/>
          <p:nvPr/>
        </p:nvCxnSpPr>
        <p:spPr>
          <a:xfrm>
            <a:off x="457200" y="857250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7" name="Google Shape;17;p15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>
            <a:spLocks noGrp="1"/>
          </p:cNvSpPr>
          <p:nvPr>
            <p:ph type="title"/>
          </p:nvPr>
        </p:nvSpPr>
        <p:spPr>
          <a:xfrm>
            <a:off x="0" y="1"/>
            <a:ext cx="9144000" cy="1052513"/>
          </a:xfrm>
          <a:prstGeom prst="rect">
            <a:avLst/>
          </a:prstGeom>
          <a:solidFill>
            <a:srgbClr val="93B9C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</a:t>
            </a:r>
            <a:b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762000" y="1141070"/>
            <a:ext cx="77724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Artificial Intelligence and Data Science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Academic Year: 2024 – 2025 (Odd Semester)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Number	: 2303811724321066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					:Mohammed Adhil Ameen 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					:II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Semester				:III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Section				:B</a:t>
            </a:r>
            <a:endParaRPr sz="25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					:</a:t>
            </a:r>
            <a:r>
              <a:rPr lang="en-US" sz="2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5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.1</a:t>
            </a:r>
            <a:r>
              <a:rPr lang="en-US" sz="2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5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.24</a:t>
            </a:r>
            <a:endParaRPr/>
          </a:p>
        </p:txBody>
      </p:sp>
      <p:sp>
        <p:nvSpPr>
          <p:cNvPr id="111" name="Google Shape;111;p1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112" name="Google Shape;1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48" y="65822"/>
            <a:ext cx="1143000" cy="950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"/>
          <p:cNvPicPr preferRelativeResize="0"/>
          <p:nvPr/>
        </p:nvPicPr>
        <p:blipFill rotWithShape="1">
          <a:blip r:embed="rId4">
            <a:alphaModFix/>
          </a:blip>
          <a:srcRect t="19999" b="19999"/>
          <a:stretch/>
        </p:blipFill>
        <p:spPr>
          <a:xfrm>
            <a:off x="7924800" y="99586"/>
            <a:ext cx="1066800" cy="883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>
            <a:spLocks noGrp="1"/>
          </p:cNvSpPr>
          <p:nvPr>
            <p:ph type="title"/>
          </p:nvPr>
        </p:nvSpPr>
        <p:spPr>
          <a:xfrm>
            <a:off x="453189" y="122972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DESCRIPTION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78" name="Google Shape;178;p12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lang="en-US" b="1"/>
              <a:t>Event Management Module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824"/>
              <a:buChar char="🞂"/>
            </a:pPr>
            <a:r>
              <a:rPr lang="en-US" sz="2400" b="1"/>
              <a:t>Adding, Updating, and Deleting Events:</a:t>
            </a:r>
            <a:r>
              <a:rPr lang="en-US" sz="2400"/>
              <a:t> Enables users to create, modify, or remove events from the system.</a:t>
            </a:r>
            <a:endParaRPr sz="240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824"/>
              <a:buChar char="🞂"/>
            </a:pPr>
            <a:r>
              <a:rPr lang="en-US" sz="2400" b="1"/>
              <a:t>Managing Event Details:</a:t>
            </a:r>
            <a:r>
              <a:rPr lang="en-US" sz="2400"/>
              <a:t> Handles event-specific information such as title, date, time, and location.</a:t>
            </a:r>
            <a:endParaRPr sz="240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824"/>
              <a:buChar char="🞂"/>
            </a:pPr>
            <a:r>
              <a:rPr lang="en-US" sz="2400" b="1"/>
              <a:t>Recurring Events:</a:t>
            </a:r>
            <a:r>
              <a:rPr lang="en-US" sz="2400"/>
              <a:t> Supports scheduling events that repeat at regular intervals.</a:t>
            </a:r>
            <a:endParaRPr sz="240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  <a:endParaRPr b="1"/>
          </a:p>
          <a:p>
            <a:pPr marL="514350" lvl="0" indent="-388874" algn="l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  <a:endParaRPr b="1"/>
          </a:p>
          <a:p>
            <a:pPr marL="514350" lvl="0" indent="-388874" algn="l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  <a:endParaRPr b="1"/>
          </a:p>
          <a:p>
            <a:pPr marL="514350" lvl="0" indent="-388874" algn="l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  <a:endParaRPr/>
          </a:p>
          <a:p>
            <a:pPr marL="274320" lvl="0" indent="-148844" algn="l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85" name="Google Shape;185;p13" descr="A screenshot of a computer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431" y="1028916"/>
            <a:ext cx="3711054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3" descr="A screenshot of a computer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6545" y="1028700"/>
            <a:ext cx="4088459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 txBox="1">
            <a:spLocks noGrp="1"/>
          </p:cNvSpPr>
          <p:nvPr>
            <p:ph type="title"/>
          </p:nvPr>
        </p:nvSpPr>
        <p:spPr>
          <a:xfrm>
            <a:off x="381000" y="2038350"/>
            <a:ext cx="8229600" cy="6858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4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 YOU</a:t>
            </a:r>
            <a:endParaRPr sz="4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14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93" name="Google Shape;193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CGB1201 – JAVA PROGRAMMING –PROJECT REVIEW 2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 OF THE PROJECT</a:t>
            </a:r>
            <a:endParaRPr sz="4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20" name="Google Shape;120;p2"/>
          <p:cNvSpPr txBox="1"/>
          <p:nvPr/>
        </p:nvSpPr>
        <p:spPr>
          <a:xfrm>
            <a:off x="799641" y="1271071"/>
            <a:ext cx="7772400" cy="122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 i="0" u="none" strike="noStrike" cap="none">
              <a:solidFill>
                <a:srgbClr val="414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endParaRPr/>
          </a:p>
          <a:p>
            <a:pPr marL="274320" lvl="0" indent="-81280" algn="l" rtl="0">
              <a:spcBef>
                <a:spcPts val="600"/>
              </a:spcBef>
              <a:spcAft>
                <a:spcPts val="0"/>
              </a:spcAft>
              <a:buSzPts val="3040"/>
              <a:buNone/>
            </a:pPr>
            <a:endParaRPr sz="40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SzPts val="3040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  EVENT SCHEDULING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Identification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27" name="Google Shape;127;p4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28" name="Google Shape;128;p4"/>
          <p:cNvSpPr txBox="1"/>
          <p:nvPr/>
        </p:nvSpPr>
        <p:spPr>
          <a:xfrm>
            <a:off x="799641" y="1271071"/>
            <a:ext cx="7772400" cy="122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 i="0" u="none" strike="noStrike" cap="none">
              <a:solidFill>
                <a:srgbClr val="414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ct val="76000"/>
              <a:buChar char="🞂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b="1"/>
              <a:t>Unclear user requirements:</a:t>
            </a:r>
            <a:r>
              <a:rPr lang="en-US"/>
              <a:t> Users might have varying needs (e.g., event organizers, attendees, venue managers).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158254" algn="l" rtl="0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ct val="76000"/>
              <a:buChar char="🞂"/>
            </a:pPr>
            <a:r>
              <a:rPr lang="en-US" b="1"/>
              <a:t>  Scalability:</a:t>
            </a:r>
            <a:r>
              <a:rPr lang="en-US"/>
              <a:t> The system may struggle to handle a large number of users or events simultaneously.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274320" lvl="0" indent="-158254" algn="l" rtl="0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ct val="76000"/>
              <a:buChar char="🞂"/>
            </a:pPr>
            <a:r>
              <a:rPr lang="en-US" b="1"/>
              <a:t>  System downtime:</a:t>
            </a:r>
            <a:r>
              <a:rPr lang="en-US"/>
              <a:t> Minimizing downtime and ensuring high availability.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/>
          </a:p>
        </p:txBody>
      </p:sp>
      <p:sp>
        <p:nvSpPr>
          <p:cNvPr id="135" name="Google Shape;135;p5"/>
          <p:cNvSpPr txBox="1"/>
          <p:nvPr/>
        </p:nvSpPr>
        <p:spPr>
          <a:xfrm>
            <a:off x="799641" y="1271071"/>
            <a:ext cx="7772400" cy="122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 i="0" u="none" strike="noStrike" cap="none">
              <a:solidFill>
                <a:srgbClr val="414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>
            <a:spLocks noGrp="1"/>
          </p:cNvSpPr>
          <p:nvPr>
            <p:ph type="body" idx="1"/>
          </p:nvPr>
        </p:nvSpPr>
        <p:spPr>
          <a:xfrm>
            <a:off x="457200" y="860485"/>
            <a:ext cx="8229600" cy="3757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274320" lvl="0" indent="-193243" algn="l" rtl="0">
              <a:spcBef>
                <a:spcPts val="0"/>
              </a:spcBef>
              <a:spcAft>
                <a:spcPts val="0"/>
              </a:spcAft>
              <a:buSzPct val="76000"/>
              <a:buFont typeface="Arial"/>
              <a:buNone/>
            </a:pPr>
            <a:endParaRPr sz="240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ct val="76000"/>
              <a:buFont typeface="Arial"/>
              <a:buChar char="•"/>
            </a:pPr>
            <a:r>
              <a:rPr lang="en-US"/>
              <a:t>Simplify the scheduling process for organizers and attendees.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>
                <a:solidFill>
                  <a:srgbClr val="000000"/>
                </a:solidFill>
              </a:rPr>
              <a:t>      </a:t>
            </a:r>
            <a:endParaRPr>
              <a:solidFill>
                <a:srgbClr val="000000"/>
              </a:solidFill>
            </a:endParaRPr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ct val="76000"/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Provide tools to manage event details, timelines, and resources efficiently.</a:t>
            </a:r>
            <a:endParaRPr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74320" lvl="0" indent="-186486" algn="l" rtl="0">
              <a:spcBef>
                <a:spcPts val="600"/>
              </a:spcBef>
              <a:spcAft>
                <a:spcPts val="0"/>
              </a:spcAft>
              <a:buSzPct val="76000"/>
              <a:buFont typeface="Arial"/>
              <a:buNone/>
            </a:pP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ct val="76000"/>
              <a:buFont typeface="Arial"/>
              <a:buChar char="•"/>
            </a:pPr>
            <a:r>
              <a:rPr lang="en-US"/>
              <a:t>Integrate features like reminders, notifications, and real-time updates.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274320" lvl="0" indent="-186486" algn="l" rtl="0">
              <a:spcBef>
                <a:spcPts val="600"/>
              </a:spcBef>
              <a:spcAft>
                <a:spcPts val="0"/>
              </a:spcAft>
              <a:buSzPct val="76000"/>
              <a:buFont typeface="Arial"/>
              <a:buNone/>
            </a:pP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ct val="76000"/>
              <a:buFont typeface="Arial"/>
              <a:buChar char="•"/>
            </a:pPr>
            <a:r>
              <a:rPr lang="en-US"/>
              <a:t>Support multiple languages and time zones for global users.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274320" lvl="0" indent="-186486" algn="l" rtl="0">
              <a:spcBef>
                <a:spcPts val="600"/>
              </a:spcBef>
              <a:spcAft>
                <a:spcPts val="0"/>
              </a:spcAft>
              <a:buSzPct val="76000"/>
              <a:buFont typeface="Arial"/>
              <a:buNone/>
            </a:pP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ct val="76000"/>
              <a:buFont typeface="Arial"/>
              <a:buChar char="•"/>
            </a:pPr>
            <a:r>
              <a:rPr lang="en-US"/>
              <a:t>Prevent underuse or overuse of resources.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274320" lvl="0" indent="-186486" algn="l" rtl="0">
              <a:spcBef>
                <a:spcPts val="600"/>
              </a:spcBef>
              <a:spcAft>
                <a:spcPts val="0"/>
              </a:spcAft>
              <a:buSzPct val="76000"/>
              <a:buFont typeface="Arial"/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304800" y="133351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ARCHITECTURE</a:t>
            </a:r>
            <a:endParaRPr sz="4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7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43" name="Google Shape;143;p7" descr="Screenshot 2024-11-23 0033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10765" y="1123950"/>
            <a:ext cx="4535170" cy="3274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PROGRAMMING  - CONCEPTS USED</a:t>
            </a:r>
            <a:endParaRPr sz="4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8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0" name="Google Shape;150;p8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824"/>
              <a:buFont typeface="Arial"/>
              <a:buChar char="•"/>
            </a:pPr>
            <a:r>
              <a:rPr lang="en-US" sz="2400" b="1"/>
              <a:t>Lists and Sets:</a:t>
            </a:r>
            <a:r>
              <a:rPr lang="en-US" sz="2400"/>
              <a:t> To manage collections of events and avoid duplicates.</a:t>
            </a:r>
            <a:endParaRPr sz="240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824"/>
              <a:buFont typeface="Arial"/>
              <a:buChar char="•"/>
            </a:pPr>
            <a:r>
              <a:rPr lang="en-US" sz="2400" b="1"/>
              <a:t>Maps:</a:t>
            </a:r>
            <a:r>
              <a:rPr lang="en-US" sz="2400"/>
              <a:t> To store and retrieve data efficiently </a:t>
            </a:r>
            <a:endParaRPr sz="240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824"/>
              <a:buFont typeface="Arial"/>
              <a:buChar char="•"/>
            </a:pPr>
            <a:r>
              <a:rPr lang="en-US" sz="2400" b="1"/>
              <a:t>File Handling: </a:t>
            </a:r>
            <a:r>
              <a:rPr lang="en-US" sz="2400"/>
              <a:t>To save and retrieve event data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824"/>
              <a:buFont typeface="Arial"/>
              <a:buChar char="•"/>
            </a:pPr>
            <a:r>
              <a:rPr lang="en-US" sz="2400" b="1"/>
              <a:t>Exception Handling: </a:t>
            </a:r>
            <a:r>
              <a:rPr lang="en-US" sz="2400"/>
              <a:t>To manage errors like scheduling conflicts or invalid user inputs gracefully.</a:t>
            </a:r>
            <a:endParaRPr sz="240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824"/>
              <a:buFont typeface="Arial"/>
              <a:buChar char="•"/>
            </a:pPr>
            <a:r>
              <a:rPr lang="en-US" sz="2400" b="1"/>
              <a:t>Queues/Priority Queues:</a:t>
            </a:r>
            <a:r>
              <a:rPr lang="en-US" sz="2400"/>
              <a:t> For managing reminders or scheduling tasks.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824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6096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Modules</a:t>
            </a:r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body" idx="1"/>
          </p:nvPr>
        </p:nvSpPr>
        <p:spPr>
          <a:xfrm>
            <a:off x="457200" y="925183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lang="en-US"/>
              <a:t> </a:t>
            </a:r>
            <a:r>
              <a:rPr lang="en-US" b="1"/>
              <a:t>User Management Module</a:t>
            </a:r>
            <a:endParaRPr b="1"/>
          </a:p>
          <a:p>
            <a:pPr marL="457200" lvl="0" indent="-457200" algn="l" rtl="0">
              <a:spcBef>
                <a:spcPts val="600"/>
              </a:spcBef>
              <a:spcAft>
                <a:spcPts val="0"/>
              </a:spcAft>
              <a:buSzPts val="1976"/>
              <a:buFont typeface="Arial"/>
              <a:buChar char="•"/>
            </a:pPr>
            <a:r>
              <a:rPr lang="en-US"/>
              <a:t>User registration and login.</a:t>
            </a:r>
            <a:endParaRPr b="1"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457200" algn="l" rtl="0">
              <a:spcBef>
                <a:spcPts val="600"/>
              </a:spcBef>
              <a:spcAft>
                <a:spcPts val="0"/>
              </a:spcAft>
              <a:buSzPts val="1976"/>
              <a:buFont typeface="Arial"/>
              <a:buChar char="•"/>
            </a:pPr>
            <a:r>
              <a:rPr lang="en-US"/>
              <a:t>Role management </a:t>
            </a:r>
            <a:endParaRPr/>
          </a:p>
          <a:p>
            <a:pPr marL="457200" lvl="0" indent="-457200" algn="l" rtl="0">
              <a:spcBef>
                <a:spcPts val="600"/>
              </a:spcBef>
              <a:spcAft>
                <a:spcPts val="0"/>
              </a:spcAft>
              <a:buSzPts val="1976"/>
              <a:buFont typeface="Arial"/>
              <a:buChar char="•"/>
            </a:pPr>
            <a:r>
              <a:rPr lang="en-US"/>
              <a:t>Profile management.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 b="1"/>
              <a:t>Event Management Module</a:t>
            </a:r>
            <a:endParaRPr b="1"/>
          </a:p>
          <a:p>
            <a:pPr marL="457200" lvl="0" indent="-457200" algn="l" rtl="0">
              <a:spcBef>
                <a:spcPts val="600"/>
              </a:spcBef>
              <a:spcAft>
                <a:spcPts val="0"/>
              </a:spcAft>
              <a:buSzPts val="1976"/>
              <a:buFont typeface="Arial"/>
              <a:buChar char="•"/>
            </a:pPr>
            <a:r>
              <a:rPr lang="en-US"/>
              <a:t>Adding, updating, and deleting events.</a:t>
            </a:r>
            <a:endParaRPr/>
          </a:p>
          <a:p>
            <a:pPr marL="457200" lvl="0" indent="-457200" algn="l" rtl="0">
              <a:spcBef>
                <a:spcPts val="600"/>
              </a:spcBef>
              <a:spcAft>
                <a:spcPts val="0"/>
              </a:spcAft>
              <a:buSzPts val="1976"/>
              <a:buFont typeface="Arial"/>
              <a:buChar char="•"/>
            </a:pPr>
            <a:r>
              <a:rPr lang="en-US"/>
              <a:t>Managing event details like title, date, time, and location.</a:t>
            </a:r>
            <a:endParaRPr/>
          </a:p>
          <a:p>
            <a:pPr marL="457200" lvl="0" indent="-457200" algn="l" rtl="0">
              <a:spcBef>
                <a:spcPts val="600"/>
              </a:spcBef>
              <a:spcAft>
                <a:spcPts val="0"/>
              </a:spcAft>
              <a:buSzPts val="1976"/>
              <a:buFont typeface="Arial"/>
              <a:buChar char="•"/>
            </a:pPr>
            <a:r>
              <a:rPr lang="en-US"/>
              <a:t>Recurring events.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  <a:endParaRPr b="1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  <a:endParaRPr b="1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  <a:endParaRPr b="1">
              <a:latin typeface="Gill Sans"/>
              <a:ea typeface="Gill Sans"/>
              <a:cs typeface="Gill Sans"/>
              <a:sym typeface="Gill Sans"/>
            </a:endParaRPr>
          </a:p>
          <a:p>
            <a:pPr marL="274320" lvl="0" indent="-148844" algn="l" rtl="0">
              <a:spcBef>
                <a:spcPts val="600"/>
              </a:spcBef>
              <a:spcAft>
                <a:spcPts val="0"/>
              </a:spcAft>
              <a:buSzPts val="1976"/>
              <a:buFont typeface="Arial"/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6096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Modules</a:t>
            </a:r>
            <a:endParaRPr/>
          </a:p>
        </p:txBody>
      </p:sp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64" name="Google Shape;164;p10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lang="en-US" b="1"/>
              <a:t> Payment Management Module</a:t>
            </a:r>
            <a:endParaRPr b="1"/>
          </a:p>
          <a:p>
            <a:pPr marL="457200" lvl="0" indent="-457200" algn="l" rtl="0">
              <a:spcBef>
                <a:spcPts val="600"/>
              </a:spcBef>
              <a:spcAft>
                <a:spcPts val="0"/>
              </a:spcAft>
              <a:buSzPts val="1976"/>
              <a:buFont typeface="Arial"/>
              <a:buChar char="•"/>
            </a:pPr>
            <a:r>
              <a:rPr lang="en-US"/>
              <a:t>Secure payment processing.</a:t>
            </a:r>
            <a:endParaRPr/>
          </a:p>
          <a:p>
            <a:pPr marL="457200" lvl="0" indent="-457200" algn="l" rtl="0">
              <a:spcBef>
                <a:spcPts val="600"/>
              </a:spcBef>
              <a:spcAft>
                <a:spcPts val="0"/>
              </a:spcAft>
              <a:buSzPts val="1976"/>
              <a:buFont typeface="Arial"/>
              <a:buChar char="•"/>
            </a:pPr>
            <a:r>
              <a:rPr lang="en-US"/>
              <a:t>Refund management.</a:t>
            </a:r>
            <a:endParaRPr/>
          </a:p>
          <a:p>
            <a:pPr marL="457200" lvl="0" indent="-457200" algn="l" rtl="0">
              <a:spcBef>
                <a:spcPts val="600"/>
              </a:spcBef>
              <a:spcAft>
                <a:spcPts val="0"/>
              </a:spcAft>
              <a:buSzPts val="1976"/>
              <a:buFont typeface="Arial"/>
              <a:buChar char="•"/>
            </a:pPr>
            <a:r>
              <a:rPr lang="en-US"/>
              <a:t>Invoice generation.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  <a:endParaRPr b="1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  <a:endParaRPr b="1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  <a:endParaRPr b="1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  <a:endParaRPr b="1">
              <a:latin typeface="Gill Sans"/>
              <a:ea typeface="Gill Sans"/>
              <a:cs typeface="Gill Sans"/>
              <a:sym typeface="Gill Sans"/>
            </a:endParaRPr>
          </a:p>
          <a:p>
            <a:pPr marL="274320" lvl="0" indent="-148844" algn="l" rtl="0">
              <a:spcBef>
                <a:spcPts val="600"/>
              </a:spcBef>
              <a:spcAft>
                <a:spcPts val="0"/>
              </a:spcAft>
              <a:buSzPts val="1976"/>
              <a:buFont typeface="Arial"/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>
            <a:spLocks noGrp="1"/>
          </p:cNvSpPr>
          <p:nvPr>
            <p:ph type="title"/>
          </p:nvPr>
        </p:nvSpPr>
        <p:spPr>
          <a:xfrm>
            <a:off x="453189" y="122972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DESCRIPTION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11"/>
          <p:cNvSpPr txBox="1">
            <a:spLocks noGrp="1"/>
          </p:cNvSpPr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71" name="Google Shape;171;p11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lang="en-US" b="1"/>
              <a:t>User Management Module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520"/>
              <a:buChar char="🞂"/>
            </a:pPr>
            <a:r>
              <a:rPr lang="en-US" sz="2000" b="1"/>
              <a:t>User Registration and Login:</a:t>
            </a:r>
            <a:endParaRPr sz="2000" b="1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520"/>
              <a:buChar char="🞂"/>
            </a:pPr>
            <a:r>
              <a:rPr lang="en-US" sz="2000"/>
              <a:t>Handles user account creation, authentication, and secure login to the system.</a:t>
            </a:r>
            <a:endParaRPr sz="200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520"/>
              <a:buChar char="🞂"/>
            </a:pPr>
            <a:r>
              <a:rPr lang="en-US" sz="2000" b="1"/>
              <a:t>Role Management:</a:t>
            </a:r>
            <a:endParaRPr sz="200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520"/>
              <a:buChar char="🞂"/>
            </a:pPr>
            <a:r>
              <a:rPr lang="en-US" sz="2000"/>
              <a:t>Assigns and manages user roles (e.g., admin, organizer, attendee) to control access and permissions.</a:t>
            </a:r>
            <a:endParaRPr sz="200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520"/>
              <a:buChar char="🞂"/>
            </a:pPr>
            <a:r>
              <a:rPr lang="en-US" sz="2000" b="1"/>
              <a:t>Profile Management:</a:t>
            </a:r>
            <a:endParaRPr sz="200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520"/>
              <a:buChar char="🞂"/>
            </a:pPr>
            <a:r>
              <a:rPr lang="en-US" sz="2000"/>
              <a:t>Allows users to view, update, and manage their personal information and preferences.</a:t>
            </a:r>
            <a:endParaRPr sz="2000"/>
          </a:p>
          <a:p>
            <a:pPr marL="514350" lvl="0" indent="-388874" algn="l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  <a:endParaRPr b="1"/>
          </a:p>
          <a:p>
            <a:pPr marL="514350" lvl="0" indent="-388874" algn="l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  <a:endParaRPr b="1"/>
          </a:p>
          <a:p>
            <a:pPr marL="514350" lvl="0" indent="-388874" algn="l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  <a:endParaRPr/>
          </a:p>
          <a:p>
            <a:pPr marL="274320" lvl="0" indent="-148844" algn="l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Origin</vt:lpstr>
      <vt:lpstr>CGB1201 – JAVA PROGRAMMING </vt:lpstr>
      <vt:lpstr>TITLE OF THE PROJECT</vt:lpstr>
      <vt:lpstr>Problem Identification </vt:lpstr>
      <vt:lpstr>Objective</vt:lpstr>
      <vt:lpstr>PROPOSED ARCHITECTURE</vt:lpstr>
      <vt:lpstr>JAVA PROGRAMMING  - CONCEPTS USED</vt:lpstr>
      <vt:lpstr>List of Modules</vt:lpstr>
      <vt:lpstr>List of Modules</vt:lpstr>
      <vt:lpstr>MODULE DESCRIPTION</vt:lpstr>
      <vt:lpstr>MODULE DESCRIPTION</vt:lpstr>
      <vt:lpstr>RESULTS AND DISCUSSION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CGB1201 – JAVA PROGRAMMING </dc:title>
  <cp:lastModifiedBy>Adhil Ameen</cp:lastModifiedBy>
  <cp:revision>1</cp:revision>
  <dcterms:created xsi:type="dcterms:W3CDTF">2024-11-22T17:18:55Z</dcterms:created>
  <dcterms:modified xsi:type="dcterms:W3CDTF">2024-12-03T04:05:02Z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2E36DB0E215A444F885938FEA80A76E0_13</vt:lpwstr>
  </property>
  <property fmtid="{D5CDD505-2E9C-101B-9397-08002B2CF9AE}" pid="3" name="KSOProductBuildVer">
    <vt:lpwstr>1033-12.2.0.18911</vt:lpwstr>
  </property>
</Properties>
</file>