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4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969D6-E0ED-4413-94E3-2BD39A49B1C1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322846-35FF-4CFD-A832-C0CE10EEB5F6}">
      <dgm:prSet phldrT="[Text]"/>
      <dgm:spPr/>
      <dgm:t>
        <a:bodyPr/>
        <a:lstStyle/>
        <a:p>
          <a:r>
            <a:rPr lang="en-US" dirty="0"/>
            <a:t>Seller</a:t>
          </a:r>
        </a:p>
      </dgm:t>
    </dgm:pt>
    <dgm:pt modelId="{385BD20E-54B0-4AC8-B5C7-15FF2B722F94}" type="parTrans" cxnId="{2C4FA7AF-FC1A-4F7C-B741-3D87B313913C}">
      <dgm:prSet/>
      <dgm:spPr/>
      <dgm:t>
        <a:bodyPr/>
        <a:lstStyle/>
        <a:p>
          <a:endParaRPr lang="en-US"/>
        </a:p>
      </dgm:t>
    </dgm:pt>
    <dgm:pt modelId="{FCC8C729-89E3-4969-85F1-48B90715C257}" type="sibTrans" cxnId="{2C4FA7AF-FC1A-4F7C-B741-3D87B313913C}">
      <dgm:prSet/>
      <dgm:spPr/>
      <dgm:t>
        <a:bodyPr/>
        <a:lstStyle/>
        <a:p>
          <a:endParaRPr lang="en-US"/>
        </a:p>
      </dgm:t>
    </dgm:pt>
    <dgm:pt modelId="{C86EA15D-2D74-4C39-B2F4-B53138C1F64E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98BA92AB-87E8-41BC-ACF3-18FDC459AF9C}" type="parTrans" cxnId="{CA69AEF0-A538-4612-A2BB-E936D753378B}">
      <dgm:prSet/>
      <dgm:spPr/>
      <dgm:t>
        <a:bodyPr/>
        <a:lstStyle/>
        <a:p>
          <a:endParaRPr lang="en-US"/>
        </a:p>
      </dgm:t>
    </dgm:pt>
    <dgm:pt modelId="{D17FEEEC-16F1-4220-A0B2-9AD5EF4CE906}" type="sibTrans" cxnId="{CA69AEF0-A538-4612-A2BB-E936D753378B}">
      <dgm:prSet/>
      <dgm:spPr/>
      <dgm:t>
        <a:bodyPr/>
        <a:lstStyle/>
        <a:p>
          <a:endParaRPr lang="en-US"/>
        </a:p>
      </dgm:t>
    </dgm:pt>
    <dgm:pt modelId="{79517CBE-4EFD-4EF0-A944-AC51746152B9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34F9BCF5-6D61-45D2-960B-460CEA086FC1}" type="parTrans" cxnId="{F54F0F0B-2BBF-43F8-AE96-9F94DF5B42DB}">
      <dgm:prSet/>
      <dgm:spPr/>
      <dgm:t>
        <a:bodyPr/>
        <a:lstStyle/>
        <a:p>
          <a:endParaRPr lang="en-US"/>
        </a:p>
      </dgm:t>
    </dgm:pt>
    <dgm:pt modelId="{3DC21391-21C7-4A53-8F72-4E4FEEC17538}" type="sibTrans" cxnId="{F54F0F0B-2BBF-43F8-AE96-9F94DF5B42DB}">
      <dgm:prSet/>
      <dgm:spPr/>
      <dgm:t>
        <a:bodyPr/>
        <a:lstStyle/>
        <a:p>
          <a:endParaRPr lang="en-US"/>
        </a:p>
      </dgm:t>
    </dgm:pt>
    <dgm:pt modelId="{297FA039-217E-40F3-BF12-B73E460EF2D0}">
      <dgm:prSet phldrT="[Text]"/>
      <dgm:spPr/>
      <dgm:t>
        <a:bodyPr/>
        <a:lstStyle/>
        <a:p>
          <a:r>
            <a:rPr lang="en-US" dirty="0"/>
            <a:t>Cart</a:t>
          </a:r>
        </a:p>
      </dgm:t>
    </dgm:pt>
    <dgm:pt modelId="{19567738-B4CB-42C3-ACF3-553E78CED9EB}" type="parTrans" cxnId="{73437E10-C17C-4BD8-A565-BB8DCB8A89A7}">
      <dgm:prSet/>
      <dgm:spPr/>
      <dgm:t>
        <a:bodyPr/>
        <a:lstStyle/>
        <a:p>
          <a:endParaRPr lang="en-US"/>
        </a:p>
      </dgm:t>
    </dgm:pt>
    <dgm:pt modelId="{BECC4596-8FE1-4483-BFFD-54EA9A0CCAA3}" type="sibTrans" cxnId="{73437E10-C17C-4BD8-A565-BB8DCB8A89A7}">
      <dgm:prSet/>
      <dgm:spPr/>
      <dgm:t>
        <a:bodyPr/>
        <a:lstStyle/>
        <a:p>
          <a:endParaRPr lang="en-US"/>
        </a:p>
      </dgm:t>
    </dgm:pt>
    <dgm:pt modelId="{15498FDA-8DE6-4529-8FD3-78208902ED41}" type="pres">
      <dgm:prSet presAssocID="{526969D6-E0ED-4413-94E3-2BD39A49B1C1}" presName="diagram" presStyleCnt="0">
        <dgm:presLayoutVars>
          <dgm:dir/>
          <dgm:resizeHandles val="exact"/>
        </dgm:presLayoutVars>
      </dgm:prSet>
      <dgm:spPr/>
    </dgm:pt>
    <dgm:pt modelId="{417CA6FB-8D2E-409E-8322-A410362D8A1F}" type="pres">
      <dgm:prSet presAssocID="{E1322846-35FF-4CFD-A832-C0CE10EEB5F6}" presName="node" presStyleLbl="node1" presStyleIdx="0" presStyleCnt="4">
        <dgm:presLayoutVars>
          <dgm:bulletEnabled val="1"/>
        </dgm:presLayoutVars>
      </dgm:prSet>
      <dgm:spPr/>
    </dgm:pt>
    <dgm:pt modelId="{7F975A03-9D61-445B-86D8-758A196071EF}" type="pres">
      <dgm:prSet presAssocID="{FCC8C729-89E3-4969-85F1-48B90715C257}" presName="sibTrans" presStyleCnt="0"/>
      <dgm:spPr/>
    </dgm:pt>
    <dgm:pt modelId="{9ACAAA3E-1971-4B99-A352-4EE05D89A28A}" type="pres">
      <dgm:prSet presAssocID="{C86EA15D-2D74-4C39-B2F4-B53138C1F64E}" presName="node" presStyleLbl="node1" presStyleIdx="1" presStyleCnt="4">
        <dgm:presLayoutVars>
          <dgm:bulletEnabled val="1"/>
        </dgm:presLayoutVars>
      </dgm:prSet>
      <dgm:spPr/>
    </dgm:pt>
    <dgm:pt modelId="{020721C9-62C2-4B7B-9066-E12361D736B6}" type="pres">
      <dgm:prSet presAssocID="{D17FEEEC-16F1-4220-A0B2-9AD5EF4CE906}" presName="sibTrans" presStyleCnt="0"/>
      <dgm:spPr/>
    </dgm:pt>
    <dgm:pt modelId="{470A5EDF-A6C2-42FF-A6CE-4CA73A253E99}" type="pres">
      <dgm:prSet presAssocID="{79517CBE-4EFD-4EF0-A944-AC51746152B9}" presName="node" presStyleLbl="node1" presStyleIdx="2" presStyleCnt="4">
        <dgm:presLayoutVars>
          <dgm:bulletEnabled val="1"/>
        </dgm:presLayoutVars>
      </dgm:prSet>
      <dgm:spPr/>
    </dgm:pt>
    <dgm:pt modelId="{07171B92-F63D-4BBF-A4C7-2EE1F43CB470}" type="pres">
      <dgm:prSet presAssocID="{3DC21391-21C7-4A53-8F72-4E4FEEC17538}" presName="sibTrans" presStyleCnt="0"/>
      <dgm:spPr/>
    </dgm:pt>
    <dgm:pt modelId="{06A30768-137B-4EAC-A907-8F4E754F2D56}" type="pres">
      <dgm:prSet presAssocID="{297FA039-217E-40F3-BF12-B73E460EF2D0}" presName="node" presStyleLbl="node1" presStyleIdx="3" presStyleCnt="4">
        <dgm:presLayoutVars>
          <dgm:bulletEnabled val="1"/>
        </dgm:presLayoutVars>
      </dgm:prSet>
      <dgm:spPr/>
    </dgm:pt>
  </dgm:ptLst>
  <dgm:cxnLst>
    <dgm:cxn modelId="{F54F0F0B-2BBF-43F8-AE96-9F94DF5B42DB}" srcId="{526969D6-E0ED-4413-94E3-2BD39A49B1C1}" destId="{79517CBE-4EFD-4EF0-A944-AC51746152B9}" srcOrd="2" destOrd="0" parTransId="{34F9BCF5-6D61-45D2-960B-460CEA086FC1}" sibTransId="{3DC21391-21C7-4A53-8F72-4E4FEEC17538}"/>
    <dgm:cxn modelId="{73437E10-C17C-4BD8-A565-BB8DCB8A89A7}" srcId="{526969D6-E0ED-4413-94E3-2BD39A49B1C1}" destId="{297FA039-217E-40F3-BF12-B73E460EF2D0}" srcOrd="3" destOrd="0" parTransId="{19567738-B4CB-42C3-ACF3-553E78CED9EB}" sibTransId="{BECC4596-8FE1-4483-BFFD-54EA9A0CCAA3}"/>
    <dgm:cxn modelId="{E2D77913-4B47-4455-A190-67EFF2B196E6}" type="presOf" srcId="{297FA039-217E-40F3-BF12-B73E460EF2D0}" destId="{06A30768-137B-4EAC-A907-8F4E754F2D56}" srcOrd="0" destOrd="0" presId="urn:microsoft.com/office/officeart/2005/8/layout/default"/>
    <dgm:cxn modelId="{FD32C59D-A2EA-42B5-A6B5-D0F64BC705BD}" type="presOf" srcId="{79517CBE-4EFD-4EF0-A944-AC51746152B9}" destId="{470A5EDF-A6C2-42FF-A6CE-4CA73A253E99}" srcOrd="0" destOrd="0" presId="urn:microsoft.com/office/officeart/2005/8/layout/default"/>
    <dgm:cxn modelId="{2C4FA7AF-FC1A-4F7C-B741-3D87B313913C}" srcId="{526969D6-E0ED-4413-94E3-2BD39A49B1C1}" destId="{E1322846-35FF-4CFD-A832-C0CE10EEB5F6}" srcOrd="0" destOrd="0" parTransId="{385BD20E-54B0-4AC8-B5C7-15FF2B722F94}" sibTransId="{FCC8C729-89E3-4969-85F1-48B90715C257}"/>
    <dgm:cxn modelId="{984494EB-B58A-42F8-9065-8957A8C48489}" type="presOf" srcId="{E1322846-35FF-4CFD-A832-C0CE10EEB5F6}" destId="{417CA6FB-8D2E-409E-8322-A410362D8A1F}" srcOrd="0" destOrd="0" presId="urn:microsoft.com/office/officeart/2005/8/layout/default"/>
    <dgm:cxn modelId="{130D1EEE-7727-46AB-80FE-6AC4258FA810}" type="presOf" srcId="{526969D6-E0ED-4413-94E3-2BD39A49B1C1}" destId="{15498FDA-8DE6-4529-8FD3-78208902ED41}" srcOrd="0" destOrd="0" presId="urn:microsoft.com/office/officeart/2005/8/layout/default"/>
    <dgm:cxn modelId="{CA69AEF0-A538-4612-A2BB-E936D753378B}" srcId="{526969D6-E0ED-4413-94E3-2BD39A49B1C1}" destId="{C86EA15D-2D74-4C39-B2F4-B53138C1F64E}" srcOrd="1" destOrd="0" parTransId="{98BA92AB-87E8-41BC-ACF3-18FDC459AF9C}" sibTransId="{D17FEEEC-16F1-4220-A0B2-9AD5EF4CE906}"/>
    <dgm:cxn modelId="{404A11FA-56C6-4A9A-969B-2E952BD0B2F9}" type="presOf" srcId="{C86EA15D-2D74-4C39-B2F4-B53138C1F64E}" destId="{9ACAAA3E-1971-4B99-A352-4EE05D89A28A}" srcOrd="0" destOrd="0" presId="urn:microsoft.com/office/officeart/2005/8/layout/default"/>
    <dgm:cxn modelId="{72E81695-6EB1-4BB2-8956-C74DF3D36B5C}" type="presParOf" srcId="{15498FDA-8DE6-4529-8FD3-78208902ED41}" destId="{417CA6FB-8D2E-409E-8322-A410362D8A1F}" srcOrd="0" destOrd="0" presId="urn:microsoft.com/office/officeart/2005/8/layout/default"/>
    <dgm:cxn modelId="{49BF37EE-D874-4426-9A8F-484CC270ACD4}" type="presParOf" srcId="{15498FDA-8DE6-4529-8FD3-78208902ED41}" destId="{7F975A03-9D61-445B-86D8-758A196071EF}" srcOrd="1" destOrd="0" presId="urn:microsoft.com/office/officeart/2005/8/layout/default"/>
    <dgm:cxn modelId="{8C6E1209-9F13-476D-8435-8A0EA87D9E9D}" type="presParOf" srcId="{15498FDA-8DE6-4529-8FD3-78208902ED41}" destId="{9ACAAA3E-1971-4B99-A352-4EE05D89A28A}" srcOrd="2" destOrd="0" presId="urn:microsoft.com/office/officeart/2005/8/layout/default"/>
    <dgm:cxn modelId="{B0378588-9726-4286-BFE8-E8816374C5D7}" type="presParOf" srcId="{15498FDA-8DE6-4529-8FD3-78208902ED41}" destId="{020721C9-62C2-4B7B-9066-E12361D736B6}" srcOrd="3" destOrd="0" presId="urn:microsoft.com/office/officeart/2005/8/layout/default"/>
    <dgm:cxn modelId="{7AC91D30-FD59-4E30-95EA-2472AE7C8489}" type="presParOf" srcId="{15498FDA-8DE6-4529-8FD3-78208902ED41}" destId="{470A5EDF-A6C2-42FF-A6CE-4CA73A253E99}" srcOrd="4" destOrd="0" presId="urn:microsoft.com/office/officeart/2005/8/layout/default"/>
    <dgm:cxn modelId="{DD5337EF-D6AF-49D2-8483-9C76B5C33DBD}" type="presParOf" srcId="{15498FDA-8DE6-4529-8FD3-78208902ED41}" destId="{07171B92-F63D-4BBF-A4C7-2EE1F43CB470}" srcOrd="5" destOrd="0" presId="urn:microsoft.com/office/officeart/2005/8/layout/default"/>
    <dgm:cxn modelId="{53243165-7D95-4E98-BA9F-8DA35388FA20}" type="presParOf" srcId="{15498FDA-8DE6-4529-8FD3-78208902ED41}" destId="{06A30768-137B-4EAC-A907-8F4E754F2D5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CA6FB-8D2E-409E-8322-A410362D8A1F}">
      <dsp:nvSpPr>
        <dsp:cNvPr id="0" name=""/>
        <dsp:cNvSpPr/>
      </dsp:nvSpPr>
      <dsp:spPr>
        <a:xfrm>
          <a:off x="1815531" y="517"/>
          <a:ext cx="3346386" cy="20078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Seller</a:t>
          </a:r>
        </a:p>
      </dsp:txBody>
      <dsp:txXfrm>
        <a:off x="1815531" y="517"/>
        <a:ext cx="3346386" cy="2007831"/>
      </dsp:txXfrm>
    </dsp:sp>
    <dsp:sp modelId="{9ACAAA3E-1971-4B99-A352-4EE05D89A28A}">
      <dsp:nvSpPr>
        <dsp:cNvPr id="0" name=""/>
        <dsp:cNvSpPr/>
      </dsp:nvSpPr>
      <dsp:spPr>
        <a:xfrm>
          <a:off x="5496556" y="517"/>
          <a:ext cx="3346386" cy="20078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Product</a:t>
          </a:r>
        </a:p>
      </dsp:txBody>
      <dsp:txXfrm>
        <a:off x="5496556" y="517"/>
        <a:ext cx="3346386" cy="2007831"/>
      </dsp:txXfrm>
    </dsp:sp>
    <dsp:sp modelId="{470A5EDF-A6C2-42FF-A6CE-4CA73A253E99}">
      <dsp:nvSpPr>
        <dsp:cNvPr id="0" name=""/>
        <dsp:cNvSpPr/>
      </dsp:nvSpPr>
      <dsp:spPr>
        <a:xfrm>
          <a:off x="1815531" y="2342988"/>
          <a:ext cx="3346386" cy="20078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Customer</a:t>
          </a:r>
        </a:p>
      </dsp:txBody>
      <dsp:txXfrm>
        <a:off x="1815531" y="2342988"/>
        <a:ext cx="3346386" cy="2007831"/>
      </dsp:txXfrm>
    </dsp:sp>
    <dsp:sp modelId="{06A30768-137B-4EAC-A907-8F4E754F2D56}">
      <dsp:nvSpPr>
        <dsp:cNvPr id="0" name=""/>
        <dsp:cNvSpPr/>
      </dsp:nvSpPr>
      <dsp:spPr>
        <a:xfrm>
          <a:off x="5496556" y="2342988"/>
          <a:ext cx="3346386" cy="20078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Cart</a:t>
          </a:r>
        </a:p>
      </dsp:txBody>
      <dsp:txXfrm>
        <a:off x="5496556" y="2342988"/>
        <a:ext cx="3346386" cy="2007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2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7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8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4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9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1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4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4/13/2022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n abstract cyber space concept">
            <a:extLst>
              <a:ext uri="{FF2B5EF4-FFF2-40B4-BE49-F238E27FC236}">
                <a16:creationId xmlns:a16="http://schemas.microsoft.com/office/drawing/2014/main" id="{17983BCD-F855-1495-3BB1-481F8E5C5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F8F3D0-E314-43DF-AAC9-174C7F436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Documentation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424CE-3F48-425E-8C89-649E2300A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MarketPlace</a:t>
            </a:r>
            <a:r>
              <a:rPr lang="en-US" dirty="0">
                <a:solidFill>
                  <a:srgbClr val="FFFFFF"/>
                </a:solidFill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428868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DAEB-B512-45AE-83D2-35758D3FB93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/>
          <a:lstStyle/>
          <a:p>
            <a:r>
              <a:rPr lang="en-US" dirty="0"/>
              <a:t>Entities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7E3904B-8C1F-4896-BE0B-1F8A38241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50517"/>
              </p:ext>
            </p:extLst>
          </p:nvPr>
        </p:nvGraphicFramePr>
        <p:xfrm>
          <a:off x="777875" y="1825625"/>
          <a:ext cx="106584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341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2CB9CB-DEA4-450C-99E4-96B2B31CA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D79745-3275-435B-BF35-89D6D8433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1F50F-DE20-483C-BC41-C476E962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10" y="459316"/>
            <a:ext cx="3482810" cy="95560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i="1" dirty="0"/>
              <a:t>Seller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0338806-7531-497C-9306-02985DA1D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9691" y="536505"/>
            <a:ext cx="4746298" cy="4746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B2905CD6-3E8A-4102-B417-B38458335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298832"/>
            <a:ext cx="4437307" cy="6027828"/>
            <a:chOff x="7098662" y="298832"/>
            <a:chExt cx="4437307" cy="602782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EA7743-94F9-4B82-ADD8-5C1CC7B52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A66E4DF-C0B0-4F71-AC5B-B08EDA5EA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57600A5-3992-4DE4-9DBB-B9EF8B46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23851" y="298832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D8A3087-96EA-4623-AF04-4DC93EC48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528" y="59468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Oval 3">
            <a:extLst>
              <a:ext uri="{FF2B5EF4-FFF2-40B4-BE49-F238E27FC236}">
                <a16:creationId xmlns:a16="http://schemas.microsoft.com/office/drawing/2014/main" id="{3BED96EB-55C1-49EF-8F4B-640F8AE8C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9089" y="262303"/>
            <a:ext cx="1571298" cy="15712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6EF3032-02AC-4F0C-A448-AE9BE321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9088" y="262302"/>
            <a:ext cx="1571299" cy="1571299"/>
          </a:xfrm>
          <a:prstGeom prst="rect">
            <a:avLst/>
          </a:prstGeom>
        </p:spPr>
      </p:pic>
      <p:sp>
        <p:nvSpPr>
          <p:cNvPr id="47" name="Oval 1">
            <a:extLst>
              <a:ext uri="{FF2B5EF4-FFF2-40B4-BE49-F238E27FC236}">
                <a16:creationId xmlns:a16="http://schemas.microsoft.com/office/drawing/2014/main" id="{A18F111A-B7A1-484E-88DA-A8DB47511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2422" y="4357470"/>
            <a:ext cx="1996328" cy="19963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hopping basket outline">
            <a:extLst>
              <a:ext uri="{FF2B5EF4-FFF2-40B4-BE49-F238E27FC236}">
                <a16:creationId xmlns:a16="http://schemas.microsoft.com/office/drawing/2014/main" id="{037E2883-A5A8-40C0-BBD5-AFE0B5813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8370" y="1407321"/>
            <a:ext cx="3004666" cy="3004666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30849A0C-799D-4AD1-9EFD-5A2D3E79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2420" y="4355258"/>
            <a:ext cx="2000751" cy="2000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8BC0F1-EFC4-4922-AFD6-76F0232B11A7}"/>
              </a:ext>
            </a:extLst>
          </p:cNvPr>
          <p:cNvSpPr txBox="1"/>
          <p:nvPr/>
        </p:nvSpPr>
        <p:spPr>
          <a:xfrm>
            <a:off x="1125863" y="2606039"/>
            <a:ext cx="9885642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Seller Can Offer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A (ID, Name, Email)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New Seller : Enter Seller Info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Seller Login Using Email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Product And Determine Its Category And Quantity </a:t>
            </a:r>
            <a:endParaRPr lang="en-US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35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F50F-DE20-483C-BC41-C476E962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3" y="459315"/>
            <a:ext cx="3502781" cy="103565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i="1" dirty="0"/>
              <a:t>Customer</a:t>
            </a:r>
          </a:p>
        </p:txBody>
      </p:sp>
      <p:pic>
        <p:nvPicPr>
          <p:cNvPr id="5" name="Content Placeholder 4" descr="User outline">
            <a:extLst>
              <a:ext uri="{FF2B5EF4-FFF2-40B4-BE49-F238E27FC236}">
                <a16:creationId xmlns:a16="http://schemas.microsoft.com/office/drawing/2014/main" id="{037E2883-A5A8-40C0-BBD5-AFE0B5813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08370" y="1407321"/>
            <a:ext cx="3004666" cy="3004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8BC0F1-EFC4-4922-AFD6-76F0232B11A7}"/>
              </a:ext>
            </a:extLst>
          </p:cNvPr>
          <p:cNvSpPr txBox="1"/>
          <p:nvPr/>
        </p:nvSpPr>
        <p:spPr>
          <a:xfrm>
            <a:off x="1125863" y="2364135"/>
            <a:ext cx="9885642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 Or Add Products To His Cart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A (ID, Name, Email, Address, Phone, Cart)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New Customer : Enter Customer Info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Login Using Email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 Products By Name And Category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Product To His Cart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 The Buying And Display The Total Price Of The Ordered Products</a:t>
            </a:r>
            <a:endParaRPr lang="en-US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8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F50F-DE20-483C-BC41-C476E962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05" y="493182"/>
            <a:ext cx="3488267" cy="95340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i="1" dirty="0"/>
              <a:t>Product</a:t>
            </a:r>
          </a:p>
        </p:txBody>
      </p:sp>
      <p:pic>
        <p:nvPicPr>
          <p:cNvPr id="5" name="Content Placeholder 4" descr="New outline">
            <a:extLst>
              <a:ext uri="{FF2B5EF4-FFF2-40B4-BE49-F238E27FC236}">
                <a16:creationId xmlns:a16="http://schemas.microsoft.com/office/drawing/2014/main" id="{037E2883-A5A8-40C0-BBD5-AFE0B5813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61471" y="1414922"/>
            <a:ext cx="3004666" cy="3004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8BC0F1-EFC4-4922-AFD6-76F0232B11A7}"/>
              </a:ext>
            </a:extLst>
          </p:cNvPr>
          <p:cNvSpPr txBox="1"/>
          <p:nvPr/>
        </p:nvSpPr>
        <p:spPr>
          <a:xfrm>
            <a:off x="1125863" y="2364135"/>
            <a:ext cx="9885642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To Sell Or Buy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Products Are Divided Into Categories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A (ID, Name,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Quantity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Seller ID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242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F50F-DE20-483C-BC41-C476E962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24" y="488344"/>
            <a:ext cx="3482810" cy="95560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i="1" dirty="0"/>
              <a:t>Cart</a:t>
            </a:r>
          </a:p>
        </p:txBody>
      </p:sp>
      <p:pic>
        <p:nvPicPr>
          <p:cNvPr id="5" name="Content Placeholder 4" descr="Shopping cart outline">
            <a:extLst>
              <a:ext uri="{FF2B5EF4-FFF2-40B4-BE49-F238E27FC236}">
                <a16:creationId xmlns:a16="http://schemas.microsoft.com/office/drawing/2014/main" id="{037E2883-A5A8-40C0-BBD5-AFE0B5813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61471" y="1414922"/>
            <a:ext cx="3004666" cy="3004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8BC0F1-EFC4-4922-AFD6-76F0232B11A7}"/>
              </a:ext>
            </a:extLst>
          </p:cNvPr>
          <p:cNvSpPr txBox="1"/>
          <p:nvPr/>
        </p:nvSpPr>
        <p:spPr>
          <a:xfrm>
            <a:off x="1125863" y="2364135"/>
            <a:ext cx="988564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</a:rPr>
              <a:t>Has A (</a:t>
            </a:r>
            <a:r>
              <a:rPr lang="en-US" sz="2400" dirty="0"/>
              <a:t>List Of Products, Total Price</a:t>
            </a:r>
            <a:r>
              <a:rPr lang="en-US" sz="2400" dirty="0">
                <a:ln w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93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3DD7-31BB-4C69-BAB5-87794B405C1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/>
          <a:lstStyle/>
          <a:p>
            <a:r>
              <a:rPr lang="en-US" dirty="0"/>
              <a:t>Graphical User Interface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B71F4-72A9-46D6-A500-FCAD53390C1B}"/>
              </a:ext>
            </a:extLst>
          </p:cNvPr>
          <p:cNvSpPr txBox="1"/>
          <p:nvPr/>
        </p:nvSpPr>
        <p:spPr>
          <a:xfrm>
            <a:off x="1611086" y="2186819"/>
            <a:ext cx="870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Used A </a:t>
            </a:r>
            <a:r>
              <a:rPr lang="en-US" sz="2400" dirty="0" err="1"/>
              <a:t>Winforms</a:t>
            </a:r>
            <a:r>
              <a:rPr lang="en-US" sz="2400" dirty="0"/>
              <a:t> (.NET FRAMWORK)</a:t>
            </a:r>
          </a:p>
        </p:txBody>
      </p:sp>
    </p:spTree>
    <p:extLst>
      <p:ext uri="{BB962C8B-B14F-4D97-AF65-F5344CB8AC3E}">
        <p14:creationId xmlns:p14="http://schemas.microsoft.com/office/powerpoint/2010/main" val="330161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E525-D037-4402-8FBB-DA59539E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68" y="1913316"/>
            <a:ext cx="10659110" cy="3127980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6739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C34D64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CB1"/>
      </a:accent6>
      <a:hlink>
        <a:srgbClr val="7653C5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Nova</vt:lpstr>
      <vt:lpstr>ConfettiVTI</vt:lpstr>
      <vt:lpstr>Documentation </vt:lpstr>
      <vt:lpstr>Entities</vt:lpstr>
      <vt:lpstr>Seller</vt:lpstr>
      <vt:lpstr>Customer</vt:lpstr>
      <vt:lpstr>Product</vt:lpstr>
      <vt:lpstr>Cart</vt:lpstr>
      <vt:lpstr>Graphical User Interface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</dc:title>
  <dc:creator>محمد عماد على متولى</dc:creator>
  <cp:lastModifiedBy>محمد عماد على متولى</cp:lastModifiedBy>
  <cp:revision>1</cp:revision>
  <dcterms:created xsi:type="dcterms:W3CDTF">2022-04-13T12:24:29Z</dcterms:created>
  <dcterms:modified xsi:type="dcterms:W3CDTF">2022-04-13T13:15:36Z</dcterms:modified>
</cp:coreProperties>
</file>