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3" r:id="rId4"/>
    <p:sldId id="261" r:id="rId5"/>
    <p:sldId id="262" r:id="rId6"/>
    <p:sldId id="260" r:id="rId7"/>
  </p:sldIdLst>
  <p:sldSz cx="14630400" cy="8229600"/>
  <p:notesSz cx="8229600" cy="14630400"/>
  <p:embeddedFontLs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Libre Baskerville" panose="02000000000000000000" pitchFamily="2" charset="0"/>
      <p:regular r:id="rId13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52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227427"/>
            <a:ext cx="64686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Présentation du projet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Ce projet combine des technologies d'apprentissage automatique, de traitement du langage naturel et de visualisation de données.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702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Objectifs du projet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62703" y="22294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6465330" y="2382006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31356" y="23800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/>
              <a:t>Visualisation</a:t>
            </a:r>
            <a:r>
              <a:rPr lang="en-US" sz="2200" dirty="0"/>
              <a:t> des données</a:t>
            </a:r>
          </a:p>
        </p:txBody>
      </p:sp>
      <p:sp>
        <p:nvSpPr>
          <p:cNvPr id="8" name="Shape 5"/>
          <p:cNvSpPr/>
          <p:nvPr/>
        </p:nvSpPr>
        <p:spPr>
          <a:xfrm>
            <a:off x="6249542" y="325871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6413079" y="3384058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6959204" y="3363862"/>
            <a:ext cx="29073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Chatbot d'assistance</a:t>
            </a:r>
            <a:endParaRPr lang="en-US" sz="2200" dirty="0"/>
          </a:p>
        </p:txBody>
      </p:sp>
      <p:sp>
        <p:nvSpPr>
          <p:cNvPr id="12" name="Shape 9"/>
          <p:cNvSpPr/>
          <p:nvPr/>
        </p:nvSpPr>
        <p:spPr>
          <a:xfrm>
            <a:off x="6262703" y="428797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fr-FR" dirty="0"/>
          </a:p>
        </p:txBody>
      </p:sp>
      <p:sp>
        <p:nvSpPr>
          <p:cNvPr id="13" name="Text 10"/>
          <p:cNvSpPr/>
          <p:nvPr/>
        </p:nvSpPr>
        <p:spPr>
          <a:xfrm>
            <a:off x="6425012" y="4448497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35314" y="4405874"/>
            <a:ext cx="28492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Interface utilisateur</a:t>
            </a:r>
            <a:endParaRPr lang="en-US" sz="2200" dirty="0"/>
          </a:p>
        </p:txBody>
      </p:sp>
      <p:sp>
        <p:nvSpPr>
          <p:cNvPr id="16" name="Shape 13"/>
          <p:cNvSpPr/>
          <p:nvPr/>
        </p:nvSpPr>
        <p:spPr>
          <a:xfrm>
            <a:off x="6280190" y="53172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14"/>
          <p:cNvSpPr/>
          <p:nvPr/>
        </p:nvSpPr>
        <p:spPr>
          <a:xfrm>
            <a:off x="6435490" y="5478988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6922696" y="5395232"/>
            <a:ext cx="45493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Analyse</a:t>
            </a: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r>
              <a:rPr lang="en-US" sz="2200" dirty="0" err="1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prédictive</a:t>
            </a: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des données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6894080" y="6922249"/>
            <a:ext cx="7065755" cy="1071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6" name="Image 5" descr="Une image contenant texte, logiciel, Icône d’ordinateur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77E9CEB5-E90F-B7C1-F304-EE33B6E03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689" y="3723588"/>
            <a:ext cx="6844577" cy="3713620"/>
          </a:xfrm>
          <a:prstGeom prst="rect">
            <a:avLst/>
          </a:prstGeom>
        </p:spPr>
      </p:pic>
      <p:sp>
        <p:nvSpPr>
          <p:cNvPr id="7" name="AutoShape 2" descr="Qu'est-ce que Power BI ? - Guide du débutant sur Power BI | DataCamp">
            <a:extLst>
              <a:ext uri="{FF2B5EF4-FFF2-40B4-BE49-F238E27FC236}">
                <a16:creationId xmlns:a16="http://schemas.microsoft.com/office/drawing/2014/main" id="{9C1A3605-8745-EC17-FE36-66E2E1FEF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4" descr="Qu'est-ce que Power BI ? - Guide du débutant sur Power BI | DataCamp">
            <a:extLst>
              <a:ext uri="{FF2B5EF4-FFF2-40B4-BE49-F238E27FC236}">
                <a16:creationId xmlns:a16="http://schemas.microsoft.com/office/drawing/2014/main" id="{9F878B47-BFBB-AA66-D9A4-C9F5EF61D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114800"/>
            <a:ext cx="3846136" cy="384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Image 9" descr="Une image contenant jau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5BB47E93-29CA-12C9-0E4B-6DFE9D1A7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33" y="2518796"/>
            <a:ext cx="3104286" cy="220464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27956B2-6EB3-7AE1-756E-5E562565E885}"/>
              </a:ext>
            </a:extLst>
          </p:cNvPr>
          <p:cNvSpPr txBox="1"/>
          <p:nvPr/>
        </p:nvSpPr>
        <p:spPr>
          <a:xfrm>
            <a:off x="348792" y="4857993"/>
            <a:ext cx="5986020" cy="1179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fr-FR" sz="18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Mettre en place des graphiques dynamiques et des </a:t>
            </a:r>
            <a:r>
              <a:rPr lang="fr-FR" sz="180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Dashboards</a:t>
            </a:r>
            <a:r>
              <a:rPr lang="fr-FR" sz="18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interactifs afin que l’utilisateur puisse explorer facilement les données 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35093" y="2523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Développement du chatbot d'assistance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035093" y="2907729"/>
            <a:ext cx="7860016" cy="1817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Développer un </a:t>
            </a:r>
            <a:r>
              <a:rPr lang="fr-FR" sz="17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chatbot</a:t>
            </a: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capable de répondre à des questions complexes des utilisateurs, en utilisant des </a:t>
            </a:r>
            <a:r>
              <a:rPr lang="fr-FR" sz="17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frameworks</a:t>
            </a: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NLP comme Rasa ou </a:t>
            </a:r>
            <a:r>
              <a:rPr lang="fr-FR" sz="17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Dialogflow</a:t>
            </a: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et l'intégrer à l’interface web.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77774" y="206532"/>
            <a:ext cx="5936948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Interface utilisateur intuitive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374458" y="4291226"/>
            <a:ext cx="7926004" cy="2514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Créer une interface utilisateur moderne et interactive avec </a:t>
            </a:r>
            <a:r>
              <a:rPr lang="fr-FR" sz="17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React.js,en</a:t>
            </a: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utilisant des composants réactifs et des éléments interactifs pour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l’affichage des données et l’interaction avec le </a:t>
            </a:r>
            <a:r>
              <a:rPr lang="fr-FR" sz="17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chatbot</a:t>
            </a: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750" dirty="0"/>
          </a:p>
        </p:txBody>
      </p:sp>
      <p:pic>
        <p:nvPicPr>
          <p:cNvPr id="2050" name="Picture 2" descr="React Logo - PNG Logo Vector Brand Downloads (SVG, EPS)">
            <a:extLst>
              <a:ext uri="{FF2B5EF4-FFF2-40B4-BE49-F238E27FC236}">
                <a16:creationId xmlns:a16="http://schemas.microsoft.com/office/drawing/2014/main" id="{5F72F46E-34F3-DB46-964D-A4730A8C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2" y="200606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7546" y="63882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Analyse prédictive des données réseaux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00491" y="3980247"/>
            <a:ext cx="7556421" cy="17512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Utiliser les bibliothèques Python pour traiter les données, générer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des modèles de machine </a:t>
            </a:r>
            <a:r>
              <a:rPr lang="fr-FR" sz="17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learning</a:t>
            </a: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et effectuer des prédictions sur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les futures tendances.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165</Words>
  <Application>Microsoft Office PowerPoint</Application>
  <PresentationFormat>Personnalisé</PresentationFormat>
  <Paragraphs>28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Libre Baskerville</vt:lpstr>
      <vt:lpstr>DM Sans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Belahssen Chater</cp:lastModifiedBy>
  <cp:revision>3</cp:revision>
  <dcterms:created xsi:type="dcterms:W3CDTF">2025-02-13T11:02:07Z</dcterms:created>
  <dcterms:modified xsi:type="dcterms:W3CDTF">2025-02-13T11:43:44Z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2025-02-13T11:41:45Z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13edfecf-cadb-4191-a864-40d839073cc7</vt:lpwstr>
  </property>
  <property fmtid="{D5CDD505-2E9C-101B-9397-08002B2CF9AE}" pid="7" name="MSIP_Label_defa4170-0d19-0005-0004-bc88714345d2_ActionId">
    <vt:lpwstr>fa15e0dc-16a7-4010-afa6-210720a76a99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