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6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69" r:id="rId18"/>
    <p:sldId id="272" r:id="rId19"/>
    <p:sldId id="273" r:id="rId20"/>
    <p:sldId id="274" r:id="rId21"/>
    <p:sldId id="275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E2502-E5A4-CCBB-252B-4A2F66A5B31D}" v="356" dt="2024-09-01T11:41:04.098"/>
    <p1510:client id="{9BCC6840-4601-D143-3733-07ED7A6B9D10}" v="17" dt="2024-09-01T11:17:47.983"/>
    <p1510:client id="{EE0B31F8-D957-1CD2-4CCB-0B999DD35BFA}" v="1181" dt="2024-09-01T11:14:50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6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4" Type="http://schemas.openxmlformats.org/officeDocument/2006/relationships/image" Target="../media/image3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6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E867CC-97DB-46B4-BE9B-C844FBAC6CDE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232678B-01D1-45C9-B254-F3A18B0F81A9}">
      <dgm:prSet/>
      <dgm:spPr/>
      <dgm:t>
        <a:bodyPr/>
        <a:lstStyle/>
        <a:p>
          <a:pPr>
            <a:defRPr cap="all"/>
          </a:pPr>
          <a:r>
            <a:rPr lang="fr-FR"/>
            <a:t>Stage d'insertion professionnel</a:t>
          </a:r>
          <a:endParaRPr lang="en-US"/>
        </a:p>
      </dgm:t>
    </dgm:pt>
    <dgm:pt modelId="{C273D0F1-CA54-42E2-B270-B485A85EF260}" type="parTrans" cxnId="{F0558A78-5388-4ACB-B22C-044FE8953C59}">
      <dgm:prSet/>
      <dgm:spPr/>
      <dgm:t>
        <a:bodyPr/>
        <a:lstStyle/>
        <a:p>
          <a:endParaRPr lang="en-US"/>
        </a:p>
      </dgm:t>
    </dgm:pt>
    <dgm:pt modelId="{F24A9AC3-6D85-45D1-A677-CEB27E9704ED}" type="sibTrans" cxnId="{F0558A78-5388-4ACB-B22C-044FE8953C59}">
      <dgm:prSet/>
      <dgm:spPr/>
      <dgm:t>
        <a:bodyPr/>
        <a:lstStyle/>
        <a:p>
          <a:endParaRPr lang="en-US"/>
        </a:p>
      </dgm:t>
    </dgm:pt>
    <dgm:pt modelId="{91951186-67D1-45A8-8361-30B6A212AC8B}">
      <dgm:prSet/>
      <dgm:spPr/>
      <dgm:t>
        <a:bodyPr/>
        <a:lstStyle/>
        <a:p>
          <a:pPr>
            <a:defRPr cap="all"/>
          </a:pPr>
          <a:r>
            <a:rPr lang="fr-FR"/>
            <a:t>Intégrer, comprendre le monde professionnel</a:t>
          </a:r>
          <a:endParaRPr lang="en-US"/>
        </a:p>
      </dgm:t>
    </dgm:pt>
    <dgm:pt modelId="{352FDFAB-EF61-404D-9D60-AB9CB5B285A6}" type="parTrans" cxnId="{9154BA79-60BB-4648-B5F6-8060C0611E64}">
      <dgm:prSet/>
      <dgm:spPr/>
      <dgm:t>
        <a:bodyPr/>
        <a:lstStyle/>
        <a:p>
          <a:endParaRPr lang="en-US"/>
        </a:p>
      </dgm:t>
    </dgm:pt>
    <dgm:pt modelId="{F2DE3B66-CD31-4D35-8222-163DCCCA2960}" type="sibTrans" cxnId="{9154BA79-60BB-4648-B5F6-8060C0611E64}">
      <dgm:prSet/>
      <dgm:spPr/>
      <dgm:t>
        <a:bodyPr/>
        <a:lstStyle/>
        <a:p>
          <a:endParaRPr lang="en-US"/>
        </a:p>
      </dgm:t>
    </dgm:pt>
    <dgm:pt modelId="{04D6FA09-1C61-4B0A-A6C0-F6E99A42F31E}" type="pres">
      <dgm:prSet presAssocID="{39E867CC-97DB-46B4-BE9B-C844FBAC6CDE}" presName="root" presStyleCnt="0">
        <dgm:presLayoutVars>
          <dgm:dir/>
          <dgm:resizeHandles val="exact"/>
        </dgm:presLayoutVars>
      </dgm:prSet>
      <dgm:spPr/>
    </dgm:pt>
    <dgm:pt modelId="{A744A6E7-249E-433D-8502-1C0E00BE7BD0}" type="pres">
      <dgm:prSet presAssocID="{D232678B-01D1-45C9-B254-F3A18B0F81A9}" presName="compNode" presStyleCnt="0"/>
      <dgm:spPr/>
    </dgm:pt>
    <dgm:pt modelId="{1E8977E4-B252-403D-8DEF-2FF466835A70}" type="pres">
      <dgm:prSet presAssocID="{D232678B-01D1-45C9-B254-F3A18B0F81A9}" presName="iconBgRect" presStyleLbl="bgShp" presStyleIdx="0" presStyleCnt="2"/>
      <dgm:spPr/>
    </dgm:pt>
    <dgm:pt modelId="{1DA66BA6-EDB5-4DB4-8D49-AE027D6C7CA9}" type="pres">
      <dgm:prSet presAssocID="{D232678B-01D1-45C9-B254-F3A18B0F81A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ignée de main"/>
        </a:ext>
      </dgm:extLst>
    </dgm:pt>
    <dgm:pt modelId="{00911DAC-5553-4A1B-95E9-A8DC59A2C5EF}" type="pres">
      <dgm:prSet presAssocID="{D232678B-01D1-45C9-B254-F3A18B0F81A9}" presName="spaceRect" presStyleCnt="0"/>
      <dgm:spPr/>
    </dgm:pt>
    <dgm:pt modelId="{BE2753B2-E75B-4518-B177-CD05B725C602}" type="pres">
      <dgm:prSet presAssocID="{D232678B-01D1-45C9-B254-F3A18B0F81A9}" presName="textRect" presStyleLbl="revTx" presStyleIdx="0" presStyleCnt="2">
        <dgm:presLayoutVars>
          <dgm:chMax val="1"/>
          <dgm:chPref val="1"/>
        </dgm:presLayoutVars>
      </dgm:prSet>
      <dgm:spPr/>
    </dgm:pt>
    <dgm:pt modelId="{5BAC43D5-FA1D-4A1B-BC7B-3B8B23A8C38E}" type="pres">
      <dgm:prSet presAssocID="{F24A9AC3-6D85-45D1-A677-CEB27E9704ED}" presName="sibTrans" presStyleCnt="0"/>
      <dgm:spPr/>
    </dgm:pt>
    <dgm:pt modelId="{7D630DD7-D4DE-41AB-9D0B-0DCD6B4A7CAA}" type="pres">
      <dgm:prSet presAssocID="{91951186-67D1-45A8-8361-30B6A212AC8B}" presName="compNode" presStyleCnt="0"/>
      <dgm:spPr/>
    </dgm:pt>
    <dgm:pt modelId="{5E479CBE-5AA5-4D86-B609-1F804A2D82D7}" type="pres">
      <dgm:prSet presAssocID="{91951186-67D1-45A8-8361-30B6A212AC8B}" presName="iconBgRect" presStyleLbl="bgShp" presStyleIdx="1" presStyleCnt="2"/>
      <dgm:spPr/>
    </dgm:pt>
    <dgm:pt modelId="{24A7E2C0-2ADB-4F1C-95A3-38636916C7EA}" type="pres">
      <dgm:prSet presAssocID="{91951186-67D1-45A8-8361-30B6A212AC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184B0D7-E7A2-43E2-95EA-5E3710EF4075}" type="pres">
      <dgm:prSet presAssocID="{91951186-67D1-45A8-8361-30B6A212AC8B}" presName="spaceRect" presStyleCnt="0"/>
      <dgm:spPr/>
    </dgm:pt>
    <dgm:pt modelId="{E44232D5-63F8-4B8D-8E3E-F1BC912D29B8}" type="pres">
      <dgm:prSet presAssocID="{91951186-67D1-45A8-8361-30B6A212AC8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D973545-80D7-4A35-84AC-6C0E9B710CD9}" type="presOf" srcId="{D232678B-01D1-45C9-B254-F3A18B0F81A9}" destId="{BE2753B2-E75B-4518-B177-CD05B725C602}" srcOrd="0" destOrd="0" presId="urn:microsoft.com/office/officeart/2018/5/layout/IconCircleLabelList"/>
    <dgm:cxn modelId="{222FBD76-72B6-4A39-9246-DDDBA1FC7A2A}" type="presOf" srcId="{39E867CC-97DB-46B4-BE9B-C844FBAC6CDE}" destId="{04D6FA09-1C61-4B0A-A6C0-F6E99A42F31E}" srcOrd="0" destOrd="0" presId="urn:microsoft.com/office/officeart/2018/5/layout/IconCircleLabelList"/>
    <dgm:cxn modelId="{F0558A78-5388-4ACB-B22C-044FE8953C59}" srcId="{39E867CC-97DB-46B4-BE9B-C844FBAC6CDE}" destId="{D232678B-01D1-45C9-B254-F3A18B0F81A9}" srcOrd="0" destOrd="0" parTransId="{C273D0F1-CA54-42E2-B270-B485A85EF260}" sibTransId="{F24A9AC3-6D85-45D1-A677-CEB27E9704ED}"/>
    <dgm:cxn modelId="{9154BA79-60BB-4648-B5F6-8060C0611E64}" srcId="{39E867CC-97DB-46B4-BE9B-C844FBAC6CDE}" destId="{91951186-67D1-45A8-8361-30B6A212AC8B}" srcOrd="1" destOrd="0" parTransId="{352FDFAB-EF61-404D-9D60-AB9CB5B285A6}" sibTransId="{F2DE3B66-CD31-4D35-8222-163DCCCA2960}"/>
    <dgm:cxn modelId="{ED1D7AAF-F166-4DE0-92F5-4081DE7F18D1}" type="presOf" srcId="{91951186-67D1-45A8-8361-30B6A212AC8B}" destId="{E44232D5-63F8-4B8D-8E3E-F1BC912D29B8}" srcOrd="0" destOrd="0" presId="urn:microsoft.com/office/officeart/2018/5/layout/IconCircleLabelList"/>
    <dgm:cxn modelId="{197A3539-36E1-4226-AC11-3903BA0DBCB4}" type="presParOf" srcId="{04D6FA09-1C61-4B0A-A6C0-F6E99A42F31E}" destId="{A744A6E7-249E-433D-8502-1C0E00BE7BD0}" srcOrd="0" destOrd="0" presId="urn:microsoft.com/office/officeart/2018/5/layout/IconCircleLabelList"/>
    <dgm:cxn modelId="{66A8CC14-CC12-41FE-9F3F-33F9A4100C89}" type="presParOf" srcId="{A744A6E7-249E-433D-8502-1C0E00BE7BD0}" destId="{1E8977E4-B252-403D-8DEF-2FF466835A70}" srcOrd="0" destOrd="0" presId="urn:microsoft.com/office/officeart/2018/5/layout/IconCircleLabelList"/>
    <dgm:cxn modelId="{4543A186-A7B9-4CD5-B4A7-7C1FCC0C14B2}" type="presParOf" srcId="{A744A6E7-249E-433D-8502-1C0E00BE7BD0}" destId="{1DA66BA6-EDB5-4DB4-8D49-AE027D6C7CA9}" srcOrd="1" destOrd="0" presId="urn:microsoft.com/office/officeart/2018/5/layout/IconCircleLabelList"/>
    <dgm:cxn modelId="{49942589-B3F1-4ADD-81AB-4DC1BFC2038D}" type="presParOf" srcId="{A744A6E7-249E-433D-8502-1C0E00BE7BD0}" destId="{00911DAC-5553-4A1B-95E9-A8DC59A2C5EF}" srcOrd="2" destOrd="0" presId="urn:microsoft.com/office/officeart/2018/5/layout/IconCircleLabelList"/>
    <dgm:cxn modelId="{8DF2B191-8A4C-41E4-8073-52B807A9F25C}" type="presParOf" srcId="{A744A6E7-249E-433D-8502-1C0E00BE7BD0}" destId="{BE2753B2-E75B-4518-B177-CD05B725C602}" srcOrd="3" destOrd="0" presId="urn:microsoft.com/office/officeart/2018/5/layout/IconCircleLabelList"/>
    <dgm:cxn modelId="{C7927C6C-74B7-4B8A-89C7-E2C62BBCF7B7}" type="presParOf" srcId="{04D6FA09-1C61-4B0A-A6C0-F6E99A42F31E}" destId="{5BAC43D5-FA1D-4A1B-BC7B-3B8B23A8C38E}" srcOrd="1" destOrd="0" presId="urn:microsoft.com/office/officeart/2018/5/layout/IconCircleLabelList"/>
    <dgm:cxn modelId="{BE32B5CF-B30B-4437-B5AA-B494C374E24A}" type="presParOf" srcId="{04D6FA09-1C61-4B0A-A6C0-F6E99A42F31E}" destId="{7D630DD7-D4DE-41AB-9D0B-0DCD6B4A7CAA}" srcOrd="2" destOrd="0" presId="urn:microsoft.com/office/officeart/2018/5/layout/IconCircleLabelList"/>
    <dgm:cxn modelId="{187542DC-D192-42B4-8E07-B25E19DF742E}" type="presParOf" srcId="{7D630DD7-D4DE-41AB-9D0B-0DCD6B4A7CAA}" destId="{5E479CBE-5AA5-4D86-B609-1F804A2D82D7}" srcOrd="0" destOrd="0" presId="urn:microsoft.com/office/officeart/2018/5/layout/IconCircleLabelList"/>
    <dgm:cxn modelId="{82F4C6F5-B24E-4A12-AF89-D30D0022F7B4}" type="presParOf" srcId="{7D630DD7-D4DE-41AB-9D0B-0DCD6B4A7CAA}" destId="{24A7E2C0-2ADB-4F1C-95A3-38636916C7EA}" srcOrd="1" destOrd="0" presId="urn:microsoft.com/office/officeart/2018/5/layout/IconCircleLabelList"/>
    <dgm:cxn modelId="{DD07A036-23A2-426F-BF5E-011CFE84868C}" type="presParOf" srcId="{7D630DD7-D4DE-41AB-9D0B-0DCD6B4A7CAA}" destId="{7184B0D7-E7A2-43E2-95EA-5E3710EF4075}" srcOrd="2" destOrd="0" presId="urn:microsoft.com/office/officeart/2018/5/layout/IconCircleLabelList"/>
    <dgm:cxn modelId="{40C757BA-0B3B-484F-B46E-B5979CD4039A}" type="presParOf" srcId="{7D630DD7-D4DE-41AB-9D0B-0DCD6B4A7CAA}" destId="{E44232D5-63F8-4B8D-8E3E-F1BC912D29B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837617-6DE7-406E-A47A-7F10B80C0D6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541BC15-3301-4572-9934-5FD782EF8056}">
      <dgm:prSet/>
      <dgm:spPr/>
      <dgm:t>
        <a:bodyPr/>
        <a:lstStyle/>
        <a:p>
          <a:pPr>
            <a:defRPr cap="all"/>
          </a:pPr>
          <a:r>
            <a:rPr lang="fr-FR"/>
            <a:t>Développer une application web full-stack qui permet de fixer ses objectifs ou tâches de la journée.</a:t>
          </a:r>
          <a:endParaRPr lang="en-US"/>
        </a:p>
      </dgm:t>
    </dgm:pt>
    <dgm:pt modelId="{ACBFC9C2-213D-4C93-BD8F-470A9502C1CB}" type="parTrans" cxnId="{1DC10EF9-51CE-4A15-9FD2-D1297F885B1A}">
      <dgm:prSet/>
      <dgm:spPr/>
      <dgm:t>
        <a:bodyPr/>
        <a:lstStyle/>
        <a:p>
          <a:endParaRPr lang="en-US"/>
        </a:p>
      </dgm:t>
    </dgm:pt>
    <dgm:pt modelId="{3D61D65D-822E-41C7-9784-5A8F8260A779}" type="sibTrans" cxnId="{1DC10EF9-51CE-4A15-9FD2-D1297F885B1A}">
      <dgm:prSet/>
      <dgm:spPr/>
      <dgm:t>
        <a:bodyPr/>
        <a:lstStyle/>
        <a:p>
          <a:endParaRPr lang="en-US"/>
        </a:p>
      </dgm:t>
    </dgm:pt>
    <dgm:pt modelId="{D0AE2042-33B1-42BF-B2CF-552E81B21EC1}">
      <dgm:prSet/>
      <dgm:spPr/>
      <dgm:t>
        <a:bodyPr/>
        <a:lstStyle/>
        <a:p>
          <a:pPr>
            <a:defRPr cap="all"/>
          </a:pPr>
          <a:r>
            <a:rPr lang="fr-FR"/>
            <a:t>Réduire le nombre de tâches oubliées et améliorer la productivité de l'équipe. </a:t>
          </a:r>
          <a:endParaRPr lang="en-US"/>
        </a:p>
      </dgm:t>
    </dgm:pt>
    <dgm:pt modelId="{461246F7-12DE-4435-B49A-41A48DBF52AB}" type="parTrans" cxnId="{0A4C9F69-D7D0-4A06-ADB6-F38E68079324}">
      <dgm:prSet/>
      <dgm:spPr/>
      <dgm:t>
        <a:bodyPr/>
        <a:lstStyle/>
        <a:p>
          <a:endParaRPr lang="en-US"/>
        </a:p>
      </dgm:t>
    </dgm:pt>
    <dgm:pt modelId="{9ABE4661-BC89-46E2-924C-EFDEF5C0BC32}" type="sibTrans" cxnId="{0A4C9F69-D7D0-4A06-ADB6-F38E68079324}">
      <dgm:prSet/>
      <dgm:spPr/>
      <dgm:t>
        <a:bodyPr/>
        <a:lstStyle/>
        <a:p>
          <a:endParaRPr lang="en-US"/>
        </a:p>
      </dgm:t>
    </dgm:pt>
    <dgm:pt modelId="{C5D0A83E-865C-4497-A2E3-63C82AC7E5FB}" type="pres">
      <dgm:prSet presAssocID="{11837617-6DE7-406E-A47A-7F10B80C0D66}" presName="root" presStyleCnt="0">
        <dgm:presLayoutVars>
          <dgm:dir/>
          <dgm:resizeHandles val="exact"/>
        </dgm:presLayoutVars>
      </dgm:prSet>
      <dgm:spPr/>
    </dgm:pt>
    <dgm:pt modelId="{993C72B9-DEC4-4FBA-B65B-CA94C5DEA692}" type="pres">
      <dgm:prSet presAssocID="{F541BC15-3301-4572-9934-5FD782EF8056}" presName="compNode" presStyleCnt="0"/>
      <dgm:spPr/>
    </dgm:pt>
    <dgm:pt modelId="{BDEBBAB3-4097-4FAA-8056-38BFDCC50A71}" type="pres">
      <dgm:prSet presAssocID="{F541BC15-3301-4572-9934-5FD782EF8056}" presName="iconBgRect" presStyleLbl="bgShp" presStyleIdx="0" presStyleCnt="2"/>
      <dgm:spPr/>
    </dgm:pt>
    <dgm:pt modelId="{78244803-7ED6-4320-A698-88E894E8B36B}" type="pres">
      <dgm:prSet presAssocID="{F541BC15-3301-4572-9934-5FD782EF805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lle"/>
        </a:ext>
      </dgm:extLst>
    </dgm:pt>
    <dgm:pt modelId="{69C1EE75-5A5F-4184-AD2C-246E44E33EF0}" type="pres">
      <dgm:prSet presAssocID="{F541BC15-3301-4572-9934-5FD782EF8056}" presName="spaceRect" presStyleCnt="0"/>
      <dgm:spPr/>
    </dgm:pt>
    <dgm:pt modelId="{8E8DA6BC-B2D5-4739-8CC3-A8311AEEDCD0}" type="pres">
      <dgm:prSet presAssocID="{F541BC15-3301-4572-9934-5FD782EF8056}" presName="textRect" presStyleLbl="revTx" presStyleIdx="0" presStyleCnt="2">
        <dgm:presLayoutVars>
          <dgm:chMax val="1"/>
          <dgm:chPref val="1"/>
        </dgm:presLayoutVars>
      </dgm:prSet>
      <dgm:spPr/>
    </dgm:pt>
    <dgm:pt modelId="{07CED449-8C6D-44A8-8706-1DBAEA4B0247}" type="pres">
      <dgm:prSet presAssocID="{3D61D65D-822E-41C7-9784-5A8F8260A779}" presName="sibTrans" presStyleCnt="0"/>
      <dgm:spPr/>
    </dgm:pt>
    <dgm:pt modelId="{681DFF33-62E9-4097-B716-01C0701E6604}" type="pres">
      <dgm:prSet presAssocID="{D0AE2042-33B1-42BF-B2CF-552E81B21EC1}" presName="compNode" presStyleCnt="0"/>
      <dgm:spPr/>
    </dgm:pt>
    <dgm:pt modelId="{7BEC65D7-5294-4B4D-A723-816D1E6F7D86}" type="pres">
      <dgm:prSet presAssocID="{D0AE2042-33B1-42BF-B2CF-552E81B21EC1}" presName="iconBgRect" presStyleLbl="bgShp" presStyleIdx="1" presStyleCnt="2"/>
      <dgm:spPr/>
    </dgm:pt>
    <dgm:pt modelId="{10C5F110-5742-417C-98D3-1E8DC9B579F7}" type="pres">
      <dgm:prSet presAssocID="{D0AE2042-33B1-42BF-B2CF-552E81B21EC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6CD5DB1-D4B8-4B1A-89A2-285C29AAB591}" type="pres">
      <dgm:prSet presAssocID="{D0AE2042-33B1-42BF-B2CF-552E81B21EC1}" presName="spaceRect" presStyleCnt="0"/>
      <dgm:spPr/>
    </dgm:pt>
    <dgm:pt modelId="{92F8DA0E-D750-4238-A90C-8F8E1716F151}" type="pres">
      <dgm:prSet presAssocID="{D0AE2042-33B1-42BF-B2CF-552E81B21EC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A4C9F69-D7D0-4A06-ADB6-F38E68079324}" srcId="{11837617-6DE7-406E-A47A-7F10B80C0D66}" destId="{D0AE2042-33B1-42BF-B2CF-552E81B21EC1}" srcOrd="1" destOrd="0" parTransId="{461246F7-12DE-4435-B49A-41A48DBF52AB}" sibTransId="{9ABE4661-BC89-46E2-924C-EFDEF5C0BC32}"/>
    <dgm:cxn modelId="{B13B869F-5B75-43CE-A47B-2C56EEE81BDD}" type="presOf" srcId="{F541BC15-3301-4572-9934-5FD782EF8056}" destId="{8E8DA6BC-B2D5-4739-8CC3-A8311AEEDCD0}" srcOrd="0" destOrd="0" presId="urn:microsoft.com/office/officeart/2018/5/layout/IconCircleLabelList"/>
    <dgm:cxn modelId="{6A083AB7-8F7A-42B9-82C4-C3666CEF6C79}" type="presOf" srcId="{D0AE2042-33B1-42BF-B2CF-552E81B21EC1}" destId="{92F8DA0E-D750-4238-A90C-8F8E1716F151}" srcOrd="0" destOrd="0" presId="urn:microsoft.com/office/officeart/2018/5/layout/IconCircleLabelList"/>
    <dgm:cxn modelId="{6FF068EB-6077-4B68-9FD4-0E9554AA1139}" type="presOf" srcId="{11837617-6DE7-406E-A47A-7F10B80C0D66}" destId="{C5D0A83E-865C-4497-A2E3-63C82AC7E5FB}" srcOrd="0" destOrd="0" presId="urn:microsoft.com/office/officeart/2018/5/layout/IconCircleLabelList"/>
    <dgm:cxn modelId="{1DC10EF9-51CE-4A15-9FD2-D1297F885B1A}" srcId="{11837617-6DE7-406E-A47A-7F10B80C0D66}" destId="{F541BC15-3301-4572-9934-5FD782EF8056}" srcOrd="0" destOrd="0" parTransId="{ACBFC9C2-213D-4C93-BD8F-470A9502C1CB}" sibTransId="{3D61D65D-822E-41C7-9784-5A8F8260A779}"/>
    <dgm:cxn modelId="{0B605468-4D1D-4ED4-A899-03EDDFBB8B27}" type="presParOf" srcId="{C5D0A83E-865C-4497-A2E3-63C82AC7E5FB}" destId="{993C72B9-DEC4-4FBA-B65B-CA94C5DEA692}" srcOrd="0" destOrd="0" presId="urn:microsoft.com/office/officeart/2018/5/layout/IconCircleLabelList"/>
    <dgm:cxn modelId="{A23FBBF4-B910-45A8-9105-0B014481600F}" type="presParOf" srcId="{993C72B9-DEC4-4FBA-B65B-CA94C5DEA692}" destId="{BDEBBAB3-4097-4FAA-8056-38BFDCC50A71}" srcOrd="0" destOrd="0" presId="urn:microsoft.com/office/officeart/2018/5/layout/IconCircleLabelList"/>
    <dgm:cxn modelId="{A7F2BF29-1168-43C4-9B3D-EB7826A8C57B}" type="presParOf" srcId="{993C72B9-DEC4-4FBA-B65B-CA94C5DEA692}" destId="{78244803-7ED6-4320-A698-88E894E8B36B}" srcOrd="1" destOrd="0" presId="urn:microsoft.com/office/officeart/2018/5/layout/IconCircleLabelList"/>
    <dgm:cxn modelId="{CFC4DBFF-F75A-49FC-BB90-860254E1E6FB}" type="presParOf" srcId="{993C72B9-DEC4-4FBA-B65B-CA94C5DEA692}" destId="{69C1EE75-5A5F-4184-AD2C-246E44E33EF0}" srcOrd="2" destOrd="0" presId="urn:microsoft.com/office/officeart/2018/5/layout/IconCircleLabelList"/>
    <dgm:cxn modelId="{C8DDD98B-6FEF-4A80-BDF6-FE3A1EBBF2FF}" type="presParOf" srcId="{993C72B9-DEC4-4FBA-B65B-CA94C5DEA692}" destId="{8E8DA6BC-B2D5-4739-8CC3-A8311AEEDCD0}" srcOrd="3" destOrd="0" presId="urn:microsoft.com/office/officeart/2018/5/layout/IconCircleLabelList"/>
    <dgm:cxn modelId="{0AEEC86A-C75C-4518-91A7-D32B344C95D0}" type="presParOf" srcId="{C5D0A83E-865C-4497-A2E3-63C82AC7E5FB}" destId="{07CED449-8C6D-44A8-8706-1DBAEA4B0247}" srcOrd="1" destOrd="0" presId="urn:microsoft.com/office/officeart/2018/5/layout/IconCircleLabelList"/>
    <dgm:cxn modelId="{31850F16-A79B-4039-9765-C08C5261FE26}" type="presParOf" srcId="{C5D0A83E-865C-4497-A2E3-63C82AC7E5FB}" destId="{681DFF33-62E9-4097-B716-01C0701E6604}" srcOrd="2" destOrd="0" presId="urn:microsoft.com/office/officeart/2018/5/layout/IconCircleLabelList"/>
    <dgm:cxn modelId="{C32EA24E-B228-4A37-A7D4-69AFBFD37D33}" type="presParOf" srcId="{681DFF33-62E9-4097-B716-01C0701E6604}" destId="{7BEC65D7-5294-4B4D-A723-816D1E6F7D86}" srcOrd="0" destOrd="0" presId="urn:microsoft.com/office/officeart/2018/5/layout/IconCircleLabelList"/>
    <dgm:cxn modelId="{27DB6BA6-CA59-4BD7-B790-52002F1FFF84}" type="presParOf" srcId="{681DFF33-62E9-4097-B716-01C0701E6604}" destId="{10C5F110-5742-417C-98D3-1E8DC9B579F7}" srcOrd="1" destOrd="0" presId="urn:microsoft.com/office/officeart/2018/5/layout/IconCircleLabelList"/>
    <dgm:cxn modelId="{10F80760-426D-40DE-8C37-F599274BFCFE}" type="presParOf" srcId="{681DFF33-62E9-4097-B716-01C0701E6604}" destId="{26CD5DB1-D4B8-4B1A-89A2-285C29AAB591}" srcOrd="2" destOrd="0" presId="urn:microsoft.com/office/officeart/2018/5/layout/IconCircleLabelList"/>
    <dgm:cxn modelId="{EE01906D-239A-4C33-BED3-7B2037773925}" type="presParOf" srcId="{681DFF33-62E9-4097-B716-01C0701E6604}" destId="{92F8DA0E-D750-4238-A90C-8F8E1716F15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4C208-D820-4F7A-ADCF-4C3EF21DB2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309A11-2524-4A2F-ABAE-7BC208E91C9B}">
      <dgm:prSet/>
      <dgm:spPr/>
      <dgm:t>
        <a:bodyPr/>
        <a:lstStyle/>
        <a:p>
          <a:r>
            <a:rPr lang="fr-FR"/>
            <a:t>Une application web.</a:t>
          </a:r>
          <a:endParaRPr lang="en-US"/>
        </a:p>
      </dgm:t>
    </dgm:pt>
    <dgm:pt modelId="{05E98C6D-4693-4A3A-B919-0FFA3F97CE8C}" type="parTrans" cxnId="{DB5DB49B-3F2D-4A12-B39B-924EF25711D4}">
      <dgm:prSet/>
      <dgm:spPr/>
      <dgm:t>
        <a:bodyPr/>
        <a:lstStyle/>
        <a:p>
          <a:endParaRPr lang="en-US"/>
        </a:p>
      </dgm:t>
    </dgm:pt>
    <dgm:pt modelId="{81E314B8-E34D-4D18-AB70-10C7F450E564}" type="sibTrans" cxnId="{DB5DB49B-3F2D-4A12-B39B-924EF25711D4}">
      <dgm:prSet/>
      <dgm:spPr/>
      <dgm:t>
        <a:bodyPr/>
        <a:lstStyle/>
        <a:p>
          <a:endParaRPr lang="en-US"/>
        </a:p>
      </dgm:t>
    </dgm:pt>
    <dgm:pt modelId="{B8E7CEA4-2653-484A-BBC4-A9AFDC598E60}">
      <dgm:prSet/>
      <dgm:spPr/>
      <dgm:t>
        <a:bodyPr/>
        <a:lstStyle/>
        <a:p>
          <a:r>
            <a:rPr lang="fr-FR"/>
            <a:t>Utilisation de la Stack MERN (MongoDB, Express.JS, React.JS, Node.JS)</a:t>
          </a:r>
          <a:endParaRPr lang="en-US"/>
        </a:p>
      </dgm:t>
    </dgm:pt>
    <dgm:pt modelId="{4EC88498-02BC-4EA1-BECE-8F00D218F632}" type="parTrans" cxnId="{2B3DAD05-17A9-4CAF-B95E-6FC267389E4A}">
      <dgm:prSet/>
      <dgm:spPr/>
      <dgm:t>
        <a:bodyPr/>
        <a:lstStyle/>
        <a:p>
          <a:endParaRPr lang="en-US"/>
        </a:p>
      </dgm:t>
    </dgm:pt>
    <dgm:pt modelId="{A279C3ED-F030-40BF-A8EA-3FC2EB994A6B}" type="sibTrans" cxnId="{2B3DAD05-17A9-4CAF-B95E-6FC267389E4A}">
      <dgm:prSet/>
      <dgm:spPr/>
      <dgm:t>
        <a:bodyPr/>
        <a:lstStyle/>
        <a:p>
          <a:endParaRPr lang="en-US"/>
        </a:p>
      </dgm:t>
    </dgm:pt>
    <dgm:pt modelId="{AE73BBC6-D796-4B34-B865-D7206AD5C421}">
      <dgm:prSet/>
      <dgm:spPr/>
      <dgm:t>
        <a:bodyPr/>
        <a:lstStyle/>
        <a:p>
          <a:r>
            <a:rPr lang="fr-FR"/>
            <a:t>Utilisation de Git pour la gestion de version et de branches.</a:t>
          </a:r>
          <a:endParaRPr lang="en-US"/>
        </a:p>
      </dgm:t>
    </dgm:pt>
    <dgm:pt modelId="{D2559793-5E14-4D59-B1A8-F12C3C6EEDAA}" type="parTrans" cxnId="{6A2D1D44-E129-454A-8BB7-5B9BAF62E5C7}">
      <dgm:prSet/>
      <dgm:spPr/>
      <dgm:t>
        <a:bodyPr/>
        <a:lstStyle/>
        <a:p>
          <a:endParaRPr lang="en-US"/>
        </a:p>
      </dgm:t>
    </dgm:pt>
    <dgm:pt modelId="{FE1FDF25-F6FA-48BC-AAEB-EFE2A69FDDBA}" type="sibTrans" cxnId="{6A2D1D44-E129-454A-8BB7-5B9BAF62E5C7}">
      <dgm:prSet/>
      <dgm:spPr/>
      <dgm:t>
        <a:bodyPr/>
        <a:lstStyle/>
        <a:p>
          <a:endParaRPr lang="en-US"/>
        </a:p>
      </dgm:t>
    </dgm:pt>
    <dgm:pt modelId="{12186AE1-3AFB-45D4-9656-47B4F80B2AB1}">
      <dgm:prSet/>
      <dgm:spPr/>
      <dgm:t>
        <a:bodyPr/>
        <a:lstStyle/>
        <a:p>
          <a:r>
            <a:rPr lang="fr-FR"/>
            <a:t>Utilisation du cloud pour l'hébergement de la base de données (MongoDB Atlas)</a:t>
          </a:r>
          <a:endParaRPr lang="en-US"/>
        </a:p>
      </dgm:t>
    </dgm:pt>
    <dgm:pt modelId="{D8EEABA6-4E75-4511-A18C-D8BCDCE96E75}" type="parTrans" cxnId="{B54A4F0C-CBB0-4C64-94EA-C9416F8E23DA}">
      <dgm:prSet/>
      <dgm:spPr/>
      <dgm:t>
        <a:bodyPr/>
        <a:lstStyle/>
        <a:p>
          <a:endParaRPr lang="en-US"/>
        </a:p>
      </dgm:t>
    </dgm:pt>
    <dgm:pt modelId="{E30255B3-583F-4B48-B304-827F5B01907D}" type="sibTrans" cxnId="{B54A4F0C-CBB0-4C64-94EA-C9416F8E23DA}">
      <dgm:prSet/>
      <dgm:spPr/>
      <dgm:t>
        <a:bodyPr/>
        <a:lstStyle/>
        <a:p>
          <a:endParaRPr lang="en-US"/>
        </a:p>
      </dgm:t>
    </dgm:pt>
    <dgm:pt modelId="{B68EDFF3-9D75-4192-A31D-7B4638D9F29C}" type="pres">
      <dgm:prSet presAssocID="{B6C4C208-D820-4F7A-ADCF-4C3EF21DB27A}" presName="root" presStyleCnt="0">
        <dgm:presLayoutVars>
          <dgm:dir/>
          <dgm:resizeHandles val="exact"/>
        </dgm:presLayoutVars>
      </dgm:prSet>
      <dgm:spPr/>
    </dgm:pt>
    <dgm:pt modelId="{C6433B97-4462-45A1-8C9C-67C14E9AEAAF}" type="pres">
      <dgm:prSet presAssocID="{18309A11-2524-4A2F-ABAE-7BC208E91C9B}" presName="compNode" presStyleCnt="0"/>
      <dgm:spPr/>
    </dgm:pt>
    <dgm:pt modelId="{B284E110-E40D-4986-A657-7CE19EE96FAD}" type="pres">
      <dgm:prSet presAssocID="{18309A11-2524-4A2F-ABAE-7BC208E91C9B}" presName="bgRect" presStyleLbl="bgShp" presStyleIdx="0" presStyleCnt="4"/>
      <dgm:spPr/>
    </dgm:pt>
    <dgm:pt modelId="{25B94732-9F60-4587-B9AA-184352C49BE4}" type="pres">
      <dgm:prSet presAssocID="{18309A11-2524-4A2F-ABAE-7BC208E91C9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6BAAC6F-5528-449D-AFEC-4C58DE713DDD}" type="pres">
      <dgm:prSet presAssocID="{18309A11-2524-4A2F-ABAE-7BC208E91C9B}" presName="spaceRect" presStyleCnt="0"/>
      <dgm:spPr/>
    </dgm:pt>
    <dgm:pt modelId="{F88FA286-7C63-4DD5-BBAD-ABF5E469DAA2}" type="pres">
      <dgm:prSet presAssocID="{18309A11-2524-4A2F-ABAE-7BC208E91C9B}" presName="parTx" presStyleLbl="revTx" presStyleIdx="0" presStyleCnt="4">
        <dgm:presLayoutVars>
          <dgm:chMax val="0"/>
          <dgm:chPref val="0"/>
        </dgm:presLayoutVars>
      </dgm:prSet>
      <dgm:spPr/>
    </dgm:pt>
    <dgm:pt modelId="{E402F554-546E-47A9-8657-362D0B37BB36}" type="pres">
      <dgm:prSet presAssocID="{81E314B8-E34D-4D18-AB70-10C7F450E564}" presName="sibTrans" presStyleCnt="0"/>
      <dgm:spPr/>
    </dgm:pt>
    <dgm:pt modelId="{65A92FFA-FFB8-42EF-B5C4-C40F4BDAFF17}" type="pres">
      <dgm:prSet presAssocID="{B8E7CEA4-2653-484A-BBC4-A9AFDC598E60}" presName="compNode" presStyleCnt="0"/>
      <dgm:spPr/>
    </dgm:pt>
    <dgm:pt modelId="{73A69538-372E-4B27-BD8D-CF2C7FA840FE}" type="pres">
      <dgm:prSet presAssocID="{B8E7CEA4-2653-484A-BBC4-A9AFDC598E60}" presName="bgRect" presStyleLbl="bgShp" presStyleIdx="1" presStyleCnt="4"/>
      <dgm:spPr/>
    </dgm:pt>
    <dgm:pt modelId="{A275CED5-B118-4546-968C-F2356E423D18}" type="pres">
      <dgm:prSet presAssocID="{B8E7CEA4-2653-484A-BBC4-A9AFDC598E6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onnées"/>
        </a:ext>
      </dgm:extLst>
    </dgm:pt>
    <dgm:pt modelId="{3D2F3E51-1B15-4537-A93E-C06644307A76}" type="pres">
      <dgm:prSet presAssocID="{B8E7CEA4-2653-484A-BBC4-A9AFDC598E60}" presName="spaceRect" presStyleCnt="0"/>
      <dgm:spPr/>
    </dgm:pt>
    <dgm:pt modelId="{3876863D-4508-4A9B-94FF-21C6D3CFC560}" type="pres">
      <dgm:prSet presAssocID="{B8E7CEA4-2653-484A-BBC4-A9AFDC598E60}" presName="parTx" presStyleLbl="revTx" presStyleIdx="1" presStyleCnt="4">
        <dgm:presLayoutVars>
          <dgm:chMax val="0"/>
          <dgm:chPref val="0"/>
        </dgm:presLayoutVars>
      </dgm:prSet>
      <dgm:spPr/>
    </dgm:pt>
    <dgm:pt modelId="{2BDE1D50-C2DE-40DD-808E-D1FEC7499F91}" type="pres">
      <dgm:prSet presAssocID="{A279C3ED-F030-40BF-A8EA-3FC2EB994A6B}" presName="sibTrans" presStyleCnt="0"/>
      <dgm:spPr/>
    </dgm:pt>
    <dgm:pt modelId="{B7D1AE08-1C9F-418A-BA84-6CD4A0EF2A98}" type="pres">
      <dgm:prSet presAssocID="{AE73BBC6-D796-4B34-B865-D7206AD5C421}" presName="compNode" presStyleCnt="0"/>
      <dgm:spPr/>
    </dgm:pt>
    <dgm:pt modelId="{1445E5D4-953E-49CF-B71F-A46A23BEC801}" type="pres">
      <dgm:prSet presAssocID="{AE73BBC6-D796-4B34-B865-D7206AD5C421}" presName="bgRect" presStyleLbl="bgShp" presStyleIdx="2" presStyleCnt="4"/>
      <dgm:spPr/>
    </dgm:pt>
    <dgm:pt modelId="{A87BBB3D-84EF-4C03-8FE0-D074FCBF3AF2}" type="pres">
      <dgm:prSet presAssocID="{AE73BBC6-D796-4B34-B865-D7206AD5C4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me de flux"/>
        </a:ext>
      </dgm:extLst>
    </dgm:pt>
    <dgm:pt modelId="{DBD8D24E-A7FC-4C63-AE88-85DF9F2CC3F9}" type="pres">
      <dgm:prSet presAssocID="{AE73BBC6-D796-4B34-B865-D7206AD5C421}" presName="spaceRect" presStyleCnt="0"/>
      <dgm:spPr/>
    </dgm:pt>
    <dgm:pt modelId="{75993875-685F-470C-AB18-C4AA68ABAC4E}" type="pres">
      <dgm:prSet presAssocID="{AE73BBC6-D796-4B34-B865-D7206AD5C421}" presName="parTx" presStyleLbl="revTx" presStyleIdx="2" presStyleCnt="4">
        <dgm:presLayoutVars>
          <dgm:chMax val="0"/>
          <dgm:chPref val="0"/>
        </dgm:presLayoutVars>
      </dgm:prSet>
      <dgm:spPr/>
    </dgm:pt>
    <dgm:pt modelId="{ACFDAE31-C00B-4F23-8490-BC27D34E09CB}" type="pres">
      <dgm:prSet presAssocID="{FE1FDF25-F6FA-48BC-AAEB-EFE2A69FDDBA}" presName="sibTrans" presStyleCnt="0"/>
      <dgm:spPr/>
    </dgm:pt>
    <dgm:pt modelId="{70C2A002-4FF7-4246-9E71-1A5659842FDF}" type="pres">
      <dgm:prSet presAssocID="{12186AE1-3AFB-45D4-9656-47B4F80B2AB1}" presName="compNode" presStyleCnt="0"/>
      <dgm:spPr/>
    </dgm:pt>
    <dgm:pt modelId="{F5B36AFB-33A2-4913-8792-F28F1AE0D161}" type="pres">
      <dgm:prSet presAssocID="{12186AE1-3AFB-45D4-9656-47B4F80B2AB1}" presName="bgRect" presStyleLbl="bgShp" presStyleIdx="3" presStyleCnt="4"/>
      <dgm:spPr/>
    </dgm:pt>
    <dgm:pt modelId="{EBFE2630-BE13-4A22-B491-DAA2C37C4A59}" type="pres">
      <dgm:prSet presAssocID="{12186AE1-3AFB-45D4-9656-47B4F80B2A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DB2D227F-9851-411D-B014-D7510443FBF5}" type="pres">
      <dgm:prSet presAssocID="{12186AE1-3AFB-45D4-9656-47B4F80B2AB1}" presName="spaceRect" presStyleCnt="0"/>
      <dgm:spPr/>
    </dgm:pt>
    <dgm:pt modelId="{92303BFA-D6D4-4A55-9A58-5CDBCE9468A0}" type="pres">
      <dgm:prSet presAssocID="{12186AE1-3AFB-45D4-9656-47B4F80B2AB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B3DAD05-17A9-4CAF-B95E-6FC267389E4A}" srcId="{B6C4C208-D820-4F7A-ADCF-4C3EF21DB27A}" destId="{B8E7CEA4-2653-484A-BBC4-A9AFDC598E60}" srcOrd="1" destOrd="0" parTransId="{4EC88498-02BC-4EA1-BECE-8F00D218F632}" sibTransId="{A279C3ED-F030-40BF-A8EA-3FC2EB994A6B}"/>
    <dgm:cxn modelId="{B54A4F0C-CBB0-4C64-94EA-C9416F8E23DA}" srcId="{B6C4C208-D820-4F7A-ADCF-4C3EF21DB27A}" destId="{12186AE1-3AFB-45D4-9656-47B4F80B2AB1}" srcOrd="3" destOrd="0" parTransId="{D8EEABA6-4E75-4511-A18C-D8BCDCE96E75}" sibTransId="{E30255B3-583F-4B48-B304-827F5B01907D}"/>
    <dgm:cxn modelId="{828F1118-DA46-45C9-9164-B6865D6A9626}" type="presOf" srcId="{B6C4C208-D820-4F7A-ADCF-4C3EF21DB27A}" destId="{B68EDFF3-9D75-4192-A31D-7B4638D9F29C}" srcOrd="0" destOrd="0" presId="urn:microsoft.com/office/officeart/2018/2/layout/IconVerticalSolidList"/>
    <dgm:cxn modelId="{7D61505F-0FC1-48C1-A457-BF10B491EA6A}" type="presOf" srcId="{B8E7CEA4-2653-484A-BBC4-A9AFDC598E60}" destId="{3876863D-4508-4A9B-94FF-21C6D3CFC560}" srcOrd="0" destOrd="0" presId="urn:microsoft.com/office/officeart/2018/2/layout/IconVerticalSolidList"/>
    <dgm:cxn modelId="{6A2D1D44-E129-454A-8BB7-5B9BAF62E5C7}" srcId="{B6C4C208-D820-4F7A-ADCF-4C3EF21DB27A}" destId="{AE73BBC6-D796-4B34-B865-D7206AD5C421}" srcOrd="2" destOrd="0" parTransId="{D2559793-5E14-4D59-B1A8-F12C3C6EEDAA}" sibTransId="{FE1FDF25-F6FA-48BC-AAEB-EFE2A69FDDBA}"/>
    <dgm:cxn modelId="{C7413F48-76AE-41F1-8536-BE773FBE0B02}" type="presOf" srcId="{12186AE1-3AFB-45D4-9656-47B4F80B2AB1}" destId="{92303BFA-D6D4-4A55-9A58-5CDBCE9468A0}" srcOrd="0" destOrd="0" presId="urn:microsoft.com/office/officeart/2018/2/layout/IconVerticalSolidList"/>
    <dgm:cxn modelId="{BC897D4A-7CD6-4531-A50D-7E1E8B09B592}" type="presOf" srcId="{AE73BBC6-D796-4B34-B865-D7206AD5C421}" destId="{75993875-685F-470C-AB18-C4AA68ABAC4E}" srcOrd="0" destOrd="0" presId="urn:microsoft.com/office/officeart/2018/2/layout/IconVerticalSolidList"/>
    <dgm:cxn modelId="{DB5DB49B-3F2D-4A12-B39B-924EF25711D4}" srcId="{B6C4C208-D820-4F7A-ADCF-4C3EF21DB27A}" destId="{18309A11-2524-4A2F-ABAE-7BC208E91C9B}" srcOrd="0" destOrd="0" parTransId="{05E98C6D-4693-4A3A-B919-0FFA3F97CE8C}" sibTransId="{81E314B8-E34D-4D18-AB70-10C7F450E564}"/>
    <dgm:cxn modelId="{2087ABCF-3396-4F6E-9644-5B5CB97BFA11}" type="presOf" srcId="{18309A11-2524-4A2F-ABAE-7BC208E91C9B}" destId="{F88FA286-7C63-4DD5-BBAD-ABF5E469DAA2}" srcOrd="0" destOrd="0" presId="urn:microsoft.com/office/officeart/2018/2/layout/IconVerticalSolidList"/>
    <dgm:cxn modelId="{2FF68C81-4FFD-4381-994A-7E9F19D48916}" type="presParOf" srcId="{B68EDFF3-9D75-4192-A31D-7B4638D9F29C}" destId="{C6433B97-4462-45A1-8C9C-67C14E9AEAAF}" srcOrd="0" destOrd="0" presId="urn:microsoft.com/office/officeart/2018/2/layout/IconVerticalSolidList"/>
    <dgm:cxn modelId="{881CB8AD-2BE1-415D-9C45-0F9C86440187}" type="presParOf" srcId="{C6433B97-4462-45A1-8C9C-67C14E9AEAAF}" destId="{B284E110-E40D-4986-A657-7CE19EE96FAD}" srcOrd="0" destOrd="0" presId="urn:microsoft.com/office/officeart/2018/2/layout/IconVerticalSolidList"/>
    <dgm:cxn modelId="{48882EAC-3CF1-4FDE-BA88-A1A8E1771157}" type="presParOf" srcId="{C6433B97-4462-45A1-8C9C-67C14E9AEAAF}" destId="{25B94732-9F60-4587-B9AA-184352C49BE4}" srcOrd="1" destOrd="0" presId="urn:microsoft.com/office/officeart/2018/2/layout/IconVerticalSolidList"/>
    <dgm:cxn modelId="{E1B0A116-9F54-4B6A-B5B9-81C453C5B8B9}" type="presParOf" srcId="{C6433B97-4462-45A1-8C9C-67C14E9AEAAF}" destId="{96BAAC6F-5528-449D-AFEC-4C58DE713DDD}" srcOrd="2" destOrd="0" presId="urn:microsoft.com/office/officeart/2018/2/layout/IconVerticalSolidList"/>
    <dgm:cxn modelId="{2A9B485A-2C91-422E-90AA-E425261341A4}" type="presParOf" srcId="{C6433B97-4462-45A1-8C9C-67C14E9AEAAF}" destId="{F88FA286-7C63-4DD5-BBAD-ABF5E469DAA2}" srcOrd="3" destOrd="0" presId="urn:microsoft.com/office/officeart/2018/2/layout/IconVerticalSolidList"/>
    <dgm:cxn modelId="{4D25BCCA-FA7B-4F6F-9862-31362FF2690D}" type="presParOf" srcId="{B68EDFF3-9D75-4192-A31D-7B4638D9F29C}" destId="{E402F554-546E-47A9-8657-362D0B37BB36}" srcOrd="1" destOrd="0" presId="urn:microsoft.com/office/officeart/2018/2/layout/IconVerticalSolidList"/>
    <dgm:cxn modelId="{FAF2B2D3-CD80-4DC6-9E2E-F4F9A9A068E8}" type="presParOf" srcId="{B68EDFF3-9D75-4192-A31D-7B4638D9F29C}" destId="{65A92FFA-FFB8-42EF-B5C4-C40F4BDAFF17}" srcOrd="2" destOrd="0" presId="urn:microsoft.com/office/officeart/2018/2/layout/IconVerticalSolidList"/>
    <dgm:cxn modelId="{77C7F67A-75D6-447A-8915-3E581521F55C}" type="presParOf" srcId="{65A92FFA-FFB8-42EF-B5C4-C40F4BDAFF17}" destId="{73A69538-372E-4B27-BD8D-CF2C7FA840FE}" srcOrd="0" destOrd="0" presId="urn:microsoft.com/office/officeart/2018/2/layout/IconVerticalSolidList"/>
    <dgm:cxn modelId="{83D14E2E-0100-420E-B3EA-E85AFCAA9AEE}" type="presParOf" srcId="{65A92FFA-FFB8-42EF-B5C4-C40F4BDAFF17}" destId="{A275CED5-B118-4546-968C-F2356E423D18}" srcOrd="1" destOrd="0" presId="urn:microsoft.com/office/officeart/2018/2/layout/IconVerticalSolidList"/>
    <dgm:cxn modelId="{6F9DB5B3-65E8-45ED-812D-994E0902D4CF}" type="presParOf" srcId="{65A92FFA-FFB8-42EF-B5C4-C40F4BDAFF17}" destId="{3D2F3E51-1B15-4537-A93E-C06644307A76}" srcOrd="2" destOrd="0" presId="urn:microsoft.com/office/officeart/2018/2/layout/IconVerticalSolidList"/>
    <dgm:cxn modelId="{83C81252-D97C-4994-9DF3-866B068E40BF}" type="presParOf" srcId="{65A92FFA-FFB8-42EF-B5C4-C40F4BDAFF17}" destId="{3876863D-4508-4A9B-94FF-21C6D3CFC560}" srcOrd="3" destOrd="0" presId="urn:microsoft.com/office/officeart/2018/2/layout/IconVerticalSolidList"/>
    <dgm:cxn modelId="{7DD54F25-2739-4250-A202-FAFA2A04148B}" type="presParOf" srcId="{B68EDFF3-9D75-4192-A31D-7B4638D9F29C}" destId="{2BDE1D50-C2DE-40DD-808E-D1FEC7499F91}" srcOrd="3" destOrd="0" presId="urn:microsoft.com/office/officeart/2018/2/layout/IconVerticalSolidList"/>
    <dgm:cxn modelId="{97C235EC-6B3B-4D16-AFC5-A62B39E675C0}" type="presParOf" srcId="{B68EDFF3-9D75-4192-A31D-7B4638D9F29C}" destId="{B7D1AE08-1C9F-418A-BA84-6CD4A0EF2A98}" srcOrd="4" destOrd="0" presId="urn:microsoft.com/office/officeart/2018/2/layout/IconVerticalSolidList"/>
    <dgm:cxn modelId="{80BD5EB6-EDC2-4B68-BC57-CE4B14A1AD70}" type="presParOf" srcId="{B7D1AE08-1C9F-418A-BA84-6CD4A0EF2A98}" destId="{1445E5D4-953E-49CF-B71F-A46A23BEC801}" srcOrd="0" destOrd="0" presId="urn:microsoft.com/office/officeart/2018/2/layout/IconVerticalSolidList"/>
    <dgm:cxn modelId="{65C441C3-33AC-43CC-9972-9EBC4450EAED}" type="presParOf" srcId="{B7D1AE08-1C9F-418A-BA84-6CD4A0EF2A98}" destId="{A87BBB3D-84EF-4C03-8FE0-D074FCBF3AF2}" srcOrd="1" destOrd="0" presId="urn:microsoft.com/office/officeart/2018/2/layout/IconVerticalSolidList"/>
    <dgm:cxn modelId="{44F7B9CB-04E0-4D8E-9D03-F35734D76FE3}" type="presParOf" srcId="{B7D1AE08-1C9F-418A-BA84-6CD4A0EF2A98}" destId="{DBD8D24E-A7FC-4C63-AE88-85DF9F2CC3F9}" srcOrd="2" destOrd="0" presId="urn:microsoft.com/office/officeart/2018/2/layout/IconVerticalSolidList"/>
    <dgm:cxn modelId="{EFF0485C-27D2-4F3C-9DCA-5749430052F6}" type="presParOf" srcId="{B7D1AE08-1C9F-418A-BA84-6CD4A0EF2A98}" destId="{75993875-685F-470C-AB18-C4AA68ABAC4E}" srcOrd="3" destOrd="0" presId="urn:microsoft.com/office/officeart/2018/2/layout/IconVerticalSolidList"/>
    <dgm:cxn modelId="{CB1399E4-CA6F-4630-9D36-362623F1BE6C}" type="presParOf" srcId="{B68EDFF3-9D75-4192-A31D-7B4638D9F29C}" destId="{ACFDAE31-C00B-4F23-8490-BC27D34E09CB}" srcOrd="5" destOrd="0" presId="urn:microsoft.com/office/officeart/2018/2/layout/IconVerticalSolidList"/>
    <dgm:cxn modelId="{4D90DC8B-22CD-4F35-AF64-11643226A765}" type="presParOf" srcId="{B68EDFF3-9D75-4192-A31D-7B4638D9F29C}" destId="{70C2A002-4FF7-4246-9E71-1A5659842FDF}" srcOrd="6" destOrd="0" presId="urn:microsoft.com/office/officeart/2018/2/layout/IconVerticalSolidList"/>
    <dgm:cxn modelId="{A682AB03-E6DE-4487-84D3-1AB580E76888}" type="presParOf" srcId="{70C2A002-4FF7-4246-9E71-1A5659842FDF}" destId="{F5B36AFB-33A2-4913-8792-F28F1AE0D161}" srcOrd="0" destOrd="0" presId="urn:microsoft.com/office/officeart/2018/2/layout/IconVerticalSolidList"/>
    <dgm:cxn modelId="{FF8C74D8-3F15-4799-82A0-284F32D8E184}" type="presParOf" srcId="{70C2A002-4FF7-4246-9E71-1A5659842FDF}" destId="{EBFE2630-BE13-4A22-B491-DAA2C37C4A59}" srcOrd="1" destOrd="0" presId="urn:microsoft.com/office/officeart/2018/2/layout/IconVerticalSolidList"/>
    <dgm:cxn modelId="{FF2E6A65-7778-4641-AB98-CB2394C3D81A}" type="presParOf" srcId="{70C2A002-4FF7-4246-9E71-1A5659842FDF}" destId="{DB2D227F-9851-411D-B014-D7510443FBF5}" srcOrd="2" destOrd="0" presId="urn:microsoft.com/office/officeart/2018/2/layout/IconVerticalSolidList"/>
    <dgm:cxn modelId="{EDDE4F9F-B80F-4335-91E4-AC0C449E950D}" type="presParOf" srcId="{70C2A002-4FF7-4246-9E71-1A5659842FDF}" destId="{92303BFA-D6D4-4A55-9A58-5CDBCE9468A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DD2F6A-BF44-4F74-8DCE-03B32299DB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B64439-DDB9-4261-A95E-216F385A2F4E}">
      <dgm:prSet/>
      <dgm:spPr/>
      <dgm:t>
        <a:bodyPr/>
        <a:lstStyle/>
        <a:p>
          <a:r>
            <a:rPr lang="fr-FR"/>
            <a:t>Mauvaise structure de projet.</a:t>
          </a:r>
          <a:endParaRPr lang="en-US"/>
        </a:p>
      </dgm:t>
    </dgm:pt>
    <dgm:pt modelId="{61B2CEEB-ADF4-470F-8CAA-C00526A1EE77}" type="parTrans" cxnId="{F2E408C5-62AE-4668-A5E3-1870254652A8}">
      <dgm:prSet/>
      <dgm:spPr/>
      <dgm:t>
        <a:bodyPr/>
        <a:lstStyle/>
        <a:p>
          <a:endParaRPr lang="en-US"/>
        </a:p>
      </dgm:t>
    </dgm:pt>
    <dgm:pt modelId="{8CBBC585-A5FD-4E74-8C28-6C2D312F73F8}" type="sibTrans" cxnId="{F2E408C5-62AE-4668-A5E3-1870254652A8}">
      <dgm:prSet/>
      <dgm:spPr/>
      <dgm:t>
        <a:bodyPr/>
        <a:lstStyle/>
        <a:p>
          <a:endParaRPr lang="en-US"/>
        </a:p>
      </dgm:t>
    </dgm:pt>
    <dgm:pt modelId="{05EF0265-6C02-4706-91A7-763E394ACF65}">
      <dgm:prSet/>
      <dgm:spPr/>
      <dgm:t>
        <a:bodyPr/>
        <a:lstStyle/>
        <a:p>
          <a:r>
            <a:rPr lang="fr-FR"/>
            <a:t>Gestion d'erreurs.</a:t>
          </a:r>
          <a:endParaRPr lang="en-US"/>
        </a:p>
      </dgm:t>
    </dgm:pt>
    <dgm:pt modelId="{203982F8-8708-4E8C-93DD-A258A1FF5605}" type="parTrans" cxnId="{631596AF-577A-45BD-9E9E-EFD844211C94}">
      <dgm:prSet/>
      <dgm:spPr/>
      <dgm:t>
        <a:bodyPr/>
        <a:lstStyle/>
        <a:p>
          <a:endParaRPr lang="en-US"/>
        </a:p>
      </dgm:t>
    </dgm:pt>
    <dgm:pt modelId="{6D17F0A7-7CA1-42AB-B8B1-9B6B66E3FF59}" type="sibTrans" cxnId="{631596AF-577A-45BD-9E9E-EFD844211C94}">
      <dgm:prSet/>
      <dgm:spPr/>
      <dgm:t>
        <a:bodyPr/>
        <a:lstStyle/>
        <a:p>
          <a:endParaRPr lang="en-US"/>
        </a:p>
      </dgm:t>
    </dgm:pt>
    <dgm:pt modelId="{87182F76-19A6-4D94-90A5-E01E8204737A}">
      <dgm:prSet/>
      <dgm:spPr/>
      <dgm:t>
        <a:bodyPr/>
        <a:lstStyle/>
        <a:p>
          <a:r>
            <a:rPr lang="fr-FR"/>
            <a:t>L'application des standards d'architecture de prejet MERN.</a:t>
          </a:r>
          <a:endParaRPr lang="en-US"/>
        </a:p>
      </dgm:t>
    </dgm:pt>
    <dgm:pt modelId="{978E4B82-9B29-45A2-8F27-C350B9DDB0F9}" type="parTrans" cxnId="{BF060860-4CB5-4978-8793-70F1F9A551C8}">
      <dgm:prSet/>
      <dgm:spPr/>
      <dgm:t>
        <a:bodyPr/>
        <a:lstStyle/>
        <a:p>
          <a:endParaRPr lang="en-US"/>
        </a:p>
      </dgm:t>
    </dgm:pt>
    <dgm:pt modelId="{889D68C4-C9D2-4BE1-A0B2-AA6629603068}" type="sibTrans" cxnId="{BF060860-4CB5-4978-8793-70F1F9A551C8}">
      <dgm:prSet/>
      <dgm:spPr/>
      <dgm:t>
        <a:bodyPr/>
        <a:lstStyle/>
        <a:p>
          <a:endParaRPr lang="en-US"/>
        </a:p>
      </dgm:t>
    </dgm:pt>
    <dgm:pt modelId="{06C3BA05-64AA-4110-A9F8-B238DD68FB71}" type="pres">
      <dgm:prSet presAssocID="{07DD2F6A-BF44-4F74-8DCE-03B32299DB7F}" presName="root" presStyleCnt="0">
        <dgm:presLayoutVars>
          <dgm:dir/>
          <dgm:resizeHandles val="exact"/>
        </dgm:presLayoutVars>
      </dgm:prSet>
      <dgm:spPr/>
    </dgm:pt>
    <dgm:pt modelId="{5536A2B1-AFFA-4A5C-B35C-2FD150AD4B9D}" type="pres">
      <dgm:prSet presAssocID="{22B64439-DDB9-4261-A95E-216F385A2F4E}" presName="compNode" presStyleCnt="0"/>
      <dgm:spPr/>
    </dgm:pt>
    <dgm:pt modelId="{4D9E7E16-6821-484B-8F44-08E0C6D7BC57}" type="pres">
      <dgm:prSet presAssocID="{22B64439-DDB9-4261-A95E-216F385A2F4E}" presName="bgRect" presStyleLbl="bgShp" presStyleIdx="0" presStyleCnt="3"/>
      <dgm:spPr/>
    </dgm:pt>
    <dgm:pt modelId="{DBAD5D4A-87C5-414C-97C3-7A70F70FE5DB}" type="pres">
      <dgm:prSet presAssocID="{22B64439-DDB9-4261-A95E-216F385A2F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27B7BE2D-7A2B-40CD-8093-CFFE0F4BA08B}" type="pres">
      <dgm:prSet presAssocID="{22B64439-DDB9-4261-A95E-216F385A2F4E}" presName="spaceRect" presStyleCnt="0"/>
      <dgm:spPr/>
    </dgm:pt>
    <dgm:pt modelId="{68883266-EB0A-4365-861B-C1C89889D55C}" type="pres">
      <dgm:prSet presAssocID="{22B64439-DDB9-4261-A95E-216F385A2F4E}" presName="parTx" presStyleLbl="revTx" presStyleIdx="0" presStyleCnt="3">
        <dgm:presLayoutVars>
          <dgm:chMax val="0"/>
          <dgm:chPref val="0"/>
        </dgm:presLayoutVars>
      </dgm:prSet>
      <dgm:spPr/>
    </dgm:pt>
    <dgm:pt modelId="{BDE01847-1680-49EF-A6FA-9F89B8D33B68}" type="pres">
      <dgm:prSet presAssocID="{8CBBC585-A5FD-4E74-8C28-6C2D312F73F8}" presName="sibTrans" presStyleCnt="0"/>
      <dgm:spPr/>
    </dgm:pt>
    <dgm:pt modelId="{E47AAC93-7B6A-4128-82FA-452AE136E5A9}" type="pres">
      <dgm:prSet presAssocID="{05EF0265-6C02-4706-91A7-763E394ACF65}" presName="compNode" presStyleCnt="0"/>
      <dgm:spPr/>
    </dgm:pt>
    <dgm:pt modelId="{67733017-A67E-4D2D-B56B-C4668D41E9D3}" type="pres">
      <dgm:prSet presAssocID="{05EF0265-6C02-4706-91A7-763E394ACF65}" presName="bgRect" presStyleLbl="bgShp" presStyleIdx="1" presStyleCnt="3"/>
      <dgm:spPr/>
    </dgm:pt>
    <dgm:pt modelId="{D72FD0FA-C38C-4743-AAFA-2432631B1994}" type="pres">
      <dgm:prSet presAssocID="{05EF0265-6C02-4706-91A7-763E394ACF6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s"/>
        </a:ext>
      </dgm:extLst>
    </dgm:pt>
    <dgm:pt modelId="{9F96D0DA-31C0-4A15-956A-CB2CBD02CADB}" type="pres">
      <dgm:prSet presAssocID="{05EF0265-6C02-4706-91A7-763E394ACF65}" presName="spaceRect" presStyleCnt="0"/>
      <dgm:spPr/>
    </dgm:pt>
    <dgm:pt modelId="{DF9FCEDF-A3C9-468E-BA11-3C824CCA698A}" type="pres">
      <dgm:prSet presAssocID="{05EF0265-6C02-4706-91A7-763E394ACF65}" presName="parTx" presStyleLbl="revTx" presStyleIdx="1" presStyleCnt="3">
        <dgm:presLayoutVars>
          <dgm:chMax val="0"/>
          <dgm:chPref val="0"/>
        </dgm:presLayoutVars>
      </dgm:prSet>
      <dgm:spPr/>
    </dgm:pt>
    <dgm:pt modelId="{E6EA2097-F8D7-4E0D-8992-115F16014C88}" type="pres">
      <dgm:prSet presAssocID="{6D17F0A7-7CA1-42AB-B8B1-9B6B66E3FF59}" presName="sibTrans" presStyleCnt="0"/>
      <dgm:spPr/>
    </dgm:pt>
    <dgm:pt modelId="{FD590FE5-2D9C-4699-82CC-F51CE01B806F}" type="pres">
      <dgm:prSet presAssocID="{87182F76-19A6-4D94-90A5-E01E8204737A}" presName="compNode" presStyleCnt="0"/>
      <dgm:spPr/>
    </dgm:pt>
    <dgm:pt modelId="{A699F8C4-FDF2-48F9-94B5-C744CB176364}" type="pres">
      <dgm:prSet presAssocID="{87182F76-19A6-4D94-90A5-E01E8204737A}" presName="bgRect" presStyleLbl="bgShp" presStyleIdx="2" presStyleCnt="3"/>
      <dgm:spPr/>
    </dgm:pt>
    <dgm:pt modelId="{CE17718B-EFB8-4235-9C13-2BE871BAD95D}" type="pres">
      <dgm:prSet presAssocID="{87182F76-19A6-4D94-90A5-E01E8204737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C2CE297-E132-4FE8-8805-D6AEF225D47F}" type="pres">
      <dgm:prSet presAssocID="{87182F76-19A6-4D94-90A5-E01E8204737A}" presName="spaceRect" presStyleCnt="0"/>
      <dgm:spPr/>
    </dgm:pt>
    <dgm:pt modelId="{68E2B532-A427-4487-8711-2650A00A4799}" type="pres">
      <dgm:prSet presAssocID="{87182F76-19A6-4D94-90A5-E01E8204737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ECBFA0E-3154-4E09-A2A4-5AF70C580ED8}" type="presOf" srcId="{05EF0265-6C02-4706-91A7-763E394ACF65}" destId="{DF9FCEDF-A3C9-468E-BA11-3C824CCA698A}" srcOrd="0" destOrd="0" presId="urn:microsoft.com/office/officeart/2018/2/layout/IconVerticalSolidList"/>
    <dgm:cxn modelId="{4AA35333-CBBC-48CF-BBC3-869285432423}" type="presOf" srcId="{87182F76-19A6-4D94-90A5-E01E8204737A}" destId="{68E2B532-A427-4487-8711-2650A00A4799}" srcOrd="0" destOrd="0" presId="urn:microsoft.com/office/officeart/2018/2/layout/IconVerticalSolidList"/>
    <dgm:cxn modelId="{730A3A5F-CC9E-41E5-B506-6C5346E515CB}" type="presOf" srcId="{22B64439-DDB9-4261-A95E-216F385A2F4E}" destId="{68883266-EB0A-4365-861B-C1C89889D55C}" srcOrd="0" destOrd="0" presId="urn:microsoft.com/office/officeart/2018/2/layout/IconVerticalSolidList"/>
    <dgm:cxn modelId="{BF060860-4CB5-4978-8793-70F1F9A551C8}" srcId="{07DD2F6A-BF44-4F74-8DCE-03B32299DB7F}" destId="{87182F76-19A6-4D94-90A5-E01E8204737A}" srcOrd="2" destOrd="0" parTransId="{978E4B82-9B29-45A2-8F27-C350B9DDB0F9}" sibTransId="{889D68C4-C9D2-4BE1-A0B2-AA6629603068}"/>
    <dgm:cxn modelId="{DEBB1870-F139-48BF-903D-E7AA1779CEED}" type="presOf" srcId="{07DD2F6A-BF44-4F74-8DCE-03B32299DB7F}" destId="{06C3BA05-64AA-4110-A9F8-B238DD68FB71}" srcOrd="0" destOrd="0" presId="urn:microsoft.com/office/officeart/2018/2/layout/IconVerticalSolidList"/>
    <dgm:cxn modelId="{631596AF-577A-45BD-9E9E-EFD844211C94}" srcId="{07DD2F6A-BF44-4F74-8DCE-03B32299DB7F}" destId="{05EF0265-6C02-4706-91A7-763E394ACF65}" srcOrd="1" destOrd="0" parTransId="{203982F8-8708-4E8C-93DD-A258A1FF5605}" sibTransId="{6D17F0A7-7CA1-42AB-B8B1-9B6B66E3FF59}"/>
    <dgm:cxn modelId="{F2E408C5-62AE-4668-A5E3-1870254652A8}" srcId="{07DD2F6A-BF44-4F74-8DCE-03B32299DB7F}" destId="{22B64439-DDB9-4261-A95E-216F385A2F4E}" srcOrd="0" destOrd="0" parTransId="{61B2CEEB-ADF4-470F-8CAA-C00526A1EE77}" sibTransId="{8CBBC585-A5FD-4E74-8C28-6C2D312F73F8}"/>
    <dgm:cxn modelId="{E74A755C-28DA-41A8-8F50-F4DB57E30A95}" type="presParOf" srcId="{06C3BA05-64AA-4110-A9F8-B238DD68FB71}" destId="{5536A2B1-AFFA-4A5C-B35C-2FD150AD4B9D}" srcOrd="0" destOrd="0" presId="urn:microsoft.com/office/officeart/2018/2/layout/IconVerticalSolidList"/>
    <dgm:cxn modelId="{B42951FD-BCF4-476E-AD64-E8D71BF102B0}" type="presParOf" srcId="{5536A2B1-AFFA-4A5C-B35C-2FD150AD4B9D}" destId="{4D9E7E16-6821-484B-8F44-08E0C6D7BC57}" srcOrd="0" destOrd="0" presId="urn:microsoft.com/office/officeart/2018/2/layout/IconVerticalSolidList"/>
    <dgm:cxn modelId="{AC253867-4500-4C59-B25D-E073CAEEE0F8}" type="presParOf" srcId="{5536A2B1-AFFA-4A5C-B35C-2FD150AD4B9D}" destId="{DBAD5D4A-87C5-414C-97C3-7A70F70FE5DB}" srcOrd="1" destOrd="0" presId="urn:microsoft.com/office/officeart/2018/2/layout/IconVerticalSolidList"/>
    <dgm:cxn modelId="{471E5074-5544-4DBD-80C4-FAF765AA78CA}" type="presParOf" srcId="{5536A2B1-AFFA-4A5C-B35C-2FD150AD4B9D}" destId="{27B7BE2D-7A2B-40CD-8093-CFFE0F4BA08B}" srcOrd="2" destOrd="0" presId="urn:microsoft.com/office/officeart/2018/2/layout/IconVerticalSolidList"/>
    <dgm:cxn modelId="{E502621A-12D4-4F17-83C9-33EF0A07E765}" type="presParOf" srcId="{5536A2B1-AFFA-4A5C-B35C-2FD150AD4B9D}" destId="{68883266-EB0A-4365-861B-C1C89889D55C}" srcOrd="3" destOrd="0" presId="urn:microsoft.com/office/officeart/2018/2/layout/IconVerticalSolidList"/>
    <dgm:cxn modelId="{2FB5028D-A175-4633-B622-38E07F896CF8}" type="presParOf" srcId="{06C3BA05-64AA-4110-A9F8-B238DD68FB71}" destId="{BDE01847-1680-49EF-A6FA-9F89B8D33B68}" srcOrd="1" destOrd="0" presId="urn:microsoft.com/office/officeart/2018/2/layout/IconVerticalSolidList"/>
    <dgm:cxn modelId="{965D937C-C40E-4B3E-B079-4EC5141830A9}" type="presParOf" srcId="{06C3BA05-64AA-4110-A9F8-B238DD68FB71}" destId="{E47AAC93-7B6A-4128-82FA-452AE136E5A9}" srcOrd="2" destOrd="0" presId="urn:microsoft.com/office/officeart/2018/2/layout/IconVerticalSolidList"/>
    <dgm:cxn modelId="{6FF8FDC5-36B2-435C-A8F9-25D96E40DD8A}" type="presParOf" srcId="{E47AAC93-7B6A-4128-82FA-452AE136E5A9}" destId="{67733017-A67E-4D2D-B56B-C4668D41E9D3}" srcOrd="0" destOrd="0" presId="urn:microsoft.com/office/officeart/2018/2/layout/IconVerticalSolidList"/>
    <dgm:cxn modelId="{D8061C5C-5D99-456F-811F-555A27837E9F}" type="presParOf" srcId="{E47AAC93-7B6A-4128-82FA-452AE136E5A9}" destId="{D72FD0FA-C38C-4743-AAFA-2432631B1994}" srcOrd="1" destOrd="0" presId="urn:microsoft.com/office/officeart/2018/2/layout/IconVerticalSolidList"/>
    <dgm:cxn modelId="{F14D75D9-F306-47F3-8C14-35EA63529C72}" type="presParOf" srcId="{E47AAC93-7B6A-4128-82FA-452AE136E5A9}" destId="{9F96D0DA-31C0-4A15-956A-CB2CBD02CADB}" srcOrd="2" destOrd="0" presId="urn:microsoft.com/office/officeart/2018/2/layout/IconVerticalSolidList"/>
    <dgm:cxn modelId="{1215C108-FAF8-4BCF-8305-31A791995D5A}" type="presParOf" srcId="{E47AAC93-7B6A-4128-82FA-452AE136E5A9}" destId="{DF9FCEDF-A3C9-468E-BA11-3C824CCA698A}" srcOrd="3" destOrd="0" presId="urn:microsoft.com/office/officeart/2018/2/layout/IconVerticalSolidList"/>
    <dgm:cxn modelId="{61643538-5DDF-4FF9-B5E6-74A7A0D26674}" type="presParOf" srcId="{06C3BA05-64AA-4110-A9F8-B238DD68FB71}" destId="{E6EA2097-F8D7-4E0D-8992-115F16014C88}" srcOrd="3" destOrd="0" presId="urn:microsoft.com/office/officeart/2018/2/layout/IconVerticalSolidList"/>
    <dgm:cxn modelId="{0077E527-A707-4E6E-B956-47C1104A92F1}" type="presParOf" srcId="{06C3BA05-64AA-4110-A9F8-B238DD68FB71}" destId="{FD590FE5-2D9C-4699-82CC-F51CE01B806F}" srcOrd="4" destOrd="0" presId="urn:microsoft.com/office/officeart/2018/2/layout/IconVerticalSolidList"/>
    <dgm:cxn modelId="{C77A4BDD-0396-43B2-A981-AD2AB11AEE40}" type="presParOf" srcId="{FD590FE5-2D9C-4699-82CC-F51CE01B806F}" destId="{A699F8C4-FDF2-48F9-94B5-C744CB176364}" srcOrd="0" destOrd="0" presId="urn:microsoft.com/office/officeart/2018/2/layout/IconVerticalSolidList"/>
    <dgm:cxn modelId="{4D6B2AE3-E122-498F-8A88-466C1BB3598D}" type="presParOf" srcId="{FD590FE5-2D9C-4699-82CC-F51CE01B806F}" destId="{CE17718B-EFB8-4235-9C13-2BE871BAD95D}" srcOrd="1" destOrd="0" presId="urn:microsoft.com/office/officeart/2018/2/layout/IconVerticalSolidList"/>
    <dgm:cxn modelId="{5D7F4348-E447-4774-B9FA-31383A1FE9A2}" type="presParOf" srcId="{FD590FE5-2D9C-4699-82CC-F51CE01B806F}" destId="{5C2CE297-E132-4FE8-8805-D6AEF225D47F}" srcOrd="2" destOrd="0" presId="urn:microsoft.com/office/officeart/2018/2/layout/IconVerticalSolidList"/>
    <dgm:cxn modelId="{8D481FB8-CB29-4E79-8D3D-ED723DE9721A}" type="presParOf" srcId="{FD590FE5-2D9C-4699-82CC-F51CE01B806F}" destId="{68E2B532-A427-4487-8711-2650A00A479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95A8E6A-E68E-488B-9392-61555343113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22536675-57E8-4E9C-89BC-E106D27EB9A8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dirty="0"/>
            <a:t>Stage de perfectionnement.</a:t>
          </a:r>
          <a:endParaRPr lang="en-US" dirty="0"/>
        </a:p>
      </dgm:t>
    </dgm:pt>
    <dgm:pt modelId="{5F43A220-8DD5-4346-8DD5-F58AE605A696}" type="parTrans" cxnId="{51EC80A1-3B7D-42B3-B6FA-0F060EF3A662}">
      <dgm:prSet/>
      <dgm:spPr/>
      <dgm:t>
        <a:bodyPr/>
        <a:lstStyle/>
        <a:p>
          <a:endParaRPr lang="en-US"/>
        </a:p>
      </dgm:t>
    </dgm:pt>
    <dgm:pt modelId="{67069DD6-E418-4B52-9685-BAE8F0F09D03}" type="sibTrans" cxnId="{51EC80A1-3B7D-42B3-B6FA-0F060EF3A662}">
      <dgm:prSet/>
      <dgm:spPr/>
      <dgm:t>
        <a:bodyPr/>
        <a:lstStyle/>
        <a:p>
          <a:endParaRPr lang="en-US"/>
        </a:p>
      </dgm:t>
    </dgm:pt>
    <dgm:pt modelId="{4CF990D0-516A-4EC2-B797-2C592494105B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fr-FR" dirty="0"/>
            <a:t>Appliquer les concepts appris dans un contexte de production.</a:t>
          </a:r>
        </a:p>
      </dgm:t>
    </dgm:pt>
    <dgm:pt modelId="{9AADE8C0-47EF-431B-BAA0-65A4A682037C}" type="parTrans" cxnId="{6288E24A-48C1-4F63-A71E-1F9C7185F777}">
      <dgm:prSet/>
      <dgm:spPr/>
      <dgm:t>
        <a:bodyPr/>
        <a:lstStyle/>
        <a:p>
          <a:endParaRPr lang="en-US"/>
        </a:p>
      </dgm:t>
    </dgm:pt>
    <dgm:pt modelId="{8373AEDA-FF07-492E-9C1A-683114867CA7}" type="sibTrans" cxnId="{6288E24A-48C1-4F63-A71E-1F9C7185F777}">
      <dgm:prSet/>
      <dgm:spPr/>
      <dgm:t>
        <a:bodyPr/>
        <a:lstStyle/>
        <a:p>
          <a:endParaRPr lang="en-US"/>
        </a:p>
      </dgm:t>
    </dgm:pt>
    <dgm:pt modelId="{69A012F3-FCC4-4C96-B5E6-1B0B8BC8C266}" type="pres">
      <dgm:prSet presAssocID="{295A8E6A-E68E-488B-9392-615553431136}" presName="root" presStyleCnt="0">
        <dgm:presLayoutVars>
          <dgm:dir/>
          <dgm:resizeHandles val="exact"/>
        </dgm:presLayoutVars>
      </dgm:prSet>
      <dgm:spPr/>
    </dgm:pt>
    <dgm:pt modelId="{62487D23-7C9D-48C0-942A-E2D0DF2F23C6}" type="pres">
      <dgm:prSet presAssocID="{22536675-57E8-4E9C-89BC-E106D27EB9A8}" presName="compNode" presStyleCnt="0"/>
      <dgm:spPr/>
    </dgm:pt>
    <dgm:pt modelId="{E05ADB74-83D3-49A3-9702-65553FF4170E}" type="pres">
      <dgm:prSet presAssocID="{22536675-57E8-4E9C-89BC-E106D27EB9A8}" presName="bgRect" presStyleLbl="bgShp" presStyleIdx="0" presStyleCnt="2"/>
      <dgm:spPr/>
    </dgm:pt>
    <dgm:pt modelId="{2A63BF69-8A5B-45C3-948C-BC5A4A6AD25B}" type="pres">
      <dgm:prSet presAssocID="{22536675-57E8-4E9C-89BC-E106D27EB9A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F1E0AC70-CB2D-4DE6-8BB8-D470DAF864C5}" type="pres">
      <dgm:prSet presAssocID="{22536675-57E8-4E9C-89BC-E106D27EB9A8}" presName="spaceRect" presStyleCnt="0"/>
      <dgm:spPr/>
    </dgm:pt>
    <dgm:pt modelId="{5C5DC83E-64A9-4E5D-A72D-AF26457A355F}" type="pres">
      <dgm:prSet presAssocID="{22536675-57E8-4E9C-89BC-E106D27EB9A8}" presName="parTx" presStyleLbl="revTx" presStyleIdx="0" presStyleCnt="2">
        <dgm:presLayoutVars>
          <dgm:chMax val="0"/>
          <dgm:chPref val="0"/>
        </dgm:presLayoutVars>
      </dgm:prSet>
      <dgm:spPr/>
    </dgm:pt>
    <dgm:pt modelId="{834059B1-98D4-4405-9167-B3E06AD7916E}" type="pres">
      <dgm:prSet presAssocID="{67069DD6-E418-4B52-9685-BAE8F0F09D03}" presName="sibTrans" presStyleCnt="0"/>
      <dgm:spPr/>
    </dgm:pt>
    <dgm:pt modelId="{8B86ADF4-D3A1-45E8-8AF8-C8AA69B4ACAF}" type="pres">
      <dgm:prSet presAssocID="{4CF990D0-516A-4EC2-B797-2C592494105B}" presName="compNode" presStyleCnt="0"/>
      <dgm:spPr/>
    </dgm:pt>
    <dgm:pt modelId="{2F9E12EB-0E81-4BFB-9C45-0A5E20458093}" type="pres">
      <dgm:prSet presAssocID="{4CF990D0-516A-4EC2-B797-2C592494105B}" presName="bgRect" presStyleLbl="bgShp" presStyleIdx="1" presStyleCnt="2"/>
      <dgm:spPr/>
    </dgm:pt>
    <dgm:pt modelId="{7EFA87F8-F1F7-4BB9-8A93-16C61D1DAB50}" type="pres">
      <dgm:prSet presAssocID="{4CF990D0-516A-4EC2-B797-2C592494105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8CA67A3-A870-4D39-BE9E-CA5F70AB70AC}" type="pres">
      <dgm:prSet presAssocID="{4CF990D0-516A-4EC2-B797-2C592494105B}" presName="spaceRect" presStyleCnt="0"/>
      <dgm:spPr/>
    </dgm:pt>
    <dgm:pt modelId="{9927D3C6-4F31-4A04-A692-3C860AFFD875}" type="pres">
      <dgm:prSet presAssocID="{4CF990D0-516A-4EC2-B797-2C592494105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6288E24A-48C1-4F63-A71E-1F9C7185F777}" srcId="{295A8E6A-E68E-488B-9392-615553431136}" destId="{4CF990D0-516A-4EC2-B797-2C592494105B}" srcOrd="1" destOrd="0" parTransId="{9AADE8C0-47EF-431B-BAA0-65A4A682037C}" sibTransId="{8373AEDA-FF07-492E-9C1A-683114867CA7}"/>
    <dgm:cxn modelId="{3B11EA8F-765F-46B1-B115-FBC7AAF03D17}" type="presOf" srcId="{295A8E6A-E68E-488B-9392-615553431136}" destId="{69A012F3-FCC4-4C96-B5E6-1B0B8BC8C266}" srcOrd="0" destOrd="0" presId="urn:microsoft.com/office/officeart/2018/2/layout/IconVerticalSolidList"/>
    <dgm:cxn modelId="{4AFCD79B-6858-4B2F-82FA-5C479EFA51EB}" type="presOf" srcId="{22536675-57E8-4E9C-89BC-E106D27EB9A8}" destId="{5C5DC83E-64A9-4E5D-A72D-AF26457A355F}" srcOrd="0" destOrd="0" presId="urn:microsoft.com/office/officeart/2018/2/layout/IconVerticalSolidList"/>
    <dgm:cxn modelId="{51EC80A1-3B7D-42B3-B6FA-0F060EF3A662}" srcId="{295A8E6A-E68E-488B-9392-615553431136}" destId="{22536675-57E8-4E9C-89BC-E106D27EB9A8}" srcOrd="0" destOrd="0" parTransId="{5F43A220-8DD5-4346-8DD5-F58AE605A696}" sibTransId="{67069DD6-E418-4B52-9685-BAE8F0F09D03}"/>
    <dgm:cxn modelId="{71EE52C2-4DC6-4FCF-AA77-07ECEA4AEA34}" type="presOf" srcId="{4CF990D0-516A-4EC2-B797-2C592494105B}" destId="{9927D3C6-4F31-4A04-A692-3C860AFFD875}" srcOrd="0" destOrd="0" presId="urn:microsoft.com/office/officeart/2018/2/layout/IconVerticalSolidList"/>
    <dgm:cxn modelId="{885C0506-223E-4EFA-AD16-1BF52869851A}" type="presParOf" srcId="{69A012F3-FCC4-4C96-B5E6-1B0B8BC8C266}" destId="{62487D23-7C9D-48C0-942A-E2D0DF2F23C6}" srcOrd="0" destOrd="0" presId="urn:microsoft.com/office/officeart/2018/2/layout/IconVerticalSolidList"/>
    <dgm:cxn modelId="{8D17C74C-B22E-48D7-B316-93B14753FB69}" type="presParOf" srcId="{62487D23-7C9D-48C0-942A-E2D0DF2F23C6}" destId="{E05ADB74-83D3-49A3-9702-65553FF4170E}" srcOrd="0" destOrd="0" presId="urn:microsoft.com/office/officeart/2018/2/layout/IconVerticalSolidList"/>
    <dgm:cxn modelId="{FB619DCE-753E-4067-8E28-B3BAFED1F238}" type="presParOf" srcId="{62487D23-7C9D-48C0-942A-E2D0DF2F23C6}" destId="{2A63BF69-8A5B-45C3-948C-BC5A4A6AD25B}" srcOrd="1" destOrd="0" presId="urn:microsoft.com/office/officeart/2018/2/layout/IconVerticalSolidList"/>
    <dgm:cxn modelId="{A92654AD-415C-4EE2-B8EA-9191630EFE40}" type="presParOf" srcId="{62487D23-7C9D-48C0-942A-E2D0DF2F23C6}" destId="{F1E0AC70-CB2D-4DE6-8BB8-D470DAF864C5}" srcOrd="2" destOrd="0" presId="urn:microsoft.com/office/officeart/2018/2/layout/IconVerticalSolidList"/>
    <dgm:cxn modelId="{42F0B331-35DC-4E79-94E9-0BDC1D9AF6AF}" type="presParOf" srcId="{62487D23-7C9D-48C0-942A-E2D0DF2F23C6}" destId="{5C5DC83E-64A9-4E5D-A72D-AF26457A355F}" srcOrd="3" destOrd="0" presId="urn:microsoft.com/office/officeart/2018/2/layout/IconVerticalSolidList"/>
    <dgm:cxn modelId="{B78853E8-8F1C-4110-A44B-6CE7C23974A2}" type="presParOf" srcId="{69A012F3-FCC4-4C96-B5E6-1B0B8BC8C266}" destId="{834059B1-98D4-4405-9167-B3E06AD7916E}" srcOrd="1" destOrd="0" presId="urn:microsoft.com/office/officeart/2018/2/layout/IconVerticalSolidList"/>
    <dgm:cxn modelId="{6754EE02-A047-412F-AC5A-60BC9FB83DC5}" type="presParOf" srcId="{69A012F3-FCC4-4C96-B5E6-1B0B8BC8C266}" destId="{8B86ADF4-D3A1-45E8-8AF8-C8AA69B4ACAF}" srcOrd="2" destOrd="0" presId="urn:microsoft.com/office/officeart/2018/2/layout/IconVerticalSolidList"/>
    <dgm:cxn modelId="{B1B1B141-9AF7-40C3-BCBD-A0554BA1118D}" type="presParOf" srcId="{8B86ADF4-D3A1-45E8-8AF8-C8AA69B4ACAF}" destId="{2F9E12EB-0E81-4BFB-9C45-0A5E20458093}" srcOrd="0" destOrd="0" presId="urn:microsoft.com/office/officeart/2018/2/layout/IconVerticalSolidList"/>
    <dgm:cxn modelId="{11EF8A86-9CAA-4C18-8861-D3DB31DDAEC2}" type="presParOf" srcId="{8B86ADF4-D3A1-45E8-8AF8-C8AA69B4ACAF}" destId="{7EFA87F8-F1F7-4BB9-8A93-16C61D1DAB50}" srcOrd="1" destOrd="0" presId="urn:microsoft.com/office/officeart/2018/2/layout/IconVerticalSolidList"/>
    <dgm:cxn modelId="{B131BF7B-7EE7-49A5-8C2E-D232B8E90AB0}" type="presParOf" srcId="{8B86ADF4-D3A1-45E8-8AF8-C8AA69B4ACAF}" destId="{18CA67A3-A870-4D39-BE9E-CA5F70AB70AC}" srcOrd="2" destOrd="0" presId="urn:microsoft.com/office/officeart/2018/2/layout/IconVerticalSolidList"/>
    <dgm:cxn modelId="{1524AF1F-1303-449C-9E68-D1F866FE35FA}" type="presParOf" srcId="{8B86ADF4-D3A1-45E8-8AF8-C8AA69B4ACAF}" destId="{9927D3C6-4F31-4A04-A692-3C860AFFD87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3074773-CFCB-4029-B361-3B2794BBA98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ADBBC19-FC24-42D3-AB3A-608C4FBBBAC3}">
      <dgm:prSet/>
      <dgm:spPr/>
      <dgm:t>
        <a:bodyPr/>
        <a:lstStyle/>
        <a:p>
          <a:r>
            <a:rPr lang="fr-FR" dirty="0"/>
            <a:t>Appliquer les technologies DevOps pour faciliter le processus de développement dans l'entreprise.</a:t>
          </a:r>
          <a:endParaRPr lang="en-US" dirty="0"/>
        </a:p>
      </dgm:t>
    </dgm:pt>
    <dgm:pt modelId="{05097A39-7F34-43EE-8B52-84EA706A52AB}" type="parTrans" cxnId="{BA5172F3-408C-49B2-8F18-3C64AE79B2A0}">
      <dgm:prSet/>
      <dgm:spPr/>
      <dgm:t>
        <a:bodyPr/>
        <a:lstStyle/>
        <a:p>
          <a:endParaRPr lang="en-US"/>
        </a:p>
      </dgm:t>
    </dgm:pt>
    <dgm:pt modelId="{E5911BF6-5265-41D2-919D-1F66730EBB6A}" type="sibTrans" cxnId="{BA5172F3-408C-49B2-8F18-3C64AE79B2A0}">
      <dgm:prSet/>
      <dgm:spPr/>
      <dgm:t>
        <a:bodyPr/>
        <a:lstStyle/>
        <a:p>
          <a:endParaRPr lang="en-US"/>
        </a:p>
      </dgm:t>
    </dgm:pt>
    <dgm:pt modelId="{AB098DCD-A392-4650-A607-5584B35549C3}">
      <dgm:prSet/>
      <dgm:spPr/>
      <dgm:t>
        <a:bodyPr/>
        <a:lstStyle/>
        <a:p>
          <a:r>
            <a:rPr lang="fr-FR" dirty="0"/>
            <a:t>Mettre à jour tous les projets de l'entreprise pour mettre à profit les nouvelles technologies DevOps.</a:t>
          </a:r>
          <a:endParaRPr lang="en-US" dirty="0"/>
        </a:p>
      </dgm:t>
    </dgm:pt>
    <dgm:pt modelId="{93FD6476-DF87-49D1-AF14-2059AFDC0C20}" type="parTrans" cxnId="{08F6D9DD-565A-4226-A264-E0FFB655C846}">
      <dgm:prSet/>
      <dgm:spPr/>
      <dgm:t>
        <a:bodyPr/>
        <a:lstStyle/>
        <a:p>
          <a:endParaRPr lang="en-US"/>
        </a:p>
      </dgm:t>
    </dgm:pt>
    <dgm:pt modelId="{A9559491-9148-4D1A-ADC5-C0E83A3DA3C5}" type="sibTrans" cxnId="{08F6D9DD-565A-4226-A264-E0FFB655C846}">
      <dgm:prSet/>
      <dgm:spPr/>
      <dgm:t>
        <a:bodyPr/>
        <a:lstStyle/>
        <a:p>
          <a:endParaRPr lang="en-US"/>
        </a:p>
      </dgm:t>
    </dgm:pt>
    <dgm:pt modelId="{DB0B3595-FD9E-4A68-BEDA-D37ABAB09B03}">
      <dgm:prSet/>
      <dgm:spPr/>
      <dgm:t>
        <a:bodyPr/>
        <a:lstStyle/>
        <a:p>
          <a:r>
            <a:rPr lang="fr-FR" dirty="0"/>
            <a:t>Corriger tous les problèmes de communications entre projets dans l'environnement local.</a:t>
          </a:r>
          <a:endParaRPr lang="en-US" dirty="0"/>
        </a:p>
      </dgm:t>
    </dgm:pt>
    <dgm:pt modelId="{44171A5F-BC69-435F-8D71-2DF2790B19B4}" type="parTrans" cxnId="{752ADCD6-27BA-4182-BC17-7EB22C6F7D3B}">
      <dgm:prSet/>
      <dgm:spPr/>
      <dgm:t>
        <a:bodyPr/>
        <a:lstStyle/>
        <a:p>
          <a:endParaRPr lang="en-US"/>
        </a:p>
      </dgm:t>
    </dgm:pt>
    <dgm:pt modelId="{603BACCF-3151-45E1-9C23-86036900E074}" type="sibTrans" cxnId="{752ADCD6-27BA-4182-BC17-7EB22C6F7D3B}">
      <dgm:prSet/>
      <dgm:spPr/>
      <dgm:t>
        <a:bodyPr/>
        <a:lstStyle/>
        <a:p>
          <a:endParaRPr lang="en-US"/>
        </a:p>
      </dgm:t>
    </dgm:pt>
    <dgm:pt modelId="{21D574D7-D233-476C-AA65-A1B4AFC72555}">
      <dgm:prSet/>
      <dgm:spPr/>
      <dgm:t>
        <a:bodyPr/>
        <a:lstStyle/>
        <a:p>
          <a:r>
            <a:rPr lang="fr-FR" dirty="0"/>
            <a:t>Mettre en place un tout nouvel environnement de </a:t>
          </a:r>
          <a:r>
            <a:rPr lang="fr-FR" dirty="0" err="1"/>
            <a:t>developpement</a:t>
          </a:r>
          <a:r>
            <a:rPr lang="fr-FR" dirty="0"/>
            <a:t>.</a:t>
          </a:r>
          <a:endParaRPr lang="en-US" dirty="0"/>
        </a:p>
      </dgm:t>
    </dgm:pt>
    <dgm:pt modelId="{E2E1543D-6575-4BC7-B051-C06033D334B3}" type="parTrans" cxnId="{59974B50-0650-498C-9CFA-4BCE514CD6E7}">
      <dgm:prSet/>
      <dgm:spPr/>
      <dgm:t>
        <a:bodyPr/>
        <a:lstStyle/>
        <a:p>
          <a:endParaRPr lang="en-US"/>
        </a:p>
      </dgm:t>
    </dgm:pt>
    <dgm:pt modelId="{3654DCA2-C96C-4990-A3B6-91D77620C2E0}" type="sibTrans" cxnId="{59974B50-0650-498C-9CFA-4BCE514CD6E7}">
      <dgm:prSet/>
      <dgm:spPr/>
      <dgm:t>
        <a:bodyPr/>
        <a:lstStyle/>
        <a:p>
          <a:endParaRPr lang="en-US"/>
        </a:p>
      </dgm:t>
    </dgm:pt>
    <dgm:pt modelId="{5AEE353A-1C05-46C7-8A7B-BD93CA9BD529}">
      <dgm:prSet phldr="0"/>
      <dgm:spPr/>
      <dgm:t>
        <a:bodyPr/>
        <a:lstStyle/>
        <a:p>
          <a:pPr rtl="0"/>
          <a:r>
            <a:rPr lang="fr-FR" dirty="0">
              <a:latin typeface="Aptos Display" panose="020F0302020204030204"/>
            </a:rPr>
            <a:t>Travailler en équipe sur un projet avec de réels enjeux.</a:t>
          </a:r>
        </a:p>
      </dgm:t>
    </dgm:pt>
    <dgm:pt modelId="{542631E8-535B-43B0-9030-1103F667B56C}" type="parTrans" cxnId="{BDA2D8AD-1B77-4E0F-9BFF-AAF68D148CFD}">
      <dgm:prSet/>
      <dgm:spPr/>
    </dgm:pt>
    <dgm:pt modelId="{0706E7EC-A2CB-4596-BB57-564E862F28A5}" type="sibTrans" cxnId="{BDA2D8AD-1B77-4E0F-9BFF-AAF68D148CFD}">
      <dgm:prSet/>
      <dgm:spPr/>
    </dgm:pt>
    <dgm:pt modelId="{D2FB41A5-AA71-4EE7-83C5-CDC40B2CFCC1}" type="pres">
      <dgm:prSet presAssocID="{53074773-CFCB-4029-B361-3B2794BBA989}" presName="linear" presStyleCnt="0">
        <dgm:presLayoutVars>
          <dgm:animLvl val="lvl"/>
          <dgm:resizeHandles val="exact"/>
        </dgm:presLayoutVars>
      </dgm:prSet>
      <dgm:spPr/>
    </dgm:pt>
    <dgm:pt modelId="{38654F25-1C62-4187-BB2E-95EC3EEA7046}" type="pres">
      <dgm:prSet presAssocID="{DADBBC19-FC24-42D3-AB3A-608C4FBBBA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656A59D-389C-43A8-B72D-B7B3EEDE8F31}" type="pres">
      <dgm:prSet presAssocID="{E5911BF6-5265-41D2-919D-1F66730EBB6A}" presName="spacer" presStyleCnt="0"/>
      <dgm:spPr/>
    </dgm:pt>
    <dgm:pt modelId="{FCFF7FBE-FAD5-434F-B904-9F4871CD76F0}" type="pres">
      <dgm:prSet presAssocID="{AB098DCD-A392-4650-A607-5584B35549C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4A14ADB-0254-4D55-90AA-4BBDB57BF482}" type="pres">
      <dgm:prSet presAssocID="{A9559491-9148-4D1A-ADC5-C0E83A3DA3C5}" presName="spacer" presStyleCnt="0"/>
      <dgm:spPr/>
    </dgm:pt>
    <dgm:pt modelId="{79D71764-B8A6-41D4-995E-CD8A32F192F3}" type="pres">
      <dgm:prSet presAssocID="{DB0B3595-FD9E-4A68-BEDA-D37ABAB09B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6AA5ECF-491D-4D16-8C2D-9D0231C41103}" type="pres">
      <dgm:prSet presAssocID="{603BACCF-3151-45E1-9C23-86036900E074}" presName="spacer" presStyleCnt="0"/>
      <dgm:spPr/>
    </dgm:pt>
    <dgm:pt modelId="{E6378D34-885C-4932-8761-80412D7D6AD8}" type="pres">
      <dgm:prSet presAssocID="{21D574D7-D233-476C-AA65-A1B4AFC7255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F6C356-DF48-4E99-BAEE-4832830AF8D9}" type="pres">
      <dgm:prSet presAssocID="{3654DCA2-C96C-4990-A3B6-91D77620C2E0}" presName="spacer" presStyleCnt="0"/>
      <dgm:spPr/>
    </dgm:pt>
    <dgm:pt modelId="{DDB62E62-15F6-46DD-9D35-5B7191601FB0}" type="pres">
      <dgm:prSet presAssocID="{5AEE353A-1C05-46C7-8A7B-BD93CA9BD52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6CE204-4504-48F3-89D9-95207C38E877}" type="presOf" srcId="{5AEE353A-1C05-46C7-8A7B-BD93CA9BD529}" destId="{DDB62E62-15F6-46DD-9D35-5B7191601FB0}" srcOrd="0" destOrd="0" presId="urn:microsoft.com/office/officeart/2005/8/layout/vList2"/>
    <dgm:cxn modelId="{F4632639-A7C4-4E8E-8803-22C344F44B93}" type="presOf" srcId="{DADBBC19-FC24-42D3-AB3A-608C4FBBBAC3}" destId="{38654F25-1C62-4187-BB2E-95EC3EEA7046}" srcOrd="0" destOrd="0" presId="urn:microsoft.com/office/officeart/2005/8/layout/vList2"/>
    <dgm:cxn modelId="{FB067444-0590-450F-B971-54454B292280}" type="presOf" srcId="{DB0B3595-FD9E-4A68-BEDA-D37ABAB09B03}" destId="{79D71764-B8A6-41D4-995E-CD8A32F192F3}" srcOrd="0" destOrd="0" presId="urn:microsoft.com/office/officeart/2005/8/layout/vList2"/>
    <dgm:cxn modelId="{1C34076D-289D-4952-AD0E-211BA8A27AC9}" type="presOf" srcId="{AB098DCD-A392-4650-A607-5584B35549C3}" destId="{FCFF7FBE-FAD5-434F-B904-9F4871CD76F0}" srcOrd="0" destOrd="0" presId="urn:microsoft.com/office/officeart/2005/8/layout/vList2"/>
    <dgm:cxn modelId="{4847784F-6053-4853-BA58-D4D65CC25BD4}" type="presOf" srcId="{21D574D7-D233-476C-AA65-A1B4AFC72555}" destId="{E6378D34-885C-4932-8761-80412D7D6AD8}" srcOrd="0" destOrd="0" presId="urn:microsoft.com/office/officeart/2005/8/layout/vList2"/>
    <dgm:cxn modelId="{59974B50-0650-498C-9CFA-4BCE514CD6E7}" srcId="{53074773-CFCB-4029-B361-3B2794BBA989}" destId="{21D574D7-D233-476C-AA65-A1B4AFC72555}" srcOrd="3" destOrd="0" parTransId="{E2E1543D-6575-4BC7-B051-C06033D334B3}" sibTransId="{3654DCA2-C96C-4990-A3B6-91D77620C2E0}"/>
    <dgm:cxn modelId="{BDA2D8AD-1B77-4E0F-9BFF-AAF68D148CFD}" srcId="{53074773-CFCB-4029-B361-3B2794BBA989}" destId="{5AEE353A-1C05-46C7-8A7B-BD93CA9BD529}" srcOrd="4" destOrd="0" parTransId="{542631E8-535B-43B0-9030-1103F667B56C}" sibTransId="{0706E7EC-A2CB-4596-BB57-564E862F28A5}"/>
    <dgm:cxn modelId="{752ADCD6-27BA-4182-BC17-7EB22C6F7D3B}" srcId="{53074773-CFCB-4029-B361-3B2794BBA989}" destId="{DB0B3595-FD9E-4A68-BEDA-D37ABAB09B03}" srcOrd="2" destOrd="0" parTransId="{44171A5F-BC69-435F-8D71-2DF2790B19B4}" sibTransId="{603BACCF-3151-45E1-9C23-86036900E074}"/>
    <dgm:cxn modelId="{08F6D9DD-565A-4226-A264-E0FFB655C846}" srcId="{53074773-CFCB-4029-B361-3B2794BBA989}" destId="{AB098DCD-A392-4650-A607-5584B35549C3}" srcOrd="1" destOrd="0" parTransId="{93FD6476-DF87-49D1-AF14-2059AFDC0C20}" sibTransId="{A9559491-9148-4D1A-ADC5-C0E83A3DA3C5}"/>
    <dgm:cxn modelId="{82301CF1-C112-4193-9251-DB6276A1F02E}" type="presOf" srcId="{53074773-CFCB-4029-B361-3B2794BBA989}" destId="{D2FB41A5-AA71-4EE7-83C5-CDC40B2CFCC1}" srcOrd="0" destOrd="0" presId="urn:microsoft.com/office/officeart/2005/8/layout/vList2"/>
    <dgm:cxn modelId="{BA5172F3-408C-49B2-8F18-3C64AE79B2A0}" srcId="{53074773-CFCB-4029-B361-3B2794BBA989}" destId="{DADBBC19-FC24-42D3-AB3A-608C4FBBBAC3}" srcOrd="0" destOrd="0" parTransId="{05097A39-7F34-43EE-8B52-84EA706A52AB}" sibTransId="{E5911BF6-5265-41D2-919D-1F66730EBB6A}"/>
    <dgm:cxn modelId="{C034B027-C7BB-4D6D-A5E0-85625DF90908}" type="presParOf" srcId="{D2FB41A5-AA71-4EE7-83C5-CDC40B2CFCC1}" destId="{38654F25-1C62-4187-BB2E-95EC3EEA7046}" srcOrd="0" destOrd="0" presId="urn:microsoft.com/office/officeart/2005/8/layout/vList2"/>
    <dgm:cxn modelId="{92BF9761-B140-4791-AE68-0D1731343479}" type="presParOf" srcId="{D2FB41A5-AA71-4EE7-83C5-CDC40B2CFCC1}" destId="{C656A59D-389C-43A8-B72D-B7B3EEDE8F31}" srcOrd="1" destOrd="0" presId="urn:microsoft.com/office/officeart/2005/8/layout/vList2"/>
    <dgm:cxn modelId="{E72519B3-D926-465B-957B-7E266D45B332}" type="presParOf" srcId="{D2FB41A5-AA71-4EE7-83C5-CDC40B2CFCC1}" destId="{FCFF7FBE-FAD5-434F-B904-9F4871CD76F0}" srcOrd="2" destOrd="0" presId="urn:microsoft.com/office/officeart/2005/8/layout/vList2"/>
    <dgm:cxn modelId="{F71DF94E-BAF6-4E81-B604-DB37D0E40DC4}" type="presParOf" srcId="{D2FB41A5-AA71-4EE7-83C5-CDC40B2CFCC1}" destId="{34A14ADB-0254-4D55-90AA-4BBDB57BF482}" srcOrd="3" destOrd="0" presId="urn:microsoft.com/office/officeart/2005/8/layout/vList2"/>
    <dgm:cxn modelId="{3814DF57-EA06-4AEC-B572-1C2E0D6CD6E5}" type="presParOf" srcId="{D2FB41A5-AA71-4EE7-83C5-CDC40B2CFCC1}" destId="{79D71764-B8A6-41D4-995E-CD8A32F192F3}" srcOrd="4" destOrd="0" presId="urn:microsoft.com/office/officeart/2005/8/layout/vList2"/>
    <dgm:cxn modelId="{23D7F04E-52C8-4CE0-80F0-669EBBDFB972}" type="presParOf" srcId="{D2FB41A5-AA71-4EE7-83C5-CDC40B2CFCC1}" destId="{46AA5ECF-491D-4D16-8C2D-9D0231C41103}" srcOrd="5" destOrd="0" presId="urn:microsoft.com/office/officeart/2005/8/layout/vList2"/>
    <dgm:cxn modelId="{6540F54B-D186-4903-B4C4-AA229C66599E}" type="presParOf" srcId="{D2FB41A5-AA71-4EE7-83C5-CDC40B2CFCC1}" destId="{E6378D34-885C-4932-8761-80412D7D6AD8}" srcOrd="6" destOrd="0" presId="urn:microsoft.com/office/officeart/2005/8/layout/vList2"/>
    <dgm:cxn modelId="{7CF00FB7-668A-4B41-ACF0-E374D46630C1}" type="presParOf" srcId="{D2FB41A5-AA71-4EE7-83C5-CDC40B2CFCC1}" destId="{38F6C356-DF48-4E99-BAEE-4832830AF8D9}" srcOrd="7" destOrd="0" presId="urn:microsoft.com/office/officeart/2005/8/layout/vList2"/>
    <dgm:cxn modelId="{2FE0B525-D8C5-4CD5-8728-7741E1E88321}" type="presParOf" srcId="{D2FB41A5-AA71-4EE7-83C5-CDC40B2CFCC1}" destId="{DDB62E62-15F6-46DD-9D35-5B7191601FB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51ED464-4D2B-435E-9F87-7F6C7EDCDA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79BAC3-076D-4DEA-9E9D-1D1D90394E3F}">
      <dgm:prSet/>
      <dgm:spPr/>
      <dgm:t>
        <a:bodyPr/>
        <a:lstStyle/>
        <a:p>
          <a:r>
            <a:rPr lang="fr-FR"/>
            <a:t>Analyse des projets de l'entreprise.</a:t>
          </a:r>
          <a:endParaRPr lang="en-US"/>
        </a:p>
      </dgm:t>
    </dgm:pt>
    <dgm:pt modelId="{7F8CF66D-5C0D-4810-A71F-1B9766D740BE}" type="parTrans" cxnId="{DE904078-21B9-4362-B838-E5D77A9DCFD1}">
      <dgm:prSet/>
      <dgm:spPr/>
      <dgm:t>
        <a:bodyPr/>
        <a:lstStyle/>
        <a:p>
          <a:endParaRPr lang="en-US"/>
        </a:p>
      </dgm:t>
    </dgm:pt>
    <dgm:pt modelId="{685E4C02-EBE6-4369-80F3-1DAF2691AD33}" type="sibTrans" cxnId="{DE904078-21B9-4362-B838-E5D77A9DCFD1}">
      <dgm:prSet/>
      <dgm:spPr/>
      <dgm:t>
        <a:bodyPr/>
        <a:lstStyle/>
        <a:p>
          <a:endParaRPr lang="en-US"/>
        </a:p>
      </dgm:t>
    </dgm:pt>
    <dgm:pt modelId="{AEE63403-F907-441D-BBC3-1690951C78AE}">
      <dgm:prSet/>
      <dgm:spPr/>
      <dgm:t>
        <a:bodyPr/>
        <a:lstStyle/>
        <a:p>
          <a:r>
            <a:rPr lang="fr-FR"/>
            <a:t>Elaboration d'une stratégie d'amélioration.</a:t>
          </a:r>
          <a:endParaRPr lang="en-US"/>
        </a:p>
      </dgm:t>
    </dgm:pt>
    <dgm:pt modelId="{D85D9A82-EFA3-4D93-8568-9B41053CA601}" type="parTrans" cxnId="{26703799-3105-49B6-8605-F75ADF9ED318}">
      <dgm:prSet/>
      <dgm:spPr/>
      <dgm:t>
        <a:bodyPr/>
        <a:lstStyle/>
        <a:p>
          <a:endParaRPr lang="en-US"/>
        </a:p>
      </dgm:t>
    </dgm:pt>
    <dgm:pt modelId="{55F39DA5-C2A6-4409-995D-F516E1CB2042}" type="sibTrans" cxnId="{26703799-3105-49B6-8605-F75ADF9ED318}">
      <dgm:prSet/>
      <dgm:spPr/>
      <dgm:t>
        <a:bodyPr/>
        <a:lstStyle/>
        <a:p>
          <a:endParaRPr lang="en-US"/>
        </a:p>
      </dgm:t>
    </dgm:pt>
    <dgm:pt modelId="{310AF792-83C8-4DA4-BBA1-F8AF5E99716A}">
      <dgm:prSet/>
      <dgm:spPr/>
      <dgm:t>
        <a:bodyPr/>
        <a:lstStyle/>
        <a:p>
          <a:r>
            <a:rPr lang="fr-FR"/>
            <a:t>Mise en place de cette stratégie.</a:t>
          </a:r>
          <a:endParaRPr lang="en-US"/>
        </a:p>
      </dgm:t>
    </dgm:pt>
    <dgm:pt modelId="{8415D219-7B5D-41CB-BFDE-07C369A086AC}" type="parTrans" cxnId="{65C62A3C-8841-49AB-81D9-BD10DE0E81A6}">
      <dgm:prSet/>
      <dgm:spPr/>
      <dgm:t>
        <a:bodyPr/>
        <a:lstStyle/>
        <a:p>
          <a:endParaRPr lang="en-US"/>
        </a:p>
      </dgm:t>
    </dgm:pt>
    <dgm:pt modelId="{5ED67B81-048B-45FD-B91F-07F8BA871CDA}" type="sibTrans" cxnId="{65C62A3C-8841-49AB-81D9-BD10DE0E81A6}">
      <dgm:prSet/>
      <dgm:spPr/>
      <dgm:t>
        <a:bodyPr/>
        <a:lstStyle/>
        <a:p>
          <a:endParaRPr lang="en-US"/>
        </a:p>
      </dgm:t>
    </dgm:pt>
    <dgm:pt modelId="{F46C8BE5-F3A8-4BCE-934D-4990F995F371}">
      <dgm:prSet/>
      <dgm:spPr/>
      <dgm:t>
        <a:bodyPr/>
        <a:lstStyle/>
        <a:p>
          <a:r>
            <a:rPr lang="fr-FR"/>
            <a:t>Dockerisation de tous les projets.</a:t>
          </a:r>
          <a:endParaRPr lang="en-US"/>
        </a:p>
      </dgm:t>
    </dgm:pt>
    <dgm:pt modelId="{205AB1C2-D694-4F75-AAC6-283E70A0EE6D}" type="parTrans" cxnId="{A5EB8C75-AF30-4472-AEF4-9853DE71477D}">
      <dgm:prSet/>
      <dgm:spPr/>
      <dgm:t>
        <a:bodyPr/>
        <a:lstStyle/>
        <a:p>
          <a:endParaRPr lang="en-US"/>
        </a:p>
      </dgm:t>
    </dgm:pt>
    <dgm:pt modelId="{F07E0227-1D16-4569-BC52-20071FB62D56}" type="sibTrans" cxnId="{A5EB8C75-AF30-4472-AEF4-9853DE71477D}">
      <dgm:prSet/>
      <dgm:spPr/>
      <dgm:t>
        <a:bodyPr/>
        <a:lstStyle/>
        <a:p>
          <a:endParaRPr lang="en-US"/>
        </a:p>
      </dgm:t>
    </dgm:pt>
    <dgm:pt modelId="{2BF17C73-EF7D-4395-A484-37732DE1E431}">
      <dgm:prSet/>
      <dgm:spPr/>
      <dgm:t>
        <a:bodyPr/>
        <a:lstStyle/>
        <a:p>
          <a:r>
            <a:rPr lang="fr-FR"/>
            <a:t>Isolation des services communs aux projets.</a:t>
          </a:r>
          <a:endParaRPr lang="en-US"/>
        </a:p>
      </dgm:t>
    </dgm:pt>
    <dgm:pt modelId="{96C48C1C-B2D2-4731-BA42-E3841EC01604}" type="parTrans" cxnId="{13667CC1-47B1-4761-BBAB-6127A1BB72B2}">
      <dgm:prSet/>
      <dgm:spPr/>
      <dgm:t>
        <a:bodyPr/>
        <a:lstStyle/>
        <a:p>
          <a:endParaRPr lang="en-US"/>
        </a:p>
      </dgm:t>
    </dgm:pt>
    <dgm:pt modelId="{158DDE04-64FE-4D52-B8BA-037A4EB67D85}" type="sibTrans" cxnId="{13667CC1-47B1-4761-BBAB-6127A1BB72B2}">
      <dgm:prSet/>
      <dgm:spPr/>
      <dgm:t>
        <a:bodyPr/>
        <a:lstStyle/>
        <a:p>
          <a:endParaRPr lang="en-US"/>
        </a:p>
      </dgm:t>
    </dgm:pt>
    <dgm:pt modelId="{AF98ACEC-7FF1-48B2-A8D6-B3C1F56C9015}">
      <dgm:prSet/>
      <dgm:spPr/>
      <dgm:t>
        <a:bodyPr/>
        <a:lstStyle/>
        <a:p>
          <a:r>
            <a:rPr lang="fr-FR"/>
            <a:t>Elaboration d'une documentation professionnelle complète.</a:t>
          </a:r>
          <a:endParaRPr lang="en-US"/>
        </a:p>
      </dgm:t>
    </dgm:pt>
    <dgm:pt modelId="{8B051D4F-265E-4E07-B503-CE73AB9AC363}" type="parTrans" cxnId="{BAA98B45-1A20-485C-B002-2D66B0EBBC1B}">
      <dgm:prSet/>
      <dgm:spPr/>
      <dgm:t>
        <a:bodyPr/>
        <a:lstStyle/>
        <a:p>
          <a:endParaRPr lang="en-US"/>
        </a:p>
      </dgm:t>
    </dgm:pt>
    <dgm:pt modelId="{B00DA47F-19E9-4386-8E53-753922771866}" type="sibTrans" cxnId="{BAA98B45-1A20-485C-B002-2D66B0EBBC1B}">
      <dgm:prSet/>
      <dgm:spPr/>
      <dgm:t>
        <a:bodyPr/>
        <a:lstStyle/>
        <a:p>
          <a:endParaRPr lang="en-US"/>
        </a:p>
      </dgm:t>
    </dgm:pt>
    <dgm:pt modelId="{5E51524C-CD6E-4665-802B-1BB450F95D62}" type="pres">
      <dgm:prSet presAssocID="{F51ED464-4D2B-435E-9F87-7F6C7EDCDA84}" presName="linear" presStyleCnt="0">
        <dgm:presLayoutVars>
          <dgm:animLvl val="lvl"/>
          <dgm:resizeHandles val="exact"/>
        </dgm:presLayoutVars>
      </dgm:prSet>
      <dgm:spPr/>
    </dgm:pt>
    <dgm:pt modelId="{E3F31BF0-E329-4A14-AB4A-2630B867EF90}" type="pres">
      <dgm:prSet presAssocID="{5E79BAC3-076D-4DEA-9E9D-1D1D90394E3F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60894D-3497-4D4F-8975-1D40BE848478}" type="pres">
      <dgm:prSet presAssocID="{685E4C02-EBE6-4369-80F3-1DAF2691AD33}" presName="spacer" presStyleCnt="0"/>
      <dgm:spPr/>
    </dgm:pt>
    <dgm:pt modelId="{558943AD-9363-4519-8F53-21C9FD3E05AD}" type="pres">
      <dgm:prSet presAssocID="{AEE63403-F907-441D-BBC3-1690951C78AE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A68F74A-FE9F-4E4E-928F-B9BD543D98F0}" type="pres">
      <dgm:prSet presAssocID="{55F39DA5-C2A6-4409-995D-F516E1CB2042}" presName="spacer" presStyleCnt="0"/>
      <dgm:spPr/>
    </dgm:pt>
    <dgm:pt modelId="{CCA209F0-4A13-45A2-AF96-0590F6C1FBD1}" type="pres">
      <dgm:prSet presAssocID="{310AF792-83C8-4DA4-BBA1-F8AF5E99716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92949B2-5CE5-432A-83D6-63580A9719CC}" type="pres">
      <dgm:prSet presAssocID="{5ED67B81-048B-45FD-B91F-07F8BA871CDA}" presName="spacer" presStyleCnt="0"/>
      <dgm:spPr/>
    </dgm:pt>
    <dgm:pt modelId="{3E75387C-7301-42B4-9376-48EEB448F204}" type="pres">
      <dgm:prSet presAssocID="{F46C8BE5-F3A8-4BCE-934D-4990F995F37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A2331E6-847D-44FC-B489-D74FC3553DE6}" type="pres">
      <dgm:prSet presAssocID="{F07E0227-1D16-4569-BC52-20071FB62D56}" presName="spacer" presStyleCnt="0"/>
      <dgm:spPr/>
    </dgm:pt>
    <dgm:pt modelId="{208E3440-6CDC-4C5E-84AC-8A039F099D2F}" type="pres">
      <dgm:prSet presAssocID="{2BF17C73-EF7D-4395-A484-37732DE1E43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1A514278-802A-4B3F-A11F-B0DA98E13843}" type="pres">
      <dgm:prSet presAssocID="{158DDE04-64FE-4D52-B8BA-037A4EB67D85}" presName="spacer" presStyleCnt="0"/>
      <dgm:spPr/>
    </dgm:pt>
    <dgm:pt modelId="{006957E8-4D76-4B3C-8C83-BC8D00678EE6}" type="pres">
      <dgm:prSet presAssocID="{AF98ACEC-7FF1-48B2-A8D6-B3C1F56C901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2E34802-6DE9-43F9-AC3A-694DED5532FA}" type="presOf" srcId="{F51ED464-4D2B-435E-9F87-7F6C7EDCDA84}" destId="{5E51524C-CD6E-4665-802B-1BB450F95D62}" srcOrd="0" destOrd="0" presId="urn:microsoft.com/office/officeart/2005/8/layout/vList2"/>
    <dgm:cxn modelId="{65C62A3C-8841-49AB-81D9-BD10DE0E81A6}" srcId="{F51ED464-4D2B-435E-9F87-7F6C7EDCDA84}" destId="{310AF792-83C8-4DA4-BBA1-F8AF5E99716A}" srcOrd="2" destOrd="0" parTransId="{8415D219-7B5D-41CB-BFDE-07C369A086AC}" sibTransId="{5ED67B81-048B-45FD-B91F-07F8BA871CDA}"/>
    <dgm:cxn modelId="{BAA98B45-1A20-485C-B002-2D66B0EBBC1B}" srcId="{F51ED464-4D2B-435E-9F87-7F6C7EDCDA84}" destId="{AF98ACEC-7FF1-48B2-A8D6-B3C1F56C9015}" srcOrd="5" destOrd="0" parTransId="{8B051D4F-265E-4E07-B503-CE73AB9AC363}" sibTransId="{B00DA47F-19E9-4386-8E53-753922771866}"/>
    <dgm:cxn modelId="{0A2CC946-C6C8-41B4-A416-3C20E9ECE718}" type="presOf" srcId="{F46C8BE5-F3A8-4BCE-934D-4990F995F371}" destId="{3E75387C-7301-42B4-9376-48EEB448F204}" srcOrd="0" destOrd="0" presId="urn:microsoft.com/office/officeart/2005/8/layout/vList2"/>
    <dgm:cxn modelId="{01FD3169-7072-4AE0-99D3-B61657AA7061}" type="presOf" srcId="{2BF17C73-EF7D-4395-A484-37732DE1E431}" destId="{208E3440-6CDC-4C5E-84AC-8A039F099D2F}" srcOrd="0" destOrd="0" presId="urn:microsoft.com/office/officeart/2005/8/layout/vList2"/>
    <dgm:cxn modelId="{A5EB8C75-AF30-4472-AEF4-9853DE71477D}" srcId="{F51ED464-4D2B-435E-9F87-7F6C7EDCDA84}" destId="{F46C8BE5-F3A8-4BCE-934D-4990F995F371}" srcOrd="3" destOrd="0" parTransId="{205AB1C2-D694-4F75-AAC6-283E70A0EE6D}" sibTransId="{F07E0227-1D16-4569-BC52-20071FB62D56}"/>
    <dgm:cxn modelId="{31469A76-3FD7-4DE6-9571-211A1C33DDE8}" type="presOf" srcId="{5E79BAC3-076D-4DEA-9E9D-1D1D90394E3F}" destId="{E3F31BF0-E329-4A14-AB4A-2630B867EF90}" srcOrd="0" destOrd="0" presId="urn:microsoft.com/office/officeart/2005/8/layout/vList2"/>
    <dgm:cxn modelId="{DE904078-21B9-4362-B838-E5D77A9DCFD1}" srcId="{F51ED464-4D2B-435E-9F87-7F6C7EDCDA84}" destId="{5E79BAC3-076D-4DEA-9E9D-1D1D90394E3F}" srcOrd="0" destOrd="0" parTransId="{7F8CF66D-5C0D-4810-A71F-1B9766D740BE}" sibTransId="{685E4C02-EBE6-4369-80F3-1DAF2691AD33}"/>
    <dgm:cxn modelId="{26703799-3105-49B6-8605-F75ADF9ED318}" srcId="{F51ED464-4D2B-435E-9F87-7F6C7EDCDA84}" destId="{AEE63403-F907-441D-BBC3-1690951C78AE}" srcOrd="1" destOrd="0" parTransId="{D85D9A82-EFA3-4D93-8568-9B41053CA601}" sibTransId="{55F39DA5-C2A6-4409-995D-F516E1CB2042}"/>
    <dgm:cxn modelId="{0BAB77BE-FA99-43BA-99E3-2C8184E5C0C5}" type="presOf" srcId="{AF98ACEC-7FF1-48B2-A8D6-B3C1F56C9015}" destId="{006957E8-4D76-4B3C-8C83-BC8D00678EE6}" srcOrd="0" destOrd="0" presId="urn:microsoft.com/office/officeart/2005/8/layout/vList2"/>
    <dgm:cxn modelId="{13667CC1-47B1-4761-BBAB-6127A1BB72B2}" srcId="{F51ED464-4D2B-435E-9F87-7F6C7EDCDA84}" destId="{2BF17C73-EF7D-4395-A484-37732DE1E431}" srcOrd="4" destOrd="0" parTransId="{96C48C1C-B2D2-4731-BA42-E3841EC01604}" sibTransId="{158DDE04-64FE-4D52-B8BA-037A4EB67D85}"/>
    <dgm:cxn modelId="{81C5F1CD-12D0-4860-8878-35A681FEC606}" type="presOf" srcId="{AEE63403-F907-441D-BBC3-1690951C78AE}" destId="{558943AD-9363-4519-8F53-21C9FD3E05AD}" srcOrd="0" destOrd="0" presId="urn:microsoft.com/office/officeart/2005/8/layout/vList2"/>
    <dgm:cxn modelId="{E09F20EB-CD39-4303-8153-D225C1573C52}" type="presOf" srcId="{310AF792-83C8-4DA4-BBA1-F8AF5E99716A}" destId="{CCA209F0-4A13-45A2-AF96-0590F6C1FBD1}" srcOrd="0" destOrd="0" presId="urn:microsoft.com/office/officeart/2005/8/layout/vList2"/>
    <dgm:cxn modelId="{4D23E9B0-6461-43C5-9A4D-F99F5DB31D52}" type="presParOf" srcId="{5E51524C-CD6E-4665-802B-1BB450F95D62}" destId="{E3F31BF0-E329-4A14-AB4A-2630B867EF90}" srcOrd="0" destOrd="0" presId="urn:microsoft.com/office/officeart/2005/8/layout/vList2"/>
    <dgm:cxn modelId="{1B973740-81E0-49B4-ADF9-3DBA3F244390}" type="presParOf" srcId="{5E51524C-CD6E-4665-802B-1BB450F95D62}" destId="{A860894D-3497-4D4F-8975-1D40BE848478}" srcOrd="1" destOrd="0" presId="urn:microsoft.com/office/officeart/2005/8/layout/vList2"/>
    <dgm:cxn modelId="{6388364D-9EBC-4840-9D16-AFBA3E2E3869}" type="presParOf" srcId="{5E51524C-CD6E-4665-802B-1BB450F95D62}" destId="{558943AD-9363-4519-8F53-21C9FD3E05AD}" srcOrd="2" destOrd="0" presId="urn:microsoft.com/office/officeart/2005/8/layout/vList2"/>
    <dgm:cxn modelId="{839A71B6-17D8-40C7-BE09-8E44BC23BC08}" type="presParOf" srcId="{5E51524C-CD6E-4665-802B-1BB450F95D62}" destId="{0A68F74A-FE9F-4E4E-928F-B9BD543D98F0}" srcOrd="3" destOrd="0" presId="urn:microsoft.com/office/officeart/2005/8/layout/vList2"/>
    <dgm:cxn modelId="{3CB058FD-93D4-43C8-B719-5D4DF04C6762}" type="presParOf" srcId="{5E51524C-CD6E-4665-802B-1BB450F95D62}" destId="{CCA209F0-4A13-45A2-AF96-0590F6C1FBD1}" srcOrd="4" destOrd="0" presId="urn:microsoft.com/office/officeart/2005/8/layout/vList2"/>
    <dgm:cxn modelId="{F7C94985-BA8E-4753-A837-9B7058C147B6}" type="presParOf" srcId="{5E51524C-CD6E-4665-802B-1BB450F95D62}" destId="{792949B2-5CE5-432A-83D6-63580A9719CC}" srcOrd="5" destOrd="0" presId="urn:microsoft.com/office/officeart/2005/8/layout/vList2"/>
    <dgm:cxn modelId="{A4CD6DFD-F8A5-46E3-A3DF-91BA6FD73013}" type="presParOf" srcId="{5E51524C-CD6E-4665-802B-1BB450F95D62}" destId="{3E75387C-7301-42B4-9376-48EEB448F204}" srcOrd="6" destOrd="0" presId="urn:microsoft.com/office/officeart/2005/8/layout/vList2"/>
    <dgm:cxn modelId="{49BC2C93-4941-41AB-835B-F7DDC8E7121D}" type="presParOf" srcId="{5E51524C-CD6E-4665-802B-1BB450F95D62}" destId="{3A2331E6-847D-44FC-B489-D74FC3553DE6}" srcOrd="7" destOrd="0" presId="urn:microsoft.com/office/officeart/2005/8/layout/vList2"/>
    <dgm:cxn modelId="{7B5FCE72-03BE-4421-9F2D-038D00E60C71}" type="presParOf" srcId="{5E51524C-CD6E-4665-802B-1BB450F95D62}" destId="{208E3440-6CDC-4C5E-84AC-8A039F099D2F}" srcOrd="8" destOrd="0" presId="urn:microsoft.com/office/officeart/2005/8/layout/vList2"/>
    <dgm:cxn modelId="{41A0D105-61FA-4BB8-8629-474167AF9B67}" type="presParOf" srcId="{5E51524C-CD6E-4665-802B-1BB450F95D62}" destId="{1A514278-802A-4B3F-A11F-B0DA98E13843}" srcOrd="9" destOrd="0" presId="urn:microsoft.com/office/officeart/2005/8/layout/vList2"/>
    <dgm:cxn modelId="{43D328D7-B8EC-41E6-AF3F-508B5AB899C7}" type="presParOf" srcId="{5E51524C-CD6E-4665-802B-1BB450F95D62}" destId="{006957E8-4D76-4B3C-8C83-BC8D00678EE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2E48298-C659-447E-82ED-D3E7DDF2051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45FDF5-6348-4E9B-8AEE-AAA885033B15}">
      <dgm:prSet/>
      <dgm:spPr/>
      <dgm:t>
        <a:bodyPr/>
        <a:lstStyle/>
        <a:p>
          <a:pPr rtl="0"/>
          <a:r>
            <a:rPr lang="fr-FR" dirty="0"/>
            <a:t>Un environnement de développement professionnel </a:t>
          </a:r>
          <a:r>
            <a:rPr lang="fr-FR" dirty="0">
              <a:latin typeface="Aptos Display" panose="020F0302020204030204"/>
            </a:rPr>
            <a:t>très rapide </a:t>
          </a:r>
          <a:r>
            <a:rPr lang="fr-FR" dirty="0"/>
            <a:t>qui facilitera grandement la vie des développeurs.</a:t>
          </a:r>
          <a:endParaRPr lang="en-US" dirty="0"/>
        </a:p>
      </dgm:t>
    </dgm:pt>
    <dgm:pt modelId="{32A8A7E2-02CC-4759-B266-32BEAFCC5896}" type="parTrans" cxnId="{688DB279-FAE2-46E0-9A44-475EC7712219}">
      <dgm:prSet/>
      <dgm:spPr/>
      <dgm:t>
        <a:bodyPr/>
        <a:lstStyle/>
        <a:p>
          <a:endParaRPr lang="en-US"/>
        </a:p>
      </dgm:t>
    </dgm:pt>
    <dgm:pt modelId="{A49421C6-7907-4219-A384-2C641C2EF218}" type="sibTrans" cxnId="{688DB279-FAE2-46E0-9A44-475EC7712219}">
      <dgm:prSet/>
      <dgm:spPr/>
      <dgm:t>
        <a:bodyPr/>
        <a:lstStyle/>
        <a:p>
          <a:endParaRPr lang="en-US"/>
        </a:p>
      </dgm:t>
    </dgm:pt>
    <dgm:pt modelId="{6D214E7C-6ECF-4E72-B4FE-EFD2A093E6E7}">
      <dgm:prSet/>
      <dgm:spPr/>
      <dgm:t>
        <a:bodyPr/>
        <a:lstStyle/>
        <a:p>
          <a:r>
            <a:rPr lang="fr-FR" dirty="0"/>
            <a:t>Compétences d'analyse et de résolution de problème développées.</a:t>
          </a:r>
          <a:endParaRPr lang="en-US" dirty="0"/>
        </a:p>
      </dgm:t>
    </dgm:pt>
    <dgm:pt modelId="{17B3812E-710B-451C-BE59-408BD500FD4D}" type="parTrans" cxnId="{2DA32E5D-86E7-4B05-83F9-315A280F9078}">
      <dgm:prSet/>
      <dgm:spPr/>
      <dgm:t>
        <a:bodyPr/>
        <a:lstStyle/>
        <a:p>
          <a:endParaRPr lang="en-US"/>
        </a:p>
      </dgm:t>
    </dgm:pt>
    <dgm:pt modelId="{D89AA85F-230B-4B79-B1AF-89075F029D31}" type="sibTrans" cxnId="{2DA32E5D-86E7-4B05-83F9-315A280F9078}">
      <dgm:prSet/>
      <dgm:spPr/>
      <dgm:t>
        <a:bodyPr/>
        <a:lstStyle/>
        <a:p>
          <a:endParaRPr lang="en-US"/>
        </a:p>
      </dgm:t>
    </dgm:pt>
    <dgm:pt modelId="{826A8FA0-80A4-43C5-AB42-44B8E7F147F3}">
      <dgm:prSet/>
      <dgm:spPr/>
      <dgm:t>
        <a:bodyPr/>
        <a:lstStyle/>
        <a:p>
          <a:r>
            <a:rPr lang="fr-FR" dirty="0"/>
            <a:t>Compétences DevOps </a:t>
          </a:r>
          <a:r>
            <a:rPr lang="fr-FR" dirty="0" err="1"/>
            <a:t>appronfondies</a:t>
          </a:r>
          <a:r>
            <a:rPr lang="fr-FR" dirty="0"/>
            <a:t>.</a:t>
          </a:r>
          <a:endParaRPr lang="en-US" dirty="0"/>
        </a:p>
      </dgm:t>
    </dgm:pt>
    <dgm:pt modelId="{B395D9AB-6FF6-45C3-A127-A427C4FE017F}" type="parTrans" cxnId="{A07F3254-DF0C-4F67-9F35-EA2A466C449E}">
      <dgm:prSet/>
      <dgm:spPr/>
      <dgm:t>
        <a:bodyPr/>
        <a:lstStyle/>
        <a:p>
          <a:endParaRPr lang="en-US"/>
        </a:p>
      </dgm:t>
    </dgm:pt>
    <dgm:pt modelId="{4E0E16BF-B0A8-4074-A133-E278D78B6868}" type="sibTrans" cxnId="{A07F3254-DF0C-4F67-9F35-EA2A466C449E}">
      <dgm:prSet/>
      <dgm:spPr/>
      <dgm:t>
        <a:bodyPr/>
        <a:lstStyle/>
        <a:p>
          <a:endParaRPr lang="en-US"/>
        </a:p>
      </dgm:t>
    </dgm:pt>
    <dgm:pt modelId="{B25B0334-5400-4557-AD78-5D37D9CE4D7D}" type="pres">
      <dgm:prSet presAssocID="{42E48298-C659-447E-82ED-D3E7DDF20511}" presName="root" presStyleCnt="0">
        <dgm:presLayoutVars>
          <dgm:dir/>
          <dgm:resizeHandles val="exact"/>
        </dgm:presLayoutVars>
      </dgm:prSet>
      <dgm:spPr/>
    </dgm:pt>
    <dgm:pt modelId="{C4820326-E106-4C7C-8196-651FE7DA3357}" type="pres">
      <dgm:prSet presAssocID="{E145FDF5-6348-4E9B-8AEE-AAA885033B15}" presName="compNode" presStyleCnt="0"/>
      <dgm:spPr/>
    </dgm:pt>
    <dgm:pt modelId="{D5027226-1AC7-4EE8-8F3E-36B52CE2ABC3}" type="pres">
      <dgm:prSet presAssocID="{E145FDF5-6348-4E9B-8AEE-AAA885033B15}" presName="bgRect" presStyleLbl="bgShp" presStyleIdx="0" presStyleCnt="3"/>
      <dgm:spPr/>
    </dgm:pt>
    <dgm:pt modelId="{70F70F8B-8278-4033-8E0D-674ECD1A9FEF}" type="pres">
      <dgm:prSet presAssocID="{E145FDF5-6348-4E9B-8AEE-AAA885033B1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e"/>
        </a:ext>
      </dgm:extLst>
    </dgm:pt>
    <dgm:pt modelId="{722D96D3-6824-43EA-99FE-7F2736771366}" type="pres">
      <dgm:prSet presAssocID="{E145FDF5-6348-4E9B-8AEE-AAA885033B15}" presName="spaceRect" presStyleCnt="0"/>
      <dgm:spPr/>
    </dgm:pt>
    <dgm:pt modelId="{1AB628CE-F2AA-4193-B23F-BABDD412581A}" type="pres">
      <dgm:prSet presAssocID="{E145FDF5-6348-4E9B-8AEE-AAA885033B15}" presName="parTx" presStyleLbl="revTx" presStyleIdx="0" presStyleCnt="3">
        <dgm:presLayoutVars>
          <dgm:chMax val="0"/>
          <dgm:chPref val="0"/>
        </dgm:presLayoutVars>
      </dgm:prSet>
      <dgm:spPr/>
    </dgm:pt>
    <dgm:pt modelId="{5DF8644A-C064-4C1D-AD4F-A8D5E350E7E8}" type="pres">
      <dgm:prSet presAssocID="{A49421C6-7907-4219-A384-2C641C2EF218}" presName="sibTrans" presStyleCnt="0"/>
      <dgm:spPr/>
    </dgm:pt>
    <dgm:pt modelId="{780D9030-054C-4CB0-AAA0-E792F74D5F6C}" type="pres">
      <dgm:prSet presAssocID="{6D214E7C-6ECF-4E72-B4FE-EFD2A093E6E7}" presName="compNode" presStyleCnt="0"/>
      <dgm:spPr/>
    </dgm:pt>
    <dgm:pt modelId="{87A233C6-1C96-435E-A06A-57D23A0080D5}" type="pres">
      <dgm:prSet presAssocID="{6D214E7C-6ECF-4E72-B4FE-EFD2A093E6E7}" presName="bgRect" presStyleLbl="bgShp" presStyleIdx="1" presStyleCnt="3"/>
      <dgm:spPr/>
    </dgm:pt>
    <dgm:pt modelId="{C5E89A0E-4652-4206-B0FD-B15E4495B831}" type="pres">
      <dgm:prSet presAssocID="{6D214E7C-6ECF-4E72-B4FE-EFD2A093E6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D3AB2FF-F067-4A4B-A730-5E99ADD72F26}" type="pres">
      <dgm:prSet presAssocID="{6D214E7C-6ECF-4E72-B4FE-EFD2A093E6E7}" presName="spaceRect" presStyleCnt="0"/>
      <dgm:spPr/>
    </dgm:pt>
    <dgm:pt modelId="{6C0D14AB-EA0E-4F51-953C-1D28A50F55F7}" type="pres">
      <dgm:prSet presAssocID="{6D214E7C-6ECF-4E72-B4FE-EFD2A093E6E7}" presName="parTx" presStyleLbl="revTx" presStyleIdx="1" presStyleCnt="3">
        <dgm:presLayoutVars>
          <dgm:chMax val="0"/>
          <dgm:chPref val="0"/>
        </dgm:presLayoutVars>
      </dgm:prSet>
      <dgm:spPr/>
    </dgm:pt>
    <dgm:pt modelId="{B078399A-B8D5-439A-A34B-2E83C0E4AB1F}" type="pres">
      <dgm:prSet presAssocID="{D89AA85F-230B-4B79-B1AF-89075F029D31}" presName="sibTrans" presStyleCnt="0"/>
      <dgm:spPr/>
    </dgm:pt>
    <dgm:pt modelId="{5DBC4476-112D-42E3-B7A4-8ACB4392E6DF}" type="pres">
      <dgm:prSet presAssocID="{826A8FA0-80A4-43C5-AB42-44B8E7F147F3}" presName="compNode" presStyleCnt="0"/>
      <dgm:spPr/>
    </dgm:pt>
    <dgm:pt modelId="{B3250744-B15E-4DBF-A936-9B213B781659}" type="pres">
      <dgm:prSet presAssocID="{826A8FA0-80A4-43C5-AB42-44B8E7F147F3}" presName="bgRect" presStyleLbl="bgShp" presStyleIdx="2" presStyleCnt="3"/>
      <dgm:spPr/>
    </dgm:pt>
    <dgm:pt modelId="{1EBBB557-50E1-4418-BE8F-68ECA15BF7EE}" type="pres">
      <dgm:prSet presAssocID="{826A8FA0-80A4-43C5-AB42-44B8E7F147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5FD66464-643F-494A-BF9B-A9277455AAED}" type="pres">
      <dgm:prSet presAssocID="{826A8FA0-80A4-43C5-AB42-44B8E7F147F3}" presName="spaceRect" presStyleCnt="0"/>
      <dgm:spPr/>
    </dgm:pt>
    <dgm:pt modelId="{BBC0CDAA-B026-430F-A946-BE346286A809}" type="pres">
      <dgm:prSet presAssocID="{826A8FA0-80A4-43C5-AB42-44B8E7F147F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027225-1B62-46E6-9B79-27CDC60CB7B3}" type="presOf" srcId="{6D214E7C-6ECF-4E72-B4FE-EFD2A093E6E7}" destId="{6C0D14AB-EA0E-4F51-953C-1D28A50F55F7}" srcOrd="0" destOrd="0" presId="urn:microsoft.com/office/officeart/2018/2/layout/IconVerticalSolidList"/>
    <dgm:cxn modelId="{8629F52F-558C-400F-8566-114C15EDA5DB}" type="presOf" srcId="{42E48298-C659-447E-82ED-D3E7DDF20511}" destId="{B25B0334-5400-4557-AD78-5D37D9CE4D7D}" srcOrd="0" destOrd="0" presId="urn:microsoft.com/office/officeart/2018/2/layout/IconVerticalSolidList"/>
    <dgm:cxn modelId="{C8454231-E9D5-445B-AFDF-33F26A116D77}" type="presOf" srcId="{E145FDF5-6348-4E9B-8AEE-AAA885033B15}" destId="{1AB628CE-F2AA-4193-B23F-BABDD412581A}" srcOrd="0" destOrd="0" presId="urn:microsoft.com/office/officeart/2018/2/layout/IconVerticalSolidList"/>
    <dgm:cxn modelId="{2DA32E5D-86E7-4B05-83F9-315A280F9078}" srcId="{42E48298-C659-447E-82ED-D3E7DDF20511}" destId="{6D214E7C-6ECF-4E72-B4FE-EFD2A093E6E7}" srcOrd="1" destOrd="0" parTransId="{17B3812E-710B-451C-BE59-408BD500FD4D}" sibTransId="{D89AA85F-230B-4B79-B1AF-89075F029D31}"/>
    <dgm:cxn modelId="{A07F3254-DF0C-4F67-9F35-EA2A466C449E}" srcId="{42E48298-C659-447E-82ED-D3E7DDF20511}" destId="{826A8FA0-80A4-43C5-AB42-44B8E7F147F3}" srcOrd="2" destOrd="0" parTransId="{B395D9AB-6FF6-45C3-A127-A427C4FE017F}" sibTransId="{4E0E16BF-B0A8-4074-A133-E278D78B6868}"/>
    <dgm:cxn modelId="{688DB279-FAE2-46E0-9A44-475EC7712219}" srcId="{42E48298-C659-447E-82ED-D3E7DDF20511}" destId="{E145FDF5-6348-4E9B-8AEE-AAA885033B15}" srcOrd="0" destOrd="0" parTransId="{32A8A7E2-02CC-4759-B266-32BEAFCC5896}" sibTransId="{A49421C6-7907-4219-A384-2C641C2EF218}"/>
    <dgm:cxn modelId="{F26A1CFF-7F60-4A6E-911A-98A8CACD331A}" type="presOf" srcId="{826A8FA0-80A4-43C5-AB42-44B8E7F147F3}" destId="{BBC0CDAA-B026-430F-A946-BE346286A809}" srcOrd="0" destOrd="0" presId="urn:microsoft.com/office/officeart/2018/2/layout/IconVerticalSolidList"/>
    <dgm:cxn modelId="{87B91085-0E0A-4935-8DBF-D7CB4A532420}" type="presParOf" srcId="{B25B0334-5400-4557-AD78-5D37D9CE4D7D}" destId="{C4820326-E106-4C7C-8196-651FE7DA3357}" srcOrd="0" destOrd="0" presId="urn:microsoft.com/office/officeart/2018/2/layout/IconVerticalSolidList"/>
    <dgm:cxn modelId="{D9A2500F-4C80-415F-9854-6B51EAAB5ACF}" type="presParOf" srcId="{C4820326-E106-4C7C-8196-651FE7DA3357}" destId="{D5027226-1AC7-4EE8-8F3E-36B52CE2ABC3}" srcOrd="0" destOrd="0" presId="urn:microsoft.com/office/officeart/2018/2/layout/IconVerticalSolidList"/>
    <dgm:cxn modelId="{06F3C423-A248-4A55-A67C-6C2FEEC41543}" type="presParOf" srcId="{C4820326-E106-4C7C-8196-651FE7DA3357}" destId="{70F70F8B-8278-4033-8E0D-674ECD1A9FEF}" srcOrd="1" destOrd="0" presId="urn:microsoft.com/office/officeart/2018/2/layout/IconVerticalSolidList"/>
    <dgm:cxn modelId="{63FD1CFC-0FF9-41A4-8B45-7F0A49314C7F}" type="presParOf" srcId="{C4820326-E106-4C7C-8196-651FE7DA3357}" destId="{722D96D3-6824-43EA-99FE-7F2736771366}" srcOrd="2" destOrd="0" presId="urn:microsoft.com/office/officeart/2018/2/layout/IconVerticalSolidList"/>
    <dgm:cxn modelId="{D0860E46-6642-470A-8237-6283FB2ED36F}" type="presParOf" srcId="{C4820326-E106-4C7C-8196-651FE7DA3357}" destId="{1AB628CE-F2AA-4193-B23F-BABDD412581A}" srcOrd="3" destOrd="0" presId="urn:microsoft.com/office/officeart/2018/2/layout/IconVerticalSolidList"/>
    <dgm:cxn modelId="{ECE51D7D-6C42-4F2C-BE20-CA5F5502F283}" type="presParOf" srcId="{B25B0334-5400-4557-AD78-5D37D9CE4D7D}" destId="{5DF8644A-C064-4C1D-AD4F-A8D5E350E7E8}" srcOrd="1" destOrd="0" presId="urn:microsoft.com/office/officeart/2018/2/layout/IconVerticalSolidList"/>
    <dgm:cxn modelId="{884BDDA3-B236-4B35-BE4E-04684E1A6970}" type="presParOf" srcId="{B25B0334-5400-4557-AD78-5D37D9CE4D7D}" destId="{780D9030-054C-4CB0-AAA0-E792F74D5F6C}" srcOrd="2" destOrd="0" presId="urn:microsoft.com/office/officeart/2018/2/layout/IconVerticalSolidList"/>
    <dgm:cxn modelId="{1286CF58-DC9E-4F51-85E6-EF86D3961548}" type="presParOf" srcId="{780D9030-054C-4CB0-AAA0-E792F74D5F6C}" destId="{87A233C6-1C96-435E-A06A-57D23A0080D5}" srcOrd="0" destOrd="0" presId="urn:microsoft.com/office/officeart/2018/2/layout/IconVerticalSolidList"/>
    <dgm:cxn modelId="{1A79BABB-4FBD-40C3-82F2-C047DBB16B17}" type="presParOf" srcId="{780D9030-054C-4CB0-AAA0-E792F74D5F6C}" destId="{C5E89A0E-4652-4206-B0FD-B15E4495B831}" srcOrd="1" destOrd="0" presId="urn:microsoft.com/office/officeart/2018/2/layout/IconVerticalSolidList"/>
    <dgm:cxn modelId="{A386EEAC-1E33-4994-B668-CCC399CE1159}" type="presParOf" srcId="{780D9030-054C-4CB0-AAA0-E792F74D5F6C}" destId="{2D3AB2FF-F067-4A4B-A730-5E99ADD72F26}" srcOrd="2" destOrd="0" presId="urn:microsoft.com/office/officeart/2018/2/layout/IconVerticalSolidList"/>
    <dgm:cxn modelId="{3A7C3003-CDD0-4933-840B-86BCBA3D5C21}" type="presParOf" srcId="{780D9030-054C-4CB0-AAA0-E792F74D5F6C}" destId="{6C0D14AB-EA0E-4F51-953C-1D28A50F55F7}" srcOrd="3" destOrd="0" presId="urn:microsoft.com/office/officeart/2018/2/layout/IconVerticalSolidList"/>
    <dgm:cxn modelId="{2418563F-A192-425D-86B4-1A2966CE0592}" type="presParOf" srcId="{B25B0334-5400-4557-AD78-5D37D9CE4D7D}" destId="{B078399A-B8D5-439A-A34B-2E83C0E4AB1F}" srcOrd="3" destOrd="0" presId="urn:microsoft.com/office/officeart/2018/2/layout/IconVerticalSolidList"/>
    <dgm:cxn modelId="{2EF1ABCA-A2D8-43B7-A643-5689A3BD176A}" type="presParOf" srcId="{B25B0334-5400-4557-AD78-5D37D9CE4D7D}" destId="{5DBC4476-112D-42E3-B7A4-8ACB4392E6DF}" srcOrd="4" destOrd="0" presId="urn:microsoft.com/office/officeart/2018/2/layout/IconVerticalSolidList"/>
    <dgm:cxn modelId="{A8C75B07-3E0F-4A9F-BDCC-0EB7D8FFA844}" type="presParOf" srcId="{5DBC4476-112D-42E3-B7A4-8ACB4392E6DF}" destId="{B3250744-B15E-4DBF-A936-9B213B781659}" srcOrd="0" destOrd="0" presId="urn:microsoft.com/office/officeart/2018/2/layout/IconVerticalSolidList"/>
    <dgm:cxn modelId="{395D63EC-B875-4724-ABF3-7A83427D2973}" type="presParOf" srcId="{5DBC4476-112D-42E3-B7A4-8ACB4392E6DF}" destId="{1EBBB557-50E1-4418-BE8F-68ECA15BF7EE}" srcOrd="1" destOrd="0" presId="urn:microsoft.com/office/officeart/2018/2/layout/IconVerticalSolidList"/>
    <dgm:cxn modelId="{02A223C7-8125-4A61-ADEE-D3800ECE3C00}" type="presParOf" srcId="{5DBC4476-112D-42E3-B7A4-8ACB4392E6DF}" destId="{5FD66464-643F-494A-BF9B-A9277455AAED}" srcOrd="2" destOrd="0" presId="urn:microsoft.com/office/officeart/2018/2/layout/IconVerticalSolidList"/>
    <dgm:cxn modelId="{CBBCD093-9285-43BF-9EEE-4786DC50EFA9}" type="presParOf" srcId="{5DBC4476-112D-42E3-B7A4-8ACB4392E6DF}" destId="{BBC0CDAA-B026-430F-A946-BE346286A80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2CB6C4-81BE-4A73-AD5B-96BF3A24ED1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726E869-7348-4C13-BE08-DBF8F776BB7C}">
      <dgm:prSet/>
      <dgm:spPr/>
      <dgm:t>
        <a:bodyPr/>
        <a:lstStyle/>
        <a:p>
          <a:r>
            <a:rPr lang="fr-FR"/>
            <a:t>Complexité du sujet.</a:t>
          </a:r>
          <a:endParaRPr lang="en-US"/>
        </a:p>
      </dgm:t>
    </dgm:pt>
    <dgm:pt modelId="{9352069E-531C-41C6-92AB-D2B55DFE77AB}" type="parTrans" cxnId="{FD056F28-36F4-469B-AA64-13B6883E3A1D}">
      <dgm:prSet/>
      <dgm:spPr/>
      <dgm:t>
        <a:bodyPr/>
        <a:lstStyle/>
        <a:p>
          <a:endParaRPr lang="en-US"/>
        </a:p>
      </dgm:t>
    </dgm:pt>
    <dgm:pt modelId="{3EBDA591-90BA-4AB9-904F-A8C802C252C7}" type="sibTrans" cxnId="{FD056F28-36F4-469B-AA64-13B6883E3A1D}">
      <dgm:prSet/>
      <dgm:spPr/>
      <dgm:t>
        <a:bodyPr/>
        <a:lstStyle/>
        <a:p>
          <a:endParaRPr lang="en-US"/>
        </a:p>
      </dgm:t>
    </dgm:pt>
    <dgm:pt modelId="{49B6239A-2FFB-434A-84CD-263D952F6EB2}">
      <dgm:prSet/>
      <dgm:spPr/>
      <dgm:t>
        <a:bodyPr/>
        <a:lstStyle/>
        <a:p>
          <a:r>
            <a:rPr lang="fr-FR"/>
            <a:t>Complexité de l'architecture des projets.</a:t>
          </a:r>
          <a:endParaRPr lang="en-US"/>
        </a:p>
      </dgm:t>
    </dgm:pt>
    <dgm:pt modelId="{167F19AC-CF90-4610-9FAF-252EC533F1F4}" type="parTrans" cxnId="{BD489A74-9248-46BA-A747-C62DAAEC5613}">
      <dgm:prSet/>
      <dgm:spPr/>
      <dgm:t>
        <a:bodyPr/>
        <a:lstStyle/>
        <a:p>
          <a:endParaRPr lang="en-US"/>
        </a:p>
      </dgm:t>
    </dgm:pt>
    <dgm:pt modelId="{C294CC99-7D5C-46B1-8251-011118C8C694}" type="sibTrans" cxnId="{BD489A74-9248-46BA-A747-C62DAAEC5613}">
      <dgm:prSet/>
      <dgm:spPr/>
      <dgm:t>
        <a:bodyPr/>
        <a:lstStyle/>
        <a:p>
          <a:endParaRPr lang="en-US"/>
        </a:p>
      </dgm:t>
    </dgm:pt>
    <dgm:pt modelId="{12776866-CF54-4666-A959-4EAC7C5191C2}">
      <dgm:prSet/>
      <dgm:spPr/>
      <dgm:t>
        <a:bodyPr/>
        <a:lstStyle/>
        <a:p>
          <a:r>
            <a:rPr lang="fr-FR"/>
            <a:t>Envergure des projets.</a:t>
          </a:r>
          <a:endParaRPr lang="en-US"/>
        </a:p>
      </dgm:t>
    </dgm:pt>
    <dgm:pt modelId="{45729DED-2054-41F2-82E0-A41509C15DAE}" type="parTrans" cxnId="{32354996-1A5F-48B1-880A-45C5F181C65F}">
      <dgm:prSet/>
      <dgm:spPr/>
      <dgm:t>
        <a:bodyPr/>
        <a:lstStyle/>
        <a:p>
          <a:endParaRPr lang="en-US"/>
        </a:p>
      </dgm:t>
    </dgm:pt>
    <dgm:pt modelId="{D8F827AE-5EB6-4BEB-B6FD-EFC20085C6E4}" type="sibTrans" cxnId="{32354996-1A5F-48B1-880A-45C5F181C65F}">
      <dgm:prSet/>
      <dgm:spPr/>
      <dgm:t>
        <a:bodyPr/>
        <a:lstStyle/>
        <a:p>
          <a:endParaRPr lang="en-US"/>
        </a:p>
      </dgm:t>
    </dgm:pt>
    <dgm:pt modelId="{DE21EB28-6761-472E-AE55-49E34C3E5D6B}">
      <dgm:prSet/>
      <dgm:spPr/>
      <dgm:t>
        <a:bodyPr/>
        <a:lstStyle/>
        <a:p>
          <a:r>
            <a:rPr lang="fr-FR"/>
            <a:t>Utilisation de technologies nouvelles jamais apprises par nous.</a:t>
          </a:r>
          <a:endParaRPr lang="en-US"/>
        </a:p>
      </dgm:t>
    </dgm:pt>
    <dgm:pt modelId="{DF9C0249-8DB7-400F-A80C-6E3117D82EB2}" type="parTrans" cxnId="{328FFAE4-D9CD-4341-A08A-0E30502CE31D}">
      <dgm:prSet/>
      <dgm:spPr/>
      <dgm:t>
        <a:bodyPr/>
        <a:lstStyle/>
        <a:p>
          <a:endParaRPr lang="en-US"/>
        </a:p>
      </dgm:t>
    </dgm:pt>
    <dgm:pt modelId="{E526B9ED-61AE-457F-B3FB-050E894E7F8B}" type="sibTrans" cxnId="{328FFAE4-D9CD-4341-A08A-0E30502CE31D}">
      <dgm:prSet/>
      <dgm:spPr/>
      <dgm:t>
        <a:bodyPr/>
        <a:lstStyle/>
        <a:p>
          <a:endParaRPr lang="en-US"/>
        </a:p>
      </dgm:t>
    </dgm:pt>
    <dgm:pt modelId="{97E886A3-8E9D-408C-B643-74169150CFAA}" type="pres">
      <dgm:prSet presAssocID="{AF2CB6C4-81BE-4A73-AD5B-96BF3A24ED15}" presName="root" presStyleCnt="0">
        <dgm:presLayoutVars>
          <dgm:dir/>
          <dgm:resizeHandles val="exact"/>
        </dgm:presLayoutVars>
      </dgm:prSet>
      <dgm:spPr/>
    </dgm:pt>
    <dgm:pt modelId="{8442B0BF-4734-4738-B4F9-C2750D5D4131}" type="pres">
      <dgm:prSet presAssocID="{E726E869-7348-4C13-BE08-DBF8F776BB7C}" presName="compNode" presStyleCnt="0"/>
      <dgm:spPr/>
    </dgm:pt>
    <dgm:pt modelId="{86D0CC3F-F111-4009-B4D4-15EE3DC1F130}" type="pres">
      <dgm:prSet presAssocID="{E726E869-7348-4C13-BE08-DBF8F776BB7C}" presName="bgRect" presStyleLbl="bgShp" presStyleIdx="0" presStyleCnt="4"/>
      <dgm:spPr/>
    </dgm:pt>
    <dgm:pt modelId="{6F7F87C2-D416-4E20-A672-4587DE569883}" type="pres">
      <dgm:prSet presAssocID="{E726E869-7348-4C13-BE08-DBF8F776B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64F5B0A-C591-43B4-932F-F600C194140E}" type="pres">
      <dgm:prSet presAssocID="{E726E869-7348-4C13-BE08-DBF8F776BB7C}" presName="spaceRect" presStyleCnt="0"/>
      <dgm:spPr/>
    </dgm:pt>
    <dgm:pt modelId="{87F89F55-DF87-4A1A-876A-7B771B26DAFC}" type="pres">
      <dgm:prSet presAssocID="{E726E869-7348-4C13-BE08-DBF8F776BB7C}" presName="parTx" presStyleLbl="revTx" presStyleIdx="0" presStyleCnt="4">
        <dgm:presLayoutVars>
          <dgm:chMax val="0"/>
          <dgm:chPref val="0"/>
        </dgm:presLayoutVars>
      </dgm:prSet>
      <dgm:spPr/>
    </dgm:pt>
    <dgm:pt modelId="{A32F39AC-F1C5-4648-87D7-DD4A8CF492D5}" type="pres">
      <dgm:prSet presAssocID="{3EBDA591-90BA-4AB9-904F-A8C802C252C7}" presName="sibTrans" presStyleCnt="0"/>
      <dgm:spPr/>
    </dgm:pt>
    <dgm:pt modelId="{91FF4696-A09E-4E6B-8B42-AA4460990E7D}" type="pres">
      <dgm:prSet presAssocID="{49B6239A-2FFB-434A-84CD-263D952F6EB2}" presName="compNode" presStyleCnt="0"/>
      <dgm:spPr/>
    </dgm:pt>
    <dgm:pt modelId="{64FB807A-2E43-4D68-B676-859AB7AD44CE}" type="pres">
      <dgm:prSet presAssocID="{49B6239A-2FFB-434A-84CD-263D952F6EB2}" presName="bgRect" presStyleLbl="bgShp" presStyleIdx="1" presStyleCnt="4"/>
      <dgm:spPr/>
    </dgm:pt>
    <dgm:pt modelId="{16C72BB2-DF08-4CFB-96AC-CEB04C0CB271}" type="pres">
      <dgm:prSet presAssocID="{49B6239A-2FFB-434A-84CD-263D952F6EB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érarchie"/>
        </a:ext>
      </dgm:extLst>
    </dgm:pt>
    <dgm:pt modelId="{5B201790-6BC0-482A-8D8C-06A0A1A20DFE}" type="pres">
      <dgm:prSet presAssocID="{49B6239A-2FFB-434A-84CD-263D952F6EB2}" presName="spaceRect" presStyleCnt="0"/>
      <dgm:spPr/>
    </dgm:pt>
    <dgm:pt modelId="{959C6673-6C68-4FA5-B6A0-CB01EE05B276}" type="pres">
      <dgm:prSet presAssocID="{49B6239A-2FFB-434A-84CD-263D952F6EB2}" presName="parTx" presStyleLbl="revTx" presStyleIdx="1" presStyleCnt="4">
        <dgm:presLayoutVars>
          <dgm:chMax val="0"/>
          <dgm:chPref val="0"/>
        </dgm:presLayoutVars>
      </dgm:prSet>
      <dgm:spPr/>
    </dgm:pt>
    <dgm:pt modelId="{C5B09F56-0A71-47C2-9032-841AEF0D150C}" type="pres">
      <dgm:prSet presAssocID="{C294CC99-7D5C-46B1-8251-011118C8C694}" presName="sibTrans" presStyleCnt="0"/>
      <dgm:spPr/>
    </dgm:pt>
    <dgm:pt modelId="{8D2AB151-9BFB-4D24-ADC8-DD22EBDE2ECC}" type="pres">
      <dgm:prSet presAssocID="{12776866-CF54-4666-A959-4EAC7C5191C2}" presName="compNode" presStyleCnt="0"/>
      <dgm:spPr/>
    </dgm:pt>
    <dgm:pt modelId="{E1B29287-B2B5-4E2B-ADB7-165FA8EE43B9}" type="pres">
      <dgm:prSet presAssocID="{12776866-CF54-4666-A959-4EAC7C5191C2}" presName="bgRect" presStyleLbl="bgShp" presStyleIdx="2" presStyleCnt="4"/>
      <dgm:spPr/>
    </dgm:pt>
    <dgm:pt modelId="{894C2F49-510A-4C04-8CA2-A449972CFE1B}" type="pres">
      <dgm:prSet presAssocID="{12776866-CF54-4666-A959-4EAC7C5191C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D2F20738-D4D4-44E0-9C50-0B0CDC1702B0}" type="pres">
      <dgm:prSet presAssocID="{12776866-CF54-4666-A959-4EAC7C5191C2}" presName="spaceRect" presStyleCnt="0"/>
      <dgm:spPr/>
    </dgm:pt>
    <dgm:pt modelId="{43649E2C-FFB4-4555-8E8D-2B53C0BC1911}" type="pres">
      <dgm:prSet presAssocID="{12776866-CF54-4666-A959-4EAC7C5191C2}" presName="parTx" presStyleLbl="revTx" presStyleIdx="2" presStyleCnt="4">
        <dgm:presLayoutVars>
          <dgm:chMax val="0"/>
          <dgm:chPref val="0"/>
        </dgm:presLayoutVars>
      </dgm:prSet>
      <dgm:spPr/>
    </dgm:pt>
    <dgm:pt modelId="{971CE65A-82B2-4309-9070-378EB7B8B114}" type="pres">
      <dgm:prSet presAssocID="{D8F827AE-5EB6-4BEB-B6FD-EFC20085C6E4}" presName="sibTrans" presStyleCnt="0"/>
      <dgm:spPr/>
    </dgm:pt>
    <dgm:pt modelId="{23BB0E48-31FC-472F-9B34-8519F9E1188B}" type="pres">
      <dgm:prSet presAssocID="{DE21EB28-6761-472E-AE55-49E34C3E5D6B}" presName="compNode" presStyleCnt="0"/>
      <dgm:spPr/>
    </dgm:pt>
    <dgm:pt modelId="{7F3EA414-6CB8-428A-97EB-29329ADBB3BC}" type="pres">
      <dgm:prSet presAssocID="{DE21EB28-6761-472E-AE55-49E34C3E5D6B}" presName="bgRect" presStyleLbl="bgShp" presStyleIdx="3" presStyleCnt="4"/>
      <dgm:spPr/>
    </dgm:pt>
    <dgm:pt modelId="{4FA59388-98A1-459E-A68E-040F782CED6B}" type="pres">
      <dgm:prSet presAssocID="{DE21EB28-6761-472E-AE55-49E34C3E5D6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inateur"/>
        </a:ext>
      </dgm:extLst>
    </dgm:pt>
    <dgm:pt modelId="{FAF17BC0-25CC-4B3C-8C29-EC7098296BAC}" type="pres">
      <dgm:prSet presAssocID="{DE21EB28-6761-472E-AE55-49E34C3E5D6B}" presName="spaceRect" presStyleCnt="0"/>
      <dgm:spPr/>
    </dgm:pt>
    <dgm:pt modelId="{20ED5903-3136-4515-97E3-E435413E3A59}" type="pres">
      <dgm:prSet presAssocID="{DE21EB28-6761-472E-AE55-49E34C3E5D6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DAB8916-BD9F-4020-9378-030F6D232E0E}" type="presOf" srcId="{12776866-CF54-4666-A959-4EAC7C5191C2}" destId="{43649E2C-FFB4-4555-8E8D-2B53C0BC1911}" srcOrd="0" destOrd="0" presId="urn:microsoft.com/office/officeart/2018/2/layout/IconVerticalSolidList"/>
    <dgm:cxn modelId="{FD056F28-36F4-469B-AA64-13B6883E3A1D}" srcId="{AF2CB6C4-81BE-4A73-AD5B-96BF3A24ED15}" destId="{E726E869-7348-4C13-BE08-DBF8F776BB7C}" srcOrd="0" destOrd="0" parTransId="{9352069E-531C-41C6-92AB-D2B55DFE77AB}" sibTransId="{3EBDA591-90BA-4AB9-904F-A8C802C252C7}"/>
    <dgm:cxn modelId="{DF18506F-BC59-4F34-A1FC-26C35E3621B7}" type="presOf" srcId="{49B6239A-2FFB-434A-84CD-263D952F6EB2}" destId="{959C6673-6C68-4FA5-B6A0-CB01EE05B276}" srcOrd="0" destOrd="0" presId="urn:microsoft.com/office/officeart/2018/2/layout/IconVerticalSolidList"/>
    <dgm:cxn modelId="{65B68170-BDE1-404D-9CD7-F394ECBEF724}" type="presOf" srcId="{AF2CB6C4-81BE-4A73-AD5B-96BF3A24ED15}" destId="{97E886A3-8E9D-408C-B643-74169150CFAA}" srcOrd="0" destOrd="0" presId="urn:microsoft.com/office/officeart/2018/2/layout/IconVerticalSolidList"/>
    <dgm:cxn modelId="{BD489A74-9248-46BA-A747-C62DAAEC5613}" srcId="{AF2CB6C4-81BE-4A73-AD5B-96BF3A24ED15}" destId="{49B6239A-2FFB-434A-84CD-263D952F6EB2}" srcOrd="1" destOrd="0" parTransId="{167F19AC-CF90-4610-9FAF-252EC533F1F4}" sibTransId="{C294CC99-7D5C-46B1-8251-011118C8C694}"/>
    <dgm:cxn modelId="{32354996-1A5F-48B1-880A-45C5F181C65F}" srcId="{AF2CB6C4-81BE-4A73-AD5B-96BF3A24ED15}" destId="{12776866-CF54-4666-A959-4EAC7C5191C2}" srcOrd="2" destOrd="0" parTransId="{45729DED-2054-41F2-82E0-A41509C15DAE}" sibTransId="{D8F827AE-5EB6-4BEB-B6FD-EFC20085C6E4}"/>
    <dgm:cxn modelId="{6526FBC3-5812-49D7-913F-D5BE6C49B5E0}" type="presOf" srcId="{DE21EB28-6761-472E-AE55-49E34C3E5D6B}" destId="{20ED5903-3136-4515-97E3-E435413E3A59}" srcOrd="0" destOrd="0" presId="urn:microsoft.com/office/officeart/2018/2/layout/IconVerticalSolidList"/>
    <dgm:cxn modelId="{328FFAE4-D9CD-4341-A08A-0E30502CE31D}" srcId="{AF2CB6C4-81BE-4A73-AD5B-96BF3A24ED15}" destId="{DE21EB28-6761-472E-AE55-49E34C3E5D6B}" srcOrd="3" destOrd="0" parTransId="{DF9C0249-8DB7-400F-A80C-6E3117D82EB2}" sibTransId="{E526B9ED-61AE-457F-B3FB-050E894E7F8B}"/>
    <dgm:cxn modelId="{FDCD82F6-6EF0-4371-8523-FA22CBB6EFED}" type="presOf" srcId="{E726E869-7348-4C13-BE08-DBF8F776BB7C}" destId="{87F89F55-DF87-4A1A-876A-7B771B26DAFC}" srcOrd="0" destOrd="0" presId="urn:microsoft.com/office/officeart/2018/2/layout/IconVerticalSolidList"/>
    <dgm:cxn modelId="{01A80D33-EC5B-4E88-88CB-AC23A6878550}" type="presParOf" srcId="{97E886A3-8E9D-408C-B643-74169150CFAA}" destId="{8442B0BF-4734-4738-B4F9-C2750D5D4131}" srcOrd="0" destOrd="0" presId="urn:microsoft.com/office/officeart/2018/2/layout/IconVerticalSolidList"/>
    <dgm:cxn modelId="{B697E396-265C-49DD-A633-F22DF3827E11}" type="presParOf" srcId="{8442B0BF-4734-4738-B4F9-C2750D5D4131}" destId="{86D0CC3F-F111-4009-B4D4-15EE3DC1F130}" srcOrd="0" destOrd="0" presId="urn:microsoft.com/office/officeart/2018/2/layout/IconVerticalSolidList"/>
    <dgm:cxn modelId="{07B76769-8DCF-40C2-9891-2E696044E6A3}" type="presParOf" srcId="{8442B0BF-4734-4738-B4F9-C2750D5D4131}" destId="{6F7F87C2-D416-4E20-A672-4587DE569883}" srcOrd="1" destOrd="0" presId="urn:microsoft.com/office/officeart/2018/2/layout/IconVerticalSolidList"/>
    <dgm:cxn modelId="{45A04F11-74E3-4991-B9C5-BA39C3C8FA59}" type="presParOf" srcId="{8442B0BF-4734-4738-B4F9-C2750D5D4131}" destId="{C64F5B0A-C591-43B4-932F-F600C194140E}" srcOrd="2" destOrd="0" presId="urn:microsoft.com/office/officeart/2018/2/layout/IconVerticalSolidList"/>
    <dgm:cxn modelId="{D628B8DB-0957-4AD0-97B2-1B22C88D5F36}" type="presParOf" srcId="{8442B0BF-4734-4738-B4F9-C2750D5D4131}" destId="{87F89F55-DF87-4A1A-876A-7B771B26DAFC}" srcOrd="3" destOrd="0" presId="urn:microsoft.com/office/officeart/2018/2/layout/IconVerticalSolidList"/>
    <dgm:cxn modelId="{7C8FFF14-E081-4B2F-93FA-51ED5BC88084}" type="presParOf" srcId="{97E886A3-8E9D-408C-B643-74169150CFAA}" destId="{A32F39AC-F1C5-4648-87D7-DD4A8CF492D5}" srcOrd="1" destOrd="0" presId="urn:microsoft.com/office/officeart/2018/2/layout/IconVerticalSolidList"/>
    <dgm:cxn modelId="{CAEA3727-584E-4512-A871-C00EBC54B381}" type="presParOf" srcId="{97E886A3-8E9D-408C-B643-74169150CFAA}" destId="{91FF4696-A09E-4E6B-8B42-AA4460990E7D}" srcOrd="2" destOrd="0" presId="urn:microsoft.com/office/officeart/2018/2/layout/IconVerticalSolidList"/>
    <dgm:cxn modelId="{E0BCA8D9-1BCE-443A-9FD9-B95714B0C0BE}" type="presParOf" srcId="{91FF4696-A09E-4E6B-8B42-AA4460990E7D}" destId="{64FB807A-2E43-4D68-B676-859AB7AD44CE}" srcOrd="0" destOrd="0" presId="urn:microsoft.com/office/officeart/2018/2/layout/IconVerticalSolidList"/>
    <dgm:cxn modelId="{987E8301-0C07-45AC-875D-53C5A9FEC814}" type="presParOf" srcId="{91FF4696-A09E-4E6B-8B42-AA4460990E7D}" destId="{16C72BB2-DF08-4CFB-96AC-CEB04C0CB271}" srcOrd="1" destOrd="0" presId="urn:microsoft.com/office/officeart/2018/2/layout/IconVerticalSolidList"/>
    <dgm:cxn modelId="{7C4BFD2A-97BA-46A7-B2E6-FF362C818C5B}" type="presParOf" srcId="{91FF4696-A09E-4E6B-8B42-AA4460990E7D}" destId="{5B201790-6BC0-482A-8D8C-06A0A1A20DFE}" srcOrd="2" destOrd="0" presId="urn:microsoft.com/office/officeart/2018/2/layout/IconVerticalSolidList"/>
    <dgm:cxn modelId="{17719ABE-11AD-43E3-B0F7-2D9A2FF6211A}" type="presParOf" srcId="{91FF4696-A09E-4E6B-8B42-AA4460990E7D}" destId="{959C6673-6C68-4FA5-B6A0-CB01EE05B276}" srcOrd="3" destOrd="0" presId="urn:microsoft.com/office/officeart/2018/2/layout/IconVerticalSolidList"/>
    <dgm:cxn modelId="{7BFEF1E6-231C-47F2-83A3-45E7B92B3B59}" type="presParOf" srcId="{97E886A3-8E9D-408C-B643-74169150CFAA}" destId="{C5B09F56-0A71-47C2-9032-841AEF0D150C}" srcOrd="3" destOrd="0" presId="urn:microsoft.com/office/officeart/2018/2/layout/IconVerticalSolidList"/>
    <dgm:cxn modelId="{721C6323-0559-44A0-92DA-97627259F5E1}" type="presParOf" srcId="{97E886A3-8E9D-408C-B643-74169150CFAA}" destId="{8D2AB151-9BFB-4D24-ADC8-DD22EBDE2ECC}" srcOrd="4" destOrd="0" presId="urn:microsoft.com/office/officeart/2018/2/layout/IconVerticalSolidList"/>
    <dgm:cxn modelId="{01973E37-74F4-4F9C-A2FB-2B8AD8F05819}" type="presParOf" srcId="{8D2AB151-9BFB-4D24-ADC8-DD22EBDE2ECC}" destId="{E1B29287-B2B5-4E2B-ADB7-165FA8EE43B9}" srcOrd="0" destOrd="0" presId="urn:microsoft.com/office/officeart/2018/2/layout/IconVerticalSolidList"/>
    <dgm:cxn modelId="{9D7E0F8D-5CDF-46B9-9D8C-3FCF4F81CB60}" type="presParOf" srcId="{8D2AB151-9BFB-4D24-ADC8-DD22EBDE2ECC}" destId="{894C2F49-510A-4C04-8CA2-A449972CFE1B}" srcOrd="1" destOrd="0" presId="urn:microsoft.com/office/officeart/2018/2/layout/IconVerticalSolidList"/>
    <dgm:cxn modelId="{A6B3B03B-7E02-435D-9E24-B73546F2F239}" type="presParOf" srcId="{8D2AB151-9BFB-4D24-ADC8-DD22EBDE2ECC}" destId="{D2F20738-D4D4-44E0-9C50-0B0CDC1702B0}" srcOrd="2" destOrd="0" presId="urn:microsoft.com/office/officeart/2018/2/layout/IconVerticalSolidList"/>
    <dgm:cxn modelId="{89376591-F657-4C6F-9B60-2A14894DDBEB}" type="presParOf" srcId="{8D2AB151-9BFB-4D24-ADC8-DD22EBDE2ECC}" destId="{43649E2C-FFB4-4555-8E8D-2B53C0BC1911}" srcOrd="3" destOrd="0" presId="urn:microsoft.com/office/officeart/2018/2/layout/IconVerticalSolidList"/>
    <dgm:cxn modelId="{1143B2D2-4F34-49FF-9D3D-697824E8DEF5}" type="presParOf" srcId="{97E886A3-8E9D-408C-B643-74169150CFAA}" destId="{971CE65A-82B2-4309-9070-378EB7B8B114}" srcOrd="5" destOrd="0" presId="urn:microsoft.com/office/officeart/2018/2/layout/IconVerticalSolidList"/>
    <dgm:cxn modelId="{0E0603EE-2408-4A0A-89C9-126E5FEBE66E}" type="presParOf" srcId="{97E886A3-8E9D-408C-B643-74169150CFAA}" destId="{23BB0E48-31FC-472F-9B34-8519F9E1188B}" srcOrd="6" destOrd="0" presId="urn:microsoft.com/office/officeart/2018/2/layout/IconVerticalSolidList"/>
    <dgm:cxn modelId="{12C0ACAF-D00B-4F23-8FAC-E97DFF3F2A41}" type="presParOf" srcId="{23BB0E48-31FC-472F-9B34-8519F9E1188B}" destId="{7F3EA414-6CB8-428A-97EB-29329ADBB3BC}" srcOrd="0" destOrd="0" presId="urn:microsoft.com/office/officeart/2018/2/layout/IconVerticalSolidList"/>
    <dgm:cxn modelId="{C690E06A-7902-4A3C-B656-79718F864A94}" type="presParOf" srcId="{23BB0E48-31FC-472F-9B34-8519F9E1188B}" destId="{4FA59388-98A1-459E-A68E-040F782CED6B}" srcOrd="1" destOrd="0" presId="urn:microsoft.com/office/officeart/2018/2/layout/IconVerticalSolidList"/>
    <dgm:cxn modelId="{2AD0D643-546C-4C24-81B7-38721B718296}" type="presParOf" srcId="{23BB0E48-31FC-472F-9B34-8519F9E1188B}" destId="{FAF17BC0-25CC-4B3C-8C29-EC7098296BAC}" srcOrd="2" destOrd="0" presId="urn:microsoft.com/office/officeart/2018/2/layout/IconVerticalSolidList"/>
    <dgm:cxn modelId="{85CF9B9A-2E0E-48D7-82AC-11B1EBD9AE9F}" type="presParOf" srcId="{23BB0E48-31FC-472F-9B34-8519F9E1188B}" destId="{20ED5903-3136-4515-97E3-E435413E3A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8977E4-B252-403D-8DEF-2FF466835A70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A66BA6-EDB5-4DB4-8D49-AE027D6C7CA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2753B2-E75B-4518-B177-CD05B725C602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Stage d'insertion professionnel</a:t>
          </a:r>
          <a:endParaRPr lang="en-US" sz="2200" kern="1200"/>
        </a:p>
      </dsp:txBody>
      <dsp:txXfrm>
        <a:off x="1342800" y="3255669"/>
        <a:ext cx="3600000" cy="720000"/>
      </dsp:txXfrm>
    </dsp:sp>
    <dsp:sp modelId="{5E479CBE-5AA5-4D86-B609-1F804A2D82D7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7E2C0-2ADB-4F1C-95A3-38636916C7EA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232D5-63F8-4B8D-8E3E-F1BC912D29B8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200" kern="1200"/>
            <a:t>Intégrer, comprendre le monde professionnel</a:t>
          </a:r>
          <a:endParaRPr lang="en-US" sz="2200" kern="1200"/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EBBAB3-4097-4FAA-8056-38BFDCC50A71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244803-7ED6-4320-A698-88E894E8B36B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DA6BC-B2D5-4739-8CC3-A8311AEEDCD0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Développer une application web full-stack qui permet de fixer ses objectifs ou tâches de la journée.</a:t>
          </a:r>
          <a:endParaRPr lang="en-US" sz="1600" kern="1200"/>
        </a:p>
      </dsp:txBody>
      <dsp:txXfrm>
        <a:off x="1342800" y="3255669"/>
        <a:ext cx="3600000" cy="720000"/>
      </dsp:txXfrm>
    </dsp:sp>
    <dsp:sp modelId="{7BEC65D7-5294-4B4D-A723-816D1E6F7D86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C5F110-5742-417C-98D3-1E8DC9B579F7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8DA0E-D750-4238-A90C-8F8E1716F151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/>
            <a:t>Réduire le nombre de tâches oubliées et améliorer la productivité de l'équipe. </a:t>
          </a:r>
          <a:endParaRPr lang="en-US" sz="1600" kern="1200"/>
        </a:p>
      </dsp:txBody>
      <dsp:txXfrm>
        <a:off x="5572800" y="3255669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4E110-E40D-4986-A657-7CE19EE96FAD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B94732-9F60-4587-B9AA-184352C49BE4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FA286-7C63-4DD5-BBAD-ABF5E469DAA2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Une application web.</a:t>
          </a:r>
          <a:endParaRPr lang="en-US" sz="2200" kern="1200"/>
        </a:p>
      </dsp:txBody>
      <dsp:txXfrm>
        <a:off x="1428292" y="2439"/>
        <a:ext cx="4873308" cy="1236616"/>
      </dsp:txXfrm>
    </dsp:sp>
    <dsp:sp modelId="{73A69538-372E-4B27-BD8D-CF2C7FA840FE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75CED5-B118-4546-968C-F2356E423D18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76863D-4508-4A9B-94FF-21C6D3CFC560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la Stack MERN (MongoDB, Express.JS, React.JS, Node.JS)</a:t>
          </a:r>
          <a:endParaRPr lang="en-US" sz="2200" kern="1200"/>
        </a:p>
      </dsp:txBody>
      <dsp:txXfrm>
        <a:off x="1428292" y="1548210"/>
        <a:ext cx="4873308" cy="1236616"/>
      </dsp:txXfrm>
    </dsp:sp>
    <dsp:sp modelId="{1445E5D4-953E-49CF-B71F-A46A23BEC801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7BBB3D-84EF-4C03-8FE0-D074FCBF3AF2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93875-685F-470C-AB18-C4AA68ABAC4E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Git pour la gestion de version et de branches.</a:t>
          </a:r>
          <a:endParaRPr lang="en-US" sz="2200" kern="1200"/>
        </a:p>
      </dsp:txBody>
      <dsp:txXfrm>
        <a:off x="1428292" y="3093981"/>
        <a:ext cx="4873308" cy="1236616"/>
      </dsp:txXfrm>
    </dsp:sp>
    <dsp:sp modelId="{F5B36AFB-33A2-4913-8792-F28F1AE0D161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E2630-BE13-4A22-B491-DAA2C37C4A59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303BFA-D6D4-4A55-9A58-5CDBCE9468A0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du cloud pour l'hébergement de la base de données (MongoDB Atlas)</a:t>
          </a:r>
          <a:endParaRPr lang="en-US" sz="2200" kern="1200"/>
        </a:p>
      </dsp:txBody>
      <dsp:txXfrm>
        <a:off x="1428292" y="4639752"/>
        <a:ext cx="4873308" cy="12366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9E7E16-6821-484B-8F44-08E0C6D7BC57}">
      <dsp:nvSpPr>
        <dsp:cNvPr id="0" name=""/>
        <dsp:cNvSpPr/>
      </dsp:nvSpPr>
      <dsp:spPr>
        <a:xfrm>
          <a:off x="0" y="717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D5D4A-87C5-414C-97C3-7A70F70FE5DB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883266-EB0A-4365-861B-C1C89889D55C}">
      <dsp:nvSpPr>
        <dsp:cNvPr id="0" name=""/>
        <dsp:cNvSpPr/>
      </dsp:nvSpPr>
      <dsp:spPr>
        <a:xfrm>
          <a:off x="1939533" y="717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Mauvaise structure de projet.</a:t>
          </a:r>
          <a:endParaRPr lang="en-US" sz="2500" kern="1200"/>
        </a:p>
      </dsp:txBody>
      <dsp:txXfrm>
        <a:off x="1939533" y="717"/>
        <a:ext cx="4362067" cy="1679249"/>
      </dsp:txXfrm>
    </dsp:sp>
    <dsp:sp modelId="{67733017-A67E-4D2D-B56B-C4668D41E9D3}">
      <dsp:nvSpPr>
        <dsp:cNvPr id="0" name=""/>
        <dsp:cNvSpPr/>
      </dsp:nvSpPr>
      <dsp:spPr>
        <a:xfrm>
          <a:off x="0" y="2099779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FD0FA-C38C-4743-AAFA-2432631B1994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FCEDF-A3C9-468E-BA11-3C824CCA698A}">
      <dsp:nvSpPr>
        <dsp:cNvPr id="0" name=""/>
        <dsp:cNvSpPr/>
      </dsp:nvSpPr>
      <dsp:spPr>
        <a:xfrm>
          <a:off x="1939533" y="2099779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Gestion d'erreurs.</a:t>
          </a:r>
          <a:endParaRPr lang="en-US" sz="2500" kern="1200"/>
        </a:p>
      </dsp:txBody>
      <dsp:txXfrm>
        <a:off x="1939533" y="2099779"/>
        <a:ext cx="4362067" cy="1679249"/>
      </dsp:txXfrm>
    </dsp:sp>
    <dsp:sp modelId="{A699F8C4-FDF2-48F9-94B5-C744CB176364}">
      <dsp:nvSpPr>
        <dsp:cNvPr id="0" name=""/>
        <dsp:cNvSpPr/>
      </dsp:nvSpPr>
      <dsp:spPr>
        <a:xfrm>
          <a:off x="0" y="4198841"/>
          <a:ext cx="63016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17718B-EFB8-4235-9C13-2BE871BAD95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E2B532-A427-4487-8711-2650A00A4799}">
      <dsp:nvSpPr>
        <dsp:cNvPr id="0" name=""/>
        <dsp:cNvSpPr/>
      </dsp:nvSpPr>
      <dsp:spPr>
        <a:xfrm>
          <a:off x="1939533" y="4198841"/>
          <a:ext cx="43620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L'application des standards d'architecture de prejet MERN.</a:t>
          </a:r>
          <a:endParaRPr lang="en-US" sz="2500" kern="1200"/>
        </a:p>
      </dsp:txBody>
      <dsp:txXfrm>
        <a:off x="1939533" y="4198841"/>
        <a:ext cx="4362067" cy="16792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5ADB74-83D3-49A3-9702-65553FF4170E}">
      <dsp:nvSpPr>
        <dsp:cNvPr id="0" name=""/>
        <dsp:cNvSpPr/>
      </dsp:nvSpPr>
      <dsp:spPr>
        <a:xfrm>
          <a:off x="0" y="895997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3BF69-8A5B-45C3-948C-BC5A4A6AD25B}">
      <dsp:nvSpPr>
        <dsp:cNvPr id="0" name=""/>
        <dsp:cNvSpPr/>
      </dsp:nvSpPr>
      <dsp:spPr>
        <a:xfrm>
          <a:off x="500380" y="1268181"/>
          <a:ext cx="909782" cy="9097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5DC83E-64A9-4E5D-A72D-AF26457A355F}">
      <dsp:nvSpPr>
        <dsp:cNvPr id="0" name=""/>
        <dsp:cNvSpPr/>
      </dsp:nvSpPr>
      <dsp:spPr>
        <a:xfrm>
          <a:off x="1910542" y="895997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Stage de perfectionnement.</a:t>
          </a:r>
          <a:endParaRPr lang="en-US" sz="2500" kern="1200" dirty="0"/>
        </a:p>
      </dsp:txBody>
      <dsp:txXfrm>
        <a:off x="1910542" y="895997"/>
        <a:ext cx="4453681" cy="1654149"/>
      </dsp:txXfrm>
    </dsp:sp>
    <dsp:sp modelId="{2F9E12EB-0E81-4BFB-9C45-0A5E20458093}">
      <dsp:nvSpPr>
        <dsp:cNvPr id="0" name=""/>
        <dsp:cNvSpPr/>
      </dsp:nvSpPr>
      <dsp:spPr>
        <a:xfrm>
          <a:off x="0" y="2963684"/>
          <a:ext cx="6364224" cy="16541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FA87F8-F1F7-4BB9-8A93-16C61D1DAB50}">
      <dsp:nvSpPr>
        <dsp:cNvPr id="0" name=""/>
        <dsp:cNvSpPr/>
      </dsp:nvSpPr>
      <dsp:spPr>
        <a:xfrm>
          <a:off x="500380" y="3335868"/>
          <a:ext cx="909782" cy="9097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7D3C6-4F31-4A04-A692-3C860AFFD875}">
      <dsp:nvSpPr>
        <dsp:cNvPr id="0" name=""/>
        <dsp:cNvSpPr/>
      </dsp:nvSpPr>
      <dsp:spPr>
        <a:xfrm>
          <a:off x="1910542" y="2963684"/>
          <a:ext cx="4453681" cy="1654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064" tIns="175064" rIns="175064" bIns="175064" numCol="1" spcCol="1270" anchor="ctr" anchorCtr="0">
          <a:noAutofit/>
        </a:bodyPr>
        <a:lstStyle/>
        <a:p>
          <a:pPr marL="0" lvl="0" indent="0" algn="l" defTabSz="11112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 dirty="0"/>
            <a:t>Appliquer les concepts appris dans un contexte de production.</a:t>
          </a:r>
        </a:p>
      </dsp:txBody>
      <dsp:txXfrm>
        <a:off x="1910542" y="2963684"/>
        <a:ext cx="4453681" cy="16541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54F25-1C62-4187-BB2E-95EC3EEA7046}">
      <dsp:nvSpPr>
        <dsp:cNvPr id="0" name=""/>
        <dsp:cNvSpPr/>
      </dsp:nvSpPr>
      <dsp:spPr>
        <a:xfrm>
          <a:off x="0" y="442295"/>
          <a:ext cx="6364224" cy="8751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Appliquer les technologies DevOps pour faciliter le processus de développement dans l'entreprise.</a:t>
          </a:r>
          <a:endParaRPr lang="en-US" sz="2200" kern="1200" dirty="0"/>
        </a:p>
      </dsp:txBody>
      <dsp:txXfrm>
        <a:off x="42722" y="485017"/>
        <a:ext cx="6278780" cy="789716"/>
      </dsp:txXfrm>
    </dsp:sp>
    <dsp:sp modelId="{FCFF7FBE-FAD5-434F-B904-9F4871CD76F0}">
      <dsp:nvSpPr>
        <dsp:cNvPr id="0" name=""/>
        <dsp:cNvSpPr/>
      </dsp:nvSpPr>
      <dsp:spPr>
        <a:xfrm>
          <a:off x="0" y="1380815"/>
          <a:ext cx="6364224" cy="87516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Mettre à jour tous les projets de l'entreprise pour mettre à profit les nouvelles technologies DevOps.</a:t>
          </a:r>
          <a:endParaRPr lang="en-US" sz="2200" kern="1200" dirty="0"/>
        </a:p>
      </dsp:txBody>
      <dsp:txXfrm>
        <a:off x="42722" y="1423537"/>
        <a:ext cx="6278780" cy="789716"/>
      </dsp:txXfrm>
    </dsp:sp>
    <dsp:sp modelId="{79D71764-B8A6-41D4-995E-CD8A32F192F3}">
      <dsp:nvSpPr>
        <dsp:cNvPr id="0" name=""/>
        <dsp:cNvSpPr/>
      </dsp:nvSpPr>
      <dsp:spPr>
        <a:xfrm>
          <a:off x="0" y="2319335"/>
          <a:ext cx="6364224" cy="8751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Corriger tous les problèmes de communications entre projets dans l'environnement local.</a:t>
          </a:r>
          <a:endParaRPr lang="en-US" sz="2200" kern="1200" dirty="0"/>
        </a:p>
      </dsp:txBody>
      <dsp:txXfrm>
        <a:off x="42722" y="2362057"/>
        <a:ext cx="6278780" cy="789716"/>
      </dsp:txXfrm>
    </dsp:sp>
    <dsp:sp modelId="{E6378D34-885C-4932-8761-80412D7D6AD8}">
      <dsp:nvSpPr>
        <dsp:cNvPr id="0" name=""/>
        <dsp:cNvSpPr/>
      </dsp:nvSpPr>
      <dsp:spPr>
        <a:xfrm>
          <a:off x="0" y="3257856"/>
          <a:ext cx="6364224" cy="87516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/>
            <a:t>Mettre en place un tout nouvel environnement de </a:t>
          </a:r>
          <a:r>
            <a:rPr lang="fr-FR" sz="2200" kern="1200" dirty="0" err="1"/>
            <a:t>developpement</a:t>
          </a:r>
          <a:r>
            <a:rPr lang="fr-FR" sz="2200" kern="1200" dirty="0"/>
            <a:t>.</a:t>
          </a:r>
          <a:endParaRPr lang="en-US" sz="2200" kern="1200" dirty="0"/>
        </a:p>
      </dsp:txBody>
      <dsp:txXfrm>
        <a:off x="42722" y="3300578"/>
        <a:ext cx="6278780" cy="789716"/>
      </dsp:txXfrm>
    </dsp:sp>
    <dsp:sp modelId="{DDB62E62-15F6-46DD-9D35-5B7191601FB0}">
      <dsp:nvSpPr>
        <dsp:cNvPr id="0" name=""/>
        <dsp:cNvSpPr/>
      </dsp:nvSpPr>
      <dsp:spPr>
        <a:xfrm>
          <a:off x="0" y="4196376"/>
          <a:ext cx="6364224" cy="8751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dirty="0">
              <a:latin typeface="Aptos Display" panose="020F0302020204030204"/>
            </a:rPr>
            <a:t>Travailler en équipe sur un projet avec de réels enjeux.</a:t>
          </a:r>
        </a:p>
      </dsp:txBody>
      <dsp:txXfrm>
        <a:off x="42722" y="4239098"/>
        <a:ext cx="6278780" cy="7897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F31BF0-E329-4A14-AB4A-2630B867EF90}">
      <dsp:nvSpPr>
        <dsp:cNvPr id="0" name=""/>
        <dsp:cNvSpPr/>
      </dsp:nvSpPr>
      <dsp:spPr>
        <a:xfrm>
          <a:off x="0" y="126255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Analyse des projets de l'entreprise.</a:t>
          </a:r>
          <a:endParaRPr lang="en-US" sz="2100" kern="1200"/>
        </a:p>
      </dsp:txBody>
      <dsp:txXfrm>
        <a:off x="40930" y="167185"/>
        <a:ext cx="6824631" cy="756591"/>
      </dsp:txXfrm>
    </dsp:sp>
    <dsp:sp modelId="{558943AD-9363-4519-8F53-21C9FD3E05AD}">
      <dsp:nvSpPr>
        <dsp:cNvPr id="0" name=""/>
        <dsp:cNvSpPr/>
      </dsp:nvSpPr>
      <dsp:spPr>
        <a:xfrm>
          <a:off x="0" y="1025186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Elaboration d'une stratégie d'amélioration.</a:t>
          </a:r>
          <a:endParaRPr lang="en-US" sz="2100" kern="1200"/>
        </a:p>
      </dsp:txBody>
      <dsp:txXfrm>
        <a:off x="40930" y="1066116"/>
        <a:ext cx="6824631" cy="756591"/>
      </dsp:txXfrm>
    </dsp:sp>
    <dsp:sp modelId="{CCA209F0-4A13-45A2-AF96-0590F6C1FBD1}">
      <dsp:nvSpPr>
        <dsp:cNvPr id="0" name=""/>
        <dsp:cNvSpPr/>
      </dsp:nvSpPr>
      <dsp:spPr>
        <a:xfrm>
          <a:off x="0" y="1924118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Mise en place de cette stratégie.</a:t>
          </a:r>
          <a:endParaRPr lang="en-US" sz="2100" kern="1200"/>
        </a:p>
      </dsp:txBody>
      <dsp:txXfrm>
        <a:off x="40930" y="1965048"/>
        <a:ext cx="6824631" cy="756591"/>
      </dsp:txXfrm>
    </dsp:sp>
    <dsp:sp modelId="{3E75387C-7301-42B4-9376-48EEB448F204}">
      <dsp:nvSpPr>
        <dsp:cNvPr id="0" name=""/>
        <dsp:cNvSpPr/>
      </dsp:nvSpPr>
      <dsp:spPr>
        <a:xfrm>
          <a:off x="0" y="2823049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Dockerisation de tous les projets.</a:t>
          </a:r>
          <a:endParaRPr lang="en-US" sz="2100" kern="1200"/>
        </a:p>
      </dsp:txBody>
      <dsp:txXfrm>
        <a:off x="40930" y="2863979"/>
        <a:ext cx="6824631" cy="756591"/>
      </dsp:txXfrm>
    </dsp:sp>
    <dsp:sp modelId="{208E3440-6CDC-4C5E-84AC-8A039F099D2F}">
      <dsp:nvSpPr>
        <dsp:cNvPr id="0" name=""/>
        <dsp:cNvSpPr/>
      </dsp:nvSpPr>
      <dsp:spPr>
        <a:xfrm>
          <a:off x="0" y="3721980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Isolation des services communs aux projets.</a:t>
          </a:r>
          <a:endParaRPr lang="en-US" sz="2100" kern="1200"/>
        </a:p>
      </dsp:txBody>
      <dsp:txXfrm>
        <a:off x="40930" y="3762910"/>
        <a:ext cx="6824631" cy="756591"/>
      </dsp:txXfrm>
    </dsp:sp>
    <dsp:sp modelId="{006957E8-4D76-4B3C-8C83-BC8D00678EE6}">
      <dsp:nvSpPr>
        <dsp:cNvPr id="0" name=""/>
        <dsp:cNvSpPr/>
      </dsp:nvSpPr>
      <dsp:spPr>
        <a:xfrm>
          <a:off x="0" y="4620912"/>
          <a:ext cx="6906491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/>
            <a:t>Elaboration d'une documentation professionnelle complète.</a:t>
          </a:r>
          <a:endParaRPr lang="en-US" sz="2100" kern="1200"/>
        </a:p>
      </dsp:txBody>
      <dsp:txXfrm>
        <a:off x="40930" y="4661842"/>
        <a:ext cx="6824631" cy="756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27226-1AC7-4EE8-8F3E-36B52CE2ABC3}">
      <dsp:nvSpPr>
        <dsp:cNvPr id="0" name=""/>
        <dsp:cNvSpPr/>
      </dsp:nvSpPr>
      <dsp:spPr>
        <a:xfrm>
          <a:off x="0" y="682"/>
          <a:ext cx="6245265" cy="15965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F70F8B-8278-4033-8E0D-674ECD1A9FEF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B628CE-F2AA-4193-B23F-BABDD412581A}">
      <dsp:nvSpPr>
        <dsp:cNvPr id="0" name=""/>
        <dsp:cNvSpPr/>
      </dsp:nvSpPr>
      <dsp:spPr>
        <a:xfrm>
          <a:off x="1844034" y="682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Un environnement de développement professionnel </a:t>
          </a:r>
          <a:r>
            <a:rPr lang="fr-FR" sz="2100" kern="1200" dirty="0">
              <a:latin typeface="Aptos Display" panose="020F0302020204030204"/>
            </a:rPr>
            <a:t>très rapide </a:t>
          </a:r>
          <a:r>
            <a:rPr lang="fr-FR" sz="2100" kern="1200" dirty="0"/>
            <a:t>qui facilitera grandement la vie des développeurs.</a:t>
          </a:r>
          <a:endParaRPr lang="en-US" sz="2100" kern="1200" dirty="0"/>
        </a:p>
      </dsp:txBody>
      <dsp:txXfrm>
        <a:off x="1844034" y="682"/>
        <a:ext cx="4401230" cy="1596566"/>
      </dsp:txXfrm>
    </dsp:sp>
    <dsp:sp modelId="{87A233C6-1C96-435E-A06A-57D23A0080D5}">
      <dsp:nvSpPr>
        <dsp:cNvPr id="0" name=""/>
        <dsp:cNvSpPr/>
      </dsp:nvSpPr>
      <dsp:spPr>
        <a:xfrm>
          <a:off x="0" y="1996390"/>
          <a:ext cx="6245265" cy="15965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E89A0E-4652-4206-B0FD-B15E4495B831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0D14AB-EA0E-4F51-953C-1D28A50F55F7}">
      <dsp:nvSpPr>
        <dsp:cNvPr id="0" name=""/>
        <dsp:cNvSpPr/>
      </dsp:nvSpPr>
      <dsp:spPr>
        <a:xfrm>
          <a:off x="1844034" y="1996390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Compétences d'analyse et de résolution de problème développées.</a:t>
          </a:r>
          <a:endParaRPr lang="en-US" sz="2100" kern="1200" dirty="0"/>
        </a:p>
      </dsp:txBody>
      <dsp:txXfrm>
        <a:off x="1844034" y="1996390"/>
        <a:ext cx="4401230" cy="1596566"/>
      </dsp:txXfrm>
    </dsp:sp>
    <dsp:sp modelId="{B3250744-B15E-4DBF-A936-9B213B781659}">
      <dsp:nvSpPr>
        <dsp:cNvPr id="0" name=""/>
        <dsp:cNvSpPr/>
      </dsp:nvSpPr>
      <dsp:spPr>
        <a:xfrm>
          <a:off x="0" y="3992098"/>
          <a:ext cx="6245265" cy="15965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BB557-50E1-4418-BE8F-68ECA15BF7EE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C0CDAA-B026-430F-A946-BE346286A809}">
      <dsp:nvSpPr>
        <dsp:cNvPr id="0" name=""/>
        <dsp:cNvSpPr/>
      </dsp:nvSpPr>
      <dsp:spPr>
        <a:xfrm>
          <a:off x="1844034" y="3992098"/>
          <a:ext cx="4401230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100" kern="1200" dirty="0"/>
            <a:t>Compétences DevOps </a:t>
          </a:r>
          <a:r>
            <a:rPr lang="fr-FR" sz="2100" kern="1200" dirty="0" err="1"/>
            <a:t>appronfondies</a:t>
          </a:r>
          <a:r>
            <a:rPr lang="fr-FR" sz="2100" kern="1200" dirty="0"/>
            <a:t>.</a:t>
          </a:r>
          <a:endParaRPr lang="en-US" sz="2100" kern="1200" dirty="0"/>
        </a:p>
      </dsp:txBody>
      <dsp:txXfrm>
        <a:off x="1844034" y="3992098"/>
        <a:ext cx="4401230" cy="15965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D0CC3F-F111-4009-B4D4-15EE3DC1F130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7F87C2-D416-4E20-A672-4587DE569883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F89F55-DF87-4A1A-876A-7B771B26DAF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Complexité du sujet.</a:t>
          </a:r>
          <a:endParaRPr lang="en-US" sz="2200" kern="1200"/>
        </a:p>
      </dsp:txBody>
      <dsp:txXfrm>
        <a:off x="1357965" y="2319"/>
        <a:ext cx="4887299" cy="1175727"/>
      </dsp:txXfrm>
    </dsp:sp>
    <dsp:sp modelId="{64FB807A-2E43-4D68-B676-859AB7AD44CE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72BB2-DF08-4CFB-96AC-CEB04C0CB271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C6673-6C68-4FA5-B6A0-CB01EE05B276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Complexité de l'architecture des projets.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E1B29287-B2B5-4E2B-ADB7-165FA8EE43B9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C2F49-510A-4C04-8CA2-A449972CFE1B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49E2C-FFB4-4555-8E8D-2B53C0BC1911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Envergure des projets.</a:t>
          </a:r>
          <a:endParaRPr lang="en-US" sz="2200" kern="1200"/>
        </a:p>
      </dsp:txBody>
      <dsp:txXfrm>
        <a:off x="1357965" y="2941639"/>
        <a:ext cx="4887299" cy="1175727"/>
      </dsp:txXfrm>
    </dsp:sp>
    <dsp:sp modelId="{7F3EA414-6CB8-428A-97EB-29329ADBB3BC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A59388-98A1-459E-A68E-040F782CED6B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ED5903-3136-4515-97E3-E435413E3A59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/>
            <a:t>Utilisation de technologies nouvelles jamais apprises par nous.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049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2787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17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1795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6923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63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866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85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01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640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90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8941B0-F4D5-4460-BCAD-F7E2B41A8257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6CCC6-2BE5-4E42-96A4-D1E8E81A3D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1127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 descr="It Illustration Images - Free Download on Freepik">
            <a:extLst>
              <a:ext uri="{FF2B5EF4-FFF2-40B4-BE49-F238E27FC236}">
                <a16:creationId xmlns:a16="http://schemas.microsoft.com/office/drawing/2014/main" id="{14130F58-1FF9-08BC-A92E-B0A4795D58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94" t="6250" r="2252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fr-FR" sz="4800"/>
              <a:t>Réalisation des stages d'été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fr-FR" sz="2000"/>
              <a:t>JOSE MOKENI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9CB3C77-68D5-BC38-F571-6224BA4D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Difficultés rencontrées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14A3B88-F6D6-A7F3-F36C-3BA5ACFBDF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0273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23906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B4CC23-972B-7D6D-74B2-994CF27C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de 1ere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Année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Maison du Web</a:t>
            </a:r>
            <a:endParaRPr lang="en-US" sz="6000" kern="12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26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D2C389-ACA2-2123-F717-B1D41078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 dirty="0"/>
              <a:t>Contexte du stage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33D82DC1-E772-F1EA-F023-34E1C92D0A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698119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8113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B4F8E3C-F938-9673-1BB7-C0507596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fr-FR" sz="4000" dirty="0"/>
              <a:t>Objectifs et missions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262F53C3-5786-B83E-30CA-C8FC5F11A5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7021294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1287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5B704E2-BA33-E527-A864-EED018A55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Travail réalisé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ce réservé du contenu 2">
            <a:extLst>
              <a:ext uri="{FF2B5EF4-FFF2-40B4-BE49-F238E27FC236}">
                <a16:creationId xmlns:a16="http://schemas.microsoft.com/office/drawing/2014/main" id="{38C0F661-EAC9-A09B-D476-DE9699B19BC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47308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52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diagramme, Plan, croquis&#10;&#10;Description générée automatiquement">
            <a:extLst>
              <a:ext uri="{FF2B5EF4-FFF2-40B4-BE49-F238E27FC236}">
                <a16:creationId xmlns:a16="http://schemas.microsoft.com/office/drawing/2014/main" id="{95CAEA68-7A68-82EF-6035-ACF73663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82" y="58782"/>
            <a:ext cx="10686063" cy="672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926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diagramme, texte, Plan, Dessin technique&#10;&#10;Description générée automatiquement">
            <a:extLst>
              <a:ext uri="{FF2B5EF4-FFF2-40B4-BE49-F238E27FC236}">
                <a16:creationId xmlns:a16="http://schemas.microsoft.com/office/drawing/2014/main" id="{4108720A-9327-B1AA-14CE-93DF0F02D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626" y="0"/>
            <a:ext cx="94087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CACBF80-8E22-4933-2C72-31ABE91BD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5000"/>
              <a:t>Résultats et compétences développées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80320C14-9AE3-E891-19BE-47B99B4685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358993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9248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5BB3C24-E727-5A0A-3F38-E657E0D99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fr-FR" sz="6800"/>
              <a:t>Difficultés</a:t>
            </a:r>
          </a:p>
        </p:txBody>
      </p:sp>
      <p:cxnSp>
        <p:nvCxnSpPr>
          <p:cNvPr id="22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Espace réservé du contenu 2">
            <a:extLst>
              <a:ext uri="{FF2B5EF4-FFF2-40B4-BE49-F238E27FC236}">
                <a16:creationId xmlns:a16="http://schemas.microsoft.com/office/drawing/2014/main" id="{B7B3C528-B51E-8946-D8F2-3904F3304D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8246839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1052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2CEC7D9-7DF4-3B9B-F3EE-FF6AF0585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Retour d'expérience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259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1E18BFC-4736-DA2E-24B3-1356F0FF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fr-FR"/>
              <a:t>PLAN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Épingles colorées connectées par un fil">
            <a:extLst>
              <a:ext uri="{FF2B5EF4-FFF2-40B4-BE49-F238E27FC236}">
                <a16:creationId xmlns:a16="http://schemas.microsoft.com/office/drawing/2014/main" id="{2C78069B-6169-B96B-283D-9E5D241993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614" r="30073" b="-3"/>
          <a:stretch/>
        </p:blipFill>
        <p:spPr>
          <a:xfrm>
            <a:off x="703182" y="655849"/>
            <a:ext cx="4777381" cy="5376557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CD2781-52D3-5EE2-1E62-5C6A3C334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fr-FR"/>
              <a:t>INTRODUCTION</a:t>
            </a:r>
          </a:p>
          <a:p>
            <a:r>
              <a:rPr lang="fr-FR"/>
              <a:t>STAGE DE 1ere ANNEE</a:t>
            </a:r>
          </a:p>
          <a:p>
            <a:r>
              <a:rPr lang="fr-FR"/>
              <a:t>STAGE DE 2e ANNEE</a:t>
            </a:r>
          </a:p>
          <a:p>
            <a:r>
              <a:rPr lang="fr-FR"/>
              <a:t>CONCLUSION ET PERSPECTIVES</a:t>
            </a:r>
          </a:p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8821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D99C8AB-ECB5-52A5-B2E6-53F37C08A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 et perspectives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2172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463EB0A-3D7C-4AA5-BFA5-8EE5B4BA5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4F6CACB-6B06-8681-0F5E-F4CA6B3F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651" y="1122363"/>
            <a:ext cx="11034695" cy="31746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Merci de votre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45AD00-F967-454D-A4B2-39ABA5C88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BC5B79-B912-427C-8219-E3E50943F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51406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F9359D8-B283-35E1-B6F5-14383C0B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9AA85-80AF-F870-3179-267F96B46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fr-FR" dirty="0"/>
              <a:t>"La formation est l’essence de tout succès."</a:t>
            </a:r>
          </a:p>
          <a:p>
            <a:pPr marL="0" indent="0">
              <a:buNone/>
            </a:pPr>
            <a:r>
              <a:rPr lang="fr-FR" i="1" dirty="0"/>
              <a:t>Arnaud </a:t>
            </a:r>
            <a:r>
              <a:rPr lang="fr-FR" i="1" dirty="0" err="1"/>
              <a:t>Boti</a:t>
            </a:r>
            <a:endParaRPr lang="fr-FR" dirty="0" err="1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01301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EF30C2-29AC-4A0D-BC0A-A679CF113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00500" y="1087403"/>
            <a:ext cx="8191500" cy="5770597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2B4CC23-972B-7D6D-74B2-994CF27C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3520" y="2744662"/>
            <a:ext cx="6589707" cy="23876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de 1ere </a:t>
            </a:r>
            <a:r>
              <a:rPr lang="en-US" sz="6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Année</a:t>
            </a:r>
            <a:r>
              <a:rPr lang="en-US" sz="6000" dirty="0">
                <a:solidFill>
                  <a:srgbClr val="FFFFFF"/>
                </a:solidFill>
              </a:rPr>
              <a:t>:</a:t>
            </a:r>
            <a:br>
              <a:rPr lang="en-US" sz="6000" dirty="0">
                <a:solidFill>
                  <a:srgbClr val="FFFFFF"/>
                </a:solidFill>
              </a:rPr>
            </a:br>
            <a:r>
              <a:rPr lang="en-US" sz="6000" dirty="0">
                <a:solidFill>
                  <a:srgbClr val="FFFFFF"/>
                </a:solidFill>
              </a:rPr>
              <a:t>Electro-S</a:t>
            </a:r>
            <a:endParaRPr lang="en-US" sz="6000" kern="1200" dirty="0">
              <a:solidFill>
                <a:srgbClr val="FFFFFF"/>
              </a:solidFill>
              <a:latin typeface="+mj-lt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6A0658-1CC4-4B0D-AAB7-A702286AF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241" y="18393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4F1504-431A-4D86-9091-AE7E4B3337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2348" y="1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A804283-B929-4503-802F-4585376E2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3811F5-514E-49A4-B382-673ED228A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69044" y="514898"/>
            <a:ext cx="2393351" cy="232842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67AD921-1CEE-4C1B-9AA3-C66D908DD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49740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C36A08F5-3B56-47C5-A371-9187BE56E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539683" y="4203427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4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BAD6638-98C0-8844-33D1-E5E9790B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Contexte du stage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3807B1C-0162-347F-C85A-D3BD68DFA3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66659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47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067B8A2-4BF6-2D6E-7EDA-8EE9C2EC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fr-FR">
                <a:solidFill>
                  <a:srgbClr val="FFFFFF"/>
                </a:solidFill>
              </a:rPr>
              <a:t>Objectifs et missions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516E94D8-17D5-3854-6A34-98C51B2203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6112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6984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30F053-67E6-428B-FDDF-79BF3D20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Travail réalisé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9FC85667-66E4-8C4F-8186-1EF654567F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07541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6977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BFAA78D2-2993-D1DE-F77A-762538359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94"/>
            <a:ext cx="12192000" cy="62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99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Une image contenant texte, capture d’écran, Police, conception&#10;&#10;Description générée automatiquement">
            <a:extLst>
              <a:ext uri="{FF2B5EF4-FFF2-40B4-BE49-F238E27FC236}">
                <a16:creationId xmlns:a16="http://schemas.microsoft.com/office/drawing/2014/main" id="{8CFACEFE-A4EC-98D9-3EB2-9CE1CC6F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294"/>
            <a:ext cx="12192000" cy="629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43655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2" baseType="lpstr">
      <vt:lpstr>Thème Office</vt:lpstr>
      <vt:lpstr>Réalisation des stages d'été</vt:lpstr>
      <vt:lpstr>PLAN</vt:lpstr>
      <vt:lpstr>Introduction</vt:lpstr>
      <vt:lpstr>Stage de 1ere Année: Electro-S</vt:lpstr>
      <vt:lpstr>Contexte du stage</vt:lpstr>
      <vt:lpstr>Objectifs et missions</vt:lpstr>
      <vt:lpstr>Travail réalisé</vt:lpstr>
      <vt:lpstr>Présentation PowerPoint</vt:lpstr>
      <vt:lpstr>Présentation PowerPoint</vt:lpstr>
      <vt:lpstr>Difficultés rencontrées</vt:lpstr>
      <vt:lpstr>Stage de 1ere Année: Maison du Web</vt:lpstr>
      <vt:lpstr>Contexte du stage</vt:lpstr>
      <vt:lpstr>Objectifs et missions</vt:lpstr>
      <vt:lpstr>Travail réalisé</vt:lpstr>
      <vt:lpstr>Présentation PowerPoint</vt:lpstr>
      <vt:lpstr>Présentation PowerPoint</vt:lpstr>
      <vt:lpstr>Résultats et compétences développées</vt:lpstr>
      <vt:lpstr>Difficultés</vt:lpstr>
      <vt:lpstr>Retour d'expérience</vt:lpstr>
      <vt:lpstr>Conclusion et perspectives</vt:lpstr>
      <vt:lpstr>Merci de votre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268</cp:revision>
  <dcterms:created xsi:type="dcterms:W3CDTF">2024-09-01T10:43:27Z</dcterms:created>
  <dcterms:modified xsi:type="dcterms:W3CDTF">2024-09-01T11:46:49Z</dcterms:modified>
</cp:coreProperties>
</file>