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D45C-B02D-0AE4-97FD-0E3CC9EA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CA33A-95A9-39F9-A1DE-D35F54712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DCF3-D68E-6AFE-40F7-3275C1C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528-CFEA-5DFB-C25E-B1CC8352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C7423-97D5-BEEE-37F2-BA3D18C3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9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3A6-7991-FF7E-2E95-F48B4B16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5CECD-A031-B7C3-4BBD-5C68611F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BD11-01BD-7CF2-E2B3-37355822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2410-E1FA-C50F-A208-ED2D0FB1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89DC-05D4-6AFD-38BA-5B21C79C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6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599F5-A7D9-525D-755C-414CA2D06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AEB8-8FD9-7872-D22D-FBB775E4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E2F5-56E1-5173-9466-7C96F176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2174-D6B1-5219-64EE-4164A605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A7E4-28D1-9704-914A-D4C4E571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9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0330-E45D-29CB-9D30-EEA45A35A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50E7-52BB-5219-C8F1-6FAE4C72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143C-B486-7481-59A4-C963CC6D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E3D23-5582-A965-2D36-257E0685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6B28-3303-70FF-810F-0A134E89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90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691C-CD96-303C-44F2-3DA9D975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B70-DB94-5350-2910-DE8B76A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A75C7-3506-3594-1CCB-880870B3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7EE4-3B1D-D955-ED77-FCC30FF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F86-9BFD-D593-C235-5A634DB6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36AC-6B40-2B50-7631-B0B4519D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E564-024E-DD16-7252-C049BF50B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3782B-245A-8573-6D73-D82EEAE0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DBB6-B937-F10A-C9EB-59D9D2F4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D4B89-374B-A73A-1583-A254F283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8E4F-4D59-D93D-821E-03925163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03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4861-7884-2578-25C1-B0FB9AA2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AF34-2BCC-F73D-D790-CFCB0AE5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5C8A-A67A-0FD9-2BE4-BFAD5D46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74149-A71F-D31A-A7F9-B226B5F89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E6632-2DA8-1B8C-876E-02C056EE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256D8-001A-8245-EBF9-928DDFF1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71B04-E1BC-EE90-0029-15325972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F5D44-DC4C-76CD-3739-2374073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7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7009-ECA6-236A-A2EF-4B98376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31962-D4C4-EE5F-1711-62ED6823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47F2-3B1B-DD8A-BE22-2CE86526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2ED4-0801-20AE-0C66-ECC3D25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C7E660-3FFD-083D-2D6D-367A6663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E5E1-F3C5-BC49-C105-0376DC0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3E373-FF9C-A235-594F-7F89A5FD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4AF-C5B3-F653-F41C-40B49C22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ACE7-536B-3ED6-BA7F-5DA4BE4B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41884-422C-3322-66B8-599CF4FDE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9893-20AC-13E1-8FA2-FBFF8CBF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3905F-459D-F481-0EDE-101C83AF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5F121-AE9C-14AE-79A4-636682F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B2BB-7195-5DB7-6063-06237BE1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056EA-5D6E-664C-52E5-E030B9F63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7D46-2AF4-DA88-9D2D-32B18BFF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396C0-396E-EF25-F32D-CF29661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D929F-F861-9E22-ECE6-23225763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B9C4-3379-C9CE-0441-7A28121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90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15024-A095-C4F7-D891-14590A6E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B332-EF28-5407-F693-CABEB8707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2F24-BBF6-BE10-DA14-0C939524A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5464D-0A83-4721-9227-6EAE7733DB8D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B3BB-F3BF-0ED5-37BE-6489322C9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DF3B-0F28-02E9-27F5-2C84A4A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33165-2E72-448A-BF1D-9F9629D60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4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nk and blue gradient&#10;&#10;Description automatically generated">
            <a:extLst>
              <a:ext uri="{FF2B5EF4-FFF2-40B4-BE49-F238E27FC236}">
                <a16:creationId xmlns:a16="http://schemas.microsoft.com/office/drawing/2014/main" id="{081F128D-919A-8BAC-958D-CEF1E1865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" y="933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D0013-93AC-E92C-9F1D-F43D49947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18699"/>
          </a:xfrm>
        </p:spPr>
        <p:txBody>
          <a:bodyPr>
            <a:normAutofit/>
          </a:bodyPr>
          <a:lstStyle/>
          <a:p>
            <a:r>
              <a:rPr lang="en-IN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Supply Chain </a:t>
            </a:r>
            <a:endParaRPr lang="en-IN" sz="2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EF5A-5C47-97E5-F0E4-85D0EEC34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3489"/>
          </a:xfrm>
        </p:spPr>
        <p:txBody>
          <a:bodyPr>
            <a:normAutofit/>
          </a:bodyPr>
          <a:lstStyle/>
          <a:p>
            <a:r>
              <a:rPr lang="en-IN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</a:p>
          <a:p>
            <a:endParaRPr lang="en-IN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 Product Performance and Supply Chain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7138-E085-6471-D14C-3DB245CF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05516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 comprehensive overview of sales performance across key dimensions such as gender, product type, SKU, and location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E0E0BA3-33EA-8DA4-26C2-E14605068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517"/>
            <a:ext cx="12192000" cy="6452482"/>
          </a:xfrm>
        </p:spPr>
      </p:pic>
    </p:spTree>
    <p:extLst>
      <p:ext uri="{BB962C8B-B14F-4D97-AF65-F5344CB8AC3E}">
        <p14:creationId xmlns:p14="http://schemas.microsoft.com/office/powerpoint/2010/main" val="8449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0B94-4D80-3555-385D-AF5CF04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73710"/>
          </a:xfrm>
        </p:spPr>
        <p:txBody>
          <a:bodyPr/>
          <a:lstStyle/>
          <a:p>
            <a:pPr algn="ctr"/>
            <a: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Analyses stock availability, inventory levels, and trends related to order lead time to ensure supply meets demand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1D57D-729E-E031-CDE2-EF938AA76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711"/>
            <a:ext cx="12192000" cy="6484288"/>
          </a:xfrm>
        </p:spPr>
      </p:pic>
    </p:spTree>
    <p:extLst>
      <p:ext uri="{BB962C8B-B14F-4D97-AF65-F5344CB8AC3E}">
        <p14:creationId xmlns:p14="http://schemas.microsoft.com/office/powerpoint/2010/main" val="32667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5E1-DC54-A548-094C-54F333F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5272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supply chain efficiency by analysing lead time, transportation modes, supplier performance, and manufacturing quality metrics</a:t>
            </a:r>
            <a:endParaRPr lang="en-IN" sz="40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67ED53-B8F1-ECD3-83F1-15DF3E28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"/>
            <a:ext cx="12192000" cy="6492239"/>
          </a:xfrm>
        </p:spPr>
      </p:pic>
    </p:spTree>
    <p:extLst>
      <p:ext uri="{BB962C8B-B14F-4D97-AF65-F5344CB8AC3E}">
        <p14:creationId xmlns:p14="http://schemas.microsoft.com/office/powerpoint/2010/main" val="91176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2B4D-0966-3DDE-DB2A-71E63EF1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13467"/>
          </a:xfrm>
        </p:spPr>
        <p:txBody>
          <a:bodyPr>
            <a:normAutofit/>
          </a:bodyPr>
          <a:lstStyle/>
          <a:p>
            <a:pPr algn="ctr"/>
            <a:r>
              <a:rPr lang="en-IN" sz="17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Evaluates cost efficiency and quality control metrics to identify opportunities for cost reduction and quality improvements</a:t>
            </a:r>
            <a:endParaRPr lang="en-IN" sz="17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3EB0DF-B94B-0BC5-4570-B38324E89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004"/>
            <a:ext cx="12192000" cy="6531996"/>
          </a:xfrm>
        </p:spPr>
      </p:pic>
    </p:spTree>
    <p:extLst>
      <p:ext uri="{BB962C8B-B14F-4D97-AF65-F5344CB8AC3E}">
        <p14:creationId xmlns:p14="http://schemas.microsoft.com/office/powerpoint/2010/main" val="1282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nk and blue gradient&#10;&#10;Description automatically generated">
            <a:extLst>
              <a:ext uri="{FF2B5EF4-FFF2-40B4-BE49-F238E27FC236}">
                <a16:creationId xmlns:a16="http://schemas.microsoft.com/office/drawing/2014/main" id="{0D311F69-54A6-89E1-581E-24F2DC03D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45B78B-B778-8320-4F71-48BE107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55" y="1"/>
            <a:ext cx="10734261" cy="1001863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09FD-467F-BEDE-78E0-FE28FC76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55" y="1001864"/>
            <a:ext cx="11019845" cy="5637475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revenue generated is ₹577.60K, with an average revenue per product of ₹5.78K.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Customers whose gender was Unknown contributed the highest revenue (29.97%), followed by females (27.96%). Non-binary and  Males also contributed significantly.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like Kolkata and Mumbai show higher revenue and ordered quantities compared to other locations like Bangalore and Delhi.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SKU51 leads the revenue with ₹9.9K, closely followed by SKU38 and SKU31.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SKU10 tops the sales with 996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outperform haircare and cosmetics in both revenue and units sold.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availability rate is 98.70, with skincare products having the highest availability (114.49) suggesting overstocking.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leads in stock levels, followed by skincare and cosmetics.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SKU68, SKU2, and SKU34 are critically low on stock, indicating potential supply chain risks.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quantities fluctuate significantly over the lead time, highlighting areas for optimizing inventory planning.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SKU12, SKU51, and SKU59 maintain the highest stock levels. The average order lead time is 16 days, and the average supplier lead time is 17 days, indicating potential bottlenecks in sourcing.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manufacturing lead time is 15 days, while the average shipping lead time is 6 days, with shipping being relatively efficient.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13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nk and blue gradient&#10;&#10;Description automatically generated">
            <a:extLst>
              <a:ext uri="{FF2B5EF4-FFF2-40B4-BE49-F238E27FC236}">
                <a16:creationId xmlns:a16="http://schemas.microsoft.com/office/drawing/2014/main" id="{14F0398F-46A7-D19C-A0CE-D90E1FBC1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F94CC-F455-AA66-3D25-2D3E71FD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"/>
            <a:ext cx="11115261" cy="906448"/>
          </a:xfrm>
        </p:spPr>
        <p:txBody>
          <a:bodyPr/>
          <a:lstStyle/>
          <a:p>
            <a:r>
              <a:rPr lang="en-IN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2163-F2B7-D64D-D0FC-79131AE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63" y="906448"/>
            <a:ext cx="11571798" cy="5701085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Rail and road transport are used almost equally, followed by air and sea. 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overall low defect rate of 2.28% indicates good manufacturing quality. The inspection pass rate of 23% could be improved.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3 has the highest lead time (20 days) across all supplier locations. There’s a significant variation in lead times across locations.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Orders between 21–50 units have the shortest lead time (13 days), while larger orders (81–100 units) take significantly longer (19 days).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production volumes increase, manufacturing lead time rises, reaching 18 days for the highest volume tier (801–1000 units), indicating capacity constraints.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shipping carriers have similar average lead times (~6 days), with no significant performance differentiation.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Haircare has the highest defect rate (2.5%), while cosmetics have the lowest (1.9%).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23% of SKUs passed inspection, while 41% are pending, indicating requirement for improving inspection efficiency.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Cosmetics have the highest average price per product (₹57) and shipping cost (₹6) while skincare has highest manufacturing cost (₹49).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Skincare products have the lowest average shipping costs.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SKU42 and SKU65 show highest defect rates (4.9%).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4 incurs the highest manufacturing cost (₹63), while others have more balanced cost structure.</a:t>
            </a:r>
            <a:endParaRPr lang="en-IN" sz="23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3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 transportation by Carrier A provide the lowest costs, whereas road transportation by Carrier C is the costliest.</a:t>
            </a:r>
            <a:endParaRPr lang="en-IN" sz="2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91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Supply Chain </vt:lpstr>
      <vt:lpstr>Provides a comprehensive overview of sales performance across key dimensions such as gender, product type, SKU, and location</vt:lpstr>
      <vt:lpstr>Analyses stock availability, inventory levels, and trends related to order lead time to ensure supply meets demand</vt:lpstr>
      <vt:lpstr>Evaluates supply chain efficiency by analysing lead time, transportation modes, supplier performance, and manufacturing quality metrics</vt:lpstr>
      <vt:lpstr>Evaluates cost efficiency and quality control metrics to identify opportunities for cost reduction and quality improvements</vt:lpstr>
      <vt:lpstr>Insights:</vt:lpstr>
      <vt:lpstr>Insights: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Saha</dc:creator>
  <cp:lastModifiedBy>Mohamed El-sadek</cp:lastModifiedBy>
  <cp:revision>2</cp:revision>
  <dcterms:created xsi:type="dcterms:W3CDTF">2024-11-28T16:13:28Z</dcterms:created>
  <dcterms:modified xsi:type="dcterms:W3CDTF">2025-01-01T20:36:30Z</dcterms:modified>
</cp:coreProperties>
</file>