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subTitle" idx="1"/>
          </p:nvPr>
        </p:nvSpPr>
        <p:spPr>
          <a:xfrm>
            <a:off x="914400" y="990600"/>
            <a:ext cx="6400800" cy="5486400"/>
          </a:xfrm>
        </p:spPr>
        <p:txBody>
          <a:bodyPr>
            <a:normAutofit fontScale="25000" lnSpcReduction="20000"/>
          </a:bodyPr>
          <a:lstStyle/>
          <a:p>
            <a:pPr lvl="1" algn="l"/>
            <a:r>
              <a:rPr lang="en-US" sz="7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CREATE TABLE Product (</a:t>
            </a:r>
            <a:endParaRPr lang="fr-FR" sz="7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r>
              <a:rPr lang="en-US" sz="7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Product_idVARCHAR2(20)</a:t>
            </a:r>
            <a:r>
              <a:rPr lang="en-US" sz="7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CONSTRAINTpk_Product</a:t>
            </a:r>
            <a:r>
              <a:rPr lang="en-US" sz="7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PRIMARY KEY,</a:t>
            </a:r>
            <a:endParaRPr lang="fr-FR" sz="7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r>
              <a:rPr lang="en-US" sz="7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Product_NameVARCHAR2(20)</a:t>
            </a:r>
            <a:r>
              <a:rPr lang="en-US" sz="7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CONSTRAINTnn_ProductNOT</a:t>
            </a:r>
            <a:r>
              <a:rPr lang="en-US" sz="7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NULL,</a:t>
            </a:r>
            <a:endParaRPr lang="fr-FR" sz="7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r>
              <a:rPr lang="en-US" sz="7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Price NUMBERCONSTRAINT </a:t>
            </a:r>
            <a:r>
              <a:rPr lang="en-US" sz="7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check_PriceCHECK</a:t>
            </a:r>
            <a:r>
              <a:rPr lang="en-US" sz="7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(Price&gt;0)</a:t>
            </a:r>
            <a:endParaRPr lang="fr-FR" sz="7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r>
              <a:rPr lang="en-US" sz="7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fr-FR" sz="7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r>
              <a:rPr lang="en-US" sz="7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 </a:t>
            </a:r>
            <a:endParaRPr lang="fr-FR" sz="7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 algn="l"/>
            <a:r>
              <a:rPr lang="en-US" sz="7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CREATE TABLE Customer (</a:t>
            </a:r>
            <a:endParaRPr lang="fr-FR" sz="7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r>
              <a:rPr lang="en-US" sz="7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Customer_idVARCHAR2(20) CONSTRAINT </a:t>
            </a:r>
            <a:r>
              <a:rPr lang="en-US" sz="7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pk_Customer</a:t>
            </a:r>
            <a:r>
              <a:rPr lang="en-US" sz="7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PRIMARY KEY,</a:t>
            </a:r>
            <a:endParaRPr lang="fr-FR" sz="7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r>
              <a:rPr lang="en-US" sz="7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Customer_NameVARCHAR2(20) CONSTRAINT </a:t>
            </a:r>
            <a:r>
              <a:rPr lang="en-US" sz="7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nn_CustomerNOT</a:t>
            </a:r>
            <a:r>
              <a:rPr lang="en-US" sz="7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NULL,</a:t>
            </a:r>
            <a:endParaRPr lang="fr-FR" sz="7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r>
              <a:rPr lang="en-US" sz="7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Customer_TelNUMBER</a:t>
            </a:r>
            <a:r>
              <a:rPr lang="en-US" sz="7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fr-FR" sz="7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r>
              <a:rPr lang="en-US" sz="7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fr-FR" sz="7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r>
              <a:rPr lang="en-US" sz="7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 </a:t>
            </a:r>
            <a:endParaRPr lang="fr-FR" sz="7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 algn="l"/>
            <a:r>
              <a:rPr lang="en-US" sz="7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CREATE TABLE Orders (</a:t>
            </a:r>
            <a:endParaRPr lang="fr-FR" sz="7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r>
              <a:rPr lang="en-US" sz="7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Customer_idVARCHAR2(20) CONSTRAINT </a:t>
            </a:r>
            <a:r>
              <a:rPr lang="en-US" sz="7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pk_Customer</a:t>
            </a:r>
            <a:r>
              <a:rPr lang="en-US" sz="7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PRIMARY KEY,</a:t>
            </a:r>
            <a:endParaRPr lang="fr-FR" sz="7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r>
              <a:rPr lang="en-US" sz="7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Product_idVARCHAR2(20) CONSTRAINT </a:t>
            </a:r>
            <a:r>
              <a:rPr lang="en-US" sz="7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pk_Product</a:t>
            </a:r>
            <a:r>
              <a:rPr lang="en-US" sz="7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PRIMARY KEY,</a:t>
            </a:r>
            <a:endParaRPr lang="fr-FR" sz="7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r>
              <a:rPr lang="en-US" sz="7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Quantity NUMBER </a:t>
            </a:r>
            <a:endParaRPr lang="fr-FR" sz="7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r>
              <a:rPr lang="en-US" sz="7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Total_amountNUMBER</a:t>
            </a:r>
            <a:r>
              <a:rPr lang="en-US" sz="7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fr-FR" sz="7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r>
              <a:rPr lang="en-US" sz="7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fr-FR" sz="7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ALTER TABLE Product ADD Category VARCHAR2(20</a:t>
            </a:r>
            <a:r>
              <a:rPr lang="en-US" dirty="0" smtClean="0"/>
              <a:t>)</a:t>
            </a:r>
            <a:r>
              <a:rPr lang="en-US" dirty="0" smtClean="0"/>
              <a:t> </a:t>
            </a:r>
            <a:endParaRPr lang="fr-FR" dirty="0" smtClean="0"/>
          </a:p>
          <a:p>
            <a:pPr lvl="0"/>
            <a:r>
              <a:rPr lang="en-US" dirty="0" smtClean="0"/>
              <a:t>ALTER TABLE Orders ADDOrderDate DATE DEFAULT ‘SYSDATE’</a:t>
            </a: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</Words>
  <Application>Microsoft Office PowerPoint</Application>
  <PresentationFormat>On-screen Show (4:3)</PresentationFormat>
  <Paragraphs>20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M3TrIx</dc:creator>
  <cp:lastModifiedBy>M3TrIx</cp:lastModifiedBy>
  <cp:revision>2</cp:revision>
  <dcterms:created xsi:type="dcterms:W3CDTF">2006-08-16T00:00:00Z</dcterms:created>
  <dcterms:modified xsi:type="dcterms:W3CDTF">2021-03-21T11:32:48Z</dcterms:modified>
</cp:coreProperties>
</file>