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-54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968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74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3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236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498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830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341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390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32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409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CB54-6B9F-4830-929F-0A0BE34287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EBF5-30D1-4E73-8D23-E0D9D24BC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7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0500" y="1866900"/>
            <a:ext cx="1176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relational model</a:t>
            </a:r>
            <a:endParaRPr lang="fr-FR" sz="32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HOTEL(</a:t>
            </a:r>
            <a:r>
              <a:rPr lang="fr-FR" sz="3200" dirty="0" err="1" smtClean="0"/>
              <a:t>Hotel_id,Hotel</a:t>
            </a:r>
            <a:r>
              <a:rPr lang="fr-FR" sz="3200" dirty="0" smtClean="0"/>
              <a:t> </a:t>
            </a:r>
            <a:r>
              <a:rPr lang="fr-FR" sz="3200" dirty="0" smtClean="0"/>
              <a:t>Name,#</a:t>
            </a:r>
            <a:r>
              <a:rPr lang="fr-FR" sz="3200" dirty="0" err="1" smtClean="0"/>
              <a:t>Type_id</a:t>
            </a:r>
            <a:r>
              <a:rPr lang="fr-FR" sz="3200" dirty="0" smtClean="0"/>
              <a:t>) </a:t>
            </a:r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TYPE(</a:t>
            </a:r>
            <a:r>
              <a:rPr lang="fr-FR" sz="3200" dirty="0" err="1" smtClean="0"/>
              <a:t>Type_id</a:t>
            </a:r>
            <a:r>
              <a:rPr lang="fr-FR" sz="3200" dirty="0" smtClean="0"/>
              <a:t>,</a:t>
            </a:r>
            <a:r>
              <a:rPr lang="fr-FR" sz="3200" dirty="0" err="1" smtClean="0"/>
              <a:t>Type_name</a:t>
            </a:r>
            <a:r>
              <a:rPr lang="fr-FR" sz="3200" dirty="0" smtClean="0"/>
              <a:t>) </a:t>
            </a:r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ROOM(Room _ id</a:t>
            </a:r>
            <a:r>
              <a:rPr lang="fr-FR" sz="3200" dirty="0" smtClean="0"/>
              <a:t>,#</a:t>
            </a:r>
            <a:r>
              <a:rPr lang="fr-FR" sz="3200" dirty="0" smtClean="0"/>
              <a:t>Hotel _ id, Floor</a:t>
            </a:r>
            <a:r>
              <a:rPr lang="fr-FR" sz="3200" dirty="0" smtClean="0"/>
              <a:t>) </a:t>
            </a:r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CATEGORIES(</a:t>
            </a:r>
            <a:r>
              <a:rPr lang="fr-FR" sz="3200" dirty="0" err="1" smtClean="0"/>
              <a:t>Categorie_id,Caregorie_name,Price,Beds_numbers</a:t>
            </a:r>
            <a:r>
              <a:rPr lang="fr-FR" sz="3200" dirty="0" smtClean="0"/>
              <a:t>) </a:t>
            </a:r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EMPLOYEE(</a:t>
            </a:r>
            <a:r>
              <a:rPr lang="fr-FR" sz="3200" dirty="0" err="1" smtClean="0"/>
              <a:t>Employee_id,Emplyee_name</a:t>
            </a:r>
            <a:r>
              <a:rPr lang="fr-FR" sz="3200" dirty="0" smtClean="0"/>
              <a:t>,#</a:t>
            </a:r>
            <a:r>
              <a:rPr lang="fr-FR" sz="3200" dirty="0" err="1" smtClean="0"/>
              <a:t>Hotel_id</a:t>
            </a:r>
            <a:r>
              <a:rPr lang="fr-FR" sz="3200" dirty="0" smtClean="0"/>
              <a:t>,#</a:t>
            </a:r>
            <a:r>
              <a:rPr lang="fr-FR" sz="3200" dirty="0" err="1" smtClean="0"/>
              <a:t>Director_id</a:t>
            </a:r>
            <a:r>
              <a:rPr lang="fr-FR" sz="3200" dirty="0" smtClean="0"/>
              <a:t>)</a:t>
            </a:r>
            <a:endParaRPr lang="fr-FR" sz="32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98500" y="21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rgbClr val="00B050"/>
                </a:solidFill>
              </a:rPr>
              <a:t>checkpoint relational </a:t>
            </a:r>
            <a:r>
              <a:rPr lang="fr-FR" sz="3200" dirty="0" smtClean="0">
                <a:solidFill>
                  <a:srgbClr val="00B050"/>
                </a:solidFill>
              </a:rPr>
              <a:t>model</a:t>
            </a:r>
            <a:endParaRPr lang="fr-FR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3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checkpoint relational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TAYARI</dc:creator>
  <cp:lastModifiedBy>M3TrIx</cp:lastModifiedBy>
  <cp:revision>27</cp:revision>
  <dcterms:created xsi:type="dcterms:W3CDTF">2021-03-10T19:07:50Z</dcterms:created>
  <dcterms:modified xsi:type="dcterms:W3CDTF">2021-03-21T10:49:53Z</dcterms:modified>
</cp:coreProperties>
</file>