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subTitle" idx="1"/>
          </p:nvPr>
        </p:nvSpPr>
        <p:spPr>
          <a:xfrm>
            <a:off x="533400" y="1600200"/>
            <a:ext cx="8382000" cy="4419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INSERT </a:t>
            </a:r>
            <a:r>
              <a:rPr lang="en-US" dirty="0" smtClean="0">
                <a:solidFill>
                  <a:schemeClr val="accent2"/>
                </a:solidFill>
              </a:rPr>
              <a:t>INTO Customer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Customer_id,Customer_Name,Customer_Tel</a:t>
            </a:r>
            <a:r>
              <a:rPr lang="en-US" dirty="0" smtClean="0">
                <a:solidFill>
                  <a:schemeClr val="tx1"/>
                </a:solidFill>
              </a:rPr>
              <a:t>) VALUES (‘C01’ , ’ALI’, ’71321009</a:t>
            </a:r>
            <a:r>
              <a:rPr lang="en-US" dirty="0" smtClean="0">
                <a:solidFill>
                  <a:schemeClr val="tx1"/>
                </a:solidFill>
              </a:rPr>
              <a:t>’)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INSERT INTO Customer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Customer_id,Customer_Name,Customer_Tel</a:t>
            </a:r>
            <a:r>
              <a:rPr lang="en-US" dirty="0" smtClean="0">
                <a:solidFill>
                  <a:schemeClr val="tx1"/>
                </a:solidFill>
              </a:rPr>
              <a:t>) VALUES(‘C02’, ’ASMA’ ,’77345823’)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INSERT </a:t>
            </a:r>
            <a:r>
              <a:rPr lang="fr-FR" dirty="0" smtClean="0">
                <a:solidFill>
                  <a:schemeClr val="accent2"/>
                </a:solidFill>
              </a:rPr>
              <a:t>INTO Product </a:t>
            </a:r>
            <a:r>
              <a:rPr lang="fr-FR" dirty="0" smtClean="0"/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,</a:t>
            </a:r>
            <a:r>
              <a:rPr lang="fr-FR" dirty="0" err="1" smtClean="0"/>
              <a:t>Product_Name,Category,price</a:t>
            </a:r>
            <a:r>
              <a:rPr lang="fr-FR" dirty="0" smtClean="0"/>
              <a:t>) VALUES (‘P01’ ,’Samsung </a:t>
            </a:r>
            <a:r>
              <a:rPr lang="fr-FR" dirty="0" err="1" smtClean="0"/>
              <a:t>Galaxy</a:t>
            </a:r>
            <a:r>
              <a:rPr lang="fr-FR" dirty="0" smtClean="0"/>
              <a:t> S20’, ’</a:t>
            </a:r>
            <a:r>
              <a:rPr lang="fr-FR" dirty="0" err="1" smtClean="0"/>
              <a:t>smartphone</a:t>
            </a:r>
            <a:r>
              <a:rPr lang="fr-FR" dirty="0" smtClean="0"/>
              <a:t>’, ’3299’) </a:t>
            </a:r>
            <a:endParaRPr lang="fr-FR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INSERT INTO Product </a:t>
            </a:r>
            <a:r>
              <a:rPr lang="fr-FR" dirty="0" smtClean="0"/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,</a:t>
            </a:r>
            <a:r>
              <a:rPr lang="fr-FR" dirty="0" err="1" smtClean="0"/>
              <a:t>Product_Name,Category,price</a:t>
            </a:r>
            <a:r>
              <a:rPr lang="fr-FR" dirty="0" smtClean="0"/>
              <a:t>) VALUES (‘P02’ ,’ASUS Notebook’, ’PC’ ,’4599’)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INSERT </a:t>
            </a:r>
            <a:r>
              <a:rPr lang="fr-FR" dirty="0" smtClean="0">
                <a:solidFill>
                  <a:schemeClr val="accent2"/>
                </a:solidFill>
              </a:rPr>
              <a:t>INTO </a:t>
            </a:r>
            <a:r>
              <a:rPr lang="fr-FR" dirty="0" err="1" smtClean="0"/>
              <a:t>Orders</a:t>
            </a:r>
            <a:r>
              <a:rPr lang="fr-FR" dirty="0" smtClean="0"/>
              <a:t>(</a:t>
            </a:r>
            <a:r>
              <a:rPr lang="fr-FR" dirty="0" err="1" smtClean="0"/>
              <a:t>Customer_id</a:t>
            </a:r>
            <a:r>
              <a:rPr lang="fr-FR" dirty="0" smtClean="0"/>
              <a:t>,</a:t>
            </a:r>
            <a:r>
              <a:rPr lang="fr-FR" dirty="0" err="1" smtClean="0"/>
              <a:t>Product_id,orderDate,quantity,Total_amount</a:t>
            </a:r>
            <a:r>
              <a:rPr lang="fr-FR" dirty="0" smtClean="0"/>
              <a:t>) VALUES(‘C01’ , ‘P02’, NULL ,’2’ , ‘9198’) </a:t>
            </a:r>
            <a:endParaRPr lang="fr-FR" dirty="0" smtClean="0"/>
          </a:p>
          <a:p>
            <a:r>
              <a:rPr lang="fr-FR" dirty="0" smtClean="0">
                <a:solidFill>
                  <a:schemeClr val="accent2"/>
                </a:solidFill>
              </a:rPr>
              <a:t>INSERT </a:t>
            </a:r>
            <a:r>
              <a:rPr lang="fr-FR" dirty="0" smtClean="0">
                <a:solidFill>
                  <a:schemeClr val="accent2"/>
                </a:solidFill>
              </a:rPr>
              <a:t>INTO </a:t>
            </a:r>
            <a:r>
              <a:rPr lang="fr-FR" dirty="0" err="1" smtClean="0"/>
              <a:t>Orders</a:t>
            </a:r>
            <a:r>
              <a:rPr lang="fr-FR" dirty="0" smtClean="0"/>
              <a:t>(</a:t>
            </a:r>
            <a:r>
              <a:rPr lang="fr-FR" dirty="0" err="1" smtClean="0"/>
              <a:t>Customer_id</a:t>
            </a:r>
            <a:r>
              <a:rPr lang="fr-FR" dirty="0" smtClean="0"/>
              <a:t>,</a:t>
            </a:r>
            <a:r>
              <a:rPr lang="fr-FR" dirty="0" err="1" smtClean="0"/>
              <a:t>Product_id,orderDate,quantity,Total_amount</a:t>
            </a:r>
            <a:r>
              <a:rPr lang="fr-FR" dirty="0" smtClean="0"/>
              <a:t>) VALUES(‘C02’ , ‘P01’, ‘28/05/2020’ ,’1’ , ‘3299’)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M3TrIx</dc:creator>
  <cp:lastModifiedBy>M3TrIx</cp:lastModifiedBy>
  <cp:revision>2</cp:revision>
  <dcterms:created xsi:type="dcterms:W3CDTF">2006-08-16T00:00:00Z</dcterms:created>
  <dcterms:modified xsi:type="dcterms:W3CDTF">2021-03-21T12:17:25Z</dcterms:modified>
</cp:coreProperties>
</file>