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7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836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2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770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412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961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918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89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411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07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587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E3B83-DCA4-4CE9-AA1D-1E99C86270B8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910D2-5287-43C3-B73A-D85CDC06F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082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3B83-DCA4-4CE9-AA1D-1E99C86270B8}" type="datetimeFigureOut">
              <a:rPr lang="en-US" smtClean="0"/>
              <a:pPr/>
              <a:t>3/21/2021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10D2-5287-43C3-B73A-D85CDC06FA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411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92560" y="530571"/>
            <a:ext cx="10146667" cy="5269956"/>
            <a:chOff x="887768" y="624218"/>
            <a:chExt cx="10146667" cy="4156965"/>
          </a:xfrm>
        </p:grpSpPr>
        <p:grpSp>
          <p:nvGrpSpPr>
            <p:cNvPr id="2" name="Group 1"/>
            <p:cNvGrpSpPr/>
            <p:nvPr/>
          </p:nvGrpSpPr>
          <p:grpSpPr>
            <a:xfrm>
              <a:off x="5061398" y="931807"/>
              <a:ext cx="1854742" cy="1623107"/>
              <a:chOff x="5061398" y="931807"/>
              <a:chExt cx="1854742" cy="1623107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061398" y="931807"/>
                <a:ext cx="1841678" cy="43788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rgbClr val="7030A0"/>
                    </a:solidFill>
                  </a:rPr>
                  <a:t>Membre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074462" y="1395815"/>
                <a:ext cx="1841678" cy="11590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u="sng" dirty="0" smtClean="0">
                    <a:solidFill>
                      <a:schemeClr val="tx1"/>
                    </a:solidFill>
                  </a:rPr>
                  <a:t>-</a:t>
                </a:r>
                <a:r>
                  <a:rPr lang="fr-FR" sz="1200" u="sng" dirty="0" smtClean="0">
                    <a:solidFill>
                      <a:schemeClr val="tx1"/>
                    </a:solidFill>
                  </a:rPr>
                  <a:t>Id</a:t>
                </a:r>
                <a:endParaRPr lang="fr-F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-Last name 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-First name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-Address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-Date of birthday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-Gender </a:t>
                </a:r>
              </a:p>
              <a:p>
                <a:pPr algn="ctr"/>
                <a:r>
                  <a:rPr lang="fr-FR" dirty="0" smtClean="0"/>
                  <a:t> 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4969958" y="3776593"/>
              <a:ext cx="1841678" cy="1001795"/>
              <a:chOff x="5987390" y="5710705"/>
              <a:chExt cx="1841678" cy="100179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987390" y="5710705"/>
                <a:ext cx="1841678" cy="43788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rgbClr val="7030A0"/>
                    </a:solidFill>
                  </a:rPr>
                  <a:t>Session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987390" y="6145830"/>
                <a:ext cx="1841678" cy="5666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-Type of sport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-Shedule</a:t>
                </a:r>
              </a:p>
              <a:p>
                <a:pPr algn="ctr"/>
                <a:r>
                  <a:rPr lang="fr-FR" dirty="0" smtClean="0"/>
                  <a:t> </a:t>
                </a:r>
                <a:endParaRPr lang="en-US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87768" y="1125544"/>
              <a:ext cx="1841678" cy="1287887"/>
              <a:chOff x="3246212" y="-327492"/>
              <a:chExt cx="1841678" cy="1287887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246212" y="-327492"/>
                <a:ext cx="1841678" cy="43788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rgbClr val="7030A0"/>
                    </a:solidFill>
                  </a:rPr>
                  <a:t>Gymnasium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46212" y="110390"/>
                <a:ext cx="1841678" cy="8500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-Name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-Address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-Telephone number</a:t>
                </a:r>
              </a:p>
              <a:p>
                <a:pPr algn="ctr"/>
                <a:r>
                  <a:rPr lang="fr-FR" dirty="0" smtClean="0"/>
                  <a:t> </a:t>
                </a:r>
                <a:endParaRPr lang="en-US" dirty="0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9179695" y="3477476"/>
              <a:ext cx="1854740" cy="1303707"/>
              <a:chOff x="228877" y="5463103"/>
              <a:chExt cx="1854740" cy="1303707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28877" y="5463103"/>
                <a:ext cx="1841678" cy="43788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rgbClr val="7030A0"/>
                    </a:solidFill>
                  </a:rPr>
                  <a:t>Coach</a:t>
                </a:r>
                <a:endParaRPr lang="en-US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1939" y="5916805"/>
                <a:ext cx="1841678" cy="85000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-Last name 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-Firt name 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-Age </a:t>
                </a:r>
              </a:p>
              <a:p>
                <a:pPr algn="ctr"/>
                <a:r>
                  <a:rPr lang="fr-FR" sz="1200" dirty="0" smtClean="0">
                    <a:solidFill>
                      <a:schemeClr val="tx1"/>
                    </a:solidFill>
                  </a:rPr>
                  <a:t>-Speciality</a:t>
                </a:r>
                <a:endParaRPr lang="en-US" dirty="0"/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2729446" y="1892205"/>
              <a:ext cx="23825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709436" y="1500439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38193" y="1449409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endCxn id="5" idx="2"/>
            </p:cNvCxnSpPr>
            <p:nvPr/>
          </p:nvCxnSpPr>
          <p:spPr>
            <a:xfrm rot="5400000" flipH="1" flipV="1">
              <a:off x="5370382" y="3166589"/>
              <a:ext cx="1236593" cy="13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023310" y="2917022"/>
              <a:ext cx="1944716" cy="50475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 </a:t>
              </a:r>
              <a:r>
                <a:rPr lang="en-US" sz="1400" dirty="0" smtClean="0"/>
                <a:t>have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92085" y="3431316"/>
              <a:ext cx="81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1.2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89596" y="2555148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1.1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818077" y="4399446"/>
              <a:ext cx="2413869" cy="34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7374536" y="4043547"/>
              <a:ext cx="1300766" cy="6310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Led 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95906" y="4065939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603730" y="4099622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244601" y="1615861"/>
              <a:ext cx="1300766" cy="63106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70602" y="624218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928838" y="2794583"/>
              <a:ext cx="817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13515" y="4277410"/>
              <a:ext cx="62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401152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54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TAYARI</dc:creator>
  <cp:lastModifiedBy>M3TrIx</cp:lastModifiedBy>
  <cp:revision>34</cp:revision>
  <dcterms:created xsi:type="dcterms:W3CDTF">2021-03-09T16:44:59Z</dcterms:created>
  <dcterms:modified xsi:type="dcterms:W3CDTF">2021-03-21T10:04:00Z</dcterms:modified>
</cp:coreProperties>
</file>