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charset="0"/>
      <p:regular r:id="rId12"/>
      <p:bold r:id="rId13"/>
    </p:embeddedFont>
    <p:embeddedFont>
      <p:font typeface="Nunito" charset="0"/>
      <p:regular r:id="rId14"/>
      <p:bold r:id="rId15"/>
      <p:italic r:id="rId16"/>
      <p:boldItalic r:id="rId17"/>
    </p:embeddedFont>
    <p:embeddedFont>
      <p:font typeface="Comfortaa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F36CE485-69C5-4F1B-BA21-9723EB0E5B6D}">
  <a:tblStyle styleId="{F36CE485-69C5-4F1B-BA21-9723EB0E5B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5ff97a41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5ff97a41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ff97a410_0_1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5ff97a410_0_1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5ff97a41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5ff97a41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5ff97a410_0_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5ff97a410_0_1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5ff97a410_0_1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5ff97a410_0_1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5ff97a410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5ff97a410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5ff97a410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5ff97a410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5ff97a410_0_1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5ff97a410_0_1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e_and_open-source_soft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SQL_compliance" TargetMode="External"/><Relationship Id="rId5" Type="http://schemas.openxmlformats.org/officeDocument/2006/relationships/hyperlink" Target="https://en.wikipedia.org/wiki/Extensibility" TargetMode="External"/><Relationship Id="rId4" Type="http://schemas.openxmlformats.org/officeDocument/2006/relationships/hyperlink" Target="https://en.wikipedia.org/wiki/Relational_database_management_syste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current_user" TargetMode="External"/><Relationship Id="rId3" Type="http://schemas.openxmlformats.org/officeDocument/2006/relationships/hyperlink" Target="https://en.wikipedia.org/wiki/Relational_database_management_system" TargetMode="External"/><Relationship Id="rId7" Type="http://schemas.openxmlformats.org/officeDocument/2006/relationships/hyperlink" Target="https://en.wikipedia.org/wiki/Software_appl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Software_product" TargetMode="External"/><Relationship Id="rId5" Type="http://schemas.openxmlformats.org/officeDocument/2006/relationships/hyperlink" Target="https://en.wikipedia.org/wiki/Database_server" TargetMode="External"/><Relationship Id="rId10" Type="http://schemas.openxmlformats.org/officeDocument/2006/relationships/hyperlink" Target="https://en.wikipedia.org/wiki/OS/2" TargetMode="External"/><Relationship Id="rId4" Type="http://schemas.openxmlformats.org/officeDocument/2006/relationships/hyperlink" Target="https://en.wikipedia.org/wiki/Microsoft" TargetMode="External"/><Relationship Id="rId9" Type="http://schemas.openxmlformats.org/officeDocument/2006/relationships/hyperlink" Target="https://en.wikipedia.org/wiki/16-b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999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50"/>
                </a:solidFill>
              </a:rPr>
              <a:t>Checkpoint </a:t>
            </a:r>
            <a:endParaRPr>
              <a:solidFill>
                <a:srgbClr val="00B05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50"/>
                </a:solidFill>
              </a:rPr>
              <a:t>Introduction to Databases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28593" y="2683978"/>
            <a:ext cx="85206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Name: Mohamed Dhahri</a:t>
            </a:r>
            <a:endParaRPr sz="2800" b="1" i="1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           </a:t>
            </a:r>
            <a:endParaRPr sz="1800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6707" y="261004"/>
            <a:ext cx="8096576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The relational RDBMS  : MySQL    </a:t>
            </a:r>
            <a:endParaRPr sz="2200">
              <a:solidFill>
                <a:schemeClr val="accent2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48638" y="1155445"/>
            <a:ext cx="8520600" cy="38304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MySQL is a relational database management system based on </a:t>
            </a:r>
            <a:r>
              <a:rPr lang="fr" sz="1591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SQL</a:t>
            </a: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 – </a:t>
            </a:r>
            <a:r>
              <a:rPr lang="fr" sz="1591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S</a:t>
            </a: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tructured </a:t>
            </a:r>
            <a:r>
              <a:rPr lang="fr" sz="1591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Q</a:t>
            </a: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uery </a:t>
            </a:r>
            <a:r>
              <a:rPr lang="fr" sz="1591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L</a:t>
            </a: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anguage</a:t>
            </a:r>
            <a:endParaRPr sz="1591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MySQL is free open-source software under the terms of the GNU General Public License.</a:t>
            </a:r>
            <a:endParaRPr sz="1591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MySQL is a true multi-user, multi-threaded SQL database server. SQL is the most popular relational database in the world</a:t>
            </a:r>
            <a:endParaRPr sz="1591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A relational database organizes data into one or more data tables in which data types may be related to each other.</a:t>
            </a:r>
            <a:endParaRPr sz="1591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MySQL can be controlled through a simple command-line interface, hower we can use phpMyAdmin as an interface to MySQL</a:t>
            </a:r>
            <a:endParaRPr sz="1591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457200" lvl="0" indent="-32968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2"/>
              <a:buChar char="❏"/>
            </a:pPr>
            <a:r>
              <a:rPr lang="fr" sz="159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</a:rPr>
              <a:t>manages the storage and retrieval of data to and from the database and hides the complexity of what is actually going on from the user</a:t>
            </a:r>
            <a:endParaRPr sz="140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 dirty="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fr" sz="22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MySQL</a:t>
            </a:r>
            <a:endParaRPr sz="2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74350" y="1504100"/>
            <a:ext cx="72600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078"/>
              <a:buFont typeface="Arial"/>
              <a:buNone/>
            </a:pPr>
            <a:r>
              <a:rPr lang="fr" sz="342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Basic MySQL commands :</a:t>
            </a:r>
            <a:endParaRPr sz="3429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lang="fr" sz="3308" dirty="0">
                <a:solidFill>
                  <a:srgbClr val="000000"/>
                </a:solidFill>
              </a:rPr>
              <a:t>show tables : desc &lt;table name&gt;;</a:t>
            </a:r>
            <a:endParaRPr sz="33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lang="fr" sz="3308" dirty="0">
                <a:solidFill>
                  <a:srgbClr val="000000"/>
                </a:solidFill>
              </a:rPr>
              <a:t>CREATE TABLE command : CREATE TABLE table_name(attribute definition...)</a:t>
            </a:r>
            <a:endParaRPr sz="33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lang="fr" sz="3308" dirty="0">
                <a:solidFill>
                  <a:srgbClr val="000000"/>
                </a:solidFill>
              </a:rPr>
              <a:t>ALTER TABLE :used to change a table </a:t>
            </a:r>
            <a:endParaRPr sz="33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lang="fr" sz="3308" dirty="0">
                <a:solidFill>
                  <a:srgbClr val="000000"/>
                </a:solidFill>
              </a:rPr>
              <a:t>DROP TABLE : used to delete a table.</a:t>
            </a:r>
            <a:endParaRPr sz="33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lang="fr" sz="3308" dirty="0">
                <a:solidFill>
                  <a:srgbClr val="000000"/>
                </a:solidFill>
              </a:rPr>
              <a:t>INSERT,UPDATE,DELETE : used to manipulate data in a table</a:t>
            </a:r>
            <a:endParaRPr sz="33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5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The relational RDBMS  : MySQL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231125" y="1165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       M</a:t>
            </a:r>
            <a:r>
              <a:rPr lang="fr" sz="1500" b="1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ySQL </a:t>
            </a:r>
            <a:r>
              <a:rPr lang="fr" sz="1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sz="1500" b="1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client/server implementation of a relational database system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speed of transactions and queries going through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robustness of the system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easy to use and learn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be able to handle large systems easily and quickly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compatible on many operating system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GUI Support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 dirty="0">
                <a:highlight>
                  <a:srgbClr val="FFFFFF"/>
                </a:highlight>
              </a:rPr>
              <a:t>Platform Independent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POSTGRESQL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993775" y="1302650"/>
            <a:ext cx="73404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❏"/>
            </a:pP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 and open-source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relational database management system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(RDBMS) emphasizing 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extensibility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SQL compliance</a:t>
            </a: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❏"/>
            </a:pP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was named POSTGRES , referring to its origins as a successor to the Ingres database developed at the University of California , Berkeley 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❏"/>
            </a:pP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1996, the project was renamed to PostgreSQL to reflect its support for SQL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❏"/>
            </a:pPr>
            <a:r>
              <a:rPr lang="fr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 manages concurrency through multiversion concurrency control (MVCC),which gives each transaction a “snapshot” of the database,allowing changes to be made without affecting other transactions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5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POSTGRESQL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745825"/>
            <a:ext cx="70305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fr" sz="1700"/>
              <a:t>rich ANSI/ISO complaint SQL, JSON and Multiple Languages support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fr" sz="1700"/>
              <a:t>Built-in extensions for high scalability, geolocation and time series based applications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fr" sz="1700"/>
              <a:t>Hosted Providers and commercial support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fr" sz="1700"/>
              <a:t>Used for embedded database, web applications and data warehouses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236650" y="316575"/>
            <a:ext cx="70305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POSTGRESQL</a:t>
            </a:r>
            <a:endParaRPr sz="220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739666" y="1198624"/>
            <a:ext cx="7928100" cy="3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968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POSTGRES FUNCTIONALITIES</a:t>
            </a:r>
            <a:endParaRPr sz="5968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POSTGRESQL support a large part of the SQL standard and offers many modern features: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complex queries 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foreign Keys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Triggers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Updatable Views 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Transactional Integrity 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Multi Version Concurrency Control (MVCC)</a:t>
            </a:r>
            <a:endParaRPr sz="5500">
              <a:solidFill>
                <a:srgbClr val="434343"/>
              </a:solidFill>
            </a:endParaRPr>
          </a:p>
          <a:p>
            <a:pPr marL="457200" lvl="0" indent="-32969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❏"/>
            </a:pPr>
            <a:r>
              <a:rPr lang="fr" sz="5500" dirty="0">
                <a:solidFill>
                  <a:srgbClr val="434343"/>
                </a:solidFill>
              </a:rPr>
              <a:t>can be extended by : Data Types ,Functions ,Operations ,Aggregate Functions ,Index methods ,Procedural Language</a:t>
            </a:r>
            <a:endParaRPr sz="55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25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SQL Server</a:t>
            </a:r>
            <a:endParaRPr sz="262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141500" y="1221975"/>
            <a:ext cx="71928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❏"/>
            </a:pPr>
            <a:r>
              <a:rPr lang="fr" sz="1400" b="1" dirty="0">
                <a:solidFill>
                  <a:srgbClr val="434343"/>
                </a:solidFill>
                <a:highlight>
                  <a:srgbClr val="FFFFFF"/>
                </a:highlight>
              </a:rPr>
              <a:t>Microsoft SQL Server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is a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relational database management system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developed by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Microsoft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As a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database server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, it is a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software product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with the primary function of storing and retrieving data as requested by other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software applications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—which may run either on the same computer or on another computer across a network (including the Internet)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Microsoft markets at least a dozen different editions of Microsoft SQL Server, aimed at different audiences and for workloads ranging from small single-machine applications to large Internet-facing applications with many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concurrent users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The history of Microsoft SQL Server begins with the first Microsoft SQL Server product—SQL Server 1.0, a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16-bit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server for the 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OS/2</a:t>
            </a:r>
            <a:r>
              <a:rPr lang="fr" sz="1400" dirty="0">
                <a:solidFill>
                  <a:srgbClr val="434343"/>
                </a:solidFill>
                <a:highlight>
                  <a:srgbClr val="FFFFFF"/>
                </a:highlight>
              </a:rPr>
              <a:t> operating system in 1989—and extends to the current day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fr" sz="22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The relational RDBMS  : SQL Server</a:t>
            </a:r>
            <a:endParaRPr sz="220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436950"/>
            <a:ext cx="75999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660000"/>
                </a:solidFill>
              </a:rPr>
              <a:t> </a:t>
            </a:r>
            <a:r>
              <a:rPr lang="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SQL SERVER FUNCTIONALITIES</a:t>
            </a:r>
            <a:endParaRPr sz="1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SQL Server also includes an assortment of add-on services 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Machine Learning Services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Service Broker (message types ,contracts ,queues,service programs,routes)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Replication Services(Transaction replication ,Merge replication)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Analysis Services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Reporting Services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Notification Services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Integration Services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fr" sz="1500" dirty="0">
                <a:solidFill>
                  <a:srgbClr val="000000"/>
                </a:solidFill>
                <a:highlight>
                  <a:srgbClr val="FFFFFF"/>
                </a:highlight>
              </a:rPr>
              <a:t>Full Text Search Service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609</Words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Maven Pro</vt:lpstr>
      <vt:lpstr>Nunito</vt:lpstr>
      <vt:lpstr>Comfortaa</vt:lpstr>
      <vt:lpstr>Momentum</vt:lpstr>
      <vt:lpstr>Checkpoint  Introduction to Databases</vt:lpstr>
      <vt:lpstr> The relational RDBMS  : MySQL    </vt:lpstr>
      <vt:lpstr> The relational RDBMS  : MySQL</vt:lpstr>
      <vt:lpstr> The relational RDBMS  : MySQL</vt:lpstr>
      <vt:lpstr>The relational RDBMS  : POSTGRESQL</vt:lpstr>
      <vt:lpstr>The relational RDBMS  : POSTGRESQL </vt:lpstr>
      <vt:lpstr>The relational RDBMS  : POSTGRESQL </vt:lpstr>
      <vt:lpstr>The relational RDBMS  : SQL Server </vt:lpstr>
      <vt:lpstr>The relational RDBMS  : SQL Server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 Introduction to Databases</dc:title>
  <cp:lastModifiedBy>M3TrIx</cp:lastModifiedBy>
  <cp:revision>3</cp:revision>
  <dcterms:modified xsi:type="dcterms:W3CDTF">2021-03-21T09:08:42Z</dcterms:modified>
</cp:coreProperties>
</file>