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lstStyle/>
          <a:p>
            <a:r>
              <a:rPr lang="en-US" dirty="0" smtClean="0">
                <a:solidFill>
                  <a:srgbClr val="00B0F0"/>
                </a:solidFill>
              </a:rPr>
              <a:t>User story</a:t>
            </a:r>
            <a:endParaRPr lang="fr-FR" dirty="0">
              <a:solidFill>
                <a:srgbClr val="00B0F0"/>
              </a:solidFill>
            </a:endParaRPr>
          </a:p>
        </p:txBody>
      </p:sp>
      <p:sp>
        <p:nvSpPr>
          <p:cNvPr id="3" name="Subtitle 2"/>
          <p:cNvSpPr>
            <a:spLocks noGrp="1"/>
          </p:cNvSpPr>
          <p:nvPr>
            <p:ph type="subTitle" idx="1"/>
          </p:nvPr>
        </p:nvSpPr>
        <p:spPr>
          <a:xfrm>
            <a:off x="685800" y="1905000"/>
            <a:ext cx="7772400" cy="3810000"/>
          </a:xfrm>
        </p:spPr>
        <p:txBody>
          <a:bodyPr>
            <a:normAutofit fontScale="92500" lnSpcReduction="20000"/>
          </a:bodyPr>
          <a:lstStyle/>
          <a:p>
            <a:pPr algn="l"/>
            <a:r>
              <a:rPr lang="en-US" sz="2800" dirty="0" smtClean="0">
                <a:solidFill>
                  <a:schemeClr val="tx1">
                    <a:lumMod val="95000"/>
                    <a:lumOff val="5000"/>
                  </a:schemeClr>
                </a:solidFill>
              </a:rPr>
              <a:t>The objective is to create a platform that facilities people to sell/buy and negotiate the price of articles/products, The main objective of this platform is to give the real price of things(The actors: Seller, Buyer, Admin). The Seller can create announcements that contain the products to buy and can approve or reject the negotiations received from the Buyer. The Buyer can consult the products to buy and can negotiate the price of the articles. The administrator can block the Seller and Buyer accounts and can also manage the announcements</a:t>
            </a:r>
            <a:endParaRPr lang="fr-FR" dirty="0">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98</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User story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story</dc:title>
  <dc:creator>M3TrIx</dc:creator>
  <cp:lastModifiedBy>M3TrIx</cp:lastModifiedBy>
  <cp:revision>7</cp:revision>
  <dcterms:created xsi:type="dcterms:W3CDTF">2006-08-16T00:00:00Z</dcterms:created>
  <dcterms:modified xsi:type="dcterms:W3CDTF">2021-03-21T22:24:45Z</dcterms:modified>
</cp:coreProperties>
</file>