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Rosario Bold" charset="1" panose="02000503060000020004"/>
      <p:regular r:id="rId23"/>
    </p:embeddedFont>
    <p:embeddedFont>
      <p:font typeface="Rosario" charset="1" panose="0200050304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50413" y="-2743662"/>
            <a:ext cx="7298595" cy="7298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42613" y="5961860"/>
            <a:ext cx="7298595" cy="72985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86675" y="9096618"/>
            <a:ext cx="2353208" cy="23532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959727" y="3595206"/>
            <a:ext cx="1919454" cy="19194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8905443"/>
            <a:ext cx="3920639" cy="705715"/>
          </a:xfrm>
          <a:custGeom>
            <a:avLst/>
            <a:gdLst/>
            <a:ahLst/>
            <a:cxnLst/>
            <a:rect r="r" b="b" t="t" l="l"/>
            <a:pathLst>
              <a:path h="705715" w="3920639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591032" y="-89250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53568" y="2389297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546747" y="78272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26504" y="5985148"/>
            <a:ext cx="1320124" cy="1320124"/>
          </a:xfrm>
          <a:custGeom>
            <a:avLst/>
            <a:gdLst/>
            <a:ahLst/>
            <a:cxnLst/>
            <a:rect r="r" b="b" t="t" l="l"/>
            <a:pathLst>
              <a:path h="1320124" w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105014" y="-1844324"/>
            <a:ext cx="3688648" cy="3688648"/>
          </a:xfrm>
          <a:custGeom>
            <a:avLst/>
            <a:gdLst/>
            <a:ahLst/>
            <a:cxnLst/>
            <a:rect r="r" b="b" t="t" l="l"/>
            <a:pathLst>
              <a:path h="3688648" w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153568" y="606788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647380" y="3635641"/>
            <a:ext cx="10993239" cy="582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b="true" sz="1104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BURNMETER</a:t>
            </a:r>
          </a:p>
          <a:p>
            <a:pPr algn="ctr">
              <a:lnSpc>
                <a:spcPts val="15459"/>
              </a:lnSpc>
            </a:pPr>
          </a:p>
          <a:p>
            <a:pPr algn="ctr">
              <a:lnSpc>
                <a:spcPts val="154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1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261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Use the trained model to generate individualized fitness and exercise suggestions based on user data and health goals.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31809" y="3354552"/>
            <a:ext cx="12462289" cy="157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Personalized Recommendations:</a:t>
            </a: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4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392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Analyzed relationships between exercise metrics and calories burned, highlighting significant correlations.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Visualized key trends, such as the impact of heart rate and exercise duration on calorie burn.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31809" y="3354552"/>
            <a:ext cx="12462289" cy="237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Insights:</a:t>
            </a:r>
          </a:p>
          <a:p>
            <a:pPr algn="l">
              <a:lnSpc>
                <a:spcPts val="6347"/>
              </a:lnSpc>
            </a:pP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4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326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Demonstrated high accuracy in calorie predictions, with the best-performing model achieving an RMSE of 15 calories.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Validated the model's ability to provide reliable estimates for diverse user profiles.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322624" y="2532429"/>
            <a:ext cx="12462289" cy="317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</a:p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Performance:</a:t>
            </a:r>
          </a:p>
          <a:p>
            <a:pPr algn="l">
              <a:lnSpc>
                <a:spcPts val="6347"/>
              </a:lnSpc>
            </a:pP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4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261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Showcased personalized fitness plans for hypothetical users based on their predicted calorie burn.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322624" y="2532429"/>
            <a:ext cx="12462289" cy="237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</a:p>
          <a:p>
            <a:pPr algn="l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Use Case Examples:</a:t>
            </a: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20659"/>
            <a:ext cx="14397242" cy="140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b="true" sz="82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075541"/>
            <a:ext cx="13931294" cy="45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BurnMeter successfully developed an AI-based system that significantly improves the accuracy of calorie burn predictions using personalized data.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The system offers tailored recommendations, empowering users to optimize their fitness routines and achieve health goals more effectively.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322624" y="2819109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Summary: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20659"/>
            <a:ext cx="14397242" cy="140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b="true" sz="82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075541"/>
            <a:ext cx="13931294" cy="261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This project bridges the gap between generalized fitness tools and the need for individualized insights, fostering better decision-making in health and wellness.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322624" y="2819109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Impact: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20659"/>
            <a:ext cx="14397242" cy="140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b="true" sz="82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075541"/>
            <a:ext cx="13931294" cy="392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Expand the dataset to include a wider range of activities and demographics.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Incorporate additional lifestyle factors, such as dietary habits and stress levels, into the model.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Develop a user-friendly application to make BurnMeter accessible to a broader audience.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22624" y="2819109"/>
            <a:ext cx="12462289" cy="157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Future Directions:</a:t>
            </a:r>
          </a:p>
          <a:p>
            <a:pPr algn="just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13827" y="3189756"/>
            <a:ext cx="10260346" cy="4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344234" y="3933507"/>
            <a:ext cx="8182814" cy="13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7"/>
              </a:lnSpc>
            </a:pPr>
            <a:r>
              <a:rPr lang="en-US" b="true" sz="78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TEAM MEMBERS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37484" y="612933"/>
            <a:ext cx="8424863" cy="155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87"/>
              </a:lnSpc>
            </a:pPr>
            <a:r>
              <a:rPr lang="en-US" b="true" sz="90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SUPERVISORS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44234" y="5455231"/>
            <a:ext cx="11293215" cy="326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Mohamed Mahmoud Elmahdy Abdelkader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Ahmed Mohamed Ahmed Ahmed Daif 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Hassan Medhat Ahmed Mohamed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Islam Walied Hamed Abd Elazem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Ahmed Khaled Subaih Ali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44234" y="2304648"/>
            <a:ext cx="8027483" cy="225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Dr:Sara El-Sayed El-Metwally</a:t>
            </a:r>
          </a:p>
          <a:p>
            <a:pPr algn="just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Eng:Leqaa Hani</a:t>
            </a:r>
          </a:p>
          <a:p>
            <a:pPr algn="just">
              <a:lnSpc>
                <a:spcPts val="606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717059" y="1292084"/>
            <a:ext cx="11526368" cy="303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b="true" sz="86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  <a:p>
            <a:pPr algn="ctr">
              <a:lnSpc>
                <a:spcPts val="1215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445404" y="3943356"/>
            <a:ext cx="13397191" cy="398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9115" indent="-409558" lvl="1">
              <a:lnSpc>
                <a:spcPts val="5311"/>
              </a:lnSpc>
              <a:buFont typeface="Arial"/>
              <a:buChar char="•"/>
            </a:pPr>
            <a:r>
              <a:rPr lang="en-US" sz="3793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Accurately understanding calories burned during exercises is a significant challenge for many individuals striving to improve their fitness and health. </a:t>
            </a:r>
          </a:p>
          <a:p>
            <a:pPr algn="just" marL="819115" indent="-409558" lvl="1">
              <a:lnSpc>
                <a:spcPts val="5311"/>
              </a:lnSpc>
              <a:buFont typeface="Arial"/>
              <a:buChar char="•"/>
            </a:pPr>
            <a:r>
              <a:rPr lang="en-US" sz="3793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Generalized methods and tools often provide imprecise results, which can limit the effectiveness of fitness plans and training programs.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90758" y="1292084"/>
            <a:ext cx="11526368" cy="303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b="true" sz="86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  <a:p>
            <a:pPr algn="ctr">
              <a:lnSpc>
                <a:spcPts val="1215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78353" y="3942597"/>
            <a:ext cx="13931294" cy="392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BurnMeter addresses this issue by improving the accuracy of calorie burn estimates through the use of personalized information and exercise-specific data. 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This approach helps users achieve their fitness goals more effectively by providing customized recommendations tailored to individual needs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90758" y="1292084"/>
            <a:ext cx="11526368" cy="303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b="true" sz="86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RELATED WORK</a:t>
            </a:r>
          </a:p>
          <a:p>
            <a:pPr algn="ctr">
              <a:lnSpc>
                <a:spcPts val="1215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78353" y="3942597"/>
            <a:ext cx="13931294" cy="45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Existing fitness tracking tools, such as smartwatches and mobile apps, assist users in monitoring their calorie burn and physical activity.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However, most of these tools rely on generalized calculations based on limited factors like weight, age, and heart rate.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As a result, they fail to provide accurate predictions tailored to individual differences.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90758" y="1292084"/>
            <a:ext cx="11526368" cy="303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b="true" sz="86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RELATED WORK</a:t>
            </a:r>
          </a:p>
          <a:p>
            <a:pPr algn="ctr">
              <a:lnSpc>
                <a:spcPts val="1215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78353" y="3942597"/>
            <a:ext cx="13931294" cy="523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As a result, they fail to provide accurate predictions tailored to individual differences.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BurnMeter leverages AI-driven models to enhance precision by integrating diverse user data, such as exercise duration, heart rate, and body temperature, offering a significant improvement over existing solutions.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1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392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Merge datasets containing user-specific exercise metrics and calorie burn values.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Clean and normalize the data to address inconsistencies and missing values.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31809" y="3354552"/>
            <a:ext cx="12462289" cy="157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Collection and Preprocessing:</a:t>
            </a: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1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326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Identify and extract key features, including age, gender, weight, exercise duration, heart rate, and body temperature.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Analyze feature correlations to determine their impact on calorie burn.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31809" y="3354552"/>
            <a:ext cx="12462289" cy="157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Feature Engineering:</a:t>
            </a: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2624" y="1311134"/>
            <a:ext cx="14397242" cy="281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b="true" sz="808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620430" y="4498382"/>
            <a:ext cx="13931294" cy="326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Develop AI-based models such as Linear Regression, Random Forest, and Neural Networks to predict calorie burn.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Train the models using a robust dataset and validate their performance with evaluation metrics like RMSE and MAE.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31809" y="3354552"/>
            <a:ext cx="12462289" cy="157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Development:</a:t>
            </a:r>
          </a:p>
          <a:p>
            <a:pPr algn="l">
              <a:lnSpc>
                <a:spcPts val="634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DAGY1b_eLn4</dc:identifier>
  <dcterms:modified xsi:type="dcterms:W3CDTF">2011-08-01T06:04:30Z</dcterms:modified>
  <cp:revision>1</cp:revision>
  <dc:title>Blue Modern Abstract Presentation</dc:title>
</cp:coreProperties>
</file>