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42" r:id="rId5"/>
    <p:sldId id="359" r:id="rId6"/>
    <p:sldId id="379" r:id="rId7"/>
    <p:sldId id="363" r:id="rId8"/>
    <p:sldId id="360" r:id="rId9"/>
    <p:sldId id="361" r:id="rId10"/>
    <p:sldId id="362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80" r:id="rId27"/>
    <p:sldId id="3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F84F4-6E2A-4BFA-9497-54A67145B3DE}" v="179" dt="2024-10-19T06:20:07.59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94CDE-FD76-4669-8911-CB2ECFAABB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7C2E53-E262-486A-A75D-CECC0460756B}">
      <dgm:prSet/>
      <dgm:spPr/>
      <dgm:t>
        <a:bodyPr/>
        <a:lstStyle/>
        <a:p>
          <a:r>
            <a:rPr lang="en-US" b="0" i="0"/>
            <a:t>Amazon RDS</a:t>
          </a:r>
          <a:endParaRPr lang="en-US"/>
        </a:p>
      </dgm:t>
    </dgm:pt>
    <dgm:pt modelId="{C03FABC5-CC9F-4B9C-9605-94AF4E69E18C}" type="parTrans" cxnId="{2A6B9636-22E7-4F10-9B71-14FE5D2F4B62}">
      <dgm:prSet/>
      <dgm:spPr/>
      <dgm:t>
        <a:bodyPr/>
        <a:lstStyle/>
        <a:p>
          <a:endParaRPr lang="en-US"/>
        </a:p>
      </dgm:t>
    </dgm:pt>
    <dgm:pt modelId="{58A9157E-A11E-4C77-9A9F-2BACF00F17F6}" type="sibTrans" cxnId="{2A6B9636-22E7-4F10-9B71-14FE5D2F4B62}">
      <dgm:prSet/>
      <dgm:spPr/>
      <dgm:t>
        <a:bodyPr/>
        <a:lstStyle/>
        <a:p>
          <a:endParaRPr lang="en-US"/>
        </a:p>
      </dgm:t>
    </dgm:pt>
    <dgm:pt modelId="{3FF5403C-6118-413D-9F68-9E2267191C6C}">
      <dgm:prSet/>
      <dgm:spPr/>
      <dgm:t>
        <a:bodyPr/>
        <a:lstStyle/>
        <a:p>
          <a:r>
            <a:rPr lang="en-US" b="0" i="0"/>
            <a:t>Aurora</a:t>
          </a:r>
          <a:endParaRPr lang="en-US"/>
        </a:p>
      </dgm:t>
    </dgm:pt>
    <dgm:pt modelId="{695B51A8-7801-49E0-B5A0-A251669096D5}" type="parTrans" cxnId="{83568735-421F-4E98-86DA-1C8ACEDAF9E6}">
      <dgm:prSet/>
      <dgm:spPr/>
      <dgm:t>
        <a:bodyPr/>
        <a:lstStyle/>
        <a:p>
          <a:endParaRPr lang="en-US"/>
        </a:p>
      </dgm:t>
    </dgm:pt>
    <dgm:pt modelId="{98DA3EDD-3ABC-445F-BC32-3478F1F8BD7C}" type="sibTrans" cxnId="{83568735-421F-4E98-86DA-1C8ACEDAF9E6}">
      <dgm:prSet/>
      <dgm:spPr/>
      <dgm:t>
        <a:bodyPr/>
        <a:lstStyle/>
        <a:p>
          <a:endParaRPr lang="en-US"/>
        </a:p>
      </dgm:t>
    </dgm:pt>
    <dgm:pt modelId="{C89DAB11-68C7-417A-873C-D21533394719}">
      <dgm:prSet/>
      <dgm:spPr/>
      <dgm:t>
        <a:bodyPr/>
        <a:lstStyle/>
        <a:p>
          <a:r>
            <a:rPr lang="en-US" b="0" i="0"/>
            <a:t>Amazon Re</a:t>
          </a:r>
          <a:endParaRPr lang="en-US"/>
        </a:p>
      </dgm:t>
    </dgm:pt>
    <dgm:pt modelId="{B637634E-76A5-457B-B865-717BCE86B7CE}" type="parTrans" cxnId="{5CDA0C26-3111-40A7-933A-4C3D87A62979}">
      <dgm:prSet/>
      <dgm:spPr/>
      <dgm:t>
        <a:bodyPr/>
        <a:lstStyle/>
        <a:p>
          <a:endParaRPr lang="en-US"/>
        </a:p>
      </dgm:t>
    </dgm:pt>
    <dgm:pt modelId="{45261946-4A55-4DE5-8161-8AC4E06AC660}" type="sibTrans" cxnId="{5CDA0C26-3111-40A7-933A-4C3D87A62979}">
      <dgm:prSet/>
      <dgm:spPr/>
      <dgm:t>
        <a:bodyPr/>
        <a:lstStyle/>
        <a:p>
          <a:endParaRPr lang="en-US"/>
        </a:p>
      </dgm:t>
    </dgm:pt>
    <dgm:pt modelId="{4CB83187-F90E-4091-8B5A-254C6E7522EA}">
      <dgm:prSet/>
      <dgm:spPr/>
      <dgm:t>
        <a:bodyPr/>
        <a:lstStyle/>
        <a:p>
          <a:r>
            <a:rPr lang="en-US" b="0" i="0"/>
            <a:t>Amazon Neptun</a:t>
          </a:r>
          <a:endParaRPr lang="en-US"/>
        </a:p>
      </dgm:t>
    </dgm:pt>
    <dgm:pt modelId="{406E1BA1-84C5-469D-94BC-8552E5743D54}" type="parTrans" cxnId="{2050A48A-C543-45D8-96DE-337E8BA61F84}">
      <dgm:prSet/>
      <dgm:spPr/>
      <dgm:t>
        <a:bodyPr/>
        <a:lstStyle/>
        <a:p>
          <a:endParaRPr lang="en-US"/>
        </a:p>
      </dgm:t>
    </dgm:pt>
    <dgm:pt modelId="{A24C8FFB-9F59-4693-8421-899445D8E8E5}" type="sibTrans" cxnId="{2050A48A-C543-45D8-96DE-337E8BA61F84}">
      <dgm:prSet/>
      <dgm:spPr/>
      <dgm:t>
        <a:bodyPr/>
        <a:lstStyle/>
        <a:p>
          <a:endParaRPr lang="en-US"/>
        </a:p>
      </dgm:t>
    </dgm:pt>
    <dgm:pt modelId="{DFD9AE24-E923-4499-A5EF-68B0445F5F0E}" type="pres">
      <dgm:prSet presAssocID="{7CB94CDE-FD76-4669-8911-CB2ECFAABB79}" presName="root" presStyleCnt="0">
        <dgm:presLayoutVars>
          <dgm:dir/>
          <dgm:resizeHandles val="exact"/>
        </dgm:presLayoutVars>
      </dgm:prSet>
      <dgm:spPr/>
    </dgm:pt>
    <dgm:pt modelId="{55B481C6-3DF1-4585-8D0F-85EF3327EC60}" type="pres">
      <dgm:prSet presAssocID="{237C2E53-E262-486A-A75D-CECC0460756B}" presName="compNode" presStyleCnt="0"/>
      <dgm:spPr/>
    </dgm:pt>
    <dgm:pt modelId="{C19A797B-AB02-4494-A000-19795BC02973}" type="pres">
      <dgm:prSet presAssocID="{237C2E53-E262-486A-A75D-CECC0460756B}" presName="bgRect" presStyleLbl="bgShp" presStyleIdx="0" presStyleCnt="4"/>
      <dgm:spPr/>
    </dgm:pt>
    <dgm:pt modelId="{4098ED79-DDF1-4986-A324-3E586C50207B}" type="pres">
      <dgm:prSet presAssocID="{237C2E53-E262-486A-A75D-CECC04607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68EACA-3ED0-4AE0-A91E-A668D26FC869}" type="pres">
      <dgm:prSet presAssocID="{237C2E53-E262-486A-A75D-CECC0460756B}" presName="spaceRect" presStyleCnt="0"/>
      <dgm:spPr/>
    </dgm:pt>
    <dgm:pt modelId="{8A0C6D9E-68F0-4C53-9FCC-4F2BEE9E5649}" type="pres">
      <dgm:prSet presAssocID="{237C2E53-E262-486A-A75D-CECC0460756B}" presName="parTx" presStyleLbl="revTx" presStyleIdx="0" presStyleCnt="4">
        <dgm:presLayoutVars>
          <dgm:chMax val="0"/>
          <dgm:chPref val="0"/>
        </dgm:presLayoutVars>
      </dgm:prSet>
      <dgm:spPr/>
    </dgm:pt>
    <dgm:pt modelId="{B8402A4A-B575-48E9-A4A2-BFE59249641E}" type="pres">
      <dgm:prSet presAssocID="{58A9157E-A11E-4C77-9A9F-2BACF00F17F6}" presName="sibTrans" presStyleCnt="0"/>
      <dgm:spPr/>
    </dgm:pt>
    <dgm:pt modelId="{CEC60AE5-FDBA-4438-A034-6D4B6FD35DDA}" type="pres">
      <dgm:prSet presAssocID="{3FF5403C-6118-413D-9F68-9E2267191C6C}" presName="compNode" presStyleCnt="0"/>
      <dgm:spPr/>
    </dgm:pt>
    <dgm:pt modelId="{ED4E256E-23A8-4B1E-87E1-F1117BFF356B}" type="pres">
      <dgm:prSet presAssocID="{3FF5403C-6118-413D-9F68-9E2267191C6C}" presName="bgRect" presStyleLbl="bgShp" presStyleIdx="1" presStyleCnt="4"/>
      <dgm:spPr/>
    </dgm:pt>
    <dgm:pt modelId="{CDD283B6-8210-4DAF-81D6-D07154084CBE}" type="pres">
      <dgm:prSet presAssocID="{3FF5403C-6118-413D-9F68-9E2267191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62500DA-E824-476C-B935-0F9230AFC473}" type="pres">
      <dgm:prSet presAssocID="{3FF5403C-6118-413D-9F68-9E2267191C6C}" presName="spaceRect" presStyleCnt="0"/>
      <dgm:spPr/>
    </dgm:pt>
    <dgm:pt modelId="{F5C2370B-4854-487D-BABC-195FBC692174}" type="pres">
      <dgm:prSet presAssocID="{3FF5403C-6118-413D-9F68-9E2267191C6C}" presName="parTx" presStyleLbl="revTx" presStyleIdx="1" presStyleCnt="4">
        <dgm:presLayoutVars>
          <dgm:chMax val="0"/>
          <dgm:chPref val="0"/>
        </dgm:presLayoutVars>
      </dgm:prSet>
      <dgm:spPr/>
    </dgm:pt>
    <dgm:pt modelId="{8395DA93-8FAC-4925-BDB5-1BDFE8110D6F}" type="pres">
      <dgm:prSet presAssocID="{98DA3EDD-3ABC-445F-BC32-3478F1F8BD7C}" presName="sibTrans" presStyleCnt="0"/>
      <dgm:spPr/>
    </dgm:pt>
    <dgm:pt modelId="{28A14821-C852-4EF6-918C-95EBF06B5F59}" type="pres">
      <dgm:prSet presAssocID="{C89DAB11-68C7-417A-873C-D21533394719}" presName="compNode" presStyleCnt="0"/>
      <dgm:spPr/>
    </dgm:pt>
    <dgm:pt modelId="{86D1CAB5-6E6C-4864-9A80-996C6DC09266}" type="pres">
      <dgm:prSet presAssocID="{C89DAB11-68C7-417A-873C-D21533394719}" presName="bgRect" presStyleLbl="bgShp" presStyleIdx="2" presStyleCnt="4"/>
      <dgm:spPr/>
    </dgm:pt>
    <dgm:pt modelId="{D7BB4EFC-3903-4779-8CE4-CA2B84ECEDB2}" type="pres">
      <dgm:prSet presAssocID="{C89DAB11-68C7-417A-873C-D21533394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FFEFC26-5D89-474C-BDE9-1C1E6C5820F0}" type="pres">
      <dgm:prSet presAssocID="{C89DAB11-68C7-417A-873C-D21533394719}" presName="spaceRect" presStyleCnt="0"/>
      <dgm:spPr/>
    </dgm:pt>
    <dgm:pt modelId="{29296281-E911-4BB8-802D-7088A11F0E36}" type="pres">
      <dgm:prSet presAssocID="{C89DAB11-68C7-417A-873C-D21533394719}" presName="parTx" presStyleLbl="revTx" presStyleIdx="2" presStyleCnt="4">
        <dgm:presLayoutVars>
          <dgm:chMax val="0"/>
          <dgm:chPref val="0"/>
        </dgm:presLayoutVars>
      </dgm:prSet>
      <dgm:spPr/>
    </dgm:pt>
    <dgm:pt modelId="{A609AE05-2B0E-48A1-A70C-437DB14804FE}" type="pres">
      <dgm:prSet presAssocID="{45261946-4A55-4DE5-8161-8AC4E06AC660}" presName="sibTrans" presStyleCnt="0"/>
      <dgm:spPr/>
    </dgm:pt>
    <dgm:pt modelId="{9C5B32EE-853E-4367-ABD3-8F0F4C009412}" type="pres">
      <dgm:prSet presAssocID="{4CB83187-F90E-4091-8B5A-254C6E7522EA}" presName="compNode" presStyleCnt="0"/>
      <dgm:spPr/>
    </dgm:pt>
    <dgm:pt modelId="{22810FC1-CC1E-4460-9E91-16E81483DB68}" type="pres">
      <dgm:prSet presAssocID="{4CB83187-F90E-4091-8B5A-254C6E7522EA}" presName="bgRect" presStyleLbl="bgShp" presStyleIdx="3" presStyleCnt="4"/>
      <dgm:spPr/>
    </dgm:pt>
    <dgm:pt modelId="{38EB9BD4-599F-43A7-A3E0-83FDCA99D41D}" type="pres">
      <dgm:prSet presAssocID="{4CB83187-F90E-4091-8B5A-254C6E7522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7318D2B-29D8-4021-BEC9-B5B036BB50A3}" type="pres">
      <dgm:prSet presAssocID="{4CB83187-F90E-4091-8B5A-254C6E7522EA}" presName="spaceRect" presStyleCnt="0"/>
      <dgm:spPr/>
    </dgm:pt>
    <dgm:pt modelId="{42474DC4-D19F-43D7-91B9-A08CDD44D348}" type="pres">
      <dgm:prSet presAssocID="{4CB83187-F90E-4091-8B5A-254C6E7522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DA0C26-3111-40A7-933A-4C3D87A62979}" srcId="{7CB94CDE-FD76-4669-8911-CB2ECFAABB79}" destId="{C89DAB11-68C7-417A-873C-D21533394719}" srcOrd="2" destOrd="0" parTransId="{B637634E-76A5-457B-B865-717BCE86B7CE}" sibTransId="{45261946-4A55-4DE5-8161-8AC4E06AC660}"/>
    <dgm:cxn modelId="{83568735-421F-4E98-86DA-1C8ACEDAF9E6}" srcId="{7CB94CDE-FD76-4669-8911-CB2ECFAABB79}" destId="{3FF5403C-6118-413D-9F68-9E2267191C6C}" srcOrd="1" destOrd="0" parTransId="{695B51A8-7801-49E0-B5A0-A251669096D5}" sibTransId="{98DA3EDD-3ABC-445F-BC32-3478F1F8BD7C}"/>
    <dgm:cxn modelId="{2A6B9636-22E7-4F10-9B71-14FE5D2F4B62}" srcId="{7CB94CDE-FD76-4669-8911-CB2ECFAABB79}" destId="{237C2E53-E262-486A-A75D-CECC0460756B}" srcOrd="0" destOrd="0" parTransId="{C03FABC5-CC9F-4B9C-9605-94AF4E69E18C}" sibTransId="{58A9157E-A11E-4C77-9A9F-2BACF00F17F6}"/>
    <dgm:cxn modelId="{3A059B4B-9288-4595-941B-3FE3220E8FD5}" type="presOf" srcId="{237C2E53-E262-486A-A75D-CECC0460756B}" destId="{8A0C6D9E-68F0-4C53-9FCC-4F2BEE9E5649}" srcOrd="0" destOrd="0" presId="urn:microsoft.com/office/officeart/2018/2/layout/IconVerticalSolidList"/>
    <dgm:cxn modelId="{6E374B4C-D686-4CB1-A0E8-26D40FD66E53}" type="presOf" srcId="{7CB94CDE-FD76-4669-8911-CB2ECFAABB79}" destId="{DFD9AE24-E923-4499-A5EF-68B0445F5F0E}" srcOrd="0" destOrd="0" presId="urn:microsoft.com/office/officeart/2018/2/layout/IconVerticalSolidList"/>
    <dgm:cxn modelId="{A94B7275-22EC-4C55-8D38-6835B9B58718}" type="presOf" srcId="{C89DAB11-68C7-417A-873C-D21533394719}" destId="{29296281-E911-4BB8-802D-7088A11F0E36}" srcOrd="0" destOrd="0" presId="urn:microsoft.com/office/officeart/2018/2/layout/IconVerticalSolidList"/>
    <dgm:cxn modelId="{2050A48A-C543-45D8-96DE-337E8BA61F84}" srcId="{7CB94CDE-FD76-4669-8911-CB2ECFAABB79}" destId="{4CB83187-F90E-4091-8B5A-254C6E7522EA}" srcOrd="3" destOrd="0" parTransId="{406E1BA1-84C5-469D-94BC-8552E5743D54}" sibTransId="{A24C8FFB-9F59-4693-8421-899445D8E8E5}"/>
    <dgm:cxn modelId="{54F17AAA-2FF4-40F1-9B67-BE75543C4748}" type="presOf" srcId="{3FF5403C-6118-413D-9F68-9E2267191C6C}" destId="{F5C2370B-4854-487D-BABC-195FBC692174}" srcOrd="0" destOrd="0" presId="urn:microsoft.com/office/officeart/2018/2/layout/IconVerticalSolidList"/>
    <dgm:cxn modelId="{744FA4DB-3566-4AA4-8CFB-B287B70C42A3}" type="presOf" srcId="{4CB83187-F90E-4091-8B5A-254C6E7522EA}" destId="{42474DC4-D19F-43D7-91B9-A08CDD44D348}" srcOrd="0" destOrd="0" presId="urn:microsoft.com/office/officeart/2018/2/layout/IconVerticalSolidList"/>
    <dgm:cxn modelId="{6592077E-CAEE-49D2-A261-E9DC699F6B20}" type="presParOf" srcId="{DFD9AE24-E923-4499-A5EF-68B0445F5F0E}" destId="{55B481C6-3DF1-4585-8D0F-85EF3327EC60}" srcOrd="0" destOrd="0" presId="urn:microsoft.com/office/officeart/2018/2/layout/IconVerticalSolidList"/>
    <dgm:cxn modelId="{17CED6EE-8432-4BDD-BD82-76BE702C734D}" type="presParOf" srcId="{55B481C6-3DF1-4585-8D0F-85EF3327EC60}" destId="{C19A797B-AB02-4494-A000-19795BC02973}" srcOrd="0" destOrd="0" presId="urn:microsoft.com/office/officeart/2018/2/layout/IconVerticalSolidList"/>
    <dgm:cxn modelId="{550417C4-B8D6-4C6F-8D8C-B1931375C94E}" type="presParOf" srcId="{55B481C6-3DF1-4585-8D0F-85EF3327EC60}" destId="{4098ED79-DDF1-4986-A324-3E586C50207B}" srcOrd="1" destOrd="0" presId="urn:microsoft.com/office/officeart/2018/2/layout/IconVerticalSolidList"/>
    <dgm:cxn modelId="{9DA38104-6C61-4D03-9B3B-292A78F290DD}" type="presParOf" srcId="{55B481C6-3DF1-4585-8D0F-85EF3327EC60}" destId="{6468EACA-3ED0-4AE0-A91E-A668D26FC869}" srcOrd="2" destOrd="0" presId="urn:microsoft.com/office/officeart/2018/2/layout/IconVerticalSolidList"/>
    <dgm:cxn modelId="{D33B16E0-9D7B-4CB4-AD07-5E02B026E495}" type="presParOf" srcId="{55B481C6-3DF1-4585-8D0F-85EF3327EC60}" destId="{8A0C6D9E-68F0-4C53-9FCC-4F2BEE9E5649}" srcOrd="3" destOrd="0" presId="urn:microsoft.com/office/officeart/2018/2/layout/IconVerticalSolidList"/>
    <dgm:cxn modelId="{0BD82565-E344-43A8-998F-AEF9EEBA037A}" type="presParOf" srcId="{DFD9AE24-E923-4499-A5EF-68B0445F5F0E}" destId="{B8402A4A-B575-48E9-A4A2-BFE59249641E}" srcOrd="1" destOrd="0" presId="urn:microsoft.com/office/officeart/2018/2/layout/IconVerticalSolidList"/>
    <dgm:cxn modelId="{D9FD2D7A-D9BB-4800-83F6-1052326D6F75}" type="presParOf" srcId="{DFD9AE24-E923-4499-A5EF-68B0445F5F0E}" destId="{CEC60AE5-FDBA-4438-A034-6D4B6FD35DDA}" srcOrd="2" destOrd="0" presId="urn:microsoft.com/office/officeart/2018/2/layout/IconVerticalSolidList"/>
    <dgm:cxn modelId="{E5DE40DF-95B6-4997-854F-6C69578506E3}" type="presParOf" srcId="{CEC60AE5-FDBA-4438-A034-6D4B6FD35DDA}" destId="{ED4E256E-23A8-4B1E-87E1-F1117BFF356B}" srcOrd="0" destOrd="0" presId="urn:microsoft.com/office/officeart/2018/2/layout/IconVerticalSolidList"/>
    <dgm:cxn modelId="{1023B8EC-C4FE-4DFF-B54C-14B7C9DEEA07}" type="presParOf" srcId="{CEC60AE5-FDBA-4438-A034-6D4B6FD35DDA}" destId="{CDD283B6-8210-4DAF-81D6-D07154084CBE}" srcOrd="1" destOrd="0" presId="urn:microsoft.com/office/officeart/2018/2/layout/IconVerticalSolidList"/>
    <dgm:cxn modelId="{4A70A2A4-3AC7-49BD-98A6-9241ADE008A7}" type="presParOf" srcId="{CEC60AE5-FDBA-4438-A034-6D4B6FD35DDA}" destId="{462500DA-E824-476C-B935-0F9230AFC473}" srcOrd="2" destOrd="0" presId="urn:microsoft.com/office/officeart/2018/2/layout/IconVerticalSolidList"/>
    <dgm:cxn modelId="{3A98B6BE-7569-4774-9C10-64D366DA2799}" type="presParOf" srcId="{CEC60AE5-FDBA-4438-A034-6D4B6FD35DDA}" destId="{F5C2370B-4854-487D-BABC-195FBC692174}" srcOrd="3" destOrd="0" presId="urn:microsoft.com/office/officeart/2018/2/layout/IconVerticalSolidList"/>
    <dgm:cxn modelId="{4A0CA5E6-6A71-4D49-8597-E4717FDE77F7}" type="presParOf" srcId="{DFD9AE24-E923-4499-A5EF-68B0445F5F0E}" destId="{8395DA93-8FAC-4925-BDB5-1BDFE8110D6F}" srcOrd="3" destOrd="0" presId="urn:microsoft.com/office/officeart/2018/2/layout/IconVerticalSolidList"/>
    <dgm:cxn modelId="{0033FFFB-3332-4724-B9B4-0DF4DDC92894}" type="presParOf" srcId="{DFD9AE24-E923-4499-A5EF-68B0445F5F0E}" destId="{28A14821-C852-4EF6-918C-95EBF06B5F59}" srcOrd="4" destOrd="0" presId="urn:microsoft.com/office/officeart/2018/2/layout/IconVerticalSolidList"/>
    <dgm:cxn modelId="{E52DCA35-A3DD-40FA-BC2A-C12E4EFD26BA}" type="presParOf" srcId="{28A14821-C852-4EF6-918C-95EBF06B5F59}" destId="{86D1CAB5-6E6C-4864-9A80-996C6DC09266}" srcOrd="0" destOrd="0" presId="urn:microsoft.com/office/officeart/2018/2/layout/IconVerticalSolidList"/>
    <dgm:cxn modelId="{D4801CCB-73A5-491A-B04D-0A2422DDC1EA}" type="presParOf" srcId="{28A14821-C852-4EF6-918C-95EBF06B5F59}" destId="{D7BB4EFC-3903-4779-8CE4-CA2B84ECEDB2}" srcOrd="1" destOrd="0" presId="urn:microsoft.com/office/officeart/2018/2/layout/IconVerticalSolidList"/>
    <dgm:cxn modelId="{2840387E-9956-48DA-856C-D0FC9A04012B}" type="presParOf" srcId="{28A14821-C852-4EF6-918C-95EBF06B5F59}" destId="{BFFEFC26-5D89-474C-BDE9-1C1E6C5820F0}" srcOrd="2" destOrd="0" presId="urn:microsoft.com/office/officeart/2018/2/layout/IconVerticalSolidList"/>
    <dgm:cxn modelId="{44416541-35EC-4C5B-B19D-2807815DD071}" type="presParOf" srcId="{28A14821-C852-4EF6-918C-95EBF06B5F59}" destId="{29296281-E911-4BB8-802D-7088A11F0E36}" srcOrd="3" destOrd="0" presId="urn:microsoft.com/office/officeart/2018/2/layout/IconVerticalSolidList"/>
    <dgm:cxn modelId="{1EFC48FC-9B3B-4404-8A03-09AB6ED25774}" type="presParOf" srcId="{DFD9AE24-E923-4499-A5EF-68B0445F5F0E}" destId="{A609AE05-2B0E-48A1-A70C-437DB14804FE}" srcOrd="5" destOrd="0" presId="urn:microsoft.com/office/officeart/2018/2/layout/IconVerticalSolidList"/>
    <dgm:cxn modelId="{06226DAD-7D27-474A-87C8-BD12A6DDBBAF}" type="presParOf" srcId="{DFD9AE24-E923-4499-A5EF-68B0445F5F0E}" destId="{9C5B32EE-853E-4367-ABD3-8F0F4C009412}" srcOrd="6" destOrd="0" presId="urn:microsoft.com/office/officeart/2018/2/layout/IconVerticalSolidList"/>
    <dgm:cxn modelId="{10C30440-E264-49FA-88A6-3F6A6E174642}" type="presParOf" srcId="{9C5B32EE-853E-4367-ABD3-8F0F4C009412}" destId="{22810FC1-CC1E-4460-9E91-16E81483DB68}" srcOrd="0" destOrd="0" presId="urn:microsoft.com/office/officeart/2018/2/layout/IconVerticalSolidList"/>
    <dgm:cxn modelId="{D6595E80-2A29-4D59-979F-4112C28EFD55}" type="presParOf" srcId="{9C5B32EE-853E-4367-ABD3-8F0F4C009412}" destId="{38EB9BD4-599F-43A7-A3E0-83FDCA99D41D}" srcOrd="1" destOrd="0" presId="urn:microsoft.com/office/officeart/2018/2/layout/IconVerticalSolidList"/>
    <dgm:cxn modelId="{41EA367C-FD1F-4E74-BA5F-4CDEEB09D3F1}" type="presParOf" srcId="{9C5B32EE-853E-4367-ABD3-8F0F4C009412}" destId="{17318D2B-29D8-4021-BEC9-B5B036BB50A3}" srcOrd="2" destOrd="0" presId="urn:microsoft.com/office/officeart/2018/2/layout/IconVerticalSolidList"/>
    <dgm:cxn modelId="{1F647A80-A8D3-4B81-B023-65F38F7239A1}" type="presParOf" srcId="{9C5B32EE-853E-4367-ABD3-8F0F4C009412}" destId="{42474DC4-D19F-43D7-91B9-A08CDD44D3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94CDE-FD76-4669-8911-CB2ECFAABB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7C2E53-E262-486A-A75D-CECC0460756B}">
      <dgm:prSet/>
      <dgm:spPr/>
      <dgm:t>
        <a:bodyPr/>
        <a:lstStyle/>
        <a:p>
          <a:r>
            <a:rPr lang="en-US" b="0" i="0" dirty="0"/>
            <a:t>Amazon DynamoDB</a:t>
          </a:r>
          <a:endParaRPr lang="en-US" dirty="0"/>
        </a:p>
      </dgm:t>
    </dgm:pt>
    <dgm:pt modelId="{C03FABC5-CC9F-4B9C-9605-94AF4E69E18C}" type="parTrans" cxnId="{2A6B9636-22E7-4F10-9B71-14FE5D2F4B62}">
      <dgm:prSet/>
      <dgm:spPr/>
      <dgm:t>
        <a:bodyPr/>
        <a:lstStyle/>
        <a:p>
          <a:endParaRPr lang="en-US"/>
        </a:p>
      </dgm:t>
    </dgm:pt>
    <dgm:pt modelId="{58A9157E-A11E-4C77-9A9F-2BACF00F17F6}" type="sibTrans" cxnId="{2A6B9636-22E7-4F10-9B71-14FE5D2F4B62}">
      <dgm:prSet/>
      <dgm:spPr/>
      <dgm:t>
        <a:bodyPr/>
        <a:lstStyle/>
        <a:p>
          <a:endParaRPr lang="en-US"/>
        </a:p>
      </dgm:t>
    </dgm:pt>
    <dgm:pt modelId="{3FF5403C-6118-413D-9F68-9E2267191C6C}">
      <dgm:prSet/>
      <dgm:spPr/>
      <dgm:t>
        <a:bodyPr/>
        <a:lstStyle/>
        <a:p>
          <a:r>
            <a:rPr lang="en-US" dirty="0"/>
            <a:t>NoSQL Databases</a:t>
          </a:r>
        </a:p>
      </dgm:t>
    </dgm:pt>
    <dgm:pt modelId="{695B51A8-7801-49E0-B5A0-A251669096D5}" type="parTrans" cxnId="{83568735-421F-4E98-86DA-1C8ACEDAF9E6}">
      <dgm:prSet/>
      <dgm:spPr/>
      <dgm:t>
        <a:bodyPr/>
        <a:lstStyle/>
        <a:p>
          <a:endParaRPr lang="en-US"/>
        </a:p>
      </dgm:t>
    </dgm:pt>
    <dgm:pt modelId="{98DA3EDD-3ABC-445F-BC32-3478F1F8BD7C}" type="sibTrans" cxnId="{83568735-421F-4E98-86DA-1C8ACEDAF9E6}">
      <dgm:prSet/>
      <dgm:spPr/>
      <dgm:t>
        <a:bodyPr/>
        <a:lstStyle/>
        <a:p>
          <a:endParaRPr lang="en-US"/>
        </a:p>
      </dgm:t>
    </dgm:pt>
    <dgm:pt modelId="{C89DAB11-68C7-417A-873C-D21533394719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B637634E-76A5-457B-B865-717BCE86B7CE}" type="parTrans" cxnId="{5CDA0C26-3111-40A7-933A-4C3D87A62979}">
      <dgm:prSet/>
      <dgm:spPr/>
      <dgm:t>
        <a:bodyPr/>
        <a:lstStyle/>
        <a:p>
          <a:endParaRPr lang="en-US"/>
        </a:p>
      </dgm:t>
    </dgm:pt>
    <dgm:pt modelId="{45261946-4A55-4DE5-8161-8AC4E06AC660}" type="sibTrans" cxnId="{5CDA0C26-3111-40A7-933A-4C3D87A62979}">
      <dgm:prSet/>
      <dgm:spPr/>
      <dgm:t>
        <a:bodyPr/>
        <a:lstStyle/>
        <a:p>
          <a:endParaRPr lang="en-US"/>
        </a:p>
      </dgm:t>
    </dgm:pt>
    <dgm:pt modelId="{4CB83187-F90E-4091-8B5A-254C6E7522EA}">
      <dgm:prSet/>
      <dgm:spPr/>
      <dgm:t>
        <a:bodyPr/>
        <a:lstStyle/>
        <a:p>
          <a:r>
            <a:rPr lang="en-US" dirty="0"/>
            <a:t>Kinesis</a:t>
          </a:r>
        </a:p>
      </dgm:t>
    </dgm:pt>
    <dgm:pt modelId="{406E1BA1-84C5-469D-94BC-8552E5743D54}" type="parTrans" cxnId="{2050A48A-C543-45D8-96DE-337E8BA61F84}">
      <dgm:prSet/>
      <dgm:spPr/>
      <dgm:t>
        <a:bodyPr/>
        <a:lstStyle/>
        <a:p>
          <a:endParaRPr lang="en-US"/>
        </a:p>
      </dgm:t>
    </dgm:pt>
    <dgm:pt modelId="{A24C8FFB-9F59-4693-8421-899445D8E8E5}" type="sibTrans" cxnId="{2050A48A-C543-45D8-96DE-337E8BA61F84}">
      <dgm:prSet/>
      <dgm:spPr/>
      <dgm:t>
        <a:bodyPr/>
        <a:lstStyle/>
        <a:p>
          <a:endParaRPr lang="en-US"/>
        </a:p>
      </dgm:t>
    </dgm:pt>
    <dgm:pt modelId="{DFD9AE24-E923-4499-A5EF-68B0445F5F0E}" type="pres">
      <dgm:prSet presAssocID="{7CB94CDE-FD76-4669-8911-CB2ECFAABB79}" presName="root" presStyleCnt="0">
        <dgm:presLayoutVars>
          <dgm:dir/>
          <dgm:resizeHandles val="exact"/>
        </dgm:presLayoutVars>
      </dgm:prSet>
      <dgm:spPr/>
    </dgm:pt>
    <dgm:pt modelId="{55B481C6-3DF1-4585-8D0F-85EF3327EC60}" type="pres">
      <dgm:prSet presAssocID="{237C2E53-E262-486A-A75D-CECC0460756B}" presName="compNode" presStyleCnt="0"/>
      <dgm:spPr/>
    </dgm:pt>
    <dgm:pt modelId="{C19A797B-AB02-4494-A000-19795BC02973}" type="pres">
      <dgm:prSet presAssocID="{237C2E53-E262-486A-A75D-CECC0460756B}" presName="bgRect" presStyleLbl="bgShp" presStyleIdx="0" presStyleCnt="4" custLinFactNeighborX="-14646" custLinFactNeighborY="-6326"/>
      <dgm:spPr/>
    </dgm:pt>
    <dgm:pt modelId="{4098ED79-DDF1-4986-A324-3E586C50207B}" type="pres">
      <dgm:prSet presAssocID="{237C2E53-E262-486A-A75D-CECC04607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68EACA-3ED0-4AE0-A91E-A668D26FC869}" type="pres">
      <dgm:prSet presAssocID="{237C2E53-E262-486A-A75D-CECC0460756B}" presName="spaceRect" presStyleCnt="0"/>
      <dgm:spPr/>
    </dgm:pt>
    <dgm:pt modelId="{8A0C6D9E-68F0-4C53-9FCC-4F2BEE9E5649}" type="pres">
      <dgm:prSet presAssocID="{237C2E53-E262-486A-A75D-CECC0460756B}" presName="parTx" presStyleLbl="revTx" presStyleIdx="0" presStyleCnt="4">
        <dgm:presLayoutVars>
          <dgm:chMax val="0"/>
          <dgm:chPref val="0"/>
        </dgm:presLayoutVars>
      </dgm:prSet>
      <dgm:spPr/>
    </dgm:pt>
    <dgm:pt modelId="{B8402A4A-B575-48E9-A4A2-BFE59249641E}" type="pres">
      <dgm:prSet presAssocID="{58A9157E-A11E-4C77-9A9F-2BACF00F17F6}" presName="sibTrans" presStyleCnt="0"/>
      <dgm:spPr/>
    </dgm:pt>
    <dgm:pt modelId="{CEC60AE5-FDBA-4438-A034-6D4B6FD35DDA}" type="pres">
      <dgm:prSet presAssocID="{3FF5403C-6118-413D-9F68-9E2267191C6C}" presName="compNode" presStyleCnt="0"/>
      <dgm:spPr/>
    </dgm:pt>
    <dgm:pt modelId="{ED4E256E-23A8-4B1E-87E1-F1117BFF356B}" type="pres">
      <dgm:prSet presAssocID="{3FF5403C-6118-413D-9F68-9E2267191C6C}" presName="bgRect" presStyleLbl="bgShp" presStyleIdx="1" presStyleCnt="4"/>
      <dgm:spPr/>
    </dgm:pt>
    <dgm:pt modelId="{CDD283B6-8210-4DAF-81D6-D07154084CBE}" type="pres">
      <dgm:prSet presAssocID="{3FF5403C-6118-413D-9F68-9E2267191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62500DA-E824-476C-B935-0F9230AFC473}" type="pres">
      <dgm:prSet presAssocID="{3FF5403C-6118-413D-9F68-9E2267191C6C}" presName="spaceRect" presStyleCnt="0"/>
      <dgm:spPr/>
    </dgm:pt>
    <dgm:pt modelId="{F5C2370B-4854-487D-BABC-195FBC692174}" type="pres">
      <dgm:prSet presAssocID="{3FF5403C-6118-413D-9F68-9E2267191C6C}" presName="parTx" presStyleLbl="revTx" presStyleIdx="1" presStyleCnt="4">
        <dgm:presLayoutVars>
          <dgm:chMax val="0"/>
          <dgm:chPref val="0"/>
        </dgm:presLayoutVars>
      </dgm:prSet>
      <dgm:spPr/>
    </dgm:pt>
    <dgm:pt modelId="{8395DA93-8FAC-4925-BDB5-1BDFE8110D6F}" type="pres">
      <dgm:prSet presAssocID="{98DA3EDD-3ABC-445F-BC32-3478F1F8BD7C}" presName="sibTrans" presStyleCnt="0"/>
      <dgm:spPr/>
    </dgm:pt>
    <dgm:pt modelId="{28A14821-C852-4EF6-918C-95EBF06B5F59}" type="pres">
      <dgm:prSet presAssocID="{C89DAB11-68C7-417A-873C-D21533394719}" presName="compNode" presStyleCnt="0"/>
      <dgm:spPr/>
    </dgm:pt>
    <dgm:pt modelId="{86D1CAB5-6E6C-4864-9A80-996C6DC09266}" type="pres">
      <dgm:prSet presAssocID="{C89DAB11-68C7-417A-873C-D21533394719}" presName="bgRect" presStyleLbl="bgShp" presStyleIdx="2" presStyleCnt="4"/>
      <dgm:spPr/>
    </dgm:pt>
    <dgm:pt modelId="{D7BB4EFC-3903-4779-8CE4-CA2B84ECEDB2}" type="pres">
      <dgm:prSet presAssocID="{C89DAB11-68C7-417A-873C-D21533394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FFEFC26-5D89-474C-BDE9-1C1E6C5820F0}" type="pres">
      <dgm:prSet presAssocID="{C89DAB11-68C7-417A-873C-D21533394719}" presName="spaceRect" presStyleCnt="0"/>
      <dgm:spPr/>
    </dgm:pt>
    <dgm:pt modelId="{29296281-E911-4BB8-802D-7088A11F0E36}" type="pres">
      <dgm:prSet presAssocID="{C89DAB11-68C7-417A-873C-D21533394719}" presName="parTx" presStyleLbl="revTx" presStyleIdx="2" presStyleCnt="4">
        <dgm:presLayoutVars>
          <dgm:chMax val="0"/>
          <dgm:chPref val="0"/>
        </dgm:presLayoutVars>
      </dgm:prSet>
      <dgm:spPr/>
    </dgm:pt>
    <dgm:pt modelId="{A609AE05-2B0E-48A1-A70C-437DB14804FE}" type="pres">
      <dgm:prSet presAssocID="{45261946-4A55-4DE5-8161-8AC4E06AC660}" presName="sibTrans" presStyleCnt="0"/>
      <dgm:spPr/>
    </dgm:pt>
    <dgm:pt modelId="{9C5B32EE-853E-4367-ABD3-8F0F4C009412}" type="pres">
      <dgm:prSet presAssocID="{4CB83187-F90E-4091-8B5A-254C6E7522EA}" presName="compNode" presStyleCnt="0"/>
      <dgm:spPr/>
    </dgm:pt>
    <dgm:pt modelId="{22810FC1-CC1E-4460-9E91-16E81483DB68}" type="pres">
      <dgm:prSet presAssocID="{4CB83187-F90E-4091-8B5A-254C6E7522EA}" presName="bgRect" presStyleLbl="bgShp" presStyleIdx="3" presStyleCnt="4"/>
      <dgm:spPr/>
    </dgm:pt>
    <dgm:pt modelId="{38EB9BD4-599F-43A7-A3E0-83FDCA99D41D}" type="pres">
      <dgm:prSet presAssocID="{4CB83187-F90E-4091-8B5A-254C6E7522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7318D2B-29D8-4021-BEC9-B5B036BB50A3}" type="pres">
      <dgm:prSet presAssocID="{4CB83187-F90E-4091-8B5A-254C6E7522EA}" presName="spaceRect" presStyleCnt="0"/>
      <dgm:spPr/>
    </dgm:pt>
    <dgm:pt modelId="{42474DC4-D19F-43D7-91B9-A08CDD44D348}" type="pres">
      <dgm:prSet presAssocID="{4CB83187-F90E-4091-8B5A-254C6E7522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DA0C26-3111-40A7-933A-4C3D87A62979}" srcId="{7CB94CDE-FD76-4669-8911-CB2ECFAABB79}" destId="{C89DAB11-68C7-417A-873C-D21533394719}" srcOrd="2" destOrd="0" parTransId="{B637634E-76A5-457B-B865-717BCE86B7CE}" sibTransId="{45261946-4A55-4DE5-8161-8AC4E06AC660}"/>
    <dgm:cxn modelId="{83568735-421F-4E98-86DA-1C8ACEDAF9E6}" srcId="{7CB94CDE-FD76-4669-8911-CB2ECFAABB79}" destId="{3FF5403C-6118-413D-9F68-9E2267191C6C}" srcOrd="1" destOrd="0" parTransId="{695B51A8-7801-49E0-B5A0-A251669096D5}" sibTransId="{98DA3EDD-3ABC-445F-BC32-3478F1F8BD7C}"/>
    <dgm:cxn modelId="{2A6B9636-22E7-4F10-9B71-14FE5D2F4B62}" srcId="{7CB94CDE-FD76-4669-8911-CB2ECFAABB79}" destId="{237C2E53-E262-486A-A75D-CECC0460756B}" srcOrd="0" destOrd="0" parTransId="{C03FABC5-CC9F-4B9C-9605-94AF4E69E18C}" sibTransId="{58A9157E-A11E-4C77-9A9F-2BACF00F17F6}"/>
    <dgm:cxn modelId="{3A059B4B-9288-4595-941B-3FE3220E8FD5}" type="presOf" srcId="{237C2E53-E262-486A-A75D-CECC0460756B}" destId="{8A0C6D9E-68F0-4C53-9FCC-4F2BEE9E5649}" srcOrd="0" destOrd="0" presId="urn:microsoft.com/office/officeart/2018/2/layout/IconVerticalSolidList"/>
    <dgm:cxn modelId="{6E374B4C-D686-4CB1-A0E8-26D40FD66E53}" type="presOf" srcId="{7CB94CDE-FD76-4669-8911-CB2ECFAABB79}" destId="{DFD9AE24-E923-4499-A5EF-68B0445F5F0E}" srcOrd="0" destOrd="0" presId="urn:microsoft.com/office/officeart/2018/2/layout/IconVerticalSolidList"/>
    <dgm:cxn modelId="{A94B7275-22EC-4C55-8D38-6835B9B58718}" type="presOf" srcId="{C89DAB11-68C7-417A-873C-D21533394719}" destId="{29296281-E911-4BB8-802D-7088A11F0E36}" srcOrd="0" destOrd="0" presId="urn:microsoft.com/office/officeart/2018/2/layout/IconVerticalSolidList"/>
    <dgm:cxn modelId="{2050A48A-C543-45D8-96DE-337E8BA61F84}" srcId="{7CB94CDE-FD76-4669-8911-CB2ECFAABB79}" destId="{4CB83187-F90E-4091-8B5A-254C6E7522EA}" srcOrd="3" destOrd="0" parTransId="{406E1BA1-84C5-469D-94BC-8552E5743D54}" sibTransId="{A24C8FFB-9F59-4693-8421-899445D8E8E5}"/>
    <dgm:cxn modelId="{54F17AAA-2FF4-40F1-9B67-BE75543C4748}" type="presOf" srcId="{3FF5403C-6118-413D-9F68-9E2267191C6C}" destId="{F5C2370B-4854-487D-BABC-195FBC692174}" srcOrd="0" destOrd="0" presId="urn:microsoft.com/office/officeart/2018/2/layout/IconVerticalSolidList"/>
    <dgm:cxn modelId="{744FA4DB-3566-4AA4-8CFB-B287B70C42A3}" type="presOf" srcId="{4CB83187-F90E-4091-8B5A-254C6E7522EA}" destId="{42474DC4-D19F-43D7-91B9-A08CDD44D348}" srcOrd="0" destOrd="0" presId="urn:microsoft.com/office/officeart/2018/2/layout/IconVerticalSolidList"/>
    <dgm:cxn modelId="{6592077E-CAEE-49D2-A261-E9DC699F6B20}" type="presParOf" srcId="{DFD9AE24-E923-4499-A5EF-68B0445F5F0E}" destId="{55B481C6-3DF1-4585-8D0F-85EF3327EC60}" srcOrd="0" destOrd="0" presId="urn:microsoft.com/office/officeart/2018/2/layout/IconVerticalSolidList"/>
    <dgm:cxn modelId="{17CED6EE-8432-4BDD-BD82-76BE702C734D}" type="presParOf" srcId="{55B481C6-3DF1-4585-8D0F-85EF3327EC60}" destId="{C19A797B-AB02-4494-A000-19795BC02973}" srcOrd="0" destOrd="0" presId="urn:microsoft.com/office/officeart/2018/2/layout/IconVerticalSolidList"/>
    <dgm:cxn modelId="{550417C4-B8D6-4C6F-8D8C-B1931375C94E}" type="presParOf" srcId="{55B481C6-3DF1-4585-8D0F-85EF3327EC60}" destId="{4098ED79-DDF1-4986-A324-3E586C50207B}" srcOrd="1" destOrd="0" presId="urn:microsoft.com/office/officeart/2018/2/layout/IconVerticalSolidList"/>
    <dgm:cxn modelId="{9DA38104-6C61-4D03-9B3B-292A78F290DD}" type="presParOf" srcId="{55B481C6-3DF1-4585-8D0F-85EF3327EC60}" destId="{6468EACA-3ED0-4AE0-A91E-A668D26FC869}" srcOrd="2" destOrd="0" presId="urn:microsoft.com/office/officeart/2018/2/layout/IconVerticalSolidList"/>
    <dgm:cxn modelId="{D33B16E0-9D7B-4CB4-AD07-5E02B026E495}" type="presParOf" srcId="{55B481C6-3DF1-4585-8D0F-85EF3327EC60}" destId="{8A0C6D9E-68F0-4C53-9FCC-4F2BEE9E5649}" srcOrd="3" destOrd="0" presId="urn:microsoft.com/office/officeart/2018/2/layout/IconVerticalSolidList"/>
    <dgm:cxn modelId="{0BD82565-E344-43A8-998F-AEF9EEBA037A}" type="presParOf" srcId="{DFD9AE24-E923-4499-A5EF-68B0445F5F0E}" destId="{B8402A4A-B575-48E9-A4A2-BFE59249641E}" srcOrd="1" destOrd="0" presId="urn:microsoft.com/office/officeart/2018/2/layout/IconVerticalSolidList"/>
    <dgm:cxn modelId="{D9FD2D7A-D9BB-4800-83F6-1052326D6F75}" type="presParOf" srcId="{DFD9AE24-E923-4499-A5EF-68B0445F5F0E}" destId="{CEC60AE5-FDBA-4438-A034-6D4B6FD35DDA}" srcOrd="2" destOrd="0" presId="urn:microsoft.com/office/officeart/2018/2/layout/IconVerticalSolidList"/>
    <dgm:cxn modelId="{E5DE40DF-95B6-4997-854F-6C69578506E3}" type="presParOf" srcId="{CEC60AE5-FDBA-4438-A034-6D4B6FD35DDA}" destId="{ED4E256E-23A8-4B1E-87E1-F1117BFF356B}" srcOrd="0" destOrd="0" presId="urn:microsoft.com/office/officeart/2018/2/layout/IconVerticalSolidList"/>
    <dgm:cxn modelId="{1023B8EC-C4FE-4DFF-B54C-14B7C9DEEA07}" type="presParOf" srcId="{CEC60AE5-FDBA-4438-A034-6D4B6FD35DDA}" destId="{CDD283B6-8210-4DAF-81D6-D07154084CBE}" srcOrd="1" destOrd="0" presId="urn:microsoft.com/office/officeart/2018/2/layout/IconVerticalSolidList"/>
    <dgm:cxn modelId="{4A70A2A4-3AC7-49BD-98A6-9241ADE008A7}" type="presParOf" srcId="{CEC60AE5-FDBA-4438-A034-6D4B6FD35DDA}" destId="{462500DA-E824-476C-B935-0F9230AFC473}" srcOrd="2" destOrd="0" presId="urn:microsoft.com/office/officeart/2018/2/layout/IconVerticalSolidList"/>
    <dgm:cxn modelId="{3A98B6BE-7569-4774-9C10-64D366DA2799}" type="presParOf" srcId="{CEC60AE5-FDBA-4438-A034-6D4B6FD35DDA}" destId="{F5C2370B-4854-487D-BABC-195FBC692174}" srcOrd="3" destOrd="0" presId="urn:microsoft.com/office/officeart/2018/2/layout/IconVerticalSolidList"/>
    <dgm:cxn modelId="{4A0CA5E6-6A71-4D49-8597-E4717FDE77F7}" type="presParOf" srcId="{DFD9AE24-E923-4499-A5EF-68B0445F5F0E}" destId="{8395DA93-8FAC-4925-BDB5-1BDFE8110D6F}" srcOrd="3" destOrd="0" presId="urn:microsoft.com/office/officeart/2018/2/layout/IconVerticalSolidList"/>
    <dgm:cxn modelId="{0033FFFB-3332-4724-B9B4-0DF4DDC92894}" type="presParOf" srcId="{DFD9AE24-E923-4499-A5EF-68B0445F5F0E}" destId="{28A14821-C852-4EF6-918C-95EBF06B5F59}" srcOrd="4" destOrd="0" presId="urn:microsoft.com/office/officeart/2018/2/layout/IconVerticalSolidList"/>
    <dgm:cxn modelId="{E52DCA35-A3DD-40FA-BC2A-C12E4EFD26BA}" type="presParOf" srcId="{28A14821-C852-4EF6-918C-95EBF06B5F59}" destId="{86D1CAB5-6E6C-4864-9A80-996C6DC09266}" srcOrd="0" destOrd="0" presId="urn:microsoft.com/office/officeart/2018/2/layout/IconVerticalSolidList"/>
    <dgm:cxn modelId="{D4801CCB-73A5-491A-B04D-0A2422DDC1EA}" type="presParOf" srcId="{28A14821-C852-4EF6-918C-95EBF06B5F59}" destId="{D7BB4EFC-3903-4779-8CE4-CA2B84ECEDB2}" srcOrd="1" destOrd="0" presId="urn:microsoft.com/office/officeart/2018/2/layout/IconVerticalSolidList"/>
    <dgm:cxn modelId="{2840387E-9956-48DA-856C-D0FC9A04012B}" type="presParOf" srcId="{28A14821-C852-4EF6-918C-95EBF06B5F59}" destId="{BFFEFC26-5D89-474C-BDE9-1C1E6C5820F0}" srcOrd="2" destOrd="0" presId="urn:microsoft.com/office/officeart/2018/2/layout/IconVerticalSolidList"/>
    <dgm:cxn modelId="{44416541-35EC-4C5B-B19D-2807815DD071}" type="presParOf" srcId="{28A14821-C852-4EF6-918C-95EBF06B5F59}" destId="{29296281-E911-4BB8-802D-7088A11F0E36}" srcOrd="3" destOrd="0" presId="urn:microsoft.com/office/officeart/2018/2/layout/IconVerticalSolidList"/>
    <dgm:cxn modelId="{1EFC48FC-9B3B-4404-8A03-09AB6ED25774}" type="presParOf" srcId="{DFD9AE24-E923-4499-A5EF-68B0445F5F0E}" destId="{A609AE05-2B0E-48A1-A70C-437DB14804FE}" srcOrd="5" destOrd="0" presId="urn:microsoft.com/office/officeart/2018/2/layout/IconVerticalSolidList"/>
    <dgm:cxn modelId="{06226DAD-7D27-474A-87C8-BD12A6DDBBAF}" type="presParOf" srcId="{DFD9AE24-E923-4499-A5EF-68B0445F5F0E}" destId="{9C5B32EE-853E-4367-ABD3-8F0F4C009412}" srcOrd="6" destOrd="0" presId="urn:microsoft.com/office/officeart/2018/2/layout/IconVerticalSolidList"/>
    <dgm:cxn modelId="{10C30440-E264-49FA-88A6-3F6A6E174642}" type="presParOf" srcId="{9C5B32EE-853E-4367-ABD3-8F0F4C009412}" destId="{22810FC1-CC1E-4460-9E91-16E81483DB68}" srcOrd="0" destOrd="0" presId="urn:microsoft.com/office/officeart/2018/2/layout/IconVerticalSolidList"/>
    <dgm:cxn modelId="{D6595E80-2A29-4D59-979F-4112C28EFD55}" type="presParOf" srcId="{9C5B32EE-853E-4367-ABD3-8F0F4C009412}" destId="{38EB9BD4-599F-43A7-A3E0-83FDCA99D41D}" srcOrd="1" destOrd="0" presId="urn:microsoft.com/office/officeart/2018/2/layout/IconVerticalSolidList"/>
    <dgm:cxn modelId="{41EA367C-FD1F-4E74-BA5F-4CDEEB09D3F1}" type="presParOf" srcId="{9C5B32EE-853E-4367-ABD3-8F0F4C009412}" destId="{17318D2B-29D8-4021-BEC9-B5B036BB50A3}" srcOrd="2" destOrd="0" presId="urn:microsoft.com/office/officeart/2018/2/layout/IconVerticalSolidList"/>
    <dgm:cxn modelId="{1F647A80-A8D3-4B81-B023-65F38F7239A1}" type="presParOf" srcId="{9C5B32EE-853E-4367-ABD3-8F0F4C009412}" destId="{42474DC4-D19F-43D7-91B9-A08CDD44D3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B94CDE-FD76-4669-8911-CB2ECFAABB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7C2E53-E262-486A-A75D-CECC0460756B}">
      <dgm:prSet/>
      <dgm:spPr/>
      <dgm:t>
        <a:bodyPr/>
        <a:lstStyle/>
        <a:p>
          <a:r>
            <a:rPr lang="en-US" b="0" i="0" dirty="0"/>
            <a:t>Amazon RDS</a:t>
          </a:r>
          <a:endParaRPr lang="en-US" dirty="0"/>
        </a:p>
      </dgm:t>
    </dgm:pt>
    <dgm:pt modelId="{C03FABC5-CC9F-4B9C-9605-94AF4E69E18C}" type="parTrans" cxnId="{2A6B9636-22E7-4F10-9B71-14FE5D2F4B62}">
      <dgm:prSet/>
      <dgm:spPr/>
      <dgm:t>
        <a:bodyPr/>
        <a:lstStyle/>
        <a:p>
          <a:endParaRPr lang="en-US"/>
        </a:p>
      </dgm:t>
    </dgm:pt>
    <dgm:pt modelId="{58A9157E-A11E-4C77-9A9F-2BACF00F17F6}" type="sibTrans" cxnId="{2A6B9636-22E7-4F10-9B71-14FE5D2F4B62}">
      <dgm:prSet/>
      <dgm:spPr/>
      <dgm:t>
        <a:bodyPr/>
        <a:lstStyle/>
        <a:p>
          <a:endParaRPr lang="en-US"/>
        </a:p>
      </dgm:t>
    </dgm:pt>
    <dgm:pt modelId="{3FF5403C-6118-413D-9F68-9E2267191C6C}">
      <dgm:prSet/>
      <dgm:spPr/>
      <dgm:t>
        <a:bodyPr/>
        <a:lstStyle/>
        <a:p>
          <a:r>
            <a:rPr lang="en-US" b="0" i="0"/>
            <a:t>Aurora</a:t>
          </a:r>
          <a:endParaRPr lang="en-US"/>
        </a:p>
      </dgm:t>
    </dgm:pt>
    <dgm:pt modelId="{695B51A8-7801-49E0-B5A0-A251669096D5}" type="parTrans" cxnId="{83568735-421F-4E98-86DA-1C8ACEDAF9E6}">
      <dgm:prSet/>
      <dgm:spPr/>
      <dgm:t>
        <a:bodyPr/>
        <a:lstStyle/>
        <a:p>
          <a:endParaRPr lang="en-US"/>
        </a:p>
      </dgm:t>
    </dgm:pt>
    <dgm:pt modelId="{98DA3EDD-3ABC-445F-BC32-3478F1F8BD7C}" type="sibTrans" cxnId="{83568735-421F-4E98-86DA-1C8ACEDAF9E6}">
      <dgm:prSet/>
      <dgm:spPr/>
      <dgm:t>
        <a:bodyPr/>
        <a:lstStyle/>
        <a:p>
          <a:endParaRPr lang="en-US"/>
        </a:p>
      </dgm:t>
    </dgm:pt>
    <dgm:pt modelId="{C89DAB11-68C7-417A-873C-D21533394719}">
      <dgm:prSet/>
      <dgm:spPr/>
      <dgm:t>
        <a:bodyPr/>
        <a:lstStyle/>
        <a:p>
          <a:r>
            <a:rPr lang="en-US" b="0" i="0" dirty="0"/>
            <a:t>Amazon Redshift</a:t>
          </a:r>
          <a:endParaRPr lang="en-US" dirty="0"/>
        </a:p>
      </dgm:t>
    </dgm:pt>
    <dgm:pt modelId="{B637634E-76A5-457B-B865-717BCE86B7CE}" type="parTrans" cxnId="{5CDA0C26-3111-40A7-933A-4C3D87A62979}">
      <dgm:prSet/>
      <dgm:spPr/>
      <dgm:t>
        <a:bodyPr/>
        <a:lstStyle/>
        <a:p>
          <a:endParaRPr lang="en-US"/>
        </a:p>
      </dgm:t>
    </dgm:pt>
    <dgm:pt modelId="{45261946-4A55-4DE5-8161-8AC4E06AC660}" type="sibTrans" cxnId="{5CDA0C26-3111-40A7-933A-4C3D87A62979}">
      <dgm:prSet/>
      <dgm:spPr/>
      <dgm:t>
        <a:bodyPr/>
        <a:lstStyle/>
        <a:p>
          <a:endParaRPr lang="en-US"/>
        </a:p>
      </dgm:t>
    </dgm:pt>
    <dgm:pt modelId="{4CB83187-F90E-4091-8B5A-254C6E7522EA}">
      <dgm:prSet/>
      <dgm:spPr/>
      <dgm:t>
        <a:bodyPr/>
        <a:lstStyle/>
        <a:p>
          <a:r>
            <a:rPr lang="en-US" b="0" i="0"/>
            <a:t>Amazon Neptun</a:t>
          </a:r>
          <a:endParaRPr lang="en-US"/>
        </a:p>
      </dgm:t>
    </dgm:pt>
    <dgm:pt modelId="{406E1BA1-84C5-469D-94BC-8552E5743D54}" type="parTrans" cxnId="{2050A48A-C543-45D8-96DE-337E8BA61F84}">
      <dgm:prSet/>
      <dgm:spPr/>
      <dgm:t>
        <a:bodyPr/>
        <a:lstStyle/>
        <a:p>
          <a:endParaRPr lang="en-US"/>
        </a:p>
      </dgm:t>
    </dgm:pt>
    <dgm:pt modelId="{A24C8FFB-9F59-4693-8421-899445D8E8E5}" type="sibTrans" cxnId="{2050A48A-C543-45D8-96DE-337E8BA61F84}">
      <dgm:prSet/>
      <dgm:spPr/>
      <dgm:t>
        <a:bodyPr/>
        <a:lstStyle/>
        <a:p>
          <a:endParaRPr lang="en-US"/>
        </a:p>
      </dgm:t>
    </dgm:pt>
    <dgm:pt modelId="{DFD9AE24-E923-4499-A5EF-68B0445F5F0E}" type="pres">
      <dgm:prSet presAssocID="{7CB94CDE-FD76-4669-8911-CB2ECFAABB79}" presName="root" presStyleCnt="0">
        <dgm:presLayoutVars>
          <dgm:dir/>
          <dgm:resizeHandles val="exact"/>
        </dgm:presLayoutVars>
      </dgm:prSet>
      <dgm:spPr/>
    </dgm:pt>
    <dgm:pt modelId="{55B481C6-3DF1-4585-8D0F-85EF3327EC60}" type="pres">
      <dgm:prSet presAssocID="{237C2E53-E262-486A-A75D-CECC0460756B}" presName="compNode" presStyleCnt="0"/>
      <dgm:spPr/>
    </dgm:pt>
    <dgm:pt modelId="{C19A797B-AB02-4494-A000-19795BC02973}" type="pres">
      <dgm:prSet presAssocID="{237C2E53-E262-486A-A75D-CECC0460756B}" presName="bgRect" presStyleLbl="bgShp" presStyleIdx="0" presStyleCnt="4"/>
      <dgm:spPr/>
    </dgm:pt>
    <dgm:pt modelId="{4098ED79-DDF1-4986-A324-3E586C50207B}" type="pres">
      <dgm:prSet presAssocID="{237C2E53-E262-486A-A75D-CECC04607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68EACA-3ED0-4AE0-A91E-A668D26FC869}" type="pres">
      <dgm:prSet presAssocID="{237C2E53-E262-486A-A75D-CECC0460756B}" presName="spaceRect" presStyleCnt="0"/>
      <dgm:spPr/>
    </dgm:pt>
    <dgm:pt modelId="{8A0C6D9E-68F0-4C53-9FCC-4F2BEE9E5649}" type="pres">
      <dgm:prSet presAssocID="{237C2E53-E262-486A-A75D-CECC0460756B}" presName="parTx" presStyleLbl="revTx" presStyleIdx="0" presStyleCnt="4">
        <dgm:presLayoutVars>
          <dgm:chMax val="0"/>
          <dgm:chPref val="0"/>
        </dgm:presLayoutVars>
      </dgm:prSet>
      <dgm:spPr/>
    </dgm:pt>
    <dgm:pt modelId="{B8402A4A-B575-48E9-A4A2-BFE59249641E}" type="pres">
      <dgm:prSet presAssocID="{58A9157E-A11E-4C77-9A9F-2BACF00F17F6}" presName="sibTrans" presStyleCnt="0"/>
      <dgm:spPr/>
    </dgm:pt>
    <dgm:pt modelId="{CEC60AE5-FDBA-4438-A034-6D4B6FD35DDA}" type="pres">
      <dgm:prSet presAssocID="{3FF5403C-6118-413D-9F68-9E2267191C6C}" presName="compNode" presStyleCnt="0"/>
      <dgm:spPr/>
    </dgm:pt>
    <dgm:pt modelId="{ED4E256E-23A8-4B1E-87E1-F1117BFF356B}" type="pres">
      <dgm:prSet presAssocID="{3FF5403C-6118-413D-9F68-9E2267191C6C}" presName="bgRect" presStyleLbl="bgShp" presStyleIdx="1" presStyleCnt="4"/>
      <dgm:spPr/>
    </dgm:pt>
    <dgm:pt modelId="{CDD283B6-8210-4DAF-81D6-D07154084CBE}" type="pres">
      <dgm:prSet presAssocID="{3FF5403C-6118-413D-9F68-9E2267191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62500DA-E824-476C-B935-0F9230AFC473}" type="pres">
      <dgm:prSet presAssocID="{3FF5403C-6118-413D-9F68-9E2267191C6C}" presName="spaceRect" presStyleCnt="0"/>
      <dgm:spPr/>
    </dgm:pt>
    <dgm:pt modelId="{F5C2370B-4854-487D-BABC-195FBC692174}" type="pres">
      <dgm:prSet presAssocID="{3FF5403C-6118-413D-9F68-9E2267191C6C}" presName="parTx" presStyleLbl="revTx" presStyleIdx="1" presStyleCnt="4">
        <dgm:presLayoutVars>
          <dgm:chMax val="0"/>
          <dgm:chPref val="0"/>
        </dgm:presLayoutVars>
      </dgm:prSet>
      <dgm:spPr/>
    </dgm:pt>
    <dgm:pt modelId="{8395DA93-8FAC-4925-BDB5-1BDFE8110D6F}" type="pres">
      <dgm:prSet presAssocID="{98DA3EDD-3ABC-445F-BC32-3478F1F8BD7C}" presName="sibTrans" presStyleCnt="0"/>
      <dgm:spPr/>
    </dgm:pt>
    <dgm:pt modelId="{28A14821-C852-4EF6-918C-95EBF06B5F59}" type="pres">
      <dgm:prSet presAssocID="{C89DAB11-68C7-417A-873C-D21533394719}" presName="compNode" presStyleCnt="0"/>
      <dgm:spPr/>
    </dgm:pt>
    <dgm:pt modelId="{86D1CAB5-6E6C-4864-9A80-996C6DC09266}" type="pres">
      <dgm:prSet presAssocID="{C89DAB11-68C7-417A-873C-D21533394719}" presName="bgRect" presStyleLbl="bgShp" presStyleIdx="2" presStyleCnt="4"/>
      <dgm:spPr/>
    </dgm:pt>
    <dgm:pt modelId="{D7BB4EFC-3903-4779-8CE4-CA2B84ECEDB2}" type="pres">
      <dgm:prSet presAssocID="{C89DAB11-68C7-417A-873C-D21533394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FFEFC26-5D89-474C-BDE9-1C1E6C5820F0}" type="pres">
      <dgm:prSet presAssocID="{C89DAB11-68C7-417A-873C-D21533394719}" presName="spaceRect" presStyleCnt="0"/>
      <dgm:spPr/>
    </dgm:pt>
    <dgm:pt modelId="{29296281-E911-4BB8-802D-7088A11F0E36}" type="pres">
      <dgm:prSet presAssocID="{C89DAB11-68C7-417A-873C-D21533394719}" presName="parTx" presStyleLbl="revTx" presStyleIdx="2" presStyleCnt="4">
        <dgm:presLayoutVars>
          <dgm:chMax val="0"/>
          <dgm:chPref val="0"/>
        </dgm:presLayoutVars>
      </dgm:prSet>
      <dgm:spPr/>
    </dgm:pt>
    <dgm:pt modelId="{A609AE05-2B0E-48A1-A70C-437DB14804FE}" type="pres">
      <dgm:prSet presAssocID="{45261946-4A55-4DE5-8161-8AC4E06AC660}" presName="sibTrans" presStyleCnt="0"/>
      <dgm:spPr/>
    </dgm:pt>
    <dgm:pt modelId="{9C5B32EE-853E-4367-ABD3-8F0F4C009412}" type="pres">
      <dgm:prSet presAssocID="{4CB83187-F90E-4091-8B5A-254C6E7522EA}" presName="compNode" presStyleCnt="0"/>
      <dgm:spPr/>
    </dgm:pt>
    <dgm:pt modelId="{22810FC1-CC1E-4460-9E91-16E81483DB68}" type="pres">
      <dgm:prSet presAssocID="{4CB83187-F90E-4091-8B5A-254C6E7522EA}" presName="bgRect" presStyleLbl="bgShp" presStyleIdx="3" presStyleCnt="4"/>
      <dgm:spPr/>
    </dgm:pt>
    <dgm:pt modelId="{38EB9BD4-599F-43A7-A3E0-83FDCA99D41D}" type="pres">
      <dgm:prSet presAssocID="{4CB83187-F90E-4091-8B5A-254C6E7522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7318D2B-29D8-4021-BEC9-B5B036BB50A3}" type="pres">
      <dgm:prSet presAssocID="{4CB83187-F90E-4091-8B5A-254C6E7522EA}" presName="spaceRect" presStyleCnt="0"/>
      <dgm:spPr/>
    </dgm:pt>
    <dgm:pt modelId="{42474DC4-D19F-43D7-91B9-A08CDD44D348}" type="pres">
      <dgm:prSet presAssocID="{4CB83187-F90E-4091-8B5A-254C6E7522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DA0C26-3111-40A7-933A-4C3D87A62979}" srcId="{7CB94CDE-FD76-4669-8911-CB2ECFAABB79}" destId="{C89DAB11-68C7-417A-873C-D21533394719}" srcOrd="2" destOrd="0" parTransId="{B637634E-76A5-457B-B865-717BCE86B7CE}" sibTransId="{45261946-4A55-4DE5-8161-8AC4E06AC660}"/>
    <dgm:cxn modelId="{83568735-421F-4E98-86DA-1C8ACEDAF9E6}" srcId="{7CB94CDE-FD76-4669-8911-CB2ECFAABB79}" destId="{3FF5403C-6118-413D-9F68-9E2267191C6C}" srcOrd="1" destOrd="0" parTransId="{695B51A8-7801-49E0-B5A0-A251669096D5}" sibTransId="{98DA3EDD-3ABC-445F-BC32-3478F1F8BD7C}"/>
    <dgm:cxn modelId="{2A6B9636-22E7-4F10-9B71-14FE5D2F4B62}" srcId="{7CB94CDE-FD76-4669-8911-CB2ECFAABB79}" destId="{237C2E53-E262-486A-A75D-CECC0460756B}" srcOrd="0" destOrd="0" parTransId="{C03FABC5-CC9F-4B9C-9605-94AF4E69E18C}" sibTransId="{58A9157E-A11E-4C77-9A9F-2BACF00F17F6}"/>
    <dgm:cxn modelId="{3A059B4B-9288-4595-941B-3FE3220E8FD5}" type="presOf" srcId="{237C2E53-E262-486A-A75D-CECC0460756B}" destId="{8A0C6D9E-68F0-4C53-9FCC-4F2BEE9E5649}" srcOrd="0" destOrd="0" presId="urn:microsoft.com/office/officeart/2018/2/layout/IconVerticalSolidList"/>
    <dgm:cxn modelId="{6E374B4C-D686-4CB1-A0E8-26D40FD66E53}" type="presOf" srcId="{7CB94CDE-FD76-4669-8911-CB2ECFAABB79}" destId="{DFD9AE24-E923-4499-A5EF-68B0445F5F0E}" srcOrd="0" destOrd="0" presId="urn:microsoft.com/office/officeart/2018/2/layout/IconVerticalSolidList"/>
    <dgm:cxn modelId="{A94B7275-22EC-4C55-8D38-6835B9B58718}" type="presOf" srcId="{C89DAB11-68C7-417A-873C-D21533394719}" destId="{29296281-E911-4BB8-802D-7088A11F0E36}" srcOrd="0" destOrd="0" presId="urn:microsoft.com/office/officeart/2018/2/layout/IconVerticalSolidList"/>
    <dgm:cxn modelId="{2050A48A-C543-45D8-96DE-337E8BA61F84}" srcId="{7CB94CDE-FD76-4669-8911-CB2ECFAABB79}" destId="{4CB83187-F90E-4091-8B5A-254C6E7522EA}" srcOrd="3" destOrd="0" parTransId="{406E1BA1-84C5-469D-94BC-8552E5743D54}" sibTransId="{A24C8FFB-9F59-4693-8421-899445D8E8E5}"/>
    <dgm:cxn modelId="{54F17AAA-2FF4-40F1-9B67-BE75543C4748}" type="presOf" srcId="{3FF5403C-6118-413D-9F68-9E2267191C6C}" destId="{F5C2370B-4854-487D-BABC-195FBC692174}" srcOrd="0" destOrd="0" presId="urn:microsoft.com/office/officeart/2018/2/layout/IconVerticalSolidList"/>
    <dgm:cxn modelId="{744FA4DB-3566-4AA4-8CFB-B287B70C42A3}" type="presOf" srcId="{4CB83187-F90E-4091-8B5A-254C6E7522EA}" destId="{42474DC4-D19F-43D7-91B9-A08CDD44D348}" srcOrd="0" destOrd="0" presId="urn:microsoft.com/office/officeart/2018/2/layout/IconVerticalSolidList"/>
    <dgm:cxn modelId="{6592077E-CAEE-49D2-A261-E9DC699F6B20}" type="presParOf" srcId="{DFD9AE24-E923-4499-A5EF-68B0445F5F0E}" destId="{55B481C6-3DF1-4585-8D0F-85EF3327EC60}" srcOrd="0" destOrd="0" presId="urn:microsoft.com/office/officeart/2018/2/layout/IconVerticalSolidList"/>
    <dgm:cxn modelId="{17CED6EE-8432-4BDD-BD82-76BE702C734D}" type="presParOf" srcId="{55B481C6-3DF1-4585-8D0F-85EF3327EC60}" destId="{C19A797B-AB02-4494-A000-19795BC02973}" srcOrd="0" destOrd="0" presId="urn:microsoft.com/office/officeart/2018/2/layout/IconVerticalSolidList"/>
    <dgm:cxn modelId="{550417C4-B8D6-4C6F-8D8C-B1931375C94E}" type="presParOf" srcId="{55B481C6-3DF1-4585-8D0F-85EF3327EC60}" destId="{4098ED79-DDF1-4986-A324-3E586C50207B}" srcOrd="1" destOrd="0" presId="urn:microsoft.com/office/officeart/2018/2/layout/IconVerticalSolidList"/>
    <dgm:cxn modelId="{9DA38104-6C61-4D03-9B3B-292A78F290DD}" type="presParOf" srcId="{55B481C6-3DF1-4585-8D0F-85EF3327EC60}" destId="{6468EACA-3ED0-4AE0-A91E-A668D26FC869}" srcOrd="2" destOrd="0" presId="urn:microsoft.com/office/officeart/2018/2/layout/IconVerticalSolidList"/>
    <dgm:cxn modelId="{D33B16E0-9D7B-4CB4-AD07-5E02B026E495}" type="presParOf" srcId="{55B481C6-3DF1-4585-8D0F-85EF3327EC60}" destId="{8A0C6D9E-68F0-4C53-9FCC-4F2BEE9E5649}" srcOrd="3" destOrd="0" presId="urn:microsoft.com/office/officeart/2018/2/layout/IconVerticalSolidList"/>
    <dgm:cxn modelId="{0BD82565-E344-43A8-998F-AEF9EEBA037A}" type="presParOf" srcId="{DFD9AE24-E923-4499-A5EF-68B0445F5F0E}" destId="{B8402A4A-B575-48E9-A4A2-BFE59249641E}" srcOrd="1" destOrd="0" presId="urn:microsoft.com/office/officeart/2018/2/layout/IconVerticalSolidList"/>
    <dgm:cxn modelId="{D9FD2D7A-D9BB-4800-83F6-1052326D6F75}" type="presParOf" srcId="{DFD9AE24-E923-4499-A5EF-68B0445F5F0E}" destId="{CEC60AE5-FDBA-4438-A034-6D4B6FD35DDA}" srcOrd="2" destOrd="0" presId="urn:microsoft.com/office/officeart/2018/2/layout/IconVerticalSolidList"/>
    <dgm:cxn modelId="{E5DE40DF-95B6-4997-854F-6C69578506E3}" type="presParOf" srcId="{CEC60AE5-FDBA-4438-A034-6D4B6FD35DDA}" destId="{ED4E256E-23A8-4B1E-87E1-F1117BFF356B}" srcOrd="0" destOrd="0" presId="urn:microsoft.com/office/officeart/2018/2/layout/IconVerticalSolidList"/>
    <dgm:cxn modelId="{1023B8EC-C4FE-4DFF-B54C-14B7C9DEEA07}" type="presParOf" srcId="{CEC60AE5-FDBA-4438-A034-6D4B6FD35DDA}" destId="{CDD283B6-8210-4DAF-81D6-D07154084CBE}" srcOrd="1" destOrd="0" presId="urn:microsoft.com/office/officeart/2018/2/layout/IconVerticalSolidList"/>
    <dgm:cxn modelId="{4A70A2A4-3AC7-49BD-98A6-9241ADE008A7}" type="presParOf" srcId="{CEC60AE5-FDBA-4438-A034-6D4B6FD35DDA}" destId="{462500DA-E824-476C-B935-0F9230AFC473}" srcOrd="2" destOrd="0" presId="urn:microsoft.com/office/officeart/2018/2/layout/IconVerticalSolidList"/>
    <dgm:cxn modelId="{3A98B6BE-7569-4774-9C10-64D366DA2799}" type="presParOf" srcId="{CEC60AE5-FDBA-4438-A034-6D4B6FD35DDA}" destId="{F5C2370B-4854-487D-BABC-195FBC692174}" srcOrd="3" destOrd="0" presId="urn:microsoft.com/office/officeart/2018/2/layout/IconVerticalSolidList"/>
    <dgm:cxn modelId="{4A0CA5E6-6A71-4D49-8597-E4717FDE77F7}" type="presParOf" srcId="{DFD9AE24-E923-4499-A5EF-68B0445F5F0E}" destId="{8395DA93-8FAC-4925-BDB5-1BDFE8110D6F}" srcOrd="3" destOrd="0" presId="urn:microsoft.com/office/officeart/2018/2/layout/IconVerticalSolidList"/>
    <dgm:cxn modelId="{0033FFFB-3332-4724-B9B4-0DF4DDC92894}" type="presParOf" srcId="{DFD9AE24-E923-4499-A5EF-68B0445F5F0E}" destId="{28A14821-C852-4EF6-918C-95EBF06B5F59}" srcOrd="4" destOrd="0" presId="urn:microsoft.com/office/officeart/2018/2/layout/IconVerticalSolidList"/>
    <dgm:cxn modelId="{E52DCA35-A3DD-40FA-BC2A-C12E4EFD26BA}" type="presParOf" srcId="{28A14821-C852-4EF6-918C-95EBF06B5F59}" destId="{86D1CAB5-6E6C-4864-9A80-996C6DC09266}" srcOrd="0" destOrd="0" presId="urn:microsoft.com/office/officeart/2018/2/layout/IconVerticalSolidList"/>
    <dgm:cxn modelId="{D4801CCB-73A5-491A-B04D-0A2422DDC1EA}" type="presParOf" srcId="{28A14821-C852-4EF6-918C-95EBF06B5F59}" destId="{D7BB4EFC-3903-4779-8CE4-CA2B84ECEDB2}" srcOrd="1" destOrd="0" presId="urn:microsoft.com/office/officeart/2018/2/layout/IconVerticalSolidList"/>
    <dgm:cxn modelId="{2840387E-9956-48DA-856C-D0FC9A04012B}" type="presParOf" srcId="{28A14821-C852-4EF6-918C-95EBF06B5F59}" destId="{BFFEFC26-5D89-474C-BDE9-1C1E6C5820F0}" srcOrd="2" destOrd="0" presId="urn:microsoft.com/office/officeart/2018/2/layout/IconVerticalSolidList"/>
    <dgm:cxn modelId="{44416541-35EC-4C5B-B19D-2807815DD071}" type="presParOf" srcId="{28A14821-C852-4EF6-918C-95EBF06B5F59}" destId="{29296281-E911-4BB8-802D-7088A11F0E36}" srcOrd="3" destOrd="0" presId="urn:microsoft.com/office/officeart/2018/2/layout/IconVerticalSolidList"/>
    <dgm:cxn modelId="{1EFC48FC-9B3B-4404-8A03-09AB6ED25774}" type="presParOf" srcId="{DFD9AE24-E923-4499-A5EF-68B0445F5F0E}" destId="{A609AE05-2B0E-48A1-A70C-437DB14804FE}" srcOrd="5" destOrd="0" presId="urn:microsoft.com/office/officeart/2018/2/layout/IconVerticalSolidList"/>
    <dgm:cxn modelId="{06226DAD-7D27-474A-87C8-BD12A6DDBBAF}" type="presParOf" srcId="{DFD9AE24-E923-4499-A5EF-68B0445F5F0E}" destId="{9C5B32EE-853E-4367-ABD3-8F0F4C009412}" srcOrd="6" destOrd="0" presId="urn:microsoft.com/office/officeart/2018/2/layout/IconVerticalSolidList"/>
    <dgm:cxn modelId="{10C30440-E264-49FA-88A6-3F6A6E174642}" type="presParOf" srcId="{9C5B32EE-853E-4367-ABD3-8F0F4C009412}" destId="{22810FC1-CC1E-4460-9E91-16E81483DB68}" srcOrd="0" destOrd="0" presId="urn:microsoft.com/office/officeart/2018/2/layout/IconVerticalSolidList"/>
    <dgm:cxn modelId="{D6595E80-2A29-4D59-979F-4112C28EFD55}" type="presParOf" srcId="{9C5B32EE-853E-4367-ABD3-8F0F4C009412}" destId="{38EB9BD4-599F-43A7-A3E0-83FDCA99D41D}" srcOrd="1" destOrd="0" presId="urn:microsoft.com/office/officeart/2018/2/layout/IconVerticalSolidList"/>
    <dgm:cxn modelId="{41EA367C-FD1F-4E74-BA5F-4CDEEB09D3F1}" type="presParOf" srcId="{9C5B32EE-853E-4367-ABD3-8F0F4C009412}" destId="{17318D2B-29D8-4021-BEC9-B5B036BB50A3}" srcOrd="2" destOrd="0" presId="urn:microsoft.com/office/officeart/2018/2/layout/IconVerticalSolidList"/>
    <dgm:cxn modelId="{1F647A80-A8D3-4B81-B023-65F38F7239A1}" type="presParOf" srcId="{9C5B32EE-853E-4367-ABD3-8F0F4C009412}" destId="{42474DC4-D19F-43D7-91B9-A08CDD44D3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A797B-AB02-4494-A000-19795BC02973}">
      <dsp:nvSpPr>
        <dsp:cNvPr id="0" name=""/>
        <dsp:cNvSpPr/>
      </dsp:nvSpPr>
      <dsp:spPr>
        <a:xfrm>
          <a:off x="0" y="1545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8ED79-DDF1-4986-A324-3E586C50207B}">
      <dsp:nvSpPr>
        <dsp:cNvPr id="0" name=""/>
        <dsp:cNvSpPr/>
      </dsp:nvSpPr>
      <dsp:spPr>
        <a:xfrm>
          <a:off x="236947" y="177787"/>
          <a:ext cx="430813" cy="43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6D9E-68F0-4C53-9FCC-4F2BEE9E5649}">
      <dsp:nvSpPr>
        <dsp:cNvPr id="0" name=""/>
        <dsp:cNvSpPr/>
      </dsp:nvSpPr>
      <dsp:spPr>
        <a:xfrm>
          <a:off x="904708" y="1545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Amazon RDS</a:t>
          </a:r>
          <a:endParaRPr lang="en-US" sz="2200" kern="1200"/>
        </a:p>
      </dsp:txBody>
      <dsp:txXfrm>
        <a:off x="904708" y="1545"/>
        <a:ext cx="3921118" cy="783297"/>
      </dsp:txXfrm>
    </dsp:sp>
    <dsp:sp modelId="{ED4E256E-23A8-4B1E-87E1-F1117BFF356B}">
      <dsp:nvSpPr>
        <dsp:cNvPr id="0" name=""/>
        <dsp:cNvSpPr/>
      </dsp:nvSpPr>
      <dsp:spPr>
        <a:xfrm>
          <a:off x="0" y="980667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283B6-8210-4DAF-81D6-D07154084CBE}">
      <dsp:nvSpPr>
        <dsp:cNvPr id="0" name=""/>
        <dsp:cNvSpPr/>
      </dsp:nvSpPr>
      <dsp:spPr>
        <a:xfrm>
          <a:off x="236947" y="1156908"/>
          <a:ext cx="430813" cy="43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370B-4854-487D-BABC-195FBC692174}">
      <dsp:nvSpPr>
        <dsp:cNvPr id="0" name=""/>
        <dsp:cNvSpPr/>
      </dsp:nvSpPr>
      <dsp:spPr>
        <a:xfrm>
          <a:off x="904708" y="980667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Aurora</a:t>
          </a:r>
          <a:endParaRPr lang="en-US" sz="2200" kern="1200"/>
        </a:p>
      </dsp:txBody>
      <dsp:txXfrm>
        <a:off x="904708" y="980667"/>
        <a:ext cx="3921118" cy="783297"/>
      </dsp:txXfrm>
    </dsp:sp>
    <dsp:sp modelId="{86D1CAB5-6E6C-4864-9A80-996C6DC09266}">
      <dsp:nvSpPr>
        <dsp:cNvPr id="0" name=""/>
        <dsp:cNvSpPr/>
      </dsp:nvSpPr>
      <dsp:spPr>
        <a:xfrm>
          <a:off x="0" y="1959788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4EFC-3903-4779-8CE4-CA2B84ECEDB2}">
      <dsp:nvSpPr>
        <dsp:cNvPr id="0" name=""/>
        <dsp:cNvSpPr/>
      </dsp:nvSpPr>
      <dsp:spPr>
        <a:xfrm>
          <a:off x="236947" y="2136030"/>
          <a:ext cx="430813" cy="430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6281-E911-4BB8-802D-7088A11F0E36}">
      <dsp:nvSpPr>
        <dsp:cNvPr id="0" name=""/>
        <dsp:cNvSpPr/>
      </dsp:nvSpPr>
      <dsp:spPr>
        <a:xfrm>
          <a:off x="904708" y="1959788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Amazon Re</a:t>
          </a:r>
          <a:endParaRPr lang="en-US" sz="2200" kern="1200"/>
        </a:p>
      </dsp:txBody>
      <dsp:txXfrm>
        <a:off x="904708" y="1959788"/>
        <a:ext cx="3921118" cy="783297"/>
      </dsp:txXfrm>
    </dsp:sp>
    <dsp:sp modelId="{22810FC1-CC1E-4460-9E91-16E81483DB68}">
      <dsp:nvSpPr>
        <dsp:cNvPr id="0" name=""/>
        <dsp:cNvSpPr/>
      </dsp:nvSpPr>
      <dsp:spPr>
        <a:xfrm>
          <a:off x="0" y="2938910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9BD4-599F-43A7-A3E0-83FDCA99D41D}">
      <dsp:nvSpPr>
        <dsp:cNvPr id="0" name=""/>
        <dsp:cNvSpPr/>
      </dsp:nvSpPr>
      <dsp:spPr>
        <a:xfrm>
          <a:off x="236947" y="3115152"/>
          <a:ext cx="430813" cy="430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74DC4-D19F-43D7-91B9-A08CDD44D348}">
      <dsp:nvSpPr>
        <dsp:cNvPr id="0" name=""/>
        <dsp:cNvSpPr/>
      </dsp:nvSpPr>
      <dsp:spPr>
        <a:xfrm>
          <a:off x="904708" y="2938910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Amazon Neptun</a:t>
          </a:r>
          <a:endParaRPr lang="en-US" sz="2200" kern="1200"/>
        </a:p>
      </dsp:txBody>
      <dsp:txXfrm>
        <a:off x="904708" y="2938910"/>
        <a:ext cx="3921118" cy="783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A797B-AB02-4494-A000-19795BC02973}">
      <dsp:nvSpPr>
        <dsp:cNvPr id="0" name=""/>
        <dsp:cNvSpPr/>
      </dsp:nvSpPr>
      <dsp:spPr>
        <a:xfrm>
          <a:off x="0" y="0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8ED79-DDF1-4986-A324-3E586C50207B}">
      <dsp:nvSpPr>
        <dsp:cNvPr id="0" name=""/>
        <dsp:cNvSpPr/>
      </dsp:nvSpPr>
      <dsp:spPr>
        <a:xfrm>
          <a:off x="236947" y="177787"/>
          <a:ext cx="430813" cy="43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6D9E-68F0-4C53-9FCC-4F2BEE9E5649}">
      <dsp:nvSpPr>
        <dsp:cNvPr id="0" name=""/>
        <dsp:cNvSpPr/>
      </dsp:nvSpPr>
      <dsp:spPr>
        <a:xfrm>
          <a:off x="904708" y="1545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Amazon DynamoDB</a:t>
          </a:r>
          <a:endParaRPr lang="en-US" sz="2200" kern="1200" dirty="0"/>
        </a:p>
      </dsp:txBody>
      <dsp:txXfrm>
        <a:off x="904708" y="1545"/>
        <a:ext cx="3921118" cy="783297"/>
      </dsp:txXfrm>
    </dsp:sp>
    <dsp:sp modelId="{ED4E256E-23A8-4B1E-87E1-F1117BFF356B}">
      <dsp:nvSpPr>
        <dsp:cNvPr id="0" name=""/>
        <dsp:cNvSpPr/>
      </dsp:nvSpPr>
      <dsp:spPr>
        <a:xfrm>
          <a:off x="0" y="980667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283B6-8210-4DAF-81D6-D07154084CBE}">
      <dsp:nvSpPr>
        <dsp:cNvPr id="0" name=""/>
        <dsp:cNvSpPr/>
      </dsp:nvSpPr>
      <dsp:spPr>
        <a:xfrm>
          <a:off x="236947" y="1156908"/>
          <a:ext cx="430813" cy="43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370B-4854-487D-BABC-195FBC692174}">
      <dsp:nvSpPr>
        <dsp:cNvPr id="0" name=""/>
        <dsp:cNvSpPr/>
      </dsp:nvSpPr>
      <dsp:spPr>
        <a:xfrm>
          <a:off x="904708" y="980667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NoSQL Databases</a:t>
          </a:r>
        </a:p>
      </dsp:txBody>
      <dsp:txXfrm>
        <a:off x="904708" y="980667"/>
        <a:ext cx="3921118" cy="783297"/>
      </dsp:txXfrm>
    </dsp:sp>
    <dsp:sp modelId="{86D1CAB5-6E6C-4864-9A80-996C6DC09266}">
      <dsp:nvSpPr>
        <dsp:cNvPr id="0" name=""/>
        <dsp:cNvSpPr/>
      </dsp:nvSpPr>
      <dsp:spPr>
        <a:xfrm>
          <a:off x="0" y="1959788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4EFC-3903-4779-8CE4-CA2B84ECEDB2}">
      <dsp:nvSpPr>
        <dsp:cNvPr id="0" name=""/>
        <dsp:cNvSpPr/>
      </dsp:nvSpPr>
      <dsp:spPr>
        <a:xfrm>
          <a:off x="236947" y="2136030"/>
          <a:ext cx="430813" cy="430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6281-E911-4BB8-802D-7088A11F0E36}">
      <dsp:nvSpPr>
        <dsp:cNvPr id="0" name=""/>
        <dsp:cNvSpPr/>
      </dsp:nvSpPr>
      <dsp:spPr>
        <a:xfrm>
          <a:off x="904708" y="1959788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PostgreSQL</a:t>
          </a:r>
        </a:p>
      </dsp:txBody>
      <dsp:txXfrm>
        <a:off x="904708" y="1959788"/>
        <a:ext cx="3921118" cy="783297"/>
      </dsp:txXfrm>
    </dsp:sp>
    <dsp:sp modelId="{22810FC1-CC1E-4460-9E91-16E81483DB68}">
      <dsp:nvSpPr>
        <dsp:cNvPr id="0" name=""/>
        <dsp:cNvSpPr/>
      </dsp:nvSpPr>
      <dsp:spPr>
        <a:xfrm>
          <a:off x="0" y="2938910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9BD4-599F-43A7-A3E0-83FDCA99D41D}">
      <dsp:nvSpPr>
        <dsp:cNvPr id="0" name=""/>
        <dsp:cNvSpPr/>
      </dsp:nvSpPr>
      <dsp:spPr>
        <a:xfrm>
          <a:off x="236947" y="3115152"/>
          <a:ext cx="430813" cy="430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74DC4-D19F-43D7-91B9-A08CDD44D348}">
      <dsp:nvSpPr>
        <dsp:cNvPr id="0" name=""/>
        <dsp:cNvSpPr/>
      </dsp:nvSpPr>
      <dsp:spPr>
        <a:xfrm>
          <a:off x="904708" y="2938910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Kinesis</a:t>
          </a:r>
        </a:p>
      </dsp:txBody>
      <dsp:txXfrm>
        <a:off x="904708" y="2938910"/>
        <a:ext cx="3921118" cy="783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A797B-AB02-4494-A000-19795BC02973}">
      <dsp:nvSpPr>
        <dsp:cNvPr id="0" name=""/>
        <dsp:cNvSpPr/>
      </dsp:nvSpPr>
      <dsp:spPr>
        <a:xfrm>
          <a:off x="0" y="1545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8ED79-DDF1-4986-A324-3E586C50207B}">
      <dsp:nvSpPr>
        <dsp:cNvPr id="0" name=""/>
        <dsp:cNvSpPr/>
      </dsp:nvSpPr>
      <dsp:spPr>
        <a:xfrm>
          <a:off x="236947" y="177787"/>
          <a:ext cx="430813" cy="43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6D9E-68F0-4C53-9FCC-4F2BEE9E5649}">
      <dsp:nvSpPr>
        <dsp:cNvPr id="0" name=""/>
        <dsp:cNvSpPr/>
      </dsp:nvSpPr>
      <dsp:spPr>
        <a:xfrm>
          <a:off x="904708" y="1545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Amazon RDS</a:t>
          </a:r>
          <a:endParaRPr lang="en-US" sz="2200" kern="1200" dirty="0"/>
        </a:p>
      </dsp:txBody>
      <dsp:txXfrm>
        <a:off x="904708" y="1545"/>
        <a:ext cx="3921118" cy="783297"/>
      </dsp:txXfrm>
    </dsp:sp>
    <dsp:sp modelId="{ED4E256E-23A8-4B1E-87E1-F1117BFF356B}">
      <dsp:nvSpPr>
        <dsp:cNvPr id="0" name=""/>
        <dsp:cNvSpPr/>
      </dsp:nvSpPr>
      <dsp:spPr>
        <a:xfrm>
          <a:off x="0" y="980667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283B6-8210-4DAF-81D6-D07154084CBE}">
      <dsp:nvSpPr>
        <dsp:cNvPr id="0" name=""/>
        <dsp:cNvSpPr/>
      </dsp:nvSpPr>
      <dsp:spPr>
        <a:xfrm>
          <a:off x="236947" y="1156908"/>
          <a:ext cx="430813" cy="43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370B-4854-487D-BABC-195FBC692174}">
      <dsp:nvSpPr>
        <dsp:cNvPr id="0" name=""/>
        <dsp:cNvSpPr/>
      </dsp:nvSpPr>
      <dsp:spPr>
        <a:xfrm>
          <a:off x="904708" y="980667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Aurora</a:t>
          </a:r>
          <a:endParaRPr lang="en-US" sz="2200" kern="1200"/>
        </a:p>
      </dsp:txBody>
      <dsp:txXfrm>
        <a:off x="904708" y="980667"/>
        <a:ext cx="3921118" cy="783297"/>
      </dsp:txXfrm>
    </dsp:sp>
    <dsp:sp modelId="{86D1CAB5-6E6C-4864-9A80-996C6DC09266}">
      <dsp:nvSpPr>
        <dsp:cNvPr id="0" name=""/>
        <dsp:cNvSpPr/>
      </dsp:nvSpPr>
      <dsp:spPr>
        <a:xfrm>
          <a:off x="0" y="1959788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B4EFC-3903-4779-8CE4-CA2B84ECEDB2}">
      <dsp:nvSpPr>
        <dsp:cNvPr id="0" name=""/>
        <dsp:cNvSpPr/>
      </dsp:nvSpPr>
      <dsp:spPr>
        <a:xfrm>
          <a:off x="236947" y="2136030"/>
          <a:ext cx="430813" cy="430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6281-E911-4BB8-802D-7088A11F0E36}">
      <dsp:nvSpPr>
        <dsp:cNvPr id="0" name=""/>
        <dsp:cNvSpPr/>
      </dsp:nvSpPr>
      <dsp:spPr>
        <a:xfrm>
          <a:off x="904708" y="1959788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Amazon Redshift</a:t>
          </a:r>
          <a:endParaRPr lang="en-US" sz="2200" kern="1200" dirty="0"/>
        </a:p>
      </dsp:txBody>
      <dsp:txXfrm>
        <a:off x="904708" y="1959788"/>
        <a:ext cx="3921118" cy="783297"/>
      </dsp:txXfrm>
    </dsp:sp>
    <dsp:sp modelId="{22810FC1-CC1E-4460-9E91-16E81483DB68}">
      <dsp:nvSpPr>
        <dsp:cNvPr id="0" name=""/>
        <dsp:cNvSpPr/>
      </dsp:nvSpPr>
      <dsp:spPr>
        <a:xfrm>
          <a:off x="0" y="2938910"/>
          <a:ext cx="4825827" cy="7832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9BD4-599F-43A7-A3E0-83FDCA99D41D}">
      <dsp:nvSpPr>
        <dsp:cNvPr id="0" name=""/>
        <dsp:cNvSpPr/>
      </dsp:nvSpPr>
      <dsp:spPr>
        <a:xfrm>
          <a:off x="236947" y="3115152"/>
          <a:ext cx="430813" cy="430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74DC4-D19F-43D7-91B9-A08CDD44D348}">
      <dsp:nvSpPr>
        <dsp:cNvPr id="0" name=""/>
        <dsp:cNvSpPr/>
      </dsp:nvSpPr>
      <dsp:spPr>
        <a:xfrm>
          <a:off x="904708" y="2938910"/>
          <a:ext cx="3921118" cy="78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99" tIns="82899" rIns="82899" bIns="828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Amazon Neptun</a:t>
          </a:r>
          <a:endParaRPr lang="en-US" sz="2200" kern="1200"/>
        </a:p>
      </dsp:txBody>
      <dsp:txXfrm>
        <a:off x="904708" y="2938910"/>
        <a:ext cx="3921118" cy="783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88096"/>
            <a:ext cx="12191998" cy="3215641"/>
          </a:xfrm>
        </p:spPr>
        <p:txBody>
          <a:bodyPr anchor="b"/>
          <a:lstStyle/>
          <a:p>
            <a:r>
              <a:rPr lang="en-US" dirty="0"/>
              <a:t>Graduation Project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469901"/>
            <a:ext cx="12191997" cy="2577772"/>
          </a:xfrm>
        </p:spPr>
        <p:txBody>
          <a:bodyPr/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CA03-2B0D-48A3-9AF9-9BABD5C9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Project 7: Introducing Amazon Elastic File System (Amazon EFS)</a:t>
            </a:r>
          </a:p>
        </p:txBody>
      </p:sp>
      <p:pic>
        <p:nvPicPr>
          <p:cNvPr id="3080" name="Picture 8" descr="The top 5 benefits of using Amazon EFS for file storage and management -  Nimesa">
            <a:extLst>
              <a:ext uri="{FF2B5EF4-FFF2-40B4-BE49-F238E27FC236}">
                <a16:creationId xmlns:a16="http://schemas.microsoft.com/office/drawing/2014/main" id="{60FBBF7D-DE37-B4D0-39FD-BCF912B92F4E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038" y="3383769"/>
            <a:ext cx="3774587" cy="188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51BEA-15A4-3314-671F-A0D49BC0BE8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>
            <a:normAutofit/>
          </a:bodyPr>
          <a:lstStyle/>
          <a:p>
            <a:r>
              <a:rPr lang="en-US" dirty="0"/>
              <a:t>This lab introduces you to Amazon Elastic File System (Amazon EFS) using the AWS Management Console and AWS CLI.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E89D8-1141-45EB-C2FA-50646D10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DB8F-7136-049B-B754-DC10B766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</a:rPr>
              <a:t>Adding Inbound Rules to Allow Access via NFS 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B7D24D-CCBC-D33D-DCE5-CF4A78B51FF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We Create a security group named EFS Mount Target to allow inbound NFS access on port 2049 in cli</a:t>
            </a:r>
          </a:p>
        </p:txBody>
      </p:sp>
      <p:pic>
        <p:nvPicPr>
          <p:cNvPr id="6" name="Content Placeholder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1F3E7B5-CC48-9485-5E7C-82F711040B74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906525"/>
            <a:ext cx="6315069" cy="284178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B616A-6FFD-52BA-29FB-BFC49CC0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BC46-6A6C-6739-5016-1C7C924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 dirty="0"/>
              <a:t>Creating an EFS File System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0596E7-56AF-1FE9-99F5-621EF83EF6F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In this Step we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Adding Mount Targets for the EFS File System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Content Placeholder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10C5C0E5-9512-5DC5-0369-5BFE3C9DD076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428391" y="2609918"/>
            <a:ext cx="6956571" cy="3061739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67780-3995-F843-058B-43376C61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A72A-6C21-4CE3-DD13-75061A01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 dirty="0"/>
              <a:t>Connecting to the EC2 Instance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5252-A238-D149-03E4-B1A31D07FDA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r>
              <a:rPr lang="en-US" dirty="0"/>
              <a:t>Use AWS Systems Manager Session Manager to connect to the EC2 instance that will mount the EFS file system.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A1BAA-0D56-91AC-3CC9-0EC956D5F0CA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3695909"/>
            <a:ext cx="6315069" cy="1263013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05A1A-1345-61FF-1618-D62CB144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C05-E6D9-92FE-6B87-F9A2CB47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b="1">
                <a:effectLst/>
              </a:rPr>
              <a:t>Mounting the EFS File System 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8083AB-B703-729D-5A4E-64D37EAC80C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In this step we Mount the EFS file system using the provided mount command, ensuring it is properly connected and available to the EC2 instance.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B847568-09F2-AA17-1FE5-809A090CE573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602632" y="2465539"/>
            <a:ext cx="4965004" cy="3723753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0A04D-813E-2CCB-7FAC-EBB86877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88D3-E2C4-7123-A9EA-B396F57F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Examining the Performance of the EFS File System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F2774C-BF6F-CB12-0170-C6EA748586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Use the Flexible IO (</a:t>
            </a:r>
            <a:r>
              <a:rPr lang="en-US" dirty="0" err="1"/>
              <a:t>fio</a:t>
            </a:r>
            <a:r>
              <a:rPr lang="en-US" dirty="0"/>
              <a:t>) tool to benchmark the EFS performance on the EC2 instance in cli</a:t>
            </a:r>
          </a:p>
        </p:txBody>
      </p:sp>
      <p:pic>
        <p:nvPicPr>
          <p:cNvPr id="9" name="Content Placeholder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A31721-3C9D-6D1F-A88F-485DCBEC21FB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3885361"/>
            <a:ext cx="6315069" cy="884109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3BDAC-D091-2166-80B1-4C418D13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581-96F3-4965-50EE-DF9B9303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Performance of the EFS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34C4-F738-7304-A099-A1BB4564F10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In this step we Monitor the file system's performance using Amazon CloudWatch in AWS Console.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2B61C-148B-959A-73F7-D9285CCB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BAEE77-DB91-EEF5-8205-B3B2212A2EF0}"/>
              </a:ext>
            </a:extLst>
          </p:cNvPr>
          <p:cNvPicPr>
            <a:picLocks noGrp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530821"/>
            <a:ext cx="6315075" cy="35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CFDA-88D1-5F42-D67F-A82F5E92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What is Database </a:t>
            </a:r>
          </a:p>
        </p:txBody>
      </p:sp>
      <p:pic>
        <p:nvPicPr>
          <p:cNvPr id="4098" name="Picture 2" descr="AWS Database Management Essentials | Salesforce Trailhead">
            <a:extLst>
              <a:ext uri="{FF2B5EF4-FFF2-40B4-BE49-F238E27FC236}">
                <a16:creationId xmlns:a16="http://schemas.microsoft.com/office/drawing/2014/main" id="{C87E9095-9FBD-DF4C-0A95-00B865F3EDB5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455" y="2465539"/>
            <a:ext cx="3723753" cy="37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A974-49C2-CB3E-2B8E-53655DA0567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AWS databases offer a high-performance, secure, and reliable foundation to power generative AI solutions and data-driven applications that drive value for your business and customers.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7CC5-DC42-6CEB-FED2-F6856535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EDC7-C086-91ED-48C8-F6C6043E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0" baseline="0">
                <a:latin typeface="+mj-lt"/>
                <a:ea typeface="+mj-ea"/>
                <a:cs typeface="Biome" panose="020B0503030204020804" pitchFamily="34" charset="0"/>
              </a:rPr>
              <a:t>Database types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CE6F34-9D73-F131-0C4B-A9BBDB3CC707}"/>
              </a:ext>
            </a:extLst>
          </p:cNvPr>
          <p:cNvSpPr txBox="1">
            <a:spLocks/>
          </p:cNvSpPr>
          <p:nvPr/>
        </p:nvSpPr>
        <p:spPr>
          <a:xfrm>
            <a:off x="807038" y="2465539"/>
            <a:ext cx="3774587" cy="37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/>
              <a:t>5. Amazon DynamoDB</a:t>
            </a:r>
          </a:p>
          <a:p>
            <a:r>
              <a:rPr lang="en-US" baseline="0"/>
              <a:t>6. NoSQL databases</a:t>
            </a:r>
          </a:p>
          <a:p>
            <a:r>
              <a:rPr lang="en-US" baseline="0"/>
              <a:t>7. PostgreSQL</a:t>
            </a:r>
            <a:br>
              <a:rPr lang="en-US" baseline="0"/>
            </a:br>
            <a:endParaRPr lang="en-US" baseline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AAD44-5F94-3123-CB02-6CB527D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DFAAE7C-87D4-79D2-1C92-42469B6D4BAD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2183259927"/>
              </p:ext>
            </p:extLst>
          </p:nvPr>
        </p:nvGraphicFramePr>
        <p:xfrm>
          <a:off x="6416842" y="2465539"/>
          <a:ext cx="4825827" cy="372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28FF036-62B8-4D0F-0B97-9BB6EB9A1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31813"/>
              </p:ext>
            </p:extLst>
          </p:nvPr>
        </p:nvGraphicFramePr>
        <p:xfrm>
          <a:off x="6416842" y="2476636"/>
          <a:ext cx="4825827" cy="372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28C9E25-A07F-4BA8-DE07-622B72488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456642"/>
              </p:ext>
            </p:extLst>
          </p:nvPr>
        </p:nvGraphicFramePr>
        <p:xfrm>
          <a:off x="807038" y="2465539"/>
          <a:ext cx="4825827" cy="372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4574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D28F-E242-A11E-D534-34D0BEBD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Project 8: Creating an Amazon RDS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2830-16BD-C67D-9C1F-79CE9B366EA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r>
              <a:rPr lang="en-US" dirty="0"/>
              <a:t>This lab guides you through the process of creating a relational database using Amazon Relational Database Service (RDS).</a:t>
            </a:r>
          </a:p>
        </p:txBody>
      </p:sp>
      <p:pic>
        <p:nvPicPr>
          <p:cNvPr id="5124" name="Picture 4" descr="AWS Cloud Database Services in Indore | ID: 2852909321948">
            <a:extLst>
              <a:ext uri="{FF2B5EF4-FFF2-40B4-BE49-F238E27FC236}">
                <a16:creationId xmlns:a16="http://schemas.microsoft.com/office/drawing/2014/main" id="{51E25F5A-368C-5580-1DBF-CF82148F7037}"/>
              </a:ext>
            </a:extLst>
          </p:cNvPr>
          <p:cNvPicPr>
            <a:picLocks noGrp="1" noChangeAspect="1" noChangeArrowheads="1"/>
          </p:cNvPicPr>
          <p:nvPr>
            <p:ph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2007" y="2465539"/>
            <a:ext cx="6206255" cy="372375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21D2-E2DA-40EE-5518-514FD806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 err="1"/>
              <a:t>Moatasem</a:t>
            </a:r>
            <a:r>
              <a:rPr lang="en-US" dirty="0"/>
              <a:t> Mohamed Abo </a:t>
            </a:r>
            <a:r>
              <a:rPr lang="en-US" dirty="0" err="1"/>
              <a:t>Taleb</a:t>
            </a:r>
            <a:endParaRPr lang="en-US" dirty="0"/>
          </a:p>
          <a:p>
            <a:r>
              <a:rPr lang="en-US" dirty="0"/>
              <a:t>Mohamed Mahmoud Elteir</a:t>
            </a:r>
          </a:p>
          <a:p>
            <a:r>
              <a:rPr lang="en-US" dirty="0"/>
              <a:t>Mahmoud Ahmed Elsayed</a:t>
            </a:r>
          </a:p>
          <a:p>
            <a:r>
              <a:rPr lang="en-US" dirty="0"/>
              <a:t>Mohamed </a:t>
            </a:r>
            <a:r>
              <a:rPr lang="en-US" dirty="0" err="1"/>
              <a:t>Farrag</a:t>
            </a:r>
            <a:r>
              <a:rPr lang="en-US" dirty="0"/>
              <a:t> </a:t>
            </a:r>
            <a:r>
              <a:rPr lang="en-US" dirty="0" err="1"/>
              <a:t>Abdelhady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D9B8-95D7-C9A7-6C6E-305B5A8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Database Details on Amazon RDS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60D6-ADFC-8057-816F-15E90C06EBD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This image shows the Amazon RDS interface for the database named 'inventory-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db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'. The overall status of the database is 'Available', indicating it is ready for use. The database is created on a db.t3.micro instance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8B6E0-0B05-51D0-052C-488307E8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987314-7E16-8794-9AA0-DE9B85A2BEE9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553877"/>
            <a:ext cx="6315075" cy="35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A8E-ACDA-B668-200F-4007A85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Web Application Communication with the Database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C793-B51F-F86B-BEAD-F2B4D261AD35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In this image, the AWS CLI command 'describe-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db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-instances' is used, which retrieves specific information about the database. Here, the command queries the '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Endpoint.Address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' of the database 'inventory-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db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'.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72B6B-6883-B29F-E5F0-332CF862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0B02AE-634F-FFAA-3B53-57FDA1764BA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3996971"/>
            <a:ext cx="6315075" cy="6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CF92-EB05-3D9D-F871-BDD24E4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Creating a Database Using </a:t>
            </a:r>
            <a:r>
              <a:rPr lang="en-US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AWS</a:t>
            </a: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41AE-869A-5045-66E1-AA5B578CCC51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This image demonstrates the use of the 'create-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db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-instance' command in AWS CLI to create the 'inventory-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db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' database. A storage allocation of 20 GB is specified, along with defining a master username and password for secure access.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30850-3723-87E8-7C33-D637A447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6E1A1-D1A7-2460-C807-AE34E018220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635283"/>
            <a:ext cx="6315075" cy="33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6FE5-9C15-664F-A8A1-0FB3D0BC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0" baseline="0">
                <a:latin typeface="+mj-lt"/>
                <a:ea typeface="+mj-ea"/>
                <a:cs typeface="Biome" panose="020B05030302040208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9617-D0E5-8B56-9552-5E24FE4B6FA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 typeface="+mj-lt"/>
              <a:buChar char="-"/>
            </a:pPr>
            <a:r>
              <a:rPr lang="en-US" dirty="0"/>
              <a:t>How to edit a configuration file </a:t>
            </a:r>
          </a:p>
          <a:p>
            <a:pPr marL="285750">
              <a:buFont typeface="+mj-lt"/>
              <a:buChar char="-"/>
            </a:pPr>
            <a:r>
              <a:rPr lang="en-US" dirty="0"/>
              <a:t>How to use cli in the first time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3BA341-4F67-8DE8-9EA9-765D969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512-4BA2-130F-8FE4-583A5FE3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7984-CB00-AEDC-4E7C-1E0C3630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194" name="Picture 2" descr="Q&amp;A with David Elgarico | Tri-Cities Area Journal of Business">
            <a:extLst>
              <a:ext uri="{FF2B5EF4-FFF2-40B4-BE49-F238E27FC236}">
                <a16:creationId xmlns:a16="http://schemas.microsoft.com/office/drawing/2014/main" id="{A0F1D351-1EA5-AEDC-3CAC-BDD288686E90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3" y="2559891"/>
            <a:ext cx="5095586" cy="339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1FF5B0-FF51-E874-CF24-A6AF81F1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able Placeholder 2">
            <a:extLst>
              <a:ext uri="{FF2B5EF4-FFF2-40B4-BE49-F238E27FC236}">
                <a16:creationId xmlns:a16="http://schemas.microsoft.com/office/drawing/2014/main" id="{A7A795D0-C7B8-8CC0-09D5-0C1E7A930FA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Project 6: Exploring AWS Identity and Access Management (IAM)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Project 7: Introducing Amazon Elastic File System (Amazon EFS)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Project 8: Creating an Amazon RDS Database </a:t>
            </a:r>
            <a:endParaRPr lang="ar-E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Problems we faced in the project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CFBBCA5-CB7B-D8CA-7451-4EF89BD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044-49CF-8248-209E-FB22C17A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iam</a:t>
            </a:r>
            <a:endParaRPr lang="en-US" dirty="0"/>
          </a:p>
        </p:txBody>
      </p:sp>
      <p:pic>
        <p:nvPicPr>
          <p:cNvPr id="1028" name="Picture 4" descr="‪Iam Photos and Images &amp; Pictures | Shutterstock‬‏">
            <a:extLst>
              <a:ext uri="{FF2B5EF4-FFF2-40B4-BE49-F238E27FC236}">
                <a16:creationId xmlns:a16="http://schemas.microsoft.com/office/drawing/2014/main" id="{5EA607F7-ADDD-24B5-B5D2-82E06562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 bwMode="auto">
          <a:xfrm>
            <a:off x="807038" y="2752152"/>
            <a:ext cx="3774587" cy="315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40DE-8CC8-1AB5-9291-D4B3B903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AWS Identity and Access Management (IAM) is a web service that helps you securely control access to AWS resources. With IAM, you can manage permissions that control which AWS resources users can access</a:t>
            </a:r>
            <a:endParaRPr lang="en-US" dirty="0"/>
          </a:p>
        </p:txBody>
      </p:sp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D224F4D8-B06D-281E-0D09-9C8AC41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FC71-6D68-BB7A-57AE-CDB17DE5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Project 6:Exploring 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C66F-B139-67EC-B64A-6D405716320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r>
              <a:rPr lang="en-US" dirty="0"/>
              <a:t>In this lab, you will explore AWS Identity and Access Management (IAM) by managing users, groups, and policies within AWS.</a:t>
            </a:r>
          </a:p>
        </p:txBody>
      </p:sp>
      <p:pic>
        <p:nvPicPr>
          <p:cNvPr id="1028" name="Picture 4" descr="AWS Identity and Access Management (IAM) | BlockStellart">
            <a:extLst>
              <a:ext uri="{FF2B5EF4-FFF2-40B4-BE49-F238E27FC236}">
                <a16:creationId xmlns:a16="http://schemas.microsoft.com/office/drawing/2014/main" id="{7AC3B5D9-5723-8564-CEBA-96A34A7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7600" y="2559196"/>
            <a:ext cx="6315069" cy="35364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Slide Number Placeholder 4">
            <a:extLst>
              <a:ext uri="{FF2B5EF4-FFF2-40B4-BE49-F238E27FC236}">
                <a16:creationId xmlns:a16="http://schemas.microsoft.com/office/drawing/2014/main" id="{B5BFB3FF-E6C5-4445-50D2-4726307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7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627C-57BB-DFA2-71E2-2C2EFF93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Explore Users and Groups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0B2349-CB7C-8742-EBCF-DB5785C1CB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In this step we should Explore Users and Groups and Inspect the details and permissions associated with each user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40B9B7-A36C-E6F1-0941-C28CE3A90A5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551303"/>
            <a:ext cx="6315069" cy="3552225"/>
          </a:xfr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E5B8050-053D-03E7-D1FE-A861C33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4237C4-558B-28C2-C29D-1E17B903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 must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34A930-1C52-10DE-8FC3-5F080092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 must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819-4D58-8B9F-0077-D8C106A0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Users to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D107-D36E-5C06-C246-CA202AAE686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step we used cli to add :</a:t>
            </a:r>
          </a:p>
          <a:p>
            <a:pPr marL="0" indent="0">
              <a:buNone/>
            </a:pPr>
            <a:r>
              <a:rPr lang="en-US" dirty="0"/>
              <a:t>1- User-1 to S3-Support (Read-only access to S3).  </a:t>
            </a:r>
          </a:p>
          <a:p>
            <a:pPr marL="0" indent="0">
              <a:buNone/>
            </a:pPr>
            <a:r>
              <a:rPr lang="en-US" dirty="0"/>
              <a:t>2- User-2 to EC2-2- Support (Read-only access to EC2). </a:t>
            </a:r>
          </a:p>
          <a:p>
            <a:pPr marL="0" indent="0">
              <a:buNone/>
            </a:pPr>
            <a:r>
              <a:rPr lang="en-US" dirty="0"/>
              <a:t>3- User-3 to EC2-Admin (View, Start, and Stop EC2 instances).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849F6-C48E-389C-720C-EFE8EB7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3E5371-9EC2-611D-DBB4-026DC371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 used cli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computer screen shot of a group&#10;&#10;Description automatically generated">
            <a:extLst>
              <a:ext uri="{FF2B5EF4-FFF2-40B4-BE49-F238E27FC236}">
                <a16:creationId xmlns:a16="http://schemas.microsoft.com/office/drawing/2014/main" id="{E95638AE-12AC-5DD8-E77F-18154C960B6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423559" y="2379062"/>
            <a:ext cx="5438490" cy="3896705"/>
          </a:xfrm>
        </p:spPr>
      </p:pic>
    </p:spTree>
    <p:extLst>
      <p:ext uri="{BB962C8B-B14F-4D97-AF65-F5344CB8AC3E}">
        <p14:creationId xmlns:p14="http://schemas.microsoft.com/office/powerpoint/2010/main" val="18200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F53-7929-7D56-AC53-D1B4049E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Add Users to Groups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1FEBF-789A-7F6A-12CD-0EE1B3CA8BD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Aws Console explain that users </a:t>
            </a:r>
          </a:p>
          <a:p>
            <a:pPr marL="0" indent="0">
              <a:buNone/>
            </a:pPr>
            <a:r>
              <a:rPr lang="en-US" dirty="0"/>
              <a:t>Added to groups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D9B512A-295A-1E66-93F8-423E50B25CE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551303"/>
            <a:ext cx="6315069" cy="355222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2EB5F-1896-B1BD-5E11-715A869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07A2-9DA1-8683-37C8-8AAAE412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What is 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8F0D-0343-4F8E-D766-8FF961A634E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Amazon EFS is a simple, serverless, elastic, set-and-forget file system that automatically grows and shrinks as you add and remove files with no need for management or provisioning</a:t>
            </a:r>
            <a:endParaRPr lang="en-US" dirty="0"/>
          </a:p>
        </p:txBody>
      </p:sp>
      <p:pic>
        <p:nvPicPr>
          <p:cNvPr id="2052" name="Picture 4" descr="Amazon Elastic File System (EFS) | AWS Storage Blog">
            <a:extLst>
              <a:ext uri="{FF2B5EF4-FFF2-40B4-BE49-F238E27FC236}">
                <a16:creationId xmlns:a16="http://schemas.microsoft.com/office/drawing/2014/main" id="{FF039EE3-FD89-4C70-633C-76ABFF37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7600" y="2551302"/>
            <a:ext cx="6315069" cy="35522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6C83-C27F-ED3D-D5FA-62BAF5F0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98DC29085C645B6B0AD4AFD2A7049" ma:contentTypeVersion="7" ma:contentTypeDescription="Create a new document." ma:contentTypeScope="" ma:versionID="b93cd3c1746b33ac3dff04d23a690bcc">
  <xsd:schema xmlns:xsd="http://www.w3.org/2001/XMLSchema" xmlns:xs="http://www.w3.org/2001/XMLSchema" xmlns:p="http://schemas.microsoft.com/office/2006/metadata/properties" xmlns:ns3="4a9d6810-f038-401a-a1a3-9427c6ccaf16" targetNamespace="http://schemas.microsoft.com/office/2006/metadata/properties" ma:root="true" ma:fieldsID="2023a606528e44d63623bf3266984702" ns3:_="">
    <xsd:import namespace="4a9d6810-f038-401a-a1a3-9427c6ccaf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d6810-f038-401a-a1a3-9427c6cca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a9d6810-f038-401a-a1a3-9427c6ccaf16" xsi:nil="true"/>
  </documentManagement>
</p:properties>
</file>

<file path=customXml/itemProps1.xml><?xml version="1.0" encoding="utf-8"?>
<ds:datastoreItem xmlns:ds="http://schemas.openxmlformats.org/officeDocument/2006/customXml" ds:itemID="{A3241170-7F11-49B1-8D82-886248C55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d6810-f038-401a-a1a3-9427c6ccaf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a9d6810-f038-401a-a1a3-9427c6ccaf16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{D33200EE-BB4F-4B79-852E-9489E7882B8B}tf11936837_win32</Template>
  <TotalTime>366</TotalTime>
  <Words>722</Words>
  <Application>Microsoft Office PowerPoint</Application>
  <PresentationFormat>Widescreen</PresentationFormat>
  <Paragraphs>102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Nova</vt:lpstr>
      <vt:lpstr>Biome</vt:lpstr>
      <vt:lpstr>Calibri</vt:lpstr>
      <vt:lpstr>Cambria</vt:lpstr>
      <vt:lpstr>inherit</vt:lpstr>
      <vt:lpstr>Custom</vt:lpstr>
      <vt:lpstr>Graduation Project  Presentation</vt:lpstr>
      <vt:lpstr>Team member</vt:lpstr>
      <vt:lpstr>Agenda</vt:lpstr>
      <vt:lpstr>What is iam</vt:lpstr>
      <vt:lpstr>Project 6:Exploring AWS Identity and Access Management (IAM)</vt:lpstr>
      <vt:lpstr>Explore Users and Groups</vt:lpstr>
      <vt:lpstr>Add Users to Groups </vt:lpstr>
      <vt:lpstr>Add Users to Groups </vt:lpstr>
      <vt:lpstr>What is EFS</vt:lpstr>
      <vt:lpstr>Project 7: Introducing Amazon Elastic File System (Amazon EFS)</vt:lpstr>
      <vt:lpstr>Adding Inbound Rules to Allow Access via NFS </vt:lpstr>
      <vt:lpstr>Creating an EFS File System</vt:lpstr>
      <vt:lpstr>Connecting to the EC2 Instance </vt:lpstr>
      <vt:lpstr>Mounting the EFS File System </vt:lpstr>
      <vt:lpstr>Examining the Performance of the EFS File System</vt:lpstr>
      <vt:lpstr>Examining the Performance of the EFS File System</vt:lpstr>
      <vt:lpstr>What is Database </vt:lpstr>
      <vt:lpstr>Database types</vt:lpstr>
      <vt:lpstr>Project 8: Creating an Amazon RDS Database </vt:lpstr>
      <vt:lpstr>Database Details on Amazon RDS</vt:lpstr>
      <vt:lpstr>Configuring Web Application Communication with the Database Instance</vt:lpstr>
      <vt:lpstr>Creating a Database Using AWS CLI</vt:lpstr>
      <vt:lpstr>Problems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Mahmoud Elteir</dc:creator>
  <cp:lastModifiedBy>Mohamed Mahmoud Elteir</cp:lastModifiedBy>
  <cp:revision>2</cp:revision>
  <dcterms:created xsi:type="dcterms:W3CDTF">2024-10-18T15:44:04Z</dcterms:created>
  <dcterms:modified xsi:type="dcterms:W3CDTF">2024-10-19T06:23:51Z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0x01010074298DC29085C645B6B0AD4AFD2A7049</vt:lpwstr>
  </property>
</Properties>
</file>