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4" r:id="rId4"/>
    <p:sldId id="259" r:id="rId5"/>
    <p:sldId id="342" r:id="rId6"/>
    <p:sldId id="343" r:id="rId7"/>
    <p:sldId id="298" r:id="rId8"/>
    <p:sldId id="360" r:id="rId9"/>
    <p:sldId id="311" r:id="rId10"/>
    <p:sldId id="321" r:id="rId11"/>
    <p:sldId id="309" r:id="rId12"/>
    <p:sldId id="322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913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8136" y="407738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</a:t>
            </a:r>
            <a:r>
              <a:rPr lang="en-US" sz="48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Logiciels</a:t>
            </a:r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Gestion Des Versions</a:t>
            </a:r>
            <a:endParaRPr lang="ko-KR" altLang="en-US" sz="4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391C43-A7C4-4450-A16A-F5658A36EA57}"/>
              </a:ext>
            </a:extLst>
          </p:cNvPr>
          <p:cNvSpPr/>
          <p:nvPr/>
        </p:nvSpPr>
        <p:spPr>
          <a:xfrm>
            <a:off x="5253701" y="5768726"/>
            <a:ext cx="1684599" cy="432917"/>
          </a:xfrm>
          <a:custGeom>
            <a:avLst/>
            <a:gdLst>
              <a:gd name="connsiteX0" fmla="*/ 10575608 w 12134850"/>
              <a:gd name="connsiteY0" fmla="*/ 3118485 h 3118484"/>
              <a:gd name="connsiteX1" fmla="*/ 1559243 w 12134850"/>
              <a:gd name="connsiteY1" fmla="*/ 3118485 h 3118484"/>
              <a:gd name="connsiteX2" fmla="*/ 0 w 12134850"/>
              <a:gd name="connsiteY2" fmla="*/ 1559243 h 3118484"/>
              <a:gd name="connsiteX3" fmla="*/ 1559243 w 12134850"/>
              <a:gd name="connsiteY3" fmla="*/ 0 h 3118484"/>
              <a:gd name="connsiteX4" fmla="*/ 10575608 w 12134850"/>
              <a:gd name="connsiteY4" fmla="*/ 0 h 3118484"/>
              <a:gd name="connsiteX5" fmla="*/ 12134850 w 12134850"/>
              <a:gd name="connsiteY5" fmla="*/ 1559243 h 3118484"/>
              <a:gd name="connsiteX6" fmla="*/ 10575608 w 12134850"/>
              <a:gd name="connsiteY6" fmla="*/ 3118485 h 3118484"/>
              <a:gd name="connsiteX7" fmla="*/ 1559243 w 12134850"/>
              <a:gd name="connsiteY7" fmla="*/ 135255 h 3118484"/>
              <a:gd name="connsiteX8" fmla="*/ 135255 w 12134850"/>
              <a:gd name="connsiteY8" fmla="*/ 1559243 h 3118484"/>
              <a:gd name="connsiteX9" fmla="*/ 1559243 w 12134850"/>
              <a:gd name="connsiteY9" fmla="*/ 2983230 h 3118484"/>
              <a:gd name="connsiteX10" fmla="*/ 10575608 w 12134850"/>
              <a:gd name="connsiteY10" fmla="*/ 2983230 h 3118484"/>
              <a:gd name="connsiteX11" fmla="*/ 11999595 w 12134850"/>
              <a:gd name="connsiteY11" fmla="*/ 1559243 h 3118484"/>
              <a:gd name="connsiteX12" fmla="*/ 10575608 w 12134850"/>
              <a:gd name="connsiteY12" fmla="*/ 135255 h 3118484"/>
              <a:gd name="connsiteX13" fmla="*/ 1559243 w 12134850"/>
              <a:gd name="connsiteY13" fmla="*/ 135255 h 31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34850" h="3118484">
                <a:moveTo>
                  <a:pt x="10575608" y="3118485"/>
                </a:moveTo>
                <a:lnTo>
                  <a:pt x="1559243" y="3118485"/>
                </a:lnTo>
                <a:cubicBezTo>
                  <a:pt x="699135" y="3118485"/>
                  <a:pt x="0" y="2419350"/>
                  <a:pt x="0" y="1559243"/>
                </a:cubicBezTo>
                <a:cubicBezTo>
                  <a:pt x="0" y="699135"/>
                  <a:pt x="699135" y="0"/>
                  <a:pt x="1559243" y="0"/>
                </a:cubicBezTo>
                <a:lnTo>
                  <a:pt x="10575608" y="0"/>
                </a:lnTo>
                <a:cubicBezTo>
                  <a:pt x="11435715" y="0"/>
                  <a:pt x="12134850" y="699135"/>
                  <a:pt x="12134850" y="1559243"/>
                </a:cubicBezTo>
                <a:cubicBezTo>
                  <a:pt x="12134850" y="2419350"/>
                  <a:pt x="11435715" y="3118485"/>
                  <a:pt x="10575608" y="3118485"/>
                </a:cubicBezTo>
                <a:close/>
                <a:moveTo>
                  <a:pt x="1559243" y="135255"/>
                </a:moveTo>
                <a:cubicBezTo>
                  <a:pt x="774383" y="135255"/>
                  <a:pt x="135255" y="774383"/>
                  <a:pt x="135255" y="1559243"/>
                </a:cubicBezTo>
                <a:cubicBezTo>
                  <a:pt x="135255" y="2344103"/>
                  <a:pt x="773430" y="2983230"/>
                  <a:pt x="1559243" y="2983230"/>
                </a:cubicBezTo>
                <a:lnTo>
                  <a:pt x="10575608" y="2983230"/>
                </a:lnTo>
                <a:cubicBezTo>
                  <a:pt x="11360467" y="2983230"/>
                  <a:pt x="11999595" y="2344103"/>
                  <a:pt x="11999595" y="1559243"/>
                </a:cubicBezTo>
                <a:cubicBezTo>
                  <a:pt x="11999595" y="774383"/>
                  <a:pt x="11361420" y="135255"/>
                  <a:pt x="10575608" y="135255"/>
                </a:cubicBezTo>
                <a:lnTo>
                  <a:pt x="1559243" y="1352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     2021-2022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87DABA-04D1-4EF6-A5D2-39E059AD1573}"/>
              </a:ext>
            </a:extLst>
          </p:cNvPr>
          <p:cNvSpPr txBox="1"/>
          <p:nvPr/>
        </p:nvSpPr>
        <p:spPr>
          <a:xfrm>
            <a:off x="0" y="5155067"/>
            <a:ext cx="48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                            </a:t>
            </a:r>
            <a:r>
              <a:rPr lang="fr-FR" b="1" u="sng" dirty="0">
                <a:solidFill>
                  <a:schemeClr val="bg1"/>
                </a:solidFill>
              </a:rPr>
              <a:t>Réalisé par: </a:t>
            </a:r>
          </a:p>
          <a:p>
            <a:r>
              <a:rPr lang="fr-FR" dirty="0">
                <a:solidFill>
                  <a:schemeClr val="bg1"/>
                </a:solidFill>
              </a:rPr>
              <a:t>	Mohamed FADEL ZERGOU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06FCC0-61DA-4CCA-A461-9944C76037F0}"/>
              </a:ext>
            </a:extLst>
          </p:cNvPr>
          <p:cNvSpPr txBox="1"/>
          <p:nvPr/>
        </p:nvSpPr>
        <p:spPr>
          <a:xfrm>
            <a:off x="7877908" y="5155067"/>
            <a:ext cx="316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         </a:t>
            </a:r>
            <a:r>
              <a:rPr lang="fr-FR" b="1" u="sng" dirty="0">
                <a:solidFill>
                  <a:schemeClr val="bg1"/>
                </a:solidFill>
              </a:rPr>
              <a:t> Encadre par:</a:t>
            </a:r>
          </a:p>
          <a:p>
            <a:r>
              <a:rPr lang="en-US" b="1" dirty="0">
                <a:solidFill>
                  <a:schemeClr val="bg1"/>
                </a:solidFill>
              </a:rPr>
              <a:t>Dr. Khadija EL MILOUDI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7184" y="2348940"/>
            <a:ext cx="10860266" cy="72424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pSp>
        <p:nvGrpSpPr>
          <p:cNvPr id="13" name="Graphic 1">
            <a:extLst>
              <a:ext uri="{FF2B5EF4-FFF2-40B4-BE49-F238E27FC236}">
                <a16:creationId xmlns:a16="http://schemas.microsoft.com/office/drawing/2014/main" id="{B9C5B864-E3E7-4793-8C2A-BBF75AAE80B1}"/>
              </a:ext>
            </a:extLst>
          </p:cNvPr>
          <p:cNvGrpSpPr/>
          <p:nvPr/>
        </p:nvGrpSpPr>
        <p:grpSpPr>
          <a:xfrm>
            <a:off x="174144" y="1376624"/>
            <a:ext cx="4631549" cy="5481376"/>
            <a:chOff x="3889868" y="2615973"/>
            <a:chExt cx="3503018" cy="41457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624AD5-694C-4081-A171-C57B928B5EC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2F0C21-57E9-45E0-8F6F-227C9307F02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CEB64B-1873-4961-BD3E-F5D7DA830442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D5E1E-7B59-4F98-A106-44AEB9AFB392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4A934-E47D-405D-ADF1-24EA80E9F188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F532B4-E8A1-4AA4-B2D0-40A325FAD4E0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E4A52E-C235-4A76-A445-DB4C38C88E5A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E2336D-3FDF-4192-96A3-F5E47EE0CC5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2BCE3-F3F7-4243-A710-305D2EDD75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F3D505-FB64-4970-835B-89B6301BCB8B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2472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cs typeface="Arial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277217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374785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51500-C6D6-4AAF-9913-FECE0460B3F3}"/>
              </a:ext>
            </a:extLst>
          </p:cNvPr>
          <p:cNvSpPr txBox="1"/>
          <p:nvPr/>
        </p:nvSpPr>
        <p:spPr>
          <a:xfrm>
            <a:off x="4097379" y="472353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6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4E8E05-3AD2-438B-8A53-9510F37BF822}"/>
              </a:ext>
            </a:extLst>
          </p:cNvPr>
          <p:cNvSpPr txBox="1"/>
          <p:nvPr/>
        </p:nvSpPr>
        <p:spPr>
          <a:xfrm>
            <a:off x="5826099" y="1794968"/>
            <a:ext cx="5779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 logiciels de gestion des versions</a:t>
            </a: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19E98-0C63-4A81-9244-2616DC56DA03}"/>
              </a:ext>
            </a:extLst>
          </p:cNvPr>
          <p:cNvSpPr txBox="1"/>
          <p:nvPr/>
        </p:nvSpPr>
        <p:spPr>
          <a:xfrm>
            <a:off x="5826099" y="2751598"/>
            <a:ext cx="5779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centralisée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A9D86-98C5-4264-AF46-45A526FB4D96}"/>
              </a:ext>
            </a:extLst>
          </p:cNvPr>
          <p:cNvSpPr txBox="1"/>
          <p:nvPr/>
        </p:nvSpPr>
        <p:spPr>
          <a:xfrm>
            <a:off x="5826099" y="3784428"/>
            <a:ext cx="57797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décentralisée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8CE1E8-9B5E-4E6F-9A6D-23248B9E056A}"/>
              </a:ext>
            </a:extLst>
          </p:cNvPr>
          <p:cNvSpPr txBox="1"/>
          <p:nvPr/>
        </p:nvSpPr>
        <p:spPr>
          <a:xfrm>
            <a:off x="5826099" y="4753529"/>
            <a:ext cx="57797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A702EA-61BF-4C16-9B7A-00E5DF025759}"/>
              </a:ext>
            </a:extLst>
          </p:cNvPr>
          <p:cNvSpPr txBox="1"/>
          <p:nvPr/>
        </p:nvSpPr>
        <p:spPr>
          <a:xfrm>
            <a:off x="5826099" y="5713823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515833" y="4559368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Plan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352248-E3F2-482C-919F-CDF9ACA91BA3}"/>
              </a:ext>
            </a:extLst>
          </p:cNvPr>
          <p:cNvSpPr txBox="1"/>
          <p:nvPr/>
        </p:nvSpPr>
        <p:spPr>
          <a:xfrm>
            <a:off x="5826099" y="835421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045397" y="2843562"/>
            <a:ext cx="4797245" cy="1444130"/>
            <a:chOff x="6665542" y="2735534"/>
            <a:chExt cx="4797245" cy="14441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35534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Introduction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225364"/>
              <a:ext cx="4777096" cy="954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endParaRPr lang="en-US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l"/>
              <a:r>
                <a:rPr lang="en-US" sz="1867" dirty="0">
                  <a:solidFill>
                    <a:schemeClr val="bg1"/>
                  </a:solidFill>
                  <a:cs typeface="Arial" pitchFamily="34" charset="0"/>
                </a:rPr>
                <a:t>Gestion des versions</a:t>
              </a:r>
              <a:br>
                <a:rPr lang="en-US" sz="2000" dirty="0"/>
              </a:b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182880" y="583102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cs typeface="Arial" pitchFamily="34" charset="0"/>
              </a:rPr>
              <a:t>Les logiciels de gestion des versions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38670" y="757180"/>
            <a:ext cx="4657330" cy="1369606"/>
            <a:chOff x="2898066" y="439125"/>
            <a:chExt cx="4158717" cy="136960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369606"/>
              <a:chOff x="3957767" y="480793"/>
              <a:chExt cx="3099016" cy="136960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136960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sz="2700" b="1" dirty="0">
                    <a:solidFill>
                      <a:schemeClr val="bg1"/>
                    </a:solidFill>
                    <a:cs typeface="Arial" pitchFamily="34" charset="0"/>
                  </a:rPr>
                  <a:t>Gestion </a:t>
                </a:r>
                <a:r>
                  <a:rPr lang="en-US" sz="2700" b="1" dirty="0" err="1">
                    <a:solidFill>
                      <a:schemeClr val="bg1"/>
                    </a:solidFill>
                    <a:cs typeface="Arial" pitchFamily="34" charset="0"/>
                  </a:rPr>
                  <a:t>centralisée</a:t>
                </a:r>
                <a:endParaRPr 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594613" y="757180"/>
            <a:ext cx="5362925" cy="1369606"/>
            <a:chOff x="2898066" y="439125"/>
            <a:chExt cx="4158718" cy="13696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514232-7223-4172-8340-C5D1ABEC2389}"/>
                </a:ext>
              </a:extLst>
            </p:cNvPr>
            <p:cNvSpPr txBox="1"/>
            <p:nvPr/>
          </p:nvSpPr>
          <p:spPr>
            <a:xfrm>
              <a:off x="3957768" y="439125"/>
              <a:ext cx="3099016" cy="136960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cs typeface="Arial" pitchFamily="34" charset="0"/>
                </a:rPr>
                <a:t>Gestion </a:t>
              </a:r>
              <a:r>
                <a:rPr lang="en-US" sz="2700" b="1" dirty="0" err="1">
                  <a:solidFill>
                    <a:schemeClr val="bg1"/>
                  </a:solidFill>
                  <a:cs typeface="Arial" pitchFamily="34" charset="0"/>
                </a:rPr>
                <a:t>décentralisée</a:t>
              </a:r>
              <a:endParaRPr lang="en-US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4871187" y="2293421"/>
            <a:ext cx="4158717" cy="1135579"/>
            <a:chOff x="2898066" y="439125"/>
            <a:chExt cx="4158717" cy="11355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A90938-346C-4188-8DD4-C58ECAFEBDF8}"/>
                </a:ext>
              </a:extLst>
            </p:cNvPr>
            <p:cNvSpPr txBox="1"/>
            <p:nvPr/>
          </p:nvSpPr>
          <p:spPr>
            <a:xfrm>
              <a:off x="3957767" y="439125"/>
              <a:ext cx="3099016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Git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5659"/>
            <a:ext cx="11573197" cy="724247"/>
          </a:xfrm>
        </p:spPr>
        <p:txBody>
          <a:bodyPr/>
          <a:lstStyle/>
          <a:p>
            <a:r>
              <a:rPr lang="en-US" dirty="0"/>
              <a:t>Gestion </a:t>
            </a:r>
            <a:r>
              <a:rPr lang="en-US" dirty="0" err="1"/>
              <a:t>centralisée</a:t>
            </a:r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0A56742-4AE9-4817-9AD3-B8EB5F10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27" y="946310"/>
            <a:ext cx="7072473" cy="49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5659"/>
            <a:ext cx="11573197" cy="724247"/>
          </a:xfrm>
        </p:spPr>
        <p:txBody>
          <a:bodyPr/>
          <a:lstStyle/>
          <a:p>
            <a:r>
              <a:rPr lang="en-US" dirty="0"/>
              <a:t>Gestion </a:t>
            </a:r>
            <a:r>
              <a:rPr lang="en-US" dirty="0" err="1"/>
              <a:t>décentralisée</a:t>
            </a:r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0A56742-4AE9-4817-9AD3-B8EB5F10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899" y="739906"/>
            <a:ext cx="6316151" cy="55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6372A73-C276-4D33-A28E-2B01BE9F3E33}"/>
              </a:ext>
            </a:extLst>
          </p:cNvPr>
          <p:cNvSpPr txBox="1"/>
          <p:nvPr/>
        </p:nvSpPr>
        <p:spPr>
          <a:xfrm>
            <a:off x="8160153" y="3183402"/>
            <a:ext cx="40318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cs typeface="Arial" pitchFamily="34" charset="0"/>
              </a:rPr>
              <a:t>Git</a:t>
            </a:r>
            <a:r>
              <a:rPr lang="fr-FR" sz="3200" dirty="0">
                <a:solidFill>
                  <a:schemeClr val="bg1"/>
                </a:solidFill>
                <a:cs typeface="Arial" pitchFamily="34" charset="0"/>
              </a:rPr>
              <a:t> est un </a:t>
            </a:r>
            <a:r>
              <a:rPr lang="fr-FR" sz="3200" b="1" dirty="0">
                <a:solidFill>
                  <a:schemeClr val="bg1"/>
                </a:solidFill>
                <a:cs typeface="Arial" pitchFamily="34" charset="0"/>
              </a:rPr>
              <a:t>logiciel libre</a:t>
            </a:r>
            <a:r>
              <a:rPr lang="fr-FR" sz="3200" dirty="0">
                <a:solidFill>
                  <a:schemeClr val="bg1"/>
                </a:solidFill>
                <a:cs typeface="Arial" pitchFamily="34" charset="0"/>
              </a:rPr>
              <a:t> de </a:t>
            </a:r>
            <a:r>
              <a:rPr lang="fr-FR" sz="3200" b="1" dirty="0">
                <a:solidFill>
                  <a:schemeClr val="bg1"/>
                </a:solidFill>
                <a:cs typeface="Arial" pitchFamily="34" charset="0"/>
              </a:rPr>
              <a:t>gestion des versions</a:t>
            </a:r>
            <a:r>
              <a:rPr lang="fr-FR" sz="3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281983" y="4772112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l">
              <a:buNone/>
            </a:pPr>
            <a:r>
              <a:rPr lang="en-US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Présentation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de Git</a:t>
            </a:r>
            <a:br>
              <a:rPr lang="en-US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3F3F7-326C-4355-AF1E-A81ACE267E7A}"/>
              </a:ext>
            </a:extLst>
          </p:cNvPr>
          <p:cNvSpPr txBox="1"/>
          <p:nvPr/>
        </p:nvSpPr>
        <p:spPr>
          <a:xfrm>
            <a:off x="3100388" y="2967335"/>
            <a:ext cx="6200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Notion de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branche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3C2BC-AAE9-43C8-AAA4-F116E0484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27" y="2343150"/>
            <a:ext cx="9303652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122F96-822A-4223-8DC6-92582D9FADBC}"/>
              </a:ext>
            </a:extLst>
          </p:cNvPr>
          <p:cNvSpPr/>
          <p:nvPr/>
        </p:nvSpPr>
        <p:spPr>
          <a:xfrm>
            <a:off x="-1" y="0"/>
            <a:ext cx="12192000" cy="1296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6B44C95-D235-4454-B62A-A2E7A733B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Notion de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Helvetica Neue"/>
              </a:rPr>
              <a:t>branche</a:t>
            </a:r>
            <a:endParaRPr lang="en-US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A9309E-B826-44C3-B676-82560D5D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5" y="2094977"/>
            <a:ext cx="10622350" cy="44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97</Words>
  <Application>Microsoft Office PowerPoint</Application>
  <PresentationFormat>Widescreen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Helvetica Neue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69</cp:revision>
  <dcterms:created xsi:type="dcterms:W3CDTF">2020-01-20T05:08:25Z</dcterms:created>
  <dcterms:modified xsi:type="dcterms:W3CDTF">2022-03-03T09:19:31Z</dcterms:modified>
</cp:coreProperties>
</file>