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360"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3D014-E780-F039-968F-D256450168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40DE355-66D9-F464-C219-703285861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67244A9-1999-F763-2C00-9E86C9EE7CBF}"/>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5" name="Footer Placeholder 4">
            <a:extLst>
              <a:ext uri="{FF2B5EF4-FFF2-40B4-BE49-F238E27FC236}">
                <a16:creationId xmlns:a16="http://schemas.microsoft.com/office/drawing/2014/main" xmlns="" id="{23A04952-6DA6-F6BD-A1F6-917D40933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E3D1ADB-E927-B228-0050-FE97BB859719}"/>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207961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2C9B7-2A37-49DA-1E2C-FD9B209320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536AE3C-DBD4-7AF4-693A-4953C9827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525DB9-ADDB-EE88-50B7-4694960B5AC7}"/>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5" name="Footer Placeholder 4">
            <a:extLst>
              <a:ext uri="{FF2B5EF4-FFF2-40B4-BE49-F238E27FC236}">
                <a16:creationId xmlns:a16="http://schemas.microsoft.com/office/drawing/2014/main" xmlns="" id="{2C87D94A-9C08-0115-18C9-4453E34E2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998FCA0-6716-B76B-DDA4-CAD98603A01A}"/>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185687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41F80D1-1BBA-C049-5E93-3D0766F4D7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0BF53EB-8F6B-A588-D303-17CC92163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2CAC385-6843-1CBC-9740-EEFBD7EBFD9C}"/>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5" name="Footer Placeholder 4">
            <a:extLst>
              <a:ext uri="{FF2B5EF4-FFF2-40B4-BE49-F238E27FC236}">
                <a16:creationId xmlns:a16="http://schemas.microsoft.com/office/drawing/2014/main" xmlns="" id="{A516B82F-9F92-5E05-0EC4-6E0F9ED65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6DCFF32-4A7D-3780-9470-A42CAEA1A838}"/>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385540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108D4-1119-E354-B532-F97151F91B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0E48840-034B-E0DC-8581-EB95A955C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7E49000-81B0-417F-FDB0-B7EB16392876}"/>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5" name="Footer Placeholder 4">
            <a:extLst>
              <a:ext uri="{FF2B5EF4-FFF2-40B4-BE49-F238E27FC236}">
                <a16:creationId xmlns:a16="http://schemas.microsoft.com/office/drawing/2014/main" xmlns="" id="{E4E18AD3-E158-1781-34E8-2861F7954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47EE1AD-1017-F8B0-E216-4D42BDCAA0AF}"/>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26727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7BF64C-763A-EC17-5958-9120987545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0164549-5559-F0DC-5ED1-ECA2F82CB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2F1624B-1823-DF13-2B10-1DC010EFEB84}"/>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5" name="Footer Placeholder 4">
            <a:extLst>
              <a:ext uri="{FF2B5EF4-FFF2-40B4-BE49-F238E27FC236}">
                <a16:creationId xmlns:a16="http://schemas.microsoft.com/office/drawing/2014/main" xmlns="" id="{FCD2543E-1D4D-837E-9EE4-F0773FED7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5E65001-731E-1A64-C648-C3E62CCEB82F}"/>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375487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F5B15-7D41-7D4C-52F0-848F54DCB6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27C0F71-03B5-3FC9-E224-680C1E13A7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DC235E8-E15C-836E-1445-ADE5F90AEC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FB045EE-3C2A-006C-1E76-7AB04C381EF6}"/>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6" name="Footer Placeholder 5">
            <a:extLst>
              <a:ext uri="{FF2B5EF4-FFF2-40B4-BE49-F238E27FC236}">
                <a16:creationId xmlns:a16="http://schemas.microsoft.com/office/drawing/2014/main" xmlns="" id="{A1D5E7F5-4DE5-A80E-64CD-AD1D5B440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D18DF52-6CB4-A31B-CA92-FE2B631DAAC4}"/>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153068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9C6BB-807C-7620-587C-22FA088D88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EC94688-D8AD-5CC4-B7AE-E578EFF0B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CA0F0F4-9B5F-5542-521A-7EB81D8A8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D824449-14F8-3E19-5D42-759E7A20F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1AD06FD-CAA4-722B-6E07-7BCE2A792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C4DC3F1-D7F4-9E31-76EB-3F3C44B29B93}"/>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8" name="Footer Placeholder 7">
            <a:extLst>
              <a:ext uri="{FF2B5EF4-FFF2-40B4-BE49-F238E27FC236}">
                <a16:creationId xmlns:a16="http://schemas.microsoft.com/office/drawing/2014/main" xmlns="" id="{5AAAB68A-CC9B-09E9-3660-319459E52E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4D071E5-6E10-CD20-07CB-8A290F869B93}"/>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328173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7AAC73-D21A-236C-7EE1-FA2B4D7CB3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A8EF5A7-C350-E4E6-282A-4F09EB39393B}"/>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4" name="Footer Placeholder 3">
            <a:extLst>
              <a:ext uri="{FF2B5EF4-FFF2-40B4-BE49-F238E27FC236}">
                <a16:creationId xmlns:a16="http://schemas.microsoft.com/office/drawing/2014/main" xmlns="" id="{FF2BB447-BEC8-E5A5-4DC3-955D1EF7B6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4AC8CBB-14D9-AE7E-03D9-293F947DC1D4}"/>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54471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C0C588B-078E-D073-A937-844C30769832}"/>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3" name="Footer Placeholder 2">
            <a:extLst>
              <a:ext uri="{FF2B5EF4-FFF2-40B4-BE49-F238E27FC236}">
                <a16:creationId xmlns:a16="http://schemas.microsoft.com/office/drawing/2014/main" xmlns="" id="{3583211F-06F9-219E-326E-66F2C19FC8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FD0A108-DA54-25E7-95A6-31D393DEFFDC}"/>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405416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C387B-C351-F971-1354-903684449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4275A2B-4F11-4990-BAFE-1E46FA0A8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D8CB85D-C37F-FEB7-CFE5-83411FB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A3C159-FFB1-6F72-AE25-FDB8BDD3C15A}"/>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6" name="Footer Placeholder 5">
            <a:extLst>
              <a:ext uri="{FF2B5EF4-FFF2-40B4-BE49-F238E27FC236}">
                <a16:creationId xmlns:a16="http://schemas.microsoft.com/office/drawing/2014/main" xmlns="" id="{F1F096BB-E561-0074-ABD7-3773101C65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DD7C7AC-2CAC-F06F-D3AD-624CE79191FA}"/>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356361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5DB38-BF01-B4C6-1920-3B0FFA30E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69F9D45-DA7B-C850-FF06-190DB76CD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984AFAF-4B9A-4978-9945-F77855D73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09AB5C-6291-8AA4-B958-E544CDB7A684}"/>
              </a:ext>
            </a:extLst>
          </p:cNvPr>
          <p:cNvSpPr>
            <a:spLocks noGrp="1"/>
          </p:cNvSpPr>
          <p:nvPr>
            <p:ph type="dt" sz="half" idx="10"/>
          </p:nvPr>
        </p:nvSpPr>
        <p:spPr/>
        <p:txBody>
          <a:bodyPr/>
          <a:lstStyle/>
          <a:p>
            <a:fld id="{020A5881-9D73-4732-A383-95D6C7DF86C8}" type="datetimeFigureOut">
              <a:rPr lang="en-IN" smtClean="0"/>
              <a:t>01-04-2024</a:t>
            </a:fld>
            <a:endParaRPr lang="en-IN"/>
          </a:p>
        </p:txBody>
      </p:sp>
      <p:sp>
        <p:nvSpPr>
          <p:cNvPr id="6" name="Footer Placeholder 5">
            <a:extLst>
              <a:ext uri="{FF2B5EF4-FFF2-40B4-BE49-F238E27FC236}">
                <a16:creationId xmlns:a16="http://schemas.microsoft.com/office/drawing/2014/main" xmlns="" id="{FF362FC9-D3F2-68EF-D11E-F0B26B3AF3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3AB7992-4AC7-F251-58FF-07B0D1022895}"/>
              </a:ext>
            </a:extLst>
          </p:cNvPr>
          <p:cNvSpPr>
            <a:spLocks noGrp="1"/>
          </p:cNvSpPr>
          <p:nvPr>
            <p:ph type="sldNum" sz="quarter" idx="12"/>
          </p:nvPr>
        </p:nvSpPr>
        <p:spPr/>
        <p:txBody>
          <a:bodyPr/>
          <a:lstStyle/>
          <a:p>
            <a:fld id="{1B5E68D4-A9B1-4153-B0EA-CC4FD5562DB3}" type="slidenum">
              <a:rPr lang="en-IN" smtClean="0"/>
              <a:t>‹#›</a:t>
            </a:fld>
            <a:endParaRPr lang="en-IN"/>
          </a:p>
        </p:txBody>
      </p:sp>
    </p:spTree>
    <p:extLst>
      <p:ext uri="{BB962C8B-B14F-4D97-AF65-F5344CB8AC3E}">
        <p14:creationId xmlns:p14="http://schemas.microsoft.com/office/powerpoint/2010/main" val="152661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38E827F-C2C4-0560-0074-BB9446AC0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128AFD9-3D4E-E650-15A4-C27C0A30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DCDFE19-161A-434C-552D-D32B9A359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A5881-9D73-4732-A383-95D6C7DF86C8}" type="datetimeFigureOut">
              <a:rPr lang="en-IN" smtClean="0"/>
              <a:t>01-04-2024</a:t>
            </a:fld>
            <a:endParaRPr lang="en-IN"/>
          </a:p>
        </p:txBody>
      </p:sp>
      <p:sp>
        <p:nvSpPr>
          <p:cNvPr id="5" name="Footer Placeholder 4">
            <a:extLst>
              <a:ext uri="{FF2B5EF4-FFF2-40B4-BE49-F238E27FC236}">
                <a16:creationId xmlns:a16="http://schemas.microsoft.com/office/drawing/2014/main" xmlns="" id="{6059D625-42A1-F3A8-6735-D48C53479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12B2E06-2756-BF1A-4405-30678072B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E68D4-A9B1-4153-B0EA-CC4FD5562DB3}" type="slidenum">
              <a:rPr lang="en-IN" smtClean="0"/>
              <a:t>‹#›</a:t>
            </a:fld>
            <a:endParaRPr lang="en-IN"/>
          </a:p>
        </p:txBody>
      </p:sp>
    </p:spTree>
    <p:extLst>
      <p:ext uri="{BB962C8B-B14F-4D97-AF65-F5344CB8AC3E}">
        <p14:creationId xmlns:p14="http://schemas.microsoft.com/office/powerpoint/2010/main" val="2654646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FD816-1C36-65A4-F118-B7F1A90EC61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0D8FB1BC-629D-A97C-74B8-A6E6234C61D0}"/>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xmlns="" id="{BF55CC0F-0830-6BD1-F208-B1DD1707AD18}"/>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997964"/>
          </a:xfrm>
          <a:prstGeom prst="rect">
            <a:avLst/>
          </a:prstGeom>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37655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0A7D-E508-9C36-E855-0CCE0048CF4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FF716E41-4C23-5262-60FE-208EC92D78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57" y="102637"/>
            <a:ext cx="11854207" cy="6596743"/>
          </a:xfrm>
        </p:spPr>
      </p:pic>
    </p:spTree>
    <p:extLst>
      <p:ext uri="{BB962C8B-B14F-4D97-AF65-F5344CB8AC3E}">
        <p14:creationId xmlns:p14="http://schemas.microsoft.com/office/powerpoint/2010/main" val="285236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0262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9B883-DC7D-1CC9-1BC8-753410D5683A}"/>
              </a:ext>
            </a:extLst>
          </p:cNvPr>
          <p:cNvSpPr>
            <a:spLocks noGrp="1"/>
          </p:cNvSpPr>
          <p:nvPr>
            <p:ph type="title"/>
          </p:nvPr>
        </p:nvSpPr>
        <p:spPr/>
        <p:txBody>
          <a:bodyPr/>
          <a:lstStyle/>
          <a:p>
            <a:endParaRPr lang="en-IN"/>
          </a:p>
        </p:txBody>
      </p:sp>
      <p:pic>
        <p:nvPicPr>
          <p:cNvPr id="4" name="Picture 2" descr="Financial Thank You PowerPoint Slide - SlideStore">
            <a:extLst>
              <a:ext uri="{FF2B5EF4-FFF2-40B4-BE49-F238E27FC236}">
                <a16:creationId xmlns:a16="http://schemas.microsoft.com/office/drawing/2014/main" xmlns="" id="{8C2AED8A-556E-8A0C-B9F3-E82F31B6081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51" y="0"/>
            <a:ext cx="12195751" cy="668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14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3B7737-8116-C674-15C2-232AA18F0AD8}"/>
              </a:ext>
            </a:extLst>
          </p:cNvPr>
          <p:cNvSpPr>
            <a:spLocks noGrp="1"/>
          </p:cNvSpPr>
          <p:nvPr>
            <p:ph type="title"/>
          </p:nvPr>
        </p:nvSpPr>
        <p:spPr/>
        <p:txBody>
          <a:bodyPr/>
          <a:lstStyle/>
          <a:p>
            <a:r>
              <a:rPr lang="en-US" dirty="0"/>
              <a:t>DESIGN AND FABRICATION OF SOLAR OPERATED WEEDER MACHINE</a:t>
            </a:r>
            <a:endParaRPr lang="en-IN" dirty="0"/>
          </a:p>
        </p:txBody>
      </p:sp>
      <p:sp>
        <p:nvSpPr>
          <p:cNvPr id="3" name="Content Placeholder 2">
            <a:extLst>
              <a:ext uri="{FF2B5EF4-FFF2-40B4-BE49-F238E27FC236}">
                <a16:creationId xmlns:a16="http://schemas.microsoft.com/office/drawing/2014/main" xmlns="" id="{F84F143A-17BC-D5D0-06F1-61382577C9FB}"/>
              </a:ext>
            </a:extLst>
          </p:cNvPr>
          <p:cNvSpPr>
            <a:spLocks noGrp="1"/>
          </p:cNvSpPr>
          <p:nvPr>
            <p:ph idx="1"/>
          </p:nvPr>
        </p:nvSpPr>
        <p:spPr/>
        <p:txBody>
          <a:bodyPr/>
          <a:lstStyle/>
          <a:p>
            <a:r>
              <a:rPr lang="en-IN" dirty="0"/>
              <a:t>GUIDED BY:                 </a:t>
            </a:r>
          </a:p>
          <a:p>
            <a:r>
              <a:rPr lang="en-IN" dirty="0">
                <a:latin typeface="Times New Roman" panose="02020603050405020304" pitchFamily="18" charset="0"/>
                <a:cs typeface="Times New Roman" panose="02020603050405020304" pitchFamily="18" charset="0"/>
              </a:rPr>
              <a:t>Dr . N. PARTHIPAN</a:t>
            </a:r>
          </a:p>
          <a:p>
            <a:r>
              <a:rPr lang="en-IN" dirty="0">
                <a:latin typeface="Times New Roman" panose="02020603050405020304" pitchFamily="18" charset="0"/>
                <a:cs typeface="Times New Roman" panose="02020603050405020304" pitchFamily="18" charset="0"/>
              </a:rPr>
              <a:t>TEAM:</a:t>
            </a:r>
          </a:p>
          <a:p>
            <a:r>
              <a:rPr lang="en-IN" dirty="0">
                <a:latin typeface="Times New Roman" panose="02020603050405020304" pitchFamily="18" charset="0"/>
                <a:cs typeface="Times New Roman" panose="02020603050405020304" pitchFamily="18" charset="0"/>
              </a:rPr>
              <a:t>P .GUGAN [927622BME024]</a:t>
            </a:r>
          </a:p>
          <a:p>
            <a:r>
              <a:rPr lang="en-IN" dirty="0">
                <a:latin typeface="Times New Roman" panose="02020603050405020304" pitchFamily="18" charset="0"/>
                <a:cs typeface="Times New Roman" panose="02020603050405020304" pitchFamily="18" charset="0"/>
              </a:rPr>
              <a:t>S .KARTHI [927622BME305] </a:t>
            </a:r>
          </a:p>
          <a:p>
            <a:r>
              <a:rPr lang="en-IN" dirty="0">
                <a:latin typeface="Times New Roman" panose="02020603050405020304" pitchFamily="18" charset="0"/>
                <a:cs typeface="Times New Roman" panose="02020603050405020304" pitchFamily="18" charset="0"/>
              </a:rPr>
              <a:t>H .MOHAMED FAIZAL [927622BME052]</a:t>
            </a:r>
            <a:endParaRPr lang="en-IN" dirty="0"/>
          </a:p>
        </p:txBody>
      </p:sp>
    </p:spTree>
    <p:extLst>
      <p:ext uri="{BB962C8B-B14F-4D97-AF65-F5344CB8AC3E}">
        <p14:creationId xmlns:p14="http://schemas.microsoft.com/office/powerpoint/2010/main" val="265466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D18193-F936-882B-3AC2-0C31CB217D20}"/>
              </a:ext>
            </a:extLst>
          </p:cNvPr>
          <p:cNvSpPr>
            <a:spLocks noGrp="1"/>
          </p:cNvSpPr>
          <p:nvPr>
            <p:ph type="title"/>
          </p:nvPr>
        </p:nvSpPr>
        <p:spPr/>
        <p:txBody>
          <a:bodyPr/>
          <a:lstStyle/>
          <a:p>
            <a:r>
              <a:rPr lang="en-US" dirty="0"/>
              <a:t> COMPONENTS: </a:t>
            </a:r>
            <a:br>
              <a:rPr lang="en-US" dirty="0"/>
            </a:br>
            <a:endParaRPr lang="en-IN" dirty="0"/>
          </a:p>
        </p:txBody>
      </p:sp>
      <p:sp>
        <p:nvSpPr>
          <p:cNvPr id="3" name="Content Placeholder 2">
            <a:extLst>
              <a:ext uri="{FF2B5EF4-FFF2-40B4-BE49-F238E27FC236}">
                <a16:creationId xmlns:a16="http://schemas.microsoft.com/office/drawing/2014/main" xmlns="" id="{1AC5D721-938E-6531-456A-E13373D809A7}"/>
              </a:ext>
            </a:extLst>
          </p:cNvPr>
          <p:cNvSpPr>
            <a:spLocks noGrp="1"/>
          </p:cNvSpPr>
          <p:nvPr>
            <p:ph idx="1"/>
          </p:nvPr>
        </p:nvSpPr>
        <p:spPr/>
        <p:txBody>
          <a:bodyPr>
            <a:normAutofit fontScale="92500" lnSpcReduction="20000"/>
          </a:bodyPr>
          <a:lstStyle/>
          <a:p>
            <a:r>
              <a:rPr lang="en-US" dirty="0"/>
              <a:t>1. HIGH POWER MOTOR (BRUSHLESS DC MOTOR) </a:t>
            </a:r>
          </a:p>
          <a:p>
            <a:r>
              <a:rPr lang="en-US" dirty="0"/>
              <a:t> 2. CONNECTOR ARMS </a:t>
            </a:r>
          </a:p>
          <a:p>
            <a:r>
              <a:rPr lang="en-US" dirty="0"/>
              <a:t> 3. MOUNTS AND JOINTS </a:t>
            </a:r>
          </a:p>
          <a:p>
            <a:r>
              <a:rPr lang="en-US" dirty="0"/>
              <a:t>4. SCREWS </a:t>
            </a:r>
          </a:p>
          <a:p>
            <a:r>
              <a:rPr lang="en-US" dirty="0"/>
              <a:t> 5. WHEELS AND RODS</a:t>
            </a:r>
          </a:p>
          <a:p>
            <a:r>
              <a:rPr lang="en-US" dirty="0"/>
              <a:t>6.   SOLAR </a:t>
            </a:r>
          </a:p>
          <a:p>
            <a:r>
              <a:rPr lang="en-US" dirty="0"/>
              <a:t> 7. BATTERY </a:t>
            </a:r>
          </a:p>
          <a:p>
            <a:r>
              <a:rPr lang="en-US" dirty="0"/>
              <a:t>8. HANDLES TO HOLD THE WEEDER </a:t>
            </a:r>
          </a:p>
          <a:p>
            <a:r>
              <a:rPr lang="en-US" dirty="0"/>
              <a:t>9. CULTIVATION BLADE </a:t>
            </a:r>
          </a:p>
          <a:p>
            <a:r>
              <a:rPr lang="en-US" dirty="0"/>
              <a:t>10. DESIGN CALCULATIONS</a:t>
            </a:r>
            <a:endParaRPr lang="en-IN" dirty="0"/>
          </a:p>
        </p:txBody>
      </p:sp>
    </p:spTree>
    <p:extLst>
      <p:ext uri="{BB962C8B-B14F-4D97-AF65-F5344CB8AC3E}">
        <p14:creationId xmlns:p14="http://schemas.microsoft.com/office/powerpoint/2010/main" val="343487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72D344-1E5D-D555-9899-FD8EF9AEBDA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17AC59AF-2A36-660C-0AA3-DF82762A2D12}"/>
              </a:ext>
            </a:extLst>
          </p:cNvPr>
          <p:cNvSpPr>
            <a:spLocks noGrp="1"/>
          </p:cNvSpPr>
          <p:nvPr>
            <p:ph idx="1"/>
          </p:nvPr>
        </p:nvSpPr>
        <p:spPr>
          <a:xfrm>
            <a:off x="838200" y="1825625"/>
            <a:ext cx="10862388" cy="2904995"/>
          </a:xfrm>
        </p:spPr>
        <p:txBody>
          <a:bodyPr/>
          <a:lstStyle/>
          <a:p>
            <a:r>
              <a:rPr lang="en-US" dirty="0"/>
              <a:t>Weed control is one of the most difficult tasks in agriculture that accounts for a considerable share of the cost involved in agriculture production. Farmers generally expressed their concern for the effective weed control measures to arrest the growth and propagation of weeds</a:t>
            </a:r>
            <a:endParaRPr lang="en-IN" dirty="0"/>
          </a:p>
        </p:txBody>
      </p:sp>
    </p:spTree>
    <p:extLst>
      <p:ext uri="{BB962C8B-B14F-4D97-AF65-F5344CB8AC3E}">
        <p14:creationId xmlns:p14="http://schemas.microsoft.com/office/powerpoint/2010/main" val="150946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6694E-0444-15DB-EC5D-5ADCC64D8240}"/>
              </a:ext>
            </a:extLst>
          </p:cNvPr>
          <p:cNvSpPr>
            <a:spLocks noGrp="1"/>
          </p:cNvSpPr>
          <p:nvPr>
            <p:ph type="title"/>
          </p:nvPr>
        </p:nvSpPr>
        <p:spPr/>
        <p:txBody>
          <a:bodyPr/>
          <a:lstStyle/>
          <a:p>
            <a:r>
              <a:rPr lang="en-US" dirty="0"/>
              <a:t>PROBLEM IDENTIFICATION</a:t>
            </a:r>
            <a:endParaRPr lang="en-IN" dirty="0"/>
          </a:p>
        </p:txBody>
      </p:sp>
      <p:sp>
        <p:nvSpPr>
          <p:cNvPr id="3" name="Content Placeholder 2">
            <a:extLst>
              <a:ext uri="{FF2B5EF4-FFF2-40B4-BE49-F238E27FC236}">
                <a16:creationId xmlns:a16="http://schemas.microsoft.com/office/drawing/2014/main" xmlns="" id="{4C4C3994-84B2-9983-DBF6-7C3C5A9A92E7}"/>
              </a:ext>
            </a:extLst>
          </p:cNvPr>
          <p:cNvSpPr>
            <a:spLocks noGrp="1"/>
          </p:cNvSpPr>
          <p:nvPr>
            <p:ph idx="1"/>
          </p:nvPr>
        </p:nvSpPr>
        <p:spPr/>
        <p:txBody>
          <a:bodyPr/>
          <a:lstStyle/>
          <a:p>
            <a:r>
              <a:rPr lang="en-US" dirty="0"/>
              <a:t>: Weed removal is one of the major activities in agriculture. Chemical method of weed control is more prominent than manual and mechanical methods. However, its adverse effects on the environment are making farmers to consider and accept mechanical methods of weed control. Chemical weeding is the most extensively used method of weed removal But these chemicals used for weeding are harmful to living organisms and toxic in nature.</a:t>
            </a:r>
            <a:endParaRPr lang="en-IN" dirty="0"/>
          </a:p>
        </p:txBody>
      </p:sp>
    </p:spTree>
    <p:extLst>
      <p:ext uri="{BB962C8B-B14F-4D97-AF65-F5344CB8AC3E}">
        <p14:creationId xmlns:p14="http://schemas.microsoft.com/office/powerpoint/2010/main" val="243168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CEF31-B637-9BC6-A6D3-8CE1AA59388F}"/>
              </a:ext>
            </a:extLst>
          </p:cNvPr>
          <p:cNvSpPr>
            <a:spLocks noGrp="1"/>
          </p:cNvSpPr>
          <p:nvPr>
            <p:ph type="title"/>
          </p:nvPr>
        </p:nvSpPr>
        <p:spPr/>
        <p:txBody>
          <a:bodyPr/>
          <a:lstStyle/>
          <a:p>
            <a:r>
              <a:rPr lang="en-US" dirty="0"/>
              <a:t>MOTIVATION AND OBJECTIVE</a:t>
            </a:r>
            <a:endParaRPr lang="en-IN" dirty="0"/>
          </a:p>
        </p:txBody>
      </p:sp>
      <p:sp>
        <p:nvSpPr>
          <p:cNvPr id="3" name="Content Placeholder 2">
            <a:extLst>
              <a:ext uri="{FF2B5EF4-FFF2-40B4-BE49-F238E27FC236}">
                <a16:creationId xmlns:a16="http://schemas.microsoft.com/office/drawing/2014/main" xmlns="" id="{A5B9CE44-A916-ED77-1453-14309AEFDD62}"/>
              </a:ext>
            </a:extLst>
          </p:cNvPr>
          <p:cNvSpPr>
            <a:spLocks noGrp="1"/>
          </p:cNvSpPr>
          <p:nvPr>
            <p:ph idx="1"/>
          </p:nvPr>
        </p:nvSpPr>
        <p:spPr/>
        <p:txBody>
          <a:bodyPr/>
          <a:lstStyle/>
          <a:p>
            <a:r>
              <a:rPr lang="en-US" dirty="0"/>
              <a:t>: The objective of the project is to design, construct and test solar operated weeder, to provide the best opportunity to farmer’s to easily control and removing the weed from farm. Weeding with the use of tools like cutlass and hoe requires high </a:t>
            </a:r>
            <a:r>
              <a:rPr lang="en-US" dirty="0" err="1"/>
              <a:t>labour</a:t>
            </a:r>
            <a:r>
              <a:rPr lang="en-US" dirty="0"/>
              <a:t> force in a commercial farming system hence mechanical weeder is necessary to reduce the </a:t>
            </a:r>
            <a:r>
              <a:rPr lang="en-US" dirty="0" err="1"/>
              <a:t>labour</a:t>
            </a:r>
            <a:r>
              <a:rPr lang="en-US" dirty="0"/>
              <a:t> force</a:t>
            </a:r>
            <a:endParaRPr lang="en-IN" dirty="0"/>
          </a:p>
        </p:txBody>
      </p:sp>
    </p:spTree>
    <p:extLst>
      <p:ext uri="{BB962C8B-B14F-4D97-AF65-F5344CB8AC3E}">
        <p14:creationId xmlns:p14="http://schemas.microsoft.com/office/powerpoint/2010/main" val="317851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E2243-F3D7-2FCB-05AF-74861AB4C8D4}"/>
              </a:ext>
            </a:extLst>
          </p:cNvPr>
          <p:cNvSpPr>
            <a:spLocks noGrp="1"/>
          </p:cNvSpPr>
          <p:nvPr>
            <p:ph type="title"/>
          </p:nvPr>
        </p:nvSpPr>
        <p:spPr/>
        <p:txBody>
          <a:bodyPr/>
          <a:lstStyle/>
          <a:p>
            <a:r>
              <a:rPr lang="en-US" dirty="0"/>
              <a:t>EXISTING METHOD</a:t>
            </a:r>
            <a:endParaRPr lang="en-IN" dirty="0"/>
          </a:p>
        </p:txBody>
      </p:sp>
      <p:sp>
        <p:nvSpPr>
          <p:cNvPr id="3" name="Content Placeholder 2">
            <a:extLst>
              <a:ext uri="{FF2B5EF4-FFF2-40B4-BE49-F238E27FC236}">
                <a16:creationId xmlns:a16="http://schemas.microsoft.com/office/drawing/2014/main" xmlns="" id="{60B5A016-491A-66A1-63B0-CA38FFEE1009}"/>
              </a:ext>
            </a:extLst>
          </p:cNvPr>
          <p:cNvSpPr>
            <a:spLocks noGrp="1"/>
          </p:cNvSpPr>
          <p:nvPr>
            <p:ph idx="1"/>
          </p:nvPr>
        </p:nvSpPr>
        <p:spPr/>
        <p:txBody>
          <a:bodyPr/>
          <a:lstStyle/>
          <a:p>
            <a:r>
              <a:rPr lang="en-US" dirty="0"/>
              <a:t>: Agriculture is the backbone of India, and weed removal being one of the primary process in the field, there is a necessity for weed to be removed in all the fields to increase the quality of crops and to decrease the effect of weeds on crops. A weed may be defined as any plant or vegetation that interferes with the objectives of farming or forestry, such as growing crops, grazing animals or cultivating forest plantations</a:t>
            </a:r>
            <a:endParaRPr lang="en-IN" dirty="0"/>
          </a:p>
        </p:txBody>
      </p:sp>
    </p:spTree>
    <p:extLst>
      <p:ext uri="{BB962C8B-B14F-4D97-AF65-F5344CB8AC3E}">
        <p14:creationId xmlns:p14="http://schemas.microsoft.com/office/powerpoint/2010/main" val="341533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6628EC-62F5-A94B-342D-E64B137B0B0C}"/>
              </a:ext>
            </a:extLst>
          </p:cNvPr>
          <p:cNvSpPr>
            <a:spLocks noGrp="1"/>
          </p:cNvSpPr>
          <p:nvPr>
            <p:ph type="title"/>
          </p:nvPr>
        </p:nvSpPr>
        <p:spPr/>
        <p:txBody>
          <a:bodyPr/>
          <a:lstStyle/>
          <a:p>
            <a:r>
              <a:rPr lang="en-US" dirty="0"/>
              <a:t>WORKING OF WEEDER MACHINE:</a:t>
            </a:r>
            <a:endParaRPr lang="en-IN" dirty="0"/>
          </a:p>
        </p:txBody>
      </p:sp>
      <p:sp>
        <p:nvSpPr>
          <p:cNvPr id="3" name="Content Placeholder 2">
            <a:extLst>
              <a:ext uri="{FF2B5EF4-FFF2-40B4-BE49-F238E27FC236}">
                <a16:creationId xmlns:a16="http://schemas.microsoft.com/office/drawing/2014/main" xmlns="" id="{2ABB80B1-7E5A-ACBF-5475-42D3A0CC989A}"/>
              </a:ext>
            </a:extLst>
          </p:cNvPr>
          <p:cNvSpPr>
            <a:spLocks noGrp="1"/>
          </p:cNvSpPr>
          <p:nvPr>
            <p:ph idx="1"/>
          </p:nvPr>
        </p:nvSpPr>
        <p:spPr/>
        <p:txBody>
          <a:bodyPr/>
          <a:lstStyle/>
          <a:p>
            <a:r>
              <a:rPr lang="en-US" dirty="0"/>
              <a:t>1. Initially start the motor with the help of on/off switch mounted on handle. We used the wiper motor. </a:t>
            </a:r>
          </a:p>
          <a:p>
            <a:r>
              <a:rPr lang="en-US" dirty="0"/>
              <a:t>2. The blades are used for the forward movement of the machine.</a:t>
            </a:r>
          </a:p>
          <a:p>
            <a:r>
              <a:rPr lang="en-US" dirty="0"/>
              <a:t> 3. Battery is used to transmit power from motor to intermediate shaft. </a:t>
            </a:r>
          </a:p>
          <a:p>
            <a:r>
              <a:rPr lang="en-US" dirty="0"/>
              <a:t>4. The blades are mounted on the front side of the machine. When blades start rotating forward motion occurs. </a:t>
            </a:r>
          </a:p>
          <a:p>
            <a:r>
              <a:rPr lang="en-US" dirty="0"/>
              <a:t>5. Hence weeding is done with less effort and less cost</a:t>
            </a:r>
            <a:endParaRPr lang="en-IN" dirty="0"/>
          </a:p>
        </p:txBody>
      </p:sp>
    </p:spTree>
    <p:extLst>
      <p:ext uri="{BB962C8B-B14F-4D97-AF65-F5344CB8AC3E}">
        <p14:creationId xmlns:p14="http://schemas.microsoft.com/office/powerpoint/2010/main" val="324739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0A40C-5838-3727-C61E-ED695B04F405}"/>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xmlns="" id="{77EEE51A-6735-90BD-B821-138DE32C16B3}"/>
              </a:ext>
            </a:extLst>
          </p:cNvPr>
          <p:cNvSpPr>
            <a:spLocks noGrp="1"/>
          </p:cNvSpPr>
          <p:nvPr>
            <p:ph idx="1"/>
          </p:nvPr>
        </p:nvSpPr>
        <p:spPr/>
        <p:txBody>
          <a:bodyPr/>
          <a:lstStyle/>
          <a:p>
            <a:r>
              <a:rPr lang="en-US" dirty="0"/>
              <a:t>: . If we use new material then performance will be high. 2. The farmers need alternatives for weed control due to the desire to reduce chemical use and production costs. 3. Currently no such system exists for removing weeds located in the seed line between crop plants.</a:t>
            </a:r>
            <a:endParaRPr lang="en-IN" dirty="0"/>
          </a:p>
        </p:txBody>
      </p:sp>
    </p:spTree>
    <p:extLst>
      <p:ext uri="{BB962C8B-B14F-4D97-AF65-F5344CB8AC3E}">
        <p14:creationId xmlns:p14="http://schemas.microsoft.com/office/powerpoint/2010/main" val="1227463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508</Words>
  <Application>Microsoft Office PowerPoint</Application>
  <PresentationFormat>Custom</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DESIGN AND FABRICATION OF SOLAR OPERATED WEEDER MACHINE</vt:lpstr>
      <vt:lpstr> COMPONENTS:  </vt:lpstr>
      <vt:lpstr>INTRODUCTION:</vt:lpstr>
      <vt:lpstr>PROBLEM IDENTIFICATION</vt:lpstr>
      <vt:lpstr>MOTIVATION AND OBJECTIVE</vt:lpstr>
      <vt:lpstr>EXISTING METHOD</vt:lpstr>
      <vt:lpstr>WORKING OF WEEDER MACHINE:</vt:lpstr>
      <vt:lpstr>FUTURE SCOPE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Gugan Palaniyappan</dc:creator>
  <cp:lastModifiedBy>CR7 DEEPAK</cp:lastModifiedBy>
  <cp:revision>3</cp:revision>
  <dcterms:created xsi:type="dcterms:W3CDTF">2023-12-22T14:21:12Z</dcterms:created>
  <dcterms:modified xsi:type="dcterms:W3CDTF">2024-04-01T08:06:05Z</dcterms:modified>
</cp:coreProperties>
</file>